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71" r:id="rId4"/>
    <p:sldId id="259" r:id="rId5"/>
    <p:sldId id="260" r:id="rId6"/>
    <p:sldId id="261" r:id="rId7"/>
    <p:sldId id="270" r:id="rId8"/>
    <p:sldId id="262" r:id="rId9"/>
    <p:sldId id="264" r:id="rId10"/>
    <p:sldId id="269" r:id="rId11"/>
    <p:sldId id="263" r:id="rId12"/>
    <p:sldId id="265" r:id="rId13"/>
    <p:sldId id="268" r:id="rId14"/>
    <p:sldId id="267" r:id="rId15"/>
    <p:sldId id="266" r:id="rId16"/>
    <p:sldId id="272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6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6" orient="horz" pos="1230" userDrawn="1">
          <p15:clr>
            <a:srgbClr val="A4A3A4"/>
          </p15:clr>
        </p15:guide>
        <p15:guide id="7" pos="438" userDrawn="1">
          <p15:clr>
            <a:srgbClr val="A4A3A4"/>
          </p15:clr>
        </p15:guide>
        <p15:guide id="9" orient="horz" pos="618" userDrawn="1">
          <p15:clr>
            <a:srgbClr val="A4A3A4"/>
          </p15:clr>
        </p15:guide>
        <p15:guide id="10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987"/>
    <a:srgbClr val="16C082"/>
    <a:srgbClr val="2F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476" y="1008"/>
      </p:cViewPr>
      <p:guideLst>
        <p:guide orient="horz" pos="2160"/>
        <p:guide pos="3840"/>
        <p:guide pos="7106"/>
        <p:guide pos="7242"/>
        <p:guide orient="horz" pos="1230"/>
        <p:guide pos="438"/>
        <p:guide orient="horz" pos="618"/>
        <p:guide orient="horz" pos="2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67136978248089E-2"/>
          <c:y val="6.7195287229429843E-2"/>
          <c:w val="0.94826572604350379"/>
          <c:h val="0.8333837297987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73987"/>
            </a:solidFill>
            <a:ln>
              <a:solidFill>
                <a:srgbClr val="273987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BB-4E89-B3B7-E008B706E8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6C08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BB-4E89-B3B7-E008B706E8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7837712"/>
        <c:axId val="537836048"/>
      </c:barChart>
      <c:catAx>
        <c:axId val="53783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7836048"/>
        <c:crosses val="autoZero"/>
        <c:auto val="1"/>
        <c:lblAlgn val="ctr"/>
        <c:lblOffset val="100"/>
        <c:noMultiLvlLbl val="0"/>
      </c:catAx>
      <c:valAx>
        <c:axId val="5378360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3783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6C399-0519-40AB-8127-825D24603B8B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171E6-A73C-437B-8E8B-5E9F4DEE25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82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1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1800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783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7597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6204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sv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32C439F9-9846-3C4E-7D1B-D9F7469289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FEC6CFB3-4014-574E-B05C-582C5CBF3EF9}"/>
              </a:ext>
            </a:extLst>
          </p:cNvPr>
          <p:cNvSpPr/>
          <p:nvPr/>
        </p:nvSpPr>
        <p:spPr>
          <a:xfrm>
            <a:off x="0" y="-3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9D9D63DC-CAFD-1898-3A81-5EDF432D9476}"/>
              </a:ext>
            </a:extLst>
          </p:cNvPr>
          <p:cNvSpPr txBox="1"/>
          <p:nvPr/>
        </p:nvSpPr>
        <p:spPr>
          <a:xfrm>
            <a:off x="598263" y="1781914"/>
            <a:ext cx="7429630" cy="2268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蓝色工作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汇报通用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76133B65-715F-48E6-CF77-78AA3DABD7EE}"/>
              </a:ext>
            </a:extLst>
          </p:cNvPr>
          <p:cNvSpPr/>
          <p:nvPr/>
        </p:nvSpPr>
        <p:spPr>
          <a:xfrm>
            <a:off x="719138" y="40499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C7FF08-2198-CFD3-5AE2-858E38FB6A57}"/>
              </a:ext>
            </a:extLst>
          </p:cNvPr>
          <p:cNvSpPr txBox="1"/>
          <p:nvPr/>
        </p:nvSpPr>
        <p:spPr>
          <a:xfrm>
            <a:off x="787400" y="41239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E672E74-8C75-B1DF-D71D-DA194289FDE0}"/>
              </a:ext>
            </a:extLst>
          </p:cNvPr>
          <p:cNvSpPr txBox="1"/>
          <p:nvPr/>
        </p:nvSpPr>
        <p:spPr>
          <a:xfrm>
            <a:off x="4136770" y="1961835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A872178-6BA5-8E2C-9AB6-550BE5C8D22B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282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8D21573C-ACE5-86FF-7CF0-4AB3CB1909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B3A28F0-7388-1CCB-92B0-4A68B6CDDB9A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C011131-4975-6199-27E3-6EDB015084D1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4">
            <a:extLst>
              <a:ext uri="{FF2B5EF4-FFF2-40B4-BE49-F238E27FC236}">
                <a16:creationId xmlns:a16="http://schemas.microsoft.com/office/drawing/2014/main" id="{C0258AC9-0958-D5EB-3CA3-34AFE124A6B8}"/>
              </a:ext>
            </a:extLst>
          </p:cNvPr>
          <p:cNvSpPr txBox="1"/>
          <p:nvPr/>
        </p:nvSpPr>
        <p:spPr>
          <a:xfrm flipH="1">
            <a:off x="598263" y="2340528"/>
            <a:ext cx="7429630" cy="11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0F35835D-8305-2752-47ED-B1BBB2B32AEA}"/>
              </a:ext>
            </a:extLst>
          </p:cNvPr>
          <p:cNvSpPr/>
          <p:nvPr/>
        </p:nvSpPr>
        <p:spPr>
          <a:xfrm flipH="1">
            <a:off x="695325" y="36804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D55A0F-3456-2E2F-1F47-88AAF9242E2D}"/>
              </a:ext>
            </a:extLst>
          </p:cNvPr>
          <p:cNvSpPr txBox="1"/>
          <p:nvPr/>
        </p:nvSpPr>
        <p:spPr>
          <a:xfrm flipH="1">
            <a:off x="763587" y="37544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13D1199-A3BB-6771-BBF0-3CA8BD73ED30}"/>
              </a:ext>
            </a:extLst>
          </p:cNvPr>
          <p:cNvSpPr txBox="1"/>
          <p:nvPr/>
        </p:nvSpPr>
        <p:spPr>
          <a:xfrm flipH="1">
            <a:off x="4041520" y="2438888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287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4B7BDA82-3343-B5EC-3305-8E2B7C5C318A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7FC50A3-1AC4-12DC-DB22-CB7C6C1F560F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BFDEFA5A-C9C1-D740-71B5-8F0703D44797}"/>
              </a:ext>
            </a:extLst>
          </p:cNvPr>
          <p:cNvSpPr/>
          <p:nvPr/>
        </p:nvSpPr>
        <p:spPr>
          <a:xfrm>
            <a:off x="695325" y="1449388"/>
            <a:ext cx="10801350" cy="2208212"/>
          </a:xfrm>
          <a:prstGeom prst="rect">
            <a:avLst/>
          </a:prstGeom>
          <a:solidFill>
            <a:srgbClr val="27398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康帅slide5">
            <a:extLst>
              <a:ext uri="{FF2B5EF4-FFF2-40B4-BE49-F238E27FC236}">
                <a16:creationId xmlns:a16="http://schemas.microsoft.com/office/drawing/2014/main" id="{906EEBA2-0E6C-13D5-C56A-E21FAC4E980A}"/>
              </a:ext>
            </a:extLst>
          </p:cNvPr>
          <p:cNvSpPr txBox="1"/>
          <p:nvPr/>
        </p:nvSpPr>
        <p:spPr>
          <a:xfrm>
            <a:off x="1371600" y="1564720"/>
            <a:ext cx="162559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751C77D5-94FC-5035-C6D1-53015033824F}"/>
              </a:ext>
            </a:extLst>
          </p:cNvPr>
          <p:cNvSpPr txBox="1"/>
          <p:nvPr/>
        </p:nvSpPr>
        <p:spPr>
          <a:xfrm>
            <a:off x="1371600" y="1859340"/>
            <a:ext cx="96393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2888D6-3739-F840-A0D4-20A1C5444381}"/>
              </a:ext>
            </a:extLst>
          </p:cNvPr>
          <p:cNvSpPr txBox="1"/>
          <p:nvPr/>
        </p:nvSpPr>
        <p:spPr>
          <a:xfrm>
            <a:off x="585469" y="4386077"/>
            <a:ext cx="360553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F6E32B-5E55-9EF7-A1E4-C3B0E2D837F4}"/>
              </a:ext>
            </a:extLst>
          </p:cNvPr>
          <p:cNvSpPr txBox="1"/>
          <p:nvPr/>
        </p:nvSpPr>
        <p:spPr>
          <a:xfrm>
            <a:off x="4377055" y="4399337"/>
            <a:ext cx="360553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178AE9F-0A78-35F1-0CFF-5A0C71212FFA}"/>
              </a:ext>
            </a:extLst>
          </p:cNvPr>
          <p:cNvSpPr txBox="1"/>
          <p:nvPr/>
        </p:nvSpPr>
        <p:spPr>
          <a:xfrm>
            <a:off x="8126096" y="4400925"/>
            <a:ext cx="360553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康帅slide5">
            <a:extLst>
              <a:ext uri="{FF2B5EF4-FFF2-40B4-BE49-F238E27FC236}">
                <a16:creationId xmlns:a16="http://schemas.microsoft.com/office/drawing/2014/main" id="{C2AE33FB-4F3E-5806-B551-7CF00B8B964F}"/>
              </a:ext>
            </a:extLst>
          </p:cNvPr>
          <p:cNvSpPr txBox="1"/>
          <p:nvPr/>
        </p:nvSpPr>
        <p:spPr>
          <a:xfrm>
            <a:off x="585469" y="4147922"/>
            <a:ext cx="162559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73987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添加标题</a:t>
            </a:r>
          </a:p>
        </p:txBody>
      </p:sp>
      <p:sp>
        <p:nvSpPr>
          <p:cNvPr id="16" name="康帅slide5">
            <a:extLst>
              <a:ext uri="{FF2B5EF4-FFF2-40B4-BE49-F238E27FC236}">
                <a16:creationId xmlns:a16="http://schemas.microsoft.com/office/drawing/2014/main" id="{25A3FCC5-27FA-7ABE-AAF1-E94882AECA76}"/>
              </a:ext>
            </a:extLst>
          </p:cNvPr>
          <p:cNvSpPr txBox="1"/>
          <p:nvPr/>
        </p:nvSpPr>
        <p:spPr>
          <a:xfrm>
            <a:off x="4392613" y="4138322"/>
            <a:ext cx="162559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7" name="康帅slide5">
            <a:extLst>
              <a:ext uri="{FF2B5EF4-FFF2-40B4-BE49-F238E27FC236}">
                <a16:creationId xmlns:a16="http://schemas.microsoft.com/office/drawing/2014/main" id="{3B173CB1-5F80-4FE9-0FAE-DB98AB61E186}"/>
              </a:ext>
            </a:extLst>
          </p:cNvPr>
          <p:cNvSpPr txBox="1"/>
          <p:nvPr/>
        </p:nvSpPr>
        <p:spPr>
          <a:xfrm>
            <a:off x="8126096" y="4153897"/>
            <a:ext cx="162559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23885D-693D-FDFD-B3D2-9F3A151270EB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experience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950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94FB4B99-AD1D-93BF-278D-216AA460D0E1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63E8723-81A1-61A9-6867-536E08535A32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96DE6FD8-D7C0-648F-4072-A0E8B7A876FF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experience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六边形 5">
            <a:extLst>
              <a:ext uri="{FF2B5EF4-FFF2-40B4-BE49-F238E27FC236}">
                <a16:creationId xmlns:a16="http://schemas.microsoft.com/office/drawing/2014/main" id="{C6C79469-EB4A-A1BC-19B6-4CD959F690C2}"/>
              </a:ext>
            </a:extLst>
          </p:cNvPr>
          <p:cNvSpPr/>
          <p:nvPr/>
        </p:nvSpPr>
        <p:spPr>
          <a:xfrm rot="16200000">
            <a:off x="4191635" y="1509630"/>
            <a:ext cx="2302945" cy="2004228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gradFill>
            <a:gsLst>
              <a:gs pos="0">
                <a:srgbClr val="273987">
                  <a:lumMod val="99000"/>
                </a:srgbClr>
              </a:gs>
              <a:gs pos="82000">
                <a:srgbClr val="2F4A94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六边形 5">
            <a:extLst>
              <a:ext uri="{FF2B5EF4-FFF2-40B4-BE49-F238E27FC236}">
                <a16:creationId xmlns:a16="http://schemas.microsoft.com/office/drawing/2014/main" id="{D04A5F1F-3BE7-0734-A0FE-D6EA39450757}"/>
              </a:ext>
            </a:extLst>
          </p:cNvPr>
          <p:cNvSpPr/>
          <p:nvPr/>
        </p:nvSpPr>
        <p:spPr>
          <a:xfrm rot="16200000">
            <a:off x="5214821" y="3380757"/>
            <a:ext cx="2302945" cy="2004228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gradFill>
            <a:gsLst>
              <a:gs pos="0">
                <a:srgbClr val="273987">
                  <a:lumMod val="99000"/>
                </a:srgbClr>
              </a:gs>
              <a:gs pos="82000">
                <a:srgbClr val="2F4A94"/>
              </a:gs>
            </a:gsLst>
            <a:lin ang="8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六边形 5">
            <a:extLst>
              <a:ext uri="{FF2B5EF4-FFF2-40B4-BE49-F238E27FC236}">
                <a16:creationId xmlns:a16="http://schemas.microsoft.com/office/drawing/2014/main" id="{9DFC2114-04AB-ECCF-48CA-037B3BB416D6}"/>
              </a:ext>
            </a:extLst>
          </p:cNvPr>
          <p:cNvSpPr/>
          <p:nvPr/>
        </p:nvSpPr>
        <p:spPr>
          <a:xfrm rot="16200000">
            <a:off x="6238005" y="1509630"/>
            <a:ext cx="2302945" cy="2004228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gradFill>
            <a:gsLst>
              <a:gs pos="0">
                <a:srgbClr val="273987">
                  <a:lumMod val="99000"/>
                </a:srgbClr>
              </a:gs>
              <a:gs pos="82000">
                <a:srgbClr val="2F4A94"/>
              </a:gs>
            </a:gsLst>
            <a:lin ang="30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六边形 5">
            <a:extLst>
              <a:ext uri="{FF2B5EF4-FFF2-40B4-BE49-F238E27FC236}">
                <a16:creationId xmlns:a16="http://schemas.microsoft.com/office/drawing/2014/main" id="{ED8523C5-066D-A358-B829-0FD5074ECDDC}"/>
              </a:ext>
            </a:extLst>
          </p:cNvPr>
          <p:cNvSpPr/>
          <p:nvPr/>
        </p:nvSpPr>
        <p:spPr>
          <a:xfrm rot="16200000">
            <a:off x="3168452" y="3380757"/>
            <a:ext cx="2302945" cy="2004228"/>
          </a:xfrm>
          <a:custGeom>
            <a:avLst/>
            <a:gdLst>
              <a:gd name="connsiteX0" fmla="*/ 15214 w 3562669"/>
              <a:gd name="connsiteY0" fmla="*/ 1485876 h 3100550"/>
              <a:gd name="connsiteX1" fmla="*/ 718352 w 3562669"/>
              <a:gd name="connsiteY1" fmla="*/ 79601 h 3100550"/>
              <a:gd name="connsiteX2" fmla="*/ 847150 w 3562669"/>
              <a:gd name="connsiteY2" fmla="*/ 0 h 3100550"/>
              <a:gd name="connsiteX3" fmla="*/ 2715520 w 3562669"/>
              <a:gd name="connsiteY3" fmla="*/ 0 h 3100550"/>
              <a:gd name="connsiteX4" fmla="*/ 2844318 w 3562669"/>
              <a:gd name="connsiteY4" fmla="*/ 79601 h 3100550"/>
              <a:gd name="connsiteX5" fmla="*/ 3547455 w 3562669"/>
              <a:gd name="connsiteY5" fmla="*/ 1485876 h 3100550"/>
              <a:gd name="connsiteX6" fmla="*/ 3547455 w 3562669"/>
              <a:gd name="connsiteY6" fmla="*/ 1614674 h 3100550"/>
              <a:gd name="connsiteX7" fmla="*/ 2844318 w 3562669"/>
              <a:gd name="connsiteY7" fmla="*/ 3020949 h 3100550"/>
              <a:gd name="connsiteX8" fmla="*/ 2715520 w 3562669"/>
              <a:gd name="connsiteY8" fmla="*/ 3100550 h 3100550"/>
              <a:gd name="connsiteX9" fmla="*/ 847150 w 3562669"/>
              <a:gd name="connsiteY9" fmla="*/ 3100550 h 3100550"/>
              <a:gd name="connsiteX10" fmla="*/ 718352 w 3562669"/>
              <a:gd name="connsiteY10" fmla="*/ 3020949 h 3100550"/>
              <a:gd name="connsiteX11" fmla="*/ 15214 w 3562669"/>
              <a:gd name="connsiteY11" fmla="*/ 1614674 h 3100550"/>
              <a:gd name="connsiteX12" fmla="*/ 15214 w 3562669"/>
              <a:gd name="connsiteY12" fmla="*/ 1485876 h 310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2669" h="3100550">
                <a:moveTo>
                  <a:pt x="15214" y="1485876"/>
                </a:moveTo>
                <a:lnTo>
                  <a:pt x="718352" y="79601"/>
                </a:lnTo>
                <a:cubicBezTo>
                  <a:pt x="742750" y="30806"/>
                  <a:pt x="792595" y="0"/>
                  <a:pt x="847150" y="0"/>
                </a:cubicBezTo>
                <a:lnTo>
                  <a:pt x="2715520" y="0"/>
                </a:lnTo>
                <a:cubicBezTo>
                  <a:pt x="2770075" y="0"/>
                  <a:pt x="2819920" y="30806"/>
                  <a:pt x="2844318" y="79601"/>
                </a:cubicBezTo>
                <a:lnTo>
                  <a:pt x="3547455" y="1485876"/>
                </a:lnTo>
                <a:cubicBezTo>
                  <a:pt x="3567741" y="1526447"/>
                  <a:pt x="3567741" y="1574103"/>
                  <a:pt x="3547455" y="1614674"/>
                </a:cubicBezTo>
                <a:lnTo>
                  <a:pt x="2844318" y="3020949"/>
                </a:lnTo>
                <a:cubicBezTo>
                  <a:pt x="2819920" y="3069744"/>
                  <a:pt x="2770075" y="3100550"/>
                  <a:pt x="2715520" y="3100550"/>
                </a:cubicBezTo>
                <a:lnTo>
                  <a:pt x="847150" y="3100550"/>
                </a:lnTo>
                <a:cubicBezTo>
                  <a:pt x="792595" y="3100550"/>
                  <a:pt x="742750" y="3069744"/>
                  <a:pt x="718352" y="3020949"/>
                </a:cubicBezTo>
                <a:lnTo>
                  <a:pt x="15214" y="1614674"/>
                </a:lnTo>
                <a:cubicBezTo>
                  <a:pt x="-5071" y="1574103"/>
                  <a:pt x="-5071" y="1526447"/>
                  <a:pt x="15214" y="1485876"/>
                </a:cubicBezTo>
              </a:path>
            </a:pathLst>
          </a:custGeom>
          <a:gradFill>
            <a:gsLst>
              <a:gs pos="0">
                <a:srgbClr val="273987">
                  <a:lumMod val="99000"/>
                </a:srgbClr>
              </a:gs>
              <a:gs pos="82000">
                <a:srgbClr val="2F4A94"/>
              </a:gs>
            </a:gsLst>
            <a:lin ang="11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4977D68-14D2-8D2F-0135-AE9A8C5E0956}"/>
              </a:ext>
            </a:extLst>
          </p:cNvPr>
          <p:cNvGrpSpPr/>
          <p:nvPr/>
        </p:nvGrpSpPr>
        <p:grpSpPr>
          <a:xfrm>
            <a:off x="682705" y="1506387"/>
            <a:ext cx="3817721" cy="278284"/>
            <a:chOff x="713232" y="1737360"/>
            <a:chExt cx="3817721" cy="278284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C583FD9-749B-A901-F2FD-69432459E7A3}"/>
                </a:ext>
              </a:extLst>
            </p:cNvPr>
            <p:cNvSpPr/>
            <p:nvPr/>
          </p:nvSpPr>
          <p:spPr>
            <a:xfrm>
              <a:off x="713232" y="1737360"/>
              <a:ext cx="3767328" cy="237744"/>
            </a:xfrm>
            <a:custGeom>
              <a:avLst/>
              <a:gdLst>
                <a:gd name="connsiteX0" fmla="*/ 3767328 w 3767328"/>
                <a:gd name="connsiteY0" fmla="*/ 237744 h 237744"/>
                <a:gd name="connsiteX1" fmla="*/ 3273552 w 3767328"/>
                <a:gd name="connsiteY1" fmla="*/ 0 h 237744"/>
                <a:gd name="connsiteX2" fmla="*/ 0 w 3767328"/>
                <a:gd name="connsiteY2" fmla="*/ 0 h 237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7328" h="237744">
                  <a:moveTo>
                    <a:pt x="3767328" y="237744"/>
                  </a:moveTo>
                  <a:lnTo>
                    <a:pt x="3273552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1E85006-90E3-6CB0-7772-60DFF9D7851B}"/>
                </a:ext>
              </a:extLst>
            </p:cNvPr>
            <p:cNvSpPr/>
            <p:nvPr/>
          </p:nvSpPr>
          <p:spPr>
            <a:xfrm>
              <a:off x="4479048" y="1963739"/>
              <a:ext cx="51905" cy="51905"/>
            </a:xfrm>
            <a:prstGeom prst="ellipse">
              <a:avLst/>
            </a:pr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6D5A296-9C60-D922-F8BB-1E359BE10049}"/>
              </a:ext>
            </a:extLst>
          </p:cNvPr>
          <p:cNvGrpSpPr/>
          <p:nvPr/>
        </p:nvGrpSpPr>
        <p:grpSpPr>
          <a:xfrm flipH="1">
            <a:off x="8254999" y="1506386"/>
            <a:ext cx="3254295" cy="474807"/>
            <a:chOff x="1688592" y="1737360"/>
            <a:chExt cx="2842361" cy="27828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3515BB5-EA6F-CC63-0E93-5B9255D9530A}"/>
                </a:ext>
              </a:extLst>
            </p:cNvPr>
            <p:cNvSpPr/>
            <p:nvPr/>
          </p:nvSpPr>
          <p:spPr>
            <a:xfrm>
              <a:off x="1688592" y="1737360"/>
              <a:ext cx="2791968" cy="237744"/>
            </a:xfrm>
            <a:custGeom>
              <a:avLst/>
              <a:gdLst>
                <a:gd name="connsiteX0" fmla="*/ 3767328 w 3767328"/>
                <a:gd name="connsiteY0" fmla="*/ 237744 h 237744"/>
                <a:gd name="connsiteX1" fmla="*/ 3273552 w 3767328"/>
                <a:gd name="connsiteY1" fmla="*/ 0 h 237744"/>
                <a:gd name="connsiteX2" fmla="*/ 0 w 3767328"/>
                <a:gd name="connsiteY2" fmla="*/ 0 h 237744"/>
                <a:gd name="connsiteX0-1" fmla="*/ 2791968 w 2791968"/>
                <a:gd name="connsiteY0-2" fmla="*/ 237744 h 237744"/>
                <a:gd name="connsiteX1-3" fmla="*/ 2298192 w 2791968"/>
                <a:gd name="connsiteY1-4" fmla="*/ 0 h 237744"/>
                <a:gd name="connsiteX2-5" fmla="*/ 0 w 2791968"/>
                <a:gd name="connsiteY2-6" fmla="*/ 6096 h 2377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791968" h="237744">
                  <a:moveTo>
                    <a:pt x="2791968" y="237744"/>
                  </a:moveTo>
                  <a:lnTo>
                    <a:pt x="2298192" y="0"/>
                  </a:lnTo>
                  <a:lnTo>
                    <a:pt x="0" y="6096"/>
                  </a:lnTo>
                </a:path>
              </a:pathLst>
            </a:cu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7604F03-8D6F-1404-E027-175F5B1FF87A}"/>
                </a:ext>
              </a:extLst>
            </p:cNvPr>
            <p:cNvSpPr/>
            <p:nvPr/>
          </p:nvSpPr>
          <p:spPr>
            <a:xfrm>
              <a:off x="4479048" y="1963739"/>
              <a:ext cx="51905" cy="51905"/>
            </a:xfrm>
            <a:prstGeom prst="ellipse">
              <a:avLst/>
            </a:pr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EF21408-9026-E8C6-2D67-0A68E9C30505}"/>
              </a:ext>
            </a:extLst>
          </p:cNvPr>
          <p:cNvGrpSpPr/>
          <p:nvPr/>
        </p:nvGrpSpPr>
        <p:grpSpPr>
          <a:xfrm flipH="1">
            <a:off x="7410548" y="4155276"/>
            <a:ext cx="4073232" cy="477705"/>
            <a:chOff x="829056" y="1737360"/>
            <a:chExt cx="3701897" cy="27828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21F40A5-5A0B-3466-4125-B7C933D0AA7D}"/>
                </a:ext>
              </a:extLst>
            </p:cNvPr>
            <p:cNvSpPr/>
            <p:nvPr/>
          </p:nvSpPr>
          <p:spPr>
            <a:xfrm>
              <a:off x="829056" y="1737360"/>
              <a:ext cx="3651504" cy="237744"/>
            </a:xfrm>
            <a:custGeom>
              <a:avLst/>
              <a:gdLst>
                <a:gd name="connsiteX0" fmla="*/ 3767328 w 3767328"/>
                <a:gd name="connsiteY0" fmla="*/ 237744 h 237744"/>
                <a:gd name="connsiteX1" fmla="*/ 3273552 w 3767328"/>
                <a:gd name="connsiteY1" fmla="*/ 0 h 237744"/>
                <a:gd name="connsiteX2" fmla="*/ 0 w 3767328"/>
                <a:gd name="connsiteY2" fmla="*/ 0 h 237744"/>
                <a:gd name="connsiteX0-1" fmla="*/ 2743200 w 2743200"/>
                <a:gd name="connsiteY0-2" fmla="*/ 237744 h 237744"/>
                <a:gd name="connsiteX1-3" fmla="*/ 2249424 w 2743200"/>
                <a:gd name="connsiteY1-4" fmla="*/ 0 h 237744"/>
                <a:gd name="connsiteX2-5" fmla="*/ 0 w 2743200"/>
                <a:gd name="connsiteY2-6" fmla="*/ 6096 h 237744"/>
                <a:gd name="connsiteX0-7" fmla="*/ 3651504 w 3651504"/>
                <a:gd name="connsiteY0-8" fmla="*/ 237744 h 237744"/>
                <a:gd name="connsiteX1-9" fmla="*/ 3157728 w 3651504"/>
                <a:gd name="connsiteY1-10" fmla="*/ 0 h 237744"/>
                <a:gd name="connsiteX2-11" fmla="*/ 0 w 3651504"/>
                <a:gd name="connsiteY2-12" fmla="*/ 0 h 2377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651504" h="237744">
                  <a:moveTo>
                    <a:pt x="3651504" y="237744"/>
                  </a:moveTo>
                  <a:lnTo>
                    <a:pt x="3157728" y="0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76A686A-6141-FB85-236A-F385AE638DA9}"/>
                </a:ext>
              </a:extLst>
            </p:cNvPr>
            <p:cNvSpPr/>
            <p:nvPr/>
          </p:nvSpPr>
          <p:spPr>
            <a:xfrm>
              <a:off x="4479048" y="1963739"/>
              <a:ext cx="51905" cy="51905"/>
            </a:xfrm>
            <a:prstGeom prst="ellipse">
              <a:avLst/>
            </a:pr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5CD7972-C437-DF6B-3260-DC1F7377D4AE}"/>
              </a:ext>
            </a:extLst>
          </p:cNvPr>
          <p:cNvGrpSpPr/>
          <p:nvPr/>
        </p:nvGrpSpPr>
        <p:grpSpPr>
          <a:xfrm>
            <a:off x="682705" y="4354714"/>
            <a:ext cx="2635105" cy="278284"/>
            <a:chOff x="1737360" y="1737360"/>
            <a:chExt cx="2793593" cy="278284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521F80B-F09A-B312-7BA6-BF1FC1CB2B1E}"/>
                </a:ext>
              </a:extLst>
            </p:cNvPr>
            <p:cNvSpPr/>
            <p:nvPr/>
          </p:nvSpPr>
          <p:spPr>
            <a:xfrm>
              <a:off x="1737360" y="1737360"/>
              <a:ext cx="2743200" cy="237744"/>
            </a:xfrm>
            <a:custGeom>
              <a:avLst/>
              <a:gdLst>
                <a:gd name="connsiteX0" fmla="*/ 3767328 w 3767328"/>
                <a:gd name="connsiteY0" fmla="*/ 237744 h 237744"/>
                <a:gd name="connsiteX1" fmla="*/ 3273552 w 3767328"/>
                <a:gd name="connsiteY1" fmla="*/ 0 h 237744"/>
                <a:gd name="connsiteX2" fmla="*/ 0 w 3767328"/>
                <a:gd name="connsiteY2" fmla="*/ 0 h 237744"/>
                <a:gd name="connsiteX0-1" fmla="*/ 2743200 w 2743200"/>
                <a:gd name="connsiteY0-2" fmla="*/ 237744 h 237744"/>
                <a:gd name="connsiteX1-3" fmla="*/ 2249424 w 2743200"/>
                <a:gd name="connsiteY1-4" fmla="*/ 0 h 237744"/>
                <a:gd name="connsiteX2-5" fmla="*/ 0 w 2743200"/>
                <a:gd name="connsiteY2-6" fmla="*/ 6096 h 2377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743200" h="237744">
                  <a:moveTo>
                    <a:pt x="2743200" y="237744"/>
                  </a:moveTo>
                  <a:lnTo>
                    <a:pt x="2249424" y="0"/>
                  </a:lnTo>
                  <a:lnTo>
                    <a:pt x="0" y="6096"/>
                  </a:lnTo>
                </a:path>
              </a:pathLst>
            </a:cu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3577484-823B-BC31-694A-9DDE9A438F8D}"/>
                </a:ext>
              </a:extLst>
            </p:cNvPr>
            <p:cNvSpPr/>
            <p:nvPr/>
          </p:nvSpPr>
          <p:spPr>
            <a:xfrm>
              <a:off x="4479048" y="1963739"/>
              <a:ext cx="51905" cy="51905"/>
            </a:xfrm>
            <a:prstGeom prst="ellipse">
              <a:avLst/>
            </a:prstGeom>
            <a:noFill/>
            <a:ln w="9525" cap="rnd">
              <a:solidFill>
                <a:schemeClr val="accent1">
                  <a:lumMod val="50000"/>
                  <a:alpha val="43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7E067FA-7439-5793-4A08-410D4BBC52E2}"/>
              </a:ext>
            </a:extLst>
          </p:cNvPr>
          <p:cNvSpPr txBox="1"/>
          <p:nvPr/>
        </p:nvSpPr>
        <p:spPr>
          <a:xfrm>
            <a:off x="632312" y="1525465"/>
            <a:ext cx="2685498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F63982A-FE27-AB7F-5DB8-64CDE13B25E4}"/>
              </a:ext>
            </a:extLst>
          </p:cNvPr>
          <p:cNvSpPr txBox="1"/>
          <p:nvPr/>
        </p:nvSpPr>
        <p:spPr>
          <a:xfrm>
            <a:off x="632313" y="4354714"/>
            <a:ext cx="2587572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5F2246-A1C1-92ED-3025-B5EECC6394DB}"/>
              </a:ext>
            </a:extLst>
          </p:cNvPr>
          <p:cNvSpPr txBox="1"/>
          <p:nvPr/>
        </p:nvSpPr>
        <p:spPr>
          <a:xfrm>
            <a:off x="8848790" y="1501472"/>
            <a:ext cx="2685498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5D03F61-C1EF-CDB2-AD96-37A89B5C49B8}"/>
              </a:ext>
            </a:extLst>
          </p:cNvPr>
          <p:cNvSpPr txBox="1"/>
          <p:nvPr/>
        </p:nvSpPr>
        <p:spPr>
          <a:xfrm>
            <a:off x="8823796" y="4155276"/>
            <a:ext cx="2685498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4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2B45029-4998-58CD-0016-AB55B5E0433C}"/>
              </a:ext>
            </a:extLst>
          </p:cNvPr>
          <p:cNvSpPr txBox="1"/>
          <p:nvPr/>
        </p:nvSpPr>
        <p:spPr>
          <a:xfrm>
            <a:off x="4693845" y="1907870"/>
            <a:ext cx="134066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D1CE816-5E19-C3D3-8833-C744CE920981}"/>
              </a:ext>
            </a:extLst>
          </p:cNvPr>
          <p:cNvSpPr txBox="1"/>
          <p:nvPr/>
        </p:nvSpPr>
        <p:spPr>
          <a:xfrm>
            <a:off x="6740214" y="1922977"/>
            <a:ext cx="134066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18B10B8-7480-FB48-A2CF-DDD660AE00D1}"/>
              </a:ext>
            </a:extLst>
          </p:cNvPr>
          <p:cNvSpPr txBox="1"/>
          <p:nvPr/>
        </p:nvSpPr>
        <p:spPr>
          <a:xfrm>
            <a:off x="3649590" y="3847655"/>
            <a:ext cx="134066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30ED40D-BF88-A95D-5C88-FF1826F6F359}"/>
              </a:ext>
            </a:extLst>
          </p:cNvPr>
          <p:cNvSpPr txBox="1"/>
          <p:nvPr/>
        </p:nvSpPr>
        <p:spPr>
          <a:xfrm>
            <a:off x="5695959" y="3834510"/>
            <a:ext cx="1340668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72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656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D677534B-B261-F150-C45F-0BABFB6D2E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F6E243C6-3B87-9CA7-E2B0-F8DB55E498EC}"/>
              </a:ext>
            </a:extLst>
          </p:cNvPr>
          <p:cNvSpPr/>
          <p:nvPr/>
        </p:nvSpPr>
        <p:spPr>
          <a:xfrm>
            <a:off x="0" y="-3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4">
            <a:extLst>
              <a:ext uri="{FF2B5EF4-FFF2-40B4-BE49-F238E27FC236}">
                <a16:creationId xmlns:a16="http://schemas.microsoft.com/office/drawing/2014/main" id="{5C0B3C28-E591-1C03-9CC9-B4F11B421BE9}"/>
              </a:ext>
            </a:extLst>
          </p:cNvPr>
          <p:cNvSpPr txBox="1"/>
          <p:nvPr/>
        </p:nvSpPr>
        <p:spPr>
          <a:xfrm>
            <a:off x="598263" y="2340528"/>
            <a:ext cx="7429630" cy="11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17439878-0AA5-0841-453E-B7485D0BE535}"/>
              </a:ext>
            </a:extLst>
          </p:cNvPr>
          <p:cNvSpPr/>
          <p:nvPr/>
        </p:nvSpPr>
        <p:spPr>
          <a:xfrm>
            <a:off x="695325" y="36804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B026A4-3EC3-1739-9744-2F0AC0817036}"/>
              </a:ext>
            </a:extLst>
          </p:cNvPr>
          <p:cNvSpPr txBox="1"/>
          <p:nvPr/>
        </p:nvSpPr>
        <p:spPr>
          <a:xfrm>
            <a:off x="763587" y="37544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44322F-2EC2-24E3-D026-A37E95184D0B}"/>
              </a:ext>
            </a:extLst>
          </p:cNvPr>
          <p:cNvSpPr txBox="1"/>
          <p:nvPr/>
        </p:nvSpPr>
        <p:spPr>
          <a:xfrm>
            <a:off x="4041520" y="2438888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722FC32-6963-1B1D-5E8D-95452C1DC666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017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FF571217-F59F-2EC3-9457-8DAFC676AA65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032F446-8890-5921-8AD3-387D565190E4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867EE2E-1248-2ED0-25C1-A1F7D5528629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Future plans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camille">
            <a:extLst>
              <a:ext uri="{FF2B5EF4-FFF2-40B4-BE49-F238E27FC236}">
                <a16:creationId xmlns:a16="http://schemas.microsoft.com/office/drawing/2014/main" id="{0B57E2B4-3932-66E3-ED78-D91C226BDF6D}"/>
              </a:ext>
            </a:extLst>
          </p:cNvPr>
          <p:cNvSpPr/>
          <p:nvPr/>
        </p:nvSpPr>
        <p:spPr>
          <a:xfrm rot="2700000">
            <a:off x="4959909" y="2291731"/>
            <a:ext cx="1097280" cy="1097280"/>
          </a:xfrm>
          <a:prstGeom prst="roundRect">
            <a:avLst/>
          </a:prstGeom>
          <a:solidFill>
            <a:srgbClr val="16C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camille">
            <a:extLst>
              <a:ext uri="{FF2B5EF4-FFF2-40B4-BE49-F238E27FC236}">
                <a16:creationId xmlns:a16="http://schemas.microsoft.com/office/drawing/2014/main" id="{C10E8D30-EF71-3983-9184-EE0F833FE8ED}"/>
              </a:ext>
            </a:extLst>
          </p:cNvPr>
          <p:cNvSpPr/>
          <p:nvPr/>
        </p:nvSpPr>
        <p:spPr>
          <a:xfrm rot="2700000">
            <a:off x="6175934" y="2253631"/>
            <a:ext cx="1097280" cy="1097280"/>
          </a:xfrm>
          <a:prstGeom prst="roundRect">
            <a:avLst/>
          </a:prstGeom>
          <a:solidFill>
            <a:srgbClr val="2F4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camille">
            <a:extLst>
              <a:ext uri="{FF2B5EF4-FFF2-40B4-BE49-F238E27FC236}">
                <a16:creationId xmlns:a16="http://schemas.microsoft.com/office/drawing/2014/main" id="{50CC0F3F-D835-A7DD-A54E-FE448D16D2BA}"/>
              </a:ext>
            </a:extLst>
          </p:cNvPr>
          <p:cNvSpPr/>
          <p:nvPr/>
        </p:nvSpPr>
        <p:spPr>
          <a:xfrm rot="2700000">
            <a:off x="4959909" y="3464576"/>
            <a:ext cx="1097280" cy="1097280"/>
          </a:xfrm>
          <a:prstGeom prst="roundRect">
            <a:avLst/>
          </a:prstGeom>
          <a:solidFill>
            <a:srgbClr val="2F4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camille">
            <a:extLst>
              <a:ext uri="{FF2B5EF4-FFF2-40B4-BE49-F238E27FC236}">
                <a16:creationId xmlns:a16="http://schemas.microsoft.com/office/drawing/2014/main" id="{0904290C-6F2F-5A3D-8F23-B68F7AD14B7F}"/>
              </a:ext>
            </a:extLst>
          </p:cNvPr>
          <p:cNvSpPr/>
          <p:nvPr/>
        </p:nvSpPr>
        <p:spPr>
          <a:xfrm rot="2700000">
            <a:off x="6175934" y="3464576"/>
            <a:ext cx="1097280" cy="1097280"/>
          </a:xfrm>
          <a:prstGeom prst="roundRect">
            <a:avLst/>
          </a:prstGeom>
          <a:solidFill>
            <a:srgbClr val="16C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0F0760-6B58-B18E-D639-2EB4D432ED12}"/>
              </a:ext>
            </a:extLst>
          </p:cNvPr>
          <p:cNvSpPr txBox="1"/>
          <p:nvPr/>
        </p:nvSpPr>
        <p:spPr>
          <a:xfrm>
            <a:off x="5114849" y="2248273"/>
            <a:ext cx="7874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95077E-FC75-B162-DF44-640185E40325}"/>
              </a:ext>
            </a:extLst>
          </p:cNvPr>
          <p:cNvSpPr txBox="1"/>
          <p:nvPr/>
        </p:nvSpPr>
        <p:spPr>
          <a:xfrm>
            <a:off x="6330874" y="2248273"/>
            <a:ext cx="7874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ABA172D-E771-5700-56AB-6BBFBD4197E1}"/>
              </a:ext>
            </a:extLst>
          </p:cNvPr>
          <p:cNvSpPr txBox="1"/>
          <p:nvPr/>
        </p:nvSpPr>
        <p:spPr>
          <a:xfrm>
            <a:off x="5114849" y="3515784"/>
            <a:ext cx="7874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BD51DB-3AC7-82E6-E4CF-04F80022FA14}"/>
              </a:ext>
            </a:extLst>
          </p:cNvPr>
          <p:cNvSpPr txBox="1"/>
          <p:nvPr/>
        </p:nvSpPr>
        <p:spPr>
          <a:xfrm>
            <a:off x="6330874" y="3515784"/>
            <a:ext cx="7874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n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</a:t>
            </a:r>
            <a:endParaRPr lang="zh-CN" altLang="en-US" sz="6600" dirty="0">
              <a:ln>
                <a:solidFill>
                  <a:schemeClr val="bg1"/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15DEDEC-6BC1-BBF9-1374-9B6822239DE0}"/>
              </a:ext>
            </a:extLst>
          </p:cNvPr>
          <p:cNvCxnSpPr>
            <a:cxnSpLocks/>
          </p:cNvCxnSpPr>
          <p:nvPr/>
        </p:nvCxnSpPr>
        <p:spPr>
          <a:xfrm>
            <a:off x="695325" y="1485900"/>
            <a:ext cx="0" cy="1295400"/>
          </a:xfrm>
          <a:prstGeom prst="line">
            <a:avLst/>
          </a:prstGeom>
          <a:ln w="25400"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4F51DFD-02FB-3B97-1FA0-A2A95D9D2A28}"/>
              </a:ext>
            </a:extLst>
          </p:cNvPr>
          <p:cNvCxnSpPr>
            <a:cxnSpLocks/>
          </p:cNvCxnSpPr>
          <p:nvPr/>
        </p:nvCxnSpPr>
        <p:spPr>
          <a:xfrm>
            <a:off x="695325" y="4027111"/>
            <a:ext cx="0" cy="1295400"/>
          </a:xfrm>
          <a:prstGeom prst="line">
            <a:avLst/>
          </a:prstGeom>
          <a:ln w="25400">
            <a:solidFill>
              <a:srgbClr val="16C0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C833D93-3ABC-ECAB-457F-EC7E8AF7F99F}"/>
              </a:ext>
            </a:extLst>
          </p:cNvPr>
          <p:cNvCxnSpPr>
            <a:cxnSpLocks/>
          </p:cNvCxnSpPr>
          <p:nvPr/>
        </p:nvCxnSpPr>
        <p:spPr>
          <a:xfrm>
            <a:off x="11496675" y="1485900"/>
            <a:ext cx="0" cy="1295400"/>
          </a:xfrm>
          <a:prstGeom prst="line">
            <a:avLst/>
          </a:prstGeom>
          <a:ln w="25400">
            <a:solidFill>
              <a:srgbClr val="16C0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4B4C5CD-26A2-EA1E-EE23-FB4DB62B0D6C}"/>
              </a:ext>
            </a:extLst>
          </p:cNvPr>
          <p:cNvCxnSpPr>
            <a:cxnSpLocks/>
          </p:cNvCxnSpPr>
          <p:nvPr/>
        </p:nvCxnSpPr>
        <p:spPr>
          <a:xfrm>
            <a:off x="11496675" y="4006282"/>
            <a:ext cx="0" cy="1295400"/>
          </a:xfrm>
          <a:prstGeom prst="line">
            <a:avLst/>
          </a:prstGeom>
          <a:ln w="25400"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239DB329-B7E0-7DA1-E69E-F64012B29E86}"/>
              </a:ext>
            </a:extLst>
          </p:cNvPr>
          <p:cNvSpPr txBox="1"/>
          <p:nvPr/>
        </p:nvSpPr>
        <p:spPr>
          <a:xfrm>
            <a:off x="764160" y="1758624"/>
            <a:ext cx="385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6" name="康帅slide5">
            <a:extLst>
              <a:ext uri="{FF2B5EF4-FFF2-40B4-BE49-F238E27FC236}">
                <a16:creationId xmlns:a16="http://schemas.microsoft.com/office/drawing/2014/main" id="{2C9446AC-E7DF-5AD3-D4D0-C92AC99F0420}"/>
              </a:ext>
            </a:extLst>
          </p:cNvPr>
          <p:cNvSpPr txBox="1"/>
          <p:nvPr/>
        </p:nvSpPr>
        <p:spPr>
          <a:xfrm>
            <a:off x="799948" y="1412160"/>
            <a:ext cx="17411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B562F5B-5A9C-5E43-4265-AA58DF4017B3}"/>
              </a:ext>
            </a:extLst>
          </p:cNvPr>
          <p:cNvSpPr txBox="1"/>
          <p:nvPr/>
        </p:nvSpPr>
        <p:spPr>
          <a:xfrm>
            <a:off x="736372" y="4278999"/>
            <a:ext cx="385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康帅slide5">
            <a:extLst>
              <a:ext uri="{FF2B5EF4-FFF2-40B4-BE49-F238E27FC236}">
                <a16:creationId xmlns:a16="http://schemas.microsoft.com/office/drawing/2014/main" id="{9092E861-0181-1420-ACB3-134554E9B7C0}"/>
              </a:ext>
            </a:extLst>
          </p:cNvPr>
          <p:cNvSpPr txBox="1"/>
          <p:nvPr/>
        </p:nvSpPr>
        <p:spPr>
          <a:xfrm>
            <a:off x="772160" y="3932535"/>
            <a:ext cx="17411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16C0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6C08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D99F58B-7386-A2AC-7C7F-C9E80920B953}"/>
              </a:ext>
            </a:extLst>
          </p:cNvPr>
          <p:cNvSpPr txBox="1"/>
          <p:nvPr/>
        </p:nvSpPr>
        <p:spPr>
          <a:xfrm>
            <a:off x="7640486" y="1758624"/>
            <a:ext cx="385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1" name="康帅slide5">
            <a:extLst>
              <a:ext uri="{FF2B5EF4-FFF2-40B4-BE49-F238E27FC236}">
                <a16:creationId xmlns:a16="http://schemas.microsoft.com/office/drawing/2014/main" id="{980D1EB4-700D-8E8F-0B68-1B74FFFEF3B0}"/>
              </a:ext>
            </a:extLst>
          </p:cNvPr>
          <p:cNvSpPr txBox="1"/>
          <p:nvPr/>
        </p:nvSpPr>
        <p:spPr>
          <a:xfrm>
            <a:off x="9650883" y="1407820"/>
            <a:ext cx="17411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16C08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6C08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28BECDB-BA36-BE0A-6097-B693D4F762D0}"/>
              </a:ext>
            </a:extLst>
          </p:cNvPr>
          <p:cNvSpPr txBox="1"/>
          <p:nvPr/>
        </p:nvSpPr>
        <p:spPr>
          <a:xfrm>
            <a:off x="7642225" y="4276025"/>
            <a:ext cx="38544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康帅slide5">
            <a:extLst>
              <a:ext uri="{FF2B5EF4-FFF2-40B4-BE49-F238E27FC236}">
                <a16:creationId xmlns:a16="http://schemas.microsoft.com/office/drawing/2014/main" id="{0CEC3153-29BF-208B-0154-22702B80CE46}"/>
              </a:ext>
            </a:extLst>
          </p:cNvPr>
          <p:cNvSpPr txBox="1"/>
          <p:nvPr/>
        </p:nvSpPr>
        <p:spPr>
          <a:xfrm>
            <a:off x="9652622" y="3925221"/>
            <a:ext cx="1741169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3494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59A616E-089A-EF22-C146-F6357D3D5970}"/>
              </a:ext>
            </a:extLst>
          </p:cNvPr>
          <p:cNvSpPr/>
          <p:nvPr/>
        </p:nvSpPr>
        <p:spPr>
          <a:xfrm>
            <a:off x="4162425" y="1045112"/>
            <a:ext cx="3290940" cy="4860386"/>
          </a:xfrm>
          <a:prstGeom prst="rect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E496C5C8-4055-C0AF-86E2-58D37F7F0764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4F90E7D-189E-25AC-0512-9ED5D6508452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71595FE1-9826-C232-9365-AFC77CC0C4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5" y="1045112"/>
            <a:ext cx="3290940" cy="486038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52E6178-405A-4456-EE80-159C92992C22}"/>
              </a:ext>
            </a:extLst>
          </p:cNvPr>
          <p:cNvSpPr txBox="1"/>
          <p:nvPr/>
        </p:nvSpPr>
        <p:spPr>
          <a:xfrm>
            <a:off x="7654925" y="2080190"/>
            <a:ext cx="38544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康帅slide5">
            <a:extLst>
              <a:ext uri="{FF2B5EF4-FFF2-40B4-BE49-F238E27FC236}">
                <a16:creationId xmlns:a16="http://schemas.microsoft.com/office/drawing/2014/main" id="{8B29125D-1645-79AE-7325-87B386A6721E}"/>
              </a:ext>
            </a:extLst>
          </p:cNvPr>
          <p:cNvSpPr txBox="1"/>
          <p:nvPr/>
        </p:nvSpPr>
        <p:spPr>
          <a:xfrm>
            <a:off x="7642225" y="1761548"/>
            <a:ext cx="174116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3AE30E-0A48-4284-8420-577CBB443374}"/>
              </a:ext>
            </a:extLst>
          </p:cNvPr>
          <p:cNvSpPr txBox="1"/>
          <p:nvPr/>
        </p:nvSpPr>
        <p:spPr>
          <a:xfrm>
            <a:off x="7654925" y="4574610"/>
            <a:ext cx="38544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康帅slide5">
            <a:extLst>
              <a:ext uri="{FF2B5EF4-FFF2-40B4-BE49-F238E27FC236}">
                <a16:creationId xmlns:a16="http://schemas.microsoft.com/office/drawing/2014/main" id="{1AFB7877-3A1A-1A8D-9292-238115F15E8B}"/>
              </a:ext>
            </a:extLst>
          </p:cNvPr>
          <p:cNvSpPr txBox="1"/>
          <p:nvPr/>
        </p:nvSpPr>
        <p:spPr>
          <a:xfrm>
            <a:off x="7642225" y="4255968"/>
            <a:ext cx="174116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添加标题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6" name="康帅slide5">
            <a:extLst>
              <a:ext uri="{FF2B5EF4-FFF2-40B4-BE49-F238E27FC236}">
                <a16:creationId xmlns:a16="http://schemas.microsoft.com/office/drawing/2014/main" id="{5D254FD2-005D-FE0D-5629-4F7A18E4059C}"/>
              </a:ext>
            </a:extLst>
          </p:cNvPr>
          <p:cNvSpPr txBox="1"/>
          <p:nvPr/>
        </p:nvSpPr>
        <p:spPr>
          <a:xfrm>
            <a:off x="4354831" y="1441528"/>
            <a:ext cx="256666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此处添加标题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B68336-242A-A619-D5A6-907443458E45}"/>
              </a:ext>
            </a:extLst>
          </p:cNvPr>
          <p:cNvSpPr txBox="1"/>
          <p:nvPr/>
        </p:nvSpPr>
        <p:spPr>
          <a:xfrm>
            <a:off x="4345068" y="1838740"/>
            <a:ext cx="2805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EDBA91-8866-8899-162C-4628058DDA6A}"/>
              </a:ext>
            </a:extLst>
          </p:cNvPr>
          <p:cNvSpPr txBox="1"/>
          <p:nvPr/>
        </p:nvSpPr>
        <p:spPr>
          <a:xfrm>
            <a:off x="4367213" y="3697447"/>
            <a:ext cx="2805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9" name="图形 6">
            <a:extLst>
              <a:ext uri="{FF2B5EF4-FFF2-40B4-BE49-F238E27FC236}">
                <a16:creationId xmlns:a16="http://schemas.microsoft.com/office/drawing/2014/main" id="{0551CDAA-F8A4-D65E-E348-5BD5085089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3897" y="1039833"/>
            <a:ext cx="827803" cy="689600"/>
          </a:xfrm>
          <a:prstGeom prst="rect">
            <a:avLst/>
          </a:prstGeom>
        </p:spPr>
      </p:pic>
      <p:pic>
        <p:nvPicPr>
          <p:cNvPr id="20" name="图形 8">
            <a:extLst>
              <a:ext uri="{FF2B5EF4-FFF2-40B4-BE49-F238E27FC236}">
                <a16:creationId xmlns:a16="http://schemas.microsoft.com/office/drawing/2014/main" id="{8FEA2B8A-A2A2-DF46-05CB-BC2627F290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1763" y="3552922"/>
            <a:ext cx="769937" cy="689601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4309417-4992-5E4C-587C-50F4A38458FB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Future plans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6582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EEC0C1E3-448C-5130-6320-74C5B37223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F82D6CE-2C0A-7FAE-705E-7275943E70B9}"/>
              </a:ext>
            </a:extLst>
          </p:cNvPr>
          <p:cNvSpPr/>
          <p:nvPr/>
        </p:nvSpPr>
        <p:spPr>
          <a:xfrm>
            <a:off x="0" y="-3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4">
            <a:extLst>
              <a:ext uri="{FF2B5EF4-FFF2-40B4-BE49-F238E27FC236}">
                <a16:creationId xmlns:a16="http://schemas.microsoft.com/office/drawing/2014/main" id="{2390FA07-85F9-E835-08CA-150D49A7E484}"/>
              </a:ext>
            </a:extLst>
          </p:cNvPr>
          <p:cNvSpPr txBox="1"/>
          <p:nvPr/>
        </p:nvSpPr>
        <p:spPr>
          <a:xfrm>
            <a:off x="585563" y="1657201"/>
            <a:ext cx="7429630" cy="11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B4A2828F-7EAB-A5AF-D81A-B82DAC1808AB}"/>
              </a:ext>
            </a:extLst>
          </p:cNvPr>
          <p:cNvSpPr/>
          <p:nvPr/>
        </p:nvSpPr>
        <p:spPr>
          <a:xfrm>
            <a:off x="719138" y="40499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3848DA-F315-CB25-2685-7D6FBDE09878}"/>
              </a:ext>
            </a:extLst>
          </p:cNvPr>
          <p:cNvSpPr txBox="1"/>
          <p:nvPr/>
        </p:nvSpPr>
        <p:spPr>
          <a:xfrm>
            <a:off x="787400" y="41239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59D5CC-2C46-70E1-39C8-6E9F73C2D43C}"/>
              </a:ext>
            </a:extLst>
          </p:cNvPr>
          <p:cNvSpPr txBox="1"/>
          <p:nvPr/>
        </p:nvSpPr>
        <p:spPr>
          <a:xfrm>
            <a:off x="617538" y="2655794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FD50697-15B3-C12B-09DA-73AEF7C6E42A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635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5" y="696726"/>
            <a:ext cx="1821911" cy="182191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4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26601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1062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 dirty="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en-US" sz="1400">
                <a:solidFill>
                  <a:srgbClr val="0F6FC6"/>
                </a:solidFill>
                <a:latin typeface="Calibri" panose="020F0502020204030204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0" y="2678557"/>
            <a:ext cx="5023431" cy="26394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6" y="3014428"/>
            <a:ext cx="5023431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困困猫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热衷于通过精心制作幻灯片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ideart_ppt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8" y="619427"/>
            <a:ext cx="2009205" cy="1986059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7" y="385594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6BDCCF-F4B0-5CB3-64A2-289983F30DF8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熟练运用各种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  <a:cs typeface="阿里巴巴普惠体 2.0 55 Regular" panose="00020600040101010101" pitchFamily="18" charset="-122"/>
              </a:rPr>
              <a:t>软件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困困猫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F74241F4-9619-6CCA-F1F3-A9E837CAD6B9}"/>
              </a:ext>
            </a:extLst>
          </p:cNvPr>
          <p:cNvSpPr/>
          <p:nvPr/>
        </p:nvSpPr>
        <p:spPr>
          <a:xfrm>
            <a:off x="0" y="-3"/>
            <a:ext cx="12191999" cy="3429003"/>
          </a:xfrm>
          <a:prstGeom prst="roundRect">
            <a:avLst>
              <a:gd name="adj" fmla="val 0"/>
            </a:avLst>
          </a:prstGeom>
          <a:solidFill>
            <a:srgbClr val="27398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591AC3C-1184-4ECC-26C9-7410F83511F7}"/>
              </a:ext>
            </a:extLst>
          </p:cNvPr>
          <p:cNvSpPr/>
          <p:nvPr/>
        </p:nvSpPr>
        <p:spPr>
          <a:xfrm>
            <a:off x="697891" y="2072513"/>
            <a:ext cx="2507556" cy="4516375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bg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0123B4D-6286-D960-DA38-286BCFF6110B}"/>
              </a:ext>
            </a:extLst>
          </p:cNvPr>
          <p:cNvSpPr/>
          <p:nvPr/>
        </p:nvSpPr>
        <p:spPr>
          <a:xfrm>
            <a:off x="3460778" y="2072513"/>
            <a:ext cx="2507556" cy="4516375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bg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1F178C0-511D-76B7-98C7-BEF7348CEC4B}"/>
              </a:ext>
            </a:extLst>
          </p:cNvPr>
          <p:cNvSpPr/>
          <p:nvPr/>
        </p:nvSpPr>
        <p:spPr>
          <a:xfrm>
            <a:off x="6223665" y="2072513"/>
            <a:ext cx="2507556" cy="4516375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bg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330E599-56A7-5A46-4DDC-97497C5F46B0}"/>
              </a:ext>
            </a:extLst>
          </p:cNvPr>
          <p:cNvSpPr/>
          <p:nvPr/>
        </p:nvSpPr>
        <p:spPr>
          <a:xfrm>
            <a:off x="8986553" y="2072513"/>
            <a:ext cx="2507556" cy="4516375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noFill/>
          </a:ln>
          <a:effectLst>
            <a:outerShdw blurRad="254000" dist="139700" dir="5400000" sx="98000" sy="98000" algn="t" rotWithShape="0">
              <a:schemeClr val="bg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D77449D-5FCC-41F7-8242-CA4325A6E601}"/>
              </a:ext>
            </a:extLst>
          </p:cNvPr>
          <p:cNvSpPr/>
          <p:nvPr/>
        </p:nvSpPr>
        <p:spPr>
          <a:xfrm>
            <a:off x="4167828" y="2965191"/>
            <a:ext cx="1093456" cy="1093460"/>
          </a:xfrm>
          <a:prstGeom prst="ellipse">
            <a:avLst/>
          </a:prstGeom>
          <a:gradFill>
            <a:gsLst>
              <a:gs pos="16000">
                <a:srgbClr val="273987"/>
              </a:gs>
              <a:gs pos="77000">
                <a:srgbClr val="2F4A9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2F4A94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white"/>
                </a:solidFill>
                <a:latin typeface="+mj-lt"/>
                <a:ea typeface="+mj-ea"/>
              </a:rPr>
              <a:t>02</a:t>
            </a:r>
            <a:endParaRPr lang="zh-CN" altLang="en-US" sz="3200" dirty="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6AFBEA-75B7-1853-D8D0-73E832CBCC88}"/>
              </a:ext>
            </a:extLst>
          </p:cNvPr>
          <p:cNvSpPr/>
          <p:nvPr/>
        </p:nvSpPr>
        <p:spPr>
          <a:xfrm>
            <a:off x="6930715" y="2965191"/>
            <a:ext cx="1093456" cy="1093460"/>
          </a:xfrm>
          <a:prstGeom prst="ellipse">
            <a:avLst/>
          </a:prstGeom>
          <a:gradFill>
            <a:gsLst>
              <a:gs pos="16000">
                <a:srgbClr val="273987"/>
              </a:gs>
              <a:gs pos="77000">
                <a:srgbClr val="2F4A9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2F4A94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white"/>
                </a:solidFill>
                <a:latin typeface="+mj-lt"/>
                <a:ea typeface="+mj-ea"/>
              </a:rPr>
              <a:t>03</a:t>
            </a:r>
            <a:endParaRPr lang="zh-CN" altLang="en-US" sz="3200" dirty="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7C94974-734F-1FE9-1BA4-E74BAA97FFDC}"/>
              </a:ext>
            </a:extLst>
          </p:cNvPr>
          <p:cNvSpPr/>
          <p:nvPr/>
        </p:nvSpPr>
        <p:spPr>
          <a:xfrm>
            <a:off x="9693603" y="2965191"/>
            <a:ext cx="1093456" cy="1093460"/>
          </a:xfrm>
          <a:prstGeom prst="ellipse">
            <a:avLst/>
          </a:prstGeom>
          <a:gradFill>
            <a:gsLst>
              <a:gs pos="16000">
                <a:srgbClr val="273987"/>
              </a:gs>
              <a:gs pos="77000">
                <a:srgbClr val="2F4A9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2F4A94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white"/>
                </a:solidFill>
                <a:latin typeface="+mj-lt"/>
                <a:ea typeface="+mj-ea"/>
              </a:rPr>
              <a:t>04</a:t>
            </a:r>
            <a:endParaRPr lang="zh-CN" altLang="en-US" sz="3200" dirty="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1484CD7-97CB-1872-8F2C-46FBE4F1E6EC}"/>
              </a:ext>
            </a:extLst>
          </p:cNvPr>
          <p:cNvSpPr/>
          <p:nvPr/>
        </p:nvSpPr>
        <p:spPr>
          <a:xfrm>
            <a:off x="1395553" y="2965191"/>
            <a:ext cx="1093456" cy="1093460"/>
          </a:xfrm>
          <a:prstGeom prst="ellipse">
            <a:avLst/>
          </a:prstGeom>
          <a:gradFill>
            <a:gsLst>
              <a:gs pos="16000">
                <a:srgbClr val="273987"/>
              </a:gs>
              <a:gs pos="77000">
                <a:srgbClr val="2F4A94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rgbClr val="2F4A94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prstClr val="white"/>
                </a:solidFill>
                <a:latin typeface="+mj-lt"/>
                <a:ea typeface="+mj-ea"/>
              </a:rPr>
              <a:t>01</a:t>
            </a:r>
            <a:endParaRPr lang="zh-CN" altLang="en-US" sz="3200" dirty="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DBACF0-7D5A-6865-7919-C12CA03124CB}"/>
              </a:ext>
            </a:extLst>
          </p:cNvPr>
          <p:cNvSpPr txBox="1"/>
          <p:nvPr/>
        </p:nvSpPr>
        <p:spPr>
          <a:xfrm>
            <a:off x="1266801" y="4267200"/>
            <a:ext cx="14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019CA7-C74A-2451-D7E3-B76EBC34F255}"/>
              </a:ext>
            </a:extLst>
          </p:cNvPr>
          <p:cNvSpPr txBox="1"/>
          <p:nvPr/>
        </p:nvSpPr>
        <p:spPr>
          <a:xfrm>
            <a:off x="5126336" y="1219487"/>
            <a:ext cx="1960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>
                  <a:solidFill>
                    <a:schemeClr val="bg1"/>
                  </a:solidFill>
                </a:ln>
                <a:noFill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Directory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EFF13E-E10D-37E1-254B-E3206BAFC399}"/>
              </a:ext>
            </a:extLst>
          </p:cNvPr>
          <p:cNvSpPr txBox="1"/>
          <p:nvPr/>
        </p:nvSpPr>
        <p:spPr>
          <a:xfrm>
            <a:off x="5252824" y="337278"/>
            <a:ext cx="17159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54B33E-FADE-9E5E-D20C-BB2BBE192DA9}"/>
              </a:ext>
            </a:extLst>
          </p:cNvPr>
          <p:cNvSpPr txBox="1"/>
          <p:nvPr/>
        </p:nvSpPr>
        <p:spPr>
          <a:xfrm>
            <a:off x="4029688" y="4278346"/>
            <a:ext cx="1496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C37B21-4510-FACC-4444-0BCE8D76CBF3}"/>
              </a:ext>
            </a:extLst>
          </p:cNvPr>
          <p:cNvSpPr txBox="1"/>
          <p:nvPr/>
        </p:nvSpPr>
        <p:spPr>
          <a:xfrm>
            <a:off x="6772536" y="4278346"/>
            <a:ext cx="1452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经验总结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88AE7F4-614A-3EBC-CFB7-72AC48514F31}"/>
              </a:ext>
            </a:extLst>
          </p:cNvPr>
          <p:cNvSpPr txBox="1"/>
          <p:nvPr/>
        </p:nvSpPr>
        <p:spPr>
          <a:xfrm>
            <a:off x="9514017" y="4267199"/>
            <a:ext cx="1452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sp>
        <p:nvSpPr>
          <p:cNvPr id="21" name="文本框 10">
            <a:extLst>
              <a:ext uri="{FF2B5EF4-FFF2-40B4-BE49-F238E27FC236}">
                <a16:creationId xmlns:a16="http://schemas.microsoft.com/office/drawing/2014/main" id="{B244D441-02B5-7802-1195-CB34BBE206F5}"/>
              </a:ext>
            </a:extLst>
          </p:cNvPr>
          <p:cNvSpPr txBox="1"/>
          <p:nvPr/>
        </p:nvSpPr>
        <p:spPr>
          <a:xfrm>
            <a:off x="1096630" y="4744475"/>
            <a:ext cx="1836428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2" name="文本框 10">
            <a:extLst>
              <a:ext uri="{FF2B5EF4-FFF2-40B4-BE49-F238E27FC236}">
                <a16:creationId xmlns:a16="http://schemas.microsoft.com/office/drawing/2014/main" id="{77C389F2-B015-C061-E916-D5980F2CCE3F}"/>
              </a:ext>
            </a:extLst>
          </p:cNvPr>
          <p:cNvSpPr txBox="1"/>
          <p:nvPr/>
        </p:nvSpPr>
        <p:spPr>
          <a:xfrm>
            <a:off x="3796342" y="4748939"/>
            <a:ext cx="1836428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3" name="文本框 10">
            <a:extLst>
              <a:ext uri="{FF2B5EF4-FFF2-40B4-BE49-F238E27FC236}">
                <a16:creationId xmlns:a16="http://schemas.microsoft.com/office/drawing/2014/main" id="{22B20E7B-982D-0922-1CBF-CC21F95AC24B}"/>
              </a:ext>
            </a:extLst>
          </p:cNvPr>
          <p:cNvSpPr txBox="1"/>
          <p:nvPr/>
        </p:nvSpPr>
        <p:spPr>
          <a:xfrm>
            <a:off x="6580635" y="4751850"/>
            <a:ext cx="1836428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4" name="文本框 10">
            <a:extLst>
              <a:ext uri="{FF2B5EF4-FFF2-40B4-BE49-F238E27FC236}">
                <a16:creationId xmlns:a16="http://schemas.microsoft.com/office/drawing/2014/main" id="{63FA85C8-C8D3-723E-224F-51C5A803362D}"/>
              </a:ext>
            </a:extLst>
          </p:cNvPr>
          <p:cNvSpPr txBox="1"/>
          <p:nvPr/>
        </p:nvSpPr>
        <p:spPr>
          <a:xfrm>
            <a:off x="9322116" y="4751850"/>
            <a:ext cx="1836428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2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12E650F6-E2FE-B7F5-5A53-8302931130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9FB5560-FE2F-8EF9-2412-E03FFB6DE92B}"/>
              </a:ext>
            </a:extLst>
          </p:cNvPr>
          <p:cNvSpPr/>
          <p:nvPr/>
        </p:nvSpPr>
        <p:spPr>
          <a:xfrm>
            <a:off x="0" y="-3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B95A66E-CFB0-DE04-1530-3CDC3327D0A4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4">
            <a:extLst>
              <a:ext uri="{FF2B5EF4-FFF2-40B4-BE49-F238E27FC236}">
                <a16:creationId xmlns:a16="http://schemas.microsoft.com/office/drawing/2014/main" id="{034DE551-5200-AA9D-23A5-797F6ABCCE86}"/>
              </a:ext>
            </a:extLst>
          </p:cNvPr>
          <p:cNvSpPr txBox="1"/>
          <p:nvPr/>
        </p:nvSpPr>
        <p:spPr>
          <a:xfrm>
            <a:off x="598263" y="2340528"/>
            <a:ext cx="7429630" cy="11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7C08C71C-280F-D2E2-D894-AE815867307A}"/>
              </a:ext>
            </a:extLst>
          </p:cNvPr>
          <p:cNvSpPr/>
          <p:nvPr/>
        </p:nvSpPr>
        <p:spPr>
          <a:xfrm>
            <a:off x="695325" y="36804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81E813-64A4-D9F0-43C5-8306DECAA520}"/>
              </a:ext>
            </a:extLst>
          </p:cNvPr>
          <p:cNvSpPr txBox="1"/>
          <p:nvPr/>
        </p:nvSpPr>
        <p:spPr>
          <a:xfrm>
            <a:off x="763587" y="37544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576544-769F-7430-1901-AD7910041CC6}"/>
              </a:ext>
            </a:extLst>
          </p:cNvPr>
          <p:cNvSpPr txBox="1"/>
          <p:nvPr/>
        </p:nvSpPr>
        <p:spPr>
          <a:xfrm>
            <a:off x="4041520" y="2438888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04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9FC1DDC0-EC7E-AF1D-530A-E7F37196FE27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77DE91A-B5D3-E408-291E-611572A908B5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6195E68-9381-EADB-CB76-82C3738EE5EC}"/>
              </a:ext>
            </a:extLst>
          </p:cNvPr>
          <p:cNvSpPr txBox="1"/>
          <p:nvPr/>
        </p:nvSpPr>
        <p:spPr>
          <a:xfrm>
            <a:off x="1333500" y="420470"/>
            <a:ext cx="360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7" name="康帅slide3">
            <a:extLst>
              <a:ext uri="{FF2B5EF4-FFF2-40B4-BE49-F238E27FC236}">
                <a16:creationId xmlns:a16="http://schemas.microsoft.com/office/drawing/2014/main" id="{96C24E5C-9B63-3532-3C12-68D7A81C4403}"/>
              </a:ext>
            </a:extLst>
          </p:cNvPr>
          <p:cNvCxnSpPr>
            <a:cxnSpLocks/>
          </p:cNvCxnSpPr>
          <p:nvPr/>
        </p:nvCxnSpPr>
        <p:spPr>
          <a:xfrm>
            <a:off x="715367" y="1407869"/>
            <a:ext cx="0" cy="1347112"/>
          </a:xfrm>
          <a:prstGeom prst="line">
            <a:avLst/>
          </a:prstGeom>
          <a:ln w="28575"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康帅slide4">
            <a:extLst>
              <a:ext uri="{FF2B5EF4-FFF2-40B4-BE49-F238E27FC236}">
                <a16:creationId xmlns:a16="http://schemas.microsoft.com/office/drawing/2014/main" id="{1596846F-006E-6DA6-5C18-6F1B736B15DA}"/>
              </a:ext>
            </a:extLst>
          </p:cNvPr>
          <p:cNvSpPr/>
          <p:nvPr/>
        </p:nvSpPr>
        <p:spPr>
          <a:xfrm>
            <a:off x="736797" y="1407869"/>
            <a:ext cx="6216453" cy="1347112"/>
          </a:xfrm>
          <a:prstGeom prst="rect">
            <a:avLst/>
          </a:prstGeom>
          <a:gradFill>
            <a:gsLst>
              <a:gs pos="7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D5CB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康帅slide5">
            <a:extLst>
              <a:ext uri="{FF2B5EF4-FFF2-40B4-BE49-F238E27FC236}">
                <a16:creationId xmlns:a16="http://schemas.microsoft.com/office/drawing/2014/main" id="{AB75F12F-C70F-0E67-9911-3E24FD141E28}"/>
              </a:ext>
            </a:extLst>
          </p:cNvPr>
          <p:cNvSpPr txBox="1"/>
          <p:nvPr/>
        </p:nvSpPr>
        <p:spPr>
          <a:xfrm>
            <a:off x="926410" y="1534344"/>
            <a:ext cx="1776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r>
              <a:rPr lang="en-US" altLang="zh-CN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cxnSp>
        <p:nvCxnSpPr>
          <p:cNvPr id="11" name="康帅slide7">
            <a:extLst>
              <a:ext uri="{FF2B5EF4-FFF2-40B4-BE49-F238E27FC236}">
                <a16:creationId xmlns:a16="http://schemas.microsoft.com/office/drawing/2014/main" id="{FEEF908C-E5BA-7C85-8A1D-8A4BE127D2F3}"/>
              </a:ext>
            </a:extLst>
          </p:cNvPr>
          <p:cNvCxnSpPr>
            <a:cxnSpLocks/>
          </p:cNvCxnSpPr>
          <p:nvPr/>
        </p:nvCxnSpPr>
        <p:spPr>
          <a:xfrm>
            <a:off x="714759" y="2976779"/>
            <a:ext cx="0" cy="1347112"/>
          </a:xfrm>
          <a:prstGeom prst="line">
            <a:avLst/>
          </a:prstGeom>
          <a:ln w="28575"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康帅slide8">
            <a:extLst>
              <a:ext uri="{FF2B5EF4-FFF2-40B4-BE49-F238E27FC236}">
                <a16:creationId xmlns:a16="http://schemas.microsoft.com/office/drawing/2014/main" id="{52926141-3CB2-C277-A873-56FC2B3DAE97}"/>
              </a:ext>
            </a:extLst>
          </p:cNvPr>
          <p:cNvSpPr/>
          <p:nvPr/>
        </p:nvSpPr>
        <p:spPr>
          <a:xfrm>
            <a:off x="736189" y="2976779"/>
            <a:ext cx="6216453" cy="1347112"/>
          </a:xfrm>
          <a:prstGeom prst="rect">
            <a:avLst/>
          </a:prstGeom>
          <a:gradFill>
            <a:gsLst>
              <a:gs pos="9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D5CB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康帅slide9">
            <a:extLst>
              <a:ext uri="{FF2B5EF4-FFF2-40B4-BE49-F238E27FC236}">
                <a16:creationId xmlns:a16="http://schemas.microsoft.com/office/drawing/2014/main" id="{A9F24F54-530C-A0BE-431D-662374450F3A}"/>
              </a:ext>
            </a:extLst>
          </p:cNvPr>
          <p:cNvSpPr txBox="1"/>
          <p:nvPr/>
        </p:nvSpPr>
        <p:spPr>
          <a:xfrm>
            <a:off x="925802" y="3103254"/>
            <a:ext cx="1776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r>
              <a:rPr lang="en-US" altLang="zh-CN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cxnSp>
        <p:nvCxnSpPr>
          <p:cNvPr id="15" name="康帅slide11">
            <a:extLst>
              <a:ext uri="{FF2B5EF4-FFF2-40B4-BE49-F238E27FC236}">
                <a16:creationId xmlns:a16="http://schemas.microsoft.com/office/drawing/2014/main" id="{FA340907-FE56-4BA9-AB89-33F9061DDC07}"/>
              </a:ext>
            </a:extLst>
          </p:cNvPr>
          <p:cNvCxnSpPr>
            <a:cxnSpLocks/>
          </p:cNvCxnSpPr>
          <p:nvPr/>
        </p:nvCxnSpPr>
        <p:spPr>
          <a:xfrm>
            <a:off x="714151" y="4545689"/>
            <a:ext cx="0" cy="1347112"/>
          </a:xfrm>
          <a:prstGeom prst="line">
            <a:avLst/>
          </a:prstGeom>
          <a:ln w="28575"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康帅slide12">
            <a:extLst>
              <a:ext uri="{FF2B5EF4-FFF2-40B4-BE49-F238E27FC236}">
                <a16:creationId xmlns:a16="http://schemas.microsoft.com/office/drawing/2014/main" id="{C582799C-383E-56CA-10D5-8A5D7F03284D}"/>
              </a:ext>
            </a:extLst>
          </p:cNvPr>
          <p:cNvSpPr/>
          <p:nvPr/>
        </p:nvSpPr>
        <p:spPr>
          <a:xfrm>
            <a:off x="735581" y="4545689"/>
            <a:ext cx="6216453" cy="1347112"/>
          </a:xfrm>
          <a:prstGeom prst="rect">
            <a:avLst/>
          </a:prstGeom>
          <a:gradFill>
            <a:gsLst>
              <a:gs pos="96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D5CB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康帅slide13">
            <a:extLst>
              <a:ext uri="{FF2B5EF4-FFF2-40B4-BE49-F238E27FC236}">
                <a16:creationId xmlns:a16="http://schemas.microsoft.com/office/drawing/2014/main" id="{B1584525-4E40-1BCD-3E54-C9C66F327807}"/>
              </a:ext>
            </a:extLst>
          </p:cNvPr>
          <p:cNvSpPr txBox="1"/>
          <p:nvPr/>
        </p:nvSpPr>
        <p:spPr>
          <a:xfrm>
            <a:off x="925194" y="4672164"/>
            <a:ext cx="1776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r>
              <a:rPr lang="en-US" altLang="zh-CN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28" name="文本框 10">
            <a:extLst>
              <a:ext uri="{FF2B5EF4-FFF2-40B4-BE49-F238E27FC236}">
                <a16:creationId xmlns:a16="http://schemas.microsoft.com/office/drawing/2014/main" id="{C336FD39-7B81-3980-12CF-4BEB63F3305B}"/>
              </a:ext>
            </a:extLst>
          </p:cNvPr>
          <p:cNvSpPr txBox="1"/>
          <p:nvPr/>
        </p:nvSpPr>
        <p:spPr>
          <a:xfrm>
            <a:off x="925194" y="1771759"/>
            <a:ext cx="54184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9" name="文本框 10">
            <a:extLst>
              <a:ext uri="{FF2B5EF4-FFF2-40B4-BE49-F238E27FC236}">
                <a16:creationId xmlns:a16="http://schemas.microsoft.com/office/drawing/2014/main" id="{BDFFCDA6-E737-D9F5-7826-8A647209D9C0}"/>
              </a:ext>
            </a:extLst>
          </p:cNvPr>
          <p:cNvSpPr txBox="1"/>
          <p:nvPr/>
        </p:nvSpPr>
        <p:spPr>
          <a:xfrm>
            <a:off x="925194" y="3342870"/>
            <a:ext cx="54184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文本框 10">
            <a:extLst>
              <a:ext uri="{FF2B5EF4-FFF2-40B4-BE49-F238E27FC236}">
                <a16:creationId xmlns:a16="http://schemas.microsoft.com/office/drawing/2014/main" id="{0391F967-D786-E16C-5241-55DF3CED4C1B}"/>
              </a:ext>
            </a:extLst>
          </p:cNvPr>
          <p:cNvSpPr txBox="1"/>
          <p:nvPr/>
        </p:nvSpPr>
        <p:spPr>
          <a:xfrm>
            <a:off x="925194" y="4890566"/>
            <a:ext cx="54184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5248B2A2-C48B-82C3-7761-D32DA18A7D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3649" y="1407869"/>
            <a:ext cx="5153025" cy="448493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71584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206501AA-269A-6D79-367F-A5D8BB5D1B8B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024D8F0-D2E1-0A19-1E6E-FDD3903907B2}"/>
              </a:ext>
            </a:extLst>
          </p:cNvPr>
          <p:cNvCxnSpPr>
            <a:cxnSpLocks/>
          </p:cNvCxnSpPr>
          <p:nvPr/>
        </p:nvCxnSpPr>
        <p:spPr>
          <a:xfrm>
            <a:off x="695325" y="64643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70D3188C-5716-BDC0-3359-52BD2ABCA198}"/>
              </a:ext>
            </a:extLst>
          </p:cNvPr>
          <p:cNvSpPr txBox="1"/>
          <p:nvPr/>
        </p:nvSpPr>
        <p:spPr>
          <a:xfrm>
            <a:off x="1333500" y="420470"/>
            <a:ext cx="360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Rectangle">
            <a:extLst>
              <a:ext uri="{FF2B5EF4-FFF2-40B4-BE49-F238E27FC236}">
                <a16:creationId xmlns:a16="http://schemas.microsoft.com/office/drawing/2014/main" id="{00B57737-0F81-C2DE-6D8F-68C063691D09}"/>
              </a:ext>
            </a:extLst>
          </p:cNvPr>
          <p:cNvSpPr/>
          <p:nvPr/>
        </p:nvSpPr>
        <p:spPr>
          <a:xfrm>
            <a:off x="695325" y="1507560"/>
            <a:ext cx="5400675" cy="2315140"/>
          </a:xfrm>
          <a:prstGeom prst="rect">
            <a:avLst/>
          </a:prstGeom>
          <a:noFill/>
          <a:ln w="12700">
            <a:solidFill>
              <a:srgbClr val="273987"/>
            </a:solidFill>
            <a:miter lim="400000"/>
          </a:ln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3FA6360-F3FA-22A7-7830-98AE0B37037A}"/>
              </a:ext>
            </a:extLst>
          </p:cNvPr>
          <p:cNvSpPr/>
          <p:nvPr/>
        </p:nvSpPr>
        <p:spPr>
          <a:xfrm>
            <a:off x="695325" y="4187197"/>
            <a:ext cx="1506280" cy="401444"/>
          </a:xfrm>
          <a:prstGeom prst="roundRect">
            <a:avLst>
              <a:gd name="adj" fmla="val 50000"/>
            </a:avLst>
          </a:prstGeom>
          <a:solidFill>
            <a:srgbClr val="273987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47369D-04A1-CD46-D85C-4BDDAB968E5D}"/>
              </a:ext>
            </a:extLst>
          </p:cNvPr>
          <p:cNvSpPr txBox="1"/>
          <p:nvPr/>
        </p:nvSpPr>
        <p:spPr>
          <a:xfrm>
            <a:off x="610869" y="4592281"/>
            <a:ext cx="23228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1BFB11E-990D-0A83-6390-56EAE48930A2}"/>
              </a:ext>
            </a:extLst>
          </p:cNvPr>
          <p:cNvSpPr/>
          <p:nvPr/>
        </p:nvSpPr>
        <p:spPr>
          <a:xfrm>
            <a:off x="3895725" y="4187197"/>
            <a:ext cx="1506280" cy="401444"/>
          </a:xfrm>
          <a:prstGeom prst="roundRect">
            <a:avLst>
              <a:gd name="adj" fmla="val 50000"/>
            </a:avLst>
          </a:prstGeom>
          <a:solidFill>
            <a:srgbClr val="273987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11215-67AE-49B8-1631-A93D1053FE58}"/>
              </a:ext>
            </a:extLst>
          </p:cNvPr>
          <p:cNvSpPr txBox="1"/>
          <p:nvPr/>
        </p:nvSpPr>
        <p:spPr>
          <a:xfrm>
            <a:off x="3811269" y="4592281"/>
            <a:ext cx="23228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康帅slide5">
            <a:extLst>
              <a:ext uri="{FF2B5EF4-FFF2-40B4-BE49-F238E27FC236}">
                <a16:creationId xmlns:a16="http://schemas.microsoft.com/office/drawing/2014/main" id="{76632870-1BD3-8B49-05E5-EF4CCDA880B4}"/>
              </a:ext>
            </a:extLst>
          </p:cNvPr>
          <p:cNvSpPr txBox="1"/>
          <p:nvPr/>
        </p:nvSpPr>
        <p:spPr>
          <a:xfrm>
            <a:off x="916885" y="1634561"/>
            <a:ext cx="17766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73987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72907A17-54CA-E322-D6AD-393423C3F076}"/>
              </a:ext>
            </a:extLst>
          </p:cNvPr>
          <p:cNvSpPr txBox="1"/>
          <p:nvPr/>
        </p:nvSpPr>
        <p:spPr>
          <a:xfrm>
            <a:off x="916885" y="1906787"/>
            <a:ext cx="5198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8440374-98E4-FD28-0A57-752400480D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1708" y="1507560"/>
            <a:ext cx="4474966" cy="231514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0DA58AA-7A12-EC26-EBEA-B1CB858859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21708" y="4149725"/>
            <a:ext cx="4474966" cy="212407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25435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67A61F23-5D60-2697-C768-63A823869100}"/>
              </a:ext>
            </a:extLst>
          </p:cNvPr>
          <p:cNvSpPr/>
          <p:nvPr/>
        </p:nvSpPr>
        <p:spPr>
          <a:xfrm>
            <a:off x="7733970" y="1720085"/>
            <a:ext cx="3724275" cy="1940692"/>
          </a:xfrm>
          <a:prstGeom prst="rect">
            <a:avLst/>
          </a:prstGeom>
          <a:solidFill>
            <a:srgbClr val="27398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2CA77FC2-C6C3-242E-6D22-81A029C3A5AC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E853A98-7380-FB8E-65C0-7502B53F207F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C0BBA595-BE9F-4620-5BBE-7DDE917DCD29}"/>
              </a:ext>
            </a:extLst>
          </p:cNvPr>
          <p:cNvSpPr txBox="1"/>
          <p:nvPr/>
        </p:nvSpPr>
        <p:spPr>
          <a:xfrm>
            <a:off x="1333500" y="420470"/>
            <a:ext cx="360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工作内容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work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8507A0-AB8C-169F-73D5-156FDBE624B8}"/>
              </a:ext>
            </a:extLst>
          </p:cNvPr>
          <p:cNvSpPr/>
          <p:nvPr/>
        </p:nvSpPr>
        <p:spPr>
          <a:xfrm>
            <a:off x="695324" y="1720085"/>
            <a:ext cx="3724275" cy="1940692"/>
          </a:xfrm>
          <a:prstGeom prst="rect">
            <a:avLst/>
          </a:prstGeom>
          <a:solidFill>
            <a:srgbClr val="27398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6B4E12-0D75-F20A-1DED-AB63364A22D2}"/>
              </a:ext>
            </a:extLst>
          </p:cNvPr>
          <p:cNvSpPr txBox="1"/>
          <p:nvPr/>
        </p:nvSpPr>
        <p:spPr>
          <a:xfrm>
            <a:off x="2163762" y="4440151"/>
            <a:ext cx="78644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732FF98-7E50-828B-98F6-DFB4C4EA924E}"/>
              </a:ext>
            </a:extLst>
          </p:cNvPr>
          <p:cNvSpPr/>
          <p:nvPr/>
        </p:nvSpPr>
        <p:spPr>
          <a:xfrm>
            <a:off x="5342860" y="3919797"/>
            <a:ext cx="1506280" cy="401444"/>
          </a:xfrm>
          <a:prstGeom prst="roundRect">
            <a:avLst>
              <a:gd name="adj" fmla="val 50000"/>
            </a:avLst>
          </a:prstGeom>
          <a:solidFill>
            <a:srgbClr val="273987"/>
          </a:solidFill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" name="康帅slide5">
            <a:extLst>
              <a:ext uri="{FF2B5EF4-FFF2-40B4-BE49-F238E27FC236}">
                <a16:creationId xmlns:a16="http://schemas.microsoft.com/office/drawing/2014/main" id="{2334553E-D75B-8FF7-C344-A92297A97D0B}"/>
              </a:ext>
            </a:extLst>
          </p:cNvPr>
          <p:cNvSpPr txBox="1"/>
          <p:nvPr/>
        </p:nvSpPr>
        <p:spPr>
          <a:xfrm>
            <a:off x="794081" y="1830146"/>
            <a:ext cx="163220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94AB3B-9EBA-9AA6-5134-E127841F6F19}"/>
              </a:ext>
            </a:extLst>
          </p:cNvPr>
          <p:cNvSpPr txBox="1"/>
          <p:nvPr/>
        </p:nvSpPr>
        <p:spPr>
          <a:xfrm>
            <a:off x="794081" y="2291811"/>
            <a:ext cx="3475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3" name="康帅slide5">
            <a:extLst>
              <a:ext uri="{FF2B5EF4-FFF2-40B4-BE49-F238E27FC236}">
                <a16:creationId xmlns:a16="http://schemas.microsoft.com/office/drawing/2014/main" id="{27FB7E4D-A507-5FB6-138D-DB6E18DF0274}"/>
              </a:ext>
            </a:extLst>
          </p:cNvPr>
          <p:cNvSpPr txBox="1"/>
          <p:nvPr/>
        </p:nvSpPr>
        <p:spPr>
          <a:xfrm>
            <a:off x="7845759" y="1823467"/>
            <a:ext cx="163220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工作内容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C2FB7E-5E1C-13CB-CD04-76EF9CBAA67F}"/>
              </a:ext>
            </a:extLst>
          </p:cNvPr>
          <p:cNvSpPr txBox="1"/>
          <p:nvPr/>
        </p:nvSpPr>
        <p:spPr>
          <a:xfrm>
            <a:off x="7845759" y="2285132"/>
            <a:ext cx="3475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AA03517-3B2A-7E25-A731-FCF2ECBD9E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1388" y="1720085"/>
            <a:ext cx="3088092" cy="194069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37674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741769" descr="图片包含 游戏机, 伞, 塔, 火车&#10;&#10;描述已自动生成">
            <a:extLst>
              <a:ext uri="{FF2B5EF4-FFF2-40B4-BE49-F238E27FC236}">
                <a16:creationId xmlns:a16="http://schemas.microsoft.com/office/drawing/2014/main" id="{423489A8-0D27-D45B-22D9-F7A469732E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0" y="-3"/>
            <a:ext cx="12191999" cy="6858001"/>
          </a:xfrm>
          <a:custGeom>
            <a:avLst/>
            <a:gdLst>
              <a:gd name="connsiteX0" fmla="*/ 0 w 10440987"/>
              <a:gd name="connsiteY0" fmla="*/ 2054058 h 2054058"/>
              <a:gd name="connsiteX1" fmla="*/ 10440987 w 10440987"/>
              <a:gd name="connsiteY1" fmla="*/ 2054058 h 2054058"/>
              <a:gd name="connsiteX2" fmla="*/ 10440987 w 10440987"/>
              <a:gd name="connsiteY2" fmla="*/ 0 h 2054058"/>
              <a:gd name="connsiteX3" fmla="*/ 0 w 10440987"/>
              <a:gd name="connsiteY3" fmla="*/ 0 h 20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0987" h="2054058">
                <a:moveTo>
                  <a:pt x="0" y="2054058"/>
                </a:moveTo>
                <a:lnTo>
                  <a:pt x="10440987" y="2054058"/>
                </a:lnTo>
                <a:lnTo>
                  <a:pt x="10440987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829163EA-8247-4BA1-A3C8-400CEF83815C}"/>
              </a:ext>
            </a:extLst>
          </p:cNvPr>
          <p:cNvSpPr/>
          <p:nvPr/>
        </p:nvSpPr>
        <p:spPr>
          <a:xfrm>
            <a:off x="0" y="-3"/>
            <a:ext cx="12191999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14267B"/>
              </a:gs>
              <a:gs pos="100000">
                <a:srgbClr val="14267B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1945E6-3E4D-B249-8309-5795C028C616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4">
            <a:extLst>
              <a:ext uri="{FF2B5EF4-FFF2-40B4-BE49-F238E27FC236}">
                <a16:creationId xmlns:a16="http://schemas.microsoft.com/office/drawing/2014/main" id="{841A9AB7-1FB8-D161-C0F0-615C20FE91D0}"/>
              </a:ext>
            </a:extLst>
          </p:cNvPr>
          <p:cNvSpPr txBox="1"/>
          <p:nvPr/>
        </p:nvSpPr>
        <p:spPr>
          <a:xfrm>
            <a:off x="598263" y="2340528"/>
            <a:ext cx="7429630" cy="1150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102373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</a:t>
            </a:r>
            <a:endParaRPr lang="en-US" altLang="zh-CN" sz="6600" dirty="0">
              <a:solidFill>
                <a:schemeClr val="bg1"/>
              </a:solidFill>
              <a:effectLst>
                <a:outerShdw blurRad="50800" dist="38100" dir="2700000" algn="tl" rotWithShape="0">
                  <a:srgbClr val="102373">
                    <a:alpha val="4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9BC85468-34CC-0818-045F-423EEA82C9B7}"/>
              </a:ext>
            </a:extLst>
          </p:cNvPr>
          <p:cNvSpPr/>
          <p:nvPr/>
        </p:nvSpPr>
        <p:spPr>
          <a:xfrm>
            <a:off x="695325" y="3680471"/>
            <a:ext cx="4660900" cy="609600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68FFA4-3009-B87A-B524-8517F1B5783F}"/>
              </a:ext>
            </a:extLst>
          </p:cNvPr>
          <p:cNvSpPr txBox="1"/>
          <p:nvPr/>
        </p:nvSpPr>
        <p:spPr>
          <a:xfrm>
            <a:off x="763587" y="3754438"/>
            <a:ext cx="4529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公司名称：</a:t>
            </a:r>
            <a:r>
              <a:rPr lang="en-US" altLang="zh-CN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XXX</a:t>
            </a:r>
            <a:r>
              <a:rPr lang="zh-CN" altLang="en-US" sz="2400" dirty="0">
                <a:solidFill>
                  <a:srgbClr val="27398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有限责任公司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B151303-D8B0-D86B-ED36-CA51E7422095}"/>
              </a:ext>
            </a:extLst>
          </p:cNvPr>
          <p:cNvSpPr txBox="1"/>
          <p:nvPr/>
        </p:nvSpPr>
        <p:spPr>
          <a:xfrm>
            <a:off x="4041520" y="2438888"/>
            <a:ext cx="439762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</a:rPr>
              <a:t>Blue Work Report Common PowerPoint Template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052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D3AB5D7C-EF6B-E287-7D77-B1605C521377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79FC5EA-20DB-90D5-7546-0B7CC03F9A75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27BC48E-6327-343C-2C31-8DFC870BEBA9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Completion status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45CB9A-98C3-F005-D38A-92F347375D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4" y="1449389"/>
            <a:ext cx="4765675" cy="454501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EDC4097-F256-8E8E-D6C7-012DEF371787}"/>
              </a:ext>
            </a:extLst>
          </p:cNvPr>
          <p:cNvCxnSpPr>
            <a:cxnSpLocks/>
          </p:cNvCxnSpPr>
          <p:nvPr/>
        </p:nvCxnSpPr>
        <p:spPr>
          <a:xfrm>
            <a:off x="5740400" y="3746499"/>
            <a:ext cx="579120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康帅slide5">
            <a:extLst>
              <a:ext uri="{FF2B5EF4-FFF2-40B4-BE49-F238E27FC236}">
                <a16:creationId xmlns:a16="http://schemas.microsoft.com/office/drawing/2014/main" id="{7F43B7C3-E087-CC24-F323-4E7B16214B90}"/>
              </a:ext>
            </a:extLst>
          </p:cNvPr>
          <p:cNvSpPr txBox="1"/>
          <p:nvPr/>
        </p:nvSpPr>
        <p:spPr>
          <a:xfrm>
            <a:off x="5626101" y="1408203"/>
            <a:ext cx="162559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987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完成情况</a:t>
            </a:r>
          </a:p>
        </p:txBody>
      </p:sp>
      <p:sp>
        <p:nvSpPr>
          <p:cNvPr id="10" name="文本框 10">
            <a:extLst>
              <a:ext uri="{FF2B5EF4-FFF2-40B4-BE49-F238E27FC236}">
                <a16:creationId xmlns:a16="http://schemas.microsoft.com/office/drawing/2014/main" id="{8700FE1B-D403-6275-13C4-6C4FDEF5AC82}"/>
              </a:ext>
            </a:extLst>
          </p:cNvPr>
          <p:cNvSpPr txBox="1"/>
          <p:nvPr/>
        </p:nvSpPr>
        <p:spPr>
          <a:xfrm>
            <a:off x="5626100" y="1770440"/>
            <a:ext cx="5664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  <p:sp>
        <p:nvSpPr>
          <p:cNvPr id="11" name="康帅slide5">
            <a:extLst>
              <a:ext uri="{FF2B5EF4-FFF2-40B4-BE49-F238E27FC236}">
                <a16:creationId xmlns:a16="http://schemas.microsoft.com/office/drawing/2014/main" id="{E0645B66-9532-1D72-4946-D87BC049EBD5}"/>
              </a:ext>
            </a:extLst>
          </p:cNvPr>
          <p:cNvSpPr txBox="1"/>
          <p:nvPr/>
        </p:nvSpPr>
        <p:spPr>
          <a:xfrm>
            <a:off x="5646738" y="4107701"/>
            <a:ext cx="162559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987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完成情况</a:t>
            </a:r>
          </a:p>
        </p:txBody>
      </p:sp>
      <p:sp>
        <p:nvSpPr>
          <p:cNvPr id="12" name="文本框 10">
            <a:extLst>
              <a:ext uri="{FF2B5EF4-FFF2-40B4-BE49-F238E27FC236}">
                <a16:creationId xmlns:a16="http://schemas.microsoft.com/office/drawing/2014/main" id="{4D5ECC2C-0519-C502-72AA-50553899B721}"/>
              </a:ext>
            </a:extLst>
          </p:cNvPr>
          <p:cNvSpPr txBox="1"/>
          <p:nvPr/>
        </p:nvSpPr>
        <p:spPr>
          <a:xfrm>
            <a:off x="5646737" y="4469938"/>
            <a:ext cx="5664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307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54170EA6-CC7B-0D75-F26B-E91150ED9021}"/>
              </a:ext>
            </a:extLst>
          </p:cNvPr>
          <p:cNvSpPr/>
          <p:nvPr/>
        </p:nvSpPr>
        <p:spPr>
          <a:xfrm>
            <a:off x="695325" y="127000"/>
            <a:ext cx="676275" cy="812800"/>
          </a:xfrm>
          <a:prstGeom prst="parallelogram">
            <a:avLst/>
          </a:prstGeom>
          <a:solidFill>
            <a:srgbClr val="2739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75303B5-32F2-3F47-5EDC-E38B07560918}"/>
              </a:ext>
            </a:extLst>
          </p:cNvPr>
          <p:cNvCxnSpPr>
            <a:cxnSpLocks/>
          </p:cNvCxnSpPr>
          <p:nvPr/>
        </p:nvCxnSpPr>
        <p:spPr>
          <a:xfrm>
            <a:off x="695325" y="6273800"/>
            <a:ext cx="10801350" cy="0"/>
          </a:xfrm>
          <a:prstGeom prst="line">
            <a:avLst/>
          </a:prstGeom>
          <a:ln>
            <a:solidFill>
              <a:srgbClr val="2739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康帅slide4">
            <a:extLst>
              <a:ext uri="{FF2B5EF4-FFF2-40B4-BE49-F238E27FC236}">
                <a16:creationId xmlns:a16="http://schemas.microsoft.com/office/drawing/2014/main" id="{3F2741AB-BAE2-74EA-7363-3772B9E7C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7798706"/>
              </p:ext>
            </p:extLst>
          </p:nvPr>
        </p:nvGraphicFramePr>
        <p:xfrm>
          <a:off x="695325" y="1689103"/>
          <a:ext cx="5400675" cy="4135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FE4E62CE-3788-8B34-519D-5AC3C2034592}"/>
              </a:ext>
            </a:extLst>
          </p:cNvPr>
          <p:cNvSpPr txBox="1"/>
          <p:nvPr/>
        </p:nvSpPr>
        <p:spPr>
          <a:xfrm>
            <a:off x="6030594" y="2328677"/>
            <a:ext cx="54660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康帅slide5">
            <a:extLst>
              <a:ext uri="{FF2B5EF4-FFF2-40B4-BE49-F238E27FC236}">
                <a16:creationId xmlns:a16="http://schemas.microsoft.com/office/drawing/2014/main" id="{6AF2455A-C2EC-270F-17D0-CBE12A609B95}"/>
              </a:ext>
            </a:extLst>
          </p:cNvPr>
          <p:cNvSpPr txBox="1"/>
          <p:nvPr/>
        </p:nvSpPr>
        <p:spPr>
          <a:xfrm>
            <a:off x="6019800" y="2035552"/>
            <a:ext cx="162559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987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完成情况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856B6D-0E23-643C-8937-35E9278C3CD3}"/>
              </a:ext>
            </a:extLst>
          </p:cNvPr>
          <p:cNvCxnSpPr>
            <a:cxnSpLocks/>
          </p:cNvCxnSpPr>
          <p:nvPr/>
        </p:nvCxnSpPr>
        <p:spPr>
          <a:xfrm flipV="1">
            <a:off x="6106794" y="3913147"/>
            <a:ext cx="5435601" cy="1041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75D77A6-71EC-6C63-A5EA-21FDE8917BA1}"/>
              </a:ext>
            </a:extLst>
          </p:cNvPr>
          <p:cNvSpPr txBox="1"/>
          <p:nvPr/>
        </p:nvSpPr>
        <p:spPr>
          <a:xfrm>
            <a:off x="6106794" y="4877829"/>
            <a:ext cx="54660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此处添加您的文本信息，内容简洁明了，</a:t>
            </a:r>
            <a:r>
              <a:rPr lang="zh-CN" altLang="en-US" sz="1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+mn-ea"/>
              </a:rPr>
              <a:t>此处添加您的文本信息，内容简洁明了。</a:t>
            </a:r>
            <a:endParaRPr lang="zh-CN" altLang="en-US" sz="18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康帅slide5">
            <a:extLst>
              <a:ext uri="{FF2B5EF4-FFF2-40B4-BE49-F238E27FC236}">
                <a16:creationId xmlns:a16="http://schemas.microsoft.com/office/drawing/2014/main" id="{690D5174-CA36-3ADD-7344-DC148A221BFC}"/>
              </a:ext>
            </a:extLst>
          </p:cNvPr>
          <p:cNvSpPr txBox="1"/>
          <p:nvPr/>
        </p:nvSpPr>
        <p:spPr>
          <a:xfrm>
            <a:off x="6096000" y="4584704"/>
            <a:ext cx="162559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987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完成情况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E7E3C2C-F9A8-0422-29F5-3DF358E30A6A}"/>
              </a:ext>
            </a:extLst>
          </p:cNvPr>
          <p:cNvSpPr txBox="1"/>
          <p:nvPr/>
        </p:nvSpPr>
        <p:spPr>
          <a:xfrm>
            <a:off x="1333500" y="42047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7398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完成情况 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Completion status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444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1188</Words>
  <Application>Microsoft Office PowerPoint</Application>
  <PresentationFormat>宽屏</PresentationFormat>
  <Paragraphs>120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H</vt:lpstr>
      <vt:lpstr>OPPOSans M</vt:lpstr>
      <vt:lpstr>阿里巴巴普惠体 2.0 55 Regular</vt:lpstr>
      <vt:lpstr>阿里巴巴普惠体 2.0 65 Medium</vt:lpstr>
      <vt:lpstr>等线</vt:lpstr>
      <vt:lpstr>汉仪君黑-45简</vt:lpstr>
      <vt:lpstr>思源黑体 CN Bold</vt:lpstr>
      <vt:lpstr>思源黑体 CN Light</vt:lpstr>
      <vt:lpstr>思源黑体 CN Regular</vt:lpstr>
      <vt:lpstr>微软雅黑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简洁蓝色工作汇报商务通用ppt模板</dc:title>
  <dc:creator>©困困猫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7</cp:revision>
  <dcterms:created xsi:type="dcterms:W3CDTF">2023-08-11T06:44:14Z</dcterms:created>
  <dcterms:modified xsi:type="dcterms:W3CDTF">2023-11-12T11:09:48Z</dcterms:modified>
  <cp:contentStatus>简洁蓝色工作汇报商务通用ppt模板，www.51pptmoban.com</cp:contentStatus>
  <cp:version>51pptmoban.com（V51-111202版）</cp:version>
</cp:coreProperties>
</file>