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98" r:id="rId2"/>
    <p:sldId id="257" r:id="rId3"/>
    <p:sldId id="258" r:id="rId4"/>
    <p:sldId id="281" r:id="rId5"/>
    <p:sldId id="292" r:id="rId6"/>
    <p:sldId id="293" r:id="rId7"/>
    <p:sldId id="294" r:id="rId8"/>
    <p:sldId id="299" r:id="rId9"/>
    <p:sldId id="283" r:id="rId10"/>
    <p:sldId id="295" r:id="rId11"/>
    <p:sldId id="296" r:id="rId12"/>
    <p:sldId id="300" r:id="rId13"/>
    <p:sldId id="287" r:id="rId14"/>
    <p:sldId id="297" r:id="rId15"/>
    <p:sldId id="301" r:id="rId16"/>
    <p:sldId id="290" r:id="rId17"/>
    <p:sldId id="291" r:id="rId18"/>
    <p:sldId id="277" r:id="rId19"/>
    <p:sldId id="1126" r:id="rId20"/>
    <p:sldId id="20075784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86FE3"/>
    <a:srgbClr val="4A6A6D"/>
    <a:srgbClr val="BEE614"/>
    <a:srgbClr val="92C310"/>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04" autoAdjust="0"/>
    <p:restoredTop sz="94660"/>
  </p:normalViewPr>
  <p:slideViewPr>
    <p:cSldViewPr snapToGrid="0" showGuides="1">
      <p:cViewPr>
        <p:scale>
          <a:sx n="66" d="100"/>
          <a:sy n="66" d="100"/>
        </p:scale>
        <p:origin x="822" y="6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925053008041576E-2"/>
          <c:y val="4.2809738242085761E-2"/>
          <c:w val="0.91685023146948041"/>
          <c:h val="0.74770370947178855"/>
        </c:manualLayout>
      </c:layout>
      <c:lineChart>
        <c:grouping val="standard"/>
        <c:varyColors val="0"/>
        <c:ser>
          <c:idx val="0"/>
          <c:order val="0"/>
          <c:tx>
            <c:strRef>
              <c:f>Sheet1!$B$1</c:f>
              <c:strCache>
                <c:ptCount val="1"/>
                <c:pt idx="0">
                  <c:v>系列 1</c:v>
                </c:pt>
              </c:strCache>
            </c:strRef>
          </c:tx>
          <c:spPr>
            <a:ln w="12700" cap="rnd">
              <a:solidFill>
                <a:schemeClr val="tx1">
                  <a:lumMod val="50000"/>
                  <a:lumOff val="50000"/>
                </a:schemeClr>
              </a:solidFill>
              <a:round/>
            </a:ln>
            <a:effectLst/>
          </c:spPr>
          <c:marker>
            <c:symbol val="none"/>
          </c:marker>
          <c:cat>
            <c:strRef>
              <c:f>Sheet1!$A$2:$A$5</c:f>
              <c:strCache>
                <c:ptCount val="4"/>
                <c:pt idx="0">
                  <c:v>产品 1</c:v>
                </c:pt>
                <c:pt idx="1">
                  <c:v>产品 2</c:v>
                </c:pt>
                <c:pt idx="2">
                  <c:v>产品 3</c:v>
                </c:pt>
                <c:pt idx="3">
                  <c:v>产品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E764-4C8E-B3F3-311B4EF4DC99}"/>
            </c:ext>
          </c:extLst>
        </c:ser>
        <c:ser>
          <c:idx val="1"/>
          <c:order val="1"/>
          <c:tx>
            <c:strRef>
              <c:f>Sheet1!$C$1</c:f>
              <c:strCache>
                <c:ptCount val="1"/>
                <c:pt idx="0">
                  <c:v>系列 2</c:v>
                </c:pt>
              </c:strCache>
            </c:strRef>
          </c:tx>
          <c:spPr>
            <a:ln w="12700" cap="rnd">
              <a:solidFill>
                <a:srgbClr val="0866AB"/>
              </a:solidFill>
              <a:round/>
            </a:ln>
            <a:effectLst/>
          </c:spPr>
          <c:marker>
            <c:symbol val="none"/>
          </c:marker>
          <c:cat>
            <c:strRef>
              <c:f>Sheet1!$A$2:$A$5</c:f>
              <c:strCache>
                <c:ptCount val="4"/>
                <c:pt idx="0">
                  <c:v>产品 1</c:v>
                </c:pt>
                <c:pt idx="1">
                  <c:v>产品 2</c:v>
                </c:pt>
                <c:pt idx="2">
                  <c:v>产品 3</c:v>
                </c:pt>
                <c:pt idx="3">
                  <c:v>产品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E764-4C8E-B3F3-311B4EF4DC99}"/>
            </c:ext>
          </c:extLst>
        </c:ser>
        <c:ser>
          <c:idx val="2"/>
          <c:order val="2"/>
          <c:tx>
            <c:strRef>
              <c:f>Sheet1!$D$1</c:f>
              <c:strCache>
                <c:ptCount val="1"/>
                <c:pt idx="0">
                  <c:v>系列 3</c:v>
                </c:pt>
              </c:strCache>
            </c:strRef>
          </c:tx>
          <c:spPr>
            <a:ln w="12700" cap="rnd">
              <a:solidFill>
                <a:srgbClr val="FFC000"/>
              </a:solidFill>
              <a:round/>
            </a:ln>
            <a:effectLst/>
          </c:spPr>
          <c:marker>
            <c:symbol val="none"/>
          </c:marker>
          <c:cat>
            <c:strRef>
              <c:f>Sheet1!$A$2:$A$5</c:f>
              <c:strCache>
                <c:ptCount val="4"/>
                <c:pt idx="0">
                  <c:v>产品 1</c:v>
                </c:pt>
                <c:pt idx="1">
                  <c:v>产品 2</c:v>
                </c:pt>
                <c:pt idx="2">
                  <c:v>产品 3</c:v>
                </c:pt>
                <c:pt idx="3">
                  <c:v>产品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E764-4C8E-B3F3-311B4EF4DC99}"/>
            </c:ext>
          </c:extLst>
        </c:ser>
        <c:dLbls>
          <c:showLegendKey val="0"/>
          <c:showVal val="0"/>
          <c:showCatName val="0"/>
          <c:showSerName val="0"/>
          <c:showPercent val="0"/>
          <c:showBubbleSize val="0"/>
        </c:dLbls>
        <c:smooth val="0"/>
        <c:axId val="-338164880"/>
        <c:axId val="-338162128"/>
      </c:lineChart>
      <c:catAx>
        <c:axId val="-3381648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8162128"/>
        <c:crosses val="autoZero"/>
        <c:auto val="1"/>
        <c:lblAlgn val="ctr"/>
        <c:lblOffset val="100"/>
        <c:noMultiLvlLbl val="0"/>
      </c:catAx>
      <c:valAx>
        <c:axId val="-3381621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81648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ea"/>
              <a:ea typeface="+mn-ea"/>
              <a:cs typeface="+mn-cs"/>
            </a:defRPr>
          </a:pPr>
          <a:endParaRPr lang="zh-CN"/>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F7C9B-D4FB-4A5E-B08A-3CF836C237FC}" type="datetimeFigureOut">
              <a:rPr lang="zh-CN" altLang="en-US" smtClean="0"/>
              <a:t>2023/11/12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FCA6F0-F5CC-4E01-A8B3-0A10751E138C}" type="slidenum">
              <a:rPr lang="zh-CN" altLang="en-US" smtClean="0"/>
              <a:t>‹#›</a:t>
            </a:fld>
            <a:endParaRPr lang="zh-CN" altLang="en-US"/>
          </a:p>
        </p:txBody>
      </p:sp>
    </p:spTree>
    <p:extLst>
      <p:ext uri="{BB962C8B-B14F-4D97-AF65-F5344CB8AC3E}">
        <p14:creationId xmlns:p14="http://schemas.microsoft.com/office/powerpoint/2010/main" val="1987329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20</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FC8DDC-3CB6-4ADA-920F-B6DC8311469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CF6B8FDB-8A51-C655-74C6-B4BDFBCD7A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B08E77AC-F4BB-151C-855A-29BFACED4DB7}"/>
              </a:ext>
            </a:extLst>
          </p:cNvPr>
          <p:cNvSpPr>
            <a:spLocks noGrp="1"/>
          </p:cNvSpPr>
          <p:nvPr>
            <p:ph type="dt" sz="half" idx="10"/>
          </p:nvPr>
        </p:nvSpPr>
        <p:spPr/>
        <p:txBody>
          <a:bodyPr/>
          <a:lstStyle/>
          <a:p>
            <a:fld id="{E2280010-B5B1-48CF-8C3B-0EAEF47B2468}" type="datetimeFigureOut">
              <a:rPr lang="en-US" smtClean="0"/>
              <a:t>11/12/2023</a:t>
            </a:fld>
            <a:endParaRPr lang="en-US"/>
          </a:p>
        </p:txBody>
      </p:sp>
      <p:sp>
        <p:nvSpPr>
          <p:cNvPr id="5" name="页脚占位符 4">
            <a:extLst>
              <a:ext uri="{FF2B5EF4-FFF2-40B4-BE49-F238E27FC236}">
                <a16:creationId xmlns:a16="http://schemas.microsoft.com/office/drawing/2014/main" id="{29B56A63-63FF-49CD-101E-0F8544C2FB71}"/>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FD449FCB-8EDB-DA29-7E14-EE8B1C2E7AF6}"/>
              </a:ext>
            </a:extLst>
          </p:cNvPr>
          <p:cNvSpPr>
            <a:spLocks noGrp="1"/>
          </p:cNvSpPr>
          <p:nvPr>
            <p:ph type="sldNum" sz="quarter" idx="12"/>
          </p:nvPr>
        </p:nvSpPr>
        <p:spPr/>
        <p:txBody>
          <a:bodyPr/>
          <a:lstStyle/>
          <a:p>
            <a:fld id="{870C1089-7EDF-42CC-B55D-2E8A8E7F9B22}" type="slidenum">
              <a:rPr lang="en-US" smtClean="0"/>
              <a:t>‹#›</a:t>
            </a:fld>
            <a:endParaRPr lang="en-US"/>
          </a:p>
        </p:txBody>
      </p:sp>
    </p:spTree>
    <p:extLst>
      <p:ext uri="{BB962C8B-B14F-4D97-AF65-F5344CB8AC3E}">
        <p14:creationId xmlns:p14="http://schemas.microsoft.com/office/powerpoint/2010/main" val="26403191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325" userDrawn="1">
          <p15:clr>
            <a:srgbClr val="FBAE40"/>
          </p15:clr>
        </p15:guide>
        <p15:guide id="4" pos="7355" userDrawn="1">
          <p15:clr>
            <a:srgbClr val="FBAE40"/>
          </p15:clr>
        </p15:guide>
        <p15:guide id="5" orient="horz" pos="4020" userDrawn="1">
          <p15:clr>
            <a:srgbClr val="FBAE40"/>
          </p15:clr>
        </p15:guide>
        <p15:guide id="6" orient="horz" pos="41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9541610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6303B198-AC25-01D1-DC5B-5078C4EA772C}"/>
              </a:ext>
            </a:extLst>
          </p:cNvPr>
          <p:cNvSpPr>
            <a:spLocks noGrp="1"/>
          </p:cNvSpPr>
          <p:nvPr>
            <p:ph type="dt" sz="half" idx="10"/>
          </p:nvPr>
        </p:nvSpPr>
        <p:spPr/>
        <p:txBody>
          <a:bodyPr/>
          <a:lstStyle/>
          <a:p>
            <a:fld id="{E2280010-B5B1-48CF-8C3B-0EAEF47B2468}" type="datetimeFigureOut">
              <a:rPr lang="en-US" smtClean="0"/>
              <a:t>11/12/2023</a:t>
            </a:fld>
            <a:endParaRPr lang="en-US"/>
          </a:p>
        </p:txBody>
      </p:sp>
      <p:sp>
        <p:nvSpPr>
          <p:cNvPr id="4" name="页脚占位符 3">
            <a:extLst>
              <a:ext uri="{FF2B5EF4-FFF2-40B4-BE49-F238E27FC236}">
                <a16:creationId xmlns:a16="http://schemas.microsoft.com/office/drawing/2014/main" id="{35314334-0407-B294-35DB-565F96994F24}"/>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E3FDE26E-C972-61C0-E1E8-D8F64610B8D6}"/>
              </a:ext>
            </a:extLst>
          </p:cNvPr>
          <p:cNvSpPr>
            <a:spLocks noGrp="1"/>
          </p:cNvSpPr>
          <p:nvPr>
            <p:ph type="sldNum" sz="quarter" idx="12"/>
          </p:nvPr>
        </p:nvSpPr>
        <p:spPr/>
        <p:txBody>
          <a:bodyPr/>
          <a:lstStyle/>
          <a:p>
            <a:fld id="{870C1089-7EDF-42CC-B55D-2E8A8E7F9B22}" type="slidenum">
              <a:rPr lang="en-US" smtClean="0"/>
              <a:t>‹#›</a:t>
            </a:fld>
            <a:endParaRPr lang="en-US"/>
          </a:p>
        </p:txBody>
      </p:sp>
    </p:spTree>
    <p:extLst>
      <p:ext uri="{BB962C8B-B14F-4D97-AF65-F5344CB8AC3E}">
        <p14:creationId xmlns:p14="http://schemas.microsoft.com/office/powerpoint/2010/main" val="1877979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2023/11/12</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38154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67AD413-3E9E-AA52-4EFF-3C52B2D0DD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CA64C74B-9525-6027-C753-9B353A2EC8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日期占位符 3">
            <a:extLst>
              <a:ext uri="{FF2B5EF4-FFF2-40B4-BE49-F238E27FC236}">
                <a16:creationId xmlns:a16="http://schemas.microsoft.com/office/drawing/2014/main" id="{87DF6441-0E29-E56A-16F3-05A84A445D8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280010-B5B1-48CF-8C3B-0EAEF47B2468}" type="datetimeFigureOut">
              <a:rPr lang="en-US" smtClean="0"/>
              <a:t>11/12/2023</a:t>
            </a:fld>
            <a:endParaRPr lang="en-US"/>
          </a:p>
        </p:txBody>
      </p:sp>
      <p:sp>
        <p:nvSpPr>
          <p:cNvPr id="5" name="页脚占位符 4">
            <a:extLst>
              <a:ext uri="{FF2B5EF4-FFF2-40B4-BE49-F238E27FC236}">
                <a16:creationId xmlns:a16="http://schemas.microsoft.com/office/drawing/2014/main" id="{B9288BA4-EA2E-6B25-EF62-EB4AA7EA45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0D0A5E63-B65D-64B9-05E5-243B1C4955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0C1089-7EDF-42CC-B55D-2E8A8E7F9B22}" type="slidenum">
              <a:rPr lang="en-US" smtClean="0"/>
              <a:t>‹#›</a:t>
            </a:fld>
            <a:endParaRPr lang="en-US"/>
          </a:p>
        </p:txBody>
      </p:sp>
    </p:spTree>
    <p:extLst>
      <p:ext uri="{BB962C8B-B14F-4D97-AF65-F5344CB8AC3E}">
        <p14:creationId xmlns:p14="http://schemas.microsoft.com/office/powerpoint/2010/main" val="2389065828"/>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2" r:id="rId3"/>
    <p:sldLayoutId id="214748366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阿里巴巴普惠体 2.0 55 Regula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阿里巴巴普惠体 2.0 55 Regula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阿里巴巴普惠体 2.0 55 Regula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阿里巴巴普惠体 2.0 55 Regula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阿里巴巴普惠体 2.0 55 Regula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1.xml"/><Relationship Id="rId13" Type="http://schemas.openxmlformats.org/officeDocument/2006/relationships/image" Target="../media/image27.png"/><Relationship Id="rId3" Type="http://schemas.openxmlformats.org/officeDocument/2006/relationships/tags" Target="../tags/tag284.xml"/><Relationship Id="rId7" Type="http://schemas.openxmlformats.org/officeDocument/2006/relationships/tags" Target="../tags/tag288.xml"/><Relationship Id="rId12" Type="http://schemas.openxmlformats.org/officeDocument/2006/relationships/image" Target="../media/image26.svg"/><Relationship Id="rId2" Type="http://schemas.openxmlformats.org/officeDocument/2006/relationships/tags" Target="../tags/tag283.xml"/><Relationship Id="rId16" Type="http://schemas.openxmlformats.org/officeDocument/2006/relationships/image" Target="../media/image30.svg"/><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image" Target="../media/image25.png"/><Relationship Id="rId5" Type="http://schemas.openxmlformats.org/officeDocument/2006/relationships/tags" Target="../tags/tag286.xml"/><Relationship Id="rId15" Type="http://schemas.openxmlformats.org/officeDocument/2006/relationships/image" Target="../media/image29.png"/><Relationship Id="rId10" Type="http://schemas.openxmlformats.org/officeDocument/2006/relationships/image" Target="../media/image24.svg"/><Relationship Id="rId4" Type="http://schemas.openxmlformats.org/officeDocument/2006/relationships/tags" Target="../tags/tag285.xml"/><Relationship Id="rId9" Type="http://schemas.openxmlformats.org/officeDocument/2006/relationships/image" Target="../media/image23.png"/><Relationship Id="rId14" Type="http://schemas.openxmlformats.org/officeDocument/2006/relationships/image" Target="../media/image28.svg"/></Relationships>
</file>

<file path=ppt/slides/_rels/slide11.xml.rels><?xml version="1.0" encoding="UTF-8" standalone="yes"?>
<Relationships xmlns="http://schemas.openxmlformats.org/package/2006/relationships"><Relationship Id="rId8" Type="http://schemas.openxmlformats.org/officeDocument/2006/relationships/image" Target="../media/image32.jpeg"/><Relationship Id="rId13" Type="http://schemas.openxmlformats.org/officeDocument/2006/relationships/image" Target="../media/image37.svg"/><Relationship Id="rId3" Type="http://schemas.openxmlformats.org/officeDocument/2006/relationships/tags" Target="../tags/tag291.xml"/><Relationship Id="rId7" Type="http://schemas.openxmlformats.org/officeDocument/2006/relationships/image" Target="../media/image31.jpeg"/><Relationship Id="rId12" Type="http://schemas.openxmlformats.org/officeDocument/2006/relationships/image" Target="../media/image36.png"/><Relationship Id="rId2" Type="http://schemas.openxmlformats.org/officeDocument/2006/relationships/tags" Target="../tags/tag290.xml"/><Relationship Id="rId1" Type="http://schemas.openxmlformats.org/officeDocument/2006/relationships/tags" Target="../tags/tag289.xml"/><Relationship Id="rId6" Type="http://schemas.openxmlformats.org/officeDocument/2006/relationships/slideLayout" Target="../slideLayouts/slideLayout1.xml"/><Relationship Id="rId11" Type="http://schemas.openxmlformats.org/officeDocument/2006/relationships/image" Target="../media/image35.svg"/><Relationship Id="rId5" Type="http://schemas.openxmlformats.org/officeDocument/2006/relationships/tags" Target="../tags/tag293.xml"/><Relationship Id="rId10" Type="http://schemas.openxmlformats.org/officeDocument/2006/relationships/image" Target="../media/image34.png"/><Relationship Id="rId4" Type="http://schemas.openxmlformats.org/officeDocument/2006/relationships/tags" Target="../tags/tag292.xml"/><Relationship Id="rId9"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5.xml"/><Relationship Id="rId1" Type="http://schemas.openxmlformats.org/officeDocument/2006/relationships/tags" Target="../tags/tag294.xml"/></Relationships>
</file>

<file path=ppt/slides/_rels/slide13.xml.rels><?xml version="1.0" encoding="UTF-8" standalone="yes"?>
<Relationships xmlns="http://schemas.openxmlformats.org/package/2006/relationships"><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 Id="rId6" Type="http://schemas.openxmlformats.org/officeDocument/2006/relationships/slideLayout" Target="../slideLayouts/slideLayout1.xml"/><Relationship Id="rId5" Type="http://schemas.openxmlformats.org/officeDocument/2006/relationships/tags" Target="../tags/tag300.xml"/><Relationship Id="rId4" Type="http://schemas.openxmlformats.org/officeDocument/2006/relationships/tags" Target="../tags/tag299.xml"/></Relationships>
</file>

<file path=ppt/slides/_rels/slide14.xml.rels><?xml version="1.0" encoding="UTF-8" standalone="yes"?>
<Relationships xmlns="http://schemas.openxmlformats.org/package/2006/relationships"><Relationship Id="rId3" Type="http://schemas.openxmlformats.org/officeDocument/2006/relationships/tags" Target="../tags/tag303.xml"/><Relationship Id="rId7" Type="http://schemas.openxmlformats.org/officeDocument/2006/relationships/image" Target="../media/image39.jpeg"/><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image" Target="../media/image38.jpeg"/><Relationship Id="rId5" Type="http://schemas.openxmlformats.org/officeDocument/2006/relationships/slideLayout" Target="../slideLayouts/slideLayout1.xml"/><Relationship Id="rId4" Type="http://schemas.openxmlformats.org/officeDocument/2006/relationships/tags" Target="../tags/tag30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06.xml"/><Relationship Id="rId1" Type="http://schemas.openxmlformats.org/officeDocument/2006/relationships/tags" Target="../tags/tag305.xml"/></Relationships>
</file>

<file path=ppt/slides/_rels/slide16.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tags" Target="../tags/tag309.xml"/><Relationship Id="rId7" Type="http://schemas.openxmlformats.org/officeDocument/2006/relationships/image" Target="../media/image40.png"/><Relationship Id="rId12" Type="http://schemas.openxmlformats.org/officeDocument/2006/relationships/image" Target="../media/image45.svg"/><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slideLayout" Target="../slideLayouts/slideLayout1.xml"/><Relationship Id="rId11" Type="http://schemas.openxmlformats.org/officeDocument/2006/relationships/image" Target="../media/image44.png"/><Relationship Id="rId5" Type="http://schemas.openxmlformats.org/officeDocument/2006/relationships/tags" Target="../tags/tag311.xml"/><Relationship Id="rId10" Type="http://schemas.openxmlformats.org/officeDocument/2006/relationships/image" Target="../media/image43.svg"/><Relationship Id="rId4" Type="http://schemas.openxmlformats.org/officeDocument/2006/relationships/tags" Target="../tags/tag310.xml"/><Relationship Id="rId9" Type="http://schemas.openxmlformats.org/officeDocument/2006/relationships/image" Target="../media/image42.png"/></Relationships>
</file>

<file path=ppt/slides/_rels/slide17.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tags" Target="../tags/tag314.xml"/><Relationship Id="rId7" Type="http://schemas.openxmlformats.org/officeDocument/2006/relationships/image" Target="../media/image46.png"/><Relationship Id="rId2" Type="http://schemas.openxmlformats.org/officeDocument/2006/relationships/tags" Target="../tags/tag313.xml"/><Relationship Id="rId1" Type="http://schemas.openxmlformats.org/officeDocument/2006/relationships/tags" Target="../tags/tag312.xml"/><Relationship Id="rId6" Type="http://schemas.openxmlformats.org/officeDocument/2006/relationships/chart" Target="../charts/chart1.xml"/><Relationship Id="rId5" Type="http://schemas.openxmlformats.org/officeDocument/2006/relationships/slideLayout" Target="../slideLayouts/slideLayout1.xml"/><Relationship Id="rId10" Type="http://schemas.openxmlformats.org/officeDocument/2006/relationships/image" Target="../media/image49.svg"/><Relationship Id="rId4" Type="http://schemas.openxmlformats.org/officeDocument/2006/relationships/tags" Target="../tags/tag315.xml"/><Relationship Id="rId9" Type="http://schemas.openxmlformats.org/officeDocument/2006/relationships/image" Target="../media/image48.png"/></Relationships>
</file>

<file path=ppt/slides/_rels/slide1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microsoft.com/office/2007/relationships/hdphoto" Target="../media/hdphoto1.wdp"/><Relationship Id="rId7" Type="http://schemas.openxmlformats.org/officeDocument/2006/relationships/image" Target="../media/image8.sv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54.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www.51pptmoban.com/zt/jiuyeshizhan/" TargetMode="External"/><Relationship Id="rId5" Type="http://schemas.openxmlformats.org/officeDocument/2006/relationships/image" Target="../media/image53.sv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tags" Target="../tags/tag22.xml"/><Relationship Id="rId26" Type="http://schemas.openxmlformats.org/officeDocument/2006/relationships/image" Target="../media/image15.png"/><Relationship Id="rId3" Type="http://schemas.openxmlformats.org/officeDocument/2006/relationships/tags" Target="../tags/tag7.xml"/><Relationship Id="rId21" Type="http://schemas.openxmlformats.org/officeDocument/2006/relationships/tags" Target="../tags/tag25.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tags" Target="../tags/tag21.xml"/><Relationship Id="rId25" Type="http://schemas.openxmlformats.org/officeDocument/2006/relationships/image" Target="../media/image14.png"/><Relationship Id="rId2" Type="http://schemas.openxmlformats.org/officeDocument/2006/relationships/tags" Target="../tags/tag6.xml"/><Relationship Id="rId16" Type="http://schemas.openxmlformats.org/officeDocument/2006/relationships/tags" Target="../tags/tag20.xml"/><Relationship Id="rId20" Type="http://schemas.openxmlformats.org/officeDocument/2006/relationships/tags" Target="../tags/tag2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24" Type="http://schemas.openxmlformats.org/officeDocument/2006/relationships/image" Target="../media/image13.jpeg"/><Relationship Id="rId5" Type="http://schemas.openxmlformats.org/officeDocument/2006/relationships/tags" Target="../tags/tag9.xml"/><Relationship Id="rId15" Type="http://schemas.openxmlformats.org/officeDocument/2006/relationships/tags" Target="../tags/tag19.xml"/><Relationship Id="rId23" Type="http://schemas.openxmlformats.org/officeDocument/2006/relationships/slideLayout" Target="../slideLayouts/slideLayout1.xml"/><Relationship Id="rId28" Type="http://schemas.microsoft.com/office/2007/relationships/hdphoto" Target="../media/hdphoto2.wdp"/><Relationship Id="rId10" Type="http://schemas.openxmlformats.org/officeDocument/2006/relationships/tags" Target="../tags/tag14.xml"/><Relationship Id="rId19" Type="http://schemas.openxmlformats.org/officeDocument/2006/relationships/tags" Target="../tags/tag23.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 Id="rId22" Type="http://schemas.openxmlformats.org/officeDocument/2006/relationships/tags" Target="../tags/tag26.xml"/><Relationship Id="rId27"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18" Type="http://schemas.openxmlformats.org/officeDocument/2006/relationships/tags" Target="../tags/tag44.xml"/><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tags" Target="../tags/tag43.xml"/><Relationship Id="rId2" Type="http://schemas.openxmlformats.org/officeDocument/2006/relationships/tags" Target="../tags/tag28.xml"/><Relationship Id="rId16" Type="http://schemas.openxmlformats.org/officeDocument/2006/relationships/tags" Target="../tags/tag42.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5" Type="http://schemas.openxmlformats.org/officeDocument/2006/relationships/tags" Target="../tags/tag31.xml"/><Relationship Id="rId15" Type="http://schemas.openxmlformats.org/officeDocument/2006/relationships/tags" Target="../tags/tag41.xml"/><Relationship Id="rId10" Type="http://schemas.openxmlformats.org/officeDocument/2006/relationships/tags" Target="../tags/tag36.xml"/><Relationship Id="rId19" Type="http://schemas.openxmlformats.org/officeDocument/2006/relationships/slideLayout" Target="../slideLayouts/slideLayout1.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s>
</file>

<file path=ppt/slides/_rels/slide6.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9"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17" Type="http://schemas.openxmlformats.org/officeDocument/2006/relationships/tags" Target="../tags/tag169.xml"/><Relationship Id="rId21" Type="http://schemas.openxmlformats.org/officeDocument/2006/relationships/tags" Target="../tags/tag73.xml"/><Relationship Id="rId42" Type="http://schemas.openxmlformats.org/officeDocument/2006/relationships/tags" Target="../tags/tag94.xml"/><Relationship Id="rId63" Type="http://schemas.openxmlformats.org/officeDocument/2006/relationships/tags" Target="../tags/tag115.xml"/><Relationship Id="rId84" Type="http://schemas.openxmlformats.org/officeDocument/2006/relationships/tags" Target="../tags/tag136.xml"/><Relationship Id="rId138" Type="http://schemas.openxmlformats.org/officeDocument/2006/relationships/tags" Target="../tags/tag190.xml"/><Relationship Id="rId159" Type="http://schemas.openxmlformats.org/officeDocument/2006/relationships/tags" Target="../tags/tag211.xml"/><Relationship Id="rId170" Type="http://schemas.openxmlformats.org/officeDocument/2006/relationships/tags" Target="../tags/tag222.xml"/><Relationship Id="rId191" Type="http://schemas.openxmlformats.org/officeDocument/2006/relationships/tags" Target="../tags/tag243.xml"/><Relationship Id="rId205" Type="http://schemas.openxmlformats.org/officeDocument/2006/relationships/tags" Target="../tags/tag257.xml"/><Relationship Id="rId107" Type="http://schemas.openxmlformats.org/officeDocument/2006/relationships/tags" Target="../tags/tag159.xml"/><Relationship Id="rId11" Type="http://schemas.openxmlformats.org/officeDocument/2006/relationships/tags" Target="../tags/tag63.xml"/><Relationship Id="rId32" Type="http://schemas.openxmlformats.org/officeDocument/2006/relationships/tags" Target="../tags/tag84.xml"/><Relationship Id="rId53" Type="http://schemas.openxmlformats.org/officeDocument/2006/relationships/tags" Target="../tags/tag105.xml"/><Relationship Id="rId74" Type="http://schemas.openxmlformats.org/officeDocument/2006/relationships/tags" Target="../tags/tag126.xml"/><Relationship Id="rId128" Type="http://schemas.openxmlformats.org/officeDocument/2006/relationships/tags" Target="../tags/tag180.xml"/><Relationship Id="rId149" Type="http://schemas.openxmlformats.org/officeDocument/2006/relationships/tags" Target="../tags/tag201.xml"/><Relationship Id="rId5" Type="http://schemas.openxmlformats.org/officeDocument/2006/relationships/tags" Target="../tags/tag57.xml"/><Relationship Id="rId95" Type="http://schemas.openxmlformats.org/officeDocument/2006/relationships/tags" Target="../tags/tag147.xml"/><Relationship Id="rId160" Type="http://schemas.openxmlformats.org/officeDocument/2006/relationships/tags" Target="../tags/tag212.xml"/><Relationship Id="rId181" Type="http://schemas.openxmlformats.org/officeDocument/2006/relationships/tags" Target="../tags/tag233.xml"/><Relationship Id="rId216" Type="http://schemas.openxmlformats.org/officeDocument/2006/relationships/tags" Target="../tags/tag268.xml"/><Relationship Id="rId22" Type="http://schemas.openxmlformats.org/officeDocument/2006/relationships/tags" Target="../tags/tag74.xml"/><Relationship Id="rId43" Type="http://schemas.openxmlformats.org/officeDocument/2006/relationships/tags" Target="../tags/tag95.xml"/><Relationship Id="rId64" Type="http://schemas.openxmlformats.org/officeDocument/2006/relationships/tags" Target="../tags/tag116.xml"/><Relationship Id="rId118" Type="http://schemas.openxmlformats.org/officeDocument/2006/relationships/tags" Target="../tags/tag170.xml"/><Relationship Id="rId139" Type="http://schemas.openxmlformats.org/officeDocument/2006/relationships/tags" Target="../tags/tag191.xml"/><Relationship Id="rId85" Type="http://schemas.openxmlformats.org/officeDocument/2006/relationships/tags" Target="../tags/tag137.xml"/><Relationship Id="rId150" Type="http://schemas.openxmlformats.org/officeDocument/2006/relationships/tags" Target="../tags/tag202.xml"/><Relationship Id="rId171" Type="http://schemas.openxmlformats.org/officeDocument/2006/relationships/tags" Target="../tags/tag223.xml"/><Relationship Id="rId192" Type="http://schemas.openxmlformats.org/officeDocument/2006/relationships/tags" Target="../tags/tag244.xml"/><Relationship Id="rId206" Type="http://schemas.openxmlformats.org/officeDocument/2006/relationships/tags" Target="../tags/tag258.xml"/><Relationship Id="rId12" Type="http://schemas.openxmlformats.org/officeDocument/2006/relationships/tags" Target="../tags/tag64.xml"/><Relationship Id="rId33" Type="http://schemas.openxmlformats.org/officeDocument/2006/relationships/tags" Target="../tags/tag85.xml"/><Relationship Id="rId108" Type="http://schemas.openxmlformats.org/officeDocument/2006/relationships/tags" Target="../tags/tag160.xml"/><Relationship Id="rId129" Type="http://schemas.openxmlformats.org/officeDocument/2006/relationships/tags" Target="../tags/tag181.xml"/><Relationship Id="rId54" Type="http://schemas.openxmlformats.org/officeDocument/2006/relationships/tags" Target="../tags/tag106.xml"/><Relationship Id="rId75" Type="http://schemas.openxmlformats.org/officeDocument/2006/relationships/tags" Target="../tags/tag127.xml"/><Relationship Id="rId96" Type="http://schemas.openxmlformats.org/officeDocument/2006/relationships/tags" Target="../tags/tag148.xml"/><Relationship Id="rId140" Type="http://schemas.openxmlformats.org/officeDocument/2006/relationships/tags" Target="../tags/tag192.xml"/><Relationship Id="rId161" Type="http://schemas.openxmlformats.org/officeDocument/2006/relationships/tags" Target="../tags/tag213.xml"/><Relationship Id="rId182" Type="http://schemas.openxmlformats.org/officeDocument/2006/relationships/tags" Target="../tags/tag234.xml"/><Relationship Id="rId217" Type="http://schemas.openxmlformats.org/officeDocument/2006/relationships/tags" Target="../tags/tag269.xml"/><Relationship Id="rId6" Type="http://schemas.openxmlformats.org/officeDocument/2006/relationships/tags" Target="../tags/tag58.xml"/><Relationship Id="rId23" Type="http://schemas.openxmlformats.org/officeDocument/2006/relationships/tags" Target="../tags/tag75.xml"/><Relationship Id="rId119" Type="http://schemas.openxmlformats.org/officeDocument/2006/relationships/tags" Target="../tags/tag171.xml"/><Relationship Id="rId44" Type="http://schemas.openxmlformats.org/officeDocument/2006/relationships/tags" Target="../tags/tag96.xml"/><Relationship Id="rId65" Type="http://schemas.openxmlformats.org/officeDocument/2006/relationships/tags" Target="../tags/tag117.xml"/><Relationship Id="rId86" Type="http://schemas.openxmlformats.org/officeDocument/2006/relationships/tags" Target="../tags/tag138.xml"/><Relationship Id="rId130" Type="http://schemas.openxmlformats.org/officeDocument/2006/relationships/tags" Target="../tags/tag182.xml"/><Relationship Id="rId151" Type="http://schemas.openxmlformats.org/officeDocument/2006/relationships/tags" Target="../tags/tag203.xml"/><Relationship Id="rId172" Type="http://schemas.openxmlformats.org/officeDocument/2006/relationships/tags" Target="../tags/tag224.xml"/><Relationship Id="rId193" Type="http://schemas.openxmlformats.org/officeDocument/2006/relationships/tags" Target="../tags/tag245.xml"/><Relationship Id="rId207" Type="http://schemas.openxmlformats.org/officeDocument/2006/relationships/tags" Target="../tags/tag259.xml"/><Relationship Id="rId13" Type="http://schemas.openxmlformats.org/officeDocument/2006/relationships/tags" Target="../tags/tag65.xml"/><Relationship Id="rId109" Type="http://schemas.openxmlformats.org/officeDocument/2006/relationships/tags" Target="../tags/tag161.xml"/><Relationship Id="rId34" Type="http://schemas.openxmlformats.org/officeDocument/2006/relationships/tags" Target="../tags/tag86.xml"/><Relationship Id="rId55" Type="http://schemas.openxmlformats.org/officeDocument/2006/relationships/tags" Target="../tags/tag107.xml"/><Relationship Id="rId76" Type="http://schemas.openxmlformats.org/officeDocument/2006/relationships/tags" Target="../tags/tag128.xml"/><Relationship Id="rId97" Type="http://schemas.openxmlformats.org/officeDocument/2006/relationships/tags" Target="../tags/tag149.xml"/><Relationship Id="rId120" Type="http://schemas.openxmlformats.org/officeDocument/2006/relationships/tags" Target="../tags/tag172.xml"/><Relationship Id="rId141" Type="http://schemas.openxmlformats.org/officeDocument/2006/relationships/tags" Target="../tags/tag193.xml"/><Relationship Id="rId7" Type="http://schemas.openxmlformats.org/officeDocument/2006/relationships/tags" Target="../tags/tag59.xml"/><Relationship Id="rId162" Type="http://schemas.openxmlformats.org/officeDocument/2006/relationships/tags" Target="../tags/tag214.xml"/><Relationship Id="rId183" Type="http://schemas.openxmlformats.org/officeDocument/2006/relationships/tags" Target="../tags/tag235.xml"/><Relationship Id="rId218" Type="http://schemas.openxmlformats.org/officeDocument/2006/relationships/tags" Target="../tags/tag270.xml"/><Relationship Id="rId24" Type="http://schemas.openxmlformats.org/officeDocument/2006/relationships/tags" Target="../tags/tag76.xml"/><Relationship Id="rId45" Type="http://schemas.openxmlformats.org/officeDocument/2006/relationships/tags" Target="../tags/tag97.xml"/><Relationship Id="rId66" Type="http://schemas.openxmlformats.org/officeDocument/2006/relationships/tags" Target="../tags/tag118.xml"/><Relationship Id="rId87" Type="http://schemas.openxmlformats.org/officeDocument/2006/relationships/tags" Target="../tags/tag139.xml"/><Relationship Id="rId110" Type="http://schemas.openxmlformats.org/officeDocument/2006/relationships/tags" Target="../tags/tag162.xml"/><Relationship Id="rId131" Type="http://schemas.openxmlformats.org/officeDocument/2006/relationships/tags" Target="../tags/tag183.xml"/><Relationship Id="rId152" Type="http://schemas.openxmlformats.org/officeDocument/2006/relationships/tags" Target="../tags/tag204.xml"/><Relationship Id="rId173" Type="http://schemas.openxmlformats.org/officeDocument/2006/relationships/tags" Target="../tags/tag225.xml"/><Relationship Id="rId194" Type="http://schemas.openxmlformats.org/officeDocument/2006/relationships/tags" Target="../tags/tag246.xml"/><Relationship Id="rId208" Type="http://schemas.openxmlformats.org/officeDocument/2006/relationships/tags" Target="../tags/tag260.xml"/><Relationship Id="rId14" Type="http://schemas.openxmlformats.org/officeDocument/2006/relationships/tags" Target="../tags/tag66.xml"/><Relationship Id="rId35" Type="http://schemas.openxmlformats.org/officeDocument/2006/relationships/tags" Target="../tags/tag87.xml"/><Relationship Id="rId56" Type="http://schemas.openxmlformats.org/officeDocument/2006/relationships/tags" Target="../tags/tag108.xml"/><Relationship Id="rId77" Type="http://schemas.openxmlformats.org/officeDocument/2006/relationships/tags" Target="../tags/tag129.xml"/><Relationship Id="rId100" Type="http://schemas.openxmlformats.org/officeDocument/2006/relationships/tags" Target="../tags/tag152.xml"/><Relationship Id="rId8" Type="http://schemas.openxmlformats.org/officeDocument/2006/relationships/tags" Target="../tags/tag60.xml"/><Relationship Id="rId51" Type="http://schemas.openxmlformats.org/officeDocument/2006/relationships/tags" Target="../tags/tag103.xml"/><Relationship Id="rId72" Type="http://schemas.openxmlformats.org/officeDocument/2006/relationships/tags" Target="../tags/tag124.xml"/><Relationship Id="rId93" Type="http://schemas.openxmlformats.org/officeDocument/2006/relationships/tags" Target="../tags/tag145.xml"/><Relationship Id="rId98" Type="http://schemas.openxmlformats.org/officeDocument/2006/relationships/tags" Target="../tags/tag150.xml"/><Relationship Id="rId121" Type="http://schemas.openxmlformats.org/officeDocument/2006/relationships/tags" Target="../tags/tag173.xml"/><Relationship Id="rId142" Type="http://schemas.openxmlformats.org/officeDocument/2006/relationships/tags" Target="../tags/tag194.xml"/><Relationship Id="rId163" Type="http://schemas.openxmlformats.org/officeDocument/2006/relationships/tags" Target="../tags/tag215.xml"/><Relationship Id="rId184" Type="http://schemas.openxmlformats.org/officeDocument/2006/relationships/tags" Target="../tags/tag236.xml"/><Relationship Id="rId189" Type="http://schemas.openxmlformats.org/officeDocument/2006/relationships/tags" Target="../tags/tag241.xml"/><Relationship Id="rId219" Type="http://schemas.openxmlformats.org/officeDocument/2006/relationships/tags" Target="../tags/tag271.xml"/><Relationship Id="rId3" Type="http://schemas.openxmlformats.org/officeDocument/2006/relationships/tags" Target="../tags/tag55.xml"/><Relationship Id="rId214" Type="http://schemas.openxmlformats.org/officeDocument/2006/relationships/tags" Target="../tags/tag266.xml"/><Relationship Id="rId25" Type="http://schemas.openxmlformats.org/officeDocument/2006/relationships/tags" Target="../tags/tag77.xml"/><Relationship Id="rId46" Type="http://schemas.openxmlformats.org/officeDocument/2006/relationships/tags" Target="../tags/tag98.xml"/><Relationship Id="rId67" Type="http://schemas.openxmlformats.org/officeDocument/2006/relationships/tags" Target="../tags/tag119.xml"/><Relationship Id="rId116" Type="http://schemas.openxmlformats.org/officeDocument/2006/relationships/tags" Target="../tags/tag168.xml"/><Relationship Id="rId137" Type="http://schemas.openxmlformats.org/officeDocument/2006/relationships/tags" Target="../tags/tag189.xml"/><Relationship Id="rId158" Type="http://schemas.openxmlformats.org/officeDocument/2006/relationships/tags" Target="../tags/tag210.xml"/><Relationship Id="rId20" Type="http://schemas.openxmlformats.org/officeDocument/2006/relationships/tags" Target="../tags/tag72.xml"/><Relationship Id="rId41" Type="http://schemas.openxmlformats.org/officeDocument/2006/relationships/tags" Target="../tags/tag93.xml"/><Relationship Id="rId62" Type="http://schemas.openxmlformats.org/officeDocument/2006/relationships/tags" Target="../tags/tag114.xml"/><Relationship Id="rId83" Type="http://schemas.openxmlformats.org/officeDocument/2006/relationships/tags" Target="../tags/tag135.xml"/><Relationship Id="rId88" Type="http://schemas.openxmlformats.org/officeDocument/2006/relationships/tags" Target="../tags/tag140.xml"/><Relationship Id="rId111" Type="http://schemas.openxmlformats.org/officeDocument/2006/relationships/tags" Target="../tags/tag163.xml"/><Relationship Id="rId132" Type="http://schemas.openxmlformats.org/officeDocument/2006/relationships/tags" Target="../tags/tag184.xml"/><Relationship Id="rId153" Type="http://schemas.openxmlformats.org/officeDocument/2006/relationships/tags" Target="../tags/tag205.xml"/><Relationship Id="rId174" Type="http://schemas.openxmlformats.org/officeDocument/2006/relationships/tags" Target="../tags/tag226.xml"/><Relationship Id="rId179" Type="http://schemas.openxmlformats.org/officeDocument/2006/relationships/tags" Target="../tags/tag231.xml"/><Relationship Id="rId195" Type="http://schemas.openxmlformats.org/officeDocument/2006/relationships/tags" Target="../tags/tag247.xml"/><Relationship Id="rId209" Type="http://schemas.openxmlformats.org/officeDocument/2006/relationships/tags" Target="../tags/tag261.xml"/><Relationship Id="rId190" Type="http://schemas.openxmlformats.org/officeDocument/2006/relationships/tags" Target="../tags/tag242.xml"/><Relationship Id="rId204" Type="http://schemas.openxmlformats.org/officeDocument/2006/relationships/tags" Target="../tags/tag256.xml"/><Relationship Id="rId220" Type="http://schemas.openxmlformats.org/officeDocument/2006/relationships/tags" Target="../tags/tag272.xml"/><Relationship Id="rId15" Type="http://schemas.openxmlformats.org/officeDocument/2006/relationships/tags" Target="../tags/tag67.xml"/><Relationship Id="rId36" Type="http://schemas.openxmlformats.org/officeDocument/2006/relationships/tags" Target="../tags/tag88.xml"/><Relationship Id="rId57" Type="http://schemas.openxmlformats.org/officeDocument/2006/relationships/tags" Target="../tags/tag109.xml"/><Relationship Id="rId106" Type="http://schemas.openxmlformats.org/officeDocument/2006/relationships/tags" Target="../tags/tag158.xml"/><Relationship Id="rId127" Type="http://schemas.openxmlformats.org/officeDocument/2006/relationships/tags" Target="../tags/tag179.xml"/><Relationship Id="rId10" Type="http://schemas.openxmlformats.org/officeDocument/2006/relationships/tags" Target="../tags/tag62.xml"/><Relationship Id="rId31" Type="http://schemas.openxmlformats.org/officeDocument/2006/relationships/tags" Target="../tags/tag83.xml"/><Relationship Id="rId52" Type="http://schemas.openxmlformats.org/officeDocument/2006/relationships/tags" Target="../tags/tag104.xml"/><Relationship Id="rId73" Type="http://schemas.openxmlformats.org/officeDocument/2006/relationships/tags" Target="../tags/tag125.xml"/><Relationship Id="rId78" Type="http://schemas.openxmlformats.org/officeDocument/2006/relationships/tags" Target="../tags/tag130.xml"/><Relationship Id="rId94" Type="http://schemas.openxmlformats.org/officeDocument/2006/relationships/tags" Target="../tags/tag146.xml"/><Relationship Id="rId99" Type="http://schemas.openxmlformats.org/officeDocument/2006/relationships/tags" Target="../tags/tag151.xml"/><Relationship Id="rId101" Type="http://schemas.openxmlformats.org/officeDocument/2006/relationships/tags" Target="../tags/tag153.xml"/><Relationship Id="rId122" Type="http://schemas.openxmlformats.org/officeDocument/2006/relationships/tags" Target="../tags/tag174.xml"/><Relationship Id="rId143" Type="http://schemas.openxmlformats.org/officeDocument/2006/relationships/tags" Target="../tags/tag195.xml"/><Relationship Id="rId148" Type="http://schemas.openxmlformats.org/officeDocument/2006/relationships/tags" Target="../tags/tag200.xml"/><Relationship Id="rId164" Type="http://schemas.openxmlformats.org/officeDocument/2006/relationships/tags" Target="../tags/tag216.xml"/><Relationship Id="rId169" Type="http://schemas.openxmlformats.org/officeDocument/2006/relationships/tags" Target="../tags/tag221.xml"/><Relationship Id="rId185" Type="http://schemas.openxmlformats.org/officeDocument/2006/relationships/tags" Target="../tags/tag237.xml"/><Relationship Id="rId4" Type="http://schemas.openxmlformats.org/officeDocument/2006/relationships/tags" Target="../tags/tag56.xml"/><Relationship Id="rId9" Type="http://schemas.openxmlformats.org/officeDocument/2006/relationships/tags" Target="../tags/tag61.xml"/><Relationship Id="rId180" Type="http://schemas.openxmlformats.org/officeDocument/2006/relationships/tags" Target="../tags/tag232.xml"/><Relationship Id="rId210" Type="http://schemas.openxmlformats.org/officeDocument/2006/relationships/tags" Target="../tags/tag262.xml"/><Relationship Id="rId215" Type="http://schemas.openxmlformats.org/officeDocument/2006/relationships/tags" Target="../tags/tag267.xml"/><Relationship Id="rId26" Type="http://schemas.openxmlformats.org/officeDocument/2006/relationships/tags" Target="../tags/tag78.xml"/><Relationship Id="rId47" Type="http://schemas.openxmlformats.org/officeDocument/2006/relationships/tags" Target="../tags/tag99.xml"/><Relationship Id="rId68" Type="http://schemas.openxmlformats.org/officeDocument/2006/relationships/tags" Target="../tags/tag120.xml"/><Relationship Id="rId89" Type="http://schemas.openxmlformats.org/officeDocument/2006/relationships/tags" Target="../tags/tag141.xml"/><Relationship Id="rId112" Type="http://schemas.openxmlformats.org/officeDocument/2006/relationships/tags" Target="../tags/tag164.xml"/><Relationship Id="rId133" Type="http://schemas.openxmlformats.org/officeDocument/2006/relationships/tags" Target="../tags/tag185.xml"/><Relationship Id="rId154" Type="http://schemas.openxmlformats.org/officeDocument/2006/relationships/tags" Target="../tags/tag206.xml"/><Relationship Id="rId175" Type="http://schemas.openxmlformats.org/officeDocument/2006/relationships/tags" Target="../tags/tag227.xml"/><Relationship Id="rId196" Type="http://schemas.openxmlformats.org/officeDocument/2006/relationships/tags" Target="../tags/tag248.xml"/><Relationship Id="rId200" Type="http://schemas.openxmlformats.org/officeDocument/2006/relationships/tags" Target="../tags/tag252.xml"/><Relationship Id="rId16" Type="http://schemas.openxmlformats.org/officeDocument/2006/relationships/tags" Target="../tags/tag68.xml"/><Relationship Id="rId221" Type="http://schemas.openxmlformats.org/officeDocument/2006/relationships/slideLayout" Target="../slideLayouts/slideLayout1.xml"/><Relationship Id="rId37" Type="http://schemas.openxmlformats.org/officeDocument/2006/relationships/tags" Target="../tags/tag89.xml"/><Relationship Id="rId58" Type="http://schemas.openxmlformats.org/officeDocument/2006/relationships/tags" Target="../tags/tag110.xml"/><Relationship Id="rId79" Type="http://schemas.openxmlformats.org/officeDocument/2006/relationships/tags" Target="../tags/tag131.xml"/><Relationship Id="rId102" Type="http://schemas.openxmlformats.org/officeDocument/2006/relationships/tags" Target="../tags/tag154.xml"/><Relationship Id="rId123" Type="http://schemas.openxmlformats.org/officeDocument/2006/relationships/tags" Target="../tags/tag175.xml"/><Relationship Id="rId144" Type="http://schemas.openxmlformats.org/officeDocument/2006/relationships/tags" Target="../tags/tag196.xml"/><Relationship Id="rId90" Type="http://schemas.openxmlformats.org/officeDocument/2006/relationships/tags" Target="../tags/tag142.xml"/><Relationship Id="rId165" Type="http://schemas.openxmlformats.org/officeDocument/2006/relationships/tags" Target="../tags/tag217.xml"/><Relationship Id="rId186" Type="http://schemas.openxmlformats.org/officeDocument/2006/relationships/tags" Target="../tags/tag238.xml"/><Relationship Id="rId211" Type="http://schemas.openxmlformats.org/officeDocument/2006/relationships/tags" Target="../tags/tag263.xml"/><Relationship Id="rId27" Type="http://schemas.openxmlformats.org/officeDocument/2006/relationships/tags" Target="../tags/tag79.xml"/><Relationship Id="rId48" Type="http://schemas.openxmlformats.org/officeDocument/2006/relationships/tags" Target="../tags/tag100.xml"/><Relationship Id="rId69" Type="http://schemas.openxmlformats.org/officeDocument/2006/relationships/tags" Target="../tags/tag121.xml"/><Relationship Id="rId113" Type="http://schemas.openxmlformats.org/officeDocument/2006/relationships/tags" Target="../tags/tag165.xml"/><Relationship Id="rId134" Type="http://schemas.openxmlformats.org/officeDocument/2006/relationships/tags" Target="../tags/tag186.xml"/><Relationship Id="rId80" Type="http://schemas.openxmlformats.org/officeDocument/2006/relationships/tags" Target="../tags/tag132.xml"/><Relationship Id="rId155" Type="http://schemas.openxmlformats.org/officeDocument/2006/relationships/tags" Target="../tags/tag207.xml"/><Relationship Id="rId176" Type="http://schemas.openxmlformats.org/officeDocument/2006/relationships/tags" Target="../tags/tag228.xml"/><Relationship Id="rId197" Type="http://schemas.openxmlformats.org/officeDocument/2006/relationships/tags" Target="../tags/tag249.xml"/><Relationship Id="rId201" Type="http://schemas.openxmlformats.org/officeDocument/2006/relationships/tags" Target="../tags/tag253.xml"/><Relationship Id="rId17" Type="http://schemas.openxmlformats.org/officeDocument/2006/relationships/tags" Target="../tags/tag69.xml"/><Relationship Id="rId38" Type="http://schemas.openxmlformats.org/officeDocument/2006/relationships/tags" Target="../tags/tag90.xml"/><Relationship Id="rId59" Type="http://schemas.openxmlformats.org/officeDocument/2006/relationships/tags" Target="../tags/tag111.xml"/><Relationship Id="rId103" Type="http://schemas.openxmlformats.org/officeDocument/2006/relationships/tags" Target="../tags/tag155.xml"/><Relationship Id="rId124" Type="http://schemas.openxmlformats.org/officeDocument/2006/relationships/tags" Target="../tags/tag176.xml"/><Relationship Id="rId70" Type="http://schemas.openxmlformats.org/officeDocument/2006/relationships/tags" Target="../tags/tag122.xml"/><Relationship Id="rId91" Type="http://schemas.openxmlformats.org/officeDocument/2006/relationships/tags" Target="../tags/tag143.xml"/><Relationship Id="rId145" Type="http://schemas.openxmlformats.org/officeDocument/2006/relationships/tags" Target="../tags/tag197.xml"/><Relationship Id="rId166" Type="http://schemas.openxmlformats.org/officeDocument/2006/relationships/tags" Target="../tags/tag218.xml"/><Relationship Id="rId187" Type="http://schemas.openxmlformats.org/officeDocument/2006/relationships/tags" Target="../tags/tag239.xml"/><Relationship Id="rId1" Type="http://schemas.openxmlformats.org/officeDocument/2006/relationships/tags" Target="../tags/tag53.xml"/><Relationship Id="rId212" Type="http://schemas.openxmlformats.org/officeDocument/2006/relationships/tags" Target="../tags/tag264.xml"/><Relationship Id="rId28" Type="http://schemas.openxmlformats.org/officeDocument/2006/relationships/tags" Target="../tags/tag80.xml"/><Relationship Id="rId49" Type="http://schemas.openxmlformats.org/officeDocument/2006/relationships/tags" Target="../tags/tag101.xml"/><Relationship Id="rId114" Type="http://schemas.openxmlformats.org/officeDocument/2006/relationships/tags" Target="../tags/tag166.xml"/><Relationship Id="rId60" Type="http://schemas.openxmlformats.org/officeDocument/2006/relationships/tags" Target="../tags/tag112.xml"/><Relationship Id="rId81" Type="http://schemas.openxmlformats.org/officeDocument/2006/relationships/tags" Target="../tags/tag133.xml"/><Relationship Id="rId135" Type="http://schemas.openxmlformats.org/officeDocument/2006/relationships/tags" Target="../tags/tag187.xml"/><Relationship Id="rId156" Type="http://schemas.openxmlformats.org/officeDocument/2006/relationships/tags" Target="../tags/tag208.xml"/><Relationship Id="rId177" Type="http://schemas.openxmlformats.org/officeDocument/2006/relationships/tags" Target="../tags/tag229.xml"/><Relationship Id="rId198" Type="http://schemas.openxmlformats.org/officeDocument/2006/relationships/tags" Target="../tags/tag250.xml"/><Relationship Id="rId202" Type="http://schemas.openxmlformats.org/officeDocument/2006/relationships/tags" Target="../tags/tag254.xml"/><Relationship Id="rId18" Type="http://schemas.openxmlformats.org/officeDocument/2006/relationships/tags" Target="../tags/tag70.xml"/><Relationship Id="rId39" Type="http://schemas.openxmlformats.org/officeDocument/2006/relationships/tags" Target="../tags/tag91.xml"/><Relationship Id="rId50" Type="http://schemas.openxmlformats.org/officeDocument/2006/relationships/tags" Target="../tags/tag102.xml"/><Relationship Id="rId104" Type="http://schemas.openxmlformats.org/officeDocument/2006/relationships/tags" Target="../tags/tag156.xml"/><Relationship Id="rId125" Type="http://schemas.openxmlformats.org/officeDocument/2006/relationships/tags" Target="../tags/tag177.xml"/><Relationship Id="rId146" Type="http://schemas.openxmlformats.org/officeDocument/2006/relationships/tags" Target="../tags/tag198.xml"/><Relationship Id="rId167" Type="http://schemas.openxmlformats.org/officeDocument/2006/relationships/tags" Target="../tags/tag219.xml"/><Relationship Id="rId188" Type="http://schemas.openxmlformats.org/officeDocument/2006/relationships/tags" Target="../tags/tag240.xml"/><Relationship Id="rId71" Type="http://schemas.openxmlformats.org/officeDocument/2006/relationships/tags" Target="../tags/tag123.xml"/><Relationship Id="rId92" Type="http://schemas.openxmlformats.org/officeDocument/2006/relationships/tags" Target="../tags/tag144.xml"/><Relationship Id="rId213" Type="http://schemas.openxmlformats.org/officeDocument/2006/relationships/tags" Target="../tags/tag265.xml"/><Relationship Id="rId2" Type="http://schemas.openxmlformats.org/officeDocument/2006/relationships/tags" Target="../tags/tag54.xml"/><Relationship Id="rId29" Type="http://schemas.openxmlformats.org/officeDocument/2006/relationships/tags" Target="../tags/tag81.xml"/><Relationship Id="rId40" Type="http://schemas.openxmlformats.org/officeDocument/2006/relationships/tags" Target="../tags/tag92.xml"/><Relationship Id="rId115" Type="http://schemas.openxmlformats.org/officeDocument/2006/relationships/tags" Target="../tags/tag167.xml"/><Relationship Id="rId136" Type="http://schemas.openxmlformats.org/officeDocument/2006/relationships/tags" Target="../tags/tag188.xml"/><Relationship Id="rId157" Type="http://schemas.openxmlformats.org/officeDocument/2006/relationships/tags" Target="../tags/tag209.xml"/><Relationship Id="rId178" Type="http://schemas.openxmlformats.org/officeDocument/2006/relationships/tags" Target="../tags/tag230.xml"/><Relationship Id="rId61" Type="http://schemas.openxmlformats.org/officeDocument/2006/relationships/tags" Target="../tags/tag113.xml"/><Relationship Id="rId82" Type="http://schemas.openxmlformats.org/officeDocument/2006/relationships/tags" Target="../tags/tag134.xml"/><Relationship Id="rId199" Type="http://schemas.openxmlformats.org/officeDocument/2006/relationships/tags" Target="../tags/tag251.xml"/><Relationship Id="rId203" Type="http://schemas.openxmlformats.org/officeDocument/2006/relationships/tags" Target="../tags/tag255.xml"/><Relationship Id="rId19" Type="http://schemas.openxmlformats.org/officeDocument/2006/relationships/tags" Target="../tags/tag71.xml"/><Relationship Id="rId30" Type="http://schemas.openxmlformats.org/officeDocument/2006/relationships/tags" Target="../tags/tag82.xml"/><Relationship Id="rId105" Type="http://schemas.openxmlformats.org/officeDocument/2006/relationships/tags" Target="../tags/tag157.xml"/><Relationship Id="rId126" Type="http://schemas.openxmlformats.org/officeDocument/2006/relationships/tags" Target="../tags/tag178.xml"/><Relationship Id="rId147" Type="http://schemas.openxmlformats.org/officeDocument/2006/relationships/tags" Target="../tags/tag199.xml"/><Relationship Id="rId168" Type="http://schemas.openxmlformats.org/officeDocument/2006/relationships/tags" Target="../tags/tag220.xml"/></Relationships>
</file>

<file path=ppt/slides/_rels/slide8.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tags" Target="../tags/tag278.xml"/><Relationship Id="rId7" Type="http://schemas.openxmlformats.org/officeDocument/2006/relationships/slideLayout" Target="../slideLayouts/slideLayout1.xml"/><Relationship Id="rId12" Type="http://schemas.openxmlformats.org/officeDocument/2006/relationships/image" Target="../media/image21.png"/><Relationship Id="rId2" Type="http://schemas.openxmlformats.org/officeDocument/2006/relationships/tags" Target="../tags/tag277.xml"/><Relationship Id="rId1" Type="http://schemas.openxmlformats.org/officeDocument/2006/relationships/tags" Target="../tags/tag276.xml"/><Relationship Id="rId6" Type="http://schemas.openxmlformats.org/officeDocument/2006/relationships/tags" Target="../tags/tag281.xml"/><Relationship Id="rId11" Type="http://schemas.openxmlformats.org/officeDocument/2006/relationships/image" Target="../media/image20.svg"/><Relationship Id="rId5" Type="http://schemas.openxmlformats.org/officeDocument/2006/relationships/tags" Target="../tags/tag280.xml"/><Relationship Id="rId10" Type="http://schemas.openxmlformats.org/officeDocument/2006/relationships/image" Target="../media/image19.png"/><Relationship Id="rId4" Type="http://schemas.openxmlformats.org/officeDocument/2006/relationships/tags" Target="../tags/tag279.xml"/><Relationship Id="rId9"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gs>
            <a:gs pos="100000">
              <a:schemeClr val="accent6"/>
            </a:gs>
          </a:gsLst>
          <a:lin ang="18900000" scaled="1"/>
          <a:tileRect/>
        </a:gradFill>
        <a:effectLst/>
      </p:bgPr>
    </p:bg>
    <p:spTree>
      <p:nvGrpSpPr>
        <p:cNvPr id="1" name=""/>
        <p:cNvGrpSpPr/>
        <p:nvPr/>
      </p:nvGrpSpPr>
      <p:grpSpPr>
        <a:xfrm>
          <a:off x="0" y="0"/>
          <a:ext cx="0" cy="0"/>
          <a:chOff x="0" y="0"/>
          <a:chExt cx="0" cy="0"/>
        </a:xfrm>
      </p:grpSpPr>
      <p:sp>
        <p:nvSpPr>
          <p:cNvPr id="23" name="任意多边形: 形状 22">
            <a:extLst>
              <a:ext uri="{FF2B5EF4-FFF2-40B4-BE49-F238E27FC236}">
                <a16:creationId xmlns:a16="http://schemas.microsoft.com/office/drawing/2014/main" id="{AC0368DE-9ADF-77A3-1304-761FC4E457AE}"/>
              </a:ext>
            </a:extLst>
          </p:cNvPr>
          <p:cNvSpPr/>
          <p:nvPr/>
        </p:nvSpPr>
        <p:spPr>
          <a:xfrm rot="20197922">
            <a:off x="6471619" y="-306606"/>
            <a:ext cx="6943724" cy="7711804"/>
          </a:xfrm>
          <a:custGeom>
            <a:avLst/>
            <a:gdLst>
              <a:gd name="connsiteX0" fmla="*/ 3496237 w 6943724"/>
              <a:gd name="connsiteY0" fmla="*/ 0 h 7711804"/>
              <a:gd name="connsiteX1" fmla="*/ 6943724 w 6943724"/>
              <a:gd name="connsiteY1" fmla="*/ 1489573 h 7711804"/>
              <a:gd name="connsiteX2" fmla="*/ 4255253 w 6943724"/>
              <a:gd name="connsiteY2" fmla="*/ 7711804 h 7711804"/>
              <a:gd name="connsiteX3" fmla="*/ 0 w 6943724"/>
              <a:gd name="connsiteY3" fmla="*/ 5873216 h 7711804"/>
              <a:gd name="connsiteX4" fmla="*/ 0 w 6943724"/>
              <a:gd name="connsiteY4" fmla="*/ 1615418 h 7711804"/>
              <a:gd name="connsiteX5" fmla="*/ 1652235 w 6943724"/>
              <a:gd name="connsiteY5" fmla="*/ 0 h 7711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3724" h="7711804">
                <a:moveTo>
                  <a:pt x="3496237" y="0"/>
                </a:moveTo>
                <a:lnTo>
                  <a:pt x="6943724" y="1489573"/>
                </a:lnTo>
                <a:lnTo>
                  <a:pt x="4255253" y="7711804"/>
                </a:lnTo>
                <a:lnTo>
                  <a:pt x="0" y="5873216"/>
                </a:lnTo>
                <a:lnTo>
                  <a:pt x="0" y="1615418"/>
                </a:lnTo>
                <a:cubicBezTo>
                  <a:pt x="2" y="723250"/>
                  <a:pt x="739732" y="0"/>
                  <a:pt x="1652235" y="0"/>
                </a:cubicBezTo>
                <a:close/>
              </a:path>
            </a:pathLst>
          </a:custGeom>
          <a:gradFill flip="none" rotWithShape="1">
            <a:gsLst>
              <a:gs pos="0">
                <a:srgbClr val="FFFFFF">
                  <a:alpha val="5000"/>
                </a:srgbClr>
              </a:gs>
              <a:gs pos="52000">
                <a:srgbClr val="FFFFFF">
                  <a:alpha val="0"/>
                </a:srgbClr>
              </a:gs>
            </a:gsLst>
            <a:path path="circle">
              <a:fillToRect r="100000" b="100000"/>
            </a:path>
            <a:tileRect l="-100000" t="-100000"/>
          </a:gradFill>
          <a:ln w="412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7" name="任意多边形: 形状 26">
            <a:extLst>
              <a:ext uri="{FF2B5EF4-FFF2-40B4-BE49-F238E27FC236}">
                <a16:creationId xmlns:a16="http://schemas.microsoft.com/office/drawing/2014/main" id="{D2EF47A6-E589-3417-9DC5-9A693523D7E4}"/>
              </a:ext>
            </a:extLst>
          </p:cNvPr>
          <p:cNvSpPr/>
          <p:nvPr/>
        </p:nvSpPr>
        <p:spPr>
          <a:xfrm rot="20197922">
            <a:off x="7127905" y="439354"/>
            <a:ext cx="6434595" cy="6795763"/>
          </a:xfrm>
          <a:custGeom>
            <a:avLst/>
            <a:gdLst>
              <a:gd name="connsiteX0" fmla="*/ 5027675 w 6434595"/>
              <a:gd name="connsiteY0" fmla="*/ 0 h 6795763"/>
              <a:gd name="connsiteX1" fmla="*/ 6434595 w 6434595"/>
              <a:gd name="connsiteY1" fmla="*/ 607895 h 6795763"/>
              <a:gd name="connsiteX2" fmla="*/ 3760971 w 6434595"/>
              <a:gd name="connsiteY2" fmla="*/ 6795763 h 6795763"/>
              <a:gd name="connsiteX3" fmla="*/ 0 w 6434595"/>
              <a:gd name="connsiteY3" fmla="*/ 5170741 h 6795763"/>
              <a:gd name="connsiteX4" fmla="*/ 0 w 6434595"/>
              <a:gd name="connsiteY4" fmla="*/ 1422204 h 6795763"/>
              <a:gd name="connsiteX5" fmla="*/ 1454617 w 6434595"/>
              <a:gd name="connsiteY5" fmla="*/ 0 h 6795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4595" h="6795763">
                <a:moveTo>
                  <a:pt x="5027675" y="0"/>
                </a:moveTo>
                <a:lnTo>
                  <a:pt x="6434595" y="607895"/>
                </a:lnTo>
                <a:lnTo>
                  <a:pt x="3760971" y="6795763"/>
                </a:lnTo>
                <a:lnTo>
                  <a:pt x="0" y="5170741"/>
                </a:lnTo>
                <a:lnTo>
                  <a:pt x="0" y="1422204"/>
                </a:lnTo>
                <a:cubicBezTo>
                  <a:pt x="2" y="636745"/>
                  <a:pt x="651255" y="0"/>
                  <a:pt x="1454617" y="0"/>
                </a:cubicBezTo>
                <a:close/>
              </a:path>
            </a:pathLst>
          </a:custGeom>
          <a:gradFill flip="none" rotWithShape="1">
            <a:gsLst>
              <a:gs pos="0">
                <a:srgbClr val="FFFFFF">
                  <a:alpha val="8000"/>
                </a:srgbClr>
              </a:gs>
              <a:gs pos="52000">
                <a:srgbClr val="FFFFFF">
                  <a:alpha val="0"/>
                </a:srgbClr>
              </a:gs>
            </a:gsLst>
            <a:path path="circle">
              <a:fillToRect r="100000" b="100000"/>
            </a:path>
            <a:tileRect l="-100000" t="-100000"/>
          </a:gradFill>
          <a:ln w="412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文本框 3">
            <a:extLst>
              <a:ext uri="{FF2B5EF4-FFF2-40B4-BE49-F238E27FC236}">
                <a16:creationId xmlns:a16="http://schemas.microsoft.com/office/drawing/2014/main" id="{78BF7705-9268-9244-AADC-BCFE687713B0}"/>
              </a:ext>
            </a:extLst>
          </p:cNvPr>
          <p:cNvSpPr txBox="1"/>
          <p:nvPr/>
        </p:nvSpPr>
        <p:spPr>
          <a:xfrm>
            <a:off x="1038545" y="2402225"/>
            <a:ext cx="5262979" cy="1107996"/>
          </a:xfrm>
          <a:prstGeom prst="rect">
            <a:avLst/>
          </a:prstGeom>
          <a:noFill/>
        </p:spPr>
        <p:txBody>
          <a:bodyPr wrap="none" rtlCol="0">
            <a:spAutoFit/>
          </a:bodyPr>
          <a:lstStyle/>
          <a:p>
            <a:r>
              <a:rPr lang="zh-CN" altLang="en-US" sz="6600" dirty="0">
                <a:solidFill>
                  <a:schemeClr val="bg1"/>
                </a:solidFill>
                <a:effectLst>
                  <a:outerShdw blurRad="38100" dist="38100" dir="2700000" algn="tl">
                    <a:srgbClr val="000000">
                      <a:alpha val="43137"/>
                    </a:srgbClr>
                  </a:outerShdw>
                </a:effectLst>
                <a:latin typeface="+mj-ea"/>
                <a:ea typeface="+mj-ea"/>
                <a:cs typeface="阿里巴巴普惠体 2.0 105 Heavy" panose="00020600040101010101" pitchFamily="18" charset="-122"/>
              </a:rPr>
              <a:t>岗位竞聘报告</a:t>
            </a:r>
            <a:endParaRPr lang="en-US" sz="6600" dirty="0">
              <a:solidFill>
                <a:schemeClr val="bg1"/>
              </a:solidFill>
              <a:effectLst>
                <a:outerShdw blurRad="38100" dist="38100" dir="2700000" algn="tl">
                  <a:srgbClr val="000000">
                    <a:alpha val="43137"/>
                  </a:srgbClr>
                </a:outerShdw>
              </a:effectLst>
              <a:latin typeface="+mj-ea"/>
              <a:ea typeface="+mj-ea"/>
              <a:cs typeface="阿里巴巴普惠体 2.0 105 Heavy" panose="00020600040101010101" pitchFamily="18" charset="-122"/>
            </a:endParaRPr>
          </a:p>
        </p:txBody>
      </p:sp>
      <p:sp>
        <p:nvSpPr>
          <p:cNvPr id="10" name="文本框 9">
            <a:extLst>
              <a:ext uri="{FF2B5EF4-FFF2-40B4-BE49-F238E27FC236}">
                <a16:creationId xmlns:a16="http://schemas.microsoft.com/office/drawing/2014/main" id="{9A77AF02-B94A-8A6D-2C73-DEE66697E419}"/>
              </a:ext>
            </a:extLst>
          </p:cNvPr>
          <p:cNvSpPr txBox="1"/>
          <p:nvPr/>
        </p:nvSpPr>
        <p:spPr>
          <a:xfrm>
            <a:off x="1062281" y="3519487"/>
            <a:ext cx="2954655" cy="369332"/>
          </a:xfrm>
          <a:prstGeom prst="rect">
            <a:avLst/>
          </a:prstGeom>
          <a:noFill/>
        </p:spPr>
        <p:txBody>
          <a:bodyPr wrap="none" rtlCol="0">
            <a:spAutoFit/>
          </a:bodyPr>
          <a:lstStyle/>
          <a:p>
            <a:r>
              <a:rPr lang="zh-CN" altLang="en-US" dirty="0">
                <a:solidFill>
                  <a:srgbClr val="FFFFFF"/>
                </a:solidFill>
                <a:effectLst/>
                <a:latin typeface="+mn-ea"/>
                <a:cs typeface="阿里巴巴普惠体 2.0 55 Regular" panose="00020600040101010101" pitchFamily="18" charset="-122"/>
              </a:rPr>
              <a:t>竞聘岗位：市场部一部主管</a:t>
            </a:r>
            <a:endParaRPr lang="en-US" dirty="0">
              <a:solidFill>
                <a:srgbClr val="FFFFFF"/>
              </a:solidFill>
              <a:effectLst/>
              <a:latin typeface="+mn-ea"/>
              <a:cs typeface="阿里巴巴普惠体 2.0 55 Regular" panose="00020600040101010101" pitchFamily="18" charset="-122"/>
            </a:endParaRPr>
          </a:p>
        </p:txBody>
      </p:sp>
      <p:sp>
        <p:nvSpPr>
          <p:cNvPr id="30" name="任意多边形: 形状 29">
            <a:extLst>
              <a:ext uri="{FF2B5EF4-FFF2-40B4-BE49-F238E27FC236}">
                <a16:creationId xmlns:a16="http://schemas.microsoft.com/office/drawing/2014/main" id="{431A40DC-6D2E-131B-FB72-27B480FC5689}"/>
              </a:ext>
            </a:extLst>
          </p:cNvPr>
          <p:cNvSpPr/>
          <p:nvPr/>
        </p:nvSpPr>
        <p:spPr>
          <a:xfrm rot="20197922">
            <a:off x="7770108" y="1623410"/>
            <a:ext cx="5778307" cy="5644666"/>
          </a:xfrm>
          <a:custGeom>
            <a:avLst/>
            <a:gdLst>
              <a:gd name="connsiteX0" fmla="*/ 5778307 w 5778307"/>
              <a:gd name="connsiteY0" fmla="*/ 0 h 5644666"/>
              <a:gd name="connsiteX1" fmla="*/ 3339388 w 5778307"/>
              <a:gd name="connsiteY1" fmla="*/ 5644666 h 5644666"/>
              <a:gd name="connsiteX2" fmla="*/ 0 w 5778307"/>
              <a:gd name="connsiteY2" fmla="*/ 4201799 h 5644666"/>
              <a:gd name="connsiteX3" fmla="*/ 0 w 5778307"/>
              <a:gd name="connsiteY3" fmla="*/ 791652 h 5644666"/>
              <a:gd name="connsiteX4" fmla="*/ 791652 w 5778307"/>
              <a:gd name="connsiteY4" fmla="*/ 0 h 564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8307" h="5644666">
                <a:moveTo>
                  <a:pt x="5778307" y="0"/>
                </a:moveTo>
                <a:lnTo>
                  <a:pt x="3339388" y="5644666"/>
                </a:lnTo>
                <a:lnTo>
                  <a:pt x="0" y="4201799"/>
                </a:lnTo>
                <a:lnTo>
                  <a:pt x="0" y="791652"/>
                </a:lnTo>
                <a:cubicBezTo>
                  <a:pt x="1" y="354436"/>
                  <a:pt x="354435" y="0"/>
                  <a:pt x="791652" y="0"/>
                </a:cubicBezTo>
                <a:close/>
              </a:path>
            </a:pathLst>
          </a:custGeom>
          <a:gradFill flip="none" rotWithShape="1">
            <a:gsLst>
              <a:gs pos="0">
                <a:schemeClr val="bg1"/>
              </a:gs>
              <a:gs pos="100000">
                <a:schemeClr val="bg2"/>
              </a:gs>
            </a:gsLst>
            <a:path path="circle">
              <a:fillToRect t="100000" r="100000"/>
            </a:path>
            <a:tileRect l="-100000" b="-100000"/>
          </a:gradFill>
          <a:ln w="66675">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5+">
            <a:extLst>
              <a:ext uri="{FF2B5EF4-FFF2-40B4-BE49-F238E27FC236}">
                <a16:creationId xmlns:a16="http://schemas.microsoft.com/office/drawing/2014/main" id="{F8C5B858-475F-356E-BE92-279EEB33A9BF}"/>
              </a:ext>
            </a:extLst>
          </p:cNvPr>
          <p:cNvSpPr/>
          <p:nvPr/>
        </p:nvSpPr>
        <p:spPr>
          <a:xfrm rot="20197922">
            <a:off x="7775045" y="1595260"/>
            <a:ext cx="5778309" cy="5669570"/>
          </a:xfrm>
          <a:custGeom>
            <a:avLst/>
            <a:gdLst>
              <a:gd name="connsiteX0" fmla="*/ 5778309 w 5778309"/>
              <a:gd name="connsiteY0" fmla="*/ 0 h 5669570"/>
              <a:gd name="connsiteX1" fmla="*/ 3328629 w 5778309"/>
              <a:gd name="connsiteY1" fmla="*/ 5669570 h 5669570"/>
              <a:gd name="connsiteX2" fmla="*/ 0 w 5778309"/>
              <a:gd name="connsiteY2" fmla="*/ 4231352 h 5669570"/>
              <a:gd name="connsiteX3" fmla="*/ 0 w 5778309"/>
              <a:gd name="connsiteY3" fmla="*/ 791652 h 5669570"/>
              <a:gd name="connsiteX4" fmla="*/ 791652 w 5778309"/>
              <a:gd name="connsiteY4" fmla="*/ 0 h 5669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8309" h="5669570">
                <a:moveTo>
                  <a:pt x="5778309" y="0"/>
                </a:moveTo>
                <a:lnTo>
                  <a:pt x="3328629" y="5669570"/>
                </a:lnTo>
                <a:lnTo>
                  <a:pt x="0" y="4231352"/>
                </a:lnTo>
                <a:lnTo>
                  <a:pt x="0" y="791652"/>
                </a:lnTo>
                <a:cubicBezTo>
                  <a:pt x="1" y="354436"/>
                  <a:pt x="354435" y="0"/>
                  <a:pt x="791652" y="0"/>
                </a:cubicBezTo>
                <a:close/>
              </a:path>
            </a:pathLst>
          </a:custGeom>
          <a:noFill/>
          <a:ln w="41275">
            <a:noFill/>
          </a:ln>
          <a:effectLst>
            <a:innerShdw blurRad="381000" dist="317500" dir="13500000">
              <a:schemeClr val="tx1">
                <a:alpha val="17000"/>
              </a:scheme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5+">
            <a:extLst>
              <a:ext uri="{FF2B5EF4-FFF2-40B4-BE49-F238E27FC236}">
                <a16:creationId xmlns:a16="http://schemas.microsoft.com/office/drawing/2014/main" id="{F82482F0-BFA2-407E-1AFD-9FD9D54A4C69}"/>
              </a:ext>
            </a:extLst>
          </p:cNvPr>
          <p:cNvSpPr/>
          <p:nvPr/>
        </p:nvSpPr>
        <p:spPr>
          <a:xfrm rot="20197922">
            <a:off x="7775045" y="1595260"/>
            <a:ext cx="5778309" cy="5669570"/>
          </a:xfrm>
          <a:custGeom>
            <a:avLst/>
            <a:gdLst>
              <a:gd name="connsiteX0" fmla="*/ 5778309 w 5778309"/>
              <a:gd name="connsiteY0" fmla="*/ 0 h 5669570"/>
              <a:gd name="connsiteX1" fmla="*/ 3328629 w 5778309"/>
              <a:gd name="connsiteY1" fmla="*/ 5669570 h 5669570"/>
              <a:gd name="connsiteX2" fmla="*/ 0 w 5778309"/>
              <a:gd name="connsiteY2" fmla="*/ 4231352 h 5669570"/>
              <a:gd name="connsiteX3" fmla="*/ 0 w 5778309"/>
              <a:gd name="connsiteY3" fmla="*/ 791652 h 5669570"/>
              <a:gd name="connsiteX4" fmla="*/ 791652 w 5778309"/>
              <a:gd name="connsiteY4" fmla="*/ 0 h 5669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8309" h="5669570">
                <a:moveTo>
                  <a:pt x="5778309" y="0"/>
                </a:moveTo>
                <a:lnTo>
                  <a:pt x="3328629" y="5669570"/>
                </a:lnTo>
                <a:lnTo>
                  <a:pt x="0" y="4231352"/>
                </a:lnTo>
                <a:lnTo>
                  <a:pt x="0" y="791652"/>
                </a:lnTo>
                <a:cubicBezTo>
                  <a:pt x="1" y="354436"/>
                  <a:pt x="354435" y="0"/>
                  <a:pt x="791652" y="0"/>
                </a:cubicBezTo>
                <a:close/>
              </a:path>
            </a:pathLst>
          </a:custGeom>
          <a:noFill/>
          <a:ln w="41275">
            <a:noFill/>
          </a:ln>
          <a:effectLst>
            <a:innerShdw dist="25400" dir="13500000">
              <a:prstClr val="black">
                <a:alpha val="80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矩形: 圆角 27">
            <a:extLst>
              <a:ext uri="{FF2B5EF4-FFF2-40B4-BE49-F238E27FC236}">
                <a16:creationId xmlns:a16="http://schemas.microsoft.com/office/drawing/2014/main" id="{75486752-CB2F-8C94-9547-D167428C418F}"/>
              </a:ext>
            </a:extLst>
          </p:cNvPr>
          <p:cNvSpPr/>
          <p:nvPr/>
        </p:nvSpPr>
        <p:spPr>
          <a:xfrm>
            <a:off x="515938" y="657225"/>
            <a:ext cx="11160124" cy="5724525"/>
          </a:xfrm>
          <a:prstGeom prst="roundRect">
            <a:avLst>
              <a:gd name="adj" fmla="val 2980"/>
            </a:avLst>
          </a:prstGeom>
          <a:noFill/>
          <a:ln w="28575">
            <a:gradFill flip="none" rotWithShape="1">
              <a:gsLst>
                <a:gs pos="0">
                  <a:srgbClr val="FFFFFF">
                    <a:alpha val="0"/>
                  </a:srgbClr>
                </a:gs>
                <a:gs pos="100000">
                  <a:srgbClr val="FFFFFF"/>
                </a:gs>
              </a:gsLst>
              <a:lin ang="108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矩形: 圆角 35">
            <a:extLst>
              <a:ext uri="{FF2B5EF4-FFF2-40B4-BE49-F238E27FC236}">
                <a16:creationId xmlns:a16="http://schemas.microsoft.com/office/drawing/2014/main" id="{AECAB7B0-35AE-B8EC-B6F4-1C0311AA9669}"/>
              </a:ext>
            </a:extLst>
          </p:cNvPr>
          <p:cNvSpPr/>
          <p:nvPr/>
        </p:nvSpPr>
        <p:spPr>
          <a:xfrm>
            <a:off x="1178699" y="4725478"/>
            <a:ext cx="1979792" cy="559642"/>
          </a:xfrm>
          <a:prstGeom prst="roundRect">
            <a:avLst>
              <a:gd name="adj" fmla="val 50000"/>
            </a:avLst>
          </a:prstGeom>
          <a:solidFill>
            <a:srgbClr val="FFFFFF"/>
          </a:solidFill>
          <a:ln>
            <a:gradFill flip="none" rotWithShape="1">
              <a:gsLst>
                <a:gs pos="0">
                  <a:schemeClr val="accent1">
                    <a:lumMod val="75000"/>
                  </a:schemeClr>
                </a:gs>
                <a:gs pos="100000">
                  <a:schemeClr val="accent6"/>
                </a:gs>
              </a:gsLst>
              <a:lin ang="8100000" scaled="1"/>
              <a:tileRect/>
            </a:gradFill>
          </a:ln>
          <a:effectLst>
            <a:innerShdw blurRad="50800">
              <a:prstClr val="black"/>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文本框 7">
            <a:extLst>
              <a:ext uri="{FF2B5EF4-FFF2-40B4-BE49-F238E27FC236}">
                <a16:creationId xmlns:a16="http://schemas.microsoft.com/office/drawing/2014/main" id="{FED7B4F1-E58F-6F18-F572-F274C7F26490}"/>
              </a:ext>
            </a:extLst>
          </p:cNvPr>
          <p:cNvSpPr txBox="1"/>
          <p:nvPr/>
        </p:nvSpPr>
        <p:spPr>
          <a:xfrm>
            <a:off x="1371742" y="4805244"/>
            <a:ext cx="1516762" cy="400110"/>
          </a:xfrm>
          <a:prstGeom prst="rect">
            <a:avLst/>
          </a:prstGeom>
          <a:noFill/>
        </p:spPr>
        <p:txBody>
          <a:bodyPr wrap="none" rtlCol="0">
            <a:spAutoFit/>
          </a:bodyPr>
          <a:lstStyle/>
          <a:p>
            <a:r>
              <a:rPr lang="zh-CN" altLang="en-US" sz="2000" dirty="0">
                <a:solidFill>
                  <a:schemeClr val="accent1">
                    <a:lumMod val="75000"/>
                  </a:schemeClr>
                </a:solidFill>
                <a:effectLst/>
                <a:latin typeface="+mn-ea"/>
                <a:cs typeface="阿里巴巴普惠体 2.0 105 Heavy" panose="00020600040101010101" pitchFamily="18" charset="-122"/>
              </a:rPr>
              <a:t>竞聘人</a:t>
            </a:r>
            <a:r>
              <a:rPr lang="en-US" altLang="zh-CN" sz="2000" dirty="0">
                <a:solidFill>
                  <a:schemeClr val="accent1">
                    <a:lumMod val="75000"/>
                  </a:schemeClr>
                </a:solidFill>
                <a:effectLst/>
                <a:latin typeface="+mn-ea"/>
                <a:cs typeface="阿里巴巴普惠体 2.0 105 Heavy" panose="00020600040101010101" pitchFamily="18" charset="-122"/>
              </a:rPr>
              <a:t>:XXX</a:t>
            </a:r>
            <a:endParaRPr lang="en-US" sz="2000" dirty="0">
              <a:solidFill>
                <a:schemeClr val="accent1">
                  <a:lumMod val="75000"/>
                </a:schemeClr>
              </a:solidFill>
              <a:effectLst/>
              <a:latin typeface="+mn-ea"/>
              <a:cs typeface="阿里巴巴普惠体 2.0 105 Heavy" panose="00020600040101010101" pitchFamily="18" charset="-122"/>
            </a:endParaRPr>
          </a:p>
        </p:txBody>
      </p:sp>
      <p:sp>
        <p:nvSpPr>
          <p:cNvPr id="37" name="文本框 36">
            <a:extLst>
              <a:ext uri="{FF2B5EF4-FFF2-40B4-BE49-F238E27FC236}">
                <a16:creationId xmlns:a16="http://schemas.microsoft.com/office/drawing/2014/main" id="{BA6F6AD0-E57B-71CD-134A-E891E794F85D}"/>
              </a:ext>
            </a:extLst>
          </p:cNvPr>
          <p:cNvSpPr txBox="1"/>
          <p:nvPr/>
        </p:nvSpPr>
        <p:spPr>
          <a:xfrm>
            <a:off x="1062281" y="698789"/>
            <a:ext cx="1165704" cy="523220"/>
          </a:xfrm>
          <a:prstGeom prst="rect">
            <a:avLst/>
          </a:prstGeom>
          <a:noFill/>
        </p:spPr>
        <p:txBody>
          <a:bodyPr wrap="none" rtlCol="0">
            <a:spAutoFit/>
          </a:bodyPr>
          <a:lstStyle/>
          <a:p>
            <a:r>
              <a:rPr lang="en-US" altLang="zh-CN" sz="2800" b="1" dirty="0">
                <a:solidFill>
                  <a:srgbClr val="FFFFFF"/>
                </a:solidFill>
                <a:latin typeface="+mn-ea"/>
                <a:cs typeface="阿里巴巴普惠体 2.0 105 Heavy" panose="00020600040101010101" pitchFamily="18" charset="-122"/>
              </a:rPr>
              <a:t>LOGO</a:t>
            </a:r>
            <a:endParaRPr lang="en-US" sz="2800" b="1" dirty="0">
              <a:solidFill>
                <a:srgbClr val="FFFFFF"/>
              </a:solidFill>
              <a:latin typeface="+mn-ea"/>
              <a:cs typeface="阿里巴巴普惠体 2.0 105 Heavy" panose="00020600040101010101" pitchFamily="18" charset="-122"/>
            </a:endParaRPr>
          </a:p>
        </p:txBody>
      </p:sp>
      <p:cxnSp>
        <p:nvCxnSpPr>
          <p:cNvPr id="6" name="直接箭头连接符 5">
            <a:extLst>
              <a:ext uri="{FF2B5EF4-FFF2-40B4-BE49-F238E27FC236}">
                <a16:creationId xmlns:a16="http://schemas.microsoft.com/office/drawing/2014/main" id="{C6C45CC8-4C1D-EA54-B6D7-5E5FB4C5D1A4}"/>
              </a:ext>
            </a:extLst>
          </p:cNvPr>
          <p:cNvCxnSpPr>
            <a:cxnSpLocks/>
          </p:cNvCxnSpPr>
          <p:nvPr/>
        </p:nvCxnSpPr>
        <p:spPr>
          <a:xfrm>
            <a:off x="2230695" y="950549"/>
            <a:ext cx="1660641" cy="0"/>
          </a:xfrm>
          <a:prstGeom prst="straightConnector1">
            <a:avLst/>
          </a:prstGeom>
          <a:ln w="158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135" name="组合 134">
            <a:extLst>
              <a:ext uri="{FF2B5EF4-FFF2-40B4-BE49-F238E27FC236}">
                <a16:creationId xmlns:a16="http://schemas.microsoft.com/office/drawing/2014/main" id="{94B6AA05-03A7-5EB4-D260-EC5F6A335A15}"/>
              </a:ext>
            </a:extLst>
          </p:cNvPr>
          <p:cNvGrpSpPr/>
          <p:nvPr/>
        </p:nvGrpSpPr>
        <p:grpSpPr>
          <a:xfrm>
            <a:off x="1192593" y="5913170"/>
            <a:ext cx="6849781" cy="233366"/>
            <a:chOff x="1192593" y="5913170"/>
            <a:chExt cx="6849781" cy="233366"/>
          </a:xfrm>
        </p:grpSpPr>
        <p:grpSp>
          <p:nvGrpSpPr>
            <p:cNvPr id="12" name="组合 11">
              <a:extLst>
                <a:ext uri="{FF2B5EF4-FFF2-40B4-BE49-F238E27FC236}">
                  <a16:creationId xmlns:a16="http://schemas.microsoft.com/office/drawing/2014/main" id="{06FED98B-55B0-F06F-490B-3BBF49D7A72A}"/>
                </a:ext>
              </a:extLst>
            </p:cNvPr>
            <p:cNvGrpSpPr/>
            <p:nvPr/>
          </p:nvGrpSpPr>
          <p:grpSpPr>
            <a:xfrm>
              <a:off x="3299276" y="6000834"/>
              <a:ext cx="4743098" cy="57808"/>
              <a:chOff x="6779343" y="1388751"/>
              <a:chExt cx="4743098" cy="57808"/>
            </a:xfrm>
            <a:solidFill>
              <a:srgbClr val="FFFFFF">
                <a:alpha val="45000"/>
              </a:srgbClr>
            </a:solidFill>
          </p:grpSpPr>
          <p:grpSp>
            <p:nvGrpSpPr>
              <p:cNvPr id="13" name="组合 12">
                <a:extLst>
                  <a:ext uri="{FF2B5EF4-FFF2-40B4-BE49-F238E27FC236}">
                    <a16:creationId xmlns:a16="http://schemas.microsoft.com/office/drawing/2014/main" id="{EC75A966-904C-EB63-5EFE-030EF4253BA2}"/>
                  </a:ext>
                </a:extLst>
              </p:cNvPr>
              <p:cNvGrpSpPr/>
              <p:nvPr/>
            </p:nvGrpSpPr>
            <p:grpSpPr>
              <a:xfrm>
                <a:off x="6779343" y="1388751"/>
                <a:ext cx="3329063" cy="57808"/>
                <a:chOff x="3270250" y="273050"/>
                <a:chExt cx="6216650" cy="107950"/>
              </a:xfrm>
              <a:grpFill/>
            </p:grpSpPr>
            <p:sp>
              <p:nvSpPr>
                <p:cNvPr id="38" name="椭圆 37">
                  <a:extLst>
                    <a:ext uri="{FF2B5EF4-FFF2-40B4-BE49-F238E27FC236}">
                      <a16:creationId xmlns:a16="http://schemas.microsoft.com/office/drawing/2014/main" id="{1A0128F8-B4AE-456B-5981-2FB949DAA07C}"/>
                    </a:ext>
                  </a:extLst>
                </p:cNvPr>
                <p:cNvSpPr/>
                <p:nvPr/>
              </p:nvSpPr>
              <p:spPr>
                <a:xfrm>
                  <a:off x="32702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39" name="椭圆 38">
                  <a:extLst>
                    <a:ext uri="{FF2B5EF4-FFF2-40B4-BE49-F238E27FC236}">
                      <a16:creationId xmlns:a16="http://schemas.microsoft.com/office/drawing/2014/main" id="{CEF66659-B491-C587-3082-5FA433E950AC}"/>
                    </a:ext>
                  </a:extLst>
                </p:cNvPr>
                <p:cNvSpPr/>
                <p:nvPr/>
              </p:nvSpPr>
              <p:spPr>
                <a:xfrm>
                  <a:off x="34353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0" name="椭圆 39">
                  <a:extLst>
                    <a:ext uri="{FF2B5EF4-FFF2-40B4-BE49-F238E27FC236}">
                      <a16:creationId xmlns:a16="http://schemas.microsoft.com/office/drawing/2014/main" id="{6856A963-2371-300E-4E0E-CF21B1243C85}"/>
                    </a:ext>
                  </a:extLst>
                </p:cNvPr>
                <p:cNvSpPr/>
                <p:nvPr/>
              </p:nvSpPr>
              <p:spPr>
                <a:xfrm>
                  <a:off x="36004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1" name="椭圆 40">
                  <a:extLst>
                    <a:ext uri="{FF2B5EF4-FFF2-40B4-BE49-F238E27FC236}">
                      <a16:creationId xmlns:a16="http://schemas.microsoft.com/office/drawing/2014/main" id="{D7FCD447-61BA-8CFA-49A0-FC8D6F147A0B}"/>
                    </a:ext>
                  </a:extLst>
                </p:cNvPr>
                <p:cNvSpPr/>
                <p:nvPr/>
              </p:nvSpPr>
              <p:spPr>
                <a:xfrm>
                  <a:off x="37655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2" name="椭圆 41">
                  <a:extLst>
                    <a:ext uri="{FF2B5EF4-FFF2-40B4-BE49-F238E27FC236}">
                      <a16:creationId xmlns:a16="http://schemas.microsoft.com/office/drawing/2014/main" id="{8D6D4D37-8C59-31DF-A4DE-A4F01E54EE20}"/>
                    </a:ext>
                  </a:extLst>
                </p:cNvPr>
                <p:cNvSpPr/>
                <p:nvPr/>
              </p:nvSpPr>
              <p:spPr>
                <a:xfrm>
                  <a:off x="39306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3" name="椭圆 42">
                  <a:extLst>
                    <a:ext uri="{FF2B5EF4-FFF2-40B4-BE49-F238E27FC236}">
                      <a16:creationId xmlns:a16="http://schemas.microsoft.com/office/drawing/2014/main" id="{7A042E13-1FE1-26BB-2F4A-E9BEBBC4B309}"/>
                    </a:ext>
                  </a:extLst>
                </p:cNvPr>
                <p:cNvSpPr/>
                <p:nvPr/>
              </p:nvSpPr>
              <p:spPr>
                <a:xfrm>
                  <a:off x="40957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4" name="椭圆 43">
                  <a:extLst>
                    <a:ext uri="{FF2B5EF4-FFF2-40B4-BE49-F238E27FC236}">
                      <a16:creationId xmlns:a16="http://schemas.microsoft.com/office/drawing/2014/main" id="{8180D0C6-E4A3-80EF-262A-5D00C4429895}"/>
                    </a:ext>
                  </a:extLst>
                </p:cNvPr>
                <p:cNvSpPr/>
                <p:nvPr/>
              </p:nvSpPr>
              <p:spPr>
                <a:xfrm>
                  <a:off x="42608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5" name="椭圆 44">
                  <a:extLst>
                    <a:ext uri="{FF2B5EF4-FFF2-40B4-BE49-F238E27FC236}">
                      <a16:creationId xmlns:a16="http://schemas.microsoft.com/office/drawing/2014/main" id="{9964F191-236E-ECE7-534A-4F6CFDF06D80}"/>
                    </a:ext>
                  </a:extLst>
                </p:cNvPr>
                <p:cNvSpPr/>
                <p:nvPr/>
              </p:nvSpPr>
              <p:spPr>
                <a:xfrm>
                  <a:off x="44259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6" name="椭圆 45">
                  <a:extLst>
                    <a:ext uri="{FF2B5EF4-FFF2-40B4-BE49-F238E27FC236}">
                      <a16:creationId xmlns:a16="http://schemas.microsoft.com/office/drawing/2014/main" id="{ADA4B47B-4023-A767-7A0C-12D0362754CD}"/>
                    </a:ext>
                  </a:extLst>
                </p:cNvPr>
                <p:cNvSpPr/>
                <p:nvPr/>
              </p:nvSpPr>
              <p:spPr>
                <a:xfrm>
                  <a:off x="45910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7" name="椭圆 46">
                  <a:extLst>
                    <a:ext uri="{FF2B5EF4-FFF2-40B4-BE49-F238E27FC236}">
                      <a16:creationId xmlns:a16="http://schemas.microsoft.com/office/drawing/2014/main" id="{F13C3089-65EB-BACB-9576-982CCB5F5EC6}"/>
                    </a:ext>
                  </a:extLst>
                </p:cNvPr>
                <p:cNvSpPr/>
                <p:nvPr/>
              </p:nvSpPr>
              <p:spPr>
                <a:xfrm>
                  <a:off x="47561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8" name="椭圆 47">
                  <a:extLst>
                    <a:ext uri="{FF2B5EF4-FFF2-40B4-BE49-F238E27FC236}">
                      <a16:creationId xmlns:a16="http://schemas.microsoft.com/office/drawing/2014/main" id="{809E2FD7-FD7F-C363-8D3D-787F83F082AA}"/>
                    </a:ext>
                  </a:extLst>
                </p:cNvPr>
                <p:cNvSpPr/>
                <p:nvPr/>
              </p:nvSpPr>
              <p:spPr>
                <a:xfrm>
                  <a:off x="49212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49" name="椭圆 48">
                  <a:extLst>
                    <a:ext uri="{FF2B5EF4-FFF2-40B4-BE49-F238E27FC236}">
                      <a16:creationId xmlns:a16="http://schemas.microsoft.com/office/drawing/2014/main" id="{15FD046A-21E6-38EB-DED7-0D0C4FA2C329}"/>
                    </a:ext>
                  </a:extLst>
                </p:cNvPr>
                <p:cNvSpPr/>
                <p:nvPr/>
              </p:nvSpPr>
              <p:spPr>
                <a:xfrm>
                  <a:off x="50863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0" name="椭圆 49">
                  <a:extLst>
                    <a:ext uri="{FF2B5EF4-FFF2-40B4-BE49-F238E27FC236}">
                      <a16:creationId xmlns:a16="http://schemas.microsoft.com/office/drawing/2014/main" id="{351B7D06-1CAB-2475-1DF5-ED65D00FEB54}"/>
                    </a:ext>
                  </a:extLst>
                </p:cNvPr>
                <p:cNvSpPr/>
                <p:nvPr/>
              </p:nvSpPr>
              <p:spPr>
                <a:xfrm>
                  <a:off x="52514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1" name="椭圆 50">
                  <a:extLst>
                    <a:ext uri="{FF2B5EF4-FFF2-40B4-BE49-F238E27FC236}">
                      <a16:creationId xmlns:a16="http://schemas.microsoft.com/office/drawing/2014/main" id="{35770B05-B8BE-A0D0-E02A-F8E3AAAE8B5E}"/>
                    </a:ext>
                  </a:extLst>
                </p:cNvPr>
                <p:cNvSpPr/>
                <p:nvPr/>
              </p:nvSpPr>
              <p:spPr>
                <a:xfrm>
                  <a:off x="54165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2" name="椭圆 51">
                  <a:extLst>
                    <a:ext uri="{FF2B5EF4-FFF2-40B4-BE49-F238E27FC236}">
                      <a16:creationId xmlns:a16="http://schemas.microsoft.com/office/drawing/2014/main" id="{93B5A1EE-6871-FE98-2DFB-6F234C63868C}"/>
                    </a:ext>
                  </a:extLst>
                </p:cNvPr>
                <p:cNvSpPr/>
                <p:nvPr/>
              </p:nvSpPr>
              <p:spPr>
                <a:xfrm>
                  <a:off x="55816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3" name="椭圆 52">
                  <a:extLst>
                    <a:ext uri="{FF2B5EF4-FFF2-40B4-BE49-F238E27FC236}">
                      <a16:creationId xmlns:a16="http://schemas.microsoft.com/office/drawing/2014/main" id="{BE6EBC30-1C99-111C-95C6-612D9E3784F9}"/>
                    </a:ext>
                  </a:extLst>
                </p:cNvPr>
                <p:cNvSpPr/>
                <p:nvPr/>
              </p:nvSpPr>
              <p:spPr>
                <a:xfrm>
                  <a:off x="57467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4" name="椭圆 53">
                  <a:extLst>
                    <a:ext uri="{FF2B5EF4-FFF2-40B4-BE49-F238E27FC236}">
                      <a16:creationId xmlns:a16="http://schemas.microsoft.com/office/drawing/2014/main" id="{8EC93BD3-63BE-6DB4-DB3B-763B4A262CAE}"/>
                    </a:ext>
                  </a:extLst>
                </p:cNvPr>
                <p:cNvSpPr/>
                <p:nvPr/>
              </p:nvSpPr>
              <p:spPr>
                <a:xfrm>
                  <a:off x="59118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5" name="椭圆 54">
                  <a:extLst>
                    <a:ext uri="{FF2B5EF4-FFF2-40B4-BE49-F238E27FC236}">
                      <a16:creationId xmlns:a16="http://schemas.microsoft.com/office/drawing/2014/main" id="{259ED809-A6EB-2FB2-B49F-110021A92DE2}"/>
                    </a:ext>
                  </a:extLst>
                </p:cNvPr>
                <p:cNvSpPr/>
                <p:nvPr/>
              </p:nvSpPr>
              <p:spPr>
                <a:xfrm>
                  <a:off x="60769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6" name="椭圆 55">
                  <a:extLst>
                    <a:ext uri="{FF2B5EF4-FFF2-40B4-BE49-F238E27FC236}">
                      <a16:creationId xmlns:a16="http://schemas.microsoft.com/office/drawing/2014/main" id="{8EEB70AC-5409-6C1D-6858-F877A0F42027}"/>
                    </a:ext>
                  </a:extLst>
                </p:cNvPr>
                <p:cNvSpPr/>
                <p:nvPr/>
              </p:nvSpPr>
              <p:spPr>
                <a:xfrm>
                  <a:off x="62420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7" name="椭圆 56">
                  <a:extLst>
                    <a:ext uri="{FF2B5EF4-FFF2-40B4-BE49-F238E27FC236}">
                      <a16:creationId xmlns:a16="http://schemas.microsoft.com/office/drawing/2014/main" id="{FA0DC262-B5F9-B3AB-9F65-E56D461688B8}"/>
                    </a:ext>
                  </a:extLst>
                </p:cNvPr>
                <p:cNvSpPr/>
                <p:nvPr/>
              </p:nvSpPr>
              <p:spPr>
                <a:xfrm>
                  <a:off x="64071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8" name="椭圆 57">
                  <a:extLst>
                    <a:ext uri="{FF2B5EF4-FFF2-40B4-BE49-F238E27FC236}">
                      <a16:creationId xmlns:a16="http://schemas.microsoft.com/office/drawing/2014/main" id="{60A39906-3368-61BF-652D-5229A10F4777}"/>
                    </a:ext>
                  </a:extLst>
                </p:cNvPr>
                <p:cNvSpPr/>
                <p:nvPr/>
              </p:nvSpPr>
              <p:spPr>
                <a:xfrm>
                  <a:off x="65722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59" name="椭圆 58">
                  <a:extLst>
                    <a:ext uri="{FF2B5EF4-FFF2-40B4-BE49-F238E27FC236}">
                      <a16:creationId xmlns:a16="http://schemas.microsoft.com/office/drawing/2014/main" id="{76581D3C-B576-AFD6-58D0-BAA5C77BEC04}"/>
                    </a:ext>
                  </a:extLst>
                </p:cNvPr>
                <p:cNvSpPr/>
                <p:nvPr/>
              </p:nvSpPr>
              <p:spPr>
                <a:xfrm>
                  <a:off x="67373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0" name="椭圆 59">
                  <a:extLst>
                    <a:ext uri="{FF2B5EF4-FFF2-40B4-BE49-F238E27FC236}">
                      <a16:creationId xmlns:a16="http://schemas.microsoft.com/office/drawing/2014/main" id="{F9418482-A85E-82C2-F9BE-A0B629310254}"/>
                    </a:ext>
                  </a:extLst>
                </p:cNvPr>
                <p:cNvSpPr/>
                <p:nvPr/>
              </p:nvSpPr>
              <p:spPr>
                <a:xfrm>
                  <a:off x="69024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1" name="椭圆 60">
                  <a:extLst>
                    <a:ext uri="{FF2B5EF4-FFF2-40B4-BE49-F238E27FC236}">
                      <a16:creationId xmlns:a16="http://schemas.microsoft.com/office/drawing/2014/main" id="{DE3C1E9E-2027-FEF7-4335-56689B3A5E6A}"/>
                    </a:ext>
                  </a:extLst>
                </p:cNvPr>
                <p:cNvSpPr/>
                <p:nvPr/>
              </p:nvSpPr>
              <p:spPr>
                <a:xfrm>
                  <a:off x="70675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2" name="椭圆 61">
                  <a:extLst>
                    <a:ext uri="{FF2B5EF4-FFF2-40B4-BE49-F238E27FC236}">
                      <a16:creationId xmlns:a16="http://schemas.microsoft.com/office/drawing/2014/main" id="{52E8B787-AB33-3844-BAA1-5353FFB238E6}"/>
                    </a:ext>
                  </a:extLst>
                </p:cNvPr>
                <p:cNvSpPr/>
                <p:nvPr/>
              </p:nvSpPr>
              <p:spPr>
                <a:xfrm>
                  <a:off x="72326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3" name="椭圆 62">
                  <a:extLst>
                    <a:ext uri="{FF2B5EF4-FFF2-40B4-BE49-F238E27FC236}">
                      <a16:creationId xmlns:a16="http://schemas.microsoft.com/office/drawing/2014/main" id="{6A5D0F2B-28AF-6051-D544-3A0FC45F16DC}"/>
                    </a:ext>
                  </a:extLst>
                </p:cNvPr>
                <p:cNvSpPr/>
                <p:nvPr/>
              </p:nvSpPr>
              <p:spPr>
                <a:xfrm>
                  <a:off x="73977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4" name="椭圆 63">
                  <a:extLst>
                    <a:ext uri="{FF2B5EF4-FFF2-40B4-BE49-F238E27FC236}">
                      <a16:creationId xmlns:a16="http://schemas.microsoft.com/office/drawing/2014/main" id="{53A8BD05-759A-2532-AF08-1A2D45A929FD}"/>
                    </a:ext>
                  </a:extLst>
                </p:cNvPr>
                <p:cNvSpPr/>
                <p:nvPr/>
              </p:nvSpPr>
              <p:spPr>
                <a:xfrm>
                  <a:off x="75628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5" name="椭圆 64">
                  <a:extLst>
                    <a:ext uri="{FF2B5EF4-FFF2-40B4-BE49-F238E27FC236}">
                      <a16:creationId xmlns:a16="http://schemas.microsoft.com/office/drawing/2014/main" id="{BFD68382-FA95-B03A-5A4B-B4E23F3ED188}"/>
                    </a:ext>
                  </a:extLst>
                </p:cNvPr>
                <p:cNvSpPr/>
                <p:nvPr/>
              </p:nvSpPr>
              <p:spPr>
                <a:xfrm>
                  <a:off x="77279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6" name="椭圆 65">
                  <a:extLst>
                    <a:ext uri="{FF2B5EF4-FFF2-40B4-BE49-F238E27FC236}">
                      <a16:creationId xmlns:a16="http://schemas.microsoft.com/office/drawing/2014/main" id="{BA1A4EA8-35DD-1629-3F4E-18EFC761B79B}"/>
                    </a:ext>
                  </a:extLst>
                </p:cNvPr>
                <p:cNvSpPr/>
                <p:nvPr/>
              </p:nvSpPr>
              <p:spPr>
                <a:xfrm>
                  <a:off x="78930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7" name="椭圆 66">
                  <a:extLst>
                    <a:ext uri="{FF2B5EF4-FFF2-40B4-BE49-F238E27FC236}">
                      <a16:creationId xmlns:a16="http://schemas.microsoft.com/office/drawing/2014/main" id="{92769C79-2DB6-C0EC-5D43-DF973516F8FC}"/>
                    </a:ext>
                  </a:extLst>
                </p:cNvPr>
                <p:cNvSpPr/>
                <p:nvPr/>
              </p:nvSpPr>
              <p:spPr>
                <a:xfrm>
                  <a:off x="80581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8" name="椭圆 67">
                  <a:extLst>
                    <a:ext uri="{FF2B5EF4-FFF2-40B4-BE49-F238E27FC236}">
                      <a16:creationId xmlns:a16="http://schemas.microsoft.com/office/drawing/2014/main" id="{042B1AC5-A660-6440-C367-57EFD0E530E2}"/>
                    </a:ext>
                  </a:extLst>
                </p:cNvPr>
                <p:cNvSpPr/>
                <p:nvPr/>
              </p:nvSpPr>
              <p:spPr>
                <a:xfrm>
                  <a:off x="82232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69" name="椭圆 68">
                  <a:extLst>
                    <a:ext uri="{FF2B5EF4-FFF2-40B4-BE49-F238E27FC236}">
                      <a16:creationId xmlns:a16="http://schemas.microsoft.com/office/drawing/2014/main" id="{6DE13DD2-684B-C5A5-8E1C-0B4678474AFA}"/>
                    </a:ext>
                  </a:extLst>
                </p:cNvPr>
                <p:cNvSpPr/>
                <p:nvPr/>
              </p:nvSpPr>
              <p:spPr>
                <a:xfrm>
                  <a:off x="83883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70" name="椭圆 69">
                  <a:extLst>
                    <a:ext uri="{FF2B5EF4-FFF2-40B4-BE49-F238E27FC236}">
                      <a16:creationId xmlns:a16="http://schemas.microsoft.com/office/drawing/2014/main" id="{DC61A730-10AF-49E8-FF28-2E66A2F3930A}"/>
                    </a:ext>
                  </a:extLst>
                </p:cNvPr>
                <p:cNvSpPr/>
                <p:nvPr/>
              </p:nvSpPr>
              <p:spPr>
                <a:xfrm>
                  <a:off x="85534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71" name="椭圆 70">
                  <a:extLst>
                    <a:ext uri="{FF2B5EF4-FFF2-40B4-BE49-F238E27FC236}">
                      <a16:creationId xmlns:a16="http://schemas.microsoft.com/office/drawing/2014/main" id="{08E9BF19-5647-52DF-3C8C-E83B356E0EA6}"/>
                    </a:ext>
                  </a:extLst>
                </p:cNvPr>
                <p:cNvSpPr/>
                <p:nvPr/>
              </p:nvSpPr>
              <p:spPr>
                <a:xfrm>
                  <a:off x="87185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72" name="椭圆 71">
                  <a:extLst>
                    <a:ext uri="{FF2B5EF4-FFF2-40B4-BE49-F238E27FC236}">
                      <a16:creationId xmlns:a16="http://schemas.microsoft.com/office/drawing/2014/main" id="{59F4BEE6-730D-1BBF-1187-618D0C345720}"/>
                    </a:ext>
                  </a:extLst>
                </p:cNvPr>
                <p:cNvSpPr/>
                <p:nvPr/>
              </p:nvSpPr>
              <p:spPr>
                <a:xfrm>
                  <a:off x="88836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73" name="椭圆 72">
                  <a:extLst>
                    <a:ext uri="{FF2B5EF4-FFF2-40B4-BE49-F238E27FC236}">
                      <a16:creationId xmlns:a16="http://schemas.microsoft.com/office/drawing/2014/main" id="{3B5730CE-39D2-B101-9A01-4D7DA019D736}"/>
                    </a:ext>
                  </a:extLst>
                </p:cNvPr>
                <p:cNvSpPr/>
                <p:nvPr/>
              </p:nvSpPr>
              <p:spPr>
                <a:xfrm>
                  <a:off x="90487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74" name="椭圆 73">
                  <a:extLst>
                    <a:ext uri="{FF2B5EF4-FFF2-40B4-BE49-F238E27FC236}">
                      <a16:creationId xmlns:a16="http://schemas.microsoft.com/office/drawing/2014/main" id="{82987161-DD72-CB04-CC3D-7E865D9B5008}"/>
                    </a:ext>
                  </a:extLst>
                </p:cNvPr>
                <p:cNvSpPr/>
                <p:nvPr/>
              </p:nvSpPr>
              <p:spPr>
                <a:xfrm>
                  <a:off x="92138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75" name="椭圆 74">
                  <a:extLst>
                    <a:ext uri="{FF2B5EF4-FFF2-40B4-BE49-F238E27FC236}">
                      <a16:creationId xmlns:a16="http://schemas.microsoft.com/office/drawing/2014/main" id="{4B8FC6F3-565C-5D35-09C0-28254E61D7D7}"/>
                    </a:ext>
                  </a:extLst>
                </p:cNvPr>
                <p:cNvSpPr/>
                <p:nvPr/>
              </p:nvSpPr>
              <p:spPr>
                <a:xfrm>
                  <a:off x="9378950" y="273050"/>
                  <a:ext cx="107950" cy="1079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grpSp>
          <p:sp>
            <p:nvSpPr>
              <p:cNvPr id="15" name="椭圆 14">
                <a:extLst>
                  <a:ext uri="{FF2B5EF4-FFF2-40B4-BE49-F238E27FC236}">
                    <a16:creationId xmlns:a16="http://schemas.microsoft.com/office/drawing/2014/main" id="{C54822D0-13EA-7C9F-F0BF-230CC937A0EC}"/>
                  </a:ext>
                </a:extLst>
              </p:cNvPr>
              <p:cNvSpPr/>
              <p:nvPr/>
            </p:nvSpPr>
            <p:spPr>
              <a:xfrm>
                <a:off x="10138449"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16" name="椭圆 15">
                <a:extLst>
                  <a:ext uri="{FF2B5EF4-FFF2-40B4-BE49-F238E27FC236}">
                    <a16:creationId xmlns:a16="http://schemas.microsoft.com/office/drawing/2014/main" id="{628127A9-A917-2E3A-7344-D5F3821924B4}"/>
                  </a:ext>
                </a:extLst>
              </p:cNvPr>
              <p:cNvSpPr/>
              <p:nvPr/>
            </p:nvSpPr>
            <p:spPr>
              <a:xfrm>
                <a:off x="10226861"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17" name="椭圆 16">
                <a:extLst>
                  <a:ext uri="{FF2B5EF4-FFF2-40B4-BE49-F238E27FC236}">
                    <a16:creationId xmlns:a16="http://schemas.microsoft.com/office/drawing/2014/main" id="{0692C63B-0494-5BE5-4E64-4C2FFFD8F643}"/>
                  </a:ext>
                </a:extLst>
              </p:cNvPr>
              <p:cNvSpPr/>
              <p:nvPr/>
            </p:nvSpPr>
            <p:spPr>
              <a:xfrm>
                <a:off x="10315274"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18" name="椭圆 17">
                <a:extLst>
                  <a:ext uri="{FF2B5EF4-FFF2-40B4-BE49-F238E27FC236}">
                    <a16:creationId xmlns:a16="http://schemas.microsoft.com/office/drawing/2014/main" id="{70B0699D-AE00-4F23-DE6E-273D8CFA89B0}"/>
                  </a:ext>
                </a:extLst>
              </p:cNvPr>
              <p:cNvSpPr/>
              <p:nvPr/>
            </p:nvSpPr>
            <p:spPr>
              <a:xfrm>
                <a:off x="10403686"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19" name="椭圆 18">
                <a:extLst>
                  <a:ext uri="{FF2B5EF4-FFF2-40B4-BE49-F238E27FC236}">
                    <a16:creationId xmlns:a16="http://schemas.microsoft.com/office/drawing/2014/main" id="{5DD1E471-FCB7-8875-13DF-5631F06BA1E5}"/>
                  </a:ext>
                </a:extLst>
              </p:cNvPr>
              <p:cNvSpPr/>
              <p:nvPr/>
            </p:nvSpPr>
            <p:spPr>
              <a:xfrm>
                <a:off x="10492098"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20" name="椭圆 19">
                <a:extLst>
                  <a:ext uri="{FF2B5EF4-FFF2-40B4-BE49-F238E27FC236}">
                    <a16:creationId xmlns:a16="http://schemas.microsoft.com/office/drawing/2014/main" id="{EEC48C0F-8EFA-C051-0279-27A02422DD13}"/>
                  </a:ext>
                </a:extLst>
              </p:cNvPr>
              <p:cNvSpPr/>
              <p:nvPr/>
            </p:nvSpPr>
            <p:spPr>
              <a:xfrm>
                <a:off x="10580510"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21" name="椭圆 20">
                <a:extLst>
                  <a:ext uri="{FF2B5EF4-FFF2-40B4-BE49-F238E27FC236}">
                    <a16:creationId xmlns:a16="http://schemas.microsoft.com/office/drawing/2014/main" id="{C9B9D6B4-EE75-7E4B-C00F-8534A9B02CAE}"/>
                  </a:ext>
                </a:extLst>
              </p:cNvPr>
              <p:cNvSpPr/>
              <p:nvPr/>
            </p:nvSpPr>
            <p:spPr>
              <a:xfrm>
                <a:off x="10668923"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22" name="椭圆 21">
                <a:extLst>
                  <a:ext uri="{FF2B5EF4-FFF2-40B4-BE49-F238E27FC236}">
                    <a16:creationId xmlns:a16="http://schemas.microsoft.com/office/drawing/2014/main" id="{E77285E7-43DC-7DAD-316E-04178A3EC7D6}"/>
                  </a:ext>
                </a:extLst>
              </p:cNvPr>
              <p:cNvSpPr/>
              <p:nvPr/>
            </p:nvSpPr>
            <p:spPr>
              <a:xfrm>
                <a:off x="10757335"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24" name="椭圆 23">
                <a:extLst>
                  <a:ext uri="{FF2B5EF4-FFF2-40B4-BE49-F238E27FC236}">
                    <a16:creationId xmlns:a16="http://schemas.microsoft.com/office/drawing/2014/main" id="{40001684-1FD8-FDC0-E18D-CD9D6257842A}"/>
                  </a:ext>
                </a:extLst>
              </p:cNvPr>
              <p:cNvSpPr/>
              <p:nvPr/>
            </p:nvSpPr>
            <p:spPr>
              <a:xfrm>
                <a:off x="10845747"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25" name="椭圆 24">
                <a:extLst>
                  <a:ext uri="{FF2B5EF4-FFF2-40B4-BE49-F238E27FC236}">
                    <a16:creationId xmlns:a16="http://schemas.microsoft.com/office/drawing/2014/main" id="{7AF2EB40-5138-E3B0-A6C9-75689617A370}"/>
                  </a:ext>
                </a:extLst>
              </p:cNvPr>
              <p:cNvSpPr/>
              <p:nvPr/>
            </p:nvSpPr>
            <p:spPr>
              <a:xfrm>
                <a:off x="10934160"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26" name="椭圆 25">
                <a:extLst>
                  <a:ext uri="{FF2B5EF4-FFF2-40B4-BE49-F238E27FC236}">
                    <a16:creationId xmlns:a16="http://schemas.microsoft.com/office/drawing/2014/main" id="{6F827291-ED8E-6F0B-63F3-0C12E2C12912}"/>
                  </a:ext>
                </a:extLst>
              </p:cNvPr>
              <p:cNvSpPr/>
              <p:nvPr/>
            </p:nvSpPr>
            <p:spPr>
              <a:xfrm>
                <a:off x="11022572"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29" name="椭圆 28">
                <a:extLst>
                  <a:ext uri="{FF2B5EF4-FFF2-40B4-BE49-F238E27FC236}">
                    <a16:creationId xmlns:a16="http://schemas.microsoft.com/office/drawing/2014/main" id="{F04AC55D-0F8B-BBA8-BE9A-38B8F7640D18}"/>
                  </a:ext>
                </a:extLst>
              </p:cNvPr>
              <p:cNvSpPr/>
              <p:nvPr/>
            </p:nvSpPr>
            <p:spPr>
              <a:xfrm>
                <a:off x="11110984"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31" name="椭圆 30">
                <a:extLst>
                  <a:ext uri="{FF2B5EF4-FFF2-40B4-BE49-F238E27FC236}">
                    <a16:creationId xmlns:a16="http://schemas.microsoft.com/office/drawing/2014/main" id="{4520C485-369C-1042-4FB2-0F0EB10D4A64}"/>
                  </a:ext>
                </a:extLst>
              </p:cNvPr>
              <p:cNvSpPr/>
              <p:nvPr/>
            </p:nvSpPr>
            <p:spPr>
              <a:xfrm>
                <a:off x="11199397"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32" name="椭圆 31">
                <a:extLst>
                  <a:ext uri="{FF2B5EF4-FFF2-40B4-BE49-F238E27FC236}">
                    <a16:creationId xmlns:a16="http://schemas.microsoft.com/office/drawing/2014/main" id="{6D0C0450-1DA1-ECBF-0481-F566683863B8}"/>
                  </a:ext>
                </a:extLst>
              </p:cNvPr>
              <p:cNvSpPr/>
              <p:nvPr/>
            </p:nvSpPr>
            <p:spPr>
              <a:xfrm>
                <a:off x="11287809"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33" name="椭圆 32">
                <a:extLst>
                  <a:ext uri="{FF2B5EF4-FFF2-40B4-BE49-F238E27FC236}">
                    <a16:creationId xmlns:a16="http://schemas.microsoft.com/office/drawing/2014/main" id="{6BCA33B0-10D5-4060-9E3F-BDAD9B72A728}"/>
                  </a:ext>
                </a:extLst>
              </p:cNvPr>
              <p:cNvSpPr/>
              <p:nvPr/>
            </p:nvSpPr>
            <p:spPr>
              <a:xfrm>
                <a:off x="11376221"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34" name="椭圆 33">
                <a:extLst>
                  <a:ext uri="{FF2B5EF4-FFF2-40B4-BE49-F238E27FC236}">
                    <a16:creationId xmlns:a16="http://schemas.microsoft.com/office/drawing/2014/main" id="{AED3CBFD-96AC-134D-AA97-6BA7B1F3A735}"/>
                  </a:ext>
                </a:extLst>
              </p:cNvPr>
              <p:cNvSpPr/>
              <p:nvPr/>
            </p:nvSpPr>
            <p:spPr>
              <a:xfrm>
                <a:off x="11464633" y="1388751"/>
                <a:ext cx="57808" cy="578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grpSp>
        <p:sp>
          <p:nvSpPr>
            <p:cNvPr id="76" name="矩形 75">
              <a:extLst>
                <a:ext uri="{FF2B5EF4-FFF2-40B4-BE49-F238E27FC236}">
                  <a16:creationId xmlns:a16="http://schemas.microsoft.com/office/drawing/2014/main" id="{61BEDA2F-8145-15CA-45F2-BF278FD1BA1E}"/>
                </a:ext>
              </a:extLst>
            </p:cNvPr>
            <p:cNvSpPr/>
            <p:nvPr/>
          </p:nvSpPr>
          <p:spPr>
            <a:xfrm>
              <a:off x="1498540" y="5913170"/>
              <a:ext cx="1684309" cy="23336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77" name="矩形 76">
              <a:extLst>
                <a:ext uri="{FF2B5EF4-FFF2-40B4-BE49-F238E27FC236}">
                  <a16:creationId xmlns:a16="http://schemas.microsoft.com/office/drawing/2014/main" id="{AA488622-2A4D-614A-0454-11A8E4FA5C5A}"/>
                </a:ext>
              </a:extLst>
            </p:cNvPr>
            <p:cNvSpPr/>
            <p:nvPr/>
          </p:nvSpPr>
          <p:spPr>
            <a:xfrm>
              <a:off x="1192593" y="5913170"/>
              <a:ext cx="250352" cy="23336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grpSp>
          <p:nvGrpSpPr>
            <p:cNvPr id="78" name="图形 135">
              <a:extLst>
                <a:ext uri="{FF2B5EF4-FFF2-40B4-BE49-F238E27FC236}">
                  <a16:creationId xmlns:a16="http://schemas.microsoft.com/office/drawing/2014/main" id="{B60370E2-1918-D7D4-5325-172C528F0445}"/>
                </a:ext>
              </a:extLst>
            </p:cNvPr>
            <p:cNvGrpSpPr/>
            <p:nvPr/>
          </p:nvGrpSpPr>
          <p:grpSpPr>
            <a:xfrm>
              <a:off x="2353719" y="5956442"/>
              <a:ext cx="764044" cy="155337"/>
              <a:chOff x="2759337" y="5914776"/>
              <a:chExt cx="764044" cy="155337"/>
            </a:xfrm>
            <a:solidFill>
              <a:srgbClr val="FFFFFF"/>
            </a:solidFill>
          </p:grpSpPr>
          <p:sp>
            <p:nvSpPr>
              <p:cNvPr id="79" name="任意多边形: 形状 78">
                <a:extLst>
                  <a:ext uri="{FF2B5EF4-FFF2-40B4-BE49-F238E27FC236}">
                    <a16:creationId xmlns:a16="http://schemas.microsoft.com/office/drawing/2014/main" id="{7C3E48FC-F7B7-0C0A-5EE3-BE0BA0B5EADF}"/>
                  </a:ext>
                </a:extLst>
              </p:cNvPr>
              <p:cNvSpPr/>
              <p:nvPr/>
            </p:nvSpPr>
            <p:spPr>
              <a:xfrm>
                <a:off x="2955259" y="5914225"/>
                <a:ext cx="29672" cy="156091"/>
              </a:xfrm>
              <a:custGeom>
                <a:avLst/>
                <a:gdLst>
                  <a:gd name="connsiteX0" fmla="*/ 29301 w 29671"/>
                  <a:gd name="connsiteY0" fmla="*/ 2323 h 156091"/>
                  <a:gd name="connsiteX1" fmla="*/ 25844 w 29671"/>
                  <a:gd name="connsiteY1" fmla="*/ 566 h 156091"/>
                  <a:gd name="connsiteX2" fmla="*/ 4851 w 29671"/>
                  <a:gd name="connsiteY2" fmla="*/ 566 h 156091"/>
                  <a:gd name="connsiteX3" fmla="*/ 2952 w 29671"/>
                  <a:gd name="connsiteY3" fmla="*/ 626 h 156091"/>
                  <a:gd name="connsiteX4" fmla="*/ 1231 w 29671"/>
                  <a:gd name="connsiteY4" fmla="*/ 1516 h 156091"/>
                  <a:gd name="connsiteX5" fmla="*/ 1113 w 29671"/>
                  <a:gd name="connsiteY5" fmla="*/ 3446 h 156091"/>
                  <a:gd name="connsiteX6" fmla="*/ 1113 w 29671"/>
                  <a:gd name="connsiteY6" fmla="*/ 153181 h 156091"/>
                  <a:gd name="connsiteX7" fmla="*/ 1113 w 29671"/>
                  <a:gd name="connsiteY7" fmla="*/ 154734 h 156091"/>
                  <a:gd name="connsiteX8" fmla="*/ 3294 w 29671"/>
                  <a:gd name="connsiteY8" fmla="*/ 155767 h 156091"/>
                  <a:gd name="connsiteX9" fmla="*/ 4777 w 29671"/>
                  <a:gd name="connsiteY9" fmla="*/ 155767 h 156091"/>
                  <a:gd name="connsiteX10" fmla="*/ 25384 w 29671"/>
                  <a:gd name="connsiteY10" fmla="*/ 155767 h 156091"/>
                  <a:gd name="connsiteX11" fmla="*/ 27669 w 29671"/>
                  <a:gd name="connsiteY11" fmla="*/ 155722 h 156091"/>
                  <a:gd name="connsiteX12" fmla="*/ 29152 w 29671"/>
                  <a:gd name="connsiteY12" fmla="*/ 154968 h 156091"/>
                  <a:gd name="connsiteX13" fmla="*/ 29241 w 29671"/>
                  <a:gd name="connsiteY13" fmla="*/ 152834 h 156091"/>
                  <a:gd name="connsiteX14" fmla="*/ 29241 w 29671"/>
                  <a:gd name="connsiteY14" fmla="*/ 3876 h 156091"/>
                  <a:gd name="connsiteX15" fmla="*/ 29301 w 29671"/>
                  <a:gd name="connsiteY15" fmla="*/ 2323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671" h="156091">
                    <a:moveTo>
                      <a:pt x="29301" y="2323"/>
                    </a:moveTo>
                    <a:cubicBezTo>
                      <a:pt x="29301" y="649"/>
                      <a:pt x="29123" y="573"/>
                      <a:pt x="25844" y="566"/>
                    </a:cubicBezTo>
                    <a:cubicBezTo>
                      <a:pt x="18841" y="566"/>
                      <a:pt x="11839" y="566"/>
                      <a:pt x="4851" y="566"/>
                    </a:cubicBezTo>
                    <a:cubicBezTo>
                      <a:pt x="4216" y="563"/>
                      <a:pt x="3581" y="583"/>
                      <a:pt x="2952" y="626"/>
                    </a:cubicBezTo>
                    <a:cubicBezTo>
                      <a:pt x="2013" y="653"/>
                      <a:pt x="1268" y="1038"/>
                      <a:pt x="1231" y="1516"/>
                    </a:cubicBezTo>
                    <a:cubicBezTo>
                      <a:pt x="1128" y="2157"/>
                      <a:pt x="1113" y="2805"/>
                      <a:pt x="1113" y="3446"/>
                    </a:cubicBezTo>
                    <a:lnTo>
                      <a:pt x="1113" y="153181"/>
                    </a:lnTo>
                    <a:cubicBezTo>
                      <a:pt x="1113" y="153701"/>
                      <a:pt x="1113" y="154221"/>
                      <a:pt x="1113" y="154734"/>
                    </a:cubicBezTo>
                    <a:cubicBezTo>
                      <a:pt x="1217" y="155488"/>
                      <a:pt x="1676" y="155707"/>
                      <a:pt x="3294" y="155767"/>
                    </a:cubicBezTo>
                    <a:cubicBezTo>
                      <a:pt x="3798" y="155767"/>
                      <a:pt x="4317" y="155767"/>
                      <a:pt x="4777" y="155767"/>
                    </a:cubicBezTo>
                    <a:lnTo>
                      <a:pt x="25384" y="155767"/>
                    </a:lnTo>
                    <a:cubicBezTo>
                      <a:pt x="26141" y="155767"/>
                      <a:pt x="26868" y="155767"/>
                      <a:pt x="27669" y="155722"/>
                    </a:cubicBezTo>
                    <a:cubicBezTo>
                      <a:pt x="28488" y="155722"/>
                      <a:pt x="29152" y="155384"/>
                      <a:pt x="29152" y="154968"/>
                    </a:cubicBezTo>
                    <a:cubicBezTo>
                      <a:pt x="29227" y="154259"/>
                      <a:pt x="29241" y="153543"/>
                      <a:pt x="29241" y="152834"/>
                    </a:cubicBezTo>
                    <a:lnTo>
                      <a:pt x="29241" y="3876"/>
                    </a:lnTo>
                    <a:cubicBezTo>
                      <a:pt x="29301" y="3363"/>
                      <a:pt x="29316" y="2813"/>
                      <a:pt x="29301" y="2323"/>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0" name="任意多边形: 形状 79">
                <a:extLst>
                  <a:ext uri="{FF2B5EF4-FFF2-40B4-BE49-F238E27FC236}">
                    <a16:creationId xmlns:a16="http://schemas.microsoft.com/office/drawing/2014/main" id="{54E1BFA0-D545-5D6B-BAE4-CA3C349BDFCC}"/>
                  </a:ext>
                </a:extLst>
              </p:cNvPr>
              <p:cNvSpPr/>
              <p:nvPr/>
            </p:nvSpPr>
            <p:spPr>
              <a:xfrm>
                <a:off x="3438446" y="5914210"/>
                <a:ext cx="28188" cy="156091"/>
              </a:xfrm>
              <a:custGeom>
                <a:avLst/>
                <a:gdLst>
                  <a:gd name="connsiteX0" fmla="*/ 25251 w 28188"/>
                  <a:gd name="connsiteY0" fmla="*/ 566 h 156091"/>
                  <a:gd name="connsiteX1" fmla="*/ 23337 w 28188"/>
                  <a:gd name="connsiteY1" fmla="*/ 566 h 156091"/>
                  <a:gd name="connsiteX2" fmla="*/ 5786 w 28188"/>
                  <a:gd name="connsiteY2" fmla="*/ 566 h 156091"/>
                  <a:gd name="connsiteX3" fmla="*/ 3116 w 28188"/>
                  <a:gd name="connsiteY3" fmla="*/ 566 h 156091"/>
                  <a:gd name="connsiteX4" fmla="*/ 1187 w 28188"/>
                  <a:gd name="connsiteY4" fmla="*/ 1508 h 156091"/>
                  <a:gd name="connsiteX5" fmla="*/ 1113 w 28188"/>
                  <a:gd name="connsiteY5" fmla="*/ 3484 h 156091"/>
                  <a:gd name="connsiteX6" fmla="*/ 1113 w 28188"/>
                  <a:gd name="connsiteY6" fmla="*/ 152630 h 156091"/>
                  <a:gd name="connsiteX7" fmla="*/ 1113 w 28188"/>
                  <a:gd name="connsiteY7" fmla="*/ 154379 h 156091"/>
                  <a:gd name="connsiteX8" fmla="*/ 3739 w 28188"/>
                  <a:gd name="connsiteY8" fmla="*/ 155789 h 156091"/>
                  <a:gd name="connsiteX9" fmla="*/ 5652 w 28188"/>
                  <a:gd name="connsiteY9" fmla="*/ 155789 h 156091"/>
                  <a:gd name="connsiteX10" fmla="*/ 23218 w 28188"/>
                  <a:gd name="connsiteY10" fmla="*/ 155789 h 156091"/>
                  <a:gd name="connsiteX11" fmla="*/ 25889 w 28188"/>
                  <a:gd name="connsiteY11" fmla="*/ 155789 h 156091"/>
                  <a:gd name="connsiteX12" fmla="*/ 27817 w 28188"/>
                  <a:gd name="connsiteY12" fmla="*/ 154847 h 156091"/>
                  <a:gd name="connsiteX13" fmla="*/ 27817 w 28188"/>
                  <a:gd name="connsiteY13" fmla="*/ 152909 h 156091"/>
                  <a:gd name="connsiteX14" fmla="*/ 27817 w 28188"/>
                  <a:gd name="connsiteY14" fmla="*/ 3582 h 156091"/>
                  <a:gd name="connsiteX15" fmla="*/ 27817 w 28188"/>
                  <a:gd name="connsiteY15" fmla="*/ 2028 h 156091"/>
                  <a:gd name="connsiteX16" fmla="*/ 25251 w 28188"/>
                  <a:gd name="connsiteY16" fmla="*/ 56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188" h="156091">
                    <a:moveTo>
                      <a:pt x="25251" y="566"/>
                    </a:moveTo>
                    <a:cubicBezTo>
                      <a:pt x="24613" y="566"/>
                      <a:pt x="23975" y="566"/>
                      <a:pt x="23337" y="566"/>
                    </a:cubicBezTo>
                    <a:lnTo>
                      <a:pt x="5786" y="566"/>
                    </a:lnTo>
                    <a:cubicBezTo>
                      <a:pt x="4896" y="566"/>
                      <a:pt x="4006" y="566"/>
                      <a:pt x="3116" y="566"/>
                    </a:cubicBezTo>
                    <a:cubicBezTo>
                      <a:pt x="1751" y="618"/>
                      <a:pt x="1261" y="845"/>
                      <a:pt x="1187" y="1508"/>
                    </a:cubicBezTo>
                    <a:cubicBezTo>
                      <a:pt x="1113" y="2172"/>
                      <a:pt x="1113" y="2828"/>
                      <a:pt x="1113" y="3484"/>
                    </a:cubicBezTo>
                    <a:lnTo>
                      <a:pt x="1113" y="152630"/>
                    </a:lnTo>
                    <a:cubicBezTo>
                      <a:pt x="1113" y="153218"/>
                      <a:pt x="1113" y="153799"/>
                      <a:pt x="1113" y="154379"/>
                    </a:cubicBezTo>
                    <a:cubicBezTo>
                      <a:pt x="1202" y="155586"/>
                      <a:pt x="1484" y="155729"/>
                      <a:pt x="3739" y="155789"/>
                    </a:cubicBezTo>
                    <a:cubicBezTo>
                      <a:pt x="4377" y="155789"/>
                      <a:pt x="5015" y="155789"/>
                      <a:pt x="5652" y="155789"/>
                    </a:cubicBezTo>
                    <a:lnTo>
                      <a:pt x="23218" y="155789"/>
                    </a:lnTo>
                    <a:cubicBezTo>
                      <a:pt x="24108" y="155789"/>
                      <a:pt x="24998" y="155789"/>
                      <a:pt x="25889" y="155789"/>
                    </a:cubicBezTo>
                    <a:cubicBezTo>
                      <a:pt x="27268" y="155737"/>
                      <a:pt x="27728" y="155518"/>
                      <a:pt x="27817" y="154847"/>
                    </a:cubicBezTo>
                    <a:cubicBezTo>
                      <a:pt x="27906" y="154176"/>
                      <a:pt x="27817" y="153557"/>
                      <a:pt x="27817" y="152909"/>
                    </a:cubicBezTo>
                    <a:lnTo>
                      <a:pt x="27817" y="3582"/>
                    </a:lnTo>
                    <a:cubicBezTo>
                      <a:pt x="27817" y="3061"/>
                      <a:pt x="27817" y="2541"/>
                      <a:pt x="27817" y="2028"/>
                    </a:cubicBezTo>
                    <a:cubicBezTo>
                      <a:pt x="27787" y="792"/>
                      <a:pt x="27491" y="633"/>
                      <a:pt x="25251" y="56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1" name="任意多边形: 形状 80">
                <a:extLst>
                  <a:ext uri="{FF2B5EF4-FFF2-40B4-BE49-F238E27FC236}">
                    <a16:creationId xmlns:a16="http://schemas.microsoft.com/office/drawing/2014/main" id="{43F3145D-B263-C221-AB87-7DBD2E91C2B3}"/>
                  </a:ext>
                </a:extLst>
              </p:cNvPr>
              <p:cNvSpPr/>
              <p:nvPr/>
            </p:nvSpPr>
            <p:spPr>
              <a:xfrm>
                <a:off x="3495030" y="5914226"/>
                <a:ext cx="28188" cy="156091"/>
              </a:xfrm>
              <a:custGeom>
                <a:avLst/>
                <a:gdLst>
                  <a:gd name="connsiteX0" fmla="*/ 27787 w 28188"/>
                  <a:gd name="connsiteY0" fmla="*/ 78151 h 156091"/>
                  <a:gd name="connsiteX1" fmla="*/ 27787 w 28188"/>
                  <a:gd name="connsiteY1" fmla="*/ 3883 h 156091"/>
                  <a:gd name="connsiteX2" fmla="*/ 27787 w 28188"/>
                  <a:gd name="connsiteY2" fmla="*/ 2330 h 156091"/>
                  <a:gd name="connsiteX3" fmla="*/ 24331 w 28188"/>
                  <a:gd name="connsiteY3" fmla="*/ 566 h 156091"/>
                  <a:gd name="connsiteX4" fmla="*/ 4495 w 28188"/>
                  <a:gd name="connsiteY4" fmla="*/ 566 h 156091"/>
                  <a:gd name="connsiteX5" fmla="*/ 3353 w 28188"/>
                  <a:gd name="connsiteY5" fmla="*/ 566 h 156091"/>
                  <a:gd name="connsiteX6" fmla="*/ 1113 w 28188"/>
                  <a:gd name="connsiteY6" fmla="*/ 1765 h 156091"/>
                  <a:gd name="connsiteX7" fmla="*/ 1113 w 28188"/>
                  <a:gd name="connsiteY7" fmla="*/ 3702 h 156091"/>
                  <a:gd name="connsiteX8" fmla="*/ 1113 w 28188"/>
                  <a:gd name="connsiteY8" fmla="*/ 152645 h 156091"/>
                  <a:gd name="connsiteX9" fmla="*/ 1113 w 28188"/>
                  <a:gd name="connsiteY9" fmla="*/ 154002 h 156091"/>
                  <a:gd name="connsiteX10" fmla="*/ 4569 w 28188"/>
                  <a:gd name="connsiteY10" fmla="*/ 155774 h 156091"/>
                  <a:gd name="connsiteX11" fmla="*/ 24405 w 28188"/>
                  <a:gd name="connsiteY11" fmla="*/ 155774 h 156091"/>
                  <a:gd name="connsiteX12" fmla="*/ 25889 w 28188"/>
                  <a:gd name="connsiteY12" fmla="*/ 155774 h 156091"/>
                  <a:gd name="connsiteX13" fmla="*/ 27713 w 28188"/>
                  <a:gd name="connsiteY13" fmla="*/ 154771 h 156091"/>
                  <a:gd name="connsiteX14" fmla="*/ 27713 w 28188"/>
                  <a:gd name="connsiteY14" fmla="*/ 152834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88" h="156091">
                    <a:moveTo>
                      <a:pt x="27787" y="78151"/>
                    </a:moveTo>
                    <a:lnTo>
                      <a:pt x="27787" y="3883"/>
                    </a:lnTo>
                    <a:cubicBezTo>
                      <a:pt x="27787" y="3363"/>
                      <a:pt x="27787" y="2843"/>
                      <a:pt x="27787" y="2330"/>
                    </a:cubicBezTo>
                    <a:cubicBezTo>
                      <a:pt x="27787" y="648"/>
                      <a:pt x="27624" y="573"/>
                      <a:pt x="24331" y="566"/>
                    </a:cubicBezTo>
                    <a:cubicBezTo>
                      <a:pt x="17714" y="566"/>
                      <a:pt x="11112" y="566"/>
                      <a:pt x="4495" y="566"/>
                    </a:cubicBezTo>
                    <a:cubicBezTo>
                      <a:pt x="4110" y="566"/>
                      <a:pt x="3724" y="566"/>
                      <a:pt x="3353" y="566"/>
                    </a:cubicBezTo>
                    <a:cubicBezTo>
                      <a:pt x="1573" y="626"/>
                      <a:pt x="1202" y="807"/>
                      <a:pt x="1113" y="1765"/>
                    </a:cubicBezTo>
                    <a:cubicBezTo>
                      <a:pt x="1113" y="2413"/>
                      <a:pt x="1113" y="3061"/>
                      <a:pt x="1113" y="3702"/>
                    </a:cubicBezTo>
                    <a:lnTo>
                      <a:pt x="1113" y="152645"/>
                    </a:lnTo>
                    <a:cubicBezTo>
                      <a:pt x="1113" y="153097"/>
                      <a:pt x="1113" y="153550"/>
                      <a:pt x="1113" y="154002"/>
                    </a:cubicBezTo>
                    <a:cubicBezTo>
                      <a:pt x="1113" y="155676"/>
                      <a:pt x="1306" y="155767"/>
                      <a:pt x="4569" y="155774"/>
                    </a:cubicBezTo>
                    <a:cubicBezTo>
                      <a:pt x="11186" y="155774"/>
                      <a:pt x="17788" y="155774"/>
                      <a:pt x="24405" y="155774"/>
                    </a:cubicBezTo>
                    <a:cubicBezTo>
                      <a:pt x="24909" y="155774"/>
                      <a:pt x="25429" y="155774"/>
                      <a:pt x="25889" y="155774"/>
                    </a:cubicBezTo>
                    <a:cubicBezTo>
                      <a:pt x="27194" y="155706"/>
                      <a:pt x="27624" y="155488"/>
                      <a:pt x="27713" y="154771"/>
                    </a:cubicBezTo>
                    <a:cubicBezTo>
                      <a:pt x="27802" y="154055"/>
                      <a:pt x="27713" y="153482"/>
                      <a:pt x="27713" y="152834"/>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2" name="任意多边形: 形状 81">
                <a:extLst>
                  <a:ext uri="{FF2B5EF4-FFF2-40B4-BE49-F238E27FC236}">
                    <a16:creationId xmlns:a16="http://schemas.microsoft.com/office/drawing/2014/main" id="{D76994B7-6375-9527-3545-B0732C4B8D36}"/>
                  </a:ext>
                </a:extLst>
              </p:cNvPr>
              <p:cNvSpPr/>
              <p:nvPr/>
            </p:nvSpPr>
            <p:spPr>
              <a:xfrm>
                <a:off x="2758224" y="5914241"/>
                <a:ext cx="26704" cy="156091"/>
              </a:xfrm>
              <a:custGeom>
                <a:avLst/>
                <a:gdLst>
                  <a:gd name="connsiteX0" fmla="*/ 26334 w 26704"/>
                  <a:gd name="connsiteY0" fmla="*/ 78113 h 156091"/>
                  <a:gd name="connsiteX1" fmla="*/ 26334 w 26704"/>
                  <a:gd name="connsiteY1" fmla="*/ 3258 h 156091"/>
                  <a:gd name="connsiteX2" fmla="*/ 26245 w 26704"/>
                  <a:gd name="connsiteY2" fmla="*/ 1320 h 156091"/>
                  <a:gd name="connsiteX3" fmla="*/ 24762 w 26704"/>
                  <a:gd name="connsiteY3" fmla="*/ 566 h 156091"/>
                  <a:gd name="connsiteX4" fmla="*/ 22477 w 26704"/>
                  <a:gd name="connsiteY4" fmla="*/ 566 h 156091"/>
                  <a:gd name="connsiteX5" fmla="*/ 3724 w 26704"/>
                  <a:gd name="connsiteY5" fmla="*/ 566 h 156091"/>
                  <a:gd name="connsiteX6" fmla="*/ 1113 w 26704"/>
                  <a:gd name="connsiteY6" fmla="*/ 1780 h 156091"/>
                  <a:gd name="connsiteX7" fmla="*/ 1113 w 26704"/>
                  <a:gd name="connsiteY7" fmla="*/ 3552 h 156091"/>
                  <a:gd name="connsiteX8" fmla="*/ 1113 w 26704"/>
                  <a:gd name="connsiteY8" fmla="*/ 152660 h 156091"/>
                  <a:gd name="connsiteX9" fmla="*/ 1113 w 26704"/>
                  <a:gd name="connsiteY9" fmla="*/ 154213 h 156091"/>
                  <a:gd name="connsiteX10" fmla="*/ 1202 w 26704"/>
                  <a:gd name="connsiteY10" fmla="*/ 154968 h 156091"/>
                  <a:gd name="connsiteX11" fmla="*/ 2686 w 26704"/>
                  <a:gd name="connsiteY11" fmla="*/ 155722 h 156091"/>
                  <a:gd name="connsiteX12" fmla="*/ 4585 w 26704"/>
                  <a:gd name="connsiteY12" fmla="*/ 155767 h 156091"/>
                  <a:gd name="connsiteX13" fmla="*/ 22907 w 26704"/>
                  <a:gd name="connsiteY13" fmla="*/ 155767 h 156091"/>
                  <a:gd name="connsiteX14" fmla="*/ 24049 w 26704"/>
                  <a:gd name="connsiteY14" fmla="*/ 155767 h 156091"/>
                  <a:gd name="connsiteX15" fmla="*/ 26215 w 26704"/>
                  <a:gd name="connsiteY15" fmla="*/ 154734 h 156091"/>
                  <a:gd name="connsiteX16" fmla="*/ 26215 w 26704"/>
                  <a:gd name="connsiteY16" fmla="*/ 15279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04" h="156091">
                    <a:moveTo>
                      <a:pt x="26334" y="78113"/>
                    </a:moveTo>
                    <a:lnTo>
                      <a:pt x="26334" y="3258"/>
                    </a:lnTo>
                    <a:cubicBezTo>
                      <a:pt x="26334" y="2609"/>
                      <a:pt x="26334" y="1961"/>
                      <a:pt x="26245" y="1320"/>
                    </a:cubicBezTo>
                    <a:cubicBezTo>
                      <a:pt x="26245" y="903"/>
                      <a:pt x="25581" y="566"/>
                      <a:pt x="24762" y="566"/>
                    </a:cubicBezTo>
                    <a:cubicBezTo>
                      <a:pt x="24005" y="566"/>
                      <a:pt x="23278" y="566"/>
                      <a:pt x="22477" y="566"/>
                    </a:cubicBezTo>
                    <a:lnTo>
                      <a:pt x="3724" y="566"/>
                    </a:lnTo>
                    <a:cubicBezTo>
                      <a:pt x="1588" y="603"/>
                      <a:pt x="1232" y="769"/>
                      <a:pt x="1113" y="1780"/>
                    </a:cubicBezTo>
                    <a:cubicBezTo>
                      <a:pt x="1113" y="2360"/>
                      <a:pt x="1113" y="2941"/>
                      <a:pt x="1113" y="3552"/>
                    </a:cubicBezTo>
                    <a:lnTo>
                      <a:pt x="1113" y="152660"/>
                    </a:lnTo>
                    <a:cubicBezTo>
                      <a:pt x="1113" y="153180"/>
                      <a:pt x="1113" y="153693"/>
                      <a:pt x="1113" y="154213"/>
                    </a:cubicBezTo>
                    <a:cubicBezTo>
                      <a:pt x="1108" y="154465"/>
                      <a:pt x="1138" y="154717"/>
                      <a:pt x="1202" y="154968"/>
                    </a:cubicBezTo>
                    <a:cubicBezTo>
                      <a:pt x="1202" y="155384"/>
                      <a:pt x="1867" y="155722"/>
                      <a:pt x="2686" y="155722"/>
                    </a:cubicBezTo>
                    <a:cubicBezTo>
                      <a:pt x="3317" y="155756"/>
                      <a:pt x="3951" y="155771"/>
                      <a:pt x="4585" y="155767"/>
                    </a:cubicBezTo>
                    <a:cubicBezTo>
                      <a:pt x="10697" y="155767"/>
                      <a:pt x="16805" y="155767"/>
                      <a:pt x="22907" y="155767"/>
                    </a:cubicBezTo>
                    <a:cubicBezTo>
                      <a:pt x="23293" y="155767"/>
                      <a:pt x="23664" y="155767"/>
                      <a:pt x="24049" y="155767"/>
                    </a:cubicBezTo>
                    <a:cubicBezTo>
                      <a:pt x="25696" y="155699"/>
                      <a:pt x="26126" y="155518"/>
                      <a:pt x="26215" y="154734"/>
                    </a:cubicBezTo>
                    <a:cubicBezTo>
                      <a:pt x="26290" y="154085"/>
                      <a:pt x="26215" y="153437"/>
                      <a:pt x="26215" y="15279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3" name="任意多边形: 形状 82">
                <a:extLst>
                  <a:ext uri="{FF2B5EF4-FFF2-40B4-BE49-F238E27FC236}">
                    <a16:creationId xmlns:a16="http://schemas.microsoft.com/office/drawing/2014/main" id="{3D7967DB-5D7E-8C35-12AC-E94A6873074F}"/>
                  </a:ext>
                </a:extLst>
              </p:cNvPr>
              <p:cNvSpPr/>
              <p:nvPr/>
            </p:nvSpPr>
            <p:spPr>
              <a:xfrm>
                <a:off x="3126924" y="5914246"/>
                <a:ext cx="26704" cy="156091"/>
              </a:xfrm>
              <a:custGeom>
                <a:avLst/>
                <a:gdLst>
                  <a:gd name="connsiteX0" fmla="*/ 26319 w 26704"/>
                  <a:gd name="connsiteY0" fmla="*/ 1321 h 156091"/>
                  <a:gd name="connsiteX1" fmla="*/ 24835 w 26704"/>
                  <a:gd name="connsiteY1" fmla="*/ 567 h 156091"/>
                  <a:gd name="connsiteX2" fmla="*/ 22936 w 26704"/>
                  <a:gd name="connsiteY2" fmla="*/ 567 h 156091"/>
                  <a:gd name="connsiteX3" fmla="*/ 4584 w 26704"/>
                  <a:gd name="connsiteY3" fmla="*/ 567 h 156091"/>
                  <a:gd name="connsiteX4" fmla="*/ 2685 w 26704"/>
                  <a:gd name="connsiteY4" fmla="*/ 613 h 156091"/>
                  <a:gd name="connsiteX5" fmla="*/ 1202 w 26704"/>
                  <a:gd name="connsiteY5" fmla="*/ 1367 h 156091"/>
                  <a:gd name="connsiteX6" fmla="*/ 1113 w 26704"/>
                  <a:gd name="connsiteY6" fmla="*/ 3501 h 156091"/>
                  <a:gd name="connsiteX7" fmla="*/ 1113 w 26704"/>
                  <a:gd name="connsiteY7" fmla="*/ 152654 h 156091"/>
                  <a:gd name="connsiteX8" fmla="*/ 1113 w 26704"/>
                  <a:gd name="connsiteY8" fmla="*/ 154208 h 156091"/>
                  <a:gd name="connsiteX9" fmla="*/ 1202 w 26704"/>
                  <a:gd name="connsiteY9" fmla="*/ 154962 h 156091"/>
                  <a:gd name="connsiteX10" fmla="*/ 2685 w 26704"/>
                  <a:gd name="connsiteY10" fmla="*/ 155716 h 156091"/>
                  <a:gd name="connsiteX11" fmla="*/ 4599 w 26704"/>
                  <a:gd name="connsiteY11" fmla="*/ 155761 h 156091"/>
                  <a:gd name="connsiteX12" fmla="*/ 22906 w 26704"/>
                  <a:gd name="connsiteY12" fmla="*/ 155761 h 156091"/>
                  <a:gd name="connsiteX13" fmla="*/ 24805 w 26704"/>
                  <a:gd name="connsiteY13" fmla="*/ 155716 h 156091"/>
                  <a:gd name="connsiteX14" fmla="*/ 26289 w 26704"/>
                  <a:gd name="connsiteY14" fmla="*/ 154962 h 156091"/>
                  <a:gd name="connsiteX15" fmla="*/ 26393 w 26704"/>
                  <a:gd name="connsiteY15" fmla="*/ 152828 h 156091"/>
                  <a:gd name="connsiteX16" fmla="*/ 26393 w 26704"/>
                  <a:gd name="connsiteY16" fmla="*/ 3259 h 156091"/>
                  <a:gd name="connsiteX17" fmla="*/ 26319 w 26704"/>
                  <a:gd name="connsiteY17" fmla="*/ 1321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704" h="156091">
                    <a:moveTo>
                      <a:pt x="26319" y="1321"/>
                    </a:moveTo>
                    <a:cubicBezTo>
                      <a:pt x="26282" y="913"/>
                      <a:pt x="25639" y="586"/>
                      <a:pt x="24835" y="567"/>
                    </a:cubicBezTo>
                    <a:cubicBezTo>
                      <a:pt x="24212" y="567"/>
                      <a:pt x="23574" y="567"/>
                      <a:pt x="22936" y="567"/>
                    </a:cubicBezTo>
                    <a:lnTo>
                      <a:pt x="4584" y="567"/>
                    </a:lnTo>
                    <a:cubicBezTo>
                      <a:pt x="3949" y="560"/>
                      <a:pt x="3316" y="575"/>
                      <a:pt x="2685" y="613"/>
                    </a:cubicBezTo>
                    <a:cubicBezTo>
                      <a:pt x="1866" y="613"/>
                      <a:pt x="1202" y="950"/>
                      <a:pt x="1202" y="1367"/>
                    </a:cubicBezTo>
                    <a:cubicBezTo>
                      <a:pt x="1128" y="2076"/>
                      <a:pt x="1113" y="2792"/>
                      <a:pt x="1113" y="3501"/>
                    </a:cubicBezTo>
                    <a:lnTo>
                      <a:pt x="1113" y="152654"/>
                    </a:lnTo>
                    <a:cubicBezTo>
                      <a:pt x="1113" y="153175"/>
                      <a:pt x="1113" y="153687"/>
                      <a:pt x="1113" y="154208"/>
                    </a:cubicBezTo>
                    <a:cubicBezTo>
                      <a:pt x="1113" y="154464"/>
                      <a:pt x="1113" y="154728"/>
                      <a:pt x="1202" y="154962"/>
                    </a:cubicBezTo>
                    <a:cubicBezTo>
                      <a:pt x="1202" y="155378"/>
                      <a:pt x="1866" y="155716"/>
                      <a:pt x="2685" y="155716"/>
                    </a:cubicBezTo>
                    <a:cubicBezTo>
                      <a:pt x="3320" y="155750"/>
                      <a:pt x="3960" y="155765"/>
                      <a:pt x="4599" y="155761"/>
                    </a:cubicBezTo>
                    <a:cubicBezTo>
                      <a:pt x="10701" y="155761"/>
                      <a:pt x="16804" y="155761"/>
                      <a:pt x="22906" y="155761"/>
                    </a:cubicBezTo>
                    <a:cubicBezTo>
                      <a:pt x="23540" y="155765"/>
                      <a:pt x="24175" y="155750"/>
                      <a:pt x="24805" y="155716"/>
                    </a:cubicBezTo>
                    <a:cubicBezTo>
                      <a:pt x="25624" y="155716"/>
                      <a:pt x="26289" y="155378"/>
                      <a:pt x="26289" y="154962"/>
                    </a:cubicBezTo>
                    <a:cubicBezTo>
                      <a:pt x="26378" y="154253"/>
                      <a:pt x="26393" y="153537"/>
                      <a:pt x="26393" y="152828"/>
                    </a:cubicBezTo>
                    <a:lnTo>
                      <a:pt x="26393" y="3259"/>
                    </a:lnTo>
                    <a:cubicBezTo>
                      <a:pt x="26423" y="2618"/>
                      <a:pt x="26408" y="1970"/>
                      <a:pt x="26319" y="1321"/>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4" name="任意多边形: 形状 83">
                <a:extLst>
                  <a:ext uri="{FF2B5EF4-FFF2-40B4-BE49-F238E27FC236}">
                    <a16:creationId xmlns:a16="http://schemas.microsoft.com/office/drawing/2014/main" id="{8422D211-8B5E-B19D-243B-E34501F73E8A}"/>
                  </a:ext>
                </a:extLst>
              </p:cNvPr>
              <p:cNvSpPr/>
              <p:nvPr/>
            </p:nvSpPr>
            <p:spPr>
              <a:xfrm>
                <a:off x="3241507" y="5914209"/>
                <a:ext cx="25221" cy="156091"/>
              </a:xfrm>
              <a:custGeom>
                <a:avLst/>
                <a:gdLst>
                  <a:gd name="connsiteX0" fmla="*/ 24680 w 25220"/>
                  <a:gd name="connsiteY0" fmla="*/ 1766 h 156091"/>
                  <a:gd name="connsiteX1" fmla="*/ 22247 w 25220"/>
                  <a:gd name="connsiteY1" fmla="*/ 567 h 156091"/>
                  <a:gd name="connsiteX2" fmla="*/ 19948 w 25220"/>
                  <a:gd name="connsiteY2" fmla="*/ 567 h 156091"/>
                  <a:gd name="connsiteX3" fmla="*/ 6595 w 25220"/>
                  <a:gd name="connsiteY3" fmla="*/ 567 h 156091"/>
                  <a:gd name="connsiteX4" fmla="*/ 1121 w 25220"/>
                  <a:gd name="connsiteY4" fmla="*/ 3448 h 156091"/>
                  <a:gd name="connsiteX5" fmla="*/ 1121 w 25220"/>
                  <a:gd name="connsiteY5" fmla="*/ 153190 h 156091"/>
                  <a:gd name="connsiteX6" fmla="*/ 1210 w 25220"/>
                  <a:gd name="connsiteY6" fmla="*/ 154939 h 156091"/>
                  <a:gd name="connsiteX7" fmla="*/ 2946 w 25220"/>
                  <a:gd name="connsiteY7" fmla="*/ 155761 h 156091"/>
                  <a:gd name="connsiteX8" fmla="*/ 4429 w 25220"/>
                  <a:gd name="connsiteY8" fmla="*/ 155761 h 156091"/>
                  <a:gd name="connsiteX9" fmla="*/ 21223 w 25220"/>
                  <a:gd name="connsiteY9" fmla="*/ 155761 h 156091"/>
                  <a:gd name="connsiteX10" fmla="*/ 23122 w 25220"/>
                  <a:gd name="connsiteY10" fmla="*/ 155716 h 156091"/>
                  <a:gd name="connsiteX11" fmla="*/ 24606 w 25220"/>
                  <a:gd name="connsiteY11" fmla="*/ 154962 h 156091"/>
                  <a:gd name="connsiteX12" fmla="*/ 24695 w 25220"/>
                  <a:gd name="connsiteY12" fmla="*/ 152835 h 156091"/>
                  <a:gd name="connsiteX13" fmla="*/ 24695 w 25220"/>
                  <a:gd name="connsiteY13" fmla="*/ 3712 h 156091"/>
                  <a:gd name="connsiteX14" fmla="*/ 24695 w 25220"/>
                  <a:gd name="connsiteY14" fmla="*/ 2543 h 156091"/>
                  <a:gd name="connsiteX15" fmla="*/ 24680 w 25220"/>
                  <a:gd name="connsiteY15" fmla="*/ 176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20" h="156091">
                    <a:moveTo>
                      <a:pt x="24680" y="1766"/>
                    </a:moveTo>
                    <a:cubicBezTo>
                      <a:pt x="24517" y="944"/>
                      <a:pt x="23953" y="673"/>
                      <a:pt x="22247" y="567"/>
                    </a:cubicBezTo>
                    <a:cubicBezTo>
                      <a:pt x="21476" y="567"/>
                      <a:pt x="20764" y="567"/>
                      <a:pt x="19948" y="567"/>
                    </a:cubicBezTo>
                    <a:lnTo>
                      <a:pt x="6595" y="567"/>
                    </a:lnTo>
                    <a:cubicBezTo>
                      <a:pt x="661" y="567"/>
                      <a:pt x="1121" y="394"/>
                      <a:pt x="1121" y="3448"/>
                    </a:cubicBezTo>
                    <a:lnTo>
                      <a:pt x="1121" y="153190"/>
                    </a:lnTo>
                    <a:cubicBezTo>
                      <a:pt x="1121" y="153778"/>
                      <a:pt x="1121" y="154359"/>
                      <a:pt x="1210" y="154939"/>
                    </a:cubicBezTo>
                    <a:cubicBezTo>
                      <a:pt x="1299" y="155520"/>
                      <a:pt x="1818" y="155693"/>
                      <a:pt x="2946" y="155761"/>
                    </a:cubicBezTo>
                    <a:cubicBezTo>
                      <a:pt x="3440" y="155775"/>
                      <a:pt x="3935" y="155775"/>
                      <a:pt x="4429" y="155761"/>
                    </a:cubicBezTo>
                    <a:cubicBezTo>
                      <a:pt x="10018" y="155761"/>
                      <a:pt x="15616" y="155761"/>
                      <a:pt x="21223" y="155761"/>
                    </a:cubicBezTo>
                    <a:cubicBezTo>
                      <a:pt x="21857" y="155765"/>
                      <a:pt x="22492" y="155750"/>
                      <a:pt x="23122" y="155716"/>
                    </a:cubicBezTo>
                    <a:cubicBezTo>
                      <a:pt x="23941" y="155716"/>
                      <a:pt x="24606" y="155378"/>
                      <a:pt x="24606" y="154962"/>
                    </a:cubicBezTo>
                    <a:cubicBezTo>
                      <a:pt x="24680" y="154253"/>
                      <a:pt x="24695" y="153544"/>
                      <a:pt x="24695" y="152835"/>
                    </a:cubicBezTo>
                    <a:lnTo>
                      <a:pt x="24695" y="3712"/>
                    </a:lnTo>
                    <a:cubicBezTo>
                      <a:pt x="24695" y="3320"/>
                      <a:pt x="24695" y="2958"/>
                      <a:pt x="24695" y="2543"/>
                    </a:cubicBezTo>
                    <a:cubicBezTo>
                      <a:pt x="24720" y="2284"/>
                      <a:pt x="24714" y="2025"/>
                      <a:pt x="24680" y="176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5" name="任意多边形: 形状 84">
                <a:extLst>
                  <a:ext uri="{FF2B5EF4-FFF2-40B4-BE49-F238E27FC236}">
                    <a16:creationId xmlns:a16="http://schemas.microsoft.com/office/drawing/2014/main" id="{8C206568-1AC9-897A-C647-5011720E3B27}"/>
                  </a:ext>
                </a:extLst>
              </p:cNvPr>
              <p:cNvSpPr/>
              <p:nvPr/>
            </p:nvSpPr>
            <p:spPr>
              <a:xfrm>
                <a:off x="2844450" y="5914209"/>
                <a:ext cx="23737" cy="156091"/>
              </a:xfrm>
              <a:custGeom>
                <a:avLst/>
                <a:gdLst>
                  <a:gd name="connsiteX0" fmla="*/ 24049 w 23737"/>
                  <a:gd name="connsiteY0" fmla="*/ 1962 h 156091"/>
                  <a:gd name="connsiteX1" fmla="*/ 23886 w 23737"/>
                  <a:gd name="connsiteY1" fmla="*/ 1208 h 156091"/>
                  <a:gd name="connsiteX2" fmla="*/ 22892 w 23737"/>
                  <a:gd name="connsiteY2" fmla="*/ 681 h 156091"/>
                  <a:gd name="connsiteX3" fmla="*/ 20622 w 23737"/>
                  <a:gd name="connsiteY3" fmla="*/ 567 h 156091"/>
                  <a:gd name="connsiteX4" fmla="*/ 4599 w 23737"/>
                  <a:gd name="connsiteY4" fmla="*/ 567 h 156091"/>
                  <a:gd name="connsiteX5" fmla="*/ 2685 w 23737"/>
                  <a:gd name="connsiteY5" fmla="*/ 613 h 156091"/>
                  <a:gd name="connsiteX6" fmla="*/ 1202 w 23737"/>
                  <a:gd name="connsiteY6" fmla="*/ 1367 h 156091"/>
                  <a:gd name="connsiteX7" fmla="*/ 1113 w 23737"/>
                  <a:gd name="connsiteY7" fmla="*/ 3493 h 156091"/>
                  <a:gd name="connsiteX8" fmla="*/ 1113 w 23737"/>
                  <a:gd name="connsiteY8" fmla="*/ 152888 h 156091"/>
                  <a:gd name="connsiteX9" fmla="*/ 1113 w 23737"/>
                  <a:gd name="connsiteY9" fmla="*/ 154442 h 156091"/>
                  <a:gd name="connsiteX10" fmla="*/ 1276 w 23737"/>
                  <a:gd name="connsiteY10" fmla="*/ 155196 h 156091"/>
                  <a:gd name="connsiteX11" fmla="*/ 2270 w 23737"/>
                  <a:gd name="connsiteY11" fmla="*/ 155716 h 156091"/>
                  <a:gd name="connsiteX12" fmla="*/ 4540 w 23737"/>
                  <a:gd name="connsiteY12" fmla="*/ 155821 h 156091"/>
                  <a:gd name="connsiteX13" fmla="*/ 20562 w 23737"/>
                  <a:gd name="connsiteY13" fmla="*/ 155821 h 156091"/>
                  <a:gd name="connsiteX14" fmla="*/ 22461 w 23737"/>
                  <a:gd name="connsiteY14" fmla="*/ 155776 h 156091"/>
                  <a:gd name="connsiteX15" fmla="*/ 23945 w 23737"/>
                  <a:gd name="connsiteY15" fmla="*/ 155022 h 156091"/>
                  <a:gd name="connsiteX16" fmla="*/ 24034 w 23737"/>
                  <a:gd name="connsiteY16" fmla="*/ 152888 h 156091"/>
                  <a:gd name="connsiteX17" fmla="*/ 24034 w 23737"/>
                  <a:gd name="connsiteY17" fmla="*/ 3712 h 156091"/>
                  <a:gd name="connsiteX18" fmla="*/ 24049 w 23737"/>
                  <a:gd name="connsiteY18" fmla="*/ 196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37" h="156091">
                    <a:moveTo>
                      <a:pt x="24049" y="1962"/>
                    </a:moveTo>
                    <a:cubicBezTo>
                      <a:pt x="24038" y="1709"/>
                      <a:pt x="23984" y="1457"/>
                      <a:pt x="23886" y="1208"/>
                    </a:cubicBezTo>
                    <a:cubicBezTo>
                      <a:pt x="23821" y="940"/>
                      <a:pt x="23416" y="725"/>
                      <a:pt x="22892" y="681"/>
                    </a:cubicBezTo>
                    <a:cubicBezTo>
                      <a:pt x="22141" y="617"/>
                      <a:pt x="21383" y="579"/>
                      <a:pt x="20622" y="567"/>
                    </a:cubicBezTo>
                    <a:lnTo>
                      <a:pt x="4599" y="567"/>
                    </a:lnTo>
                    <a:cubicBezTo>
                      <a:pt x="3960" y="560"/>
                      <a:pt x="3320" y="575"/>
                      <a:pt x="2685" y="613"/>
                    </a:cubicBezTo>
                    <a:cubicBezTo>
                      <a:pt x="1866" y="613"/>
                      <a:pt x="1202" y="950"/>
                      <a:pt x="1202" y="1367"/>
                    </a:cubicBezTo>
                    <a:cubicBezTo>
                      <a:pt x="1202" y="2076"/>
                      <a:pt x="1113" y="2784"/>
                      <a:pt x="1113" y="3493"/>
                    </a:cubicBezTo>
                    <a:lnTo>
                      <a:pt x="1113" y="152888"/>
                    </a:lnTo>
                    <a:cubicBezTo>
                      <a:pt x="1113" y="153408"/>
                      <a:pt x="1113" y="153921"/>
                      <a:pt x="1113" y="154442"/>
                    </a:cubicBezTo>
                    <a:cubicBezTo>
                      <a:pt x="1130" y="154695"/>
                      <a:pt x="1185" y="154947"/>
                      <a:pt x="1276" y="155196"/>
                    </a:cubicBezTo>
                    <a:cubicBezTo>
                      <a:pt x="1347" y="155461"/>
                      <a:pt x="1750" y="155672"/>
                      <a:pt x="2270" y="155716"/>
                    </a:cubicBezTo>
                    <a:cubicBezTo>
                      <a:pt x="3020" y="155782"/>
                      <a:pt x="3779" y="155817"/>
                      <a:pt x="4540" y="155821"/>
                    </a:cubicBezTo>
                    <a:cubicBezTo>
                      <a:pt x="9881" y="155821"/>
                      <a:pt x="15222" y="155821"/>
                      <a:pt x="20562" y="155821"/>
                    </a:cubicBezTo>
                    <a:cubicBezTo>
                      <a:pt x="21197" y="155825"/>
                      <a:pt x="21831" y="155810"/>
                      <a:pt x="22461" y="155776"/>
                    </a:cubicBezTo>
                    <a:cubicBezTo>
                      <a:pt x="23281" y="155776"/>
                      <a:pt x="23945" y="155438"/>
                      <a:pt x="23945" y="155022"/>
                    </a:cubicBezTo>
                    <a:cubicBezTo>
                      <a:pt x="23945" y="154313"/>
                      <a:pt x="24034" y="153597"/>
                      <a:pt x="24034" y="152888"/>
                    </a:cubicBezTo>
                    <a:lnTo>
                      <a:pt x="24034" y="3712"/>
                    </a:lnTo>
                    <a:cubicBezTo>
                      <a:pt x="24064" y="3131"/>
                      <a:pt x="24079" y="2551"/>
                      <a:pt x="24049" y="196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6" name="任意多边形: 形状 85">
                <a:extLst>
                  <a:ext uri="{FF2B5EF4-FFF2-40B4-BE49-F238E27FC236}">
                    <a16:creationId xmlns:a16="http://schemas.microsoft.com/office/drawing/2014/main" id="{3C5957AE-024C-C3FB-8C4A-2347269E7EEC}"/>
                  </a:ext>
                </a:extLst>
              </p:cNvPr>
              <p:cNvSpPr/>
              <p:nvPr/>
            </p:nvSpPr>
            <p:spPr>
              <a:xfrm>
                <a:off x="3213238" y="5914210"/>
                <a:ext cx="23737" cy="156091"/>
              </a:xfrm>
              <a:custGeom>
                <a:avLst/>
                <a:gdLst>
                  <a:gd name="connsiteX0" fmla="*/ 23989 w 23737"/>
                  <a:gd name="connsiteY0" fmla="*/ 1387 h 156091"/>
                  <a:gd name="connsiteX1" fmla="*/ 22506 w 23737"/>
                  <a:gd name="connsiteY1" fmla="*/ 633 h 156091"/>
                  <a:gd name="connsiteX2" fmla="*/ 20622 w 23737"/>
                  <a:gd name="connsiteY2" fmla="*/ 566 h 156091"/>
                  <a:gd name="connsiteX3" fmla="*/ 4599 w 23737"/>
                  <a:gd name="connsiteY3" fmla="*/ 566 h 156091"/>
                  <a:gd name="connsiteX4" fmla="*/ 2685 w 23737"/>
                  <a:gd name="connsiteY4" fmla="*/ 603 h 156091"/>
                  <a:gd name="connsiteX5" fmla="*/ 1202 w 23737"/>
                  <a:gd name="connsiteY5" fmla="*/ 1357 h 156091"/>
                  <a:gd name="connsiteX6" fmla="*/ 1113 w 23737"/>
                  <a:gd name="connsiteY6" fmla="*/ 3491 h 156091"/>
                  <a:gd name="connsiteX7" fmla="*/ 1113 w 23737"/>
                  <a:gd name="connsiteY7" fmla="*/ 152660 h 156091"/>
                  <a:gd name="connsiteX8" fmla="*/ 1113 w 23737"/>
                  <a:gd name="connsiteY8" fmla="*/ 154402 h 156091"/>
                  <a:gd name="connsiteX9" fmla="*/ 1276 w 23737"/>
                  <a:gd name="connsiteY9" fmla="*/ 155156 h 156091"/>
                  <a:gd name="connsiteX10" fmla="*/ 2285 w 23737"/>
                  <a:gd name="connsiteY10" fmla="*/ 155676 h 156091"/>
                  <a:gd name="connsiteX11" fmla="*/ 4540 w 23737"/>
                  <a:gd name="connsiteY11" fmla="*/ 155774 h 156091"/>
                  <a:gd name="connsiteX12" fmla="*/ 20577 w 23737"/>
                  <a:gd name="connsiteY12" fmla="*/ 155774 h 156091"/>
                  <a:gd name="connsiteX13" fmla="*/ 22476 w 23737"/>
                  <a:gd name="connsiteY13" fmla="*/ 155729 h 156091"/>
                  <a:gd name="connsiteX14" fmla="*/ 23960 w 23737"/>
                  <a:gd name="connsiteY14" fmla="*/ 154975 h 156091"/>
                  <a:gd name="connsiteX15" fmla="*/ 24064 w 23737"/>
                  <a:gd name="connsiteY15" fmla="*/ 152653 h 156091"/>
                  <a:gd name="connsiteX16" fmla="*/ 24064 w 23737"/>
                  <a:gd name="connsiteY16" fmla="*/ 2549 h 156091"/>
                  <a:gd name="connsiteX17" fmla="*/ 23989 w 23737"/>
                  <a:gd name="connsiteY17" fmla="*/ 1387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37" h="156091">
                    <a:moveTo>
                      <a:pt x="23989" y="1387"/>
                    </a:moveTo>
                    <a:cubicBezTo>
                      <a:pt x="23952" y="979"/>
                      <a:pt x="23309" y="652"/>
                      <a:pt x="22506" y="633"/>
                    </a:cubicBezTo>
                    <a:cubicBezTo>
                      <a:pt x="21881" y="588"/>
                      <a:pt x="21252" y="566"/>
                      <a:pt x="20622" y="566"/>
                    </a:cubicBezTo>
                    <a:lnTo>
                      <a:pt x="4599" y="566"/>
                    </a:lnTo>
                    <a:cubicBezTo>
                      <a:pt x="3961" y="566"/>
                      <a:pt x="3323" y="566"/>
                      <a:pt x="2685" y="603"/>
                    </a:cubicBezTo>
                    <a:cubicBezTo>
                      <a:pt x="1866" y="603"/>
                      <a:pt x="1202" y="941"/>
                      <a:pt x="1202" y="1357"/>
                    </a:cubicBezTo>
                    <a:cubicBezTo>
                      <a:pt x="1202" y="2066"/>
                      <a:pt x="1113" y="2775"/>
                      <a:pt x="1113" y="3491"/>
                    </a:cubicBezTo>
                    <a:lnTo>
                      <a:pt x="1113" y="152660"/>
                    </a:lnTo>
                    <a:cubicBezTo>
                      <a:pt x="1113" y="153241"/>
                      <a:pt x="1113" y="153821"/>
                      <a:pt x="1113" y="154402"/>
                    </a:cubicBezTo>
                    <a:cubicBezTo>
                      <a:pt x="1130" y="154655"/>
                      <a:pt x="1185" y="154907"/>
                      <a:pt x="1276" y="155156"/>
                    </a:cubicBezTo>
                    <a:cubicBezTo>
                      <a:pt x="1353" y="155423"/>
                      <a:pt x="1761" y="155633"/>
                      <a:pt x="2285" y="155676"/>
                    </a:cubicBezTo>
                    <a:cubicBezTo>
                      <a:pt x="3031" y="155735"/>
                      <a:pt x="3785" y="155768"/>
                      <a:pt x="4540" y="155774"/>
                    </a:cubicBezTo>
                    <a:cubicBezTo>
                      <a:pt x="9881" y="155774"/>
                      <a:pt x="15236" y="155774"/>
                      <a:pt x="20577" y="155774"/>
                    </a:cubicBezTo>
                    <a:cubicBezTo>
                      <a:pt x="21211" y="155778"/>
                      <a:pt x="21846" y="155763"/>
                      <a:pt x="22476" y="155729"/>
                    </a:cubicBezTo>
                    <a:cubicBezTo>
                      <a:pt x="23295" y="155729"/>
                      <a:pt x="23960" y="155391"/>
                      <a:pt x="23960" y="154975"/>
                    </a:cubicBezTo>
                    <a:cubicBezTo>
                      <a:pt x="24049" y="154221"/>
                      <a:pt x="24064" y="153422"/>
                      <a:pt x="24064" y="152653"/>
                    </a:cubicBezTo>
                    <a:lnTo>
                      <a:pt x="24064" y="2549"/>
                    </a:lnTo>
                    <a:cubicBezTo>
                      <a:pt x="24078" y="2157"/>
                      <a:pt x="24078" y="1772"/>
                      <a:pt x="23989" y="1387"/>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7" name="任意多边形: 形状 86">
                <a:extLst>
                  <a:ext uri="{FF2B5EF4-FFF2-40B4-BE49-F238E27FC236}">
                    <a16:creationId xmlns:a16="http://schemas.microsoft.com/office/drawing/2014/main" id="{A340916B-90FA-A04B-0F39-B66350543C4B}"/>
                  </a:ext>
                </a:extLst>
              </p:cNvPr>
              <p:cNvSpPr/>
              <p:nvPr/>
            </p:nvSpPr>
            <p:spPr>
              <a:xfrm>
                <a:off x="2873632" y="5914237"/>
                <a:ext cx="22254" cy="156091"/>
              </a:xfrm>
              <a:custGeom>
                <a:avLst/>
                <a:gdLst>
                  <a:gd name="connsiteX0" fmla="*/ 22372 w 22253"/>
                  <a:gd name="connsiteY0" fmla="*/ 78328 h 156091"/>
                  <a:gd name="connsiteX1" fmla="*/ 22372 w 22253"/>
                  <a:gd name="connsiteY1" fmla="*/ 3268 h 156091"/>
                  <a:gd name="connsiteX2" fmla="*/ 22269 w 22253"/>
                  <a:gd name="connsiteY2" fmla="*/ 1330 h 156091"/>
                  <a:gd name="connsiteX3" fmla="*/ 20785 w 22253"/>
                  <a:gd name="connsiteY3" fmla="*/ 576 h 156091"/>
                  <a:gd name="connsiteX4" fmla="*/ 19301 w 22253"/>
                  <a:gd name="connsiteY4" fmla="*/ 576 h 156091"/>
                  <a:gd name="connsiteX5" fmla="*/ 4747 w 22253"/>
                  <a:gd name="connsiteY5" fmla="*/ 576 h 156091"/>
                  <a:gd name="connsiteX6" fmla="*/ 2908 w 22253"/>
                  <a:gd name="connsiteY6" fmla="*/ 614 h 156091"/>
                  <a:gd name="connsiteX7" fmla="*/ 1217 w 22253"/>
                  <a:gd name="connsiteY7" fmla="*/ 1519 h 156091"/>
                  <a:gd name="connsiteX8" fmla="*/ 1113 w 22253"/>
                  <a:gd name="connsiteY8" fmla="*/ 3457 h 156091"/>
                  <a:gd name="connsiteX9" fmla="*/ 1113 w 22253"/>
                  <a:gd name="connsiteY9" fmla="*/ 152995 h 156091"/>
                  <a:gd name="connsiteX10" fmla="*/ 1113 w 22253"/>
                  <a:gd name="connsiteY10" fmla="*/ 154352 h 156091"/>
                  <a:gd name="connsiteX11" fmla="*/ 3753 w 22253"/>
                  <a:gd name="connsiteY11" fmla="*/ 155755 h 156091"/>
                  <a:gd name="connsiteX12" fmla="*/ 13293 w 22253"/>
                  <a:gd name="connsiteY12" fmla="*/ 155755 h 156091"/>
                  <a:gd name="connsiteX13" fmla="*/ 20162 w 22253"/>
                  <a:gd name="connsiteY13" fmla="*/ 155755 h 156091"/>
                  <a:gd name="connsiteX14" fmla="*/ 22402 w 22253"/>
                  <a:gd name="connsiteY14" fmla="*/ 154556 h 156091"/>
                  <a:gd name="connsiteX15" fmla="*/ 22402 w 22253"/>
                  <a:gd name="connsiteY15" fmla="*/ 152618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253" h="156091">
                    <a:moveTo>
                      <a:pt x="22372" y="78328"/>
                    </a:moveTo>
                    <a:lnTo>
                      <a:pt x="22372" y="3268"/>
                    </a:lnTo>
                    <a:cubicBezTo>
                      <a:pt x="22372" y="2620"/>
                      <a:pt x="22372" y="1971"/>
                      <a:pt x="22269" y="1330"/>
                    </a:cubicBezTo>
                    <a:cubicBezTo>
                      <a:pt x="22269" y="914"/>
                      <a:pt x="21604" y="576"/>
                      <a:pt x="20785" y="576"/>
                    </a:cubicBezTo>
                    <a:cubicBezTo>
                      <a:pt x="20291" y="562"/>
                      <a:pt x="19796" y="562"/>
                      <a:pt x="19301" y="576"/>
                    </a:cubicBezTo>
                    <a:lnTo>
                      <a:pt x="4747" y="576"/>
                    </a:lnTo>
                    <a:cubicBezTo>
                      <a:pt x="4133" y="568"/>
                      <a:pt x="3519" y="580"/>
                      <a:pt x="2908" y="614"/>
                    </a:cubicBezTo>
                    <a:cubicBezTo>
                      <a:pt x="1976" y="656"/>
                      <a:pt x="1250" y="1044"/>
                      <a:pt x="1217" y="1519"/>
                    </a:cubicBezTo>
                    <a:cubicBezTo>
                      <a:pt x="1128" y="2160"/>
                      <a:pt x="1113" y="2808"/>
                      <a:pt x="1113" y="3457"/>
                    </a:cubicBezTo>
                    <a:cubicBezTo>
                      <a:pt x="1113" y="53300"/>
                      <a:pt x="1113" y="103146"/>
                      <a:pt x="1113" y="152995"/>
                    </a:cubicBezTo>
                    <a:cubicBezTo>
                      <a:pt x="1113" y="153448"/>
                      <a:pt x="1113" y="153900"/>
                      <a:pt x="1113" y="154352"/>
                    </a:cubicBezTo>
                    <a:cubicBezTo>
                      <a:pt x="1217" y="155551"/>
                      <a:pt x="1498" y="155732"/>
                      <a:pt x="3753" y="155755"/>
                    </a:cubicBezTo>
                    <a:cubicBezTo>
                      <a:pt x="6928" y="155755"/>
                      <a:pt x="10118" y="155755"/>
                      <a:pt x="13293" y="155755"/>
                    </a:cubicBezTo>
                    <a:cubicBezTo>
                      <a:pt x="15592" y="155755"/>
                      <a:pt x="17877" y="155755"/>
                      <a:pt x="20162" y="155755"/>
                    </a:cubicBezTo>
                    <a:cubicBezTo>
                      <a:pt x="21957" y="155755"/>
                      <a:pt x="22313" y="155521"/>
                      <a:pt x="22402" y="154556"/>
                    </a:cubicBezTo>
                    <a:cubicBezTo>
                      <a:pt x="22402" y="153915"/>
                      <a:pt x="22402" y="153267"/>
                      <a:pt x="22402" y="152618"/>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8" name="任意多边形: 形状 87">
                <a:extLst>
                  <a:ext uri="{FF2B5EF4-FFF2-40B4-BE49-F238E27FC236}">
                    <a16:creationId xmlns:a16="http://schemas.microsoft.com/office/drawing/2014/main" id="{74A7866B-683B-4189-AF60-4883D3CC3606}"/>
                  </a:ext>
                </a:extLst>
              </p:cNvPr>
              <p:cNvSpPr/>
              <p:nvPr/>
            </p:nvSpPr>
            <p:spPr>
              <a:xfrm>
                <a:off x="3299494" y="5914205"/>
                <a:ext cx="22254" cy="156091"/>
              </a:xfrm>
              <a:custGeom>
                <a:avLst/>
                <a:gdLst>
                  <a:gd name="connsiteX0" fmla="*/ 21749 w 22253"/>
                  <a:gd name="connsiteY0" fmla="*/ 1778 h 156091"/>
                  <a:gd name="connsiteX1" fmla="*/ 19479 w 22253"/>
                  <a:gd name="connsiteY1" fmla="*/ 571 h 156091"/>
                  <a:gd name="connsiteX2" fmla="*/ 3442 w 22253"/>
                  <a:gd name="connsiteY2" fmla="*/ 571 h 156091"/>
                  <a:gd name="connsiteX3" fmla="*/ 2685 w 22253"/>
                  <a:gd name="connsiteY3" fmla="*/ 571 h 156091"/>
                  <a:gd name="connsiteX4" fmla="*/ 1202 w 22253"/>
                  <a:gd name="connsiteY4" fmla="*/ 1325 h 156091"/>
                  <a:gd name="connsiteX5" fmla="*/ 1113 w 22253"/>
                  <a:gd name="connsiteY5" fmla="*/ 3256 h 156091"/>
                  <a:gd name="connsiteX6" fmla="*/ 1113 w 22253"/>
                  <a:gd name="connsiteY6" fmla="*/ 152982 h 156091"/>
                  <a:gd name="connsiteX7" fmla="*/ 1113 w 22253"/>
                  <a:gd name="connsiteY7" fmla="*/ 154491 h 156091"/>
                  <a:gd name="connsiteX8" fmla="*/ 3383 w 22253"/>
                  <a:gd name="connsiteY8" fmla="*/ 155674 h 156091"/>
                  <a:gd name="connsiteX9" fmla="*/ 19405 w 22253"/>
                  <a:gd name="connsiteY9" fmla="*/ 155674 h 156091"/>
                  <a:gd name="connsiteX10" fmla="*/ 20177 w 22253"/>
                  <a:gd name="connsiteY10" fmla="*/ 155637 h 156091"/>
                  <a:gd name="connsiteX11" fmla="*/ 21660 w 22253"/>
                  <a:gd name="connsiteY11" fmla="*/ 154883 h 156091"/>
                  <a:gd name="connsiteX12" fmla="*/ 21749 w 22253"/>
                  <a:gd name="connsiteY12" fmla="*/ 152749 h 156091"/>
                  <a:gd name="connsiteX13" fmla="*/ 21749 w 22253"/>
                  <a:gd name="connsiteY13" fmla="*/ 3716 h 156091"/>
                  <a:gd name="connsiteX14" fmla="*/ 21749 w 22253"/>
                  <a:gd name="connsiteY14" fmla="*/ 1778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253" h="156091">
                    <a:moveTo>
                      <a:pt x="21749" y="1778"/>
                    </a:moveTo>
                    <a:cubicBezTo>
                      <a:pt x="21660" y="835"/>
                      <a:pt x="21289" y="609"/>
                      <a:pt x="19479" y="571"/>
                    </a:cubicBezTo>
                    <a:cubicBezTo>
                      <a:pt x="14124" y="571"/>
                      <a:pt x="8783" y="571"/>
                      <a:pt x="3442" y="571"/>
                    </a:cubicBezTo>
                    <a:cubicBezTo>
                      <a:pt x="3190" y="564"/>
                      <a:pt x="2938" y="564"/>
                      <a:pt x="2685" y="571"/>
                    </a:cubicBezTo>
                    <a:cubicBezTo>
                      <a:pt x="1866" y="571"/>
                      <a:pt x="1202" y="909"/>
                      <a:pt x="1202" y="1325"/>
                    </a:cubicBezTo>
                    <a:cubicBezTo>
                      <a:pt x="1113" y="1966"/>
                      <a:pt x="1113" y="2615"/>
                      <a:pt x="1113" y="3256"/>
                    </a:cubicBezTo>
                    <a:cubicBezTo>
                      <a:pt x="1113" y="53170"/>
                      <a:pt x="1113" y="103078"/>
                      <a:pt x="1113" y="152982"/>
                    </a:cubicBezTo>
                    <a:cubicBezTo>
                      <a:pt x="1113" y="153495"/>
                      <a:pt x="1113" y="154015"/>
                      <a:pt x="1113" y="154491"/>
                    </a:cubicBezTo>
                    <a:cubicBezTo>
                      <a:pt x="1217" y="155433"/>
                      <a:pt x="1573" y="155667"/>
                      <a:pt x="3383" y="155674"/>
                    </a:cubicBezTo>
                    <a:cubicBezTo>
                      <a:pt x="8723" y="155674"/>
                      <a:pt x="14064" y="155674"/>
                      <a:pt x="19405" y="155674"/>
                    </a:cubicBezTo>
                    <a:cubicBezTo>
                      <a:pt x="19663" y="155673"/>
                      <a:pt x="19922" y="155661"/>
                      <a:pt x="20177" y="155637"/>
                    </a:cubicBezTo>
                    <a:cubicBezTo>
                      <a:pt x="20996" y="155637"/>
                      <a:pt x="21660" y="155299"/>
                      <a:pt x="21660" y="154883"/>
                    </a:cubicBezTo>
                    <a:cubicBezTo>
                      <a:pt x="21734" y="154174"/>
                      <a:pt x="21749" y="153457"/>
                      <a:pt x="21749" y="152749"/>
                    </a:cubicBezTo>
                    <a:lnTo>
                      <a:pt x="21749" y="3716"/>
                    </a:lnTo>
                    <a:cubicBezTo>
                      <a:pt x="21764" y="3067"/>
                      <a:pt x="21794" y="2426"/>
                      <a:pt x="21749" y="1778"/>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89" name="任意多边形: 形状 88">
                <a:extLst>
                  <a:ext uri="{FF2B5EF4-FFF2-40B4-BE49-F238E27FC236}">
                    <a16:creationId xmlns:a16="http://schemas.microsoft.com/office/drawing/2014/main" id="{71648920-4701-9E16-FE0E-4A0502C31202}"/>
                  </a:ext>
                </a:extLst>
              </p:cNvPr>
              <p:cNvSpPr/>
              <p:nvPr/>
            </p:nvSpPr>
            <p:spPr>
              <a:xfrm>
                <a:off x="3159132" y="5914210"/>
                <a:ext cx="19287" cy="156091"/>
              </a:xfrm>
              <a:custGeom>
                <a:avLst/>
                <a:gdLst>
                  <a:gd name="connsiteX0" fmla="*/ 18575 w 19286"/>
                  <a:gd name="connsiteY0" fmla="*/ 1780 h 156091"/>
                  <a:gd name="connsiteX1" fmla="*/ 16320 w 19286"/>
                  <a:gd name="connsiteY1" fmla="*/ 566 h 156091"/>
                  <a:gd name="connsiteX2" fmla="*/ 3724 w 19286"/>
                  <a:gd name="connsiteY2" fmla="*/ 566 h 156091"/>
                  <a:gd name="connsiteX3" fmla="*/ 2968 w 19286"/>
                  <a:gd name="connsiteY3" fmla="*/ 611 h 156091"/>
                  <a:gd name="connsiteX4" fmla="*/ 1247 w 19286"/>
                  <a:gd name="connsiteY4" fmla="*/ 1501 h 156091"/>
                  <a:gd name="connsiteX5" fmla="*/ 1113 w 19286"/>
                  <a:gd name="connsiteY5" fmla="*/ 3831 h 156091"/>
                  <a:gd name="connsiteX6" fmla="*/ 1113 w 19286"/>
                  <a:gd name="connsiteY6" fmla="*/ 151303 h 156091"/>
                  <a:gd name="connsiteX7" fmla="*/ 1113 w 19286"/>
                  <a:gd name="connsiteY7" fmla="*/ 152660 h 156091"/>
                  <a:gd name="connsiteX8" fmla="*/ 1692 w 19286"/>
                  <a:gd name="connsiteY8" fmla="*/ 154764 h 156091"/>
                  <a:gd name="connsiteX9" fmla="*/ 3962 w 19286"/>
                  <a:gd name="connsiteY9" fmla="*/ 155774 h 156091"/>
                  <a:gd name="connsiteX10" fmla="*/ 13130 w 19286"/>
                  <a:gd name="connsiteY10" fmla="*/ 155774 h 156091"/>
                  <a:gd name="connsiteX11" fmla="*/ 18604 w 19286"/>
                  <a:gd name="connsiteY11" fmla="*/ 152894 h 156091"/>
                  <a:gd name="connsiteX12" fmla="*/ 18604 w 19286"/>
                  <a:gd name="connsiteY12" fmla="*/ 78196 h 156091"/>
                  <a:gd name="connsiteX13" fmla="*/ 18604 w 19286"/>
                  <a:gd name="connsiteY13" fmla="*/ 3718 h 156091"/>
                  <a:gd name="connsiteX14" fmla="*/ 18575 w 19286"/>
                  <a:gd name="connsiteY14" fmla="*/ 1780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6" h="156091">
                    <a:moveTo>
                      <a:pt x="18575" y="1780"/>
                    </a:moveTo>
                    <a:cubicBezTo>
                      <a:pt x="18486" y="837"/>
                      <a:pt x="18115" y="603"/>
                      <a:pt x="16320" y="566"/>
                    </a:cubicBezTo>
                    <a:cubicBezTo>
                      <a:pt x="12121" y="566"/>
                      <a:pt x="7923" y="566"/>
                      <a:pt x="3724" y="566"/>
                    </a:cubicBezTo>
                    <a:cubicBezTo>
                      <a:pt x="3470" y="570"/>
                      <a:pt x="3217" y="585"/>
                      <a:pt x="2968" y="611"/>
                    </a:cubicBezTo>
                    <a:cubicBezTo>
                      <a:pt x="2040" y="651"/>
                      <a:pt x="1309" y="1029"/>
                      <a:pt x="1247" y="1501"/>
                    </a:cubicBezTo>
                    <a:cubicBezTo>
                      <a:pt x="1128" y="2255"/>
                      <a:pt x="1113" y="3054"/>
                      <a:pt x="1113" y="3831"/>
                    </a:cubicBezTo>
                    <a:lnTo>
                      <a:pt x="1113" y="151303"/>
                    </a:lnTo>
                    <a:cubicBezTo>
                      <a:pt x="1113" y="151755"/>
                      <a:pt x="1113" y="152208"/>
                      <a:pt x="1113" y="152660"/>
                    </a:cubicBezTo>
                    <a:cubicBezTo>
                      <a:pt x="1103" y="153372"/>
                      <a:pt x="1299" y="154081"/>
                      <a:pt x="1692" y="154764"/>
                    </a:cubicBezTo>
                    <a:cubicBezTo>
                      <a:pt x="2122" y="155608"/>
                      <a:pt x="2359" y="155759"/>
                      <a:pt x="3962" y="155774"/>
                    </a:cubicBezTo>
                    <a:cubicBezTo>
                      <a:pt x="7018" y="155774"/>
                      <a:pt x="10074" y="155774"/>
                      <a:pt x="13130" y="155774"/>
                    </a:cubicBezTo>
                    <a:cubicBezTo>
                      <a:pt x="19064" y="155774"/>
                      <a:pt x="18604" y="155955"/>
                      <a:pt x="18604" y="152894"/>
                    </a:cubicBezTo>
                    <a:cubicBezTo>
                      <a:pt x="18604" y="127995"/>
                      <a:pt x="18604" y="103096"/>
                      <a:pt x="18604" y="78196"/>
                    </a:cubicBezTo>
                    <a:lnTo>
                      <a:pt x="18604" y="3718"/>
                    </a:lnTo>
                    <a:cubicBezTo>
                      <a:pt x="18575" y="3077"/>
                      <a:pt x="18575" y="2428"/>
                      <a:pt x="18575" y="1780"/>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0" name="任意多边形: 形状 89">
                <a:extLst>
                  <a:ext uri="{FF2B5EF4-FFF2-40B4-BE49-F238E27FC236}">
                    <a16:creationId xmlns:a16="http://schemas.microsoft.com/office/drawing/2014/main" id="{521D219B-E59A-E22C-FF44-4ABEE75B34E8}"/>
                  </a:ext>
                </a:extLst>
              </p:cNvPr>
              <p:cNvSpPr/>
              <p:nvPr/>
            </p:nvSpPr>
            <p:spPr>
              <a:xfrm>
                <a:off x="3046038" y="5914210"/>
                <a:ext cx="17803" cy="156091"/>
              </a:xfrm>
              <a:custGeom>
                <a:avLst/>
                <a:gdLst>
                  <a:gd name="connsiteX0" fmla="*/ 17908 w 17802"/>
                  <a:gd name="connsiteY0" fmla="*/ 1742 h 156091"/>
                  <a:gd name="connsiteX1" fmla="*/ 15579 w 17802"/>
                  <a:gd name="connsiteY1" fmla="*/ 566 h 156091"/>
                  <a:gd name="connsiteX2" fmla="*/ 6040 w 17802"/>
                  <a:gd name="connsiteY2" fmla="*/ 566 h 156091"/>
                  <a:gd name="connsiteX3" fmla="*/ 1114 w 17802"/>
                  <a:gd name="connsiteY3" fmla="*/ 3160 h 156091"/>
                  <a:gd name="connsiteX4" fmla="*/ 1114 w 17802"/>
                  <a:gd name="connsiteY4" fmla="*/ 153264 h 156091"/>
                  <a:gd name="connsiteX5" fmla="*/ 1114 w 17802"/>
                  <a:gd name="connsiteY5" fmla="*/ 154817 h 156091"/>
                  <a:gd name="connsiteX6" fmla="*/ 3028 w 17802"/>
                  <a:gd name="connsiteY6" fmla="*/ 155760 h 156091"/>
                  <a:gd name="connsiteX7" fmla="*/ 15994 w 17802"/>
                  <a:gd name="connsiteY7" fmla="*/ 155760 h 156091"/>
                  <a:gd name="connsiteX8" fmla="*/ 17790 w 17802"/>
                  <a:gd name="connsiteY8" fmla="*/ 154764 h 156091"/>
                  <a:gd name="connsiteX9" fmla="*/ 17790 w 17802"/>
                  <a:gd name="connsiteY9" fmla="*/ 152826 h 156091"/>
                  <a:gd name="connsiteX10" fmla="*/ 17790 w 17802"/>
                  <a:gd name="connsiteY10" fmla="*/ 3680 h 156091"/>
                  <a:gd name="connsiteX11" fmla="*/ 17908 w 17802"/>
                  <a:gd name="connsiteY11" fmla="*/ 174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02" h="156091">
                    <a:moveTo>
                      <a:pt x="17908" y="1742"/>
                    </a:moveTo>
                    <a:cubicBezTo>
                      <a:pt x="17819" y="830"/>
                      <a:pt x="17433" y="611"/>
                      <a:pt x="15579" y="566"/>
                    </a:cubicBezTo>
                    <a:cubicBezTo>
                      <a:pt x="12404" y="566"/>
                      <a:pt x="9229" y="566"/>
                      <a:pt x="6040" y="566"/>
                    </a:cubicBezTo>
                    <a:cubicBezTo>
                      <a:pt x="892" y="566"/>
                      <a:pt x="1114" y="483"/>
                      <a:pt x="1114" y="3160"/>
                    </a:cubicBezTo>
                    <a:cubicBezTo>
                      <a:pt x="1114" y="53194"/>
                      <a:pt x="1114" y="103229"/>
                      <a:pt x="1114" y="153264"/>
                    </a:cubicBezTo>
                    <a:cubicBezTo>
                      <a:pt x="1114" y="153784"/>
                      <a:pt x="1114" y="154304"/>
                      <a:pt x="1114" y="154817"/>
                    </a:cubicBezTo>
                    <a:cubicBezTo>
                      <a:pt x="1203" y="155488"/>
                      <a:pt x="1663" y="155752"/>
                      <a:pt x="3028" y="155760"/>
                    </a:cubicBezTo>
                    <a:cubicBezTo>
                      <a:pt x="7345" y="155760"/>
                      <a:pt x="11662" y="155760"/>
                      <a:pt x="15994" y="155760"/>
                    </a:cubicBezTo>
                    <a:cubicBezTo>
                      <a:pt x="17300" y="155760"/>
                      <a:pt x="17715" y="155488"/>
                      <a:pt x="17790" y="154764"/>
                    </a:cubicBezTo>
                    <a:cubicBezTo>
                      <a:pt x="17864" y="154040"/>
                      <a:pt x="17790" y="153475"/>
                      <a:pt x="17790" y="152826"/>
                    </a:cubicBezTo>
                    <a:lnTo>
                      <a:pt x="17790" y="3680"/>
                    </a:lnTo>
                    <a:cubicBezTo>
                      <a:pt x="17938" y="3039"/>
                      <a:pt x="17968" y="2391"/>
                      <a:pt x="17908" y="174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1" name="任意多边形: 形状 90">
                <a:extLst>
                  <a:ext uri="{FF2B5EF4-FFF2-40B4-BE49-F238E27FC236}">
                    <a16:creationId xmlns:a16="http://schemas.microsoft.com/office/drawing/2014/main" id="{CC581D87-5544-A323-0C5C-CDF094469E13}"/>
                  </a:ext>
                </a:extLst>
              </p:cNvPr>
              <p:cNvSpPr/>
              <p:nvPr/>
            </p:nvSpPr>
            <p:spPr>
              <a:xfrm>
                <a:off x="3386659" y="5914228"/>
                <a:ext cx="17803" cy="156091"/>
              </a:xfrm>
              <a:custGeom>
                <a:avLst/>
                <a:gdLst>
                  <a:gd name="connsiteX0" fmla="*/ 17724 w 17802"/>
                  <a:gd name="connsiteY0" fmla="*/ 1815 h 156091"/>
                  <a:gd name="connsiteX1" fmla="*/ 15395 w 17802"/>
                  <a:gd name="connsiteY1" fmla="*/ 586 h 156091"/>
                  <a:gd name="connsiteX2" fmla="*/ 12338 w 17802"/>
                  <a:gd name="connsiteY2" fmla="*/ 586 h 156091"/>
                  <a:gd name="connsiteX3" fmla="*/ 3570 w 17802"/>
                  <a:gd name="connsiteY3" fmla="*/ 586 h 156091"/>
                  <a:gd name="connsiteX4" fmla="*/ 1152 w 17802"/>
                  <a:gd name="connsiteY4" fmla="*/ 1777 h 156091"/>
                  <a:gd name="connsiteX5" fmla="*/ 1152 w 17802"/>
                  <a:gd name="connsiteY5" fmla="*/ 3715 h 156091"/>
                  <a:gd name="connsiteX6" fmla="*/ 1152 w 17802"/>
                  <a:gd name="connsiteY6" fmla="*/ 139838 h 156091"/>
                  <a:gd name="connsiteX7" fmla="*/ 1152 w 17802"/>
                  <a:gd name="connsiteY7" fmla="*/ 152250 h 156091"/>
                  <a:gd name="connsiteX8" fmla="*/ 1805 w 17802"/>
                  <a:gd name="connsiteY8" fmla="*/ 154935 h 156091"/>
                  <a:gd name="connsiteX9" fmla="*/ 3615 w 17802"/>
                  <a:gd name="connsiteY9" fmla="*/ 155749 h 156091"/>
                  <a:gd name="connsiteX10" fmla="*/ 15825 w 17802"/>
                  <a:gd name="connsiteY10" fmla="*/ 155749 h 156091"/>
                  <a:gd name="connsiteX11" fmla="*/ 17768 w 17802"/>
                  <a:gd name="connsiteY11" fmla="*/ 154814 h 156091"/>
                  <a:gd name="connsiteX12" fmla="*/ 17843 w 17802"/>
                  <a:gd name="connsiteY12" fmla="*/ 152876 h 156091"/>
                  <a:gd name="connsiteX13" fmla="*/ 17843 w 17802"/>
                  <a:gd name="connsiteY13" fmla="*/ 3564 h 156091"/>
                  <a:gd name="connsiteX14" fmla="*/ 17724 w 17802"/>
                  <a:gd name="connsiteY14" fmla="*/ 1815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02" h="156091">
                    <a:moveTo>
                      <a:pt x="17724" y="1815"/>
                    </a:moveTo>
                    <a:cubicBezTo>
                      <a:pt x="17590" y="940"/>
                      <a:pt x="17041" y="654"/>
                      <a:pt x="15395" y="586"/>
                    </a:cubicBezTo>
                    <a:cubicBezTo>
                      <a:pt x="14371" y="540"/>
                      <a:pt x="13347" y="586"/>
                      <a:pt x="12338" y="586"/>
                    </a:cubicBezTo>
                    <a:cubicBezTo>
                      <a:pt x="9371" y="586"/>
                      <a:pt x="6493" y="586"/>
                      <a:pt x="3570" y="586"/>
                    </a:cubicBezTo>
                    <a:cubicBezTo>
                      <a:pt x="1864" y="586"/>
                      <a:pt x="1271" y="933"/>
                      <a:pt x="1152" y="1777"/>
                    </a:cubicBezTo>
                    <a:cubicBezTo>
                      <a:pt x="1063" y="2418"/>
                      <a:pt x="1152" y="3067"/>
                      <a:pt x="1152" y="3715"/>
                    </a:cubicBezTo>
                    <a:lnTo>
                      <a:pt x="1152" y="139838"/>
                    </a:lnTo>
                    <a:cubicBezTo>
                      <a:pt x="1152" y="143978"/>
                      <a:pt x="1152" y="148133"/>
                      <a:pt x="1152" y="152250"/>
                    </a:cubicBezTo>
                    <a:cubicBezTo>
                      <a:pt x="1160" y="153155"/>
                      <a:pt x="1379" y="154056"/>
                      <a:pt x="1805" y="154935"/>
                    </a:cubicBezTo>
                    <a:cubicBezTo>
                      <a:pt x="1897" y="155405"/>
                      <a:pt x="2686" y="155760"/>
                      <a:pt x="3615" y="155749"/>
                    </a:cubicBezTo>
                    <a:cubicBezTo>
                      <a:pt x="7695" y="155749"/>
                      <a:pt x="11760" y="155749"/>
                      <a:pt x="15825" y="155749"/>
                    </a:cubicBezTo>
                    <a:cubicBezTo>
                      <a:pt x="17190" y="155749"/>
                      <a:pt x="17694" y="155470"/>
                      <a:pt x="17768" y="154814"/>
                    </a:cubicBezTo>
                    <a:cubicBezTo>
                      <a:pt x="17843" y="154158"/>
                      <a:pt x="17843" y="153517"/>
                      <a:pt x="17843" y="152876"/>
                    </a:cubicBezTo>
                    <a:lnTo>
                      <a:pt x="17843" y="3564"/>
                    </a:lnTo>
                    <a:cubicBezTo>
                      <a:pt x="17768" y="2976"/>
                      <a:pt x="17798" y="2395"/>
                      <a:pt x="17724" y="1815"/>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2" name="任意多边形: 形状 91">
                <a:extLst>
                  <a:ext uri="{FF2B5EF4-FFF2-40B4-BE49-F238E27FC236}">
                    <a16:creationId xmlns:a16="http://schemas.microsoft.com/office/drawing/2014/main" id="{5D2285EB-2C07-488E-BDBD-AC1664E7DE0C}"/>
                  </a:ext>
                </a:extLst>
              </p:cNvPr>
              <p:cNvSpPr/>
              <p:nvPr/>
            </p:nvSpPr>
            <p:spPr>
              <a:xfrm>
                <a:off x="3472168" y="5914218"/>
                <a:ext cx="17803" cy="156091"/>
              </a:xfrm>
              <a:custGeom>
                <a:avLst/>
                <a:gdLst>
                  <a:gd name="connsiteX0" fmla="*/ 17091 w 17802"/>
                  <a:gd name="connsiteY0" fmla="*/ 3175 h 156091"/>
                  <a:gd name="connsiteX1" fmla="*/ 17091 w 17802"/>
                  <a:gd name="connsiteY1" fmla="*/ 1621 h 156091"/>
                  <a:gd name="connsiteX2" fmla="*/ 14940 w 17802"/>
                  <a:gd name="connsiteY2" fmla="*/ 588 h 156091"/>
                  <a:gd name="connsiteX3" fmla="*/ 3501 w 17802"/>
                  <a:gd name="connsiteY3" fmla="*/ 588 h 156091"/>
                  <a:gd name="connsiteX4" fmla="*/ 1113 w 17802"/>
                  <a:gd name="connsiteY4" fmla="*/ 1908 h 156091"/>
                  <a:gd name="connsiteX5" fmla="*/ 1113 w 17802"/>
                  <a:gd name="connsiteY5" fmla="*/ 3650 h 156091"/>
                  <a:gd name="connsiteX6" fmla="*/ 1113 w 17802"/>
                  <a:gd name="connsiteY6" fmla="*/ 152788 h 156091"/>
                  <a:gd name="connsiteX7" fmla="*/ 1113 w 17802"/>
                  <a:gd name="connsiteY7" fmla="*/ 154726 h 156091"/>
                  <a:gd name="connsiteX8" fmla="*/ 3264 w 17802"/>
                  <a:gd name="connsiteY8" fmla="*/ 155767 h 156091"/>
                  <a:gd name="connsiteX9" fmla="*/ 14702 w 17802"/>
                  <a:gd name="connsiteY9" fmla="*/ 155767 h 156091"/>
                  <a:gd name="connsiteX10" fmla="*/ 17076 w 17802"/>
                  <a:gd name="connsiteY10" fmla="*/ 154643 h 156091"/>
                  <a:gd name="connsiteX11" fmla="*/ 17076 w 17802"/>
                  <a:gd name="connsiteY11" fmla="*/ 153090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02" h="156091">
                    <a:moveTo>
                      <a:pt x="17091" y="3175"/>
                    </a:moveTo>
                    <a:cubicBezTo>
                      <a:pt x="17091" y="2654"/>
                      <a:pt x="17091" y="2142"/>
                      <a:pt x="17091" y="1621"/>
                    </a:cubicBezTo>
                    <a:cubicBezTo>
                      <a:pt x="17002" y="867"/>
                      <a:pt x="16542" y="603"/>
                      <a:pt x="14940" y="588"/>
                    </a:cubicBezTo>
                    <a:cubicBezTo>
                      <a:pt x="11122" y="558"/>
                      <a:pt x="7310" y="558"/>
                      <a:pt x="3501" y="588"/>
                    </a:cubicBezTo>
                    <a:cubicBezTo>
                      <a:pt x="1513" y="588"/>
                      <a:pt x="1187" y="807"/>
                      <a:pt x="1113" y="1908"/>
                    </a:cubicBezTo>
                    <a:cubicBezTo>
                      <a:pt x="1113" y="2488"/>
                      <a:pt x="1113" y="3069"/>
                      <a:pt x="1113" y="3650"/>
                    </a:cubicBezTo>
                    <a:lnTo>
                      <a:pt x="1113" y="152788"/>
                    </a:lnTo>
                    <a:cubicBezTo>
                      <a:pt x="1113" y="153437"/>
                      <a:pt x="1113" y="154085"/>
                      <a:pt x="1113" y="154726"/>
                    </a:cubicBezTo>
                    <a:cubicBezTo>
                      <a:pt x="1202" y="155480"/>
                      <a:pt x="1647" y="155752"/>
                      <a:pt x="3264" y="155767"/>
                    </a:cubicBezTo>
                    <a:cubicBezTo>
                      <a:pt x="7081" y="155797"/>
                      <a:pt x="10894" y="155797"/>
                      <a:pt x="14702" y="155767"/>
                    </a:cubicBezTo>
                    <a:cubicBezTo>
                      <a:pt x="16586" y="155767"/>
                      <a:pt x="16972" y="155541"/>
                      <a:pt x="17076" y="154643"/>
                    </a:cubicBezTo>
                    <a:cubicBezTo>
                      <a:pt x="17076" y="154123"/>
                      <a:pt x="17076" y="153603"/>
                      <a:pt x="17076" y="153090"/>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3" name="任意多边形: 形状 92">
                <a:extLst>
                  <a:ext uri="{FF2B5EF4-FFF2-40B4-BE49-F238E27FC236}">
                    <a16:creationId xmlns:a16="http://schemas.microsoft.com/office/drawing/2014/main" id="{A83B0A71-0D65-2340-A9E5-0F9E80EBED00}"/>
                  </a:ext>
                </a:extLst>
              </p:cNvPr>
              <p:cNvSpPr/>
              <p:nvPr/>
            </p:nvSpPr>
            <p:spPr>
              <a:xfrm>
                <a:off x="2904861" y="5914248"/>
                <a:ext cx="16319" cy="156091"/>
              </a:xfrm>
              <a:custGeom>
                <a:avLst/>
                <a:gdLst>
                  <a:gd name="connsiteX0" fmla="*/ 16394 w 16319"/>
                  <a:gd name="connsiteY0" fmla="*/ 78325 h 156091"/>
                  <a:gd name="connsiteX1" fmla="*/ 16394 w 16319"/>
                  <a:gd name="connsiteY1" fmla="*/ 3454 h 156091"/>
                  <a:gd name="connsiteX2" fmla="*/ 16394 w 16319"/>
                  <a:gd name="connsiteY2" fmla="*/ 1508 h 156091"/>
                  <a:gd name="connsiteX3" fmla="*/ 14391 w 16319"/>
                  <a:gd name="connsiteY3" fmla="*/ 566 h 156091"/>
                  <a:gd name="connsiteX4" fmla="*/ 6379 w 16319"/>
                  <a:gd name="connsiteY4" fmla="*/ 566 h 156091"/>
                  <a:gd name="connsiteX5" fmla="*/ 1113 w 16319"/>
                  <a:gd name="connsiteY5" fmla="*/ 3265 h 156091"/>
                  <a:gd name="connsiteX6" fmla="*/ 1113 w 16319"/>
                  <a:gd name="connsiteY6" fmla="*/ 153180 h 156091"/>
                  <a:gd name="connsiteX7" fmla="*/ 1113 w 16319"/>
                  <a:gd name="connsiteY7" fmla="*/ 154538 h 156091"/>
                  <a:gd name="connsiteX8" fmla="*/ 3368 w 16319"/>
                  <a:gd name="connsiteY8" fmla="*/ 155737 h 156091"/>
                  <a:gd name="connsiteX9" fmla="*/ 9080 w 16319"/>
                  <a:gd name="connsiteY9" fmla="*/ 155737 h 156091"/>
                  <a:gd name="connsiteX10" fmla="*/ 14420 w 16319"/>
                  <a:gd name="connsiteY10" fmla="*/ 155699 h 156091"/>
                  <a:gd name="connsiteX11" fmla="*/ 16305 w 16319"/>
                  <a:gd name="connsiteY11" fmla="*/ 154726 h 156091"/>
                  <a:gd name="connsiteX12" fmla="*/ 16305 w 16319"/>
                  <a:gd name="connsiteY12" fmla="*/ 152788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19" h="156091">
                    <a:moveTo>
                      <a:pt x="16394" y="78325"/>
                    </a:moveTo>
                    <a:lnTo>
                      <a:pt x="16394" y="3454"/>
                    </a:lnTo>
                    <a:cubicBezTo>
                      <a:pt x="16394" y="2805"/>
                      <a:pt x="16394" y="2157"/>
                      <a:pt x="16394" y="1508"/>
                    </a:cubicBezTo>
                    <a:cubicBezTo>
                      <a:pt x="16394" y="860"/>
                      <a:pt x="15741" y="588"/>
                      <a:pt x="14391" y="566"/>
                    </a:cubicBezTo>
                    <a:cubicBezTo>
                      <a:pt x="11720" y="566"/>
                      <a:pt x="9050" y="566"/>
                      <a:pt x="6379" y="566"/>
                    </a:cubicBezTo>
                    <a:cubicBezTo>
                      <a:pt x="1128" y="566"/>
                      <a:pt x="1113" y="566"/>
                      <a:pt x="1113" y="3265"/>
                    </a:cubicBezTo>
                    <a:lnTo>
                      <a:pt x="1113" y="153180"/>
                    </a:lnTo>
                    <a:cubicBezTo>
                      <a:pt x="1113" y="153633"/>
                      <a:pt x="1113" y="154085"/>
                      <a:pt x="1113" y="154538"/>
                    </a:cubicBezTo>
                    <a:cubicBezTo>
                      <a:pt x="1217" y="155488"/>
                      <a:pt x="1587" y="155706"/>
                      <a:pt x="3368" y="155737"/>
                    </a:cubicBezTo>
                    <a:cubicBezTo>
                      <a:pt x="5148" y="155767"/>
                      <a:pt x="7181" y="155737"/>
                      <a:pt x="9080" y="155737"/>
                    </a:cubicBezTo>
                    <a:cubicBezTo>
                      <a:pt x="10978" y="155737"/>
                      <a:pt x="12655" y="155737"/>
                      <a:pt x="14420" y="155699"/>
                    </a:cubicBezTo>
                    <a:cubicBezTo>
                      <a:pt x="15741" y="155699"/>
                      <a:pt x="16216" y="155412"/>
                      <a:pt x="16305" y="154726"/>
                    </a:cubicBezTo>
                    <a:cubicBezTo>
                      <a:pt x="16394" y="154040"/>
                      <a:pt x="16305" y="153437"/>
                      <a:pt x="16305" y="152788"/>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4" name="任意多边形: 形状 93">
                <a:extLst>
                  <a:ext uri="{FF2B5EF4-FFF2-40B4-BE49-F238E27FC236}">
                    <a16:creationId xmlns:a16="http://schemas.microsoft.com/office/drawing/2014/main" id="{1B9DABE5-7087-15D5-1D25-0755160AAABE}"/>
                  </a:ext>
                </a:extLst>
              </p:cNvPr>
              <p:cNvSpPr/>
              <p:nvPr/>
            </p:nvSpPr>
            <p:spPr>
              <a:xfrm>
                <a:off x="2791856" y="5914209"/>
                <a:ext cx="16319" cy="156091"/>
              </a:xfrm>
              <a:custGeom>
                <a:avLst/>
                <a:gdLst>
                  <a:gd name="connsiteX0" fmla="*/ 15593 w 16319"/>
                  <a:gd name="connsiteY0" fmla="*/ 78363 h 156091"/>
                  <a:gd name="connsiteX1" fmla="*/ 15593 w 16319"/>
                  <a:gd name="connsiteY1" fmla="*/ 3515 h 156091"/>
                  <a:gd name="connsiteX2" fmla="*/ 15593 w 16319"/>
                  <a:gd name="connsiteY2" fmla="*/ 1577 h 156091"/>
                  <a:gd name="connsiteX3" fmla="*/ 13665 w 16319"/>
                  <a:gd name="connsiteY3" fmla="*/ 612 h 156091"/>
                  <a:gd name="connsiteX4" fmla="*/ 6054 w 16319"/>
                  <a:gd name="connsiteY4" fmla="*/ 567 h 156091"/>
                  <a:gd name="connsiteX5" fmla="*/ 1114 w 16319"/>
                  <a:gd name="connsiteY5" fmla="*/ 3138 h 156091"/>
                  <a:gd name="connsiteX6" fmla="*/ 1114 w 16319"/>
                  <a:gd name="connsiteY6" fmla="*/ 153242 h 156091"/>
                  <a:gd name="connsiteX7" fmla="*/ 1114 w 16319"/>
                  <a:gd name="connsiteY7" fmla="*/ 154788 h 156091"/>
                  <a:gd name="connsiteX8" fmla="*/ 2983 w 16319"/>
                  <a:gd name="connsiteY8" fmla="*/ 155760 h 156091"/>
                  <a:gd name="connsiteX9" fmla="*/ 13665 w 16319"/>
                  <a:gd name="connsiteY9" fmla="*/ 155760 h 156091"/>
                  <a:gd name="connsiteX10" fmla="*/ 15490 w 16319"/>
                  <a:gd name="connsiteY10" fmla="*/ 154772 h 156091"/>
                  <a:gd name="connsiteX11" fmla="*/ 15490 w 16319"/>
                  <a:gd name="connsiteY11" fmla="*/ 152834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19" h="156091">
                    <a:moveTo>
                      <a:pt x="15593" y="78363"/>
                    </a:moveTo>
                    <a:lnTo>
                      <a:pt x="15593" y="3515"/>
                    </a:lnTo>
                    <a:cubicBezTo>
                      <a:pt x="15593" y="2866"/>
                      <a:pt x="15593" y="2218"/>
                      <a:pt x="15593" y="1577"/>
                    </a:cubicBezTo>
                    <a:cubicBezTo>
                      <a:pt x="15593" y="936"/>
                      <a:pt x="14955" y="627"/>
                      <a:pt x="13665" y="612"/>
                    </a:cubicBezTo>
                    <a:cubicBezTo>
                      <a:pt x="11128" y="567"/>
                      <a:pt x="8576" y="567"/>
                      <a:pt x="6054" y="567"/>
                    </a:cubicBezTo>
                    <a:cubicBezTo>
                      <a:pt x="921" y="567"/>
                      <a:pt x="1114" y="438"/>
                      <a:pt x="1114" y="3138"/>
                    </a:cubicBezTo>
                    <a:lnTo>
                      <a:pt x="1114" y="153242"/>
                    </a:lnTo>
                    <a:cubicBezTo>
                      <a:pt x="1114" y="153754"/>
                      <a:pt x="1114" y="154275"/>
                      <a:pt x="1114" y="154788"/>
                    </a:cubicBezTo>
                    <a:cubicBezTo>
                      <a:pt x="1203" y="155474"/>
                      <a:pt x="1677" y="155753"/>
                      <a:pt x="2983" y="155760"/>
                    </a:cubicBezTo>
                    <a:cubicBezTo>
                      <a:pt x="6544" y="155790"/>
                      <a:pt x="10104" y="155790"/>
                      <a:pt x="13665" y="155760"/>
                    </a:cubicBezTo>
                    <a:cubicBezTo>
                      <a:pt x="14970" y="155760"/>
                      <a:pt x="15415" y="155481"/>
                      <a:pt x="15490" y="154772"/>
                    </a:cubicBezTo>
                    <a:cubicBezTo>
                      <a:pt x="15564" y="154064"/>
                      <a:pt x="15490" y="153475"/>
                      <a:pt x="15490" y="152834"/>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5" name="任意多边形: 形状 94">
                <a:extLst>
                  <a:ext uri="{FF2B5EF4-FFF2-40B4-BE49-F238E27FC236}">
                    <a16:creationId xmlns:a16="http://schemas.microsoft.com/office/drawing/2014/main" id="{254B6FF2-565A-5EFB-359B-23CF0B6E9BC5}"/>
                  </a:ext>
                </a:extLst>
              </p:cNvPr>
              <p:cNvSpPr/>
              <p:nvPr/>
            </p:nvSpPr>
            <p:spPr>
              <a:xfrm>
                <a:off x="3417082" y="5914293"/>
                <a:ext cx="14836" cy="156091"/>
              </a:xfrm>
              <a:custGeom>
                <a:avLst/>
                <a:gdLst>
                  <a:gd name="connsiteX0" fmla="*/ 14064 w 14835"/>
                  <a:gd name="connsiteY0" fmla="*/ 78257 h 156091"/>
                  <a:gd name="connsiteX1" fmla="*/ 14064 w 14835"/>
                  <a:gd name="connsiteY1" fmla="*/ 3386 h 156091"/>
                  <a:gd name="connsiteX2" fmla="*/ 13946 w 14835"/>
                  <a:gd name="connsiteY2" fmla="*/ 1448 h 156091"/>
                  <a:gd name="connsiteX3" fmla="*/ 12240 w 14835"/>
                  <a:gd name="connsiteY3" fmla="*/ 566 h 156091"/>
                  <a:gd name="connsiteX4" fmla="*/ 2700 w 14835"/>
                  <a:gd name="connsiteY4" fmla="*/ 566 h 156091"/>
                  <a:gd name="connsiteX5" fmla="*/ 1217 w 14835"/>
                  <a:gd name="connsiteY5" fmla="*/ 1320 h 156091"/>
                  <a:gd name="connsiteX6" fmla="*/ 1113 w 14835"/>
                  <a:gd name="connsiteY6" fmla="*/ 3061 h 156091"/>
                  <a:gd name="connsiteX7" fmla="*/ 1113 w 14835"/>
                  <a:gd name="connsiteY7" fmla="*/ 153150 h 156091"/>
                  <a:gd name="connsiteX8" fmla="*/ 1113 w 14835"/>
                  <a:gd name="connsiteY8" fmla="*/ 154704 h 156091"/>
                  <a:gd name="connsiteX9" fmla="*/ 2967 w 14835"/>
                  <a:gd name="connsiteY9" fmla="*/ 155676 h 156091"/>
                  <a:gd name="connsiteX10" fmla="*/ 12121 w 14835"/>
                  <a:gd name="connsiteY10" fmla="*/ 155676 h 156091"/>
                  <a:gd name="connsiteX11" fmla="*/ 13946 w 14835"/>
                  <a:gd name="connsiteY11" fmla="*/ 154673 h 156091"/>
                  <a:gd name="connsiteX12" fmla="*/ 13946 w 14835"/>
                  <a:gd name="connsiteY12" fmla="*/ 152735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 h="156091">
                    <a:moveTo>
                      <a:pt x="14064" y="78257"/>
                    </a:moveTo>
                    <a:lnTo>
                      <a:pt x="14064" y="3386"/>
                    </a:lnTo>
                    <a:cubicBezTo>
                      <a:pt x="14064" y="2745"/>
                      <a:pt x="14064" y="2096"/>
                      <a:pt x="13946" y="1448"/>
                    </a:cubicBezTo>
                    <a:cubicBezTo>
                      <a:pt x="13946" y="966"/>
                      <a:pt x="13186" y="574"/>
                      <a:pt x="12240" y="566"/>
                    </a:cubicBezTo>
                    <a:cubicBezTo>
                      <a:pt x="9065" y="566"/>
                      <a:pt x="5875" y="566"/>
                      <a:pt x="2700" y="566"/>
                    </a:cubicBezTo>
                    <a:cubicBezTo>
                      <a:pt x="1881" y="566"/>
                      <a:pt x="1217" y="903"/>
                      <a:pt x="1217" y="1320"/>
                    </a:cubicBezTo>
                    <a:cubicBezTo>
                      <a:pt x="1127" y="1900"/>
                      <a:pt x="1113" y="2481"/>
                      <a:pt x="1113" y="3061"/>
                    </a:cubicBezTo>
                    <a:lnTo>
                      <a:pt x="1113" y="153150"/>
                    </a:lnTo>
                    <a:cubicBezTo>
                      <a:pt x="1113" y="153671"/>
                      <a:pt x="1113" y="154183"/>
                      <a:pt x="1113" y="154704"/>
                    </a:cubicBezTo>
                    <a:cubicBezTo>
                      <a:pt x="1202" y="155397"/>
                      <a:pt x="1647" y="155661"/>
                      <a:pt x="2967" y="155676"/>
                    </a:cubicBezTo>
                    <a:cubicBezTo>
                      <a:pt x="6023" y="155707"/>
                      <a:pt x="9075" y="155707"/>
                      <a:pt x="12121" y="155676"/>
                    </a:cubicBezTo>
                    <a:cubicBezTo>
                      <a:pt x="13412" y="155676"/>
                      <a:pt x="13857" y="155382"/>
                      <a:pt x="13946" y="154673"/>
                    </a:cubicBezTo>
                    <a:cubicBezTo>
                      <a:pt x="14035" y="153965"/>
                      <a:pt x="13946" y="153384"/>
                      <a:pt x="13946" y="152735"/>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6" name="任意多边形: 形状 95">
                <a:extLst>
                  <a:ext uri="{FF2B5EF4-FFF2-40B4-BE49-F238E27FC236}">
                    <a16:creationId xmlns:a16="http://schemas.microsoft.com/office/drawing/2014/main" id="{DC739129-6C04-D3A5-12B7-F874661DA895}"/>
                  </a:ext>
                </a:extLst>
              </p:cNvPr>
              <p:cNvSpPr/>
              <p:nvPr/>
            </p:nvSpPr>
            <p:spPr>
              <a:xfrm>
                <a:off x="3332370" y="5914214"/>
                <a:ext cx="13352" cy="156091"/>
              </a:xfrm>
              <a:custGeom>
                <a:avLst/>
                <a:gdLst>
                  <a:gd name="connsiteX0" fmla="*/ 13189 w 13352"/>
                  <a:gd name="connsiteY0" fmla="*/ 1776 h 156091"/>
                  <a:gd name="connsiteX1" fmla="*/ 10756 w 13352"/>
                  <a:gd name="connsiteY1" fmla="*/ 599 h 156091"/>
                  <a:gd name="connsiteX2" fmla="*/ 3501 w 13352"/>
                  <a:gd name="connsiteY2" fmla="*/ 599 h 156091"/>
                  <a:gd name="connsiteX3" fmla="*/ 1113 w 13352"/>
                  <a:gd name="connsiteY3" fmla="*/ 1919 h 156091"/>
                  <a:gd name="connsiteX4" fmla="*/ 1113 w 13352"/>
                  <a:gd name="connsiteY4" fmla="*/ 3669 h 156091"/>
                  <a:gd name="connsiteX5" fmla="*/ 1113 w 13352"/>
                  <a:gd name="connsiteY5" fmla="*/ 152883 h 156091"/>
                  <a:gd name="connsiteX6" fmla="*/ 1113 w 13352"/>
                  <a:gd name="connsiteY6" fmla="*/ 154820 h 156091"/>
                  <a:gd name="connsiteX7" fmla="*/ 2982 w 13352"/>
                  <a:gd name="connsiteY7" fmla="*/ 155786 h 156091"/>
                  <a:gd name="connsiteX8" fmla="*/ 10622 w 13352"/>
                  <a:gd name="connsiteY8" fmla="*/ 155786 h 156091"/>
                  <a:gd name="connsiteX9" fmla="*/ 12610 w 13352"/>
                  <a:gd name="connsiteY9" fmla="*/ 154851 h 156091"/>
                  <a:gd name="connsiteX10" fmla="*/ 13204 w 13352"/>
                  <a:gd name="connsiteY10" fmla="*/ 151970 h 156091"/>
                  <a:gd name="connsiteX11" fmla="*/ 13204 w 13352"/>
                  <a:gd name="connsiteY11" fmla="*/ 3329 h 156091"/>
                  <a:gd name="connsiteX12" fmla="*/ 13189 w 13352"/>
                  <a:gd name="connsiteY12" fmla="*/ 177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2" h="156091">
                    <a:moveTo>
                      <a:pt x="13189" y="1776"/>
                    </a:moveTo>
                    <a:cubicBezTo>
                      <a:pt x="13055" y="946"/>
                      <a:pt x="12462" y="630"/>
                      <a:pt x="10756" y="599"/>
                    </a:cubicBezTo>
                    <a:cubicBezTo>
                      <a:pt x="8338" y="554"/>
                      <a:pt x="5919" y="554"/>
                      <a:pt x="3501" y="599"/>
                    </a:cubicBezTo>
                    <a:cubicBezTo>
                      <a:pt x="1513" y="599"/>
                      <a:pt x="1202" y="826"/>
                      <a:pt x="1113" y="1919"/>
                    </a:cubicBezTo>
                    <a:cubicBezTo>
                      <a:pt x="1113" y="2500"/>
                      <a:pt x="1113" y="3088"/>
                      <a:pt x="1113" y="3669"/>
                    </a:cubicBezTo>
                    <a:lnTo>
                      <a:pt x="1113" y="152883"/>
                    </a:lnTo>
                    <a:cubicBezTo>
                      <a:pt x="1113" y="153523"/>
                      <a:pt x="1113" y="154172"/>
                      <a:pt x="1113" y="154820"/>
                    </a:cubicBezTo>
                    <a:cubicBezTo>
                      <a:pt x="1113" y="155469"/>
                      <a:pt x="1662" y="155771"/>
                      <a:pt x="2982" y="155786"/>
                    </a:cubicBezTo>
                    <a:cubicBezTo>
                      <a:pt x="5534" y="155823"/>
                      <a:pt x="8071" y="155823"/>
                      <a:pt x="10622" y="155786"/>
                    </a:cubicBezTo>
                    <a:cubicBezTo>
                      <a:pt x="11943" y="155786"/>
                      <a:pt x="12195" y="155590"/>
                      <a:pt x="12610" y="154851"/>
                    </a:cubicBezTo>
                    <a:cubicBezTo>
                      <a:pt x="13082" y="153910"/>
                      <a:pt x="13281" y="152940"/>
                      <a:pt x="13204" y="151970"/>
                    </a:cubicBezTo>
                    <a:lnTo>
                      <a:pt x="13204" y="3329"/>
                    </a:lnTo>
                    <a:cubicBezTo>
                      <a:pt x="13248" y="2824"/>
                      <a:pt x="13278" y="2296"/>
                      <a:pt x="13189" y="177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7" name="任意多边形: 形状 96">
                <a:extLst>
                  <a:ext uri="{FF2B5EF4-FFF2-40B4-BE49-F238E27FC236}">
                    <a16:creationId xmlns:a16="http://schemas.microsoft.com/office/drawing/2014/main" id="{688B6893-9678-23FD-5FDC-C7009401BD7E}"/>
                  </a:ext>
                </a:extLst>
              </p:cNvPr>
              <p:cNvSpPr/>
              <p:nvPr/>
            </p:nvSpPr>
            <p:spPr>
              <a:xfrm>
                <a:off x="3105664" y="5914228"/>
                <a:ext cx="13352" cy="156091"/>
              </a:xfrm>
              <a:custGeom>
                <a:avLst/>
                <a:gdLst>
                  <a:gd name="connsiteX0" fmla="*/ 9970 w 13352"/>
                  <a:gd name="connsiteY0" fmla="*/ 586 h 156091"/>
                  <a:gd name="connsiteX1" fmla="*/ 3101 w 13352"/>
                  <a:gd name="connsiteY1" fmla="*/ 586 h 156091"/>
                  <a:gd name="connsiteX2" fmla="*/ 1113 w 13352"/>
                  <a:gd name="connsiteY2" fmla="*/ 1702 h 156091"/>
                  <a:gd name="connsiteX3" fmla="*/ 1113 w 13352"/>
                  <a:gd name="connsiteY3" fmla="*/ 3640 h 156091"/>
                  <a:gd name="connsiteX4" fmla="*/ 1113 w 13352"/>
                  <a:gd name="connsiteY4" fmla="*/ 152944 h 156091"/>
                  <a:gd name="connsiteX5" fmla="*/ 1202 w 13352"/>
                  <a:gd name="connsiteY5" fmla="*/ 154882 h 156091"/>
                  <a:gd name="connsiteX6" fmla="*/ 2552 w 13352"/>
                  <a:gd name="connsiteY6" fmla="*/ 155681 h 156091"/>
                  <a:gd name="connsiteX7" fmla="*/ 10934 w 13352"/>
                  <a:gd name="connsiteY7" fmla="*/ 155681 h 156091"/>
                  <a:gd name="connsiteX8" fmla="*/ 12418 w 13352"/>
                  <a:gd name="connsiteY8" fmla="*/ 154927 h 156091"/>
                  <a:gd name="connsiteX9" fmla="*/ 12521 w 13352"/>
                  <a:gd name="connsiteY9" fmla="*/ 153178 h 156091"/>
                  <a:gd name="connsiteX10" fmla="*/ 12521 w 13352"/>
                  <a:gd name="connsiteY10" fmla="*/ 3308 h 156091"/>
                  <a:gd name="connsiteX11" fmla="*/ 12521 w 13352"/>
                  <a:gd name="connsiteY11" fmla="*/ 1754 h 156091"/>
                  <a:gd name="connsiteX12" fmla="*/ 9970 w 13352"/>
                  <a:gd name="connsiteY12" fmla="*/ 58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2" h="156091">
                    <a:moveTo>
                      <a:pt x="9970" y="586"/>
                    </a:moveTo>
                    <a:cubicBezTo>
                      <a:pt x="7670" y="540"/>
                      <a:pt x="5385" y="586"/>
                      <a:pt x="3101" y="586"/>
                    </a:cubicBezTo>
                    <a:cubicBezTo>
                      <a:pt x="1617" y="586"/>
                      <a:pt x="1202" y="850"/>
                      <a:pt x="1113" y="1702"/>
                    </a:cubicBezTo>
                    <a:cubicBezTo>
                      <a:pt x="1113" y="2350"/>
                      <a:pt x="1113" y="2991"/>
                      <a:pt x="1113" y="3640"/>
                    </a:cubicBezTo>
                    <a:lnTo>
                      <a:pt x="1113" y="152944"/>
                    </a:lnTo>
                    <a:cubicBezTo>
                      <a:pt x="1113" y="153585"/>
                      <a:pt x="1113" y="154234"/>
                      <a:pt x="1202" y="154882"/>
                    </a:cubicBezTo>
                    <a:cubicBezTo>
                      <a:pt x="1150" y="155291"/>
                      <a:pt x="1749" y="155645"/>
                      <a:pt x="2552" y="155681"/>
                    </a:cubicBezTo>
                    <a:cubicBezTo>
                      <a:pt x="5341" y="155681"/>
                      <a:pt x="8145" y="155681"/>
                      <a:pt x="10934" y="155681"/>
                    </a:cubicBezTo>
                    <a:cubicBezTo>
                      <a:pt x="11753" y="155681"/>
                      <a:pt x="12418" y="155344"/>
                      <a:pt x="12418" y="154927"/>
                    </a:cubicBezTo>
                    <a:cubicBezTo>
                      <a:pt x="12507" y="154347"/>
                      <a:pt x="12521" y="153758"/>
                      <a:pt x="12521" y="153178"/>
                    </a:cubicBezTo>
                    <a:lnTo>
                      <a:pt x="12521" y="3308"/>
                    </a:lnTo>
                    <a:cubicBezTo>
                      <a:pt x="12521" y="2788"/>
                      <a:pt x="12521" y="2267"/>
                      <a:pt x="12521" y="1754"/>
                    </a:cubicBezTo>
                    <a:cubicBezTo>
                      <a:pt x="12269" y="925"/>
                      <a:pt x="11691" y="616"/>
                      <a:pt x="9970" y="58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8" name="任意多边形: 形状 97">
                <a:extLst>
                  <a:ext uri="{FF2B5EF4-FFF2-40B4-BE49-F238E27FC236}">
                    <a16:creationId xmlns:a16="http://schemas.microsoft.com/office/drawing/2014/main" id="{E588B75C-A752-5401-25E2-6B90F5575441}"/>
                  </a:ext>
                </a:extLst>
              </p:cNvPr>
              <p:cNvSpPr/>
              <p:nvPr/>
            </p:nvSpPr>
            <p:spPr>
              <a:xfrm>
                <a:off x="3020920" y="5914192"/>
                <a:ext cx="11869" cy="156091"/>
              </a:xfrm>
              <a:custGeom>
                <a:avLst/>
                <a:gdLst>
                  <a:gd name="connsiteX0" fmla="*/ 11663 w 11868"/>
                  <a:gd name="connsiteY0" fmla="*/ 70712 h 156091"/>
                  <a:gd name="connsiteX1" fmla="*/ 11663 w 11868"/>
                  <a:gd name="connsiteY1" fmla="*/ 3601 h 156091"/>
                  <a:gd name="connsiteX2" fmla="*/ 11588 w 11868"/>
                  <a:gd name="connsiteY2" fmla="*/ 1663 h 156091"/>
                  <a:gd name="connsiteX3" fmla="*/ 9689 w 11868"/>
                  <a:gd name="connsiteY3" fmla="*/ 594 h 156091"/>
                  <a:gd name="connsiteX4" fmla="*/ 9363 w 11868"/>
                  <a:gd name="connsiteY4" fmla="*/ 599 h 156091"/>
                  <a:gd name="connsiteX5" fmla="*/ 3251 w 11868"/>
                  <a:gd name="connsiteY5" fmla="*/ 599 h 156091"/>
                  <a:gd name="connsiteX6" fmla="*/ 1159 w 11868"/>
                  <a:gd name="connsiteY6" fmla="*/ 1731 h 156091"/>
                  <a:gd name="connsiteX7" fmla="*/ 1159 w 11868"/>
                  <a:gd name="connsiteY7" fmla="*/ 3669 h 156091"/>
                  <a:gd name="connsiteX8" fmla="*/ 1159 w 11868"/>
                  <a:gd name="connsiteY8" fmla="*/ 152641 h 156091"/>
                  <a:gd name="connsiteX9" fmla="*/ 1159 w 11868"/>
                  <a:gd name="connsiteY9" fmla="*/ 154383 h 156091"/>
                  <a:gd name="connsiteX10" fmla="*/ 4126 w 11868"/>
                  <a:gd name="connsiteY10" fmla="*/ 155808 h 156091"/>
                  <a:gd name="connsiteX11" fmla="*/ 8310 w 11868"/>
                  <a:gd name="connsiteY11" fmla="*/ 155808 h 156091"/>
                  <a:gd name="connsiteX12" fmla="*/ 11188 w 11868"/>
                  <a:gd name="connsiteY12" fmla="*/ 154670 h 156091"/>
                  <a:gd name="connsiteX13" fmla="*/ 11677 w 11868"/>
                  <a:gd name="connsiteY13" fmla="*/ 151593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68" h="156091">
                    <a:moveTo>
                      <a:pt x="11663" y="70712"/>
                    </a:moveTo>
                    <a:lnTo>
                      <a:pt x="11663" y="3601"/>
                    </a:lnTo>
                    <a:cubicBezTo>
                      <a:pt x="11663" y="2960"/>
                      <a:pt x="11663" y="2311"/>
                      <a:pt x="11588" y="1663"/>
                    </a:cubicBezTo>
                    <a:cubicBezTo>
                      <a:pt x="11645" y="1101"/>
                      <a:pt x="10795" y="623"/>
                      <a:pt x="9689" y="594"/>
                    </a:cubicBezTo>
                    <a:cubicBezTo>
                      <a:pt x="9581" y="592"/>
                      <a:pt x="9471" y="593"/>
                      <a:pt x="9363" y="599"/>
                    </a:cubicBezTo>
                    <a:cubicBezTo>
                      <a:pt x="7331" y="554"/>
                      <a:pt x="5283" y="554"/>
                      <a:pt x="3251" y="599"/>
                    </a:cubicBezTo>
                    <a:cubicBezTo>
                      <a:pt x="1871" y="599"/>
                      <a:pt x="1263" y="984"/>
                      <a:pt x="1159" y="1731"/>
                    </a:cubicBezTo>
                    <a:cubicBezTo>
                      <a:pt x="1055" y="2477"/>
                      <a:pt x="1159" y="3028"/>
                      <a:pt x="1159" y="3669"/>
                    </a:cubicBezTo>
                    <a:lnTo>
                      <a:pt x="1159" y="152641"/>
                    </a:lnTo>
                    <a:cubicBezTo>
                      <a:pt x="1159" y="153222"/>
                      <a:pt x="1159" y="153802"/>
                      <a:pt x="1159" y="154383"/>
                    </a:cubicBezTo>
                    <a:cubicBezTo>
                      <a:pt x="1248" y="155642"/>
                      <a:pt x="1530" y="155771"/>
                      <a:pt x="4126" y="155808"/>
                    </a:cubicBezTo>
                    <a:cubicBezTo>
                      <a:pt x="5521" y="155808"/>
                      <a:pt x="6915" y="155808"/>
                      <a:pt x="8310" y="155808"/>
                    </a:cubicBezTo>
                    <a:cubicBezTo>
                      <a:pt x="10505" y="155808"/>
                      <a:pt x="10609" y="155688"/>
                      <a:pt x="11188" y="154670"/>
                    </a:cubicBezTo>
                    <a:cubicBezTo>
                      <a:pt x="11639" y="153661"/>
                      <a:pt x="11805" y="152625"/>
                      <a:pt x="11677" y="151593"/>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99" name="任意多边形: 形状 98">
                <a:extLst>
                  <a:ext uri="{FF2B5EF4-FFF2-40B4-BE49-F238E27FC236}">
                    <a16:creationId xmlns:a16="http://schemas.microsoft.com/office/drawing/2014/main" id="{3409EF24-8B84-C9ED-CEEB-D1A30BDAD99B}"/>
                  </a:ext>
                </a:extLst>
              </p:cNvPr>
              <p:cNvSpPr/>
              <p:nvPr/>
            </p:nvSpPr>
            <p:spPr>
              <a:xfrm>
                <a:off x="2823086" y="5914233"/>
                <a:ext cx="10385" cy="156091"/>
              </a:xfrm>
              <a:custGeom>
                <a:avLst/>
                <a:gdLst>
                  <a:gd name="connsiteX0" fmla="*/ 10252 w 10385"/>
                  <a:gd name="connsiteY0" fmla="*/ 2119 h 156091"/>
                  <a:gd name="connsiteX1" fmla="*/ 7284 w 10385"/>
                  <a:gd name="connsiteY1" fmla="*/ 566 h 156091"/>
                  <a:gd name="connsiteX2" fmla="*/ 3472 w 10385"/>
                  <a:gd name="connsiteY2" fmla="*/ 566 h 156091"/>
                  <a:gd name="connsiteX3" fmla="*/ 1113 w 10385"/>
                  <a:gd name="connsiteY3" fmla="*/ 1704 h 156091"/>
                  <a:gd name="connsiteX4" fmla="*/ 1113 w 10385"/>
                  <a:gd name="connsiteY4" fmla="*/ 3642 h 156091"/>
                  <a:gd name="connsiteX5" fmla="*/ 1113 w 10385"/>
                  <a:gd name="connsiteY5" fmla="*/ 152788 h 156091"/>
                  <a:gd name="connsiteX6" fmla="*/ 1113 w 10385"/>
                  <a:gd name="connsiteY6" fmla="*/ 154922 h 156091"/>
                  <a:gd name="connsiteX7" fmla="*/ 2507 w 10385"/>
                  <a:gd name="connsiteY7" fmla="*/ 155676 h 156091"/>
                  <a:gd name="connsiteX8" fmla="*/ 8605 w 10385"/>
                  <a:gd name="connsiteY8" fmla="*/ 155676 h 156091"/>
                  <a:gd name="connsiteX9" fmla="*/ 10088 w 10385"/>
                  <a:gd name="connsiteY9" fmla="*/ 154922 h 156091"/>
                  <a:gd name="connsiteX10" fmla="*/ 10177 w 10385"/>
                  <a:gd name="connsiteY10" fmla="*/ 152796 h 156091"/>
                  <a:gd name="connsiteX11" fmla="*/ 10177 w 10385"/>
                  <a:gd name="connsiteY11" fmla="*/ 3642 h 156091"/>
                  <a:gd name="connsiteX12" fmla="*/ 10177 w 10385"/>
                  <a:gd name="connsiteY12" fmla="*/ 2700 h 156091"/>
                  <a:gd name="connsiteX13" fmla="*/ 10252 w 10385"/>
                  <a:gd name="connsiteY13" fmla="*/ 2119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85" h="156091">
                    <a:moveTo>
                      <a:pt x="10252" y="2119"/>
                    </a:moveTo>
                    <a:cubicBezTo>
                      <a:pt x="10118" y="882"/>
                      <a:pt x="9658" y="611"/>
                      <a:pt x="7284" y="566"/>
                    </a:cubicBezTo>
                    <a:cubicBezTo>
                      <a:pt x="6009" y="566"/>
                      <a:pt x="4733" y="566"/>
                      <a:pt x="3472" y="566"/>
                    </a:cubicBezTo>
                    <a:cubicBezTo>
                      <a:pt x="1587" y="611"/>
                      <a:pt x="1202" y="792"/>
                      <a:pt x="1113" y="1704"/>
                    </a:cubicBezTo>
                    <a:cubicBezTo>
                      <a:pt x="1113" y="2345"/>
                      <a:pt x="1113" y="2994"/>
                      <a:pt x="1113" y="3642"/>
                    </a:cubicBezTo>
                    <a:lnTo>
                      <a:pt x="1113" y="152788"/>
                    </a:lnTo>
                    <a:cubicBezTo>
                      <a:pt x="1113" y="153497"/>
                      <a:pt x="1113" y="154213"/>
                      <a:pt x="1113" y="154922"/>
                    </a:cubicBezTo>
                    <a:cubicBezTo>
                      <a:pt x="1111" y="155322"/>
                      <a:pt x="1723" y="155652"/>
                      <a:pt x="2507" y="155676"/>
                    </a:cubicBezTo>
                    <a:cubicBezTo>
                      <a:pt x="4540" y="155676"/>
                      <a:pt x="6572" y="155676"/>
                      <a:pt x="8605" y="155676"/>
                    </a:cubicBezTo>
                    <a:cubicBezTo>
                      <a:pt x="9424" y="155676"/>
                      <a:pt x="10088" y="155339"/>
                      <a:pt x="10088" y="154922"/>
                    </a:cubicBezTo>
                    <a:cubicBezTo>
                      <a:pt x="10177" y="154213"/>
                      <a:pt x="10177" y="153505"/>
                      <a:pt x="10177" y="152796"/>
                    </a:cubicBezTo>
                    <a:cubicBezTo>
                      <a:pt x="10177" y="103073"/>
                      <a:pt x="10177" y="53355"/>
                      <a:pt x="10177" y="3642"/>
                    </a:cubicBezTo>
                    <a:lnTo>
                      <a:pt x="10177" y="2700"/>
                    </a:lnTo>
                    <a:cubicBezTo>
                      <a:pt x="10252" y="2511"/>
                      <a:pt x="10266" y="2315"/>
                      <a:pt x="10252" y="2119"/>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0" name="任意多边形: 形状 99">
                <a:extLst>
                  <a:ext uri="{FF2B5EF4-FFF2-40B4-BE49-F238E27FC236}">
                    <a16:creationId xmlns:a16="http://schemas.microsoft.com/office/drawing/2014/main" id="{6BACDD52-2AA0-3B12-1CAD-D37E31E8A47B}"/>
                  </a:ext>
                </a:extLst>
              </p:cNvPr>
              <p:cNvSpPr/>
              <p:nvPr/>
            </p:nvSpPr>
            <p:spPr>
              <a:xfrm>
                <a:off x="3277448" y="5914271"/>
                <a:ext cx="10385" cy="156091"/>
              </a:xfrm>
              <a:custGeom>
                <a:avLst/>
                <a:gdLst>
                  <a:gd name="connsiteX0" fmla="*/ 9347 w 10385"/>
                  <a:gd name="connsiteY0" fmla="*/ 1342 h 156091"/>
                  <a:gd name="connsiteX1" fmla="*/ 7937 w 10385"/>
                  <a:gd name="connsiteY1" fmla="*/ 588 h 156091"/>
                  <a:gd name="connsiteX2" fmla="*/ 2596 w 10385"/>
                  <a:gd name="connsiteY2" fmla="*/ 588 h 156091"/>
                  <a:gd name="connsiteX3" fmla="*/ 1113 w 10385"/>
                  <a:gd name="connsiteY3" fmla="*/ 1342 h 156091"/>
                  <a:gd name="connsiteX4" fmla="*/ 1142 w 10385"/>
                  <a:gd name="connsiteY4" fmla="*/ 3454 h 156091"/>
                  <a:gd name="connsiteX5" fmla="*/ 1142 w 10385"/>
                  <a:gd name="connsiteY5" fmla="*/ 78106 h 156091"/>
                  <a:gd name="connsiteX6" fmla="*/ 1142 w 10385"/>
                  <a:gd name="connsiteY6" fmla="*/ 152562 h 156091"/>
                  <a:gd name="connsiteX7" fmla="*/ 1142 w 10385"/>
                  <a:gd name="connsiteY7" fmla="*/ 154311 h 156091"/>
                  <a:gd name="connsiteX8" fmla="*/ 3768 w 10385"/>
                  <a:gd name="connsiteY8" fmla="*/ 155722 h 156091"/>
                  <a:gd name="connsiteX9" fmla="*/ 4911 w 10385"/>
                  <a:gd name="connsiteY9" fmla="*/ 155722 h 156091"/>
                  <a:gd name="connsiteX10" fmla="*/ 9495 w 10385"/>
                  <a:gd name="connsiteY10" fmla="*/ 153354 h 156091"/>
                  <a:gd name="connsiteX11" fmla="*/ 9495 w 10385"/>
                  <a:gd name="connsiteY11" fmla="*/ 2896 h 156091"/>
                  <a:gd name="connsiteX12" fmla="*/ 9347 w 10385"/>
                  <a:gd name="connsiteY12" fmla="*/ 134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85" h="156091">
                    <a:moveTo>
                      <a:pt x="9347" y="1342"/>
                    </a:moveTo>
                    <a:cubicBezTo>
                      <a:pt x="9348" y="940"/>
                      <a:pt x="8728" y="608"/>
                      <a:pt x="7937" y="588"/>
                    </a:cubicBezTo>
                    <a:cubicBezTo>
                      <a:pt x="6157" y="558"/>
                      <a:pt x="4377" y="558"/>
                      <a:pt x="2596" y="588"/>
                    </a:cubicBezTo>
                    <a:cubicBezTo>
                      <a:pt x="1777" y="588"/>
                      <a:pt x="1113" y="926"/>
                      <a:pt x="1113" y="1342"/>
                    </a:cubicBezTo>
                    <a:cubicBezTo>
                      <a:pt x="1142" y="2013"/>
                      <a:pt x="1142" y="2767"/>
                      <a:pt x="1142" y="3454"/>
                    </a:cubicBezTo>
                    <a:cubicBezTo>
                      <a:pt x="1142" y="28338"/>
                      <a:pt x="1142" y="53222"/>
                      <a:pt x="1142" y="78106"/>
                    </a:cubicBezTo>
                    <a:lnTo>
                      <a:pt x="1142" y="152562"/>
                    </a:lnTo>
                    <a:cubicBezTo>
                      <a:pt x="1142" y="153150"/>
                      <a:pt x="1142" y="153731"/>
                      <a:pt x="1142" y="154311"/>
                    </a:cubicBezTo>
                    <a:cubicBezTo>
                      <a:pt x="1231" y="155526"/>
                      <a:pt x="1498" y="155661"/>
                      <a:pt x="3768" y="155722"/>
                    </a:cubicBezTo>
                    <a:lnTo>
                      <a:pt x="4911" y="155722"/>
                    </a:lnTo>
                    <a:cubicBezTo>
                      <a:pt x="9480" y="155722"/>
                      <a:pt x="9495" y="155722"/>
                      <a:pt x="9495" y="153354"/>
                    </a:cubicBezTo>
                    <a:lnTo>
                      <a:pt x="9495" y="2896"/>
                    </a:lnTo>
                    <a:cubicBezTo>
                      <a:pt x="9421" y="2375"/>
                      <a:pt x="9406" y="1855"/>
                      <a:pt x="9347" y="134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1" name="任意多边形: 形状 100">
                <a:extLst>
                  <a:ext uri="{FF2B5EF4-FFF2-40B4-BE49-F238E27FC236}">
                    <a16:creationId xmlns:a16="http://schemas.microsoft.com/office/drawing/2014/main" id="{BE998508-341A-E527-4BA0-B8D1C8D0F313}"/>
                  </a:ext>
                </a:extLst>
              </p:cNvPr>
              <p:cNvSpPr/>
              <p:nvPr/>
            </p:nvSpPr>
            <p:spPr>
              <a:xfrm>
                <a:off x="3078979" y="5914205"/>
                <a:ext cx="8901" cy="156091"/>
              </a:xfrm>
              <a:custGeom>
                <a:avLst/>
                <a:gdLst>
                  <a:gd name="connsiteX0" fmla="*/ 8644 w 8901"/>
                  <a:gd name="connsiteY0" fmla="*/ 153752 h 156091"/>
                  <a:gd name="connsiteX1" fmla="*/ 8644 w 8901"/>
                  <a:gd name="connsiteY1" fmla="*/ 152394 h 156091"/>
                  <a:gd name="connsiteX2" fmla="*/ 8644 w 8901"/>
                  <a:gd name="connsiteY2" fmla="*/ 72886 h 156091"/>
                  <a:gd name="connsiteX3" fmla="*/ 8644 w 8901"/>
                  <a:gd name="connsiteY3" fmla="*/ 2683 h 156091"/>
                  <a:gd name="connsiteX4" fmla="*/ 4342 w 8901"/>
                  <a:gd name="connsiteY4" fmla="*/ 571 h 156091"/>
                  <a:gd name="connsiteX5" fmla="*/ 3585 w 8901"/>
                  <a:gd name="connsiteY5" fmla="*/ 571 h 156091"/>
                  <a:gd name="connsiteX6" fmla="*/ 1152 w 8901"/>
                  <a:gd name="connsiteY6" fmla="*/ 1755 h 156091"/>
                  <a:gd name="connsiteX7" fmla="*/ 1152 w 8901"/>
                  <a:gd name="connsiteY7" fmla="*/ 3693 h 156091"/>
                  <a:gd name="connsiteX8" fmla="*/ 1152 w 8901"/>
                  <a:gd name="connsiteY8" fmla="*/ 151882 h 156091"/>
                  <a:gd name="connsiteX9" fmla="*/ 1152 w 8901"/>
                  <a:gd name="connsiteY9" fmla="*/ 153435 h 156091"/>
                  <a:gd name="connsiteX10" fmla="*/ 1805 w 8901"/>
                  <a:gd name="connsiteY10" fmla="*/ 155132 h 156091"/>
                  <a:gd name="connsiteX11" fmla="*/ 2784 w 8901"/>
                  <a:gd name="connsiteY11" fmla="*/ 155682 h 156091"/>
                  <a:gd name="connsiteX12" fmla="*/ 7992 w 8901"/>
                  <a:gd name="connsiteY12" fmla="*/ 155561 h 156091"/>
                  <a:gd name="connsiteX13" fmla="*/ 8644 w 8901"/>
                  <a:gd name="connsiteY13" fmla="*/ 15375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01" h="156091">
                    <a:moveTo>
                      <a:pt x="8644" y="153752"/>
                    </a:moveTo>
                    <a:cubicBezTo>
                      <a:pt x="8644" y="153299"/>
                      <a:pt x="8644" y="152847"/>
                      <a:pt x="8644" y="152394"/>
                    </a:cubicBezTo>
                    <a:lnTo>
                      <a:pt x="8644" y="72886"/>
                    </a:lnTo>
                    <a:cubicBezTo>
                      <a:pt x="8644" y="49490"/>
                      <a:pt x="8644" y="26089"/>
                      <a:pt x="8644" y="2683"/>
                    </a:cubicBezTo>
                    <a:cubicBezTo>
                      <a:pt x="8674" y="571"/>
                      <a:pt x="8570" y="571"/>
                      <a:pt x="4342" y="571"/>
                    </a:cubicBezTo>
                    <a:cubicBezTo>
                      <a:pt x="4090" y="564"/>
                      <a:pt x="3838" y="564"/>
                      <a:pt x="3585" y="571"/>
                    </a:cubicBezTo>
                    <a:cubicBezTo>
                      <a:pt x="1894" y="654"/>
                      <a:pt x="1271" y="933"/>
                      <a:pt x="1152" y="1755"/>
                    </a:cubicBezTo>
                    <a:cubicBezTo>
                      <a:pt x="1063" y="2396"/>
                      <a:pt x="1152" y="3045"/>
                      <a:pt x="1152" y="3693"/>
                    </a:cubicBezTo>
                    <a:lnTo>
                      <a:pt x="1152" y="151882"/>
                    </a:lnTo>
                    <a:cubicBezTo>
                      <a:pt x="1152" y="152394"/>
                      <a:pt x="1152" y="152915"/>
                      <a:pt x="1152" y="153435"/>
                    </a:cubicBezTo>
                    <a:cubicBezTo>
                      <a:pt x="1176" y="154016"/>
                      <a:pt x="1397" y="154589"/>
                      <a:pt x="1805" y="155132"/>
                    </a:cubicBezTo>
                    <a:cubicBezTo>
                      <a:pt x="1983" y="155388"/>
                      <a:pt x="2265" y="155637"/>
                      <a:pt x="2784" y="155682"/>
                    </a:cubicBezTo>
                    <a:cubicBezTo>
                      <a:pt x="4492" y="155963"/>
                      <a:pt x="6342" y="155920"/>
                      <a:pt x="7992" y="155561"/>
                    </a:cubicBezTo>
                    <a:cubicBezTo>
                      <a:pt x="9149" y="155192"/>
                      <a:pt x="8570" y="154400"/>
                      <a:pt x="8644" y="15375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2" name="任意多边形: 形状 101">
                <a:extLst>
                  <a:ext uri="{FF2B5EF4-FFF2-40B4-BE49-F238E27FC236}">
                    <a16:creationId xmlns:a16="http://schemas.microsoft.com/office/drawing/2014/main" id="{36DE969E-022C-1E0A-888E-E88FE90C0B14}"/>
                  </a:ext>
                </a:extLst>
              </p:cNvPr>
              <p:cNvSpPr/>
              <p:nvPr/>
            </p:nvSpPr>
            <p:spPr>
              <a:xfrm>
                <a:off x="2937624" y="5914193"/>
                <a:ext cx="8901" cy="156091"/>
              </a:xfrm>
              <a:custGeom>
                <a:avLst/>
                <a:gdLst>
                  <a:gd name="connsiteX0" fmla="*/ 5380 w 8901"/>
                  <a:gd name="connsiteY0" fmla="*/ 583 h 156091"/>
                  <a:gd name="connsiteX1" fmla="*/ 3081 w 8901"/>
                  <a:gd name="connsiteY1" fmla="*/ 583 h 156091"/>
                  <a:gd name="connsiteX2" fmla="*/ 1152 w 8901"/>
                  <a:gd name="connsiteY2" fmla="*/ 1525 h 156091"/>
                  <a:gd name="connsiteX3" fmla="*/ 1152 w 8901"/>
                  <a:gd name="connsiteY3" fmla="*/ 3463 h 156091"/>
                  <a:gd name="connsiteX4" fmla="*/ 1152 w 8901"/>
                  <a:gd name="connsiteY4" fmla="*/ 152662 h 156091"/>
                  <a:gd name="connsiteX5" fmla="*/ 1152 w 8901"/>
                  <a:gd name="connsiteY5" fmla="*/ 154411 h 156091"/>
                  <a:gd name="connsiteX6" fmla="*/ 3808 w 8901"/>
                  <a:gd name="connsiteY6" fmla="*/ 155806 h 156091"/>
                  <a:gd name="connsiteX7" fmla="*/ 6093 w 8901"/>
                  <a:gd name="connsiteY7" fmla="*/ 155806 h 156091"/>
                  <a:gd name="connsiteX8" fmla="*/ 8021 w 8901"/>
                  <a:gd name="connsiteY8" fmla="*/ 154864 h 156091"/>
                  <a:gd name="connsiteX9" fmla="*/ 8021 w 8901"/>
                  <a:gd name="connsiteY9" fmla="*/ 152926 h 156091"/>
                  <a:gd name="connsiteX10" fmla="*/ 8021 w 8901"/>
                  <a:gd name="connsiteY10" fmla="*/ 3546 h 156091"/>
                  <a:gd name="connsiteX11" fmla="*/ 8021 w 8901"/>
                  <a:gd name="connsiteY11" fmla="*/ 1993 h 156091"/>
                  <a:gd name="connsiteX12" fmla="*/ 5380 w 8901"/>
                  <a:gd name="connsiteY12" fmla="*/ 583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01" h="156091">
                    <a:moveTo>
                      <a:pt x="5380" y="583"/>
                    </a:moveTo>
                    <a:cubicBezTo>
                      <a:pt x="4615" y="560"/>
                      <a:pt x="3846" y="560"/>
                      <a:pt x="3081" y="583"/>
                    </a:cubicBezTo>
                    <a:cubicBezTo>
                      <a:pt x="1731" y="635"/>
                      <a:pt x="1241" y="862"/>
                      <a:pt x="1152" y="1525"/>
                    </a:cubicBezTo>
                    <a:cubicBezTo>
                      <a:pt x="1063" y="2189"/>
                      <a:pt x="1152" y="2822"/>
                      <a:pt x="1152" y="3463"/>
                    </a:cubicBezTo>
                    <a:lnTo>
                      <a:pt x="1152" y="152662"/>
                    </a:lnTo>
                    <a:cubicBezTo>
                      <a:pt x="1152" y="153243"/>
                      <a:pt x="1152" y="153831"/>
                      <a:pt x="1152" y="154411"/>
                    </a:cubicBezTo>
                    <a:cubicBezTo>
                      <a:pt x="1241" y="155603"/>
                      <a:pt x="1553" y="155761"/>
                      <a:pt x="3808" y="155806"/>
                    </a:cubicBezTo>
                    <a:cubicBezTo>
                      <a:pt x="4564" y="155806"/>
                      <a:pt x="5291" y="155806"/>
                      <a:pt x="6093" y="155806"/>
                    </a:cubicBezTo>
                    <a:cubicBezTo>
                      <a:pt x="7457" y="155754"/>
                      <a:pt x="7932" y="155535"/>
                      <a:pt x="8021" y="154864"/>
                    </a:cubicBezTo>
                    <a:cubicBezTo>
                      <a:pt x="8110" y="154193"/>
                      <a:pt x="8021" y="153567"/>
                      <a:pt x="8021" y="152926"/>
                    </a:cubicBezTo>
                    <a:lnTo>
                      <a:pt x="8021" y="3546"/>
                    </a:lnTo>
                    <a:cubicBezTo>
                      <a:pt x="8021" y="3026"/>
                      <a:pt x="8021" y="2513"/>
                      <a:pt x="8021" y="1993"/>
                    </a:cubicBezTo>
                    <a:cubicBezTo>
                      <a:pt x="7932" y="794"/>
                      <a:pt x="7635" y="643"/>
                      <a:pt x="5380" y="583"/>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3" name="任意多边形: 形状 102">
                <a:extLst>
                  <a:ext uri="{FF2B5EF4-FFF2-40B4-BE49-F238E27FC236}">
                    <a16:creationId xmlns:a16="http://schemas.microsoft.com/office/drawing/2014/main" id="{DBD2592C-BA93-B73A-D5FA-8CEF67433007}"/>
                  </a:ext>
                </a:extLst>
              </p:cNvPr>
              <p:cNvSpPr/>
              <p:nvPr/>
            </p:nvSpPr>
            <p:spPr>
              <a:xfrm>
                <a:off x="3193423" y="5914228"/>
                <a:ext cx="7418" cy="156091"/>
              </a:xfrm>
              <a:custGeom>
                <a:avLst/>
                <a:gdLst>
                  <a:gd name="connsiteX0" fmla="*/ 5380 w 7417"/>
                  <a:gd name="connsiteY0" fmla="*/ 585 h 156091"/>
                  <a:gd name="connsiteX1" fmla="*/ 3096 w 7417"/>
                  <a:gd name="connsiteY1" fmla="*/ 585 h 156091"/>
                  <a:gd name="connsiteX2" fmla="*/ 1152 w 7417"/>
                  <a:gd name="connsiteY2" fmla="*/ 1520 h 156091"/>
                  <a:gd name="connsiteX3" fmla="*/ 1152 w 7417"/>
                  <a:gd name="connsiteY3" fmla="*/ 3458 h 156091"/>
                  <a:gd name="connsiteX4" fmla="*/ 1152 w 7417"/>
                  <a:gd name="connsiteY4" fmla="*/ 77930 h 156091"/>
                  <a:gd name="connsiteX5" fmla="*/ 1152 w 7417"/>
                  <a:gd name="connsiteY5" fmla="*/ 152981 h 156091"/>
                  <a:gd name="connsiteX6" fmla="*/ 1226 w 7417"/>
                  <a:gd name="connsiteY6" fmla="*/ 154912 h 156091"/>
                  <a:gd name="connsiteX7" fmla="*/ 2747 w 7417"/>
                  <a:gd name="connsiteY7" fmla="*/ 155751 h 156091"/>
                  <a:gd name="connsiteX8" fmla="*/ 2947 w 7417"/>
                  <a:gd name="connsiteY8" fmla="*/ 155749 h 156091"/>
                  <a:gd name="connsiteX9" fmla="*/ 5618 w 7417"/>
                  <a:gd name="connsiteY9" fmla="*/ 155749 h 156091"/>
                  <a:gd name="connsiteX10" fmla="*/ 7101 w 7417"/>
                  <a:gd name="connsiteY10" fmla="*/ 154995 h 156091"/>
                  <a:gd name="connsiteX11" fmla="*/ 7190 w 7417"/>
                  <a:gd name="connsiteY11" fmla="*/ 153449 h 156091"/>
                  <a:gd name="connsiteX12" fmla="*/ 7190 w 7417"/>
                  <a:gd name="connsiteY12" fmla="*/ 2961 h 156091"/>
                  <a:gd name="connsiteX13" fmla="*/ 7116 w 7417"/>
                  <a:gd name="connsiteY13" fmla="*/ 1407 h 156091"/>
                  <a:gd name="connsiteX14" fmla="*/ 5380 w 7417"/>
                  <a:gd name="connsiteY14" fmla="*/ 585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7" h="156091">
                    <a:moveTo>
                      <a:pt x="5380" y="585"/>
                    </a:moveTo>
                    <a:cubicBezTo>
                      <a:pt x="4619" y="559"/>
                      <a:pt x="3857" y="559"/>
                      <a:pt x="3096" y="585"/>
                    </a:cubicBezTo>
                    <a:cubicBezTo>
                      <a:pt x="1731" y="631"/>
                      <a:pt x="1241" y="857"/>
                      <a:pt x="1152" y="1520"/>
                    </a:cubicBezTo>
                    <a:cubicBezTo>
                      <a:pt x="1063" y="2184"/>
                      <a:pt x="1152" y="2817"/>
                      <a:pt x="1152" y="3458"/>
                    </a:cubicBezTo>
                    <a:cubicBezTo>
                      <a:pt x="1152" y="28282"/>
                      <a:pt x="1152" y="53106"/>
                      <a:pt x="1152" y="77930"/>
                    </a:cubicBezTo>
                    <a:cubicBezTo>
                      <a:pt x="1152" y="102944"/>
                      <a:pt x="1152" y="127962"/>
                      <a:pt x="1152" y="152981"/>
                    </a:cubicBezTo>
                    <a:cubicBezTo>
                      <a:pt x="1152" y="153622"/>
                      <a:pt x="1152" y="154271"/>
                      <a:pt x="1226" y="154912"/>
                    </a:cubicBezTo>
                    <a:cubicBezTo>
                      <a:pt x="1191" y="155357"/>
                      <a:pt x="1872" y="155733"/>
                      <a:pt x="2747" y="155751"/>
                    </a:cubicBezTo>
                    <a:cubicBezTo>
                      <a:pt x="2814" y="155753"/>
                      <a:pt x="2881" y="155752"/>
                      <a:pt x="2947" y="155749"/>
                    </a:cubicBezTo>
                    <a:cubicBezTo>
                      <a:pt x="3836" y="155783"/>
                      <a:pt x="4729" y="155783"/>
                      <a:pt x="5618" y="155749"/>
                    </a:cubicBezTo>
                    <a:cubicBezTo>
                      <a:pt x="6437" y="155749"/>
                      <a:pt x="7101" y="155411"/>
                      <a:pt x="7101" y="154995"/>
                    </a:cubicBezTo>
                    <a:cubicBezTo>
                      <a:pt x="7190" y="154482"/>
                      <a:pt x="7190" y="153962"/>
                      <a:pt x="7190" y="153449"/>
                    </a:cubicBezTo>
                    <a:cubicBezTo>
                      <a:pt x="7190" y="103283"/>
                      <a:pt x="7190" y="53121"/>
                      <a:pt x="7190" y="2961"/>
                    </a:cubicBezTo>
                    <a:cubicBezTo>
                      <a:pt x="7190" y="2440"/>
                      <a:pt x="7190" y="1920"/>
                      <a:pt x="7116" y="1407"/>
                    </a:cubicBezTo>
                    <a:cubicBezTo>
                      <a:pt x="7042" y="895"/>
                      <a:pt x="6538" y="631"/>
                      <a:pt x="5380" y="585"/>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4" name="任意多边形: 形状 103">
                <a:extLst>
                  <a:ext uri="{FF2B5EF4-FFF2-40B4-BE49-F238E27FC236}">
                    <a16:creationId xmlns:a16="http://schemas.microsoft.com/office/drawing/2014/main" id="{A7E2BBD4-B4E9-B71C-B450-85DBACDDFFD6}"/>
                  </a:ext>
                </a:extLst>
              </p:cNvPr>
              <p:cNvSpPr/>
              <p:nvPr/>
            </p:nvSpPr>
            <p:spPr>
              <a:xfrm>
                <a:off x="2994949" y="5914194"/>
                <a:ext cx="7418" cy="156091"/>
              </a:xfrm>
              <a:custGeom>
                <a:avLst/>
                <a:gdLst>
                  <a:gd name="connsiteX0" fmla="*/ 7101 w 7417"/>
                  <a:gd name="connsiteY0" fmla="*/ 8175 h 156091"/>
                  <a:gd name="connsiteX1" fmla="*/ 7101 w 7417"/>
                  <a:gd name="connsiteY1" fmla="*/ 3131 h 156091"/>
                  <a:gd name="connsiteX2" fmla="*/ 7101 w 7417"/>
                  <a:gd name="connsiteY2" fmla="*/ 1781 h 156091"/>
                  <a:gd name="connsiteX3" fmla="*/ 4579 w 7417"/>
                  <a:gd name="connsiteY3" fmla="*/ 582 h 156091"/>
                  <a:gd name="connsiteX4" fmla="*/ 3096 w 7417"/>
                  <a:gd name="connsiteY4" fmla="*/ 582 h 156091"/>
                  <a:gd name="connsiteX5" fmla="*/ 1152 w 7417"/>
                  <a:gd name="connsiteY5" fmla="*/ 1517 h 156091"/>
                  <a:gd name="connsiteX6" fmla="*/ 1152 w 7417"/>
                  <a:gd name="connsiteY6" fmla="*/ 3455 h 156091"/>
                  <a:gd name="connsiteX7" fmla="*/ 1152 w 7417"/>
                  <a:gd name="connsiteY7" fmla="*/ 114219 h 156091"/>
                  <a:gd name="connsiteX8" fmla="*/ 1152 w 7417"/>
                  <a:gd name="connsiteY8" fmla="*/ 153197 h 156091"/>
                  <a:gd name="connsiteX9" fmla="*/ 1301 w 7417"/>
                  <a:gd name="connsiteY9" fmla="*/ 155127 h 156091"/>
                  <a:gd name="connsiteX10" fmla="*/ 2562 w 7417"/>
                  <a:gd name="connsiteY10" fmla="*/ 155745 h 156091"/>
                  <a:gd name="connsiteX11" fmla="*/ 4045 w 7417"/>
                  <a:gd name="connsiteY11" fmla="*/ 155798 h 156091"/>
                  <a:gd name="connsiteX12" fmla="*/ 6745 w 7417"/>
                  <a:gd name="connsiteY12" fmla="*/ 154765 h 156091"/>
                  <a:gd name="connsiteX13" fmla="*/ 7146 w 7417"/>
                  <a:gd name="connsiteY13" fmla="*/ 151877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17" h="156091">
                    <a:moveTo>
                      <a:pt x="7101" y="8175"/>
                    </a:moveTo>
                    <a:lnTo>
                      <a:pt x="7101" y="3131"/>
                    </a:lnTo>
                    <a:cubicBezTo>
                      <a:pt x="7101" y="2678"/>
                      <a:pt x="7101" y="2226"/>
                      <a:pt x="7101" y="1781"/>
                    </a:cubicBezTo>
                    <a:cubicBezTo>
                      <a:pt x="6909" y="974"/>
                      <a:pt x="6211" y="672"/>
                      <a:pt x="4579" y="582"/>
                    </a:cubicBezTo>
                    <a:cubicBezTo>
                      <a:pt x="4085" y="560"/>
                      <a:pt x="3590" y="560"/>
                      <a:pt x="3096" y="582"/>
                    </a:cubicBezTo>
                    <a:cubicBezTo>
                      <a:pt x="1761" y="582"/>
                      <a:pt x="1241" y="853"/>
                      <a:pt x="1152" y="1517"/>
                    </a:cubicBezTo>
                    <a:cubicBezTo>
                      <a:pt x="1063" y="2180"/>
                      <a:pt x="1152" y="2806"/>
                      <a:pt x="1152" y="3455"/>
                    </a:cubicBezTo>
                    <a:lnTo>
                      <a:pt x="1152" y="114219"/>
                    </a:lnTo>
                    <a:cubicBezTo>
                      <a:pt x="1152" y="127214"/>
                      <a:pt x="1152" y="140206"/>
                      <a:pt x="1152" y="153197"/>
                    </a:cubicBezTo>
                    <a:cubicBezTo>
                      <a:pt x="1152" y="153838"/>
                      <a:pt x="1152" y="154486"/>
                      <a:pt x="1301" y="155127"/>
                    </a:cubicBezTo>
                    <a:cubicBezTo>
                      <a:pt x="1353" y="155466"/>
                      <a:pt x="1894" y="155731"/>
                      <a:pt x="2562" y="155745"/>
                    </a:cubicBezTo>
                    <a:cubicBezTo>
                      <a:pt x="3051" y="155788"/>
                      <a:pt x="3548" y="155806"/>
                      <a:pt x="4045" y="155798"/>
                    </a:cubicBezTo>
                    <a:cubicBezTo>
                      <a:pt x="5840" y="155798"/>
                      <a:pt x="6226" y="155625"/>
                      <a:pt x="6745" y="154765"/>
                    </a:cubicBezTo>
                    <a:cubicBezTo>
                      <a:pt x="7159" y="153818"/>
                      <a:pt x="7294" y="152845"/>
                      <a:pt x="7146" y="151877"/>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5" name="任意多边形: 形状 104">
                <a:extLst>
                  <a:ext uri="{FF2B5EF4-FFF2-40B4-BE49-F238E27FC236}">
                    <a16:creationId xmlns:a16="http://schemas.microsoft.com/office/drawing/2014/main" id="{E8DCF09C-CBA5-1604-9C3C-7D9578066F72}"/>
                  </a:ext>
                </a:extLst>
              </p:cNvPr>
              <p:cNvSpPr/>
              <p:nvPr/>
            </p:nvSpPr>
            <p:spPr>
              <a:xfrm>
                <a:off x="3365202" y="5914298"/>
                <a:ext cx="4451" cy="156091"/>
              </a:xfrm>
              <a:custGeom>
                <a:avLst/>
                <a:gdLst>
                  <a:gd name="connsiteX0" fmla="*/ 4139 w 4450"/>
                  <a:gd name="connsiteY0" fmla="*/ 1677 h 156091"/>
                  <a:gd name="connsiteX1" fmla="*/ 3857 w 4450"/>
                  <a:gd name="connsiteY1" fmla="*/ 923 h 156091"/>
                  <a:gd name="connsiteX2" fmla="*/ 2611 w 4450"/>
                  <a:gd name="connsiteY2" fmla="*/ 568 h 156091"/>
                  <a:gd name="connsiteX3" fmla="*/ 1380 w 4450"/>
                  <a:gd name="connsiteY3" fmla="*/ 930 h 156091"/>
                  <a:gd name="connsiteX4" fmla="*/ 1113 w 4450"/>
                  <a:gd name="connsiteY4" fmla="*/ 1684 h 156091"/>
                  <a:gd name="connsiteX5" fmla="*/ 1113 w 4450"/>
                  <a:gd name="connsiteY5" fmla="*/ 3426 h 156091"/>
                  <a:gd name="connsiteX6" fmla="*/ 1113 w 4450"/>
                  <a:gd name="connsiteY6" fmla="*/ 152799 h 156091"/>
                  <a:gd name="connsiteX7" fmla="*/ 1113 w 4450"/>
                  <a:gd name="connsiteY7" fmla="*/ 154540 h 156091"/>
                  <a:gd name="connsiteX8" fmla="*/ 1395 w 4450"/>
                  <a:gd name="connsiteY8" fmla="*/ 155294 h 156091"/>
                  <a:gd name="connsiteX9" fmla="*/ 3449 w 4450"/>
                  <a:gd name="connsiteY9" fmla="*/ 155509 h 156091"/>
                  <a:gd name="connsiteX10" fmla="*/ 3872 w 4450"/>
                  <a:gd name="connsiteY10" fmla="*/ 155294 h 156091"/>
                  <a:gd name="connsiteX11" fmla="*/ 4139 w 4450"/>
                  <a:gd name="connsiteY11" fmla="*/ 154540 h 156091"/>
                  <a:gd name="connsiteX12" fmla="*/ 4139 w 4450"/>
                  <a:gd name="connsiteY12" fmla="*/ 152799 h 156091"/>
                  <a:gd name="connsiteX13" fmla="*/ 4139 w 4450"/>
                  <a:gd name="connsiteY13" fmla="*/ 3419 h 156091"/>
                  <a:gd name="connsiteX14" fmla="*/ 4139 w 4450"/>
                  <a:gd name="connsiteY14" fmla="*/ 1677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50" h="156091">
                    <a:moveTo>
                      <a:pt x="4139" y="1677"/>
                    </a:moveTo>
                    <a:cubicBezTo>
                      <a:pt x="4129" y="1419"/>
                      <a:pt x="4034" y="1164"/>
                      <a:pt x="3857" y="923"/>
                    </a:cubicBezTo>
                    <a:cubicBezTo>
                      <a:pt x="3626" y="685"/>
                      <a:pt x="3130" y="544"/>
                      <a:pt x="2611" y="568"/>
                    </a:cubicBezTo>
                    <a:cubicBezTo>
                      <a:pt x="2095" y="551"/>
                      <a:pt x="1608" y="694"/>
                      <a:pt x="1380" y="930"/>
                    </a:cubicBezTo>
                    <a:cubicBezTo>
                      <a:pt x="1203" y="1171"/>
                      <a:pt x="1113" y="1427"/>
                      <a:pt x="1113" y="1684"/>
                    </a:cubicBezTo>
                    <a:cubicBezTo>
                      <a:pt x="1113" y="2265"/>
                      <a:pt x="1113" y="2846"/>
                      <a:pt x="1113" y="3426"/>
                    </a:cubicBezTo>
                    <a:lnTo>
                      <a:pt x="1113" y="152799"/>
                    </a:lnTo>
                    <a:cubicBezTo>
                      <a:pt x="1113" y="153379"/>
                      <a:pt x="1113" y="153960"/>
                      <a:pt x="1113" y="154540"/>
                    </a:cubicBezTo>
                    <a:cubicBezTo>
                      <a:pt x="1130" y="154798"/>
                      <a:pt x="1225" y="155052"/>
                      <a:pt x="1395" y="155294"/>
                    </a:cubicBezTo>
                    <a:cubicBezTo>
                      <a:pt x="1846" y="155642"/>
                      <a:pt x="2765" y="155739"/>
                      <a:pt x="3449" y="155509"/>
                    </a:cubicBezTo>
                    <a:cubicBezTo>
                      <a:pt x="3618" y="155453"/>
                      <a:pt x="3761" y="155380"/>
                      <a:pt x="3872" y="155294"/>
                    </a:cubicBezTo>
                    <a:cubicBezTo>
                      <a:pt x="4043" y="155052"/>
                      <a:pt x="4133" y="154798"/>
                      <a:pt x="4139" y="154540"/>
                    </a:cubicBezTo>
                    <a:cubicBezTo>
                      <a:pt x="4139" y="153960"/>
                      <a:pt x="4139" y="153379"/>
                      <a:pt x="4139" y="152799"/>
                    </a:cubicBezTo>
                    <a:lnTo>
                      <a:pt x="4139" y="3419"/>
                    </a:lnTo>
                    <a:cubicBezTo>
                      <a:pt x="4154" y="2838"/>
                      <a:pt x="4169" y="2257"/>
                      <a:pt x="4139" y="1677"/>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grpSp>
        <p:grpSp>
          <p:nvGrpSpPr>
            <p:cNvPr id="106" name="图形 134">
              <a:extLst>
                <a:ext uri="{FF2B5EF4-FFF2-40B4-BE49-F238E27FC236}">
                  <a16:creationId xmlns:a16="http://schemas.microsoft.com/office/drawing/2014/main" id="{059F0EF0-1FF2-401F-0786-0B8598BDADAA}"/>
                </a:ext>
              </a:extLst>
            </p:cNvPr>
            <p:cNvGrpSpPr/>
            <p:nvPr/>
          </p:nvGrpSpPr>
          <p:grpSpPr>
            <a:xfrm>
              <a:off x="1563598" y="5956442"/>
              <a:ext cx="764044" cy="155337"/>
              <a:chOff x="1969216" y="5914776"/>
              <a:chExt cx="764044" cy="155337"/>
            </a:xfrm>
            <a:solidFill>
              <a:srgbClr val="FFFFFF"/>
            </a:solidFill>
          </p:grpSpPr>
          <p:sp>
            <p:nvSpPr>
              <p:cNvPr id="107" name="任意多边形: 形状 106">
                <a:extLst>
                  <a:ext uri="{FF2B5EF4-FFF2-40B4-BE49-F238E27FC236}">
                    <a16:creationId xmlns:a16="http://schemas.microsoft.com/office/drawing/2014/main" id="{B8C22AB2-29CC-0F8C-2991-9266AD88B879}"/>
                  </a:ext>
                </a:extLst>
              </p:cNvPr>
              <p:cNvSpPr/>
              <p:nvPr/>
            </p:nvSpPr>
            <p:spPr>
              <a:xfrm>
                <a:off x="2165138" y="5914225"/>
                <a:ext cx="29672" cy="156091"/>
              </a:xfrm>
              <a:custGeom>
                <a:avLst/>
                <a:gdLst>
                  <a:gd name="connsiteX0" fmla="*/ 29301 w 29671"/>
                  <a:gd name="connsiteY0" fmla="*/ 2323 h 156091"/>
                  <a:gd name="connsiteX1" fmla="*/ 25844 w 29671"/>
                  <a:gd name="connsiteY1" fmla="*/ 566 h 156091"/>
                  <a:gd name="connsiteX2" fmla="*/ 4851 w 29671"/>
                  <a:gd name="connsiteY2" fmla="*/ 566 h 156091"/>
                  <a:gd name="connsiteX3" fmla="*/ 2952 w 29671"/>
                  <a:gd name="connsiteY3" fmla="*/ 626 h 156091"/>
                  <a:gd name="connsiteX4" fmla="*/ 1231 w 29671"/>
                  <a:gd name="connsiteY4" fmla="*/ 1516 h 156091"/>
                  <a:gd name="connsiteX5" fmla="*/ 1113 w 29671"/>
                  <a:gd name="connsiteY5" fmla="*/ 3446 h 156091"/>
                  <a:gd name="connsiteX6" fmla="*/ 1113 w 29671"/>
                  <a:gd name="connsiteY6" fmla="*/ 153181 h 156091"/>
                  <a:gd name="connsiteX7" fmla="*/ 1113 w 29671"/>
                  <a:gd name="connsiteY7" fmla="*/ 154734 h 156091"/>
                  <a:gd name="connsiteX8" fmla="*/ 3294 w 29671"/>
                  <a:gd name="connsiteY8" fmla="*/ 155767 h 156091"/>
                  <a:gd name="connsiteX9" fmla="*/ 4777 w 29671"/>
                  <a:gd name="connsiteY9" fmla="*/ 155767 h 156091"/>
                  <a:gd name="connsiteX10" fmla="*/ 25384 w 29671"/>
                  <a:gd name="connsiteY10" fmla="*/ 155767 h 156091"/>
                  <a:gd name="connsiteX11" fmla="*/ 27669 w 29671"/>
                  <a:gd name="connsiteY11" fmla="*/ 155722 h 156091"/>
                  <a:gd name="connsiteX12" fmla="*/ 29152 w 29671"/>
                  <a:gd name="connsiteY12" fmla="*/ 154968 h 156091"/>
                  <a:gd name="connsiteX13" fmla="*/ 29241 w 29671"/>
                  <a:gd name="connsiteY13" fmla="*/ 152834 h 156091"/>
                  <a:gd name="connsiteX14" fmla="*/ 29241 w 29671"/>
                  <a:gd name="connsiteY14" fmla="*/ 3876 h 156091"/>
                  <a:gd name="connsiteX15" fmla="*/ 29301 w 29671"/>
                  <a:gd name="connsiteY15" fmla="*/ 2323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671" h="156091">
                    <a:moveTo>
                      <a:pt x="29301" y="2323"/>
                    </a:moveTo>
                    <a:cubicBezTo>
                      <a:pt x="29301" y="649"/>
                      <a:pt x="29123" y="573"/>
                      <a:pt x="25844" y="566"/>
                    </a:cubicBezTo>
                    <a:cubicBezTo>
                      <a:pt x="18841" y="566"/>
                      <a:pt x="11839" y="566"/>
                      <a:pt x="4851" y="566"/>
                    </a:cubicBezTo>
                    <a:cubicBezTo>
                      <a:pt x="4216" y="563"/>
                      <a:pt x="3581" y="583"/>
                      <a:pt x="2952" y="626"/>
                    </a:cubicBezTo>
                    <a:cubicBezTo>
                      <a:pt x="2013" y="653"/>
                      <a:pt x="1268" y="1038"/>
                      <a:pt x="1231" y="1516"/>
                    </a:cubicBezTo>
                    <a:cubicBezTo>
                      <a:pt x="1128" y="2157"/>
                      <a:pt x="1113" y="2805"/>
                      <a:pt x="1113" y="3446"/>
                    </a:cubicBezTo>
                    <a:lnTo>
                      <a:pt x="1113" y="153181"/>
                    </a:lnTo>
                    <a:cubicBezTo>
                      <a:pt x="1113" y="153701"/>
                      <a:pt x="1113" y="154221"/>
                      <a:pt x="1113" y="154734"/>
                    </a:cubicBezTo>
                    <a:cubicBezTo>
                      <a:pt x="1217" y="155488"/>
                      <a:pt x="1676" y="155707"/>
                      <a:pt x="3294" y="155767"/>
                    </a:cubicBezTo>
                    <a:cubicBezTo>
                      <a:pt x="3798" y="155767"/>
                      <a:pt x="4317" y="155767"/>
                      <a:pt x="4777" y="155767"/>
                    </a:cubicBezTo>
                    <a:lnTo>
                      <a:pt x="25384" y="155767"/>
                    </a:lnTo>
                    <a:cubicBezTo>
                      <a:pt x="26141" y="155767"/>
                      <a:pt x="26868" y="155767"/>
                      <a:pt x="27669" y="155722"/>
                    </a:cubicBezTo>
                    <a:cubicBezTo>
                      <a:pt x="28488" y="155722"/>
                      <a:pt x="29152" y="155384"/>
                      <a:pt x="29152" y="154968"/>
                    </a:cubicBezTo>
                    <a:cubicBezTo>
                      <a:pt x="29227" y="154259"/>
                      <a:pt x="29241" y="153543"/>
                      <a:pt x="29241" y="152834"/>
                    </a:cubicBezTo>
                    <a:lnTo>
                      <a:pt x="29241" y="3876"/>
                    </a:lnTo>
                    <a:cubicBezTo>
                      <a:pt x="29301" y="3363"/>
                      <a:pt x="29316" y="2813"/>
                      <a:pt x="29301" y="2323"/>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8" name="任意多边形: 形状 107">
                <a:extLst>
                  <a:ext uri="{FF2B5EF4-FFF2-40B4-BE49-F238E27FC236}">
                    <a16:creationId xmlns:a16="http://schemas.microsoft.com/office/drawing/2014/main" id="{35372855-5893-7D6A-6FA4-FC2DE1981BAD}"/>
                  </a:ext>
                </a:extLst>
              </p:cNvPr>
              <p:cNvSpPr/>
              <p:nvPr/>
            </p:nvSpPr>
            <p:spPr>
              <a:xfrm>
                <a:off x="2648325" y="5914210"/>
                <a:ext cx="28188" cy="156091"/>
              </a:xfrm>
              <a:custGeom>
                <a:avLst/>
                <a:gdLst>
                  <a:gd name="connsiteX0" fmla="*/ 25251 w 28188"/>
                  <a:gd name="connsiteY0" fmla="*/ 566 h 156091"/>
                  <a:gd name="connsiteX1" fmla="*/ 23337 w 28188"/>
                  <a:gd name="connsiteY1" fmla="*/ 566 h 156091"/>
                  <a:gd name="connsiteX2" fmla="*/ 5786 w 28188"/>
                  <a:gd name="connsiteY2" fmla="*/ 566 h 156091"/>
                  <a:gd name="connsiteX3" fmla="*/ 3116 w 28188"/>
                  <a:gd name="connsiteY3" fmla="*/ 566 h 156091"/>
                  <a:gd name="connsiteX4" fmla="*/ 1187 w 28188"/>
                  <a:gd name="connsiteY4" fmla="*/ 1508 h 156091"/>
                  <a:gd name="connsiteX5" fmla="*/ 1113 w 28188"/>
                  <a:gd name="connsiteY5" fmla="*/ 3484 h 156091"/>
                  <a:gd name="connsiteX6" fmla="*/ 1113 w 28188"/>
                  <a:gd name="connsiteY6" fmla="*/ 152630 h 156091"/>
                  <a:gd name="connsiteX7" fmla="*/ 1113 w 28188"/>
                  <a:gd name="connsiteY7" fmla="*/ 154379 h 156091"/>
                  <a:gd name="connsiteX8" fmla="*/ 3739 w 28188"/>
                  <a:gd name="connsiteY8" fmla="*/ 155789 h 156091"/>
                  <a:gd name="connsiteX9" fmla="*/ 5652 w 28188"/>
                  <a:gd name="connsiteY9" fmla="*/ 155789 h 156091"/>
                  <a:gd name="connsiteX10" fmla="*/ 23218 w 28188"/>
                  <a:gd name="connsiteY10" fmla="*/ 155789 h 156091"/>
                  <a:gd name="connsiteX11" fmla="*/ 25889 w 28188"/>
                  <a:gd name="connsiteY11" fmla="*/ 155789 h 156091"/>
                  <a:gd name="connsiteX12" fmla="*/ 27817 w 28188"/>
                  <a:gd name="connsiteY12" fmla="*/ 154847 h 156091"/>
                  <a:gd name="connsiteX13" fmla="*/ 27817 w 28188"/>
                  <a:gd name="connsiteY13" fmla="*/ 152909 h 156091"/>
                  <a:gd name="connsiteX14" fmla="*/ 27817 w 28188"/>
                  <a:gd name="connsiteY14" fmla="*/ 3582 h 156091"/>
                  <a:gd name="connsiteX15" fmla="*/ 27817 w 28188"/>
                  <a:gd name="connsiteY15" fmla="*/ 2028 h 156091"/>
                  <a:gd name="connsiteX16" fmla="*/ 25251 w 28188"/>
                  <a:gd name="connsiteY16" fmla="*/ 56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188" h="156091">
                    <a:moveTo>
                      <a:pt x="25251" y="566"/>
                    </a:moveTo>
                    <a:cubicBezTo>
                      <a:pt x="24613" y="566"/>
                      <a:pt x="23975" y="566"/>
                      <a:pt x="23337" y="566"/>
                    </a:cubicBezTo>
                    <a:lnTo>
                      <a:pt x="5786" y="566"/>
                    </a:lnTo>
                    <a:cubicBezTo>
                      <a:pt x="4896" y="566"/>
                      <a:pt x="4006" y="566"/>
                      <a:pt x="3116" y="566"/>
                    </a:cubicBezTo>
                    <a:cubicBezTo>
                      <a:pt x="1751" y="618"/>
                      <a:pt x="1261" y="845"/>
                      <a:pt x="1187" y="1508"/>
                    </a:cubicBezTo>
                    <a:cubicBezTo>
                      <a:pt x="1113" y="2172"/>
                      <a:pt x="1113" y="2828"/>
                      <a:pt x="1113" y="3484"/>
                    </a:cubicBezTo>
                    <a:lnTo>
                      <a:pt x="1113" y="152630"/>
                    </a:lnTo>
                    <a:cubicBezTo>
                      <a:pt x="1113" y="153218"/>
                      <a:pt x="1113" y="153799"/>
                      <a:pt x="1113" y="154379"/>
                    </a:cubicBezTo>
                    <a:cubicBezTo>
                      <a:pt x="1202" y="155586"/>
                      <a:pt x="1484" y="155729"/>
                      <a:pt x="3739" y="155789"/>
                    </a:cubicBezTo>
                    <a:cubicBezTo>
                      <a:pt x="4377" y="155789"/>
                      <a:pt x="5015" y="155789"/>
                      <a:pt x="5652" y="155789"/>
                    </a:cubicBezTo>
                    <a:lnTo>
                      <a:pt x="23218" y="155789"/>
                    </a:lnTo>
                    <a:cubicBezTo>
                      <a:pt x="24108" y="155789"/>
                      <a:pt x="24998" y="155789"/>
                      <a:pt x="25889" y="155789"/>
                    </a:cubicBezTo>
                    <a:cubicBezTo>
                      <a:pt x="27268" y="155737"/>
                      <a:pt x="27728" y="155518"/>
                      <a:pt x="27817" y="154847"/>
                    </a:cubicBezTo>
                    <a:cubicBezTo>
                      <a:pt x="27906" y="154176"/>
                      <a:pt x="27817" y="153557"/>
                      <a:pt x="27817" y="152909"/>
                    </a:cubicBezTo>
                    <a:lnTo>
                      <a:pt x="27817" y="3582"/>
                    </a:lnTo>
                    <a:cubicBezTo>
                      <a:pt x="27817" y="3061"/>
                      <a:pt x="27817" y="2541"/>
                      <a:pt x="27817" y="2028"/>
                    </a:cubicBezTo>
                    <a:cubicBezTo>
                      <a:pt x="27787" y="792"/>
                      <a:pt x="27491" y="633"/>
                      <a:pt x="25251" y="56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09" name="任意多边形: 形状 108">
                <a:extLst>
                  <a:ext uri="{FF2B5EF4-FFF2-40B4-BE49-F238E27FC236}">
                    <a16:creationId xmlns:a16="http://schemas.microsoft.com/office/drawing/2014/main" id="{B6314EFC-B607-A465-DB40-B04C075EDC88}"/>
                  </a:ext>
                </a:extLst>
              </p:cNvPr>
              <p:cNvSpPr/>
              <p:nvPr/>
            </p:nvSpPr>
            <p:spPr>
              <a:xfrm>
                <a:off x="2704909" y="5914226"/>
                <a:ext cx="28188" cy="156091"/>
              </a:xfrm>
              <a:custGeom>
                <a:avLst/>
                <a:gdLst>
                  <a:gd name="connsiteX0" fmla="*/ 27787 w 28188"/>
                  <a:gd name="connsiteY0" fmla="*/ 78151 h 156091"/>
                  <a:gd name="connsiteX1" fmla="*/ 27787 w 28188"/>
                  <a:gd name="connsiteY1" fmla="*/ 3883 h 156091"/>
                  <a:gd name="connsiteX2" fmla="*/ 27787 w 28188"/>
                  <a:gd name="connsiteY2" fmla="*/ 2330 h 156091"/>
                  <a:gd name="connsiteX3" fmla="*/ 24331 w 28188"/>
                  <a:gd name="connsiteY3" fmla="*/ 566 h 156091"/>
                  <a:gd name="connsiteX4" fmla="*/ 4495 w 28188"/>
                  <a:gd name="connsiteY4" fmla="*/ 566 h 156091"/>
                  <a:gd name="connsiteX5" fmla="*/ 3353 w 28188"/>
                  <a:gd name="connsiteY5" fmla="*/ 566 h 156091"/>
                  <a:gd name="connsiteX6" fmla="*/ 1113 w 28188"/>
                  <a:gd name="connsiteY6" fmla="*/ 1765 h 156091"/>
                  <a:gd name="connsiteX7" fmla="*/ 1113 w 28188"/>
                  <a:gd name="connsiteY7" fmla="*/ 3702 h 156091"/>
                  <a:gd name="connsiteX8" fmla="*/ 1113 w 28188"/>
                  <a:gd name="connsiteY8" fmla="*/ 152645 h 156091"/>
                  <a:gd name="connsiteX9" fmla="*/ 1113 w 28188"/>
                  <a:gd name="connsiteY9" fmla="*/ 154002 h 156091"/>
                  <a:gd name="connsiteX10" fmla="*/ 4569 w 28188"/>
                  <a:gd name="connsiteY10" fmla="*/ 155774 h 156091"/>
                  <a:gd name="connsiteX11" fmla="*/ 24405 w 28188"/>
                  <a:gd name="connsiteY11" fmla="*/ 155774 h 156091"/>
                  <a:gd name="connsiteX12" fmla="*/ 25889 w 28188"/>
                  <a:gd name="connsiteY12" fmla="*/ 155774 h 156091"/>
                  <a:gd name="connsiteX13" fmla="*/ 27713 w 28188"/>
                  <a:gd name="connsiteY13" fmla="*/ 154771 h 156091"/>
                  <a:gd name="connsiteX14" fmla="*/ 27713 w 28188"/>
                  <a:gd name="connsiteY14" fmla="*/ 152834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188" h="156091">
                    <a:moveTo>
                      <a:pt x="27787" y="78151"/>
                    </a:moveTo>
                    <a:lnTo>
                      <a:pt x="27787" y="3883"/>
                    </a:lnTo>
                    <a:cubicBezTo>
                      <a:pt x="27787" y="3363"/>
                      <a:pt x="27787" y="2843"/>
                      <a:pt x="27787" y="2330"/>
                    </a:cubicBezTo>
                    <a:cubicBezTo>
                      <a:pt x="27787" y="648"/>
                      <a:pt x="27624" y="573"/>
                      <a:pt x="24331" y="566"/>
                    </a:cubicBezTo>
                    <a:cubicBezTo>
                      <a:pt x="17714" y="566"/>
                      <a:pt x="11112" y="566"/>
                      <a:pt x="4495" y="566"/>
                    </a:cubicBezTo>
                    <a:cubicBezTo>
                      <a:pt x="4110" y="566"/>
                      <a:pt x="3724" y="566"/>
                      <a:pt x="3353" y="566"/>
                    </a:cubicBezTo>
                    <a:cubicBezTo>
                      <a:pt x="1573" y="626"/>
                      <a:pt x="1202" y="807"/>
                      <a:pt x="1113" y="1765"/>
                    </a:cubicBezTo>
                    <a:cubicBezTo>
                      <a:pt x="1113" y="2413"/>
                      <a:pt x="1113" y="3061"/>
                      <a:pt x="1113" y="3702"/>
                    </a:cubicBezTo>
                    <a:lnTo>
                      <a:pt x="1113" y="152645"/>
                    </a:lnTo>
                    <a:cubicBezTo>
                      <a:pt x="1113" y="153097"/>
                      <a:pt x="1113" y="153550"/>
                      <a:pt x="1113" y="154002"/>
                    </a:cubicBezTo>
                    <a:cubicBezTo>
                      <a:pt x="1113" y="155676"/>
                      <a:pt x="1306" y="155767"/>
                      <a:pt x="4569" y="155774"/>
                    </a:cubicBezTo>
                    <a:cubicBezTo>
                      <a:pt x="11186" y="155774"/>
                      <a:pt x="17788" y="155774"/>
                      <a:pt x="24405" y="155774"/>
                    </a:cubicBezTo>
                    <a:cubicBezTo>
                      <a:pt x="24909" y="155774"/>
                      <a:pt x="25429" y="155774"/>
                      <a:pt x="25889" y="155774"/>
                    </a:cubicBezTo>
                    <a:cubicBezTo>
                      <a:pt x="27194" y="155706"/>
                      <a:pt x="27624" y="155488"/>
                      <a:pt x="27713" y="154771"/>
                    </a:cubicBezTo>
                    <a:cubicBezTo>
                      <a:pt x="27802" y="154055"/>
                      <a:pt x="27713" y="153482"/>
                      <a:pt x="27713" y="152834"/>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0" name="任意多边形: 形状 109">
                <a:extLst>
                  <a:ext uri="{FF2B5EF4-FFF2-40B4-BE49-F238E27FC236}">
                    <a16:creationId xmlns:a16="http://schemas.microsoft.com/office/drawing/2014/main" id="{C9738643-D647-834F-5CC6-C1634CE804FF}"/>
                  </a:ext>
                </a:extLst>
              </p:cNvPr>
              <p:cNvSpPr/>
              <p:nvPr/>
            </p:nvSpPr>
            <p:spPr>
              <a:xfrm>
                <a:off x="1968103" y="5914241"/>
                <a:ext cx="26704" cy="156091"/>
              </a:xfrm>
              <a:custGeom>
                <a:avLst/>
                <a:gdLst>
                  <a:gd name="connsiteX0" fmla="*/ 26334 w 26704"/>
                  <a:gd name="connsiteY0" fmla="*/ 78113 h 156091"/>
                  <a:gd name="connsiteX1" fmla="*/ 26334 w 26704"/>
                  <a:gd name="connsiteY1" fmla="*/ 3258 h 156091"/>
                  <a:gd name="connsiteX2" fmla="*/ 26245 w 26704"/>
                  <a:gd name="connsiteY2" fmla="*/ 1320 h 156091"/>
                  <a:gd name="connsiteX3" fmla="*/ 24762 w 26704"/>
                  <a:gd name="connsiteY3" fmla="*/ 566 h 156091"/>
                  <a:gd name="connsiteX4" fmla="*/ 22477 w 26704"/>
                  <a:gd name="connsiteY4" fmla="*/ 566 h 156091"/>
                  <a:gd name="connsiteX5" fmla="*/ 3724 w 26704"/>
                  <a:gd name="connsiteY5" fmla="*/ 566 h 156091"/>
                  <a:gd name="connsiteX6" fmla="*/ 1113 w 26704"/>
                  <a:gd name="connsiteY6" fmla="*/ 1780 h 156091"/>
                  <a:gd name="connsiteX7" fmla="*/ 1113 w 26704"/>
                  <a:gd name="connsiteY7" fmla="*/ 3552 h 156091"/>
                  <a:gd name="connsiteX8" fmla="*/ 1113 w 26704"/>
                  <a:gd name="connsiteY8" fmla="*/ 152660 h 156091"/>
                  <a:gd name="connsiteX9" fmla="*/ 1113 w 26704"/>
                  <a:gd name="connsiteY9" fmla="*/ 154213 h 156091"/>
                  <a:gd name="connsiteX10" fmla="*/ 1202 w 26704"/>
                  <a:gd name="connsiteY10" fmla="*/ 154968 h 156091"/>
                  <a:gd name="connsiteX11" fmla="*/ 2686 w 26704"/>
                  <a:gd name="connsiteY11" fmla="*/ 155722 h 156091"/>
                  <a:gd name="connsiteX12" fmla="*/ 4585 w 26704"/>
                  <a:gd name="connsiteY12" fmla="*/ 155767 h 156091"/>
                  <a:gd name="connsiteX13" fmla="*/ 22907 w 26704"/>
                  <a:gd name="connsiteY13" fmla="*/ 155767 h 156091"/>
                  <a:gd name="connsiteX14" fmla="*/ 24049 w 26704"/>
                  <a:gd name="connsiteY14" fmla="*/ 155767 h 156091"/>
                  <a:gd name="connsiteX15" fmla="*/ 26215 w 26704"/>
                  <a:gd name="connsiteY15" fmla="*/ 154734 h 156091"/>
                  <a:gd name="connsiteX16" fmla="*/ 26215 w 26704"/>
                  <a:gd name="connsiteY16" fmla="*/ 15279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04" h="156091">
                    <a:moveTo>
                      <a:pt x="26334" y="78113"/>
                    </a:moveTo>
                    <a:lnTo>
                      <a:pt x="26334" y="3258"/>
                    </a:lnTo>
                    <a:cubicBezTo>
                      <a:pt x="26334" y="2609"/>
                      <a:pt x="26334" y="1961"/>
                      <a:pt x="26245" y="1320"/>
                    </a:cubicBezTo>
                    <a:cubicBezTo>
                      <a:pt x="26245" y="903"/>
                      <a:pt x="25581" y="566"/>
                      <a:pt x="24762" y="566"/>
                    </a:cubicBezTo>
                    <a:cubicBezTo>
                      <a:pt x="24005" y="566"/>
                      <a:pt x="23278" y="566"/>
                      <a:pt x="22477" y="566"/>
                    </a:cubicBezTo>
                    <a:lnTo>
                      <a:pt x="3724" y="566"/>
                    </a:lnTo>
                    <a:cubicBezTo>
                      <a:pt x="1588" y="603"/>
                      <a:pt x="1232" y="769"/>
                      <a:pt x="1113" y="1780"/>
                    </a:cubicBezTo>
                    <a:cubicBezTo>
                      <a:pt x="1113" y="2360"/>
                      <a:pt x="1113" y="2941"/>
                      <a:pt x="1113" y="3552"/>
                    </a:cubicBezTo>
                    <a:lnTo>
                      <a:pt x="1113" y="152660"/>
                    </a:lnTo>
                    <a:cubicBezTo>
                      <a:pt x="1113" y="153180"/>
                      <a:pt x="1113" y="153693"/>
                      <a:pt x="1113" y="154213"/>
                    </a:cubicBezTo>
                    <a:cubicBezTo>
                      <a:pt x="1108" y="154465"/>
                      <a:pt x="1138" y="154717"/>
                      <a:pt x="1202" y="154968"/>
                    </a:cubicBezTo>
                    <a:cubicBezTo>
                      <a:pt x="1202" y="155384"/>
                      <a:pt x="1867" y="155722"/>
                      <a:pt x="2686" y="155722"/>
                    </a:cubicBezTo>
                    <a:cubicBezTo>
                      <a:pt x="3317" y="155756"/>
                      <a:pt x="3951" y="155771"/>
                      <a:pt x="4585" y="155767"/>
                    </a:cubicBezTo>
                    <a:cubicBezTo>
                      <a:pt x="10697" y="155767"/>
                      <a:pt x="16805" y="155767"/>
                      <a:pt x="22907" y="155767"/>
                    </a:cubicBezTo>
                    <a:cubicBezTo>
                      <a:pt x="23293" y="155767"/>
                      <a:pt x="23664" y="155767"/>
                      <a:pt x="24049" y="155767"/>
                    </a:cubicBezTo>
                    <a:cubicBezTo>
                      <a:pt x="25696" y="155699"/>
                      <a:pt x="26126" y="155518"/>
                      <a:pt x="26215" y="154734"/>
                    </a:cubicBezTo>
                    <a:cubicBezTo>
                      <a:pt x="26290" y="154085"/>
                      <a:pt x="26215" y="153437"/>
                      <a:pt x="26215" y="15279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1" name="任意多边形: 形状 110">
                <a:extLst>
                  <a:ext uri="{FF2B5EF4-FFF2-40B4-BE49-F238E27FC236}">
                    <a16:creationId xmlns:a16="http://schemas.microsoft.com/office/drawing/2014/main" id="{BBFFA342-C61A-D2C8-35B7-EC149D6556C7}"/>
                  </a:ext>
                </a:extLst>
              </p:cNvPr>
              <p:cNvSpPr/>
              <p:nvPr/>
            </p:nvSpPr>
            <p:spPr>
              <a:xfrm>
                <a:off x="2336803" y="5914246"/>
                <a:ext cx="26704" cy="156091"/>
              </a:xfrm>
              <a:custGeom>
                <a:avLst/>
                <a:gdLst>
                  <a:gd name="connsiteX0" fmla="*/ 26319 w 26704"/>
                  <a:gd name="connsiteY0" fmla="*/ 1321 h 156091"/>
                  <a:gd name="connsiteX1" fmla="*/ 24835 w 26704"/>
                  <a:gd name="connsiteY1" fmla="*/ 567 h 156091"/>
                  <a:gd name="connsiteX2" fmla="*/ 22936 w 26704"/>
                  <a:gd name="connsiteY2" fmla="*/ 567 h 156091"/>
                  <a:gd name="connsiteX3" fmla="*/ 4584 w 26704"/>
                  <a:gd name="connsiteY3" fmla="*/ 567 h 156091"/>
                  <a:gd name="connsiteX4" fmla="*/ 2685 w 26704"/>
                  <a:gd name="connsiteY4" fmla="*/ 613 h 156091"/>
                  <a:gd name="connsiteX5" fmla="*/ 1202 w 26704"/>
                  <a:gd name="connsiteY5" fmla="*/ 1367 h 156091"/>
                  <a:gd name="connsiteX6" fmla="*/ 1113 w 26704"/>
                  <a:gd name="connsiteY6" fmla="*/ 3501 h 156091"/>
                  <a:gd name="connsiteX7" fmla="*/ 1113 w 26704"/>
                  <a:gd name="connsiteY7" fmla="*/ 152654 h 156091"/>
                  <a:gd name="connsiteX8" fmla="*/ 1113 w 26704"/>
                  <a:gd name="connsiteY8" fmla="*/ 154208 h 156091"/>
                  <a:gd name="connsiteX9" fmla="*/ 1202 w 26704"/>
                  <a:gd name="connsiteY9" fmla="*/ 154962 h 156091"/>
                  <a:gd name="connsiteX10" fmla="*/ 2685 w 26704"/>
                  <a:gd name="connsiteY10" fmla="*/ 155716 h 156091"/>
                  <a:gd name="connsiteX11" fmla="*/ 4599 w 26704"/>
                  <a:gd name="connsiteY11" fmla="*/ 155761 h 156091"/>
                  <a:gd name="connsiteX12" fmla="*/ 22906 w 26704"/>
                  <a:gd name="connsiteY12" fmla="*/ 155761 h 156091"/>
                  <a:gd name="connsiteX13" fmla="*/ 24805 w 26704"/>
                  <a:gd name="connsiteY13" fmla="*/ 155716 h 156091"/>
                  <a:gd name="connsiteX14" fmla="*/ 26289 w 26704"/>
                  <a:gd name="connsiteY14" fmla="*/ 154962 h 156091"/>
                  <a:gd name="connsiteX15" fmla="*/ 26393 w 26704"/>
                  <a:gd name="connsiteY15" fmla="*/ 152828 h 156091"/>
                  <a:gd name="connsiteX16" fmla="*/ 26393 w 26704"/>
                  <a:gd name="connsiteY16" fmla="*/ 3259 h 156091"/>
                  <a:gd name="connsiteX17" fmla="*/ 26319 w 26704"/>
                  <a:gd name="connsiteY17" fmla="*/ 1321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704" h="156091">
                    <a:moveTo>
                      <a:pt x="26319" y="1321"/>
                    </a:moveTo>
                    <a:cubicBezTo>
                      <a:pt x="26282" y="913"/>
                      <a:pt x="25639" y="586"/>
                      <a:pt x="24835" y="567"/>
                    </a:cubicBezTo>
                    <a:cubicBezTo>
                      <a:pt x="24212" y="567"/>
                      <a:pt x="23574" y="567"/>
                      <a:pt x="22936" y="567"/>
                    </a:cubicBezTo>
                    <a:lnTo>
                      <a:pt x="4584" y="567"/>
                    </a:lnTo>
                    <a:cubicBezTo>
                      <a:pt x="3949" y="560"/>
                      <a:pt x="3316" y="575"/>
                      <a:pt x="2685" y="613"/>
                    </a:cubicBezTo>
                    <a:cubicBezTo>
                      <a:pt x="1866" y="613"/>
                      <a:pt x="1202" y="950"/>
                      <a:pt x="1202" y="1367"/>
                    </a:cubicBezTo>
                    <a:cubicBezTo>
                      <a:pt x="1128" y="2076"/>
                      <a:pt x="1113" y="2792"/>
                      <a:pt x="1113" y="3501"/>
                    </a:cubicBezTo>
                    <a:lnTo>
                      <a:pt x="1113" y="152654"/>
                    </a:lnTo>
                    <a:cubicBezTo>
                      <a:pt x="1113" y="153175"/>
                      <a:pt x="1113" y="153687"/>
                      <a:pt x="1113" y="154208"/>
                    </a:cubicBezTo>
                    <a:cubicBezTo>
                      <a:pt x="1113" y="154464"/>
                      <a:pt x="1113" y="154728"/>
                      <a:pt x="1202" y="154962"/>
                    </a:cubicBezTo>
                    <a:cubicBezTo>
                      <a:pt x="1202" y="155378"/>
                      <a:pt x="1866" y="155716"/>
                      <a:pt x="2685" y="155716"/>
                    </a:cubicBezTo>
                    <a:cubicBezTo>
                      <a:pt x="3320" y="155750"/>
                      <a:pt x="3960" y="155765"/>
                      <a:pt x="4599" y="155761"/>
                    </a:cubicBezTo>
                    <a:cubicBezTo>
                      <a:pt x="10701" y="155761"/>
                      <a:pt x="16804" y="155761"/>
                      <a:pt x="22906" y="155761"/>
                    </a:cubicBezTo>
                    <a:cubicBezTo>
                      <a:pt x="23540" y="155765"/>
                      <a:pt x="24175" y="155750"/>
                      <a:pt x="24805" y="155716"/>
                    </a:cubicBezTo>
                    <a:cubicBezTo>
                      <a:pt x="25624" y="155716"/>
                      <a:pt x="26289" y="155378"/>
                      <a:pt x="26289" y="154962"/>
                    </a:cubicBezTo>
                    <a:cubicBezTo>
                      <a:pt x="26378" y="154253"/>
                      <a:pt x="26393" y="153537"/>
                      <a:pt x="26393" y="152828"/>
                    </a:cubicBezTo>
                    <a:lnTo>
                      <a:pt x="26393" y="3259"/>
                    </a:lnTo>
                    <a:cubicBezTo>
                      <a:pt x="26423" y="2618"/>
                      <a:pt x="26408" y="1970"/>
                      <a:pt x="26319" y="1321"/>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2" name="任意多边形: 形状 111">
                <a:extLst>
                  <a:ext uri="{FF2B5EF4-FFF2-40B4-BE49-F238E27FC236}">
                    <a16:creationId xmlns:a16="http://schemas.microsoft.com/office/drawing/2014/main" id="{BD4E4AA4-6EB4-84A1-652B-108CE17B8492}"/>
                  </a:ext>
                </a:extLst>
              </p:cNvPr>
              <p:cNvSpPr/>
              <p:nvPr/>
            </p:nvSpPr>
            <p:spPr>
              <a:xfrm>
                <a:off x="2451386" y="5914209"/>
                <a:ext cx="25221" cy="156091"/>
              </a:xfrm>
              <a:custGeom>
                <a:avLst/>
                <a:gdLst>
                  <a:gd name="connsiteX0" fmla="*/ 24680 w 25220"/>
                  <a:gd name="connsiteY0" fmla="*/ 1766 h 156091"/>
                  <a:gd name="connsiteX1" fmla="*/ 22247 w 25220"/>
                  <a:gd name="connsiteY1" fmla="*/ 567 h 156091"/>
                  <a:gd name="connsiteX2" fmla="*/ 19948 w 25220"/>
                  <a:gd name="connsiteY2" fmla="*/ 567 h 156091"/>
                  <a:gd name="connsiteX3" fmla="*/ 6595 w 25220"/>
                  <a:gd name="connsiteY3" fmla="*/ 567 h 156091"/>
                  <a:gd name="connsiteX4" fmla="*/ 1121 w 25220"/>
                  <a:gd name="connsiteY4" fmla="*/ 3448 h 156091"/>
                  <a:gd name="connsiteX5" fmla="*/ 1121 w 25220"/>
                  <a:gd name="connsiteY5" fmla="*/ 153190 h 156091"/>
                  <a:gd name="connsiteX6" fmla="*/ 1210 w 25220"/>
                  <a:gd name="connsiteY6" fmla="*/ 154939 h 156091"/>
                  <a:gd name="connsiteX7" fmla="*/ 2946 w 25220"/>
                  <a:gd name="connsiteY7" fmla="*/ 155761 h 156091"/>
                  <a:gd name="connsiteX8" fmla="*/ 4429 w 25220"/>
                  <a:gd name="connsiteY8" fmla="*/ 155761 h 156091"/>
                  <a:gd name="connsiteX9" fmla="*/ 21223 w 25220"/>
                  <a:gd name="connsiteY9" fmla="*/ 155761 h 156091"/>
                  <a:gd name="connsiteX10" fmla="*/ 23122 w 25220"/>
                  <a:gd name="connsiteY10" fmla="*/ 155716 h 156091"/>
                  <a:gd name="connsiteX11" fmla="*/ 24606 w 25220"/>
                  <a:gd name="connsiteY11" fmla="*/ 154962 h 156091"/>
                  <a:gd name="connsiteX12" fmla="*/ 24695 w 25220"/>
                  <a:gd name="connsiteY12" fmla="*/ 152835 h 156091"/>
                  <a:gd name="connsiteX13" fmla="*/ 24695 w 25220"/>
                  <a:gd name="connsiteY13" fmla="*/ 3712 h 156091"/>
                  <a:gd name="connsiteX14" fmla="*/ 24695 w 25220"/>
                  <a:gd name="connsiteY14" fmla="*/ 2543 h 156091"/>
                  <a:gd name="connsiteX15" fmla="*/ 24680 w 25220"/>
                  <a:gd name="connsiteY15" fmla="*/ 176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220" h="156091">
                    <a:moveTo>
                      <a:pt x="24680" y="1766"/>
                    </a:moveTo>
                    <a:cubicBezTo>
                      <a:pt x="24517" y="944"/>
                      <a:pt x="23953" y="673"/>
                      <a:pt x="22247" y="567"/>
                    </a:cubicBezTo>
                    <a:cubicBezTo>
                      <a:pt x="21476" y="567"/>
                      <a:pt x="20764" y="567"/>
                      <a:pt x="19948" y="567"/>
                    </a:cubicBezTo>
                    <a:lnTo>
                      <a:pt x="6595" y="567"/>
                    </a:lnTo>
                    <a:cubicBezTo>
                      <a:pt x="661" y="567"/>
                      <a:pt x="1121" y="394"/>
                      <a:pt x="1121" y="3448"/>
                    </a:cubicBezTo>
                    <a:lnTo>
                      <a:pt x="1121" y="153190"/>
                    </a:lnTo>
                    <a:cubicBezTo>
                      <a:pt x="1121" y="153778"/>
                      <a:pt x="1121" y="154359"/>
                      <a:pt x="1210" y="154939"/>
                    </a:cubicBezTo>
                    <a:cubicBezTo>
                      <a:pt x="1299" y="155520"/>
                      <a:pt x="1818" y="155693"/>
                      <a:pt x="2946" y="155761"/>
                    </a:cubicBezTo>
                    <a:cubicBezTo>
                      <a:pt x="3440" y="155775"/>
                      <a:pt x="3935" y="155775"/>
                      <a:pt x="4429" y="155761"/>
                    </a:cubicBezTo>
                    <a:cubicBezTo>
                      <a:pt x="10018" y="155761"/>
                      <a:pt x="15616" y="155761"/>
                      <a:pt x="21223" y="155761"/>
                    </a:cubicBezTo>
                    <a:cubicBezTo>
                      <a:pt x="21857" y="155765"/>
                      <a:pt x="22492" y="155750"/>
                      <a:pt x="23122" y="155716"/>
                    </a:cubicBezTo>
                    <a:cubicBezTo>
                      <a:pt x="23941" y="155716"/>
                      <a:pt x="24606" y="155378"/>
                      <a:pt x="24606" y="154962"/>
                    </a:cubicBezTo>
                    <a:cubicBezTo>
                      <a:pt x="24680" y="154253"/>
                      <a:pt x="24695" y="153544"/>
                      <a:pt x="24695" y="152835"/>
                    </a:cubicBezTo>
                    <a:lnTo>
                      <a:pt x="24695" y="3712"/>
                    </a:lnTo>
                    <a:cubicBezTo>
                      <a:pt x="24695" y="3320"/>
                      <a:pt x="24695" y="2958"/>
                      <a:pt x="24695" y="2543"/>
                    </a:cubicBezTo>
                    <a:cubicBezTo>
                      <a:pt x="24720" y="2284"/>
                      <a:pt x="24714" y="2025"/>
                      <a:pt x="24680" y="176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3" name="任意多边形: 形状 112">
                <a:extLst>
                  <a:ext uri="{FF2B5EF4-FFF2-40B4-BE49-F238E27FC236}">
                    <a16:creationId xmlns:a16="http://schemas.microsoft.com/office/drawing/2014/main" id="{B03F1EF4-1EAA-CB46-8BC5-9C540D7F29A7}"/>
                  </a:ext>
                </a:extLst>
              </p:cNvPr>
              <p:cNvSpPr/>
              <p:nvPr/>
            </p:nvSpPr>
            <p:spPr>
              <a:xfrm>
                <a:off x="2054329" y="5914209"/>
                <a:ext cx="23737" cy="156091"/>
              </a:xfrm>
              <a:custGeom>
                <a:avLst/>
                <a:gdLst>
                  <a:gd name="connsiteX0" fmla="*/ 24049 w 23737"/>
                  <a:gd name="connsiteY0" fmla="*/ 1962 h 156091"/>
                  <a:gd name="connsiteX1" fmla="*/ 23886 w 23737"/>
                  <a:gd name="connsiteY1" fmla="*/ 1208 h 156091"/>
                  <a:gd name="connsiteX2" fmla="*/ 22892 w 23737"/>
                  <a:gd name="connsiteY2" fmla="*/ 681 h 156091"/>
                  <a:gd name="connsiteX3" fmla="*/ 20622 w 23737"/>
                  <a:gd name="connsiteY3" fmla="*/ 567 h 156091"/>
                  <a:gd name="connsiteX4" fmla="*/ 4599 w 23737"/>
                  <a:gd name="connsiteY4" fmla="*/ 567 h 156091"/>
                  <a:gd name="connsiteX5" fmla="*/ 2685 w 23737"/>
                  <a:gd name="connsiteY5" fmla="*/ 613 h 156091"/>
                  <a:gd name="connsiteX6" fmla="*/ 1202 w 23737"/>
                  <a:gd name="connsiteY6" fmla="*/ 1367 h 156091"/>
                  <a:gd name="connsiteX7" fmla="*/ 1113 w 23737"/>
                  <a:gd name="connsiteY7" fmla="*/ 3493 h 156091"/>
                  <a:gd name="connsiteX8" fmla="*/ 1113 w 23737"/>
                  <a:gd name="connsiteY8" fmla="*/ 152888 h 156091"/>
                  <a:gd name="connsiteX9" fmla="*/ 1113 w 23737"/>
                  <a:gd name="connsiteY9" fmla="*/ 154442 h 156091"/>
                  <a:gd name="connsiteX10" fmla="*/ 1276 w 23737"/>
                  <a:gd name="connsiteY10" fmla="*/ 155196 h 156091"/>
                  <a:gd name="connsiteX11" fmla="*/ 2270 w 23737"/>
                  <a:gd name="connsiteY11" fmla="*/ 155716 h 156091"/>
                  <a:gd name="connsiteX12" fmla="*/ 4540 w 23737"/>
                  <a:gd name="connsiteY12" fmla="*/ 155821 h 156091"/>
                  <a:gd name="connsiteX13" fmla="*/ 20562 w 23737"/>
                  <a:gd name="connsiteY13" fmla="*/ 155821 h 156091"/>
                  <a:gd name="connsiteX14" fmla="*/ 22461 w 23737"/>
                  <a:gd name="connsiteY14" fmla="*/ 155776 h 156091"/>
                  <a:gd name="connsiteX15" fmla="*/ 23945 w 23737"/>
                  <a:gd name="connsiteY15" fmla="*/ 155022 h 156091"/>
                  <a:gd name="connsiteX16" fmla="*/ 24034 w 23737"/>
                  <a:gd name="connsiteY16" fmla="*/ 152888 h 156091"/>
                  <a:gd name="connsiteX17" fmla="*/ 24034 w 23737"/>
                  <a:gd name="connsiteY17" fmla="*/ 3712 h 156091"/>
                  <a:gd name="connsiteX18" fmla="*/ 24049 w 23737"/>
                  <a:gd name="connsiteY18" fmla="*/ 196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37" h="156091">
                    <a:moveTo>
                      <a:pt x="24049" y="1962"/>
                    </a:moveTo>
                    <a:cubicBezTo>
                      <a:pt x="24038" y="1709"/>
                      <a:pt x="23984" y="1457"/>
                      <a:pt x="23886" y="1208"/>
                    </a:cubicBezTo>
                    <a:cubicBezTo>
                      <a:pt x="23821" y="940"/>
                      <a:pt x="23416" y="725"/>
                      <a:pt x="22892" y="681"/>
                    </a:cubicBezTo>
                    <a:cubicBezTo>
                      <a:pt x="22141" y="617"/>
                      <a:pt x="21383" y="579"/>
                      <a:pt x="20622" y="567"/>
                    </a:cubicBezTo>
                    <a:lnTo>
                      <a:pt x="4599" y="567"/>
                    </a:lnTo>
                    <a:cubicBezTo>
                      <a:pt x="3960" y="560"/>
                      <a:pt x="3320" y="575"/>
                      <a:pt x="2685" y="613"/>
                    </a:cubicBezTo>
                    <a:cubicBezTo>
                      <a:pt x="1866" y="613"/>
                      <a:pt x="1202" y="950"/>
                      <a:pt x="1202" y="1367"/>
                    </a:cubicBezTo>
                    <a:cubicBezTo>
                      <a:pt x="1202" y="2076"/>
                      <a:pt x="1113" y="2784"/>
                      <a:pt x="1113" y="3493"/>
                    </a:cubicBezTo>
                    <a:lnTo>
                      <a:pt x="1113" y="152888"/>
                    </a:lnTo>
                    <a:cubicBezTo>
                      <a:pt x="1113" y="153408"/>
                      <a:pt x="1113" y="153921"/>
                      <a:pt x="1113" y="154442"/>
                    </a:cubicBezTo>
                    <a:cubicBezTo>
                      <a:pt x="1130" y="154695"/>
                      <a:pt x="1185" y="154947"/>
                      <a:pt x="1276" y="155196"/>
                    </a:cubicBezTo>
                    <a:cubicBezTo>
                      <a:pt x="1347" y="155461"/>
                      <a:pt x="1750" y="155672"/>
                      <a:pt x="2270" y="155716"/>
                    </a:cubicBezTo>
                    <a:cubicBezTo>
                      <a:pt x="3020" y="155782"/>
                      <a:pt x="3779" y="155817"/>
                      <a:pt x="4540" y="155821"/>
                    </a:cubicBezTo>
                    <a:cubicBezTo>
                      <a:pt x="9881" y="155821"/>
                      <a:pt x="15222" y="155821"/>
                      <a:pt x="20562" y="155821"/>
                    </a:cubicBezTo>
                    <a:cubicBezTo>
                      <a:pt x="21197" y="155825"/>
                      <a:pt x="21831" y="155810"/>
                      <a:pt x="22461" y="155776"/>
                    </a:cubicBezTo>
                    <a:cubicBezTo>
                      <a:pt x="23281" y="155776"/>
                      <a:pt x="23945" y="155438"/>
                      <a:pt x="23945" y="155022"/>
                    </a:cubicBezTo>
                    <a:cubicBezTo>
                      <a:pt x="23945" y="154313"/>
                      <a:pt x="24034" y="153597"/>
                      <a:pt x="24034" y="152888"/>
                    </a:cubicBezTo>
                    <a:lnTo>
                      <a:pt x="24034" y="3712"/>
                    </a:lnTo>
                    <a:cubicBezTo>
                      <a:pt x="24064" y="3131"/>
                      <a:pt x="24079" y="2551"/>
                      <a:pt x="24049" y="196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4" name="任意多边形: 形状 113">
                <a:extLst>
                  <a:ext uri="{FF2B5EF4-FFF2-40B4-BE49-F238E27FC236}">
                    <a16:creationId xmlns:a16="http://schemas.microsoft.com/office/drawing/2014/main" id="{0BA0D1D8-4A6E-9A72-F8A7-1AF61537CFED}"/>
                  </a:ext>
                </a:extLst>
              </p:cNvPr>
              <p:cNvSpPr/>
              <p:nvPr/>
            </p:nvSpPr>
            <p:spPr>
              <a:xfrm>
                <a:off x="2423117" y="5914210"/>
                <a:ext cx="23737" cy="156091"/>
              </a:xfrm>
              <a:custGeom>
                <a:avLst/>
                <a:gdLst>
                  <a:gd name="connsiteX0" fmla="*/ 23989 w 23737"/>
                  <a:gd name="connsiteY0" fmla="*/ 1387 h 156091"/>
                  <a:gd name="connsiteX1" fmla="*/ 22506 w 23737"/>
                  <a:gd name="connsiteY1" fmla="*/ 633 h 156091"/>
                  <a:gd name="connsiteX2" fmla="*/ 20622 w 23737"/>
                  <a:gd name="connsiteY2" fmla="*/ 566 h 156091"/>
                  <a:gd name="connsiteX3" fmla="*/ 4599 w 23737"/>
                  <a:gd name="connsiteY3" fmla="*/ 566 h 156091"/>
                  <a:gd name="connsiteX4" fmla="*/ 2685 w 23737"/>
                  <a:gd name="connsiteY4" fmla="*/ 603 h 156091"/>
                  <a:gd name="connsiteX5" fmla="*/ 1202 w 23737"/>
                  <a:gd name="connsiteY5" fmla="*/ 1357 h 156091"/>
                  <a:gd name="connsiteX6" fmla="*/ 1113 w 23737"/>
                  <a:gd name="connsiteY6" fmla="*/ 3491 h 156091"/>
                  <a:gd name="connsiteX7" fmla="*/ 1113 w 23737"/>
                  <a:gd name="connsiteY7" fmla="*/ 152660 h 156091"/>
                  <a:gd name="connsiteX8" fmla="*/ 1113 w 23737"/>
                  <a:gd name="connsiteY8" fmla="*/ 154402 h 156091"/>
                  <a:gd name="connsiteX9" fmla="*/ 1276 w 23737"/>
                  <a:gd name="connsiteY9" fmla="*/ 155156 h 156091"/>
                  <a:gd name="connsiteX10" fmla="*/ 2285 w 23737"/>
                  <a:gd name="connsiteY10" fmla="*/ 155676 h 156091"/>
                  <a:gd name="connsiteX11" fmla="*/ 4540 w 23737"/>
                  <a:gd name="connsiteY11" fmla="*/ 155774 h 156091"/>
                  <a:gd name="connsiteX12" fmla="*/ 20577 w 23737"/>
                  <a:gd name="connsiteY12" fmla="*/ 155774 h 156091"/>
                  <a:gd name="connsiteX13" fmla="*/ 22476 w 23737"/>
                  <a:gd name="connsiteY13" fmla="*/ 155729 h 156091"/>
                  <a:gd name="connsiteX14" fmla="*/ 23960 w 23737"/>
                  <a:gd name="connsiteY14" fmla="*/ 154975 h 156091"/>
                  <a:gd name="connsiteX15" fmla="*/ 24064 w 23737"/>
                  <a:gd name="connsiteY15" fmla="*/ 152653 h 156091"/>
                  <a:gd name="connsiteX16" fmla="*/ 24064 w 23737"/>
                  <a:gd name="connsiteY16" fmla="*/ 2549 h 156091"/>
                  <a:gd name="connsiteX17" fmla="*/ 23989 w 23737"/>
                  <a:gd name="connsiteY17" fmla="*/ 1387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737" h="156091">
                    <a:moveTo>
                      <a:pt x="23989" y="1387"/>
                    </a:moveTo>
                    <a:cubicBezTo>
                      <a:pt x="23952" y="979"/>
                      <a:pt x="23309" y="652"/>
                      <a:pt x="22506" y="633"/>
                    </a:cubicBezTo>
                    <a:cubicBezTo>
                      <a:pt x="21881" y="588"/>
                      <a:pt x="21252" y="566"/>
                      <a:pt x="20622" y="566"/>
                    </a:cubicBezTo>
                    <a:lnTo>
                      <a:pt x="4599" y="566"/>
                    </a:lnTo>
                    <a:cubicBezTo>
                      <a:pt x="3961" y="566"/>
                      <a:pt x="3323" y="566"/>
                      <a:pt x="2685" y="603"/>
                    </a:cubicBezTo>
                    <a:cubicBezTo>
                      <a:pt x="1866" y="603"/>
                      <a:pt x="1202" y="941"/>
                      <a:pt x="1202" y="1357"/>
                    </a:cubicBezTo>
                    <a:cubicBezTo>
                      <a:pt x="1202" y="2066"/>
                      <a:pt x="1113" y="2775"/>
                      <a:pt x="1113" y="3491"/>
                    </a:cubicBezTo>
                    <a:lnTo>
                      <a:pt x="1113" y="152660"/>
                    </a:lnTo>
                    <a:cubicBezTo>
                      <a:pt x="1113" y="153241"/>
                      <a:pt x="1113" y="153821"/>
                      <a:pt x="1113" y="154402"/>
                    </a:cubicBezTo>
                    <a:cubicBezTo>
                      <a:pt x="1130" y="154655"/>
                      <a:pt x="1185" y="154907"/>
                      <a:pt x="1276" y="155156"/>
                    </a:cubicBezTo>
                    <a:cubicBezTo>
                      <a:pt x="1353" y="155423"/>
                      <a:pt x="1761" y="155633"/>
                      <a:pt x="2285" y="155676"/>
                    </a:cubicBezTo>
                    <a:cubicBezTo>
                      <a:pt x="3031" y="155735"/>
                      <a:pt x="3785" y="155768"/>
                      <a:pt x="4540" y="155774"/>
                    </a:cubicBezTo>
                    <a:cubicBezTo>
                      <a:pt x="9881" y="155774"/>
                      <a:pt x="15236" y="155774"/>
                      <a:pt x="20577" y="155774"/>
                    </a:cubicBezTo>
                    <a:cubicBezTo>
                      <a:pt x="21211" y="155778"/>
                      <a:pt x="21846" y="155763"/>
                      <a:pt x="22476" y="155729"/>
                    </a:cubicBezTo>
                    <a:cubicBezTo>
                      <a:pt x="23295" y="155729"/>
                      <a:pt x="23960" y="155391"/>
                      <a:pt x="23960" y="154975"/>
                    </a:cubicBezTo>
                    <a:cubicBezTo>
                      <a:pt x="24049" y="154221"/>
                      <a:pt x="24064" y="153422"/>
                      <a:pt x="24064" y="152653"/>
                    </a:cubicBezTo>
                    <a:lnTo>
                      <a:pt x="24064" y="2549"/>
                    </a:lnTo>
                    <a:cubicBezTo>
                      <a:pt x="24078" y="2157"/>
                      <a:pt x="24078" y="1772"/>
                      <a:pt x="23989" y="1387"/>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5" name="任意多边形: 形状 114">
                <a:extLst>
                  <a:ext uri="{FF2B5EF4-FFF2-40B4-BE49-F238E27FC236}">
                    <a16:creationId xmlns:a16="http://schemas.microsoft.com/office/drawing/2014/main" id="{C5F3EC99-7625-684D-1FB5-B9E2F619EE8C}"/>
                  </a:ext>
                </a:extLst>
              </p:cNvPr>
              <p:cNvSpPr/>
              <p:nvPr/>
            </p:nvSpPr>
            <p:spPr>
              <a:xfrm>
                <a:off x="2083511" y="5914237"/>
                <a:ext cx="22254" cy="156091"/>
              </a:xfrm>
              <a:custGeom>
                <a:avLst/>
                <a:gdLst>
                  <a:gd name="connsiteX0" fmla="*/ 22372 w 22253"/>
                  <a:gd name="connsiteY0" fmla="*/ 78328 h 156091"/>
                  <a:gd name="connsiteX1" fmla="*/ 22372 w 22253"/>
                  <a:gd name="connsiteY1" fmla="*/ 3268 h 156091"/>
                  <a:gd name="connsiteX2" fmla="*/ 22269 w 22253"/>
                  <a:gd name="connsiteY2" fmla="*/ 1330 h 156091"/>
                  <a:gd name="connsiteX3" fmla="*/ 20785 w 22253"/>
                  <a:gd name="connsiteY3" fmla="*/ 576 h 156091"/>
                  <a:gd name="connsiteX4" fmla="*/ 19301 w 22253"/>
                  <a:gd name="connsiteY4" fmla="*/ 576 h 156091"/>
                  <a:gd name="connsiteX5" fmla="*/ 4747 w 22253"/>
                  <a:gd name="connsiteY5" fmla="*/ 576 h 156091"/>
                  <a:gd name="connsiteX6" fmla="*/ 2908 w 22253"/>
                  <a:gd name="connsiteY6" fmla="*/ 614 h 156091"/>
                  <a:gd name="connsiteX7" fmla="*/ 1217 w 22253"/>
                  <a:gd name="connsiteY7" fmla="*/ 1519 h 156091"/>
                  <a:gd name="connsiteX8" fmla="*/ 1113 w 22253"/>
                  <a:gd name="connsiteY8" fmla="*/ 3457 h 156091"/>
                  <a:gd name="connsiteX9" fmla="*/ 1113 w 22253"/>
                  <a:gd name="connsiteY9" fmla="*/ 152995 h 156091"/>
                  <a:gd name="connsiteX10" fmla="*/ 1113 w 22253"/>
                  <a:gd name="connsiteY10" fmla="*/ 154352 h 156091"/>
                  <a:gd name="connsiteX11" fmla="*/ 3753 w 22253"/>
                  <a:gd name="connsiteY11" fmla="*/ 155755 h 156091"/>
                  <a:gd name="connsiteX12" fmla="*/ 13293 w 22253"/>
                  <a:gd name="connsiteY12" fmla="*/ 155755 h 156091"/>
                  <a:gd name="connsiteX13" fmla="*/ 20162 w 22253"/>
                  <a:gd name="connsiteY13" fmla="*/ 155755 h 156091"/>
                  <a:gd name="connsiteX14" fmla="*/ 22402 w 22253"/>
                  <a:gd name="connsiteY14" fmla="*/ 154556 h 156091"/>
                  <a:gd name="connsiteX15" fmla="*/ 22402 w 22253"/>
                  <a:gd name="connsiteY15" fmla="*/ 152618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253" h="156091">
                    <a:moveTo>
                      <a:pt x="22372" y="78328"/>
                    </a:moveTo>
                    <a:lnTo>
                      <a:pt x="22372" y="3268"/>
                    </a:lnTo>
                    <a:cubicBezTo>
                      <a:pt x="22372" y="2620"/>
                      <a:pt x="22372" y="1971"/>
                      <a:pt x="22269" y="1330"/>
                    </a:cubicBezTo>
                    <a:cubicBezTo>
                      <a:pt x="22269" y="914"/>
                      <a:pt x="21604" y="576"/>
                      <a:pt x="20785" y="576"/>
                    </a:cubicBezTo>
                    <a:cubicBezTo>
                      <a:pt x="20291" y="562"/>
                      <a:pt x="19796" y="562"/>
                      <a:pt x="19301" y="576"/>
                    </a:cubicBezTo>
                    <a:lnTo>
                      <a:pt x="4747" y="576"/>
                    </a:lnTo>
                    <a:cubicBezTo>
                      <a:pt x="4133" y="568"/>
                      <a:pt x="3519" y="580"/>
                      <a:pt x="2908" y="614"/>
                    </a:cubicBezTo>
                    <a:cubicBezTo>
                      <a:pt x="1976" y="656"/>
                      <a:pt x="1250" y="1044"/>
                      <a:pt x="1217" y="1519"/>
                    </a:cubicBezTo>
                    <a:cubicBezTo>
                      <a:pt x="1128" y="2160"/>
                      <a:pt x="1113" y="2808"/>
                      <a:pt x="1113" y="3457"/>
                    </a:cubicBezTo>
                    <a:cubicBezTo>
                      <a:pt x="1113" y="53300"/>
                      <a:pt x="1113" y="103146"/>
                      <a:pt x="1113" y="152995"/>
                    </a:cubicBezTo>
                    <a:cubicBezTo>
                      <a:pt x="1113" y="153448"/>
                      <a:pt x="1113" y="153900"/>
                      <a:pt x="1113" y="154352"/>
                    </a:cubicBezTo>
                    <a:cubicBezTo>
                      <a:pt x="1217" y="155551"/>
                      <a:pt x="1498" y="155732"/>
                      <a:pt x="3753" y="155755"/>
                    </a:cubicBezTo>
                    <a:cubicBezTo>
                      <a:pt x="6928" y="155755"/>
                      <a:pt x="10118" y="155755"/>
                      <a:pt x="13293" y="155755"/>
                    </a:cubicBezTo>
                    <a:cubicBezTo>
                      <a:pt x="15592" y="155755"/>
                      <a:pt x="17877" y="155755"/>
                      <a:pt x="20162" y="155755"/>
                    </a:cubicBezTo>
                    <a:cubicBezTo>
                      <a:pt x="21957" y="155755"/>
                      <a:pt x="22313" y="155521"/>
                      <a:pt x="22402" y="154556"/>
                    </a:cubicBezTo>
                    <a:cubicBezTo>
                      <a:pt x="22402" y="153915"/>
                      <a:pt x="22402" y="153267"/>
                      <a:pt x="22402" y="152618"/>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6" name="任意多边形: 形状 115">
                <a:extLst>
                  <a:ext uri="{FF2B5EF4-FFF2-40B4-BE49-F238E27FC236}">
                    <a16:creationId xmlns:a16="http://schemas.microsoft.com/office/drawing/2014/main" id="{4D465EE3-4A59-273F-A721-CE57DAA63722}"/>
                  </a:ext>
                </a:extLst>
              </p:cNvPr>
              <p:cNvSpPr/>
              <p:nvPr/>
            </p:nvSpPr>
            <p:spPr>
              <a:xfrm>
                <a:off x="2509373" y="5914205"/>
                <a:ext cx="22254" cy="156091"/>
              </a:xfrm>
              <a:custGeom>
                <a:avLst/>
                <a:gdLst>
                  <a:gd name="connsiteX0" fmla="*/ 21749 w 22253"/>
                  <a:gd name="connsiteY0" fmla="*/ 1778 h 156091"/>
                  <a:gd name="connsiteX1" fmla="*/ 19479 w 22253"/>
                  <a:gd name="connsiteY1" fmla="*/ 571 h 156091"/>
                  <a:gd name="connsiteX2" fmla="*/ 3442 w 22253"/>
                  <a:gd name="connsiteY2" fmla="*/ 571 h 156091"/>
                  <a:gd name="connsiteX3" fmla="*/ 2685 w 22253"/>
                  <a:gd name="connsiteY3" fmla="*/ 571 h 156091"/>
                  <a:gd name="connsiteX4" fmla="*/ 1202 w 22253"/>
                  <a:gd name="connsiteY4" fmla="*/ 1325 h 156091"/>
                  <a:gd name="connsiteX5" fmla="*/ 1113 w 22253"/>
                  <a:gd name="connsiteY5" fmla="*/ 3256 h 156091"/>
                  <a:gd name="connsiteX6" fmla="*/ 1113 w 22253"/>
                  <a:gd name="connsiteY6" fmla="*/ 152982 h 156091"/>
                  <a:gd name="connsiteX7" fmla="*/ 1113 w 22253"/>
                  <a:gd name="connsiteY7" fmla="*/ 154491 h 156091"/>
                  <a:gd name="connsiteX8" fmla="*/ 3383 w 22253"/>
                  <a:gd name="connsiteY8" fmla="*/ 155674 h 156091"/>
                  <a:gd name="connsiteX9" fmla="*/ 19405 w 22253"/>
                  <a:gd name="connsiteY9" fmla="*/ 155674 h 156091"/>
                  <a:gd name="connsiteX10" fmla="*/ 20177 w 22253"/>
                  <a:gd name="connsiteY10" fmla="*/ 155637 h 156091"/>
                  <a:gd name="connsiteX11" fmla="*/ 21660 w 22253"/>
                  <a:gd name="connsiteY11" fmla="*/ 154883 h 156091"/>
                  <a:gd name="connsiteX12" fmla="*/ 21749 w 22253"/>
                  <a:gd name="connsiteY12" fmla="*/ 152749 h 156091"/>
                  <a:gd name="connsiteX13" fmla="*/ 21749 w 22253"/>
                  <a:gd name="connsiteY13" fmla="*/ 3716 h 156091"/>
                  <a:gd name="connsiteX14" fmla="*/ 21749 w 22253"/>
                  <a:gd name="connsiteY14" fmla="*/ 1778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253" h="156091">
                    <a:moveTo>
                      <a:pt x="21749" y="1778"/>
                    </a:moveTo>
                    <a:cubicBezTo>
                      <a:pt x="21660" y="835"/>
                      <a:pt x="21289" y="609"/>
                      <a:pt x="19479" y="571"/>
                    </a:cubicBezTo>
                    <a:cubicBezTo>
                      <a:pt x="14124" y="571"/>
                      <a:pt x="8783" y="571"/>
                      <a:pt x="3442" y="571"/>
                    </a:cubicBezTo>
                    <a:cubicBezTo>
                      <a:pt x="3190" y="564"/>
                      <a:pt x="2938" y="564"/>
                      <a:pt x="2685" y="571"/>
                    </a:cubicBezTo>
                    <a:cubicBezTo>
                      <a:pt x="1866" y="571"/>
                      <a:pt x="1202" y="909"/>
                      <a:pt x="1202" y="1325"/>
                    </a:cubicBezTo>
                    <a:cubicBezTo>
                      <a:pt x="1113" y="1966"/>
                      <a:pt x="1113" y="2615"/>
                      <a:pt x="1113" y="3256"/>
                    </a:cubicBezTo>
                    <a:cubicBezTo>
                      <a:pt x="1113" y="53170"/>
                      <a:pt x="1113" y="103078"/>
                      <a:pt x="1113" y="152982"/>
                    </a:cubicBezTo>
                    <a:cubicBezTo>
                      <a:pt x="1113" y="153495"/>
                      <a:pt x="1113" y="154015"/>
                      <a:pt x="1113" y="154491"/>
                    </a:cubicBezTo>
                    <a:cubicBezTo>
                      <a:pt x="1217" y="155433"/>
                      <a:pt x="1573" y="155667"/>
                      <a:pt x="3383" y="155674"/>
                    </a:cubicBezTo>
                    <a:cubicBezTo>
                      <a:pt x="8723" y="155674"/>
                      <a:pt x="14064" y="155674"/>
                      <a:pt x="19405" y="155674"/>
                    </a:cubicBezTo>
                    <a:cubicBezTo>
                      <a:pt x="19663" y="155673"/>
                      <a:pt x="19922" y="155661"/>
                      <a:pt x="20177" y="155637"/>
                    </a:cubicBezTo>
                    <a:cubicBezTo>
                      <a:pt x="20996" y="155637"/>
                      <a:pt x="21660" y="155299"/>
                      <a:pt x="21660" y="154883"/>
                    </a:cubicBezTo>
                    <a:cubicBezTo>
                      <a:pt x="21734" y="154174"/>
                      <a:pt x="21749" y="153457"/>
                      <a:pt x="21749" y="152749"/>
                    </a:cubicBezTo>
                    <a:lnTo>
                      <a:pt x="21749" y="3716"/>
                    </a:lnTo>
                    <a:cubicBezTo>
                      <a:pt x="21764" y="3067"/>
                      <a:pt x="21794" y="2426"/>
                      <a:pt x="21749" y="1778"/>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7" name="任意多边形: 形状 116">
                <a:extLst>
                  <a:ext uri="{FF2B5EF4-FFF2-40B4-BE49-F238E27FC236}">
                    <a16:creationId xmlns:a16="http://schemas.microsoft.com/office/drawing/2014/main" id="{4211E629-7E71-222D-C7BB-3DCE945B8EBA}"/>
                  </a:ext>
                </a:extLst>
              </p:cNvPr>
              <p:cNvSpPr/>
              <p:nvPr/>
            </p:nvSpPr>
            <p:spPr>
              <a:xfrm>
                <a:off x="2369011" y="5914210"/>
                <a:ext cx="19287" cy="156091"/>
              </a:xfrm>
              <a:custGeom>
                <a:avLst/>
                <a:gdLst>
                  <a:gd name="connsiteX0" fmla="*/ 18575 w 19286"/>
                  <a:gd name="connsiteY0" fmla="*/ 1780 h 156091"/>
                  <a:gd name="connsiteX1" fmla="*/ 16320 w 19286"/>
                  <a:gd name="connsiteY1" fmla="*/ 566 h 156091"/>
                  <a:gd name="connsiteX2" fmla="*/ 3724 w 19286"/>
                  <a:gd name="connsiteY2" fmla="*/ 566 h 156091"/>
                  <a:gd name="connsiteX3" fmla="*/ 2968 w 19286"/>
                  <a:gd name="connsiteY3" fmla="*/ 611 h 156091"/>
                  <a:gd name="connsiteX4" fmla="*/ 1247 w 19286"/>
                  <a:gd name="connsiteY4" fmla="*/ 1501 h 156091"/>
                  <a:gd name="connsiteX5" fmla="*/ 1113 w 19286"/>
                  <a:gd name="connsiteY5" fmla="*/ 3831 h 156091"/>
                  <a:gd name="connsiteX6" fmla="*/ 1113 w 19286"/>
                  <a:gd name="connsiteY6" fmla="*/ 151303 h 156091"/>
                  <a:gd name="connsiteX7" fmla="*/ 1113 w 19286"/>
                  <a:gd name="connsiteY7" fmla="*/ 152660 h 156091"/>
                  <a:gd name="connsiteX8" fmla="*/ 1692 w 19286"/>
                  <a:gd name="connsiteY8" fmla="*/ 154764 h 156091"/>
                  <a:gd name="connsiteX9" fmla="*/ 3962 w 19286"/>
                  <a:gd name="connsiteY9" fmla="*/ 155774 h 156091"/>
                  <a:gd name="connsiteX10" fmla="*/ 13130 w 19286"/>
                  <a:gd name="connsiteY10" fmla="*/ 155774 h 156091"/>
                  <a:gd name="connsiteX11" fmla="*/ 18604 w 19286"/>
                  <a:gd name="connsiteY11" fmla="*/ 152894 h 156091"/>
                  <a:gd name="connsiteX12" fmla="*/ 18604 w 19286"/>
                  <a:gd name="connsiteY12" fmla="*/ 78196 h 156091"/>
                  <a:gd name="connsiteX13" fmla="*/ 18604 w 19286"/>
                  <a:gd name="connsiteY13" fmla="*/ 3718 h 156091"/>
                  <a:gd name="connsiteX14" fmla="*/ 18575 w 19286"/>
                  <a:gd name="connsiteY14" fmla="*/ 1780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6" h="156091">
                    <a:moveTo>
                      <a:pt x="18575" y="1780"/>
                    </a:moveTo>
                    <a:cubicBezTo>
                      <a:pt x="18486" y="837"/>
                      <a:pt x="18115" y="603"/>
                      <a:pt x="16320" y="566"/>
                    </a:cubicBezTo>
                    <a:cubicBezTo>
                      <a:pt x="12121" y="566"/>
                      <a:pt x="7923" y="566"/>
                      <a:pt x="3724" y="566"/>
                    </a:cubicBezTo>
                    <a:cubicBezTo>
                      <a:pt x="3470" y="570"/>
                      <a:pt x="3217" y="585"/>
                      <a:pt x="2968" y="611"/>
                    </a:cubicBezTo>
                    <a:cubicBezTo>
                      <a:pt x="2040" y="651"/>
                      <a:pt x="1309" y="1029"/>
                      <a:pt x="1247" y="1501"/>
                    </a:cubicBezTo>
                    <a:cubicBezTo>
                      <a:pt x="1128" y="2255"/>
                      <a:pt x="1113" y="3054"/>
                      <a:pt x="1113" y="3831"/>
                    </a:cubicBezTo>
                    <a:lnTo>
                      <a:pt x="1113" y="151303"/>
                    </a:lnTo>
                    <a:cubicBezTo>
                      <a:pt x="1113" y="151755"/>
                      <a:pt x="1113" y="152208"/>
                      <a:pt x="1113" y="152660"/>
                    </a:cubicBezTo>
                    <a:cubicBezTo>
                      <a:pt x="1103" y="153372"/>
                      <a:pt x="1299" y="154081"/>
                      <a:pt x="1692" y="154764"/>
                    </a:cubicBezTo>
                    <a:cubicBezTo>
                      <a:pt x="2122" y="155608"/>
                      <a:pt x="2359" y="155759"/>
                      <a:pt x="3962" y="155774"/>
                    </a:cubicBezTo>
                    <a:cubicBezTo>
                      <a:pt x="7018" y="155774"/>
                      <a:pt x="10074" y="155774"/>
                      <a:pt x="13130" y="155774"/>
                    </a:cubicBezTo>
                    <a:cubicBezTo>
                      <a:pt x="19064" y="155774"/>
                      <a:pt x="18604" y="155955"/>
                      <a:pt x="18604" y="152894"/>
                    </a:cubicBezTo>
                    <a:cubicBezTo>
                      <a:pt x="18604" y="127995"/>
                      <a:pt x="18604" y="103096"/>
                      <a:pt x="18604" y="78196"/>
                    </a:cubicBezTo>
                    <a:lnTo>
                      <a:pt x="18604" y="3718"/>
                    </a:lnTo>
                    <a:cubicBezTo>
                      <a:pt x="18575" y="3077"/>
                      <a:pt x="18575" y="2428"/>
                      <a:pt x="18575" y="1780"/>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8" name="任意多边形: 形状 117">
                <a:extLst>
                  <a:ext uri="{FF2B5EF4-FFF2-40B4-BE49-F238E27FC236}">
                    <a16:creationId xmlns:a16="http://schemas.microsoft.com/office/drawing/2014/main" id="{3EC2D12F-CD1D-8EA8-CFD5-71C56E1884A6}"/>
                  </a:ext>
                </a:extLst>
              </p:cNvPr>
              <p:cNvSpPr/>
              <p:nvPr/>
            </p:nvSpPr>
            <p:spPr>
              <a:xfrm>
                <a:off x="2255917" y="5914210"/>
                <a:ext cx="17803" cy="156091"/>
              </a:xfrm>
              <a:custGeom>
                <a:avLst/>
                <a:gdLst>
                  <a:gd name="connsiteX0" fmla="*/ 17908 w 17802"/>
                  <a:gd name="connsiteY0" fmla="*/ 1742 h 156091"/>
                  <a:gd name="connsiteX1" fmla="*/ 15579 w 17802"/>
                  <a:gd name="connsiteY1" fmla="*/ 566 h 156091"/>
                  <a:gd name="connsiteX2" fmla="*/ 6040 w 17802"/>
                  <a:gd name="connsiteY2" fmla="*/ 566 h 156091"/>
                  <a:gd name="connsiteX3" fmla="*/ 1114 w 17802"/>
                  <a:gd name="connsiteY3" fmla="*/ 3160 h 156091"/>
                  <a:gd name="connsiteX4" fmla="*/ 1114 w 17802"/>
                  <a:gd name="connsiteY4" fmla="*/ 153264 h 156091"/>
                  <a:gd name="connsiteX5" fmla="*/ 1114 w 17802"/>
                  <a:gd name="connsiteY5" fmla="*/ 154817 h 156091"/>
                  <a:gd name="connsiteX6" fmla="*/ 3028 w 17802"/>
                  <a:gd name="connsiteY6" fmla="*/ 155760 h 156091"/>
                  <a:gd name="connsiteX7" fmla="*/ 15994 w 17802"/>
                  <a:gd name="connsiteY7" fmla="*/ 155760 h 156091"/>
                  <a:gd name="connsiteX8" fmla="*/ 17790 w 17802"/>
                  <a:gd name="connsiteY8" fmla="*/ 154764 h 156091"/>
                  <a:gd name="connsiteX9" fmla="*/ 17790 w 17802"/>
                  <a:gd name="connsiteY9" fmla="*/ 152826 h 156091"/>
                  <a:gd name="connsiteX10" fmla="*/ 17790 w 17802"/>
                  <a:gd name="connsiteY10" fmla="*/ 3680 h 156091"/>
                  <a:gd name="connsiteX11" fmla="*/ 17908 w 17802"/>
                  <a:gd name="connsiteY11" fmla="*/ 174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02" h="156091">
                    <a:moveTo>
                      <a:pt x="17908" y="1742"/>
                    </a:moveTo>
                    <a:cubicBezTo>
                      <a:pt x="17819" y="830"/>
                      <a:pt x="17433" y="611"/>
                      <a:pt x="15579" y="566"/>
                    </a:cubicBezTo>
                    <a:cubicBezTo>
                      <a:pt x="12404" y="566"/>
                      <a:pt x="9229" y="566"/>
                      <a:pt x="6040" y="566"/>
                    </a:cubicBezTo>
                    <a:cubicBezTo>
                      <a:pt x="892" y="566"/>
                      <a:pt x="1114" y="483"/>
                      <a:pt x="1114" y="3160"/>
                    </a:cubicBezTo>
                    <a:cubicBezTo>
                      <a:pt x="1114" y="53194"/>
                      <a:pt x="1114" y="103229"/>
                      <a:pt x="1114" y="153264"/>
                    </a:cubicBezTo>
                    <a:cubicBezTo>
                      <a:pt x="1114" y="153784"/>
                      <a:pt x="1114" y="154304"/>
                      <a:pt x="1114" y="154817"/>
                    </a:cubicBezTo>
                    <a:cubicBezTo>
                      <a:pt x="1203" y="155488"/>
                      <a:pt x="1663" y="155752"/>
                      <a:pt x="3028" y="155760"/>
                    </a:cubicBezTo>
                    <a:cubicBezTo>
                      <a:pt x="7345" y="155760"/>
                      <a:pt x="11662" y="155760"/>
                      <a:pt x="15994" y="155760"/>
                    </a:cubicBezTo>
                    <a:cubicBezTo>
                      <a:pt x="17300" y="155760"/>
                      <a:pt x="17715" y="155488"/>
                      <a:pt x="17790" y="154764"/>
                    </a:cubicBezTo>
                    <a:cubicBezTo>
                      <a:pt x="17864" y="154040"/>
                      <a:pt x="17790" y="153475"/>
                      <a:pt x="17790" y="152826"/>
                    </a:cubicBezTo>
                    <a:lnTo>
                      <a:pt x="17790" y="3680"/>
                    </a:lnTo>
                    <a:cubicBezTo>
                      <a:pt x="17938" y="3039"/>
                      <a:pt x="17968" y="2391"/>
                      <a:pt x="17908" y="174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19" name="任意多边形: 形状 118">
                <a:extLst>
                  <a:ext uri="{FF2B5EF4-FFF2-40B4-BE49-F238E27FC236}">
                    <a16:creationId xmlns:a16="http://schemas.microsoft.com/office/drawing/2014/main" id="{406FFBC5-E426-AA4C-2FF8-675BDFF9AA32}"/>
                  </a:ext>
                </a:extLst>
              </p:cNvPr>
              <p:cNvSpPr/>
              <p:nvPr/>
            </p:nvSpPr>
            <p:spPr>
              <a:xfrm>
                <a:off x="2596538" y="5914228"/>
                <a:ext cx="17803" cy="156091"/>
              </a:xfrm>
              <a:custGeom>
                <a:avLst/>
                <a:gdLst>
                  <a:gd name="connsiteX0" fmla="*/ 17724 w 17802"/>
                  <a:gd name="connsiteY0" fmla="*/ 1815 h 156091"/>
                  <a:gd name="connsiteX1" fmla="*/ 15395 w 17802"/>
                  <a:gd name="connsiteY1" fmla="*/ 586 h 156091"/>
                  <a:gd name="connsiteX2" fmla="*/ 12338 w 17802"/>
                  <a:gd name="connsiteY2" fmla="*/ 586 h 156091"/>
                  <a:gd name="connsiteX3" fmla="*/ 3570 w 17802"/>
                  <a:gd name="connsiteY3" fmla="*/ 586 h 156091"/>
                  <a:gd name="connsiteX4" fmla="*/ 1152 w 17802"/>
                  <a:gd name="connsiteY4" fmla="*/ 1777 h 156091"/>
                  <a:gd name="connsiteX5" fmla="*/ 1152 w 17802"/>
                  <a:gd name="connsiteY5" fmla="*/ 3715 h 156091"/>
                  <a:gd name="connsiteX6" fmla="*/ 1152 w 17802"/>
                  <a:gd name="connsiteY6" fmla="*/ 139838 h 156091"/>
                  <a:gd name="connsiteX7" fmla="*/ 1152 w 17802"/>
                  <a:gd name="connsiteY7" fmla="*/ 152250 h 156091"/>
                  <a:gd name="connsiteX8" fmla="*/ 1805 w 17802"/>
                  <a:gd name="connsiteY8" fmla="*/ 154935 h 156091"/>
                  <a:gd name="connsiteX9" fmla="*/ 3615 w 17802"/>
                  <a:gd name="connsiteY9" fmla="*/ 155749 h 156091"/>
                  <a:gd name="connsiteX10" fmla="*/ 15825 w 17802"/>
                  <a:gd name="connsiteY10" fmla="*/ 155749 h 156091"/>
                  <a:gd name="connsiteX11" fmla="*/ 17768 w 17802"/>
                  <a:gd name="connsiteY11" fmla="*/ 154814 h 156091"/>
                  <a:gd name="connsiteX12" fmla="*/ 17843 w 17802"/>
                  <a:gd name="connsiteY12" fmla="*/ 152876 h 156091"/>
                  <a:gd name="connsiteX13" fmla="*/ 17843 w 17802"/>
                  <a:gd name="connsiteY13" fmla="*/ 3564 h 156091"/>
                  <a:gd name="connsiteX14" fmla="*/ 17724 w 17802"/>
                  <a:gd name="connsiteY14" fmla="*/ 1815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02" h="156091">
                    <a:moveTo>
                      <a:pt x="17724" y="1815"/>
                    </a:moveTo>
                    <a:cubicBezTo>
                      <a:pt x="17590" y="940"/>
                      <a:pt x="17041" y="654"/>
                      <a:pt x="15395" y="586"/>
                    </a:cubicBezTo>
                    <a:cubicBezTo>
                      <a:pt x="14371" y="540"/>
                      <a:pt x="13347" y="586"/>
                      <a:pt x="12338" y="586"/>
                    </a:cubicBezTo>
                    <a:cubicBezTo>
                      <a:pt x="9371" y="586"/>
                      <a:pt x="6493" y="586"/>
                      <a:pt x="3570" y="586"/>
                    </a:cubicBezTo>
                    <a:cubicBezTo>
                      <a:pt x="1864" y="586"/>
                      <a:pt x="1271" y="933"/>
                      <a:pt x="1152" y="1777"/>
                    </a:cubicBezTo>
                    <a:cubicBezTo>
                      <a:pt x="1063" y="2418"/>
                      <a:pt x="1152" y="3067"/>
                      <a:pt x="1152" y="3715"/>
                    </a:cubicBezTo>
                    <a:lnTo>
                      <a:pt x="1152" y="139838"/>
                    </a:lnTo>
                    <a:cubicBezTo>
                      <a:pt x="1152" y="143978"/>
                      <a:pt x="1152" y="148133"/>
                      <a:pt x="1152" y="152250"/>
                    </a:cubicBezTo>
                    <a:cubicBezTo>
                      <a:pt x="1160" y="153155"/>
                      <a:pt x="1379" y="154056"/>
                      <a:pt x="1805" y="154935"/>
                    </a:cubicBezTo>
                    <a:cubicBezTo>
                      <a:pt x="1897" y="155405"/>
                      <a:pt x="2686" y="155760"/>
                      <a:pt x="3615" y="155749"/>
                    </a:cubicBezTo>
                    <a:cubicBezTo>
                      <a:pt x="7695" y="155749"/>
                      <a:pt x="11760" y="155749"/>
                      <a:pt x="15825" y="155749"/>
                    </a:cubicBezTo>
                    <a:cubicBezTo>
                      <a:pt x="17190" y="155749"/>
                      <a:pt x="17694" y="155470"/>
                      <a:pt x="17768" y="154814"/>
                    </a:cubicBezTo>
                    <a:cubicBezTo>
                      <a:pt x="17843" y="154158"/>
                      <a:pt x="17843" y="153517"/>
                      <a:pt x="17843" y="152876"/>
                    </a:cubicBezTo>
                    <a:lnTo>
                      <a:pt x="17843" y="3564"/>
                    </a:lnTo>
                    <a:cubicBezTo>
                      <a:pt x="17768" y="2976"/>
                      <a:pt x="17798" y="2395"/>
                      <a:pt x="17724" y="1815"/>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0" name="任意多边形: 形状 119">
                <a:extLst>
                  <a:ext uri="{FF2B5EF4-FFF2-40B4-BE49-F238E27FC236}">
                    <a16:creationId xmlns:a16="http://schemas.microsoft.com/office/drawing/2014/main" id="{BB77AF9D-57F2-661C-154B-B901668C7F6A}"/>
                  </a:ext>
                </a:extLst>
              </p:cNvPr>
              <p:cNvSpPr/>
              <p:nvPr/>
            </p:nvSpPr>
            <p:spPr>
              <a:xfrm>
                <a:off x="2682047" y="5914218"/>
                <a:ext cx="17803" cy="156091"/>
              </a:xfrm>
              <a:custGeom>
                <a:avLst/>
                <a:gdLst>
                  <a:gd name="connsiteX0" fmla="*/ 17091 w 17802"/>
                  <a:gd name="connsiteY0" fmla="*/ 3175 h 156091"/>
                  <a:gd name="connsiteX1" fmla="*/ 17091 w 17802"/>
                  <a:gd name="connsiteY1" fmla="*/ 1621 h 156091"/>
                  <a:gd name="connsiteX2" fmla="*/ 14940 w 17802"/>
                  <a:gd name="connsiteY2" fmla="*/ 588 h 156091"/>
                  <a:gd name="connsiteX3" fmla="*/ 3501 w 17802"/>
                  <a:gd name="connsiteY3" fmla="*/ 588 h 156091"/>
                  <a:gd name="connsiteX4" fmla="*/ 1113 w 17802"/>
                  <a:gd name="connsiteY4" fmla="*/ 1908 h 156091"/>
                  <a:gd name="connsiteX5" fmla="*/ 1113 w 17802"/>
                  <a:gd name="connsiteY5" fmla="*/ 3650 h 156091"/>
                  <a:gd name="connsiteX6" fmla="*/ 1113 w 17802"/>
                  <a:gd name="connsiteY6" fmla="*/ 152788 h 156091"/>
                  <a:gd name="connsiteX7" fmla="*/ 1113 w 17802"/>
                  <a:gd name="connsiteY7" fmla="*/ 154726 h 156091"/>
                  <a:gd name="connsiteX8" fmla="*/ 3264 w 17802"/>
                  <a:gd name="connsiteY8" fmla="*/ 155767 h 156091"/>
                  <a:gd name="connsiteX9" fmla="*/ 14702 w 17802"/>
                  <a:gd name="connsiteY9" fmla="*/ 155767 h 156091"/>
                  <a:gd name="connsiteX10" fmla="*/ 17076 w 17802"/>
                  <a:gd name="connsiteY10" fmla="*/ 154643 h 156091"/>
                  <a:gd name="connsiteX11" fmla="*/ 17076 w 17802"/>
                  <a:gd name="connsiteY11" fmla="*/ 153090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02" h="156091">
                    <a:moveTo>
                      <a:pt x="17091" y="3175"/>
                    </a:moveTo>
                    <a:cubicBezTo>
                      <a:pt x="17091" y="2654"/>
                      <a:pt x="17091" y="2142"/>
                      <a:pt x="17091" y="1621"/>
                    </a:cubicBezTo>
                    <a:cubicBezTo>
                      <a:pt x="17002" y="867"/>
                      <a:pt x="16542" y="603"/>
                      <a:pt x="14940" y="588"/>
                    </a:cubicBezTo>
                    <a:cubicBezTo>
                      <a:pt x="11122" y="558"/>
                      <a:pt x="7310" y="558"/>
                      <a:pt x="3501" y="588"/>
                    </a:cubicBezTo>
                    <a:cubicBezTo>
                      <a:pt x="1513" y="588"/>
                      <a:pt x="1187" y="807"/>
                      <a:pt x="1113" y="1908"/>
                    </a:cubicBezTo>
                    <a:cubicBezTo>
                      <a:pt x="1113" y="2488"/>
                      <a:pt x="1113" y="3069"/>
                      <a:pt x="1113" y="3650"/>
                    </a:cubicBezTo>
                    <a:lnTo>
                      <a:pt x="1113" y="152788"/>
                    </a:lnTo>
                    <a:cubicBezTo>
                      <a:pt x="1113" y="153437"/>
                      <a:pt x="1113" y="154085"/>
                      <a:pt x="1113" y="154726"/>
                    </a:cubicBezTo>
                    <a:cubicBezTo>
                      <a:pt x="1202" y="155480"/>
                      <a:pt x="1647" y="155752"/>
                      <a:pt x="3264" y="155767"/>
                    </a:cubicBezTo>
                    <a:cubicBezTo>
                      <a:pt x="7081" y="155797"/>
                      <a:pt x="10894" y="155797"/>
                      <a:pt x="14702" y="155767"/>
                    </a:cubicBezTo>
                    <a:cubicBezTo>
                      <a:pt x="16586" y="155767"/>
                      <a:pt x="16972" y="155541"/>
                      <a:pt x="17076" y="154643"/>
                    </a:cubicBezTo>
                    <a:cubicBezTo>
                      <a:pt x="17076" y="154123"/>
                      <a:pt x="17076" y="153603"/>
                      <a:pt x="17076" y="153090"/>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1" name="任意多边形: 形状 120">
                <a:extLst>
                  <a:ext uri="{FF2B5EF4-FFF2-40B4-BE49-F238E27FC236}">
                    <a16:creationId xmlns:a16="http://schemas.microsoft.com/office/drawing/2014/main" id="{F1D73ABF-A226-3E5F-C3AB-4232D80AF007}"/>
                  </a:ext>
                </a:extLst>
              </p:cNvPr>
              <p:cNvSpPr/>
              <p:nvPr/>
            </p:nvSpPr>
            <p:spPr>
              <a:xfrm>
                <a:off x="2114740" y="5914248"/>
                <a:ext cx="16319" cy="156091"/>
              </a:xfrm>
              <a:custGeom>
                <a:avLst/>
                <a:gdLst>
                  <a:gd name="connsiteX0" fmla="*/ 16394 w 16319"/>
                  <a:gd name="connsiteY0" fmla="*/ 78325 h 156091"/>
                  <a:gd name="connsiteX1" fmla="*/ 16394 w 16319"/>
                  <a:gd name="connsiteY1" fmla="*/ 3454 h 156091"/>
                  <a:gd name="connsiteX2" fmla="*/ 16394 w 16319"/>
                  <a:gd name="connsiteY2" fmla="*/ 1508 h 156091"/>
                  <a:gd name="connsiteX3" fmla="*/ 14391 w 16319"/>
                  <a:gd name="connsiteY3" fmla="*/ 566 h 156091"/>
                  <a:gd name="connsiteX4" fmla="*/ 6379 w 16319"/>
                  <a:gd name="connsiteY4" fmla="*/ 566 h 156091"/>
                  <a:gd name="connsiteX5" fmla="*/ 1113 w 16319"/>
                  <a:gd name="connsiteY5" fmla="*/ 3265 h 156091"/>
                  <a:gd name="connsiteX6" fmla="*/ 1113 w 16319"/>
                  <a:gd name="connsiteY6" fmla="*/ 153180 h 156091"/>
                  <a:gd name="connsiteX7" fmla="*/ 1113 w 16319"/>
                  <a:gd name="connsiteY7" fmla="*/ 154538 h 156091"/>
                  <a:gd name="connsiteX8" fmla="*/ 3368 w 16319"/>
                  <a:gd name="connsiteY8" fmla="*/ 155737 h 156091"/>
                  <a:gd name="connsiteX9" fmla="*/ 9080 w 16319"/>
                  <a:gd name="connsiteY9" fmla="*/ 155737 h 156091"/>
                  <a:gd name="connsiteX10" fmla="*/ 14420 w 16319"/>
                  <a:gd name="connsiteY10" fmla="*/ 155699 h 156091"/>
                  <a:gd name="connsiteX11" fmla="*/ 16305 w 16319"/>
                  <a:gd name="connsiteY11" fmla="*/ 154726 h 156091"/>
                  <a:gd name="connsiteX12" fmla="*/ 16305 w 16319"/>
                  <a:gd name="connsiteY12" fmla="*/ 152788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319" h="156091">
                    <a:moveTo>
                      <a:pt x="16394" y="78325"/>
                    </a:moveTo>
                    <a:lnTo>
                      <a:pt x="16394" y="3454"/>
                    </a:lnTo>
                    <a:cubicBezTo>
                      <a:pt x="16394" y="2805"/>
                      <a:pt x="16394" y="2157"/>
                      <a:pt x="16394" y="1508"/>
                    </a:cubicBezTo>
                    <a:cubicBezTo>
                      <a:pt x="16394" y="860"/>
                      <a:pt x="15741" y="588"/>
                      <a:pt x="14391" y="566"/>
                    </a:cubicBezTo>
                    <a:cubicBezTo>
                      <a:pt x="11720" y="566"/>
                      <a:pt x="9050" y="566"/>
                      <a:pt x="6379" y="566"/>
                    </a:cubicBezTo>
                    <a:cubicBezTo>
                      <a:pt x="1128" y="566"/>
                      <a:pt x="1113" y="566"/>
                      <a:pt x="1113" y="3265"/>
                    </a:cubicBezTo>
                    <a:lnTo>
                      <a:pt x="1113" y="153180"/>
                    </a:lnTo>
                    <a:cubicBezTo>
                      <a:pt x="1113" y="153633"/>
                      <a:pt x="1113" y="154085"/>
                      <a:pt x="1113" y="154538"/>
                    </a:cubicBezTo>
                    <a:cubicBezTo>
                      <a:pt x="1217" y="155488"/>
                      <a:pt x="1587" y="155706"/>
                      <a:pt x="3368" y="155737"/>
                    </a:cubicBezTo>
                    <a:cubicBezTo>
                      <a:pt x="5148" y="155767"/>
                      <a:pt x="7181" y="155737"/>
                      <a:pt x="9080" y="155737"/>
                    </a:cubicBezTo>
                    <a:cubicBezTo>
                      <a:pt x="10978" y="155737"/>
                      <a:pt x="12655" y="155737"/>
                      <a:pt x="14420" y="155699"/>
                    </a:cubicBezTo>
                    <a:cubicBezTo>
                      <a:pt x="15741" y="155699"/>
                      <a:pt x="16216" y="155412"/>
                      <a:pt x="16305" y="154726"/>
                    </a:cubicBezTo>
                    <a:cubicBezTo>
                      <a:pt x="16394" y="154040"/>
                      <a:pt x="16305" y="153437"/>
                      <a:pt x="16305" y="152788"/>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2" name="任意多边形: 形状 121">
                <a:extLst>
                  <a:ext uri="{FF2B5EF4-FFF2-40B4-BE49-F238E27FC236}">
                    <a16:creationId xmlns:a16="http://schemas.microsoft.com/office/drawing/2014/main" id="{77C9702C-77DF-CC04-4F51-52FCC4220D16}"/>
                  </a:ext>
                </a:extLst>
              </p:cNvPr>
              <p:cNvSpPr/>
              <p:nvPr/>
            </p:nvSpPr>
            <p:spPr>
              <a:xfrm>
                <a:off x="2001735" y="5914209"/>
                <a:ext cx="16319" cy="156091"/>
              </a:xfrm>
              <a:custGeom>
                <a:avLst/>
                <a:gdLst>
                  <a:gd name="connsiteX0" fmla="*/ 15593 w 16319"/>
                  <a:gd name="connsiteY0" fmla="*/ 78363 h 156091"/>
                  <a:gd name="connsiteX1" fmla="*/ 15593 w 16319"/>
                  <a:gd name="connsiteY1" fmla="*/ 3515 h 156091"/>
                  <a:gd name="connsiteX2" fmla="*/ 15593 w 16319"/>
                  <a:gd name="connsiteY2" fmla="*/ 1577 h 156091"/>
                  <a:gd name="connsiteX3" fmla="*/ 13665 w 16319"/>
                  <a:gd name="connsiteY3" fmla="*/ 612 h 156091"/>
                  <a:gd name="connsiteX4" fmla="*/ 6054 w 16319"/>
                  <a:gd name="connsiteY4" fmla="*/ 567 h 156091"/>
                  <a:gd name="connsiteX5" fmla="*/ 1114 w 16319"/>
                  <a:gd name="connsiteY5" fmla="*/ 3138 h 156091"/>
                  <a:gd name="connsiteX6" fmla="*/ 1114 w 16319"/>
                  <a:gd name="connsiteY6" fmla="*/ 153242 h 156091"/>
                  <a:gd name="connsiteX7" fmla="*/ 1114 w 16319"/>
                  <a:gd name="connsiteY7" fmla="*/ 154788 h 156091"/>
                  <a:gd name="connsiteX8" fmla="*/ 2983 w 16319"/>
                  <a:gd name="connsiteY8" fmla="*/ 155760 h 156091"/>
                  <a:gd name="connsiteX9" fmla="*/ 13665 w 16319"/>
                  <a:gd name="connsiteY9" fmla="*/ 155760 h 156091"/>
                  <a:gd name="connsiteX10" fmla="*/ 15490 w 16319"/>
                  <a:gd name="connsiteY10" fmla="*/ 154772 h 156091"/>
                  <a:gd name="connsiteX11" fmla="*/ 15490 w 16319"/>
                  <a:gd name="connsiteY11" fmla="*/ 152834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19" h="156091">
                    <a:moveTo>
                      <a:pt x="15593" y="78363"/>
                    </a:moveTo>
                    <a:lnTo>
                      <a:pt x="15593" y="3515"/>
                    </a:lnTo>
                    <a:cubicBezTo>
                      <a:pt x="15593" y="2866"/>
                      <a:pt x="15593" y="2218"/>
                      <a:pt x="15593" y="1577"/>
                    </a:cubicBezTo>
                    <a:cubicBezTo>
                      <a:pt x="15593" y="936"/>
                      <a:pt x="14955" y="627"/>
                      <a:pt x="13665" y="612"/>
                    </a:cubicBezTo>
                    <a:cubicBezTo>
                      <a:pt x="11128" y="567"/>
                      <a:pt x="8576" y="567"/>
                      <a:pt x="6054" y="567"/>
                    </a:cubicBezTo>
                    <a:cubicBezTo>
                      <a:pt x="921" y="567"/>
                      <a:pt x="1114" y="438"/>
                      <a:pt x="1114" y="3138"/>
                    </a:cubicBezTo>
                    <a:lnTo>
                      <a:pt x="1114" y="153242"/>
                    </a:lnTo>
                    <a:cubicBezTo>
                      <a:pt x="1114" y="153754"/>
                      <a:pt x="1114" y="154275"/>
                      <a:pt x="1114" y="154788"/>
                    </a:cubicBezTo>
                    <a:cubicBezTo>
                      <a:pt x="1203" y="155474"/>
                      <a:pt x="1677" y="155753"/>
                      <a:pt x="2983" y="155760"/>
                    </a:cubicBezTo>
                    <a:cubicBezTo>
                      <a:pt x="6544" y="155790"/>
                      <a:pt x="10104" y="155790"/>
                      <a:pt x="13665" y="155760"/>
                    </a:cubicBezTo>
                    <a:cubicBezTo>
                      <a:pt x="14970" y="155760"/>
                      <a:pt x="15415" y="155481"/>
                      <a:pt x="15490" y="154772"/>
                    </a:cubicBezTo>
                    <a:cubicBezTo>
                      <a:pt x="15564" y="154064"/>
                      <a:pt x="15490" y="153475"/>
                      <a:pt x="15490" y="152834"/>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3" name="任意多边形: 形状 122">
                <a:extLst>
                  <a:ext uri="{FF2B5EF4-FFF2-40B4-BE49-F238E27FC236}">
                    <a16:creationId xmlns:a16="http://schemas.microsoft.com/office/drawing/2014/main" id="{DD4D566B-1DFB-FF3D-1E28-FD9A1163E969}"/>
                  </a:ext>
                </a:extLst>
              </p:cNvPr>
              <p:cNvSpPr/>
              <p:nvPr/>
            </p:nvSpPr>
            <p:spPr>
              <a:xfrm>
                <a:off x="2626961" y="5914293"/>
                <a:ext cx="14836" cy="156091"/>
              </a:xfrm>
              <a:custGeom>
                <a:avLst/>
                <a:gdLst>
                  <a:gd name="connsiteX0" fmla="*/ 14064 w 14835"/>
                  <a:gd name="connsiteY0" fmla="*/ 78257 h 156091"/>
                  <a:gd name="connsiteX1" fmla="*/ 14064 w 14835"/>
                  <a:gd name="connsiteY1" fmla="*/ 3386 h 156091"/>
                  <a:gd name="connsiteX2" fmla="*/ 13946 w 14835"/>
                  <a:gd name="connsiteY2" fmla="*/ 1448 h 156091"/>
                  <a:gd name="connsiteX3" fmla="*/ 12240 w 14835"/>
                  <a:gd name="connsiteY3" fmla="*/ 566 h 156091"/>
                  <a:gd name="connsiteX4" fmla="*/ 2700 w 14835"/>
                  <a:gd name="connsiteY4" fmla="*/ 566 h 156091"/>
                  <a:gd name="connsiteX5" fmla="*/ 1217 w 14835"/>
                  <a:gd name="connsiteY5" fmla="*/ 1320 h 156091"/>
                  <a:gd name="connsiteX6" fmla="*/ 1113 w 14835"/>
                  <a:gd name="connsiteY6" fmla="*/ 3061 h 156091"/>
                  <a:gd name="connsiteX7" fmla="*/ 1113 w 14835"/>
                  <a:gd name="connsiteY7" fmla="*/ 153150 h 156091"/>
                  <a:gd name="connsiteX8" fmla="*/ 1113 w 14835"/>
                  <a:gd name="connsiteY8" fmla="*/ 154704 h 156091"/>
                  <a:gd name="connsiteX9" fmla="*/ 2967 w 14835"/>
                  <a:gd name="connsiteY9" fmla="*/ 155676 h 156091"/>
                  <a:gd name="connsiteX10" fmla="*/ 12121 w 14835"/>
                  <a:gd name="connsiteY10" fmla="*/ 155676 h 156091"/>
                  <a:gd name="connsiteX11" fmla="*/ 13946 w 14835"/>
                  <a:gd name="connsiteY11" fmla="*/ 154673 h 156091"/>
                  <a:gd name="connsiteX12" fmla="*/ 13946 w 14835"/>
                  <a:gd name="connsiteY12" fmla="*/ 152735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835" h="156091">
                    <a:moveTo>
                      <a:pt x="14064" y="78257"/>
                    </a:moveTo>
                    <a:lnTo>
                      <a:pt x="14064" y="3386"/>
                    </a:lnTo>
                    <a:cubicBezTo>
                      <a:pt x="14064" y="2745"/>
                      <a:pt x="14064" y="2096"/>
                      <a:pt x="13946" y="1448"/>
                    </a:cubicBezTo>
                    <a:cubicBezTo>
                      <a:pt x="13946" y="966"/>
                      <a:pt x="13186" y="574"/>
                      <a:pt x="12240" y="566"/>
                    </a:cubicBezTo>
                    <a:cubicBezTo>
                      <a:pt x="9065" y="566"/>
                      <a:pt x="5875" y="566"/>
                      <a:pt x="2700" y="566"/>
                    </a:cubicBezTo>
                    <a:cubicBezTo>
                      <a:pt x="1881" y="566"/>
                      <a:pt x="1217" y="903"/>
                      <a:pt x="1217" y="1320"/>
                    </a:cubicBezTo>
                    <a:cubicBezTo>
                      <a:pt x="1127" y="1900"/>
                      <a:pt x="1113" y="2481"/>
                      <a:pt x="1113" y="3061"/>
                    </a:cubicBezTo>
                    <a:lnTo>
                      <a:pt x="1113" y="153150"/>
                    </a:lnTo>
                    <a:cubicBezTo>
                      <a:pt x="1113" y="153671"/>
                      <a:pt x="1113" y="154183"/>
                      <a:pt x="1113" y="154704"/>
                    </a:cubicBezTo>
                    <a:cubicBezTo>
                      <a:pt x="1202" y="155397"/>
                      <a:pt x="1647" y="155661"/>
                      <a:pt x="2967" y="155676"/>
                    </a:cubicBezTo>
                    <a:cubicBezTo>
                      <a:pt x="6023" y="155707"/>
                      <a:pt x="9075" y="155707"/>
                      <a:pt x="12121" y="155676"/>
                    </a:cubicBezTo>
                    <a:cubicBezTo>
                      <a:pt x="13412" y="155676"/>
                      <a:pt x="13857" y="155382"/>
                      <a:pt x="13946" y="154673"/>
                    </a:cubicBezTo>
                    <a:cubicBezTo>
                      <a:pt x="14035" y="153965"/>
                      <a:pt x="13946" y="153384"/>
                      <a:pt x="13946" y="152735"/>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4" name="任意多边形: 形状 123">
                <a:extLst>
                  <a:ext uri="{FF2B5EF4-FFF2-40B4-BE49-F238E27FC236}">
                    <a16:creationId xmlns:a16="http://schemas.microsoft.com/office/drawing/2014/main" id="{0F4EF284-3B6E-64A4-8FA6-B82A7BE0BC86}"/>
                  </a:ext>
                </a:extLst>
              </p:cNvPr>
              <p:cNvSpPr/>
              <p:nvPr/>
            </p:nvSpPr>
            <p:spPr>
              <a:xfrm>
                <a:off x="2542249" y="5914214"/>
                <a:ext cx="13352" cy="156091"/>
              </a:xfrm>
              <a:custGeom>
                <a:avLst/>
                <a:gdLst>
                  <a:gd name="connsiteX0" fmla="*/ 13189 w 13352"/>
                  <a:gd name="connsiteY0" fmla="*/ 1776 h 156091"/>
                  <a:gd name="connsiteX1" fmla="*/ 10756 w 13352"/>
                  <a:gd name="connsiteY1" fmla="*/ 599 h 156091"/>
                  <a:gd name="connsiteX2" fmla="*/ 3501 w 13352"/>
                  <a:gd name="connsiteY2" fmla="*/ 599 h 156091"/>
                  <a:gd name="connsiteX3" fmla="*/ 1113 w 13352"/>
                  <a:gd name="connsiteY3" fmla="*/ 1919 h 156091"/>
                  <a:gd name="connsiteX4" fmla="*/ 1113 w 13352"/>
                  <a:gd name="connsiteY4" fmla="*/ 3669 h 156091"/>
                  <a:gd name="connsiteX5" fmla="*/ 1113 w 13352"/>
                  <a:gd name="connsiteY5" fmla="*/ 152883 h 156091"/>
                  <a:gd name="connsiteX6" fmla="*/ 1113 w 13352"/>
                  <a:gd name="connsiteY6" fmla="*/ 154820 h 156091"/>
                  <a:gd name="connsiteX7" fmla="*/ 2982 w 13352"/>
                  <a:gd name="connsiteY7" fmla="*/ 155786 h 156091"/>
                  <a:gd name="connsiteX8" fmla="*/ 10622 w 13352"/>
                  <a:gd name="connsiteY8" fmla="*/ 155786 h 156091"/>
                  <a:gd name="connsiteX9" fmla="*/ 12610 w 13352"/>
                  <a:gd name="connsiteY9" fmla="*/ 154851 h 156091"/>
                  <a:gd name="connsiteX10" fmla="*/ 13204 w 13352"/>
                  <a:gd name="connsiteY10" fmla="*/ 151970 h 156091"/>
                  <a:gd name="connsiteX11" fmla="*/ 13204 w 13352"/>
                  <a:gd name="connsiteY11" fmla="*/ 3329 h 156091"/>
                  <a:gd name="connsiteX12" fmla="*/ 13189 w 13352"/>
                  <a:gd name="connsiteY12" fmla="*/ 177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2" h="156091">
                    <a:moveTo>
                      <a:pt x="13189" y="1776"/>
                    </a:moveTo>
                    <a:cubicBezTo>
                      <a:pt x="13055" y="946"/>
                      <a:pt x="12462" y="630"/>
                      <a:pt x="10756" y="599"/>
                    </a:cubicBezTo>
                    <a:cubicBezTo>
                      <a:pt x="8338" y="554"/>
                      <a:pt x="5919" y="554"/>
                      <a:pt x="3501" y="599"/>
                    </a:cubicBezTo>
                    <a:cubicBezTo>
                      <a:pt x="1513" y="599"/>
                      <a:pt x="1202" y="826"/>
                      <a:pt x="1113" y="1919"/>
                    </a:cubicBezTo>
                    <a:cubicBezTo>
                      <a:pt x="1113" y="2500"/>
                      <a:pt x="1113" y="3088"/>
                      <a:pt x="1113" y="3669"/>
                    </a:cubicBezTo>
                    <a:lnTo>
                      <a:pt x="1113" y="152883"/>
                    </a:lnTo>
                    <a:cubicBezTo>
                      <a:pt x="1113" y="153523"/>
                      <a:pt x="1113" y="154172"/>
                      <a:pt x="1113" y="154820"/>
                    </a:cubicBezTo>
                    <a:cubicBezTo>
                      <a:pt x="1113" y="155469"/>
                      <a:pt x="1662" y="155771"/>
                      <a:pt x="2982" y="155786"/>
                    </a:cubicBezTo>
                    <a:cubicBezTo>
                      <a:pt x="5534" y="155823"/>
                      <a:pt x="8071" y="155823"/>
                      <a:pt x="10622" y="155786"/>
                    </a:cubicBezTo>
                    <a:cubicBezTo>
                      <a:pt x="11943" y="155786"/>
                      <a:pt x="12195" y="155590"/>
                      <a:pt x="12610" y="154851"/>
                    </a:cubicBezTo>
                    <a:cubicBezTo>
                      <a:pt x="13082" y="153910"/>
                      <a:pt x="13281" y="152940"/>
                      <a:pt x="13204" y="151970"/>
                    </a:cubicBezTo>
                    <a:lnTo>
                      <a:pt x="13204" y="3329"/>
                    </a:lnTo>
                    <a:cubicBezTo>
                      <a:pt x="13248" y="2824"/>
                      <a:pt x="13278" y="2296"/>
                      <a:pt x="13189" y="177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5" name="任意多边形: 形状 124">
                <a:extLst>
                  <a:ext uri="{FF2B5EF4-FFF2-40B4-BE49-F238E27FC236}">
                    <a16:creationId xmlns:a16="http://schemas.microsoft.com/office/drawing/2014/main" id="{CE1ECF9A-AED7-342F-69E1-23D6CA599317}"/>
                  </a:ext>
                </a:extLst>
              </p:cNvPr>
              <p:cNvSpPr/>
              <p:nvPr/>
            </p:nvSpPr>
            <p:spPr>
              <a:xfrm>
                <a:off x="2315543" y="5914228"/>
                <a:ext cx="13352" cy="156091"/>
              </a:xfrm>
              <a:custGeom>
                <a:avLst/>
                <a:gdLst>
                  <a:gd name="connsiteX0" fmla="*/ 9970 w 13352"/>
                  <a:gd name="connsiteY0" fmla="*/ 586 h 156091"/>
                  <a:gd name="connsiteX1" fmla="*/ 3101 w 13352"/>
                  <a:gd name="connsiteY1" fmla="*/ 586 h 156091"/>
                  <a:gd name="connsiteX2" fmla="*/ 1113 w 13352"/>
                  <a:gd name="connsiteY2" fmla="*/ 1702 h 156091"/>
                  <a:gd name="connsiteX3" fmla="*/ 1113 w 13352"/>
                  <a:gd name="connsiteY3" fmla="*/ 3640 h 156091"/>
                  <a:gd name="connsiteX4" fmla="*/ 1113 w 13352"/>
                  <a:gd name="connsiteY4" fmla="*/ 152944 h 156091"/>
                  <a:gd name="connsiteX5" fmla="*/ 1202 w 13352"/>
                  <a:gd name="connsiteY5" fmla="*/ 154882 h 156091"/>
                  <a:gd name="connsiteX6" fmla="*/ 2552 w 13352"/>
                  <a:gd name="connsiteY6" fmla="*/ 155681 h 156091"/>
                  <a:gd name="connsiteX7" fmla="*/ 10934 w 13352"/>
                  <a:gd name="connsiteY7" fmla="*/ 155681 h 156091"/>
                  <a:gd name="connsiteX8" fmla="*/ 12418 w 13352"/>
                  <a:gd name="connsiteY8" fmla="*/ 154927 h 156091"/>
                  <a:gd name="connsiteX9" fmla="*/ 12521 w 13352"/>
                  <a:gd name="connsiteY9" fmla="*/ 153178 h 156091"/>
                  <a:gd name="connsiteX10" fmla="*/ 12521 w 13352"/>
                  <a:gd name="connsiteY10" fmla="*/ 3308 h 156091"/>
                  <a:gd name="connsiteX11" fmla="*/ 12521 w 13352"/>
                  <a:gd name="connsiteY11" fmla="*/ 1754 h 156091"/>
                  <a:gd name="connsiteX12" fmla="*/ 9970 w 13352"/>
                  <a:gd name="connsiteY12" fmla="*/ 586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52" h="156091">
                    <a:moveTo>
                      <a:pt x="9970" y="586"/>
                    </a:moveTo>
                    <a:cubicBezTo>
                      <a:pt x="7670" y="540"/>
                      <a:pt x="5385" y="586"/>
                      <a:pt x="3101" y="586"/>
                    </a:cubicBezTo>
                    <a:cubicBezTo>
                      <a:pt x="1617" y="586"/>
                      <a:pt x="1202" y="850"/>
                      <a:pt x="1113" y="1702"/>
                    </a:cubicBezTo>
                    <a:cubicBezTo>
                      <a:pt x="1113" y="2350"/>
                      <a:pt x="1113" y="2991"/>
                      <a:pt x="1113" y="3640"/>
                    </a:cubicBezTo>
                    <a:lnTo>
                      <a:pt x="1113" y="152944"/>
                    </a:lnTo>
                    <a:cubicBezTo>
                      <a:pt x="1113" y="153585"/>
                      <a:pt x="1113" y="154234"/>
                      <a:pt x="1202" y="154882"/>
                    </a:cubicBezTo>
                    <a:cubicBezTo>
                      <a:pt x="1150" y="155291"/>
                      <a:pt x="1749" y="155645"/>
                      <a:pt x="2552" y="155681"/>
                    </a:cubicBezTo>
                    <a:cubicBezTo>
                      <a:pt x="5341" y="155681"/>
                      <a:pt x="8145" y="155681"/>
                      <a:pt x="10934" y="155681"/>
                    </a:cubicBezTo>
                    <a:cubicBezTo>
                      <a:pt x="11753" y="155681"/>
                      <a:pt x="12418" y="155344"/>
                      <a:pt x="12418" y="154927"/>
                    </a:cubicBezTo>
                    <a:cubicBezTo>
                      <a:pt x="12507" y="154347"/>
                      <a:pt x="12521" y="153758"/>
                      <a:pt x="12521" y="153178"/>
                    </a:cubicBezTo>
                    <a:lnTo>
                      <a:pt x="12521" y="3308"/>
                    </a:lnTo>
                    <a:cubicBezTo>
                      <a:pt x="12521" y="2788"/>
                      <a:pt x="12521" y="2267"/>
                      <a:pt x="12521" y="1754"/>
                    </a:cubicBezTo>
                    <a:cubicBezTo>
                      <a:pt x="12269" y="925"/>
                      <a:pt x="11691" y="616"/>
                      <a:pt x="9970" y="586"/>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6" name="任意多边形: 形状 125">
                <a:extLst>
                  <a:ext uri="{FF2B5EF4-FFF2-40B4-BE49-F238E27FC236}">
                    <a16:creationId xmlns:a16="http://schemas.microsoft.com/office/drawing/2014/main" id="{62B201FB-F3EB-8A80-2A95-19E0814617AB}"/>
                  </a:ext>
                </a:extLst>
              </p:cNvPr>
              <p:cNvSpPr/>
              <p:nvPr/>
            </p:nvSpPr>
            <p:spPr>
              <a:xfrm>
                <a:off x="2230799" y="5914192"/>
                <a:ext cx="11869" cy="156091"/>
              </a:xfrm>
              <a:custGeom>
                <a:avLst/>
                <a:gdLst>
                  <a:gd name="connsiteX0" fmla="*/ 11663 w 11868"/>
                  <a:gd name="connsiteY0" fmla="*/ 70712 h 156091"/>
                  <a:gd name="connsiteX1" fmla="*/ 11663 w 11868"/>
                  <a:gd name="connsiteY1" fmla="*/ 3601 h 156091"/>
                  <a:gd name="connsiteX2" fmla="*/ 11588 w 11868"/>
                  <a:gd name="connsiteY2" fmla="*/ 1663 h 156091"/>
                  <a:gd name="connsiteX3" fmla="*/ 9689 w 11868"/>
                  <a:gd name="connsiteY3" fmla="*/ 594 h 156091"/>
                  <a:gd name="connsiteX4" fmla="*/ 9363 w 11868"/>
                  <a:gd name="connsiteY4" fmla="*/ 599 h 156091"/>
                  <a:gd name="connsiteX5" fmla="*/ 3251 w 11868"/>
                  <a:gd name="connsiteY5" fmla="*/ 599 h 156091"/>
                  <a:gd name="connsiteX6" fmla="*/ 1159 w 11868"/>
                  <a:gd name="connsiteY6" fmla="*/ 1731 h 156091"/>
                  <a:gd name="connsiteX7" fmla="*/ 1159 w 11868"/>
                  <a:gd name="connsiteY7" fmla="*/ 3669 h 156091"/>
                  <a:gd name="connsiteX8" fmla="*/ 1159 w 11868"/>
                  <a:gd name="connsiteY8" fmla="*/ 152641 h 156091"/>
                  <a:gd name="connsiteX9" fmla="*/ 1159 w 11868"/>
                  <a:gd name="connsiteY9" fmla="*/ 154383 h 156091"/>
                  <a:gd name="connsiteX10" fmla="*/ 4126 w 11868"/>
                  <a:gd name="connsiteY10" fmla="*/ 155808 h 156091"/>
                  <a:gd name="connsiteX11" fmla="*/ 8310 w 11868"/>
                  <a:gd name="connsiteY11" fmla="*/ 155808 h 156091"/>
                  <a:gd name="connsiteX12" fmla="*/ 11188 w 11868"/>
                  <a:gd name="connsiteY12" fmla="*/ 154670 h 156091"/>
                  <a:gd name="connsiteX13" fmla="*/ 11677 w 11868"/>
                  <a:gd name="connsiteY13" fmla="*/ 151593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68" h="156091">
                    <a:moveTo>
                      <a:pt x="11663" y="70712"/>
                    </a:moveTo>
                    <a:lnTo>
                      <a:pt x="11663" y="3601"/>
                    </a:lnTo>
                    <a:cubicBezTo>
                      <a:pt x="11663" y="2960"/>
                      <a:pt x="11663" y="2311"/>
                      <a:pt x="11588" y="1663"/>
                    </a:cubicBezTo>
                    <a:cubicBezTo>
                      <a:pt x="11645" y="1101"/>
                      <a:pt x="10795" y="623"/>
                      <a:pt x="9689" y="594"/>
                    </a:cubicBezTo>
                    <a:cubicBezTo>
                      <a:pt x="9581" y="592"/>
                      <a:pt x="9471" y="593"/>
                      <a:pt x="9363" y="599"/>
                    </a:cubicBezTo>
                    <a:cubicBezTo>
                      <a:pt x="7331" y="554"/>
                      <a:pt x="5283" y="554"/>
                      <a:pt x="3251" y="599"/>
                    </a:cubicBezTo>
                    <a:cubicBezTo>
                      <a:pt x="1871" y="599"/>
                      <a:pt x="1263" y="984"/>
                      <a:pt x="1159" y="1731"/>
                    </a:cubicBezTo>
                    <a:cubicBezTo>
                      <a:pt x="1055" y="2477"/>
                      <a:pt x="1159" y="3028"/>
                      <a:pt x="1159" y="3669"/>
                    </a:cubicBezTo>
                    <a:lnTo>
                      <a:pt x="1159" y="152641"/>
                    </a:lnTo>
                    <a:cubicBezTo>
                      <a:pt x="1159" y="153222"/>
                      <a:pt x="1159" y="153802"/>
                      <a:pt x="1159" y="154383"/>
                    </a:cubicBezTo>
                    <a:cubicBezTo>
                      <a:pt x="1248" y="155642"/>
                      <a:pt x="1530" y="155771"/>
                      <a:pt x="4126" y="155808"/>
                    </a:cubicBezTo>
                    <a:cubicBezTo>
                      <a:pt x="5521" y="155808"/>
                      <a:pt x="6915" y="155808"/>
                      <a:pt x="8310" y="155808"/>
                    </a:cubicBezTo>
                    <a:cubicBezTo>
                      <a:pt x="10505" y="155808"/>
                      <a:pt x="10609" y="155688"/>
                      <a:pt x="11188" y="154670"/>
                    </a:cubicBezTo>
                    <a:cubicBezTo>
                      <a:pt x="11639" y="153661"/>
                      <a:pt x="11805" y="152625"/>
                      <a:pt x="11677" y="151593"/>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7" name="任意多边形: 形状 126">
                <a:extLst>
                  <a:ext uri="{FF2B5EF4-FFF2-40B4-BE49-F238E27FC236}">
                    <a16:creationId xmlns:a16="http://schemas.microsoft.com/office/drawing/2014/main" id="{9A7728A1-B4D5-A682-D3D4-CE1DC59CE737}"/>
                  </a:ext>
                </a:extLst>
              </p:cNvPr>
              <p:cNvSpPr/>
              <p:nvPr/>
            </p:nvSpPr>
            <p:spPr>
              <a:xfrm>
                <a:off x="2032965" y="5914233"/>
                <a:ext cx="10385" cy="156091"/>
              </a:xfrm>
              <a:custGeom>
                <a:avLst/>
                <a:gdLst>
                  <a:gd name="connsiteX0" fmla="*/ 10252 w 10385"/>
                  <a:gd name="connsiteY0" fmla="*/ 2119 h 156091"/>
                  <a:gd name="connsiteX1" fmla="*/ 7284 w 10385"/>
                  <a:gd name="connsiteY1" fmla="*/ 566 h 156091"/>
                  <a:gd name="connsiteX2" fmla="*/ 3472 w 10385"/>
                  <a:gd name="connsiteY2" fmla="*/ 566 h 156091"/>
                  <a:gd name="connsiteX3" fmla="*/ 1113 w 10385"/>
                  <a:gd name="connsiteY3" fmla="*/ 1704 h 156091"/>
                  <a:gd name="connsiteX4" fmla="*/ 1113 w 10385"/>
                  <a:gd name="connsiteY4" fmla="*/ 3642 h 156091"/>
                  <a:gd name="connsiteX5" fmla="*/ 1113 w 10385"/>
                  <a:gd name="connsiteY5" fmla="*/ 152788 h 156091"/>
                  <a:gd name="connsiteX6" fmla="*/ 1113 w 10385"/>
                  <a:gd name="connsiteY6" fmla="*/ 154922 h 156091"/>
                  <a:gd name="connsiteX7" fmla="*/ 2507 w 10385"/>
                  <a:gd name="connsiteY7" fmla="*/ 155676 h 156091"/>
                  <a:gd name="connsiteX8" fmla="*/ 8605 w 10385"/>
                  <a:gd name="connsiteY8" fmla="*/ 155676 h 156091"/>
                  <a:gd name="connsiteX9" fmla="*/ 10088 w 10385"/>
                  <a:gd name="connsiteY9" fmla="*/ 154922 h 156091"/>
                  <a:gd name="connsiteX10" fmla="*/ 10177 w 10385"/>
                  <a:gd name="connsiteY10" fmla="*/ 152796 h 156091"/>
                  <a:gd name="connsiteX11" fmla="*/ 10177 w 10385"/>
                  <a:gd name="connsiteY11" fmla="*/ 3642 h 156091"/>
                  <a:gd name="connsiteX12" fmla="*/ 10177 w 10385"/>
                  <a:gd name="connsiteY12" fmla="*/ 2700 h 156091"/>
                  <a:gd name="connsiteX13" fmla="*/ 10252 w 10385"/>
                  <a:gd name="connsiteY13" fmla="*/ 2119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85" h="156091">
                    <a:moveTo>
                      <a:pt x="10252" y="2119"/>
                    </a:moveTo>
                    <a:cubicBezTo>
                      <a:pt x="10118" y="882"/>
                      <a:pt x="9658" y="611"/>
                      <a:pt x="7284" y="566"/>
                    </a:cubicBezTo>
                    <a:cubicBezTo>
                      <a:pt x="6009" y="566"/>
                      <a:pt x="4733" y="566"/>
                      <a:pt x="3472" y="566"/>
                    </a:cubicBezTo>
                    <a:cubicBezTo>
                      <a:pt x="1587" y="611"/>
                      <a:pt x="1202" y="792"/>
                      <a:pt x="1113" y="1704"/>
                    </a:cubicBezTo>
                    <a:cubicBezTo>
                      <a:pt x="1113" y="2345"/>
                      <a:pt x="1113" y="2994"/>
                      <a:pt x="1113" y="3642"/>
                    </a:cubicBezTo>
                    <a:lnTo>
                      <a:pt x="1113" y="152788"/>
                    </a:lnTo>
                    <a:cubicBezTo>
                      <a:pt x="1113" y="153497"/>
                      <a:pt x="1113" y="154213"/>
                      <a:pt x="1113" y="154922"/>
                    </a:cubicBezTo>
                    <a:cubicBezTo>
                      <a:pt x="1111" y="155322"/>
                      <a:pt x="1723" y="155652"/>
                      <a:pt x="2507" y="155676"/>
                    </a:cubicBezTo>
                    <a:cubicBezTo>
                      <a:pt x="4540" y="155676"/>
                      <a:pt x="6572" y="155676"/>
                      <a:pt x="8605" y="155676"/>
                    </a:cubicBezTo>
                    <a:cubicBezTo>
                      <a:pt x="9424" y="155676"/>
                      <a:pt x="10088" y="155339"/>
                      <a:pt x="10088" y="154922"/>
                    </a:cubicBezTo>
                    <a:cubicBezTo>
                      <a:pt x="10177" y="154213"/>
                      <a:pt x="10177" y="153505"/>
                      <a:pt x="10177" y="152796"/>
                    </a:cubicBezTo>
                    <a:cubicBezTo>
                      <a:pt x="10177" y="103073"/>
                      <a:pt x="10177" y="53355"/>
                      <a:pt x="10177" y="3642"/>
                    </a:cubicBezTo>
                    <a:lnTo>
                      <a:pt x="10177" y="2700"/>
                    </a:lnTo>
                    <a:cubicBezTo>
                      <a:pt x="10252" y="2511"/>
                      <a:pt x="10266" y="2315"/>
                      <a:pt x="10252" y="2119"/>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8" name="任意多边形: 形状 127">
                <a:extLst>
                  <a:ext uri="{FF2B5EF4-FFF2-40B4-BE49-F238E27FC236}">
                    <a16:creationId xmlns:a16="http://schemas.microsoft.com/office/drawing/2014/main" id="{DF984147-42D8-C3CB-868B-EBF9C805E35F}"/>
                  </a:ext>
                </a:extLst>
              </p:cNvPr>
              <p:cNvSpPr/>
              <p:nvPr/>
            </p:nvSpPr>
            <p:spPr>
              <a:xfrm>
                <a:off x="2487327" y="5914271"/>
                <a:ext cx="10385" cy="156091"/>
              </a:xfrm>
              <a:custGeom>
                <a:avLst/>
                <a:gdLst>
                  <a:gd name="connsiteX0" fmla="*/ 9347 w 10385"/>
                  <a:gd name="connsiteY0" fmla="*/ 1342 h 156091"/>
                  <a:gd name="connsiteX1" fmla="*/ 7937 w 10385"/>
                  <a:gd name="connsiteY1" fmla="*/ 588 h 156091"/>
                  <a:gd name="connsiteX2" fmla="*/ 2596 w 10385"/>
                  <a:gd name="connsiteY2" fmla="*/ 588 h 156091"/>
                  <a:gd name="connsiteX3" fmla="*/ 1113 w 10385"/>
                  <a:gd name="connsiteY3" fmla="*/ 1342 h 156091"/>
                  <a:gd name="connsiteX4" fmla="*/ 1142 w 10385"/>
                  <a:gd name="connsiteY4" fmla="*/ 3454 h 156091"/>
                  <a:gd name="connsiteX5" fmla="*/ 1142 w 10385"/>
                  <a:gd name="connsiteY5" fmla="*/ 78106 h 156091"/>
                  <a:gd name="connsiteX6" fmla="*/ 1142 w 10385"/>
                  <a:gd name="connsiteY6" fmla="*/ 152562 h 156091"/>
                  <a:gd name="connsiteX7" fmla="*/ 1142 w 10385"/>
                  <a:gd name="connsiteY7" fmla="*/ 154311 h 156091"/>
                  <a:gd name="connsiteX8" fmla="*/ 3768 w 10385"/>
                  <a:gd name="connsiteY8" fmla="*/ 155722 h 156091"/>
                  <a:gd name="connsiteX9" fmla="*/ 4911 w 10385"/>
                  <a:gd name="connsiteY9" fmla="*/ 155722 h 156091"/>
                  <a:gd name="connsiteX10" fmla="*/ 9495 w 10385"/>
                  <a:gd name="connsiteY10" fmla="*/ 153354 h 156091"/>
                  <a:gd name="connsiteX11" fmla="*/ 9495 w 10385"/>
                  <a:gd name="connsiteY11" fmla="*/ 2896 h 156091"/>
                  <a:gd name="connsiteX12" fmla="*/ 9347 w 10385"/>
                  <a:gd name="connsiteY12" fmla="*/ 134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385" h="156091">
                    <a:moveTo>
                      <a:pt x="9347" y="1342"/>
                    </a:moveTo>
                    <a:cubicBezTo>
                      <a:pt x="9348" y="940"/>
                      <a:pt x="8728" y="608"/>
                      <a:pt x="7937" y="588"/>
                    </a:cubicBezTo>
                    <a:cubicBezTo>
                      <a:pt x="6157" y="558"/>
                      <a:pt x="4377" y="558"/>
                      <a:pt x="2596" y="588"/>
                    </a:cubicBezTo>
                    <a:cubicBezTo>
                      <a:pt x="1777" y="588"/>
                      <a:pt x="1113" y="926"/>
                      <a:pt x="1113" y="1342"/>
                    </a:cubicBezTo>
                    <a:cubicBezTo>
                      <a:pt x="1142" y="2013"/>
                      <a:pt x="1142" y="2767"/>
                      <a:pt x="1142" y="3454"/>
                    </a:cubicBezTo>
                    <a:cubicBezTo>
                      <a:pt x="1142" y="28338"/>
                      <a:pt x="1142" y="53222"/>
                      <a:pt x="1142" y="78106"/>
                    </a:cubicBezTo>
                    <a:lnTo>
                      <a:pt x="1142" y="152562"/>
                    </a:lnTo>
                    <a:cubicBezTo>
                      <a:pt x="1142" y="153150"/>
                      <a:pt x="1142" y="153731"/>
                      <a:pt x="1142" y="154311"/>
                    </a:cubicBezTo>
                    <a:cubicBezTo>
                      <a:pt x="1231" y="155526"/>
                      <a:pt x="1498" y="155661"/>
                      <a:pt x="3768" y="155722"/>
                    </a:cubicBezTo>
                    <a:lnTo>
                      <a:pt x="4911" y="155722"/>
                    </a:lnTo>
                    <a:cubicBezTo>
                      <a:pt x="9480" y="155722"/>
                      <a:pt x="9495" y="155722"/>
                      <a:pt x="9495" y="153354"/>
                    </a:cubicBezTo>
                    <a:lnTo>
                      <a:pt x="9495" y="2896"/>
                    </a:lnTo>
                    <a:cubicBezTo>
                      <a:pt x="9421" y="2375"/>
                      <a:pt x="9406" y="1855"/>
                      <a:pt x="9347" y="134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29" name="任意多边形: 形状 128">
                <a:extLst>
                  <a:ext uri="{FF2B5EF4-FFF2-40B4-BE49-F238E27FC236}">
                    <a16:creationId xmlns:a16="http://schemas.microsoft.com/office/drawing/2014/main" id="{C34B6657-0F0A-B7D6-4D2F-E78BFA6F1CC5}"/>
                  </a:ext>
                </a:extLst>
              </p:cNvPr>
              <p:cNvSpPr/>
              <p:nvPr/>
            </p:nvSpPr>
            <p:spPr>
              <a:xfrm>
                <a:off x="2288858" y="5914205"/>
                <a:ext cx="8901" cy="156091"/>
              </a:xfrm>
              <a:custGeom>
                <a:avLst/>
                <a:gdLst>
                  <a:gd name="connsiteX0" fmla="*/ 8644 w 8901"/>
                  <a:gd name="connsiteY0" fmla="*/ 153752 h 156091"/>
                  <a:gd name="connsiteX1" fmla="*/ 8644 w 8901"/>
                  <a:gd name="connsiteY1" fmla="*/ 152394 h 156091"/>
                  <a:gd name="connsiteX2" fmla="*/ 8644 w 8901"/>
                  <a:gd name="connsiteY2" fmla="*/ 72886 h 156091"/>
                  <a:gd name="connsiteX3" fmla="*/ 8644 w 8901"/>
                  <a:gd name="connsiteY3" fmla="*/ 2683 h 156091"/>
                  <a:gd name="connsiteX4" fmla="*/ 4342 w 8901"/>
                  <a:gd name="connsiteY4" fmla="*/ 571 h 156091"/>
                  <a:gd name="connsiteX5" fmla="*/ 3585 w 8901"/>
                  <a:gd name="connsiteY5" fmla="*/ 571 h 156091"/>
                  <a:gd name="connsiteX6" fmla="*/ 1152 w 8901"/>
                  <a:gd name="connsiteY6" fmla="*/ 1755 h 156091"/>
                  <a:gd name="connsiteX7" fmla="*/ 1152 w 8901"/>
                  <a:gd name="connsiteY7" fmla="*/ 3693 h 156091"/>
                  <a:gd name="connsiteX8" fmla="*/ 1152 w 8901"/>
                  <a:gd name="connsiteY8" fmla="*/ 151882 h 156091"/>
                  <a:gd name="connsiteX9" fmla="*/ 1152 w 8901"/>
                  <a:gd name="connsiteY9" fmla="*/ 153435 h 156091"/>
                  <a:gd name="connsiteX10" fmla="*/ 1805 w 8901"/>
                  <a:gd name="connsiteY10" fmla="*/ 155132 h 156091"/>
                  <a:gd name="connsiteX11" fmla="*/ 2784 w 8901"/>
                  <a:gd name="connsiteY11" fmla="*/ 155682 h 156091"/>
                  <a:gd name="connsiteX12" fmla="*/ 7992 w 8901"/>
                  <a:gd name="connsiteY12" fmla="*/ 155561 h 156091"/>
                  <a:gd name="connsiteX13" fmla="*/ 8644 w 8901"/>
                  <a:gd name="connsiteY13" fmla="*/ 153752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01" h="156091">
                    <a:moveTo>
                      <a:pt x="8644" y="153752"/>
                    </a:moveTo>
                    <a:cubicBezTo>
                      <a:pt x="8644" y="153299"/>
                      <a:pt x="8644" y="152847"/>
                      <a:pt x="8644" y="152394"/>
                    </a:cubicBezTo>
                    <a:lnTo>
                      <a:pt x="8644" y="72886"/>
                    </a:lnTo>
                    <a:cubicBezTo>
                      <a:pt x="8644" y="49490"/>
                      <a:pt x="8644" y="26089"/>
                      <a:pt x="8644" y="2683"/>
                    </a:cubicBezTo>
                    <a:cubicBezTo>
                      <a:pt x="8674" y="571"/>
                      <a:pt x="8570" y="571"/>
                      <a:pt x="4342" y="571"/>
                    </a:cubicBezTo>
                    <a:cubicBezTo>
                      <a:pt x="4090" y="564"/>
                      <a:pt x="3838" y="564"/>
                      <a:pt x="3585" y="571"/>
                    </a:cubicBezTo>
                    <a:cubicBezTo>
                      <a:pt x="1894" y="654"/>
                      <a:pt x="1271" y="933"/>
                      <a:pt x="1152" y="1755"/>
                    </a:cubicBezTo>
                    <a:cubicBezTo>
                      <a:pt x="1063" y="2396"/>
                      <a:pt x="1152" y="3045"/>
                      <a:pt x="1152" y="3693"/>
                    </a:cubicBezTo>
                    <a:lnTo>
                      <a:pt x="1152" y="151882"/>
                    </a:lnTo>
                    <a:cubicBezTo>
                      <a:pt x="1152" y="152394"/>
                      <a:pt x="1152" y="152915"/>
                      <a:pt x="1152" y="153435"/>
                    </a:cubicBezTo>
                    <a:cubicBezTo>
                      <a:pt x="1176" y="154016"/>
                      <a:pt x="1397" y="154589"/>
                      <a:pt x="1805" y="155132"/>
                    </a:cubicBezTo>
                    <a:cubicBezTo>
                      <a:pt x="1983" y="155388"/>
                      <a:pt x="2265" y="155637"/>
                      <a:pt x="2784" y="155682"/>
                    </a:cubicBezTo>
                    <a:cubicBezTo>
                      <a:pt x="4492" y="155963"/>
                      <a:pt x="6342" y="155920"/>
                      <a:pt x="7992" y="155561"/>
                    </a:cubicBezTo>
                    <a:cubicBezTo>
                      <a:pt x="9149" y="155192"/>
                      <a:pt x="8570" y="154400"/>
                      <a:pt x="8644" y="153752"/>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30" name="任意多边形: 形状 129">
                <a:extLst>
                  <a:ext uri="{FF2B5EF4-FFF2-40B4-BE49-F238E27FC236}">
                    <a16:creationId xmlns:a16="http://schemas.microsoft.com/office/drawing/2014/main" id="{C13EDCBF-D133-55F4-78FC-254F74CFAE0B}"/>
                  </a:ext>
                </a:extLst>
              </p:cNvPr>
              <p:cNvSpPr/>
              <p:nvPr/>
            </p:nvSpPr>
            <p:spPr>
              <a:xfrm>
                <a:off x="2147503" y="5914193"/>
                <a:ext cx="8901" cy="156091"/>
              </a:xfrm>
              <a:custGeom>
                <a:avLst/>
                <a:gdLst>
                  <a:gd name="connsiteX0" fmla="*/ 5380 w 8901"/>
                  <a:gd name="connsiteY0" fmla="*/ 583 h 156091"/>
                  <a:gd name="connsiteX1" fmla="*/ 3081 w 8901"/>
                  <a:gd name="connsiteY1" fmla="*/ 583 h 156091"/>
                  <a:gd name="connsiteX2" fmla="*/ 1152 w 8901"/>
                  <a:gd name="connsiteY2" fmla="*/ 1525 h 156091"/>
                  <a:gd name="connsiteX3" fmla="*/ 1152 w 8901"/>
                  <a:gd name="connsiteY3" fmla="*/ 3463 h 156091"/>
                  <a:gd name="connsiteX4" fmla="*/ 1152 w 8901"/>
                  <a:gd name="connsiteY4" fmla="*/ 152662 h 156091"/>
                  <a:gd name="connsiteX5" fmla="*/ 1152 w 8901"/>
                  <a:gd name="connsiteY5" fmla="*/ 154411 h 156091"/>
                  <a:gd name="connsiteX6" fmla="*/ 3808 w 8901"/>
                  <a:gd name="connsiteY6" fmla="*/ 155806 h 156091"/>
                  <a:gd name="connsiteX7" fmla="*/ 6093 w 8901"/>
                  <a:gd name="connsiteY7" fmla="*/ 155806 h 156091"/>
                  <a:gd name="connsiteX8" fmla="*/ 8021 w 8901"/>
                  <a:gd name="connsiteY8" fmla="*/ 154864 h 156091"/>
                  <a:gd name="connsiteX9" fmla="*/ 8021 w 8901"/>
                  <a:gd name="connsiteY9" fmla="*/ 152926 h 156091"/>
                  <a:gd name="connsiteX10" fmla="*/ 8021 w 8901"/>
                  <a:gd name="connsiteY10" fmla="*/ 3546 h 156091"/>
                  <a:gd name="connsiteX11" fmla="*/ 8021 w 8901"/>
                  <a:gd name="connsiteY11" fmla="*/ 1993 h 156091"/>
                  <a:gd name="connsiteX12" fmla="*/ 5380 w 8901"/>
                  <a:gd name="connsiteY12" fmla="*/ 583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901" h="156091">
                    <a:moveTo>
                      <a:pt x="5380" y="583"/>
                    </a:moveTo>
                    <a:cubicBezTo>
                      <a:pt x="4615" y="560"/>
                      <a:pt x="3846" y="560"/>
                      <a:pt x="3081" y="583"/>
                    </a:cubicBezTo>
                    <a:cubicBezTo>
                      <a:pt x="1731" y="635"/>
                      <a:pt x="1241" y="862"/>
                      <a:pt x="1152" y="1525"/>
                    </a:cubicBezTo>
                    <a:cubicBezTo>
                      <a:pt x="1063" y="2189"/>
                      <a:pt x="1152" y="2822"/>
                      <a:pt x="1152" y="3463"/>
                    </a:cubicBezTo>
                    <a:lnTo>
                      <a:pt x="1152" y="152662"/>
                    </a:lnTo>
                    <a:cubicBezTo>
                      <a:pt x="1152" y="153243"/>
                      <a:pt x="1152" y="153831"/>
                      <a:pt x="1152" y="154411"/>
                    </a:cubicBezTo>
                    <a:cubicBezTo>
                      <a:pt x="1241" y="155603"/>
                      <a:pt x="1553" y="155761"/>
                      <a:pt x="3808" y="155806"/>
                    </a:cubicBezTo>
                    <a:cubicBezTo>
                      <a:pt x="4564" y="155806"/>
                      <a:pt x="5291" y="155806"/>
                      <a:pt x="6093" y="155806"/>
                    </a:cubicBezTo>
                    <a:cubicBezTo>
                      <a:pt x="7457" y="155754"/>
                      <a:pt x="7932" y="155535"/>
                      <a:pt x="8021" y="154864"/>
                    </a:cubicBezTo>
                    <a:cubicBezTo>
                      <a:pt x="8110" y="154193"/>
                      <a:pt x="8021" y="153567"/>
                      <a:pt x="8021" y="152926"/>
                    </a:cubicBezTo>
                    <a:lnTo>
                      <a:pt x="8021" y="3546"/>
                    </a:lnTo>
                    <a:cubicBezTo>
                      <a:pt x="8021" y="3026"/>
                      <a:pt x="8021" y="2513"/>
                      <a:pt x="8021" y="1993"/>
                    </a:cubicBezTo>
                    <a:cubicBezTo>
                      <a:pt x="7932" y="794"/>
                      <a:pt x="7635" y="643"/>
                      <a:pt x="5380" y="583"/>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31" name="任意多边形: 形状 130">
                <a:extLst>
                  <a:ext uri="{FF2B5EF4-FFF2-40B4-BE49-F238E27FC236}">
                    <a16:creationId xmlns:a16="http://schemas.microsoft.com/office/drawing/2014/main" id="{162220CD-0A40-B35C-D5CD-1799CC4E66B2}"/>
                  </a:ext>
                </a:extLst>
              </p:cNvPr>
              <p:cNvSpPr/>
              <p:nvPr/>
            </p:nvSpPr>
            <p:spPr>
              <a:xfrm>
                <a:off x="2403302" y="5914228"/>
                <a:ext cx="7418" cy="156091"/>
              </a:xfrm>
              <a:custGeom>
                <a:avLst/>
                <a:gdLst>
                  <a:gd name="connsiteX0" fmla="*/ 5380 w 7417"/>
                  <a:gd name="connsiteY0" fmla="*/ 585 h 156091"/>
                  <a:gd name="connsiteX1" fmla="*/ 3096 w 7417"/>
                  <a:gd name="connsiteY1" fmla="*/ 585 h 156091"/>
                  <a:gd name="connsiteX2" fmla="*/ 1152 w 7417"/>
                  <a:gd name="connsiteY2" fmla="*/ 1520 h 156091"/>
                  <a:gd name="connsiteX3" fmla="*/ 1152 w 7417"/>
                  <a:gd name="connsiteY3" fmla="*/ 3458 h 156091"/>
                  <a:gd name="connsiteX4" fmla="*/ 1152 w 7417"/>
                  <a:gd name="connsiteY4" fmla="*/ 77930 h 156091"/>
                  <a:gd name="connsiteX5" fmla="*/ 1152 w 7417"/>
                  <a:gd name="connsiteY5" fmla="*/ 152981 h 156091"/>
                  <a:gd name="connsiteX6" fmla="*/ 1226 w 7417"/>
                  <a:gd name="connsiteY6" fmla="*/ 154912 h 156091"/>
                  <a:gd name="connsiteX7" fmla="*/ 2747 w 7417"/>
                  <a:gd name="connsiteY7" fmla="*/ 155751 h 156091"/>
                  <a:gd name="connsiteX8" fmla="*/ 2947 w 7417"/>
                  <a:gd name="connsiteY8" fmla="*/ 155749 h 156091"/>
                  <a:gd name="connsiteX9" fmla="*/ 5618 w 7417"/>
                  <a:gd name="connsiteY9" fmla="*/ 155749 h 156091"/>
                  <a:gd name="connsiteX10" fmla="*/ 7101 w 7417"/>
                  <a:gd name="connsiteY10" fmla="*/ 154995 h 156091"/>
                  <a:gd name="connsiteX11" fmla="*/ 7190 w 7417"/>
                  <a:gd name="connsiteY11" fmla="*/ 153449 h 156091"/>
                  <a:gd name="connsiteX12" fmla="*/ 7190 w 7417"/>
                  <a:gd name="connsiteY12" fmla="*/ 2961 h 156091"/>
                  <a:gd name="connsiteX13" fmla="*/ 7116 w 7417"/>
                  <a:gd name="connsiteY13" fmla="*/ 1407 h 156091"/>
                  <a:gd name="connsiteX14" fmla="*/ 5380 w 7417"/>
                  <a:gd name="connsiteY14" fmla="*/ 585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417" h="156091">
                    <a:moveTo>
                      <a:pt x="5380" y="585"/>
                    </a:moveTo>
                    <a:cubicBezTo>
                      <a:pt x="4619" y="559"/>
                      <a:pt x="3857" y="559"/>
                      <a:pt x="3096" y="585"/>
                    </a:cubicBezTo>
                    <a:cubicBezTo>
                      <a:pt x="1731" y="631"/>
                      <a:pt x="1241" y="857"/>
                      <a:pt x="1152" y="1520"/>
                    </a:cubicBezTo>
                    <a:cubicBezTo>
                      <a:pt x="1063" y="2184"/>
                      <a:pt x="1152" y="2817"/>
                      <a:pt x="1152" y="3458"/>
                    </a:cubicBezTo>
                    <a:cubicBezTo>
                      <a:pt x="1152" y="28282"/>
                      <a:pt x="1152" y="53106"/>
                      <a:pt x="1152" y="77930"/>
                    </a:cubicBezTo>
                    <a:cubicBezTo>
                      <a:pt x="1152" y="102944"/>
                      <a:pt x="1152" y="127962"/>
                      <a:pt x="1152" y="152981"/>
                    </a:cubicBezTo>
                    <a:cubicBezTo>
                      <a:pt x="1152" y="153622"/>
                      <a:pt x="1152" y="154271"/>
                      <a:pt x="1226" y="154912"/>
                    </a:cubicBezTo>
                    <a:cubicBezTo>
                      <a:pt x="1191" y="155357"/>
                      <a:pt x="1872" y="155733"/>
                      <a:pt x="2747" y="155751"/>
                    </a:cubicBezTo>
                    <a:cubicBezTo>
                      <a:pt x="2814" y="155753"/>
                      <a:pt x="2881" y="155752"/>
                      <a:pt x="2947" y="155749"/>
                    </a:cubicBezTo>
                    <a:cubicBezTo>
                      <a:pt x="3836" y="155783"/>
                      <a:pt x="4729" y="155783"/>
                      <a:pt x="5618" y="155749"/>
                    </a:cubicBezTo>
                    <a:cubicBezTo>
                      <a:pt x="6437" y="155749"/>
                      <a:pt x="7101" y="155411"/>
                      <a:pt x="7101" y="154995"/>
                    </a:cubicBezTo>
                    <a:cubicBezTo>
                      <a:pt x="7190" y="154482"/>
                      <a:pt x="7190" y="153962"/>
                      <a:pt x="7190" y="153449"/>
                    </a:cubicBezTo>
                    <a:cubicBezTo>
                      <a:pt x="7190" y="103283"/>
                      <a:pt x="7190" y="53121"/>
                      <a:pt x="7190" y="2961"/>
                    </a:cubicBezTo>
                    <a:cubicBezTo>
                      <a:pt x="7190" y="2440"/>
                      <a:pt x="7190" y="1920"/>
                      <a:pt x="7116" y="1407"/>
                    </a:cubicBezTo>
                    <a:cubicBezTo>
                      <a:pt x="7042" y="895"/>
                      <a:pt x="6538" y="631"/>
                      <a:pt x="5380" y="585"/>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32" name="任意多边形: 形状 131">
                <a:extLst>
                  <a:ext uri="{FF2B5EF4-FFF2-40B4-BE49-F238E27FC236}">
                    <a16:creationId xmlns:a16="http://schemas.microsoft.com/office/drawing/2014/main" id="{51070C84-A058-C06F-B7B7-B0B8DE1ADEDB}"/>
                  </a:ext>
                </a:extLst>
              </p:cNvPr>
              <p:cNvSpPr/>
              <p:nvPr/>
            </p:nvSpPr>
            <p:spPr>
              <a:xfrm>
                <a:off x="2204828" y="5914194"/>
                <a:ext cx="7418" cy="156091"/>
              </a:xfrm>
              <a:custGeom>
                <a:avLst/>
                <a:gdLst>
                  <a:gd name="connsiteX0" fmla="*/ 7101 w 7417"/>
                  <a:gd name="connsiteY0" fmla="*/ 8175 h 156091"/>
                  <a:gd name="connsiteX1" fmla="*/ 7101 w 7417"/>
                  <a:gd name="connsiteY1" fmla="*/ 3131 h 156091"/>
                  <a:gd name="connsiteX2" fmla="*/ 7101 w 7417"/>
                  <a:gd name="connsiteY2" fmla="*/ 1781 h 156091"/>
                  <a:gd name="connsiteX3" fmla="*/ 4579 w 7417"/>
                  <a:gd name="connsiteY3" fmla="*/ 582 h 156091"/>
                  <a:gd name="connsiteX4" fmla="*/ 3096 w 7417"/>
                  <a:gd name="connsiteY4" fmla="*/ 582 h 156091"/>
                  <a:gd name="connsiteX5" fmla="*/ 1152 w 7417"/>
                  <a:gd name="connsiteY5" fmla="*/ 1517 h 156091"/>
                  <a:gd name="connsiteX6" fmla="*/ 1152 w 7417"/>
                  <a:gd name="connsiteY6" fmla="*/ 3455 h 156091"/>
                  <a:gd name="connsiteX7" fmla="*/ 1152 w 7417"/>
                  <a:gd name="connsiteY7" fmla="*/ 114219 h 156091"/>
                  <a:gd name="connsiteX8" fmla="*/ 1152 w 7417"/>
                  <a:gd name="connsiteY8" fmla="*/ 153197 h 156091"/>
                  <a:gd name="connsiteX9" fmla="*/ 1301 w 7417"/>
                  <a:gd name="connsiteY9" fmla="*/ 155127 h 156091"/>
                  <a:gd name="connsiteX10" fmla="*/ 2562 w 7417"/>
                  <a:gd name="connsiteY10" fmla="*/ 155745 h 156091"/>
                  <a:gd name="connsiteX11" fmla="*/ 4045 w 7417"/>
                  <a:gd name="connsiteY11" fmla="*/ 155798 h 156091"/>
                  <a:gd name="connsiteX12" fmla="*/ 6745 w 7417"/>
                  <a:gd name="connsiteY12" fmla="*/ 154765 h 156091"/>
                  <a:gd name="connsiteX13" fmla="*/ 7146 w 7417"/>
                  <a:gd name="connsiteY13" fmla="*/ 151877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17" h="156091">
                    <a:moveTo>
                      <a:pt x="7101" y="8175"/>
                    </a:moveTo>
                    <a:lnTo>
                      <a:pt x="7101" y="3131"/>
                    </a:lnTo>
                    <a:cubicBezTo>
                      <a:pt x="7101" y="2678"/>
                      <a:pt x="7101" y="2226"/>
                      <a:pt x="7101" y="1781"/>
                    </a:cubicBezTo>
                    <a:cubicBezTo>
                      <a:pt x="6909" y="974"/>
                      <a:pt x="6211" y="672"/>
                      <a:pt x="4579" y="582"/>
                    </a:cubicBezTo>
                    <a:cubicBezTo>
                      <a:pt x="4085" y="560"/>
                      <a:pt x="3590" y="560"/>
                      <a:pt x="3096" y="582"/>
                    </a:cubicBezTo>
                    <a:cubicBezTo>
                      <a:pt x="1761" y="582"/>
                      <a:pt x="1241" y="853"/>
                      <a:pt x="1152" y="1517"/>
                    </a:cubicBezTo>
                    <a:cubicBezTo>
                      <a:pt x="1063" y="2180"/>
                      <a:pt x="1152" y="2806"/>
                      <a:pt x="1152" y="3455"/>
                    </a:cubicBezTo>
                    <a:lnTo>
                      <a:pt x="1152" y="114219"/>
                    </a:lnTo>
                    <a:cubicBezTo>
                      <a:pt x="1152" y="127214"/>
                      <a:pt x="1152" y="140206"/>
                      <a:pt x="1152" y="153197"/>
                    </a:cubicBezTo>
                    <a:cubicBezTo>
                      <a:pt x="1152" y="153838"/>
                      <a:pt x="1152" y="154486"/>
                      <a:pt x="1301" y="155127"/>
                    </a:cubicBezTo>
                    <a:cubicBezTo>
                      <a:pt x="1353" y="155466"/>
                      <a:pt x="1894" y="155731"/>
                      <a:pt x="2562" y="155745"/>
                    </a:cubicBezTo>
                    <a:cubicBezTo>
                      <a:pt x="3051" y="155788"/>
                      <a:pt x="3548" y="155806"/>
                      <a:pt x="4045" y="155798"/>
                    </a:cubicBezTo>
                    <a:cubicBezTo>
                      <a:pt x="5840" y="155798"/>
                      <a:pt x="6226" y="155625"/>
                      <a:pt x="6745" y="154765"/>
                    </a:cubicBezTo>
                    <a:cubicBezTo>
                      <a:pt x="7159" y="153818"/>
                      <a:pt x="7294" y="152845"/>
                      <a:pt x="7146" y="151877"/>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33" name="任意多边形: 形状 132">
                <a:extLst>
                  <a:ext uri="{FF2B5EF4-FFF2-40B4-BE49-F238E27FC236}">
                    <a16:creationId xmlns:a16="http://schemas.microsoft.com/office/drawing/2014/main" id="{873B0121-B603-EA3A-D0AD-1AECF2990EF9}"/>
                  </a:ext>
                </a:extLst>
              </p:cNvPr>
              <p:cNvSpPr/>
              <p:nvPr/>
            </p:nvSpPr>
            <p:spPr>
              <a:xfrm>
                <a:off x="2575081" y="5914298"/>
                <a:ext cx="4451" cy="156091"/>
              </a:xfrm>
              <a:custGeom>
                <a:avLst/>
                <a:gdLst>
                  <a:gd name="connsiteX0" fmla="*/ 4139 w 4450"/>
                  <a:gd name="connsiteY0" fmla="*/ 1677 h 156091"/>
                  <a:gd name="connsiteX1" fmla="*/ 3857 w 4450"/>
                  <a:gd name="connsiteY1" fmla="*/ 923 h 156091"/>
                  <a:gd name="connsiteX2" fmla="*/ 2611 w 4450"/>
                  <a:gd name="connsiteY2" fmla="*/ 568 h 156091"/>
                  <a:gd name="connsiteX3" fmla="*/ 1380 w 4450"/>
                  <a:gd name="connsiteY3" fmla="*/ 930 h 156091"/>
                  <a:gd name="connsiteX4" fmla="*/ 1113 w 4450"/>
                  <a:gd name="connsiteY4" fmla="*/ 1684 h 156091"/>
                  <a:gd name="connsiteX5" fmla="*/ 1113 w 4450"/>
                  <a:gd name="connsiteY5" fmla="*/ 3426 h 156091"/>
                  <a:gd name="connsiteX6" fmla="*/ 1113 w 4450"/>
                  <a:gd name="connsiteY6" fmla="*/ 152799 h 156091"/>
                  <a:gd name="connsiteX7" fmla="*/ 1113 w 4450"/>
                  <a:gd name="connsiteY7" fmla="*/ 154540 h 156091"/>
                  <a:gd name="connsiteX8" fmla="*/ 1395 w 4450"/>
                  <a:gd name="connsiteY8" fmla="*/ 155294 h 156091"/>
                  <a:gd name="connsiteX9" fmla="*/ 3449 w 4450"/>
                  <a:gd name="connsiteY9" fmla="*/ 155509 h 156091"/>
                  <a:gd name="connsiteX10" fmla="*/ 3872 w 4450"/>
                  <a:gd name="connsiteY10" fmla="*/ 155294 h 156091"/>
                  <a:gd name="connsiteX11" fmla="*/ 4139 w 4450"/>
                  <a:gd name="connsiteY11" fmla="*/ 154540 h 156091"/>
                  <a:gd name="connsiteX12" fmla="*/ 4139 w 4450"/>
                  <a:gd name="connsiteY12" fmla="*/ 152799 h 156091"/>
                  <a:gd name="connsiteX13" fmla="*/ 4139 w 4450"/>
                  <a:gd name="connsiteY13" fmla="*/ 3419 h 156091"/>
                  <a:gd name="connsiteX14" fmla="*/ 4139 w 4450"/>
                  <a:gd name="connsiteY14" fmla="*/ 1677 h 15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50" h="156091">
                    <a:moveTo>
                      <a:pt x="4139" y="1677"/>
                    </a:moveTo>
                    <a:cubicBezTo>
                      <a:pt x="4129" y="1419"/>
                      <a:pt x="4034" y="1164"/>
                      <a:pt x="3857" y="923"/>
                    </a:cubicBezTo>
                    <a:cubicBezTo>
                      <a:pt x="3626" y="685"/>
                      <a:pt x="3130" y="544"/>
                      <a:pt x="2611" y="568"/>
                    </a:cubicBezTo>
                    <a:cubicBezTo>
                      <a:pt x="2095" y="551"/>
                      <a:pt x="1608" y="694"/>
                      <a:pt x="1380" y="930"/>
                    </a:cubicBezTo>
                    <a:cubicBezTo>
                      <a:pt x="1203" y="1171"/>
                      <a:pt x="1113" y="1427"/>
                      <a:pt x="1113" y="1684"/>
                    </a:cubicBezTo>
                    <a:cubicBezTo>
                      <a:pt x="1113" y="2265"/>
                      <a:pt x="1113" y="2846"/>
                      <a:pt x="1113" y="3426"/>
                    </a:cubicBezTo>
                    <a:lnTo>
                      <a:pt x="1113" y="152799"/>
                    </a:lnTo>
                    <a:cubicBezTo>
                      <a:pt x="1113" y="153379"/>
                      <a:pt x="1113" y="153960"/>
                      <a:pt x="1113" y="154540"/>
                    </a:cubicBezTo>
                    <a:cubicBezTo>
                      <a:pt x="1130" y="154798"/>
                      <a:pt x="1225" y="155052"/>
                      <a:pt x="1395" y="155294"/>
                    </a:cubicBezTo>
                    <a:cubicBezTo>
                      <a:pt x="1846" y="155642"/>
                      <a:pt x="2765" y="155739"/>
                      <a:pt x="3449" y="155509"/>
                    </a:cubicBezTo>
                    <a:cubicBezTo>
                      <a:pt x="3618" y="155453"/>
                      <a:pt x="3761" y="155380"/>
                      <a:pt x="3872" y="155294"/>
                    </a:cubicBezTo>
                    <a:cubicBezTo>
                      <a:pt x="4043" y="155052"/>
                      <a:pt x="4133" y="154798"/>
                      <a:pt x="4139" y="154540"/>
                    </a:cubicBezTo>
                    <a:cubicBezTo>
                      <a:pt x="4139" y="153960"/>
                      <a:pt x="4139" y="153379"/>
                      <a:pt x="4139" y="152799"/>
                    </a:cubicBezTo>
                    <a:lnTo>
                      <a:pt x="4139" y="3419"/>
                    </a:lnTo>
                    <a:cubicBezTo>
                      <a:pt x="4154" y="2838"/>
                      <a:pt x="4169" y="2257"/>
                      <a:pt x="4139" y="1677"/>
                    </a:cubicBezTo>
                    <a:close/>
                  </a:path>
                </a:pathLst>
              </a:custGeom>
              <a:grp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grpSp>
        <p:sp>
          <p:nvSpPr>
            <p:cNvPr id="134" name="图形 137">
              <a:extLst>
                <a:ext uri="{FF2B5EF4-FFF2-40B4-BE49-F238E27FC236}">
                  <a16:creationId xmlns:a16="http://schemas.microsoft.com/office/drawing/2014/main" id="{4A0C48F0-DE3C-D612-6FC3-15E72334CA4B}"/>
                </a:ext>
              </a:extLst>
            </p:cNvPr>
            <p:cNvSpPr/>
            <p:nvPr/>
          </p:nvSpPr>
          <p:spPr>
            <a:xfrm>
              <a:off x="1221790" y="5933419"/>
              <a:ext cx="196730" cy="192638"/>
            </a:xfrm>
            <a:custGeom>
              <a:avLst/>
              <a:gdLst>
                <a:gd name="connsiteX0" fmla="*/ 98659 w 196729"/>
                <a:gd name="connsiteY0" fmla="*/ 192601 h 192637"/>
                <a:gd name="connsiteX1" fmla="*/ 98253 w 196729"/>
                <a:gd name="connsiteY1" fmla="*/ 189648 h 192637"/>
                <a:gd name="connsiteX2" fmla="*/ 98253 w 196729"/>
                <a:gd name="connsiteY2" fmla="*/ 185349 h 192637"/>
                <a:gd name="connsiteX3" fmla="*/ 98101 w 196729"/>
                <a:gd name="connsiteY3" fmla="*/ 182671 h 192637"/>
                <a:gd name="connsiteX4" fmla="*/ 98041 w 196729"/>
                <a:gd name="connsiteY4" fmla="*/ 180310 h 192637"/>
                <a:gd name="connsiteX5" fmla="*/ 97874 w 196729"/>
                <a:gd name="connsiteY5" fmla="*/ 177528 h 192637"/>
                <a:gd name="connsiteX6" fmla="*/ 97833 w 196729"/>
                <a:gd name="connsiteY6" fmla="*/ 176669 h 192637"/>
                <a:gd name="connsiteX7" fmla="*/ 97651 w 196729"/>
                <a:gd name="connsiteY7" fmla="*/ 173564 h 192637"/>
                <a:gd name="connsiteX8" fmla="*/ 97614 w 196729"/>
                <a:gd name="connsiteY8" fmla="*/ 172385 h 192637"/>
                <a:gd name="connsiteX9" fmla="*/ 97454 w 196729"/>
                <a:gd name="connsiteY9" fmla="*/ 170570 h 192637"/>
                <a:gd name="connsiteX10" fmla="*/ 97420 w 196729"/>
                <a:gd name="connsiteY10" fmla="*/ 170254 h 192637"/>
                <a:gd name="connsiteX11" fmla="*/ 97164 w 196729"/>
                <a:gd name="connsiteY11" fmla="*/ 166401 h 192637"/>
                <a:gd name="connsiteX12" fmla="*/ 96822 w 196729"/>
                <a:gd name="connsiteY12" fmla="*/ 163315 h 192637"/>
                <a:gd name="connsiteX13" fmla="*/ 96762 w 196729"/>
                <a:gd name="connsiteY13" fmla="*/ 162783 h 192637"/>
                <a:gd name="connsiteX14" fmla="*/ 96390 w 196729"/>
                <a:gd name="connsiteY14" fmla="*/ 159376 h 192637"/>
                <a:gd name="connsiteX15" fmla="*/ 96156 w 196729"/>
                <a:gd name="connsiteY15" fmla="*/ 157465 h 192637"/>
                <a:gd name="connsiteX16" fmla="*/ 95092 w 196729"/>
                <a:gd name="connsiteY16" fmla="*/ 150693 h 192637"/>
                <a:gd name="connsiteX17" fmla="*/ 93051 w 196729"/>
                <a:gd name="connsiteY17" fmla="*/ 141373 h 192637"/>
                <a:gd name="connsiteX18" fmla="*/ 89369 w 196729"/>
                <a:gd name="connsiteY18" fmla="*/ 130834 h 192637"/>
                <a:gd name="connsiteX19" fmla="*/ 84017 w 196729"/>
                <a:gd name="connsiteY19" fmla="*/ 121295 h 192637"/>
                <a:gd name="connsiteX20" fmla="*/ 80559 w 196729"/>
                <a:gd name="connsiteY20" fmla="*/ 117059 h 192637"/>
                <a:gd name="connsiteX21" fmla="*/ 79930 w 196729"/>
                <a:gd name="connsiteY21" fmla="*/ 116315 h 192637"/>
                <a:gd name="connsiteX22" fmla="*/ 78714 w 196729"/>
                <a:gd name="connsiteY22" fmla="*/ 115103 h 192637"/>
                <a:gd name="connsiteX23" fmla="*/ 78216 w 196729"/>
                <a:gd name="connsiteY23" fmla="*/ 114698 h 192637"/>
                <a:gd name="connsiteX24" fmla="*/ 75129 w 196729"/>
                <a:gd name="connsiteY24" fmla="*/ 112031 h 192637"/>
                <a:gd name="connsiteX25" fmla="*/ 70347 w 196729"/>
                <a:gd name="connsiteY25" fmla="*/ 108762 h 192637"/>
                <a:gd name="connsiteX26" fmla="*/ 58930 w 196729"/>
                <a:gd name="connsiteY26" fmla="*/ 103556 h 192637"/>
                <a:gd name="connsiteX27" fmla="*/ 49744 w 196729"/>
                <a:gd name="connsiteY27" fmla="*/ 100953 h 192637"/>
                <a:gd name="connsiteX28" fmla="*/ 42485 w 196729"/>
                <a:gd name="connsiteY28" fmla="*/ 99543 h 192637"/>
                <a:gd name="connsiteX29" fmla="*/ 35921 w 196729"/>
                <a:gd name="connsiteY29" fmla="*/ 98550 h 192637"/>
                <a:gd name="connsiteX30" fmla="*/ 33150 w 196729"/>
                <a:gd name="connsiteY30" fmla="*/ 98256 h 192637"/>
                <a:gd name="connsiteX31" fmla="*/ 30383 w 196729"/>
                <a:gd name="connsiteY31" fmla="*/ 97933 h 192637"/>
                <a:gd name="connsiteX32" fmla="*/ 29747 w 196729"/>
                <a:gd name="connsiteY32" fmla="*/ 97859 h 192637"/>
                <a:gd name="connsiteX33" fmla="*/ 27721 w 196729"/>
                <a:gd name="connsiteY33" fmla="*/ 97691 h 192637"/>
                <a:gd name="connsiteX34" fmla="*/ 23868 w 196729"/>
                <a:gd name="connsiteY34" fmla="*/ 97416 h 192637"/>
                <a:gd name="connsiteX35" fmla="*/ 22380 w 196729"/>
                <a:gd name="connsiteY35" fmla="*/ 97278 h 192637"/>
                <a:gd name="connsiteX36" fmla="*/ 22061 w 196729"/>
                <a:gd name="connsiteY36" fmla="*/ 97230 h 192637"/>
                <a:gd name="connsiteX37" fmla="*/ 17345 w 196729"/>
                <a:gd name="connsiteY37" fmla="*/ 96988 h 192637"/>
                <a:gd name="connsiteX38" fmla="*/ 14132 w 196729"/>
                <a:gd name="connsiteY38" fmla="*/ 96821 h 192637"/>
                <a:gd name="connsiteX39" fmla="*/ 12310 w 196729"/>
                <a:gd name="connsiteY39" fmla="*/ 96776 h 192637"/>
                <a:gd name="connsiteX40" fmla="*/ 8022 w 196729"/>
                <a:gd name="connsiteY40" fmla="*/ 96590 h 192637"/>
                <a:gd name="connsiteX41" fmla="*/ 7163 w 196729"/>
                <a:gd name="connsiteY41" fmla="*/ 96572 h 192637"/>
                <a:gd name="connsiteX42" fmla="*/ 1023 w 196729"/>
                <a:gd name="connsiteY42" fmla="*/ 96561 h 192637"/>
                <a:gd name="connsiteX43" fmla="*/ 279 w 196729"/>
                <a:gd name="connsiteY43" fmla="*/ 96438 h 192637"/>
                <a:gd name="connsiteX44" fmla="*/ 919 w 196729"/>
                <a:gd name="connsiteY44" fmla="*/ 96382 h 192637"/>
                <a:gd name="connsiteX45" fmla="*/ 4686 w 196729"/>
                <a:gd name="connsiteY45" fmla="*/ 96356 h 192637"/>
                <a:gd name="connsiteX46" fmla="*/ 6917 w 196729"/>
                <a:gd name="connsiteY46" fmla="*/ 96200 h 192637"/>
                <a:gd name="connsiteX47" fmla="*/ 7776 w 196729"/>
                <a:gd name="connsiteY47" fmla="*/ 96163 h 192637"/>
                <a:gd name="connsiteX48" fmla="*/ 11432 w 196729"/>
                <a:gd name="connsiteY48" fmla="*/ 96163 h 192637"/>
                <a:gd name="connsiteX49" fmla="*/ 13570 w 196729"/>
                <a:gd name="connsiteY49" fmla="*/ 96018 h 192637"/>
                <a:gd name="connsiteX50" fmla="*/ 15500 w 196729"/>
                <a:gd name="connsiteY50" fmla="*/ 95954 h 192637"/>
                <a:gd name="connsiteX51" fmla="*/ 18394 w 196729"/>
                <a:gd name="connsiteY51" fmla="*/ 95780 h 192637"/>
                <a:gd name="connsiteX52" fmla="*/ 19465 w 196729"/>
                <a:gd name="connsiteY52" fmla="*/ 95739 h 192637"/>
                <a:gd name="connsiteX53" fmla="*/ 22031 w 196729"/>
                <a:gd name="connsiteY53" fmla="*/ 95564 h 192637"/>
                <a:gd name="connsiteX54" fmla="*/ 22890 w 196729"/>
                <a:gd name="connsiteY54" fmla="*/ 95527 h 192637"/>
                <a:gd name="connsiteX55" fmla="*/ 25240 w 196729"/>
                <a:gd name="connsiteY55" fmla="*/ 95348 h 192637"/>
                <a:gd name="connsiteX56" fmla="*/ 25984 w 196729"/>
                <a:gd name="connsiteY56" fmla="*/ 95311 h 192637"/>
                <a:gd name="connsiteX57" fmla="*/ 27691 w 196729"/>
                <a:gd name="connsiteY57" fmla="*/ 95147 h 192637"/>
                <a:gd name="connsiteX58" fmla="*/ 28011 w 196729"/>
                <a:gd name="connsiteY58" fmla="*/ 95110 h 192637"/>
                <a:gd name="connsiteX59" fmla="*/ 31324 w 196729"/>
                <a:gd name="connsiteY59" fmla="*/ 94850 h 192637"/>
                <a:gd name="connsiteX60" fmla="*/ 34084 w 196729"/>
                <a:gd name="connsiteY60" fmla="*/ 94512 h 192637"/>
                <a:gd name="connsiteX61" fmla="*/ 36534 w 196729"/>
                <a:gd name="connsiteY61" fmla="*/ 94233 h 192637"/>
                <a:gd name="connsiteX62" fmla="*/ 40458 w 196729"/>
                <a:gd name="connsiteY62" fmla="*/ 93675 h 192637"/>
                <a:gd name="connsiteX63" fmla="*/ 44787 w 196729"/>
                <a:gd name="connsiteY63" fmla="*/ 92950 h 192637"/>
                <a:gd name="connsiteX64" fmla="*/ 47319 w 196729"/>
                <a:gd name="connsiteY64" fmla="*/ 92489 h 192637"/>
                <a:gd name="connsiteX65" fmla="*/ 58814 w 196729"/>
                <a:gd name="connsiteY65" fmla="*/ 89394 h 192637"/>
                <a:gd name="connsiteX66" fmla="*/ 68279 w 196729"/>
                <a:gd name="connsiteY66" fmla="*/ 85304 h 192637"/>
                <a:gd name="connsiteX67" fmla="*/ 75970 w 196729"/>
                <a:gd name="connsiteY67" fmla="*/ 80212 h 192637"/>
                <a:gd name="connsiteX68" fmla="*/ 81072 w 196729"/>
                <a:gd name="connsiteY68" fmla="*/ 75296 h 192637"/>
                <a:gd name="connsiteX69" fmla="*/ 86063 w 196729"/>
                <a:gd name="connsiteY69" fmla="*/ 68453 h 192637"/>
                <a:gd name="connsiteX70" fmla="*/ 88566 w 196729"/>
                <a:gd name="connsiteY70" fmla="*/ 63823 h 192637"/>
                <a:gd name="connsiteX71" fmla="*/ 92006 w 196729"/>
                <a:gd name="connsiteY71" fmla="*/ 54898 h 192637"/>
                <a:gd name="connsiteX72" fmla="*/ 94177 w 196729"/>
                <a:gd name="connsiteY72" fmla="*/ 46598 h 192637"/>
                <a:gd name="connsiteX73" fmla="*/ 95130 w 196729"/>
                <a:gd name="connsiteY73" fmla="*/ 41867 h 192637"/>
                <a:gd name="connsiteX74" fmla="*/ 95873 w 196729"/>
                <a:gd name="connsiteY74" fmla="*/ 37107 h 192637"/>
                <a:gd name="connsiteX75" fmla="*/ 96245 w 196729"/>
                <a:gd name="connsiteY75" fmla="*/ 34876 h 192637"/>
                <a:gd name="connsiteX76" fmla="*/ 96453 w 196729"/>
                <a:gd name="connsiteY76" fmla="*/ 33065 h 192637"/>
                <a:gd name="connsiteX77" fmla="*/ 96744 w 196729"/>
                <a:gd name="connsiteY77" fmla="*/ 30294 h 192637"/>
                <a:gd name="connsiteX78" fmla="*/ 97082 w 196729"/>
                <a:gd name="connsiteY78" fmla="*/ 27207 h 192637"/>
                <a:gd name="connsiteX79" fmla="*/ 97138 w 196729"/>
                <a:gd name="connsiteY79" fmla="*/ 26891 h 192637"/>
                <a:gd name="connsiteX80" fmla="*/ 97387 w 196729"/>
                <a:gd name="connsiteY80" fmla="*/ 23146 h 192637"/>
                <a:gd name="connsiteX81" fmla="*/ 97528 w 196729"/>
                <a:gd name="connsiteY81" fmla="*/ 21763 h 192637"/>
                <a:gd name="connsiteX82" fmla="*/ 97577 w 196729"/>
                <a:gd name="connsiteY82" fmla="*/ 21443 h 192637"/>
                <a:gd name="connsiteX83" fmla="*/ 97818 w 196729"/>
                <a:gd name="connsiteY83" fmla="*/ 16835 h 192637"/>
                <a:gd name="connsiteX84" fmla="*/ 97971 w 196729"/>
                <a:gd name="connsiteY84" fmla="*/ 14485 h 192637"/>
                <a:gd name="connsiteX85" fmla="*/ 98030 w 196729"/>
                <a:gd name="connsiteY85" fmla="*/ 12767 h 192637"/>
                <a:gd name="connsiteX86" fmla="*/ 98205 w 196729"/>
                <a:gd name="connsiteY86" fmla="*/ 9446 h 192637"/>
                <a:gd name="connsiteX87" fmla="*/ 98231 w 196729"/>
                <a:gd name="connsiteY87" fmla="*/ 8591 h 192637"/>
                <a:gd name="connsiteX88" fmla="*/ 98253 w 196729"/>
                <a:gd name="connsiteY88" fmla="*/ 2138 h 192637"/>
                <a:gd name="connsiteX89" fmla="*/ 98655 w 196729"/>
                <a:gd name="connsiteY89" fmla="*/ 279 h 192637"/>
                <a:gd name="connsiteX90" fmla="*/ 98655 w 196729"/>
                <a:gd name="connsiteY90" fmla="*/ 1142 h 192637"/>
                <a:gd name="connsiteX91" fmla="*/ 98677 w 196729"/>
                <a:gd name="connsiteY91" fmla="*/ 5976 h 192637"/>
                <a:gd name="connsiteX92" fmla="*/ 98830 w 196729"/>
                <a:gd name="connsiteY92" fmla="*/ 8546 h 192637"/>
                <a:gd name="connsiteX93" fmla="*/ 98889 w 196729"/>
                <a:gd name="connsiteY93" fmla="*/ 10800 h 192637"/>
                <a:gd name="connsiteX94" fmla="*/ 99064 w 196729"/>
                <a:gd name="connsiteY94" fmla="*/ 14228 h 192637"/>
                <a:gd name="connsiteX95" fmla="*/ 99105 w 196729"/>
                <a:gd name="connsiteY95" fmla="*/ 15716 h 192637"/>
                <a:gd name="connsiteX96" fmla="*/ 99272 w 196729"/>
                <a:gd name="connsiteY96" fmla="*/ 18174 h 192637"/>
                <a:gd name="connsiteX97" fmla="*/ 99313 w 196729"/>
                <a:gd name="connsiteY97" fmla="*/ 18918 h 192637"/>
                <a:gd name="connsiteX98" fmla="*/ 99499 w 196729"/>
                <a:gd name="connsiteY98" fmla="*/ 21700 h 192637"/>
                <a:gd name="connsiteX99" fmla="*/ 99533 w 196729"/>
                <a:gd name="connsiteY99" fmla="*/ 22663 h 192637"/>
                <a:gd name="connsiteX100" fmla="*/ 99689 w 196729"/>
                <a:gd name="connsiteY100" fmla="*/ 24262 h 192637"/>
                <a:gd name="connsiteX101" fmla="*/ 99726 w 196729"/>
                <a:gd name="connsiteY101" fmla="*/ 24582 h 192637"/>
                <a:gd name="connsiteX102" fmla="*/ 99986 w 196729"/>
                <a:gd name="connsiteY102" fmla="*/ 28111 h 192637"/>
                <a:gd name="connsiteX103" fmla="*/ 100358 w 196729"/>
                <a:gd name="connsiteY103" fmla="*/ 31194 h 192637"/>
                <a:gd name="connsiteX104" fmla="*/ 100581 w 196729"/>
                <a:gd name="connsiteY104" fmla="*/ 33325 h 192637"/>
                <a:gd name="connsiteX105" fmla="*/ 102709 w 196729"/>
                <a:gd name="connsiteY105" fmla="*/ 46215 h 192637"/>
                <a:gd name="connsiteX106" fmla="*/ 106234 w 196729"/>
                <a:gd name="connsiteY106" fmla="*/ 58591 h 192637"/>
                <a:gd name="connsiteX107" fmla="*/ 112556 w 196729"/>
                <a:gd name="connsiteY107" fmla="*/ 70997 h 192637"/>
                <a:gd name="connsiteX108" fmla="*/ 115505 w 196729"/>
                <a:gd name="connsiteY108" fmla="*/ 74820 h 192637"/>
                <a:gd name="connsiteX109" fmla="*/ 118540 w 196729"/>
                <a:gd name="connsiteY109" fmla="*/ 78015 h 192637"/>
                <a:gd name="connsiteX110" fmla="*/ 122820 w 196729"/>
                <a:gd name="connsiteY110" fmla="*/ 81585 h 192637"/>
                <a:gd name="connsiteX111" fmla="*/ 127320 w 196729"/>
                <a:gd name="connsiteY111" fmla="*/ 84519 h 192637"/>
                <a:gd name="connsiteX112" fmla="*/ 134673 w 196729"/>
                <a:gd name="connsiteY112" fmla="*/ 88067 h 192637"/>
                <a:gd name="connsiteX113" fmla="*/ 145086 w 196729"/>
                <a:gd name="connsiteY113" fmla="*/ 91391 h 192637"/>
                <a:gd name="connsiteX114" fmla="*/ 151575 w 196729"/>
                <a:gd name="connsiteY114" fmla="*/ 92831 h 192637"/>
                <a:gd name="connsiteX115" fmla="*/ 156119 w 196729"/>
                <a:gd name="connsiteY115" fmla="*/ 93574 h 192637"/>
                <a:gd name="connsiteX116" fmla="*/ 161307 w 196729"/>
                <a:gd name="connsiteY116" fmla="*/ 94344 h 192637"/>
                <a:gd name="connsiteX117" fmla="*/ 164082 w 196729"/>
                <a:gd name="connsiteY117" fmla="*/ 94619 h 192637"/>
                <a:gd name="connsiteX118" fmla="*/ 167272 w 196729"/>
                <a:gd name="connsiteY118" fmla="*/ 94991 h 192637"/>
                <a:gd name="connsiteX119" fmla="*/ 168128 w 196729"/>
                <a:gd name="connsiteY119" fmla="*/ 95043 h 192637"/>
                <a:gd name="connsiteX120" fmla="*/ 169615 w 196729"/>
                <a:gd name="connsiteY120" fmla="*/ 95200 h 192637"/>
                <a:gd name="connsiteX121" fmla="*/ 169827 w 196729"/>
                <a:gd name="connsiteY121" fmla="*/ 95233 h 192637"/>
                <a:gd name="connsiteX122" fmla="*/ 173572 w 196729"/>
                <a:gd name="connsiteY122" fmla="*/ 95478 h 192637"/>
                <a:gd name="connsiteX123" fmla="*/ 175495 w 196729"/>
                <a:gd name="connsiteY123" fmla="*/ 95638 h 192637"/>
                <a:gd name="connsiteX124" fmla="*/ 175815 w 196729"/>
                <a:gd name="connsiteY124" fmla="*/ 95676 h 192637"/>
                <a:gd name="connsiteX125" fmla="*/ 182037 w 196729"/>
                <a:gd name="connsiteY125" fmla="*/ 95921 h 192637"/>
                <a:gd name="connsiteX126" fmla="*/ 183851 w 196729"/>
                <a:gd name="connsiteY126" fmla="*/ 96059 h 192637"/>
                <a:gd name="connsiteX127" fmla="*/ 184707 w 196729"/>
                <a:gd name="connsiteY127" fmla="*/ 96111 h 192637"/>
                <a:gd name="connsiteX128" fmla="*/ 188147 w 196729"/>
                <a:gd name="connsiteY128" fmla="*/ 96133 h 192637"/>
                <a:gd name="connsiteX129" fmla="*/ 190932 w 196729"/>
                <a:gd name="connsiteY129" fmla="*/ 96289 h 192637"/>
                <a:gd name="connsiteX130" fmla="*/ 192970 w 196729"/>
                <a:gd name="connsiteY130" fmla="*/ 96334 h 192637"/>
                <a:gd name="connsiteX131" fmla="*/ 196626 w 196729"/>
                <a:gd name="connsiteY131" fmla="*/ 96475 h 192637"/>
                <a:gd name="connsiteX132" fmla="*/ 195986 w 196729"/>
                <a:gd name="connsiteY132" fmla="*/ 96535 h 192637"/>
                <a:gd name="connsiteX133" fmla="*/ 189534 w 196729"/>
                <a:gd name="connsiteY133" fmla="*/ 96564 h 192637"/>
                <a:gd name="connsiteX134" fmla="*/ 188251 w 196729"/>
                <a:gd name="connsiteY134" fmla="*/ 96676 h 192637"/>
                <a:gd name="connsiteX135" fmla="*/ 187291 w 196729"/>
                <a:gd name="connsiteY135" fmla="*/ 96750 h 192637"/>
                <a:gd name="connsiteX136" fmla="*/ 184171 w 196729"/>
                <a:gd name="connsiteY136" fmla="*/ 96773 h 192637"/>
                <a:gd name="connsiteX137" fmla="*/ 182033 w 196729"/>
                <a:gd name="connsiteY137" fmla="*/ 96918 h 192637"/>
                <a:gd name="connsiteX138" fmla="*/ 179887 w 196729"/>
                <a:gd name="connsiteY138" fmla="*/ 96985 h 192637"/>
                <a:gd name="connsiteX139" fmla="*/ 177749 w 196729"/>
                <a:gd name="connsiteY139" fmla="*/ 97137 h 192637"/>
                <a:gd name="connsiteX140" fmla="*/ 176570 w 196729"/>
                <a:gd name="connsiteY140" fmla="*/ 97193 h 192637"/>
                <a:gd name="connsiteX141" fmla="*/ 174004 w 196729"/>
                <a:gd name="connsiteY141" fmla="*/ 97371 h 192637"/>
                <a:gd name="connsiteX142" fmla="*/ 173040 w 196729"/>
                <a:gd name="connsiteY142" fmla="*/ 97412 h 192637"/>
                <a:gd name="connsiteX143" fmla="*/ 171118 w 196729"/>
                <a:gd name="connsiteY143" fmla="*/ 97576 h 192637"/>
                <a:gd name="connsiteX144" fmla="*/ 170798 w 196729"/>
                <a:gd name="connsiteY144" fmla="*/ 97613 h 192637"/>
                <a:gd name="connsiteX145" fmla="*/ 167272 w 196729"/>
                <a:gd name="connsiteY145" fmla="*/ 97885 h 192637"/>
                <a:gd name="connsiteX146" fmla="*/ 164182 w 196729"/>
                <a:gd name="connsiteY146" fmla="*/ 98201 h 192637"/>
                <a:gd name="connsiteX147" fmla="*/ 161627 w 196729"/>
                <a:gd name="connsiteY147" fmla="*/ 98494 h 192637"/>
                <a:gd name="connsiteX148" fmla="*/ 159288 w 196729"/>
                <a:gd name="connsiteY148" fmla="*/ 98766 h 192637"/>
                <a:gd name="connsiteX149" fmla="*/ 157172 w 196729"/>
                <a:gd name="connsiteY149" fmla="*/ 99108 h 192637"/>
                <a:gd name="connsiteX150" fmla="*/ 151359 w 196729"/>
                <a:gd name="connsiteY150" fmla="*/ 100056 h 192637"/>
                <a:gd name="connsiteX151" fmla="*/ 144041 w 196729"/>
                <a:gd name="connsiteY151" fmla="*/ 101719 h 192637"/>
                <a:gd name="connsiteX152" fmla="*/ 133170 w 196729"/>
                <a:gd name="connsiteY152" fmla="*/ 105412 h 192637"/>
                <a:gd name="connsiteX153" fmla="*/ 123765 w 196729"/>
                <a:gd name="connsiteY153" fmla="*/ 110570 h 192637"/>
                <a:gd name="connsiteX154" fmla="*/ 118540 w 196729"/>
                <a:gd name="connsiteY154" fmla="*/ 114872 h 192637"/>
                <a:gd name="connsiteX155" fmla="*/ 117093 w 196729"/>
                <a:gd name="connsiteY155" fmla="*/ 116315 h 192637"/>
                <a:gd name="connsiteX156" fmla="*/ 113155 w 196729"/>
                <a:gd name="connsiteY156" fmla="*/ 120990 h 192637"/>
                <a:gd name="connsiteX157" fmla="*/ 108774 w 196729"/>
                <a:gd name="connsiteY157" fmla="*/ 128249 h 192637"/>
                <a:gd name="connsiteX158" fmla="*/ 106056 w 196729"/>
                <a:gd name="connsiteY158" fmla="*/ 134675 h 192637"/>
                <a:gd name="connsiteX159" fmla="*/ 103121 w 196729"/>
                <a:gd name="connsiteY159" fmla="*/ 144661 h 192637"/>
                <a:gd name="connsiteX160" fmla="*/ 101909 w 196729"/>
                <a:gd name="connsiteY160" fmla="*/ 150536 h 192637"/>
                <a:gd name="connsiteX161" fmla="*/ 100994 w 196729"/>
                <a:gd name="connsiteY161" fmla="*/ 156357 h 192637"/>
                <a:gd name="connsiteX162" fmla="*/ 100332 w 196729"/>
                <a:gd name="connsiteY162" fmla="*/ 161347 h 192637"/>
                <a:gd name="connsiteX163" fmla="*/ 99979 w 196729"/>
                <a:gd name="connsiteY163" fmla="*/ 164322 h 192637"/>
                <a:gd name="connsiteX164" fmla="*/ 99696 w 196729"/>
                <a:gd name="connsiteY164" fmla="*/ 167740 h 192637"/>
                <a:gd name="connsiteX165" fmla="*/ 99358 w 196729"/>
                <a:gd name="connsiteY165" fmla="*/ 171905 h 192637"/>
                <a:gd name="connsiteX166" fmla="*/ 99332 w 196729"/>
                <a:gd name="connsiteY166" fmla="*/ 172117 h 192637"/>
                <a:gd name="connsiteX167" fmla="*/ 99098 w 196729"/>
                <a:gd name="connsiteY167" fmla="*/ 176509 h 192637"/>
                <a:gd name="connsiteX168" fmla="*/ 98927 w 196729"/>
                <a:gd name="connsiteY168" fmla="*/ 179618 h 192637"/>
                <a:gd name="connsiteX169" fmla="*/ 98878 w 196729"/>
                <a:gd name="connsiteY169" fmla="*/ 181656 h 192637"/>
                <a:gd name="connsiteX170" fmla="*/ 98703 w 196729"/>
                <a:gd name="connsiteY170" fmla="*/ 184973 h 192637"/>
                <a:gd name="connsiteX171" fmla="*/ 98674 w 196729"/>
                <a:gd name="connsiteY171" fmla="*/ 185832 h 192637"/>
                <a:gd name="connsiteX172" fmla="*/ 98648 w 196729"/>
                <a:gd name="connsiteY172" fmla="*/ 191533 h 192637"/>
                <a:gd name="connsiteX173" fmla="*/ 98659 w 196729"/>
                <a:gd name="connsiteY173" fmla="*/ 192601 h 192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96729" h="192637">
                  <a:moveTo>
                    <a:pt x="98659" y="192601"/>
                  </a:moveTo>
                  <a:cubicBezTo>
                    <a:pt x="98327" y="191654"/>
                    <a:pt x="98189" y="190649"/>
                    <a:pt x="98253" y="189648"/>
                  </a:cubicBezTo>
                  <a:cubicBezTo>
                    <a:pt x="98253" y="188216"/>
                    <a:pt x="98253" y="186781"/>
                    <a:pt x="98253" y="185349"/>
                  </a:cubicBezTo>
                  <a:cubicBezTo>
                    <a:pt x="98269" y="184454"/>
                    <a:pt x="98218" y="183559"/>
                    <a:pt x="98101" y="182671"/>
                  </a:cubicBezTo>
                  <a:cubicBezTo>
                    <a:pt x="98029" y="181886"/>
                    <a:pt x="98009" y="181097"/>
                    <a:pt x="98041" y="180310"/>
                  </a:cubicBezTo>
                  <a:cubicBezTo>
                    <a:pt x="98041" y="179380"/>
                    <a:pt x="98097" y="178450"/>
                    <a:pt x="97874" y="177528"/>
                  </a:cubicBezTo>
                  <a:cubicBezTo>
                    <a:pt x="97831" y="177244"/>
                    <a:pt x="97817" y="176956"/>
                    <a:pt x="97833" y="176669"/>
                  </a:cubicBezTo>
                  <a:cubicBezTo>
                    <a:pt x="97807" y="175635"/>
                    <a:pt x="97878" y="174594"/>
                    <a:pt x="97651" y="173564"/>
                  </a:cubicBezTo>
                  <a:cubicBezTo>
                    <a:pt x="97599" y="173173"/>
                    <a:pt x="97587" y="172778"/>
                    <a:pt x="97614" y="172385"/>
                  </a:cubicBezTo>
                  <a:cubicBezTo>
                    <a:pt x="97648" y="171775"/>
                    <a:pt x="97594" y="171164"/>
                    <a:pt x="97454" y="170570"/>
                  </a:cubicBezTo>
                  <a:cubicBezTo>
                    <a:pt x="97424" y="170467"/>
                    <a:pt x="97413" y="170360"/>
                    <a:pt x="97420" y="170254"/>
                  </a:cubicBezTo>
                  <a:cubicBezTo>
                    <a:pt x="97498" y="168960"/>
                    <a:pt x="97208" y="167688"/>
                    <a:pt x="97164" y="166401"/>
                  </a:cubicBezTo>
                  <a:cubicBezTo>
                    <a:pt x="97127" y="165367"/>
                    <a:pt x="96941" y="164345"/>
                    <a:pt x="96822" y="163315"/>
                  </a:cubicBezTo>
                  <a:cubicBezTo>
                    <a:pt x="96793" y="163138"/>
                    <a:pt x="96773" y="162961"/>
                    <a:pt x="96762" y="162783"/>
                  </a:cubicBezTo>
                  <a:cubicBezTo>
                    <a:pt x="96707" y="161641"/>
                    <a:pt x="96583" y="160503"/>
                    <a:pt x="96390" y="159376"/>
                  </a:cubicBezTo>
                  <a:cubicBezTo>
                    <a:pt x="96301" y="158740"/>
                    <a:pt x="96241" y="158101"/>
                    <a:pt x="96156" y="157465"/>
                  </a:cubicBezTo>
                  <a:cubicBezTo>
                    <a:pt x="95844" y="155200"/>
                    <a:pt x="95479" y="152946"/>
                    <a:pt x="95092" y="150693"/>
                  </a:cubicBezTo>
                  <a:cubicBezTo>
                    <a:pt x="94573" y="147553"/>
                    <a:pt x="93891" y="144442"/>
                    <a:pt x="93051" y="141373"/>
                  </a:cubicBezTo>
                  <a:cubicBezTo>
                    <a:pt x="92073" y="137778"/>
                    <a:pt x="90842" y="134256"/>
                    <a:pt x="89369" y="130834"/>
                  </a:cubicBezTo>
                  <a:cubicBezTo>
                    <a:pt x="87913" y="127481"/>
                    <a:pt x="86120" y="124285"/>
                    <a:pt x="84017" y="121295"/>
                  </a:cubicBezTo>
                  <a:cubicBezTo>
                    <a:pt x="82980" y="119793"/>
                    <a:pt x="81823" y="118376"/>
                    <a:pt x="80559" y="117059"/>
                  </a:cubicBezTo>
                  <a:cubicBezTo>
                    <a:pt x="80332" y="116829"/>
                    <a:pt x="80131" y="116576"/>
                    <a:pt x="79930" y="116315"/>
                  </a:cubicBezTo>
                  <a:cubicBezTo>
                    <a:pt x="79574" y="115865"/>
                    <a:pt x="79166" y="115458"/>
                    <a:pt x="78714" y="115103"/>
                  </a:cubicBezTo>
                  <a:cubicBezTo>
                    <a:pt x="78540" y="114978"/>
                    <a:pt x="78374" y="114843"/>
                    <a:pt x="78216" y="114698"/>
                  </a:cubicBezTo>
                  <a:cubicBezTo>
                    <a:pt x="77245" y="113744"/>
                    <a:pt x="76214" y="112853"/>
                    <a:pt x="75129" y="112031"/>
                  </a:cubicBezTo>
                  <a:cubicBezTo>
                    <a:pt x="73612" y="110833"/>
                    <a:pt x="72014" y="109741"/>
                    <a:pt x="70347" y="108762"/>
                  </a:cubicBezTo>
                  <a:cubicBezTo>
                    <a:pt x="66721" y="106656"/>
                    <a:pt x="62897" y="104913"/>
                    <a:pt x="58930" y="103556"/>
                  </a:cubicBezTo>
                  <a:cubicBezTo>
                    <a:pt x="55916" y="102528"/>
                    <a:pt x="52849" y="101659"/>
                    <a:pt x="49744" y="100953"/>
                  </a:cubicBezTo>
                  <a:cubicBezTo>
                    <a:pt x="47342" y="100399"/>
                    <a:pt x="44928" y="99889"/>
                    <a:pt x="42485" y="99543"/>
                  </a:cubicBezTo>
                  <a:cubicBezTo>
                    <a:pt x="40294" y="99235"/>
                    <a:pt x="38115" y="98799"/>
                    <a:pt x="35921" y="98550"/>
                  </a:cubicBezTo>
                  <a:cubicBezTo>
                    <a:pt x="35002" y="98442"/>
                    <a:pt x="34061" y="98297"/>
                    <a:pt x="33150" y="98256"/>
                  </a:cubicBezTo>
                  <a:cubicBezTo>
                    <a:pt x="32239" y="98216"/>
                    <a:pt x="31291" y="98048"/>
                    <a:pt x="30383" y="97933"/>
                  </a:cubicBezTo>
                  <a:cubicBezTo>
                    <a:pt x="30173" y="97897"/>
                    <a:pt x="29961" y="97872"/>
                    <a:pt x="29747" y="97859"/>
                  </a:cubicBezTo>
                  <a:cubicBezTo>
                    <a:pt x="29063" y="97859"/>
                    <a:pt x="28386" y="97706"/>
                    <a:pt x="27721" y="97691"/>
                  </a:cubicBezTo>
                  <a:cubicBezTo>
                    <a:pt x="26427" y="97661"/>
                    <a:pt x="25158" y="97383"/>
                    <a:pt x="23868" y="97416"/>
                  </a:cubicBezTo>
                  <a:cubicBezTo>
                    <a:pt x="23368" y="97452"/>
                    <a:pt x="22865" y="97405"/>
                    <a:pt x="22380" y="97278"/>
                  </a:cubicBezTo>
                  <a:cubicBezTo>
                    <a:pt x="22277" y="97244"/>
                    <a:pt x="22169" y="97228"/>
                    <a:pt x="22061" y="97230"/>
                  </a:cubicBezTo>
                  <a:cubicBezTo>
                    <a:pt x="20480" y="97304"/>
                    <a:pt x="18922" y="97014"/>
                    <a:pt x="17345" y="96988"/>
                  </a:cubicBezTo>
                  <a:cubicBezTo>
                    <a:pt x="16271" y="97026"/>
                    <a:pt x="15196" y="96969"/>
                    <a:pt x="14132" y="96821"/>
                  </a:cubicBezTo>
                  <a:cubicBezTo>
                    <a:pt x="13526" y="96760"/>
                    <a:pt x="12917" y="96745"/>
                    <a:pt x="12310" y="96776"/>
                  </a:cubicBezTo>
                  <a:cubicBezTo>
                    <a:pt x="10878" y="96735"/>
                    <a:pt x="9442" y="96873"/>
                    <a:pt x="8022" y="96590"/>
                  </a:cubicBezTo>
                  <a:cubicBezTo>
                    <a:pt x="7736" y="96558"/>
                    <a:pt x="7449" y="96552"/>
                    <a:pt x="7163" y="96572"/>
                  </a:cubicBezTo>
                  <a:lnTo>
                    <a:pt x="1023" y="96561"/>
                  </a:lnTo>
                  <a:cubicBezTo>
                    <a:pt x="769" y="96579"/>
                    <a:pt x="514" y="96536"/>
                    <a:pt x="279" y="96438"/>
                  </a:cubicBezTo>
                  <a:cubicBezTo>
                    <a:pt x="491" y="96419"/>
                    <a:pt x="707" y="96386"/>
                    <a:pt x="919" y="96382"/>
                  </a:cubicBezTo>
                  <a:lnTo>
                    <a:pt x="4686" y="96356"/>
                  </a:lnTo>
                  <a:cubicBezTo>
                    <a:pt x="5433" y="96393"/>
                    <a:pt x="6182" y="96340"/>
                    <a:pt x="6917" y="96200"/>
                  </a:cubicBezTo>
                  <a:cubicBezTo>
                    <a:pt x="7201" y="96156"/>
                    <a:pt x="7489" y="96143"/>
                    <a:pt x="7776" y="96163"/>
                  </a:cubicBezTo>
                  <a:cubicBezTo>
                    <a:pt x="8996" y="96163"/>
                    <a:pt x="10212" y="96163"/>
                    <a:pt x="11432" y="96163"/>
                  </a:cubicBezTo>
                  <a:cubicBezTo>
                    <a:pt x="12147" y="96174"/>
                    <a:pt x="12863" y="96125"/>
                    <a:pt x="13570" y="96018"/>
                  </a:cubicBezTo>
                  <a:cubicBezTo>
                    <a:pt x="14211" y="95950"/>
                    <a:pt x="14856" y="95929"/>
                    <a:pt x="15500" y="95954"/>
                  </a:cubicBezTo>
                  <a:cubicBezTo>
                    <a:pt x="16468" y="95997"/>
                    <a:pt x="17438" y="95938"/>
                    <a:pt x="18394" y="95780"/>
                  </a:cubicBezTo>
                  <a:cubicBezTo>
                    <a:pt x="18748" y="95731"/>
                    <a:pt x="19107" y="95717"/>
                    <a:pt x="19465" y="95739"/>
                  </a:cubicBezTo>
                  <a:cubicBezTo>
                    <a:pt x="20324" y="95781"/>
                    <a:pt x="21185" y="95722"/>
                    <a:pt x="22031" y="95564"/>
                  </a:cubicBezTo>
                  <a:cubicBezTo>
                    <a:pt x="22315" y="95520"/>
                    <a:pt x="22603" y="95507"/>
                    <a:pt x="22890" y="95527"/>
                  </a:cubicBezTo>
                  <a:cubicBezTo>
                    <a:pt x="23678" y="95564"/>
                    <a:pt x="24467" y="95504"/>
                    <a:pt x="25240" y="95348"/>
                  </a:cubicBezTo>
                  <a:cubicBezTo>
                    <a:pt x="25486" y="95306"/>
                    <a:pt x="25735" y="95294"/>
                    <a:pt x="25984" y="95311"/>
                  </a:cubicBezTo>
                  <a:cubicBezTo>
                    <a:pt x="26558" y="95342"/>
                    <a:pt x="27133" y="95287"/>
                    <a:pt x="27691" y="95147"/>
                  </a:cubicBezTo>
                  <a:cubicBezTo>
                    <a:pt x="27795" y="95116"/>
                    <a:pt x="27903" y="95104"/>
                    <a:pt x="28011" y="95110"/>
                  </a:cubicBezTo>
                  <a:cubicBezTo>
                    <a:pt x="29126" y="95192"/>
                    <a:pt x="30212" y="94883"/>
                    <a:pt x="31324" y="94850"/>
                  </a:cubicBezTo>
                  <a:cubicBezTo>
                    <a:pt x="32247" y="94824"/>
                    <a:pt x="33184" y="94627"/>
                    <a:pt x="34084" y="94512"/>
                  </a:cubicBezTo>
                  <a:cubicBezTo>
                    <a:pt x="34902" y="94411"/>
                    <a:pt x="35720" y="94341"/>
                    <a:pt x="36534" y="94233"/>
                  </a:cubicBezTo>
                  <a:cubicBezTo>
                    <a:pt x="37844" y="94054"/>
                    <a:pt x="39138" y="93842"/>
                    <a:pt x="40458" y="93675"/>
                  </a:cubicBezTo>
                  <a:cubicBezTo>
                    <a:pt x="41912" y="93493"/>
                    <a:pt x="43351" y="93225"/>
                    <a:pt x="44787" y="92950"/>
                  </a:cubicBezTo>
                  <a:cubicBezTo>
                    <a:pt x="45631" y="92786"/>
                    <a:pt x="46483" y="92671"/>
                    <a:pt x="47319" y="92489"/>
                  </a:cubicBezTo>
                  <a:cubicBezTo>
                    <a:pt x="51207" y="91676"/>
                    <a:pt x="55045" y="90643"/>
                    <a:pt x="58814" y="89394"/>
                  </a:cubicBezTo>
                  <a:cubicBezTo>
                    <a:pt x="62076" y="88292"/>
                    <a:pt x="65241" y="86924"/>
                    <a:pt x="68279" y="85304"/>
                  </a:cubicBezTo>
                  <a:cubicBezTo>
                    <a:pt x="70998" y="83855"/>
                    <a:pt x="73574" y="82150"/>
                    <a:pt x="75970" y="80212"/>
                  </a:cubicBezTo>
                  <a:cubicBezTo>
                    <a:pt x="77798" y="78712"/>
                    <a:pt x="79505" y="77068"/>
                    <a:pt x="81072" y="75296"/>
                  </a:cubicBezTo>
                  <a:cubicBezTo>
                    <a:pt x="82962" y="73189"/>
                    <a:pt x="84634" y="70897"/>
                    <a:pt x="86063" y="68453"/>
                  </a:cubicBezTo>
                  <a:cubicBezTo>
                    <a:pt x="86944" y="66936"/>
                    <a:pt x="87837" y="65423"/>
                    <a:pt x="88566" y="63823"/>
                  </a:cubicBezTo>
                  <a:cubicBezTo>
                    <a:pt x="89905" y="60926"/>
                    <a:pt x="91054" y="57945"/>
                    <a:pt x="92006" y="54898"/>
                  </a:cubicBezTo>
                  <a:cubicBezTo>
                    <a:pt x="92846" y="52161"/>
                    <a:pt x="93586" y="49402"/>
                    <a:pt x="94177" y="46598"/>
                  </a:cubicBezTo>
                  <a:cubicBezTo>
                    <a:pt x="94512" y="45024"/>
                    <a:pt x="94862" y="43455"/>
                    <a:pt x="95130" y="41867"/>
                  </a:cubicBezTo>
                  <a:cubicBezTo>
                    <a:pt x="95397" y="40279"/>
                    <a:pt x="95624" y="38695"/>
                    <a:pt x="95873" y="37107"/>
                  </a:cubicBezTo>
                  <a:cubicBezTo>
                    <a:pt x="95989" y="36363"/>
                    <a:pt x="96104" y="35619"/>
                    <a:pt x="96245" y="34876"/>
                  </a:cubicBezTo>
                  <a:cubicBezTo>
                    <a:pt x="96349" y="34277"/>
                    <a:pt x="96342" y="33667"/>
                    <a:pt x="96453" y="33065"/>
                  </a:cubicBezTo>
                  <a:cubicBezTo>
                    <a:pt x="96625" y="32153"/>
                    <a:pt x="96647" y="31205"/>
                    <a:pt x="96744" y="30294"/>
                  </a:cubicBezTo>
                  <a:cubicBezTo>
                    <a:pt x="96851" y="29264"/>
                    <a:pt x="96967" y="28237"/>
                    <a:pt x="97082" y="27207"/>
                  </a:cubicBezTo>
                  <a:cubicBezTo>
                    <a:pt x="97111" y="27104"/>
                    <a:pt x="97130" y="26998"/>
                    <a:pt x="97138" y="26891"/>
                  </a:cubicBezTo>
                  <a:cubicBezTo>
                    <a:pt x="97071" y="25634"/>
                    <a:pt x="97413" y="24403"/>
                    <a:pt x="97387" y="23146"/>
                  </a:cubicBezTo>
                  <a:cubicBezTo>
                    <a:pt x="97361" y="22681"/>
                    <a:pt x="97409" y="22214"/>
                    <a:pt x="97528" y="21763"/>
                  </a:cubicBezTo>
                  <a:cubicBezTo>
                    <a:pt x="97562" y="21660"/>
                    <a:pt x="97579" y="21552"/>
                    <a:pt x="97577" y="21443"/>
                  </a:cubicBezTo>
                  <a:cubicBezTo>
                    <a:pt x="97495" y="19900"/>
                    <a:pt x="97829" y="18379"/>
                    <a:pt x="97818" y="16835"/>
                  </a:cubicBezTo>
                  <a:cubicBezTo>
                    <a:pt x="97793" y="16049"/>
                    <a:pt x="97844" y="15262"/>
                    <a:pt x="97971" y="14485"/>
                  </a:cubicBezTo>
                  <a:cubicBezTo>
                    <a:pt x="98035" y="13915"/>
                    <a:pt x="98055" y="13340"/>
                    <a:pt x="98030" y="12767"/>
                  </a:cubicBezTo>
                  <a:cubicBezTo>
                    <a:pt x="98060" y="11651"/>
                    <a:pt x="97952" y="10536"/>
                    <a:pt x="98205" y="9446"/>
                  </a:cubicBezTo>
                  <a:cubicBezTo>
                    <a:pt x="98246" y="9163"/>
                    <a:pt x="98254" y="8876"/>
                    <a:pt x="98231" y="8591"/>
                  </a:cubicBezTo>
                  <a:cubicBezTo>
                    <a:pt x="98231" y="6437"/>
                    <a:pt x="98265" y="4288"/>
                    <a:pt x="98253" y="2138"/>
                  </a:cubicBezTo>
                  <a:cubicBezTo>
                    <a:pt x="98266" y="1498"/>
                    <a:pt x="98403" y="867"/>
                    <a:pt x="98655" y="279"/>
                  </a:cubicBezTo>
                  <a:lnTo>
                    <a:pt x="98655" y="1142"/>
                  </a:lnTo>
                  <a:cubicBezTo>
                    <a:pt x="98655" y="2756"/>
                    <a:pt x="98655" y="4366"/>
                    <a:pt x="98677" y="5976"/>
                  </a:cubicBezTo>
                  <a:cubicBezTo>
                    <a:pt x="98665" y="6835"/>
                    <a:pt x="98716" y="7694"/>
                    <a:pt x="98830" y="8546"/>
                  </a:cubicBezTo>
                  <a:cubicBezTo>
                    <a:pt x="98902" y="9295"/>
                    <a:pt x="98922" y="10048"/>
                    <a:pt x="98889" y="10800"/>
                  </a:cubicBezTo>
                  <a:cubicBezTo>
                    <a:pt x="98915" y="11945"/>
                    <a:pt x="98837" y="13087"/>
                    <a:pt x="99064" y="14228"/>
                  </a:cubicBezTo>
                  <a:cubicBezTo>
                    <a:pt x="99120" y="14722"/>
                    <a:pt x="99134" y="15220"/>
                    <a:pt x="99105" y="15716"/>
                  </a:cubicBezTo>
                  <a:cubicBezTo>
                    <a:pt x="99064" y="16539"/>
                    <a:pt x="99120" y="17364"/>
                    <a:pt x="99272" y="18174"/>
                  </a:cubicBezTo>
                  <a:cubicBezTo>
                    <a:pt x="99314" y="18420"/>
                    <a:pt x="99327" y="18669"/>
                    <a:pt x="99313" y="18918"/>
                  </a:cubicBezTo>
                  <a:cubicBezTo>
                    <a:pt x="99277" y="19849"/>
                    <a:pt x="99339" y="20782"/>
                    <a:pt x="99499" y="21700"/>
                  </a:cubicBezTo>
                  <a:cubicBezTo>
                    <a:pt x="99546" y="22019"/>
                    <a:pt x="99557" y="22342"/>
                    <a:pt x="99533" y="22663"/>
                  </a:cubicBezTo>
                  <a:cubicBezTo>
                    <a:pt x="99505" y="23201"/>
                    <a:pt x="99557" y="23740"/>
                    <a:pt x="99689" y="24262"/>
                  </a:cubicBezTo>
                  <a:cubicBezTo>
                    <a:pt x="99720" y="24366"/>
                    <a:pt x="99732" y="24474"/>
                    <a:pt x="99726" y="24582"/>
                  </a:cubicBezTo>
                  <a:cubicBezTo>
                    <a:pt x="99652" y="25768"/>
                    <a:pt x="99938" y="26928"/>
                    <a:pt x="99986" y="28111"/>
                  </a:cubicBezTo>
                  <a:cubicBezTo>
                    <a:pt x="100031" y="29141"/>
                    <a:pt x="100224" y="30164"/>
                    <a:pt x="100358" y="31194"/>
                  </a:cubicBezTo>
                  <a:cubicBezTo>
                    <a:pt x="100440" y="31901"/>
                    <a:pt x="100500" y="32615"/>
                    <a:pt x="100581" y="33325"/>
                  </a:cubicBezTo>
                  <a:cubicBezTo>
                    <a:pt x="101091" y="37654"/>
                    <a:pt x="101827" y="41945"/>
                    <a:pt x="102709" y="46215"/>
                  </a:cubicBezTo>
                  <a:cubicBezTo>
                    <a:pt x="103575" y="50422"/>
                    <a:pt x="104754" y="54559"/>
                    <a:pt x="106234" y="58591"/>
                  </a:cubicBezTo>
                  <a:cubicBezTo>
                    <a:pt x="107796" y="62983"/>
                    <a:pt x="109921" y="67153"/>
                    <a:pt x="112556" y="70997"/>
                  </a:cubicBezTo>
                  <a:cubicBezTo>
                    <a:pt x="113482" y="72317"/>
                    <a:pt x="114453" y="73600"/>
                    <a:pt x="115505" y="74820"/>
                  </a:cubicBezTo>
                  <a:cubicBezTo>
                    <a:pt x="116465" y="75936"/>
                    <a:pt x="117499" y="76977"/>
                    <a:pt x="118540" y="78015"/>
                  </a:cubicBezTo>
                  <a:cubicBezTo>
                    <a:pt x="119872" y="79314"/>
                    <a:pt x="121304" y="80507"/>
                    <a:pt x="122820" y="81585"/>
                  </a:cubicBezTo>
                  <a:cubicBezTo>
                    <a:pt x="124267" y="82641"/>
                    <a:pt x="125777" y="83604"/>
                    <a:pt x="127320" y="84519"/>
                  </a:cubicBezTo>
                  <a:cubicBezTo>
                    <a:pt x="129677" y="85888"/>
                    <a:pt x="132134" y="87074"/>
                    <a:pt x="134673" y="88067"/>
                  </a:cubicBezTo>
                  <a:cubicBezTo>
                    <a:pt x="138058" y="89428"/>
                    <a:pt x="141538" y="90540"/>
                    <a:pt x="145086" y="91391"/>
                  </a:cubicBezTo>
                  <a:cubicBezTo>
                    <a:pt x="147239" y="91905"/>
                    <a:pt x="149396" y="92425"/>
                    <a:pt x="151575" y="92831"/>
                  </a:cubicBezTo>
                  <a:cubicBezTo>
                    <a:pt x="153081" y="93113"/>
                    <a:pt x="154587" y="93418"/>
                    <a:pt x="156119" y="93574"/>
                  </a:cubicBezTo>
                  <a:cubicBezTo>
                    <a:pt x="157856" y="93768"/>
                    <a:pt x="159578" y="94102"/>
                    <a:pt x="161307" y="94344"/>
                  </a:cubicBezTo>
                  <a:cubicBezTo>
                    <a:pt x="162230" y="94471"/>
                    <a:pt x="163167" y="94519"/>
                    <a:pt x="164082" y="94619"/>
                  </a:cubicBezTo>
                  <a:cubicBezTo>
                    <a:pt x="165145" y="94731"/>
                    <a:pt x="166209" y="94869"/>
                    <a:pt x="167272" y="94991"/>
                  </a:cubicBezTo>
                  <a:cubicBezTo>
                    <a:pt x="167555" y="95021"/>
                    <a:pt x="167841" y="95040"/>
                    <a:pt x="168128" y="95043"/>
                  </a:cubicBezTo>
                  <a:cubicBezTo>
                    <a:pt x="168629" y="95023"/>
                    <a:pt x="169130" y="95076"/>
                    <a:pt x="169615" y="95200"/>
                  </a:cubicBezTo>
                  <a:cubicBezTo>
                    <a:pt x="169683" y="95224"/>
                    <a:pt x="169755" y="95235"/>
                    <a:pt x="169827" y="95233"/>
                  </a:cubicBezTo>
                  <a:cubicBezTo>
                    <a:pt x="171088" y="95162"/>
                    <a:pt x="172319" y="95464"/>
                    <a:pt x="173572" y="95478"/>
                  </a:cubicBezTo>
                  <a:cubicBezTo>
                    <a:pt x="174218" y="95442"/>
                    <a:pt x="174865" y="95496"/>
                    <a:pt x="175495" y="95638"/>
                  </a:cubicBezTo>
                  <a:cubicBezTo>
                    <a:pt x="175599" y="95669"/>
                    <a:pt x="175707" y="95682"/>
                    <a:pt x="175815" y="95676"/>
                  </a:cubicBezTo>
                  <a:cubicBezTo>
                    <a:pt x="177894" y="95594"/>
                    <a:pt x="179954" y="96007"/>
                    <a:pt x="182037" y="95921"/>
                  </a:cubicBezTo>
                  <a:cubicBezTo>
                    <a:pt x="182645" y="95876"/>
                    <a:pt x="183257" y="95922"/>
                    <a:pt x="183851" y="96059"/>
                  </a:cubicBezTo>
                  <a:cubicBezTo>
                    <a:pt x="184133" y="96110"/>
                    <a:pt x="184420" y="96127"/>
                    <a:pt x="184707" y="96111"/>
                  </a:cubicBezTo>
                  <a:cubicBezTo>
                    <a:pt x="185852" y="96111"/>
                    <a:pt x="187001" y="96111"/>
                    <a:pt x="188147" y="96133"/>
                  </a:cubicBezTo>
                  <a:cubicBezTo>
                    <a:pt x="189078" y="96111"/>
                    <a:pt x="190009" y="96163"/>
                    <a:pt x="190932" y="96289"/>
                  </a:cubicBezTo>
                  <a:cubicBezTo>
                    <a:pt x="191609" y="96362"/>
                    <a:pt x="192291" y="96377"/>
                    <a:pt x="192970" y="96334"/>
                  </a:cubicBezTo>
                  <a:cubicBezTo>
                    <a:pt x="194190" y="96316"/>
                    <a:pt x="195410" y="96363"/>
                    <a:pt x="196626" y="96475"/>
                  </a:cubicBezTo>
                  <a:cubicBezTo>
                    <a:pt x="196410" y="96497"/>
                    <a:pt x="196198" y="96531"/>
                    <a:pt x="195986" y="96535"/>
                  </a:cubicBezTo>
                  <a:lnTo>
                    <a:pt x="189534" y="96564"/>
                  </a:lnTo>
                  <a:cubicBezTo>
                    <a:pt x="189104" y="96557"/>
                    <a:pt x="188673" y="96595"/>
                    <a:pt x="188251" y="96676"/>
                  </a:cubicBezTo>
                  <a:cubicBezTo>
                    <a:pt x="187934" y="96734"/>
                    <a:pt x="187613" y="96759"/>
                    <a:pt x="187291" y="96750"/>
                  </a:cubicBezTo>
                  <a:cubicBezTo>
                    <a:pt x="186250" y="96750"/>
                    <a:pt x="185212" y="96750"/>
                    <a:pt x="184171" y="96773"/>
                  </a:cubicBezTo>
                  <a:cubicBezTo>
                    <a:pt x="183456" y="96769"/>
                    <a:pt x="182741" y="96818"/>
                    <a:pt x="182033" y="96918"/>
                  </a:cubicBezTo>
                  <a:cubicBezTo>
                    <a:pt x="181320" y="96986"/>
                    <a:pt x="180603" y="97009"/>
                    <a:pt x="179887" y="96985"/>
                  </a:cubicBezTo>
                  <a:cubicBezTo>
                    <a:pt x="179171" y="96959"/>
                    <a:pt x="178454" y="97010"/>
                    <a:pt x="177749" y="97137"/>
                  </a:cubicBezTo>
                  <a:cubicBezTo>
                    <a:pt x="177359" y="97195"/>
                    <a:pt x="176964" y="97214"/>
                    <a:pt x="176570" y="97193"/>
                  </a:cubicBezTo>
                  <a:cubicBezTo>
                    <a:pt x="175710" y="97159"/>
                    <a:pt x="174850" y="97219"/>
                    <a:pt x="174004" y="97371"/>
                  </a:cubicBezTo>
                  <a:cubicBezTo>
                    <a:pt x="173685" y="97419"/>
                    <a:pt x="173362" y="97432"/>
                    <a:pt x="173040" y="97412"/>
                  </a:cubicBezTo>
                  <a:cubicBezTo>
                    <a:pt x="172395" y="97375"/>
                    <a:pt x="171748" y="97431"/>
                    <a:pt x="171118" y="97576"/>
                  </a:cubicBezTo>
                  <a:cubicBezTo>
                    <a:pt x="171014" y="97609"/>
                    <a:pt x="170906" y="97621"/>
                    <a:pt x="170798" y="97613"/>
                  </a:cubicBezTo>
                  <a:cubicBezTo>
                    <a:pt x="169612" y="97524"/>
                    <a:pt x="168440" y="97766"/>
                    <a:pt x="167272" y="97885"/>
                  </a:cubicBezTo>
                  <a:cubicBezTo>
                    <a:pt x="166246" y="97989"/>
                    <a:pt x="165208" y="98052"/>
                    <a:pt x="164182" y="98201"/>
                  </a:cubicBezTo>
                  <a:cubicBezTo>
                    <a:pt x="163338" y="98323"/>
                    <a:pt x="162483" y="98428"/>
                    <a:pt x="161627" y="98494"/>
                  </a:cubicBezTo>
                  <a:cubicBezTo>
                    <a:pt x="160846" y="98558"/>
                    <a:pt x="160065" y="98658"/>
                    <a:pt x="159288" y="98766"/>
                  </a:cubicBezTo>
                  <a:cubicBezTo>
                    <a:pt x="158581" y="98863"/>
                    <a:pt x="157882" y="99034"/>
                    <a:pt x="157172" y="99108"/>
                  </a:cubicBezTo>
                  <a:cubicBezTo>
                    <a:pt x="155220" y="99324"/>
                    <a:pt x="153289" y="99696"/>
                    <a:pt x="151359" y="100056"/>
                  </a:cubicBezTo>
                  <a:cubicBezTo>
                    <a:pt x="148901" y="100518"/>
                    <a:pt x="146454" y="101068"/>
                    <a:pt x="144041" y="101719"/>
                  </a:cubicBezTo>
                  <a:cubicBezTo>
                    <a:pt x="140332" y="102682"/>
                    <a:pt x="136698" y="103916"/>
                    <a:pt x="133170" y="105412"/>
                  </a:cubicBezTo>
                  <a:cubicBezTo>
                    <a:pt x="129870" y="106812"/>
                    <a:pt x="126720" y="108540"/>
                    <a:pt x="123765" y="110570"/>
                  </a:cubicBezTo>
                  <a:cubicBezTo>
                    <a:pt x="121900" y="111848"/>
                    <a:pt x="120152" y="113287"/>
                    <a:pt x="118540" y="114872"/>
                  </a:cubicBezTo>
                  <a:cubicBezTo>
                    <a:pt x="118060" y="115356"/>
                    <a:pt x="117581" y="115839"/>
                    <a:pt x="117093" y="116315"/>
                  </a:cubicBezTo>
                  <a:cubicBezTo>
                    <a:pt x="115643" y="117752"/>
                    <a:pt x="114325" y="119316"/>
                    <a:pt x="113155" y="120990"/>
                  </a:cubicBezTo>
                  <a:cubicBezTo>
                    <a:pt x="111490" y="123280"/>
                    <a:pt x="110024" y="125708"/>
                    <a:pt x="108774" y="128249"/>
                  </a:cubicBezTo>
                  <a:cubicBezTo>
                    <a:pt x="107763" y="130347"/>
                    <a:pt x="106856" y="132489"/>
                    <a:pt x="106056" y="134675"/>
                  </a:cubicBezTo>
                  <a:cubicBezTo>
                    <a:pt x="104879" y="137942"/>
                    <a:pt x="103899" y="141276"/>
                    <a:pt x="103121" y="144661"/>
                  </a:cubicBezTo>
                  <a:cubicBezTo>
                    <a:pt x="102668" y="146609"/>
                    <a:pt x="102277" y="148573"/>
                    <a:pt x="101909" y="150536"/>
                  </a:cubicBezTo>
                  <a:cubicBezTo>
                    <a:pt x="101541" y="152500"/>
                    <a:pt x="101255" y="154408"/>
                    <a:pt x="100994" y="156357"/>
                  </a:cubicBezTo>
                  <a:cubicBezTo>
                    <a:pt x="100775" y="158019"/>
                    <a:pt x="100581" y="159704"/>
                    <a:pt x="100332" y="161347"/>
                  </a:cubicBezTo>
                  <a:cubicBezTo>
                    <a:pt x="100183" y="162336"/>
                    <a:pt x="100299" y="163355"/>
                    <a:pt x="99979" y="164322"/>
                  </a:cubicBezTo>
                  <a:cubicBezTo>
                    <a:pt x="99971" y="165467"/>
                    <a:pt x="99876" y="166609"/>
                    <a:pt x="99696" y="167740"/>
                  </a:cubicBezTo>
                  <a:cubicBezTo>
                    <a:pt x="99555" y="169127"/>
                    <a:pt x="99655" y="170533"/>
                    <a:pt x="99358" y="171905"/>
                  </a:cubicBezTo>
                  <a:cubicBezTo>
                    <a:pt x="99342" y="171975"/>
                    <a:pt x="99333" y="172046"/>
                    <a:pt x="99332" y="172117"/>
                  </a:cubicBezTo>
                  <a:cubicBezTo>
                    <a:pt x="99388" y="173605"/>
                    <a:pt x="99157" y="175048"/>
                    <a:pt x="99098" y="176509"/>
                  </a:cubicBezTo>
                  <a:cubicBezTo>
                    <a:pt x="99111" y="177548"/>
                    <a:pt x="99054" y="178587"/>
                    <a:pt x="98927" y="179618"/>
                  </a:cubicBezTo>
                  <a:cubicBezTo>
                    <a:pt x="98860" y="180295"/>
                    <a:pt x="98844" y="180977"/>
                    <a:pt x="98878" y="181656"/>
                  </a:cubicBezTo>
                  <a:cubicBezTo>
                    <a:pt x="98848" y="182772"/>
                    <a:pt x="98953" y="183887"/>
                    <a:pt x="98703" y="184973"/>
                  </a:cubicBezTo>
                  <a:cubicBezTo>
                    <a:pt x="98664" y="185258"/>
                    <a:pt x="98654" y="185546"/>
                    <a:pt x="98674" y="185832"/>
                  </a:cubicBezTo>
                  <a:cubicBezTo>
                    <a:pt x="98674" y="187734"/>
                    <a:pt x="98665" y="189634"/>
                    <a:pt x="98648" y="191533"/>
                  </a:cubicBezTo>
                  <a:cubicBezTo>
                    <a:pt x="98655" y="191887"/>
                    <a:pt x="98659" y="192244"/>
                    <a:pt x="98659" y="192601"/>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grpSp>
      <p:grpSp>
        <p:nvGrpSpPr>
          <p:cNvPr id="200" name="组合 199">
            <a:extLst>
              <a:ext uri="{FF2B5EF4-FFF2-40B4-BE49-F238E27FC236}">
                <a16:creationId xmlns:a16="http://schemas.microsoft.com/office/drawing/2014/main" id="{4F3E06CF-9411-3C1A-8678-6F6D97E7B4FC}"/>
              </a:ext>
            </a:extLst>
          </p:cNvPr>
          <p:cNvGrpSpPr/>
          <p:nvPr/>
        </p:nvGrpSpPr>
        <p:grpSpPr>
          <a:xfrm flipH="1">
            <a:off x="10118523" y="876930"/>
            <a:ext cx="1197768" cy="166939"/>
            <a:chOff x="6579370" y="1113860"/>
            <a:chExt cx="1197768" cy="166939"/>
          </a:xfrm>
        </p:grpSpPr>
        <p:grpSp>
          <p:nvGrpSpPr>
            <p:cNvPr id="168" name="组合 167">
              <a:extLst>
                <a:ext uri="{FF2B5EF4-FFF2-40B4-BE49-F238E27FC236}">
                  <a16:creationId xmlns:a16="http://schemas.microsoft.com/office/drawing/2014/main" id="{37EC47DA-E17D-6CAF-4A58-C819AC1F6D38}"/>
                </a:ext>
              </a:extLst>
            </p:cNvPr>
            <p:cNvGrpSpPr/>
            <p:nvPr/>
          </p:nvGrpSpPr>
          <p:grpSpPr>
            <a:xfrm>
              <a:off x="7367564" y="1113860"/>
              <a:ext cx="409574" cy="164274"/>
              <a:chOff x="392112" y="6228527"/>
              <a:chExt cx="409574" cy="164274"/>
            </a:xfrm>
          </p:grpSpPr>
          <p:sp>
            <p:nvSpPr>
              <p:cNvPr id="169" name="等腰三角形 168">
                <a:extLst>
                  <a:ext uri="{FF2B5EF4-FFF2-40B4-BE49-F238E27FC236}">
                    <a16:creationId xmlns:a16="http://schemas.microsoft.com/office/drawing/2014/main" id="{9524FA93-1E73-5F35-BCD2-F67399C8EB50}"/>
                  </a:ext>
                </a:extLst>
              </p:cNvPr>
              <p:cNvSpPr/>
              <p:nvPr/>
            </p:nvSpPr>
            <p:spPr>
              <a:xfrm rot="5400000">
                <a:off x="359978" y="6260661"/>
                <a:ext cx="164274" cy="10000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170" name="等腰三角形 169">
                <a:extLst>
                  <a:ext uri="{FF2B5EF4-FFF2-40B4-BE49-F238E27FC236}">
                    <a16:creationId xmlns:a16="http://schemas.microsoft.com/office/drawing/2014/main" id="{E0F1CEB4-83AF-1F9A-0F90-A1571193D800}"/>
                  </a:ext>
                </a:extLst>
              </p:cNvPr>
              <p:cNvSpPr/>
              <p:nvPr/>
            </p:nvSpPr>
            <p:spPr>
              <a:xfrm rot="5400000">
                <a:off x="514762" y="6260661"/>
                <a:ext cx="164274" cy="10000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sp>
            <p:nvSpPr>
              <p:cNvPr id="171" name="等腰三角形 170">
                <a:extLst>
                  <a:ext uri="{FF2B5EF4-FFF2-40B4-BE49-F238E27FC236}">
                    <a16:creationId xmlns:a16="http://schemas.microsoft.com/office/drawing/2014/main" id="{3CD96F85-B56C-E2B0-970D-724941175FD4}"/>
                  </a:ext>
                </a:extLst>
              </p:cNvPr>
              <p:cNvSpPr/>
              <p:nvPr/>
            </p:nvSpPr>
            <p:spPr>
              <a:xfrm rot="5400000">
                <a:off x="669546" y="6260661"/>
                <a:ext cx="164274" cy="10000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ea typeface="阿里巴巴普惠体 2.0 55 Regular" panose="00020600040101010101" pitchFamily="18" charset="-122"/>
                </a:endParaRPr>
              </a:p>
            </p:txBody>
          </p:sp>
        </p:grpSp>
        <p:grpSp>
          <p:nvGrpSpPr>
            <p:cNvPr id="172" name="图形 21">
              <a:extLst>
                <a:ext uri="{FF2B5EF4-FFF2-40B4-BE49-F238E27FC236}">
                  <a16:creationId xmlns:a16="http://schemas.microsoft.com/office/drawing/2014/main" id="{5E9048B2-D62F-8150-F20C-7057032E78B6}"/>
                </a:ext>
              </a:extLst>
            </p:cNvPr>
            <p:cNvGrpSpPr/>
            <p:nvPr/>
          </p:nvGrpSpPr>
          <p:grpSpPr>
            <a:xfrm>
              <a:off x="6579370" y="1113860"/>
              <a:ext cx="733407" cy="166939"/>
              <a:chOff x="396874" y="6012528"/>
              <a:chExt cx="733407" cy="166939"/>
            </a:xfrm>
          </p:grpSpPr>
          <p:sp>
            <p:nvSpPr>
              <p:cNvPr id="173" name="任意多边形: 形状 172">
                <a:extLst>
                  <a:ext uri="{FF2B5EF4-FFF2-40B4-BE49-F238E27FC236}">
                    <a16:creationId xmlns:a16="http://schemas.microsoft.com/office/drawing/2014/main" id="{DE63A93A-26A1-0A4B-02ED-F89EC81B5E6B}"/>
                  </a:ext>
                </a:extLst>
              </p:cNvPr>
              <p:cNvSpPr/>
              <p:nvPr/>
            </p:nvSpPr>
            <p:spPr>
              <a:xfrm>
                <a:off x="584939" y="6011936"/>
                <a:ext cx="28482" cy="167749"/>
              </a:xfrm>
              <a:custGeom>
                <a:avLst/>
                <a:gdLst>
                  <a:gd name="connsiteX0" fmla="*/ 28126 w 28481"/>
                  <a:gd name="connsiteY0" fmla="*/ 2496 h 167749"/>
                  <a:gd name="connsiteX1" fmla="*/ 24808 w 28481"/>
                  <a:gd name="connsiteY1" fmla="*/ 608 h 167749"/>
                  <a:gd name="connsiteX2" fmla="*/ 4657 w 28481"/>
                  <a:gd name="connsiteY2" fmla="*/ 608 h 167749"/>
                  <a:gd name="connsiteX3" fmla="*/ 2834 w 28481"/>
                  <a:gd name="connsiteY3" fmla="*/ 673 h 167749"/>
                  <a:gd name="connsiteX4" fmla="*/ 1182 w 28481"/>
                  <a:gd name="connsiteY4" fmla="*/ 1629 h 167749"/>
                  <a:gd name="connsiteX5" fmla="*/ 1068 w 28481"/>
                  <a:gd name="connsiteY5" fmla="*/ 3704 h 167749"/>
                  <a:gd name="connsiteX6" fmla="*/ 1068 w 28481"/>
                  <a:gd name="connsiteY6" fmla="*/ 164622 h 167749"/>
                  <a:gd name="connsiteX7" fmla="*/ 1068 w 28481"/>
                  <a:gd name="connsiteY7" fmla="*/ 166291 h 167749"/>
                  <a:gd name="connsiteX8" fmla="*/ 3161 w 28481"/>
                  <a:gd name="connsiteY8" fmla="*/ 167401 h 167749"/>
                  <a:gd name="connsiteX9" fmla="*/ 4586 w 28481"/>
                  <a:gd name="connsiteY9" fmla="*/ 167401 h 167749"/>
                  <a:gd name="connsiteX10" fmla="*/ 24366 w 28481"/>
                  <a:gd name="connsiteY10" fmla="*/ 167401 h 167749"/>
                  <a:gd name="connsiteX11" fmla="*/ 26559 w 28481"/>
                  <a:gd name="connsiteY11" fmla="*/ 167353 h 167749"/>
                  <a:gd name="connsiteX12" fmla="*/ 27983 w 28481"/>
                  <a:gd name="connsiteY12" fmla="*/ 166542 h 167749"/>
                  <a:gd name="connsiteX13" fmla="*/ 28069 w 28481"/>
                  <a:gd name="connsiteY13" fmla="*/ 164249 h 167749"/>
                  <a:gd name="connsiteX14" fmla="*/ 28069 w 28481"/>
                  <a:gd name="connsiteY14" fmla="*/ 4166 h 167749"/>
                  <a:gd name="connsiteX15" fmla="*/ 28126 w 28481"/>
                  <a:gd name="connsiteY15" fmla="*/ 2496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481" h="167749">
                    <a:moveTo>
                      <a:pt x="28126" y="2496"/>
                    </a:moveTo>
                    <a:cubicBezTo>
                      <a:pt x="28126" y="697"/>
                      <a:pt x="27955" y="616"/>
                      <a:pt x="24808" y="608"/>
                    </a:cubicBezTo>
                    <a:cubicBezTo>
                      <a:pt x="18086" y="608"/>
                      <a:pt x="11364" y="608"/>
                      <a:pt x="4657" y="608"/>
                    </a:cubicBezTo>
                    <a:cubicBezTo>
                      <a:pt x="4047" y="605"/>
                      <a:pt x="3438" y="627"/>
                      <a:pt x="2834" y="673"/>
                    </a:cubicBezTo>
                    <a:cubicBezTo>
                      <a:pt x="1933" y="702"/>
                      <a:pt x="1218" y="1116"/>
                      <a:pt x="1182" y="1629"/>
                    </a:cubicBezTo>
                    <a:cubicBezTo>
                      <a:pt x="1082" y="2318"/>
                      <a:pt x="1068" y="3015"/>
                      <a:pt x="1068" y="3704"/>
                    </a:cubicBezTo>
                    <a:lnTo>
                      <a:pt x="1068" y="164622"/>
                    </a:lnTo>
                    <a:cubicBezTo>
                      <a:pt x="1068" y="165181"/>
                      <a:pt x="1068" y="165740"/>
                      <a:pt x="1068" y="166291"/>
                    </a:cubicBezTo>
                    <a:cubicBezTo>
                      <a:pt x="1168" y="167101"/>
                      <a:pt x="1609" y="167336"/>
                      <a:pt x="3161" y="167401"/>
                    </a:cubicBezTo>
                    <a:cubicBezTo>
                      <a:pt x="3646" y="167401"/>
                      <a:pt x="4144" y="167401"/>
                      <a:pt x="4586" y="167401"/>
                    </a:cubicBezTo>
                    <a:lnTo>
                      <a:pt x="24366" y="167401"/>
                    </a:lnTo>
                    <a:cubicBezTo>
                      <a:pt x="25092" y="167401"/>
                      <a:pt x="25790" y="167401"/>
                      <a:pt x="26559" y="167353"/>
                    </a:cubicBezTo>
                    <a:cubicBezTo>
                      <a:pt x="27345" y="167353"/>
                      <a:pt x="27983" y="166990"/>
                      <a:pt x="27983" y="166542"/>
                    </a:cubicBezTo>
                    <a:cubicBezTo>
                      <a:pt x="28055" y="165780"/>
                      <a:pt x="28069" y="165011"/>
                      <a:pt x="28069" y="164249"/>
                    </a:cubicBezTo>
                    <a:lnTo>
                      <a:pt x="28069" y="4166"/>
                    </a:lnTo>
                    <a:cubicBezTo>
                      <a:pt x="28126" y="3615"/>
                      <a:pt x="28140" y="3023"/>
                      <a:pt x="28126" y="2496"/>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74" name="任意多边形: 形状 173">
                <a:extLst>
                  <a:ext uri="{FF2B5EF4-FFF2-40B4-BE49-F238E27FC236}">
                    <a16:creationId xmlns:a16="http://schemas.microsoft.com/office/drawing/2014/main" id="{24415897-1F2B-A90A-8DED-75127462CC7D}"/>
                  </a:ext>
                </a:extLst>
              </p:cNvPr>
              <p:cNvSpPr/>
              <p:nvPr/>
            </p:nvSpPr>
            <p:spPr>
              <a:xfrm>
                <a:off x="1048752" y="6011920"/>
                <a:ext cx="27058" cy="167749"/>
              </a:xfrm>
              <a:custGeom>
                <a:avLst/>
                <a:gdLst>
                  <a:gd name="connsiteX0" fmla="*/ 24238 w 27057"/>
                  <a:gd name="connsiteY0" fmla="*/ 608 h 167749"/>
                  <a:gd name="connsiteX1" fmla="*/ 22401 w 27057"/>
                  <a:gd name="connsiteY1" fmla="*/ 608 h 167749"/>
                  <a:gd name="connsiteX2" fmla="*/ 5554 w 27057"/>
                  <a:gd name="connsiteY2" fmla="*/ 608 h 167749"/>
                  <a:gd name="connsiteX3" fmla="*/ 2991 w 27057"/>
                  <a:gd name="connsiteY3" fmla="*/ 608 h 167749"/>
                  <a:gd name="connsiteX4" fmla="*/ 1139 w 27057"/>
                  <a:gd name="connsiteY4" fmla="*/ 1621 h 167749"/>
                  <a:gd name="connsiteX5" fmla="*/ 1068 w 27057"/>
                  <a:gd name="connsiteY5" fmla="*/ 3744 h 167749"/>
                  <a:gd name="connsiteX6" fmla="*/ 1068 w 27057"/>
                  <a:gd name="connsiteY6" fmla="*/ 164030 h 167749"/>
                  <a:gd name="connsiteX7" fmla="*/ 1068 w 27057"/>
                  <a:gd name="connsiteY7" fmla="*/ 165910 h 167749"/>
                  <a:gd name="connsiteX8" fmla="*/ 3589 w 27057"/>
                  <a:gd name="connsiteY8" fmla="*/ 167425 h 167749"/>
                  <a:gd name="connsiteX9" fmla="*/ 5426 w 27057"/>
                  <a:gd name="connsiteY9" fmla="*/ 167425 h 167749"/>
                  <a:gd name="connsiteX10" fmla="*/ 22287 w 27057"/>
                  <a:gd name="connsiteY10" fmla="*/ 167425 h 167749"/>
                  <a:gd name="connsiteX11" fmla="*/ 24850 w 27057"/>
                  <a:gd name="connsiteY11" fmla="*/ 167425 h 167749"/>
                  <a:gd name="connsiteX12" fmla="*/ 26702 w 27057"/>
                  <a:gd name="connsiteY12" fmla="*/ 166412 h 167749"/>
                  <a:gd name="connsiteX13" fmla="*/ 26702 w 27057"/>
                  <a:gd name="connsiteY13" fmla="*/ 164330 h 167749"/>
                  <a:gd name="connsiteX14" fmla="*/ 26702 w 27057"/>
                  <a:gd name="connsiteY14" fmla="*/ 3849 h 167749"/>
                  <a:gd name="connsiteX15" fmla="*/ 26702 w 27057"/>
                  <a:gd name="connsiteY15" fmla="*/ 2180 h 167749"/>
                  <a:gd name="connsiteX16" fmla="*/ 24238 w 27057"/>
                  <a:gd name="connsiteY16" fmla="*/ 608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057" h="167749">
                    <a:moveTo>
                      <a:pt x="24238" y="608"/>
                    </a:moveTo>
                    <a:cubicBezTo>
                      <a:pt x="23626" y="608"/>
                      <a:pt x="23013" y="608"/>
                      <a:pt x="22401" y="608"/>
                    </a:cubicBezTo>
                    <a:lnTo>
                      <a:pt x="5554" y="608"/>
                    </a:lnTo>
                    <a:cubicBezTo>
                      <a:pt x="4699" y="608"/>
                      <a:pt x="3845" y="608"/>
                      <a:pt x="2991" y="608"/>
                    </a:cubicBezTo>
                    <a:cubicBezTo>
                      <a:pt x="1680" y="665"/>
                      <a:pt x="1210" y="908"/>
                      <a:pt x="1139" y="1621"/>
                    </a:cubicBezTo>
                    <a:cubicBezTo>
                      <a:pt x="1068" y="2334"/>
                      <a:pt x="1068" y="3039"/>
                      <a:pt x="1068" y="3744"/>
                    </a:cubicBezTo>
                    <a:lnTo>
                      <a:pt x="1068" y="164030"/>
                    </a:lnTo>
                    <a:cubicBezTo>
                      <a:pt x="1068" y="164662"/>
                      <a:pt x="1068" y="165286"/>
                      <a:pt x="1068" y="165910"/>
                    </a:cubicBezTo>
                    <a:cubicBezTo>
                      <a:pt x="1154" y="167206"/>
                      <a:pt x="1424" y="167360"/>
                      <a:pt x="3589" y="167425"/>
                    </a:cubicBezTo>
                    <a:cubicBezTo>
                      <a:pt x="4201" y="167425"/>
                      <a:pt x="4813" y="167425"/>
                      <a:pt x="5426" y="167425"/>
                    </a:cubicBezTo>
                    <a:lnTo>
                      <a:pt x="22287" y="167425"/>
                    </a:lnTo>
                    <a:cubicBezTo>
                      <a:pt x="23141" y="167425"/>
                      <a:pt x="23996" y="167425"/>
                      <a:pt x="24850" y="167425"/>
                    </a:cubicBezTo>
                    <a:cubicBezTo>
                      <a:pt x="26175" y="167369"/>
                      <a:pt x="26616" y="167134"/>
                      <a:pt x="26702" y="166412"/>
                    </a:cubicBezTo>
                    <a:cubicBezTo>
                      <a:pt x="26787" y="165691"/>
                      <a:pt x="26702" y="165027"/>
                      <a:pt x="26702" y="164330"/>
                    </a:cubicBezTo>
                    <a:lnTo>
                      <a:pt x="26702" y="3849"/>
                    </a:lnTo>
                    <a:cubicBezTo>
                      <a:pt x="26702" y="3290"/>
                      <a:pt x="26702" y="2731"/>
                      <a:pt x="26702" y="2180"/>
                    </a:cubicBezTo>
                    <a:cubicBezTo>
                      <a:pt x="26673" y="851"/>
                      <a:pt x="26388" y="681"/>
                      <a:pt x="24238" y="608"/>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75" name="任意多边形: 形状 174">
                <a:extLst>
                  <a:ext uri="{FF2B5EF4-FFF2-40B4-BE49-F238E27FC236}">
                    <a16:creationId xmlns:a16="http://schemas.microsoft.com/office/drawing/2014/main" id="{9C7A23DE-FBAF-2189-CDD4-994E65E61AB8}"/>
                  </a:ext>
                </a:extLst>
              </p:cNvPr>
              <p:cNvSpPr/>
              <p:nvPr/>
            </p:nvSpPr>
            <p:spPr>
              <a:xfrm>
                <a:off x="1103067" y="6011936"/>
                <a:ext cx="27058" cy="167749"/>
              </a:xfrm>
              <a:custGeom>
                <a:avLst/>
                <a:gdLst>
                  <a:gd name="connsiteX0" fmla="*/ 26673 w 27057"/>
                  <a:gd name="connsiteY0" fmla="*/ 83988 h 167749"/>
                  <a:gd name="connsiteX1" fmla="*/ 26673 w 27057"/>
                  <a:gd name="connsiteY1" fmla="*/ 4173 h 167749"/>
                  <a:gd name="connsiteX2" fmla="*/ 26673 w 27057"/>
                  <a:gd name="connsiteY2" fmla="*/ 2504 h 167749"/>
                  <a:gd name="connsiteX3" fmla="*/ 23355 w 27057"/>
                  <a:gd name="connsiteY3" fmla="*/ 608 h 167749"/>
                  <a:gd name="connsiteX4" fmla="*/ 4315 w 27057"/>
                  <a:gd name="connsiteY4" fmla="*/ 608 h 167749"/>
                  <a:gd name="connsiteX5" fmla="*/ 3218 w 27057"/>
                  <a:gd name="connsiteY5" fmla="*/ 608 h 167749"/>
                  <a:gd name="connsiteX6" fmla="*/ 1068 w 27057"/>
                  <a:gd name="connsiteY6" fmla="*/ 1896 h 167749"/>
                  <a:gd name="connsiteX7" fmla="*/ 1068 w 27057"/>
                  <a:gd name="connsiteY7" fmla="*/ 3979 h 167749"/>
                  <a:gd name="connsiteX8" fmla="*/ 1068 w 27057"/>
                  <a:gd name="connsiteY8" fmla="*/ 164046 h 167749"/>
                  <a:gd name="connsiteX9" fmla="*/ 1068 w 27057"/>
                  <a:gd name="connsiteY9" fmla="*/ 165505 h 167749"/>
                  <a:gd name="connsiteX10" fmla="*/ 4386 w 27057"/>
                  <a:gd name="connsiteY10" fmla="*/ 167409 h 167749"/>
                  <a:gd name="connsiteX11" fmla="*/ 23426 w 27057"/>
                  <a:gd name="connsiteY11" fmla="*/ 167409 h 167749"/>
                  <a:gd name="connsiteX12" fmla="*/ 24850 w 27057"/>
                  <a:gd name="connsiteY12" fmla="*/ 167409 h 167749"/>
                  <a:gd name="connsiteX13" fmla="*/ 26602 w 27057"/>
                  <a:gd name="connsiteY13" fmla="*/ 166331 h 167749"/>
                  <a:gd name="connsiteX14" fmla="*/ 26602 w 27057"/>
                  <a:gd name="connsiteY14" fmla="*/ 164249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057" h="167749">
                    <a:moveTo>
                      <a:pt x="26673" y="83988"/>
                    </a:moveTo>
                    <a:lnTo>
                      <a:pt x="26673" y="4173"/>
                    </a:lnTo>
                    <a:cubicBezTo>
                      <a:pt x="26673" y="3614"/>
                      <a:pt x="26673" y="3055"/>
                      <a:pt x="26673" y="2504"/>
                    </a:cubicBezTo>
                    <a:cubicBezTo>
                      <a:pt x="26673" y="697"/>
                      <a:pt x="26517" y="616"/>
                      <a:pt x="23355" y="608"/>
                    </a:cubicBezTo>
                    <a:cubicBezTo>
                      <a:pt x="17004" y="608"/>
                      <a:pt x="10666" y="608"/>
                      <a:pt x="4315" y="608"/>
                    </a:cubicBezTo>
                    <a:cubicBezTo>
                      <a:pt x="3945" y="608"/>
                      <a:pt x="3574" y="608"/>
                      <a:pt x="3218" y="608"/>
                    </a:cubicBezTo>
                    <a:cubicBezTo>
                      <a:pt x="1510" y="673"/>
                      <a:pt x="1154" y="867"/>
                      <a:pt x="1068" y="1896"/>
                    </a:cubicBezTo>
                    <a:cubicBezTo>
                      <a:pt x="1068" y="2593"/>
                      <a:pt x="1068" y="3290"/>
                      <a:pt x="1068" y="3979"/>
                    </a:cubicBezTo>
                    <a:lnTo>
                      <a:pt x="1068" y="164046"/>
                    </a:lnTo>
                    <a:cubicBezTo>
                      <a:pt x="1068" y="164532"/>
                      <a:pt x="1068" y="165018"/>
                      <a:pt x="1068" y="165505"/>
                    </a:cubicBezTo>
                    <a:cubicBezTo>
                      <a:pt x="1068" y="167304"/>
                      <a:pt x="1253" y="167401"/>
                      <a:pt x="4386" y="167409"/>
                    </a:cubicBezTo>
                    <a:cubicBezTo>
                      <a:pt x="10738" y="167409"/>
                      <a:pt x="17075" y="167409"/>
                      <a:pt x="23426" y="167409"/>
                    </a:cubicBezTo>
                    <a:cubicBezTo>
                      <a:pt x="23910" y="167409"/>
                      <a:pt x="24409" y="167409"/>
                      <a:pt x="24850" y="167409"/>
                    </a:cubicBezTo>
                    <a:cubicBezTo>
                      <a:pt x="26104" y="167336"/>
                      <a:pt x="26517" y="167101"/>
                      <a:pt x="26602" y="166331"/>
                    </a:cubicBezTo>
                    <a:cubicBezTo>
                      <a:pt x="26687" y="165561"/>
                      <a:pt x="26602" y="164945"/>
                      <a:pt x="26602" y="164249"/>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76" name="任意多边形: 形状 175">
                <a:extLst>
                  <a:ext uri="{FF2B5EF4-FFF2-40B4-BE49-F238E27FC236}">
                    <a16:creationId xmlns:a16="http://schemas.microsoft.com/office/drawing/2014/main" id="{EC752B4A-3089-9793-0B59-14C317D7EE82}"/>
                  </a:ext>
                </a:extLst>
              </p:cNvPr>
              <p:cNvSpPr/>
              <p:nvPr/>
            </p:nvSpPr>
            <p:spPr>
              <a:xfrm>
                <a:off x="395805" y="6011953"/>
                <a:ext cx="25634" cy="167749"/>
              </a:xfrm>
              <a:custGeom>
                <a:avLst/>
                <a:gdLst>
                  <a:gd name="connsiteX0" fmla="*/ 25278 w 25633"/>
                  <a:gd name="connsiteY0" fmla="*/ 83948 h 167749"/>
                  <a:gd name="connsiteX1" fmla="*/ 25278 w 25633"/>
                  <a:gd name="connsiteY1" fmla="*/ 3501 h 167749"/>
                  <a:gd name="connsiteX2" fmla="*/ 25193 w 25633"/>
                  <a:gd name="connsiteY2" fmla="*/ 1418 h 167749"/>
                  <a:gd name="connsiteX3" fmla="*/ 23769 w 25633"/>
                  <a:gd name="connsiteY3" fmla="*/ 608 h 167749"/>
                  <a:gd name="connsiteX4" fmla="*/ 21576 w 25633"/>
                  <a:gd name="connsiteY4" fmla="*/ 608 h 167749"/>
                  <a:gd name="connsiteX5" fmla="*/ 3575 w 25633"/>
                  <a:gd name="connsiteY5" fmla="*/ 608 h 167749"/>
                  <a:gd name="connsiteX6" fmla="*/ 1069 w 25633"/>
                  <a:gd name="connsiteY6" fmla="*/ 1913 h 167749"/>
                  <a:gd name="connsiteX7" fmla="*/ 1069 w 25633"/>
                  <a:gd name="connsiteY7" fmla="*/ 3817 h 167749"/>
                  <a:gd name="connsiteX8" fmla="*/ 1069 w 25633"/>
                  <a:gd name="connsiteY8" fmla="*/ 164062 h 167749"/>
                  <a:gd name="connsiteX9" fmla="*/ 1069 w 25633"/>
                  <a:gd name="connsiteY9" fmla="*/ 165732 h 167749"/>
                  <a:gd name="connsiteX10" fmla="*/ 1154 w 25633"/>
                  <a:gd name="connsiteY10" fmla="*/ 166542 h 167749"/>
                  <a:gd name="connsiteX11" fmla="*/ 2578 w 25633"/>
                  <a:gd name="connsiteY11" fmla="*/ 167352 h 167749"/>
                  <a:gd name="connsiteX12" fmla="*/ 4401 w 25633"/>
                  <a:gd name="connsiteY12" fmla="*/ 167401 h 167749"/>
                  <a:gd name="connsiteX13" fmla="*/ 21989 w 25633"/>
                  <a:gd name="connsiteY13" fmla="*/ 167401 h 167749"/>
                  <a:gd name="connsiteX14" fmla="*/ 23085 w 25633"/>
                  <a:gd name="connsiteY14" fmla="*/ 167401 h 167749"/>
                  <a:gd name="connsiteX15" fmla="*/ 25164 w 25633"/>
                  <a:gd name="connsiteY15" fmla="*/ 166291 h 167749"/>
                  <a:gd name="connsiteX16" fmla="*/ 25164 w 25633"/>
                  <a:gd name="connsiteY16" fmla="*/ 164208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633" h="167749">
                    <a:moveTo>
                      <a:pt x="25278" y="83948"/>
                    </a:moveTo>
                    <a:lnTo>
                      <a:pt x="25278" y="3501"/>
                    </a:lnTo>
                    <a:cubicBezTo>
                      <a:pt x="25278" y="2804"/>
                      <a:pt x="25278" y="2107"/>
                      <a:pt x="25193" y="1418"/>
                    </a:cubicBezTo>
                    <a:cubicBezTo>
                      <a:pt x="25193" y="971"/>
                      <a:pt x="24555" y="608"/>
                      <a:pt x="23769" y="608"/>
                    </a:cubicBezTo>
                    <a:cubicBezTo>
                      <a:pt x="23042" y="608"/>
                      <a:pt x="22345" y="608"/>
                      <a:pt x="21576" y="608"/>
                    </a:cubicBezTo>
                    <a:lnTo>
                      <a:pt x="3575" y="608"/>
                    </a:lnTo>
                    <a:cubicBezTo>
                      <a:pt x="1524" y="648"/>
                      <a:pt x="1183" y="827"/>
                      <a:pt x="1069" y="1913"/>
                    </a:cubicBezTo>
                    <a:cubicBezTo>
                      <a:pt x="1069" y="2537"/>
                      <a:pt x="1069" y="3160"/>
                      <a:pt x="1069" y="3817"/>
                    </a:cubicBezTo>
                    <a:lnTo>
                      <a:pt x="1069" y="164062"/>
                    </a:lnTo>
                    <a:cubicBezTo>
                      <a:pt x="1069" y="164621"/>
                      <a:pt x="1069" y="165172"/>
                      <a:pt x="1069" y="165732"/>
                    </a:cubicBezTo>
                    <a:cubicBezTo>
                      <a:pt x="1064" y="166002"/>
                      <a:pt x="1092" y="166273"/>
                      <a:pt x="1154" y="166542"/>
                    </a:cubicBezTo>
                    <a:cubicBezTo>
                      <a:pt x="1154" y="166989"/>
                      <a:pt x="1792" y="167352"/>
                      <a:pt x="2578" y="167352"/>
                    </a:cubicBezTo>
                    <a:cubicBezTo>
                      <a:pt x="3184" y="167389"/>
                      <a:pt x="3792" y="167405"/>
                      <a:pt x="4401" y="167401"/>
                    </a:cubicBezTo>
                    <a:cubicBezTo>
                      <a:pt x="10268" y="167401"/>
                      <a:pt x="16131" y="167401"/>
                      <a:pt x="21989" y="167401"/>
                    </a:cubicBezTo>
                    <a:cubicBezTo>
                      <a:pt x="22359" y="167401"/>
                      <a:pt x="22715" y="167401"/>
                      <a:pt x="23085" y="167401"/>
                    </a:cubicBezTo>
                    <a:cubicBezTo>
                      <a:pt x="24666" y="167328"/>
                      <a:pt x="25079" y="167133"/>
                      <a:pt x="25164" y="166291"/>
                    </a:cubicBezTo>
                    <a:cubicBezTo>
                      <a:pt x="25235" y="165594"/>
                      <a:pt x="25164" y="164897"/>
                      <a:pt x="25164" y="164208"/>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77" name="任意多边形: 形状 176">
                <a:extLst>
                  <a:ext uri="{FF2B5EF4-FFF2-40B4-BE49-F238E27FC236}">
                    <a16:creationId xmlns:a16="http://schemas.microsoft.com/office/drawing/2014/main" id="{1CD51263-6811-29FB-DC24-180CD0C529D3}"/>
                  </a:ext>
                </a:extLst>
              </p:cNvPr>
              <p:cNvSpPr/>
              <p:nvPr/>
            </p:nvSpPr>
            <p:spPr>
              <a:xfrm>
                <a:off x="749721" y="6011959"/>
                <a:ext cx="25634" cy="167749"/>
              </a:xfrm>
              <a:custGeom>
                <a:avLst/>
                <a:gdLst>
                  <a:gd name="connsiteX0" fmla="*/ 25263 w 25633"/>
                  <a:gd name="connsiteY0" fmla="*/ 1420 h 167749"/>
                  <a:gd name="connsiteX1" fmla="*/ 23839 w 25633"/>
                  <a:gd name="connsiteY1" fmla="*/ 610 h 167749"/>
                  <a:gd name="connsiteX2" fmla="*/ 22016 w 25633"/>
                  <a:gd name="connsiteY2" fmla="*/ 610 h 167749"/>
                  <a:gd name="connsiteX3" fmla="*/ 4400 w 25633"/>
                  <a:gd name="connsiteY3" fmla="*/ 610 h 167749"/>
                  <a:gd name="connsiteX4" fmla="*/ 2578 w 25633"/>
                  <a:gd name="connsiteY4" fmla="*/ 658 h 167749"/>
                  <a:gd name="connsiteX5" fmla="*/ 1154 w 25633"/>
                  <a:gd name="connsiteY5" fmla="*/ 1469 h 167749"/>
                  <a:gd name="connsiteX6" fmla="*/ 1068 w 25633"/>
                  <a:gd name="connsiteY6" fmla="*/ 3762 h 167749"/>
                  <a:gd name="connsiteX7" fmla="*/ 1068 w 25633"/>
                  <a:gd name="connsiteY7" fmla="*/ 164056 h 167749"/>
                  <a:gd name="connsiteX8" fmla="*/ 1068 w 25633"/>
                  <a:gd name="connsiteY8" fmla="*/ 165725 h 167749"/>
                  <a:gd name="connsiteX9" fmla="*/ 1154 w 25633"/>
                  <a:gd name="connsiteY9" fmla="*/ 166536 h 167749"/>
                  <a:gd name="connsiteX10" fmla="*/ 2578 w 25633"/>
                  <a:gd name="connsiteY10" fmla="*/ 167346 h 167749"/>
                  <a:gd name="connsiteX11" fmla="*/ 4415 w 25633"/>
                  <a:gd name="connsiteY11" fmla="*/ 167395 h 167749"/>
                  <a:gd name="connsiteX12" fmla="*/ 21988 w 25633"/>
                  <a:gd name="connsiteY12" fmla="*/ 167395 h 167749"/>
                  <a:gd name="connsiteX13" fmla="*/ 23811 w 25633"/>
                  <a:gd name="connsiteY13" fmla="*/ 167346 h 167749"/>
                  <a:gd name="connsiteX14" fmla="*/ 25235 w 25633"/>
                  <a:gd name="connsiteY14" fmla="*/ 166536 h 167749"/>
                  <a:gd name="connsiteX15" fmla="*/ 25335 w 25633"/>
                  <a:gd name="connsiteY15" fmla="*/ 164242 h 167749"/>
                  <a:gd name="connsiteX16" fmla="*/ 25335 w 25633"/>
                  <a:gd name="connsiteY16" fmla="*/ 3503 h 167749"/>
                  <a:gd name="connsiteX17" fmla="*/ 25263 w 25633"/>
                  <a:gd name="connsiteY17" fmla="*/ 1420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633" h="167749">
                    <a:moveTo>
                      <a:pt x="25263" y="1420"/>
                    </a:moveTo>
                    <a:cubicBezTo>
                      <a:pt x="25228" y="981"/>
                      <a:pt x="24611" y="630"/>
                      <a:pt x="23839" y="610"/>
                    </a:cubicBezTo>
                    <a:cubicBezTo>
                      <a:pt x="23241" y="610"/>
                      <a:pt x="22629" y="610"/>
                      <a:pt x="22016" y="610"/>
                    </a:cubicBezTo>
                    <a:lnTo>
                      <a:pt x="4400" y="610"/>
                    </a:lnTo>
                    <a:cubicBezTo>
                      <a:pt x="3791" y="602"/>
                      <a:pt x="3183" y="618"/>
                      <a:pt x="2578" y="658"/>
                    </a:cubicBezTo>
                    <a:cubicBezTo>
                      <a:pt x="1792" y="658"/>
                      <a:pt x="1154" y="1021"/>
                      <a:pt x="1154" y="1469"/>
                    </a:cubicBezTo>
                    <a:cubicBezTo>
                      <a:pt x="1082" y="2231"/>
                      <a:pt x="1068" y="3000"/>
                      <a:pt x="1068" y="3762"/>
                    </a:cubicBezTo>
                    <a:lnTo>
                      <a:pt x="1068" y="164056"/>
                    </a:lnTo>
                    <a:cubicBezTo>
                      <a:pt x="1068" y="164615"/>
                      <a:pt x="1068" y="165166"/>
                      <a:pt x="1068" y="165725"/>
                    </a:cubicBezTo>
                    <a:cubicBezTo>
                      <a:pt x="1068" y="166001"/>
                      <a:pt x="1068" y="166285"/>
                      <a:pt x="1154" y="166536"/>
                    </a:cubicBezTo>
                    <a:cubicBezTo>
                      <a:pt x="1154" y="166983"/>
                      <a:pt x="1792" y="167346"/>
                      <a:pt x="2578" y="167346"/>
                    </a:cubicBezTo>
                    <a:cubicBezTo>
                      <a:pt x="3187" y="167383"/>
                      <a:pt x="3801" y="167399"/>
                      <a:pt x="4415" y="167395"/>
                    </a:cubicBezTo>
                    <a:cubicBezTo>
                      <a:pt x="10272" y="167395"/>
                      <a:pt x="16131" y="167395"/>
                      <a:pt x="21988" y="167395"/>
                    </a:cubicBezTo>
                    <a:cubicBezTo>
                      <a:pt x="22596" y="167399"/>
                      <a:pt x="23206" y="167383"/>
                      <a:pt x="23811" y="167346"/>
                    </a:cubicBezTo>
                    <a:cubicBezTo>
                      <a:pt x="24597" y="167346"/>
                      <a:pt x="25235" y="166983"/>
                      <a:pt x="25235" y="166536"/>
                    </a:cubicBezTo>
                    <a:cubicBezTo>
                      <a:pt x="25320" y="165774"/>
                      <a:pt x="25335" y="165004"/>
                      <a:pt x="25335" y="164242"/>
                    </a:cubicBezTo>
                    <a:lnTo>
                      <a:pt x="25335" y="3503"/>
                    </a:lnTo>
                    <a:cubicBezTo>
                      <a:pt x="25363" y="2814"/>
                      <a:pt x="25349" y="2117"/>
                      <a:pt x="25263" y="1420"/>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78" name="任意多边形: 形状 177">
                <a:extLst>
                  <a:ext uri="{FF2B5EF4-FFF2-40B4-BE49-F238E27FC236}">
                    <a16:creationId xmlns:a16="http://schemas.microsoft.com/office/drawing/2014/main" id="{8E1046EB-4215-2D9A-B851-185A967AA18F}"/>
                  </a:ext>
                </a:extLst>
              </p:cNvPr>
              <p:cNvSpPr/>
              <p:nvPr/>
            </p:nvSpPr>
            <p:spPr>
              <a:xfrm>
                <a:off x="859710" y="6011918"/>
                <a:ext cx="24210" cy="167749"/>
              </a:xfrm>
              <a:custGeom>
                <a:avLst/>
                <a:gdLst>
                  <a:gd name="connsiteX0" fmla="*/ 23691 w 24209"/>
                  <a:gd name="connsiteY0" fmla="*/ 1898 h 167749"/>
                  <a:gd name="connsiteX1" fmla="*/ 21355 w 24209"/>
                  <a:gd name="connsiteY1" fmla="*/ 610 h 167749"/>
                  <a:gd name="connsiteX2" fmla="*/ 19148 w 24209"/>
                  <a:gd name="connsiteY2" fmla="*/ 610 h 167749"/>
                  <a:gd name="connsiteX3" fmla="*/ 6331 w 24209"/>
                  <a:gd name="connsiteY3" fmla="*/ 610 h 167749"/>
                  <a:gd name="connsiteX4" fmla="*/ 1076 w 24209"/>
                  <a:gd name="connsiteY4" fmla="*/ 3705 h 167749"/>
                  <a:gd name="connsiteX5" fmla="*/ 1076 w 24209"/>
                  <a:gd name="connsiteY5" fmla="*/ 164631 h 167749"/>
                  <a:gd name="connsiteX6" fmla="*/ 1161 w 24209"/>
                  <a:gd name="connsiteY6" fmla="*/ 166511 h 167749"/>
                  <a:gd name="connsiteX7" fmla="*/ 2828 w 24209"/>
                  <a:gd name="connsiteY7" fmla="*/ 167395 h 167749"/>
                  <a:gd name="connsiteX8" fmla="*/ 4252 w 24209"/>
                  <a:gd name="connsiteY8" fmla="*/ 167395 h 167749"/>
                  <a:gd name="connsiteX9" fmla="*/ 20372 w 24209"/>
                  <a:gd name="connsiteY9" fmla="*/ 167395 h 167749"/>
                  <a:gd name="connsiteX10" fmla="*/ 22195 w 24209"/>
                  <a:gd name="connsiteY10" fmla="*/ 167346 h 167749"/>
                  <a:gd name="connsiteX11" fmla="*/ 23619 w 24209"/>
                  <a:gd name="connsiteY11" fmla="*/ 166536 h 167749"/>
                  <a:gd name="connsiteX12" fmla="*/ 23705 w 24209"/>
                  <a:gd name="connsiteY12" fmla="*/ 164250 h 167749"/>
                  <a:gd name="connsiteX13" fmla="*/ 23705 w 24209"/>
                  <a:gd name="connsiteY13" fmla="*/ 3989 h 167749"/>
                  <a:gd name="connsiteX14" fmla="*/ 23705 w 24209"/>
                  <a:gd name="connsiteY14" fmla="*/ 2733 h 167749"/>
                  <a:gd name="connsiteX15" fmla="*/ 23691 w 24209"/>
                  <a:gd name="connsiteY15" fmla="*/ 1898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209" h="167749">
                    <a:moveTo>
                      <a:pt x="23691" y="1898"/>
                    </a:moveTo>
                    <a:cubicBezTo>
                      <a:pt x="23534" y="1015"/>
                      <a:pt x="22993" y="723"/>
                      <a:pt x="21355" y="610"/>
                    </a:cubicBezTo>
                    <a:cubicBezTo>
                      <a:pt x="20615" y="610"/>
                      <a:pt x="19931" y="610"/>
                      <a:pt x="19148" y="610"/>
                    </a:cubicBezTo>
                    <a:lnTo>
                      <a:pt x="6331" y="610"/>
                    </a:lnTo>
                    <a:cubicBezTo>
                      <a:pt x="635" y="610"/>
                      <a:pt x="1076" y="423"/>
                      <a:pt x="1076" y="3705"/>
                    </a:cubicBezTo>
                    <a:lnTo>
                      <a:pt x="1076" y="164631"/>
                    </a:lnTo>
                    <a:cubicBezTo>
                      <a:pt x="1076" y="165263"/>
                      <a:pt x="1076" y="165887"/>
                      <a:pt x="1161" y="166511"/>
                    </a:cubicBezTo>
                    <a:cubicBezTo>
                      <a:pt x="1247" y="167135"/>
                      <a:pt x="1745" y="167322"/>
                      <a:pt x="2828" y="167395"/>
                    </a:cubicBezTo>
                    <a:cubicBezTo>
                      <a:pt x="3302" y="167410"/>
                      <a:pt x="3778" y="167410"/>
                      <a:pt x="4252" y="167395"/>
                    </a:cubicBezTo>
                    <a:cubicBezTo>
                      <a:pt x="9616" y="167395"/>
                      <a:pt x="14989" y="167395"/>
                      <a:pt x="20372" y="167395"/>
                    </a:cubicBezTo>
                    <a:cubicBezTo>
                      <a:pt x="20981" y="167399"/>
                      <a:pt x="21590" y="167383"/>
                      <a:pt x="22195" y="167346"/>
                    </a:cubicBezTo>
                    <a:cubicBezTo>
                      <a:pt x="22981" y="167346"/>
                      <a:pt x="23619" y="166983"/>
                      <a:pt x="23619" y="166536"/>
                    </a:cubicBezTo>
                    <a:cubicBezTo>
                      <a:pt x="23691" y="165774"/>
                      <a:pt x="23705" y="165012"/>
                      <a:pt x="23705" y="164250"/>
                    </a:cubicBezTo>
                    <a:lnTo>
                      <a:pt x="23705" y="3989"/>
                    </a:lnTo>
                    <a:cubicBezTo>
                      <a:pt x="23705" y="3568"/>
                      <a:pt x="23705" y="3179"/>
                      <a:pt x="23705" y="2733"/>
                    </a:cubicBezTo>
                    <a:cubicBezTo>
                      <a:pt x="23729" y="2455"/>
                      <a:pt x="23723" y="2176"/>
                      <a:pt x="23691" y="1898"/>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79" name="任意多边形: 形状 178">
                <a:extLst>
                  <a:ext uri="{FF2B5EF4-FFF2-40B4-BE49-F238E27FC236}">
                    <a16:creationId xmlns:a16="http://schemas.microsoft.com/office/drawing/2014/main" id="{4408C674-FF6B-BF91-221C-E31AF4B43932}"/>
                  </a:ext>
                </a:extLst>
              </p:cNvPr>
              <p:cNvSpPr/>
              <p:nvPr/>
            </p:nvSpPr>
            <p:spPr>
              <a:xfrm>
                <a:off x="478574" y="6011918"/>
                <a:ext cx="22785" cy="167749"/>
              </a:xfrm>
              <a:custGeom>
                <a:avLst/>
                <a:gdLst>
                  <a:gd name="connsiteX0" fmla="*/ 23085 w 22785"/>
                  <a:gd name="connsiteY0" fmla="*/ 2109 h 167749"/>
                  <a:gd name="connsiteX1" fmla="*/ 22928 w 22785"/>
                  <a:gd name="connsiteY1" fmla="*/ 1299 h 167749"/>
                  <a:gd name="connsiteX2" fmla="*/ 21974 w 22785"/>
                  <a:gd name="connsiteY2" fmla="*/ 731 h 167749"/>
                  <a:gd name="connsiteX3" fmla="*/ 19795 w 22785"/>
                  <a:gd name="connsiteY3" fmla="*/ 610 h 167749"/>
                  <a:gd name="connsiteX4" fmla="*/ 4415 w 22785"/>
                  <a:gd name="connsiteY4" fmla="*/ 610 h 167749"/>
                  <a:gd name="connsiteX5" fmla="*/ 2578 w 22785"/>
                  <a:gd name="connsiteY5" fmla="*/ 658 h 167749"/>
                  <a:gd name="connsiteX6" fmla="*/ 1154 w 22785"/>
                  <a:gd name="connsiteY6" fmla="*/ 1469 h 167749"/>
                  <a:gd name="connsiteX7" fmla="*/ 1068 w 22785"/>
                  <a:gd name="connsiteY7" fmla="*/ 3754 h 167749"/>
                  <a:gd name="connsiteX8" fmla="*/ 1068 w 22785"/>
                  <a:gd name="connsiteY8" fmla="*/ 164307 h 167749"/>
                  <a:gd name="connsiteX9" fmla="*/ 1068 w 22785"/>
                  <a:gd name="connsiteY9" fmla="*/ 165977 h 167749"/>
                  <a:gd name="connsiteX10" fmla="*/ 1225 w 22785"/>
                  <a:gd name="connsiteY10" fmla="*/ 166787 h 167749"/>
                  <a:gd name="connsiteX11" fmla="*/ 2179 w 22785"/>
                  <a:gd name="connsiteY11" fmla="*/ 167346 h 167749"/>
                  <a:gd name="connsiteX12" fmla="*/ 4358 w 22785"/>
                  <a:gd name="connsiteY12" fmla="*/ 167460 h 167749"/>
                  <a:gd name="connsiteX13" fmla="*/ 19738 w 22785"/>
                  <a:gd name="connsiteY13" fmla="*/ 167460 h 167749"/>
                  <a:gd name="connsiteX14" fmla="*/ 21561 w 22785"/>
                  <a:gd name="connsiteY14" fmla="*/ 167411 h 167749"/>
                  <a:gd name="connsiteX15" fmla="*/ 22985 w 22785"/>
                  <a:gd name="connsiteY15" fmla="*/ 166601 h 167749"/>
                  <a:gd name="connsiteX16" fmla="*/ 23070 w 22785"/>
                  <a:gd name="connsiteY16" fmla="*/ 164307 h 167749"/>
                  <a:gd name="connsiteX17" fmla="*/ 23070 w 22785"/>
                  <a:gd name="connsiteY17" fmla="*/ 3989 h 167749"/>
                  <a:gd name="connsiteX18" fmla="*/ 23085 w 22785"/>
                  <a:gd name="connsiteY18" fmla="*/ 2109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785" h="167749">
                    <a:moveTo>
                      <a:pt x="23085" y="2109"/>
                    </a:moveTo>
                    <a:cubicBezTo>
                      <a:pt x="23075" y="1837"/>
                      <a:pt x="23022" y="1566"/>
                      <a:pt x="22928" y="1299"/>
                    </a:cubicBezTo>
                    <a:cubicBezTo>
                      <a:pt x="22865" y="1010"/>
                      <a:pt x="22477" y="779"/>
                      <a:pt x="21974" y="731"/>
                    </a:cubicBezTo>
                    <a:cubicBezTo>
                      <a:pt x="21253" y="663"/>
                      <a:pt x="20525" y="622"/>
                      <a:pt x="19795" y="610"/>
                    </a:cubicBezTo>
                    <a:lnTo>
                      <a:pt x="4415" y="610"/>
                    </a:lnTo>
                    <a:cubicBezTo>
                      <a:pt x="3801" y="602"/>
                      <a:pt x="3187" y="618"/>
                      <a:pt x="2578" y="658"/>
                    </a:cubicBezTo>
                    <a:cubicBezTo>
                      <a:pt x="1791" y="658"/>
                      <a:pt x="1154" y="1021"/>
                      <a:pt x="1154" y="1469"/>
                    </a:cubicBezTo>
                    <a:cubicBezTo>
                      <a:pt x="1154" y="2231"/>
                      <a:pt x="1068" y="2992"/>
                      <a:pt x="1068" y="3754"/>
                    </a:cubicBezTo>
                    <a:lnTo>
                      <a:pt x="1068" y="164307"/>
                    </a:lnTo>
                    <a:cubicBezTo>
                      <a:pt x="1068" y="164866"/>
                      <a:pt x="1068" y="165417"/>
                      <a:pt x="1068" y="165977"/>
                    </a:cubicBezTo>
                    <a:cubicBezTo>
                      <a:pt x="1085" y="166249"/>
                      <a:pt x="1137" y="166520"/>
                      <a:pt x="1225" y="166787"/>
                    </a:cubicBezTo>
                    <a:cubicBezTo>
                      <a:pt x="1293" y="167072"/>
                      <a:pt x="1680" y="167299"/>
                      <a:pt x="2179" y="167346"/>
                    </a:cubicBezTo>
                    <a:cubicBezTo>
                      <a:pt x="2899" y="167417"/>
                      <a:pt x="3627" y="167455"/>
                      <a:pt x="4358" y="167460"/>
                    </a:cubicBezTo>
                    <a:cubicBezTo>
                      <a:pt x="9484" y="167460"/>
                      <a:pt x="14611" y="167460"/>
                      <a:pt x="19738" y="167460"/>
                    </a:cubicBezTo>
                    <a:cubicBezTo>
                      <a:pt x="20347" y="167464"/>
                      <a:pt x="20955" y="167448"/>
                      <a:pt x="21561" y="167411"/>
                    </a:cubicBezTo>
                    <a:cubicBezTo>
                      <a:pt x="22347" y="167411"/>
                      <a:pt x="22985" y="167048"/>
                      <a:pt x="22985" y="166601"/>
                    </a:cubicBezTo>
                    <a:cubicBezTo>
                      <a:pt x="22985" y="165839"/>
                      <a:pt x="23070" y="165069"/>
                      <a:pt x="23070" y="164307"/>
                    </a:cubicBezTo>
                    <a:lnTo>
                      <a:pt x="23070" y="3989"/>
                    </a:lnTo>
                    <a:cubicBezTo>
                      <a:pt x="23099" y="3365"/>
                      <a:pt x="23113" y="2741"/>
                      <a:pt x="23085" y="2109"/>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0" name="任意多边形: 形状 179">
                <a:extLst>
                  <a:ext uri="{FF2B5EF4-FFF2-40B4-BE49-F238E27FC236}">
                    <a16:creationId xmlns:a16="http://schemas.microsoft.com/office/drawing/2014/main" id="{C66AFFA3-6ECA-F126-ADA7-80AB5C716410}"/>
                  </a:ext>
                </a:extLst>
              </p:cNvPr>
              <p:cNvSpPr/>
              <p:nvPr/>
            </p:nvSpPr>
            <p:spPr>
              <a:xfrm>
                <a:off x="832575" y="6011920"/>
                <a:ext cx="22785" cy="167749"/>
              </a:xfrm>
              <a:custGeom>
                <a:avLst/>
                <a:gdLst>
                  <a:gd name="connsiteX0" fmla="*/ 23028 w 22785"/>
                  <a:gd name="connsiteY0" fmla="*/ 1491 h 167749"/>
                  <a:gd name="connsiteX1" fmla="*/ 21603 w 22785"/>
                  <a:gd name="connsiteY1" fmla="*/ 681 h 167749"/>
                  <a:gd name="connsiteX2" fmla="*/ 19795 w 22785"/>
                  <a:gd name="connsiteY2" fmla="*/ 608 h 167749"/>
                  <a:gd name="connsiteX3" fmla="*/ 4415 w 22785"/>
                  <a:gd name="connsiteY3" fmla="*/ 608 h 167749"/>
                  <a:gd name="connsiteX4" fmla="*/ 2578 w 22785"/>
                  <a:gd name="connsiteY4" fmla="*/ 648 h 167749"/>
                  <a:gd name="connsiteX5" fmla="*/ 1154 w 22785"/>
                  <a:gd name="connsiteY5" fmla="*/ 1459 h 167749"/>
                  <a:gd name="connsiteX6" fmla="*/ 1068 w 22785"/>
                  <a:gd name="connsiteY6" fmla="*/ 3752 h 167749"/>
                  <a:gd name="connsiteX7" fmla="*/ 1068 w 22785"/>
                  <a:gd name="connsiteY7" fmla="*/ 164062 h 167749"/>
                  <a:gd name="connsiteX8" fmla="*/ 1068 w 22785"/>
                  <a:gd name="connsiteY8" fmla="*/ 165934 h 167749"/>
                  <a:gd name="connsiteX9" fmla="*/ 1225 w 22785"/>
                  <a:gd name="connsiteY9" fmla="*/ 166745 h 167749"/>
                  <a:gd name="connsiteX10" fmla="*/ 2193 w 22785"/>
                  <a:gd name="connsiteY10" fmla="*/ 167304 h 167749"/>
                  <a:gd name="connsiteX11" fmla="*/ 4358 w 22785"/>
                  <a:gd name="connsiteY11" fmla="*/ 167409 h 167749"/>
                  <a:gd name="connsiteX12" fmla="*/ 19752 w 22785"/>
                  <a:gd name="connsiteY12" fmla="*/ 167409 h 167749"/>
                  <a:gd name="connsiteX13" fmla="*/ 21575 w 22785"/>
                  <a:gd name="connsiteY13" fmla="*/ 167360 h 167749"/>
                  <a:gd name="connsiteX14" fmla="*/ 22999 w 22785"/>
                  <a:gd name="connsiteY14" fmla="*/ 166550 h 167749"/>
                  <a:gd name="connsiteX15" fmla="*/ 23099 w 22785"/>
                  <a:gd name="connsiteY15" fmla="*/ 164054 h 167749"/>
                  <a:gd name="connsiteX16" fmla="*/ 23099 w 22785"/>
                  <a:gd name="connsiteY16" fmla="*/ 2739 h 167749"/>
                  <a:gd name="connsiteX17" fmla="*/ 23028 w 22785"/>
                  <a:gd name="connsiteY17" fmla="*/ 1491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785" h="167749">
                    <a:moveTo>
                      <a:pt x="23028" y="1491"/>
                    </a:moveTo>
                    <a:cubicBezTo>
                      <a:pt x="22992" y="1052"/>
                      <a:pt x="22374" y="701"/>
                      <a:pt x="21603" y="681"/>
                    </a:cubicBezTo>
                    <a:cubicBezTo>
                      <a:pt x="21004" y="632"/>
                      <a:pt x="20400" y="608"/>
                      <a:pt x="19795" y="608"/>
                    </a:cubicBezTo>
                    <a:lnTo>
                      <a:pt x="4415" y="608"/>
                    </a:lnTo>
                    <a:cubicBezTo>
                      <a:pt x="3802" y="608"/>
                      <a:pt x="3190" y="608"/>
                      <a:pt x="2578" y="648"/>
                    </a:cubicBezTo>
                    <a:cubicBezTo>
                      <a:pt x="1792" y="648"/>
                      <a:pt x="1154" y="1011"/>
                      <a:pt x="1154" y="1459"/>
                    </a:cubicBezTo>
                    <a:cubicBezTo>
                      <a:pt x="1154" y="2220"/>
                      <a:pt x="1068" y="2982"/>
                      <a:pt x="1068" y="3752"/>
                    </a:cubicBezTo>
                    <a:lnTo>
                      <a:pt x="1068" y="164062"/>
                    </a:lnTo>
                    <a:cubicBezTo>
                      <a:pt x="1068" y="164686"/>
                      <a:pt x="1068" y="165310"/>
                      <a:pt x="1068" y="165934"/>
                    </a:cubicBezTo>
                    <a:cubicBezTo>
                      <a:pt x="1085" y="166206"/>
                      <a:pt x="1138" y="166477"/>
                      <a:pt x="1225" y="166745"/>
                    </a:cubicBezTo>
                    <a:cubicBezTo>
                      <a:pt x="1299" y="167031"/>
                      <a:pt x="1690" y="167257"/>
                      <a:pt x="2193" y="167304"/>
                    </a:cubicBezTo>
                    <a:cubicBezTo>
                      <a:pt x="2909" y="167367"/>
                      <a:pt x="3633" y="167403"/>
                      <a:pt x="4358" y="167409"/>
                    </a:cubicBezTo>
                    <a:cubicBezTo>
                      <a:pt x="9484" y="167409"/>
                      <a:pt x="14625" y="167409"/>
                      <a:pt x="19752" y="167409"/>
                    </a:cubicBezTo>
                    <a:cubicBezTo>
                      <a:pt x="20360" y="167413"/>
                      <a:pt x="20970" y="167397"/>
                      <a:pt x="21575" y="167360"/>
                    </a:cubicBezTo>
                    <a:cubicBezTo>
                      <a:pt x="22361" y="167360"/>
                      <a:pt x="22999" y="166997"/>
                      <a:pt x="22999" y="166550"/>
                    </a:cubicBezTo>
                    <a:cubicBezTo>
                      <a:pt x="23085" y="165740"/>
                      <a:pt x="23099" y="164881"/>
                      <a:pt x="23099" y="164054"/>
                    </a:cubicBezTo>
                    <a:lnTo>
                      <a:pt x="23099" y="2739"/>
                    </a:lnTo>
                    <a:cubicBezTo>
                      <a:pt x="23113" y="2318"/>
                      <a:pt x="23113" y="1904"/>
                      <a:pt x="23028" y="1491"/>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1" name="任意多边形: 形状 180">
                <a:extLst>
                  <a:ext uri="{FF2B5EF4-FFF2-40B4-BE49-F238E27FC236}">
                    <a16:creationId xmlns:a16="http://schemas.microsoft.com/office/drawing/2014/main" id="{B67F92B7-DAF0-D9B8-EDBE-22BF5931B133}"/>
                  </a:ext>
                </a:extLst>
              </p:cNvPr>
              <p:cNvSpPr/>
              <p:nvPr/>
            </p:nvSpPr>
            <p:spPr>
              <a:xfrm>
                <a:off x="506586" y="6011949"/>
                <a:ext cx="21361" cy="167749"/>
              </a:xfrm>
              <a:custGeom>
                <a:avLst/>
                <a:gdLst>
                  <a:gd name="connsiteX0" fmla="*/ 21475 w 21361"/>
                  <a:gd name="connsiteY0" fmla="*/ 84178 h 167749"/>
                  <a:gd name="connsiteX1" fmla="*/ 21475 w 21361"/>
                  <a:gd name="connsiteY1" fmla="*/ 3512 h 167749"/>
                  <a:gd name="connsiteX2" fmla="*/ 21376 w 21361"/>
                  <a:gd name="connsiteY2" fmla="*/ 1430 h 167749"/>
                  <a:gd name="connsiteX3" fmla="*/ 19952 w 21361"/>
                  <a:gd name="connsiteY3" fmla="*/ 619 h 167749"/>
                  <a:gd name="connsiteX4" fmla="*/ 18527 w 21361"/>
                  <a:gd name="connsiteY4" fmla="*/ 619 h 167749"/>
                  <a:gd name="connsiteX5" fmla="*/ 4557 w 21361"/>
                  <a:gd name="connsiteY5" fmla="*/ 619 h 167749"/>
                  <a:gd name="connsiteX6" fmla="*/ 2791 w 21361"/>
                  <a:gd name="connsiteY6" fmla="*/ 660 h 167749"/>
                  <a:gd name="connsiteX7" fmla="*/ 1168 w 21361"/>
                  <a:gd name="connsiteY7" fmla="*/ 1632 h 167749"/>
                  <a:gd name="connsiteX8" fmla="*/ 1068 w 21361"/>
                  <a:gd name="connsiteY8" fmla="*/ 3715 h 167749"/>
                  <a:gd name="connsiteX9" fmla="*/ 1068 w 21361"/>
                  <a:gd name="connsiteY9" fmla="*/ 164422 h 167749"/>
                  <a:gd name="connsiteX10" fmla="*/ 1068 w 21361"/>
                  <a:gd name="connsiteY10" fmla="*/ 165881 h 167749"/>
                  <a:gd name="connsiteX11" fmla="*/ 3603 w 21361"/>
                  <a:gd name="connsiteY11" fmla="*/ 167388 h 167749"/>
                  <a:gd name="connsiteX12" fmla="*/ 12760 w 21361"/>
                  <a:gd name="connsiteY12" fmla="*/ 167388 h 167749"/>
                  <a:gd name="connsiteX13" fmla="*/ 19353 w 21361"/>
                  <a:gd name="connsiteY13" fmla="*/ 167388 h 167749"/>
                  <a:gd name="connsiteX14" fmla="*/ 21504 w 21361"/>
                  <a:gd name="connsiteY14" fmla="*/ 166100 h 167749"/>
                  <a:gd name="connsiteX15" fmla="*/ 21504 w 21361"/>
                  <a:gd name="connsiteY15" fmla="*/ 164017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361" h="167749">
                    <a:moveTo>
                      <a:pt x="21475" y="84178"/>
                    </a:moveTo>
                    <a:lnTo>
                      <a:pt x="21475" y="3512"/>
                    </a:lnTo>
                    <a:cubicBezTo>
                      <a:pt x="21475" y="2816"/>
                      <a:pt x="21475" y="2119"/>
                      <a:pt x="21376" y="1430"/>
                    </a:cubicBezTo>
                    <a:cubicBezTo>
                      <a:pt x="21376" y="982"/>
                      <a:pt x="20738" y="619"/>
                      <a:pt x="19952" y="619"/>
                    </a:cubicBezTo>
                    <a:cubicBezTo>
                      <a:pt x="19477" y="604"/>
                      <a:pt x="19002" y="604"/>
                      <a:pt x="18527" y="619"/>
                    </a:cubicBezTo>
                    <a:lnTo>
                      <a:pt x="4557" y="619"/>
                    </a:lnTo>
                    <a:cubicBezTo>
                      <a:pt x="3968" y="610"/>
                      <a:pt x="3378" y="624"/>
                      <a:pt x="2791" y="660"/>
                    </a:cubicBezTo>
                    <a:cubicBezTo>
                      <a:pt x="1896" y="705"/>
                      <a:pt x="1200" y="1122"/>
                      <a:pt x="1168" y="1632"/>
                    </a:cubicBezTo>
                    <a:cubicBezTo>
                      <a:pt x="1082" y="2321"/>
                      <a:pt x="1068" y="3018"/>
                      <a:pt x="1068" y="3715"/>
                    </a:cubicBezTo>
                    <a:cubicBezTo>
                      <a:pt x="1068" y="57281"/>
                      <a:pt x="1068" y="110850"/>
                      <a:pt x="1068" y="164422"/>
                    </a:cubicBezTo>
                    <a:cubicBezTo>
                      <a:pt x="1068" y="164908"/>
                      <a:pt x="1068" y="165395"/>
                      <a:pt x="1068" y="165881"/>
                    </a:cubicBezTo>
                    <a:cubicBezTo>
                      <a:pt x="1168" y="167169"/>
                      <a:pt x="1438" y="167364"/>
                      <a:pt x="3603" y="167388"/>
                    </a:cubicBezTo>
                    <a:cubicBezTo>
                      <a:pt x="6651" y="167388"/>
                      <a:pt x="9712" y="167388"/>
                      <a:pt x="12760" y="167388"/>
                    </a:cubicBezTo>
                    <a:cubicBezTo>
                      <a:pt x="14967" y="167388"/>
                      <a:pt x="17160" y="167388"/>
                      <a:pt x="19353" y="167388"/>
                    </a:cubicBezTo>
                    <a:cubicBezTo>
                      <a:pt x="21077" y="167388"/>
                      <a:pt x="21418" y="167137"/>
                      <a:pt x="21504" y="166100"/>
                    </a:cubicBezTo>
                    <a:cubicBezTo>
                      <a:pt x="21504" y="165411"/>
                      <a:pt x="21504" y="164714"/>
                      <a:pt x="21504" y="164017"/>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2" name="任意多边形: 形状 181">
                <a:extLst>
                  <a:ext uri="{FF2B5EF4-FFF2-40B4-BE49-F238E27FC236}">
                    <a16:creationId xmlns:a16="http://schemas.microsoft.com/office/drawing/2014/main" id="{F15555E1-DEA7-66C3-1495-A3070DFF554A}"/>
                  </a:ext>
                </a:extLst>
              </p:cNvPr>
              <p:cNvSpPr/>
              <p:nvPr/>
            </p:nvSpPr>
            <p:spPr>
              <a:xfrm>
                <a:off x="915371" y="6011914"/>
                <a:ext cx="21361" cy="167749"/>
              </a:xfrm>
              <a:custGeom>
                <a:avLst/>
                <a:gdLst>
                  <a:gd name="connsiteX0" fmla="*/ 20877 w 21361"/>
                  <a:gd name="connsiteY0" fmla="*/ 1910 h 167749"/>
                  <a:gd name="connsiteX1" fmla="*/ 18698 w 21361"/>
                  <a:gd name="connsiteY1" fmla="*/ 614 h 167749"/>
                  <a:gd name="connsiteX2" fmla="*/ 3304 w 21361"/>
                  <a:gd name="connsiteY2" fmla="*/ 614 h 167749"/>
                  <a:gd name="connsiteX3" fmla="*/ 2578 w 21361"/>
                  <a:gd name="connsiteY3" fmla="*/ 614 h 167749"/>
                  <a:gd name="connsiteX4" fmla="*/ 1154 w 21361"/>
                  <a:gd name="connsiteY4" fmla="*/ 1424 h 167749"/>
                  <a:gd name="connsiteX5" fmla="*/ 1068 w 21361"/>
                  <a:gd name="connsiteY5" fmla="*/ 3499 h 167749"/>
                  <a:gd name="connsiteX6" fmla="*/ 1068 w 21361"/>
                  <a:gd name="connsiteY6" fmla="*/ 164409 h 167749"/>
                  <a:gd name="connsiteX7" fmla="*/ 1068 w 21361"/>
                  <a:gd name="connsiteY7" fmla="*/ 166029 h 167749"/>
                  <a:gd name="connsiteX8" fmla="*/ 3247 w 21361"/>
                  <a:gd name="connsiteY8" fmla="*/ 167302 h 167749"/>
                  <a:gd name="connsiteX9" fmla="*/ 18627 w 21361"/>
                  <a:gd name="connsiteY9" fmla="*/ 167302 h 167749"/>
                  <a:gd name="connsiteX10" fmla="*/ 19368 w 21361"/>
                  <a:gd name="connsiteY10" fmla="*/ 167261 h 167749"/>
                  <a:gd name="connsiteX11" fmla="*/ 20792 w 21361"/>
                  <a:gd name="connsiteY11" fmla="*/ 166451 h 167749"/>
                  <a:gd name="connsiteX12" fmla="*/ 20877 w 21361"/>
                  <a:gd name="connsiteY12" fmla="*/ 164157 h 167749"/>
                  <a:gd name="connsiteX13" fmla="*/ 20877 w 21361"/>
                  <a:gd name="connsiteY13" fmla="*/ 3993 h 167749"/>
                  <a:gd name="connsiteX14" fmla="*/ 20877 w 21361"/>
                  <a:gd name="connsiteY14" fmla="*/ 1910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61" h="167749">
                    <a:moveTo>
                      <a:pt x="20877" y="1910"/>
                    </a:moveTo>
                    <a:cubicBezTo>
                      <a:pt x="20792" y="897"/>
                      <a:pt x="20436" y="654"/>
                      <a:pt x="18698" y="614"/>
                    </a:cubicBezTo>
                    <a:cubicBezTo>
                      <a:pt x="13557" y="614"/>
                      <a:pt x="8431" y="614"/>
                      <a:pt x="3304" y="614"/>
                    </a:cubicBezTo>
                    <a:cubicBezTo>
                      <a:pt x="3062" y="606"/>
                      <a:pt x="2820" y="606"/>
                      <a:pt x="2578" y="614"/>
                    </a:cubicBezTo>
                    <a:cubicBezTo>
                      <a:pt x="1792" y="614"/>
                      <a:pt x="1154" y="977"/>
                      <a:pt x="1154" y="1424"/>
                    </a:cubicBezTo>
                    <a:cubicBezTo>
                      <a:pt x="1068" y="2113"/>
                      <a:pt x="1068" y="2810"/>
                      <a:pt x="1068" y="3499"/>
                    </a:cubicBezTo>
                    <a:cubicBezTo>
                      <a:pt x="1068" y="57141"/>
                      <a:pt x="1068" y="110777"/>
                      <a:pt x="1068" y="164409"/>
                    </a:cubicBezTo>
                    <a:cubicBezTo>
                      <a:pt x="1068" y="164960"/>
                      <a:pt x="1068" y="165519"/>
                      <a:pt x="1068" y="166029"/>
                    </a:cubicBezTo>
                    <a:cubicBezTo>
                      <a:pt x="1168" y="167042"/>
                      <a:pt x="1510" y="167293"/>
                      <a:pt x="3247" y="167302"/>
                    </a:cubicBezTo>
                    <a:cubicBezTo>
                      <a:pt x="8374" y="167302"/>
                      <a:pt x="13500" y="167302"/>
                      <a:pt x="18627" y="167302"/>
                    </a:cubicBezTo>
                    <a:cubicBezTo>
                      <a:pt x="18875" y="167300"/>
                      <a:pt x="19123" y="167287"/>
                      <a:pt x="19368" y="167261"/>
                    </a:cubicBezTo>
                    <a:cubicBezTo>
                      <a:pt x="20154" y="167261"/>
                      <a:pt x="20792" y="166898"/>
                      <a:pt x="20792" y="166451"/>
                    </a:cubicBezTo>
                    <a:cubicBezTo>
                      <a:pt x="20863" y="165689"/>
                      <a:pt x="20877" y="164919"/>
                      <a:pt x="20877" y="164157"/>
                    </a:cubicBezTo>
                    <a:lnTo>
                      <a:pt x="20877" y="3993"/>
                    </a:lnTo>
                    <a:cubicBezTo>
                      <a:pt x="20891" y="3296"/>
                      <a:pt x="20920" y="2607"/>
                      <a:pt x="20877" y="1910"/>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3" name="任意多边形: 形状 182">
                <a:extLst>
                  <a:ext uri="{FF2B5EF4-FFF2-40B4-BE49-F238E27FC236}">
                    <a16:creationId xmlns:a16="http://schemas.microsoft.com/office/drawing/2014/main" id="{E8BD5FD9-4A37-C158-63AE-F8860D3B4BC6}"/>
                  </a:ext>
                </a:extLst>
              </p:cNvPr>
              <p:cNvSpPr/>
              <p:nvPr/>
            </p:nvSpPr>
            <p:spPr>
              <a:xfrm>
                <a:off x="780638" y="6011920"/>
                <a:ext cx="18513" cy="167749"/>
              </a:xfrm>
              <a:custGeom>
                <a:avLst/>
                <a:gdLst>
                  <a:gd name="connsiteX0" fmla="*/ 17830 w 18513"/>
                  <a:gd name="connsiteY0" fmla="*/ 1913 h 167749"/>
                  <a:gd name="connsiteX1" fmla="*/ 15665 w 18513"/>
                  <a:gd name="connsiteY1" fmla="*/ 608 h 167749"/>
                  <a:gd name="connsiteX2" fmla="*/ 3575 w 18513"/>
                  <a:gd name="connsiteY2" fmla="*/ 608 h 167749"/>
                  <a:gd name="connsiteX3" fmla="*/ 2849 w 18513"/>
                  <a:gd name="connsiteY3" fmla="*/ 656 h 167749"/>
                  <a:gd name="connsiteX4" fmla="*/ 1197 w 18513"/>
                  <a:gd name="connsiteY4" fmla="*/ 1613 h 167749"/>
                  <a:gd name="connsiteX5" fmla="*/ 1068 w 18513"/>
                  <a:gd name="connsiteY5" fmla="*/ 4117 h 167749"/>
                  <a:gd name="connsiteX6" fmla="*/ 1068 w 18513"/>
                  <a:gd name="connsiteY6" fmla="*/ 162603 h 167749"/>
                  <a:gd name="connsiteX7" fmla="*/ 1068 w 18513"/>
                  <a:gd name="connsiteY7" fmla="*/ 164062 h 167749"/>
                  <a:gd name="connsiteX8" fmla="*/ 1624 w 18513"/>
                  <a:gd name="connsiteY8" fmla="*/ 166323 h 167749"/>
                  <a:gd name="connsiteX9" fmla="*/ 3803 w 18513"/>
                  <a:gd name="connsiteY9" fmla="*/ 167409 h 167749"/>
                  <a:gd name="connsiteX10" fmla="*/ 12604 w 18513"/>
                  <a:gd name="connsiteY10" fmla="*/ 167409 h 167749"/>
                  <a:gd name="connsiteX11" fmla="*/ 17858 w 18513"/>
                  <a:gd name="connsiteY11" fmla="*/ 164313 h 167749"/>
                  <a:gd name="connsiteX12" fmla="*/ 17858 w 18513"/>
                  <a:gd name="connsiteY12" fmla="*/ 84037 h 167749"/>
                  <a:gd name="connsiteX13" fmla="*/ 17858 w 18513"/>
                  <a:gd name="connsiteY13" fmla="*/ 3995 h 167749"/>
                  <a:gd name="connsiteX14" fmla="*/ 17830 w 18513"/>
                  <a:gd name="connsiteY14" fmla="*/ 1913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513" h="167749">
                    <a:moveTo>
                      <a:pt x="17830" y="1913"/>
                    </a:moveTo>
                    <a:cubicBezTo>
                      <a:pt x="17745" y="900"/>
                      <a:pt x="17389" y="648"/>
                      <a:pt x="15665" y="608"/>
                    </a:cubicBezTo>
                    <a:cubicBezTo>
                      <a:pt x="11635" y="608"/>
                      <a:pt x="7605" y="608"/>
                      <a:pt x="3575" y="608"/>
                    </a:cubicBezTo>
                    <a:cubicBezTo>
                      <a:pt x="3331" y="612"/>
                      <a:pt x="3088" y="628"/>
                      <a:pt x="2849" y="656"/>
                    </a:cubicBezTo>
                    <a:cubicBezTo>
                      <a:pt x="1959" y="699"/>
                      <a:pt x="1256" y="1106"/>
                      <a:pt x="1197" y="1613"/>
                    </a:cubicBezTo>
                    <a:cubicBezTo>
                      <a:pt x="1083" y="2423"/>
                      <a:pt x="1068" y="3282"/>
                      <a:pt x="1068" y="4117"/>
                    </a:cubicBezTo>
                    <a:lnTo>
                      <a:pt x="1068" y="162603"/>
                    </a:lnTo>
                    <a:cubicBezTo>
                      <a:pt x="1068" y="163090"/>
                      <a:pt x="1068" y="163576"/>
                      <a:pt x="1068" y="164062"/>
                    </a:cubicBezTo>
                    <a:cubicBezTo>
                      <a:pt x="1058" y="164827"/>
                      <a:pt x="1246" y="165589"/>
                      <a:pt x="1624" y="166323"/>
                    </a:cubicBezTo>
                    <a:cubicBezTo>
                      <a:pt x="2037" y="167231"/>
                      <a:pt x="2265" y="167393"/>
                      <a:pt x="3803" y="167409"/>
                    </a:cubicBezTo>
                    <a:cubicBezTo>
                      <a:pt x="6736" y="167409"/>
                      <a:pt x="9670" y="167409"/>
                      <a:pt x="12604" y="167409"/>
                    </a:cubicBezTo>
                    <a:cubicBezTo>
                      <a:pt x="18300" y="167409"/>
                      <a:pt x="17858" y="167604"/>
                      <a:pt x="17858" y="164313"/>
                    </a:cubicBezTo>
                    <a:cubicBezTo>
                      <a:pt x="17858" y="137555"/>
                      <a:pt x="17858" y="110796"/>
                      <a:pt x="17858" y="84037"/>
                    </a:cubicBezTo>
                    <a:lnTo>
                      <a:pt x="17858" y="3995"/>
                    </a:lnTo>
                    <a:cubicBezTo>
                      <a:pt x="17830" y="3306"/>
                      <a:pt x="17830" y="2609"/>
                      <a:pt x="17830" y="1913"/>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4" name="任意多边形: 形状 183">
                <a:extLst>
                  <a:ext uri="{FF2B5EF4-FFF2-40B4-BE49-F238E27FC236}">
                    <a16:creationId xmlns:a16="http://schemas.microsoft.com/office/drawing/2014/main" id="{7D56A232-AFDB-8DC7-68E8-1F9A5DA9B466}"/>
                  </a:ext>
                </a:extLst>
              </p:cNvPr>
              <p:cNvSpPr/>
              <p:nvPr/>
            </p:nvSpPr>
            <p:spPr>
              <a:xfrm>
                <a:off x="672078" y="6011920"/>
                <a:ext cx="17089" cy="167749"/>
              </a:xfrm>
              <a:custGeom>
                <a:avLst/>
                <a:gdLst>
                  <a:gd name="connsiteX0" fmla="*/ 17190 w 17089"/>
                  <a:gd name="connsiteY0" fmla="*/ 1872 h 167749"/>
                  <a:gd name="connsiteX1" fmla="*/ 14954 w 17089"/>
                  <a:gd name="connsiteY1" fmla="*/ 608 h 167749"/>
                  <a:gd name="connsiteX2" fmla="*/ 5797 w 17089"/>
                  <a:gd name="connsiteY2" fmla="*/ 608 h 167749"/>
                  <a:gd name="connsiteX3" fmla="*/ 1069 w 17089"/>
                  <a:gd name="connsiteY3" fmla="*/ 3396 h 167749"/>
                  <a:gd name="connsiteX4" fmla="*/ 1069 w 17089"/>
                  <a:gd name="connsiteY4" fmla="*/ 164711 h 167749"/>
                  <a:gd name="connsiteX5" fmla="*/ 1069 w 17089"/>
                  <a:gd name="connsiteY5" fmla="*/ 166380 h 167749"/>
                  <a:gd name="connsiteX6" fmla="*/ 2906 w 17089"/>
                  <a:gd name="connsiteY6" fmla="*/ 167393 h 167749"/>
                  <a:gd name="connsiteX7" fmla="*/ 15353 w 17089"/>
                  <a:gd name="connsiteY7" fmla="*/ 167393 h 167749"/>
                  <a:gd name="connsiteX8" fmla="*/ 17076 w 17089"/>
                  <a:gd name="connsiteY8" fmla="*/ 166323 h 167749"/>
                  <a:gd name="connsiteX9" fmla="*/ 17076 w 17089"/>
                  <a:gd name="connsiteY9" fmla="*/ 164241 h 167749"/>
                  <a:gd name="connsiteX10" fmla="*/ 17076 w 17089"/>
                  <a:gd name="connsiteY10" fmla="*/ 3955 h 167749"/>
                  <a:gd name="connsiteX11" fmla="*/ 17190 w 17089"/>
                  <a:gd name="connsiteY11" fmla="*/ 1872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9" h="167749">
                    <a:moveTo>
                      <a:pt x="17190" y="1872"/>
                    </a:moveTo>
                    <a:cubicBezTo>
                      <a:pt x="17105" y="892"/>
                      <a:pt x="16734" y="657"/>
                      <a:pt x="14954" y="608"/>
                    </a:cubicBezTo>
                    <a:cubicBezTo>
                      <a:pt x="11907" y="608"/>
                      <a:pt x="8859" y="608"/>
                      <a:pt x="5797" y="608"/>
                    </a:cubicBezTo>
                    <a:cubicBezTo>
                      <a:pt x="856" y="608"/>
                      <a:pt x="1069" y="519"/>
                      <a:pt x="1069" y="3396"/>
                    </a:cubicBezTo>
                    <a:cubicBezTo>
                      <a:pt x="1069" y="57167"/>
                      <a:pt x="1069" y="110939"/>
                      <a:pt x="1069" y="164711"/>
                    </a:cubicBezTo>
                    <a:cubicBezTo>
                      <a:pt x="1069" y="165270"/>
                      <a:pt x="1069" y="165829"/>
                      <a:pt x="1069" y="166380"/>
                    </a:cubicBezTo>
                    <a:cubicBezTo>
                      <a:pt x="1155" y="167101"/>
                      <a:pt x="1596" y="167385"/>
                      <a:pt x="2906" y="167393"/>
                    </a:cubicBezTo>
                    <a:cubicBezTo>
                      <a:pt x="7051" y="167393"/>
                      <a:pt x="11195" y="167393"/>
                      <a:pt x="15353" y="167393"/>
                    </a:cubicBezTo>
                    <a:cubicBezTo>
                      <a:pt x="16606" y="167393"/>
                      <a:pt x="17005" y="167101"/>
                      <a:pt x="17076" y="166323"/>
                    </a:cubicBezTo>
                    <a:cubicBezTo>
                      <a:pt x="17147" y="165545"/>
                      <a:pt x="17076" y="164938"/>
                      <a:pt x="17076" y="164241"/>
                    </a:cubicBezTo>
                    <a:lnTo>
                      <a:pt x="17076" y="3955"/>
                    </a:lnTo>
                    <a:cubicBezTo>
                      <a:pt x="17219" y="3266"/>
                      <a:pt x="17247" y="2569"/>
                      <a:pt x="17190" y="1872"/>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5" name="任意多边形: 形状 184">
                <a:extLst>
                  <a:ext uri="{FF2B5EF4-FFF2-40B4-BE49-F238E27FC236}">
                    <a16:creationId xmlns:a16="http://schemas.microsoft.com/office/drawing/2014/main" id="{C164005F-82E6-7EB7-1853-295B25CB5F1B}"/>
                  </a:ext>
                </a:extLst>
              </p:cNvPr>
              <p:cNvSpPr/>
              <p:nvPr/>
            </p:nvSpPr>
            <p:spPr>
              <a:xfrm>
                <a:off x="999041" y="6011939"/>
                <a:ext cx="17089" cy="167749"/>
              </a:xfrm>
              <a:custGeom>
                <a:avLst/>
                <a:gdLst>
                  <a:gd name="connsiteX0" fmla="*/ 17013 w 17089"/>
                  <a:gd name="connsiteY0" fmla="*/ 1950 h 167749"/>
                  <a:gd name="connsiteX1" fmla="*/ 14777 w 17089"/>
                  <a:gd name="connsiteY1" fmla="*/ 629 h 167749"/>
                  <a:gd name="connsiteX2" fmla="*/ 11844 w 17089"/>
                  <a:gd name="connsiteY2" fmla="*/ 629 h 167749"/>
                  <a:gd name="connsiteX3" fmla="*/ 3427 w 17089"/>
                  <a:gd name="connsiteY3" fmla="*/ 629 h 167749"/>
                  <a:gd name="connsiteX4" fmla="*/ 1106 w 17089"/>
                  <a:gd name="connsiteY4" fmla="*/ 1910 h 167749"/>
                  <a:gd name="connsiteX5" fmla="*/ 1106 w 17089"/>
                  <a:gd name="connsiteY5" fmla="*/ 3992 h 167749"/>
                  <a:gd name="connsiteX6" fmla="*/ 1106 w 17089"/>
                  <a:gd name="connsiteY6" fmla="*/ 150283 h 167749"/>
                  <a:gd name="connsiteX7" fmla="*/ 1106 w 17089"/>
                  <a:gd name="connsiteY7" fmla="*/ 163622 h 167749"/>
                  <a:gd name="connsiteX8" fmla="*/ 1733 w 17089"/>
                  <a:gd name="connsiteY8" fmla="*/ 166507 h 167749"/>
                  <a:gd name="connsiteX9" fmla="*/ 3470 w 17089"/>
                  <a:gd name="connsiteY9" fmla="*/ 167382 h 167749"/>
                  <a:gd name="connsiteX10" fmla="*/ 15190 w 17089"/>
                  <a:gd name="connsiteY10" fmla="*/ 167382 h 167749"/>
                  <a:gd name="connsiteX11" fmla="*/ 17056 w 17089"/>
                  <a:gd name="connsiteY11" fmla="*/ 166377 h 167749"/>
                  <a:gd name="connsiteX12" fmla="*/ 17127 w 17089"/>
                  <a:gd name="connsiteY12" fmla="*/ 164294 h 167749"/>
                  <a:gd name="connsiteX13" fmla="*/ 17127 w 17089"/>
                  <a:gd name="connsiteY13" fmla="*/ 3830 h 167749"/>
                  <a:gd name="connsiteX14" fmla="*/ 17013 w 17089"/>
                  <a:gd name="connsiteY14" fmla="*/ 1950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089" h="167749">
                    <a:moveTo>
                      <a:pt x="17013" y="1950"/>
                    </a:moveTo>
                    <a:cubicBezTo>
                      <a:pt x="16885" y="1010"/>
                      <a:pt x="16358" y="702"/>
                      <a:pt x="14777" y="629"/>
                    </a:cubicBezTo>
                    <a:cubicBezTo>
                      <a:pt x="13795" y="581"/>
                      <a:pt x="12812" y="629"/>
                      <a:pt x="11844" y="629"/>
                    </a:cubicBezTo>
                    <a:cubicBezTo>
                      <a:pt x="8996" y="629"/>
                      <a:pt x="6233" y="629"/>
                      <a:pt x="3427" y="629"/>
                    </a:cubicBezTo>
                    <a:cubicBezTo>
                      <a:pt x="1790" y="629"/>
                      <a:pt x="1220" y="1002"/>
                      <a:pt x="1106" y="1910"/>
                    </a:cubicBezTo>
                    <a:cubicBezTo>
                      <a:pt x="1021" y="2599"/>
                      <a:pt x="1106" y="3296"/>
                      <a:pt x="1106" y="3992"/>
                    </a:cubicBezTo>
                    <a:lnTo>
                      <a:pt x="1106" y="150283"/>
                    </a:lnTo>
                    <a:cubicBezTo>
                      <a:pt x="1106" y="154732"/>
                      <a:pt x="1106" y="159197"/>
                      <a:pt x="1106" y="163622"/>
                    </a:cubicBezTo>
                    <a:cubicBezTo>
                      <a:pt x="1113" y="164594"/>
                      <a:pt x="1324" y="165563"/>
                      <a:pt x="1733" y="166507"/>
                    </a:cubicBezTo>
                    <a:cubicBezTo>
                      <a:pt x="1821" y="167012"/>
                      <a:pt x="2579" y="167393"/>
                      <a:pt x="3470" y="167382"/>
                    </a:cubicBezTo>
                    <a:cubicBezTo>
                      <a:pt x="7386" y="167382"/>
                      <a:pt x="11288" y="167382"/>
                      <a:pt x="15190" y="167382"/>
                    </a:cubicBezTo>
                    <a:cubicBezTo>
                      <a:pt x="16500" y="167382"/>
                      <a:pt x="16985" y="167082"/>
                      <a:pt x="17056" y="166377"/>
                    </a:cubicBezTo>
                    <a:cubicBezTo>
                      <a:pt x="17127" y="165672"/>
                      <a:pt x="17127" y="164983"/>
                      <a:pt x="17127" y="164294"/>
                    </a:cubicBezTo>
                    <a:lnTo>
                      <a:pt x="17127" y="3830"/>
                    </a:lnTo>
                    <a:cubicBezTo>
                      <a:pt x="17056" y="3198"/>
                      <a:pt x="17084" y="2574"/>
                      <a:pt x="17013" y="1950"/>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6" name="任意多边形: 形状 185">
                <a:extLst>
                  <a:ext uri="{FF2B5EF4-FFF2-40B4-BE49-F238E27FC236}">
                    <a16:creationId xmlns:a16="http://schemas.microsoft.com/office/drawing/2014/main" id="{E106933B-90E9-3691-A48A-D4D7799CDF60}"/>
                  </a:ext>
                </a:extLst>
              </p:cNvPr>
              <p:cNvSpPr/>
              <p:nvPr/>
            </p:nvSpPr>
            <p:spPr>
              <a:xfrm>
                <a:off x="1081121" y="6011928"/>
                <a:ext cx="17089" cy="167749"/>
              </a:xfrm>
              <a:custGeom>
                <a:avLst/>
                <a:gdLst>
                  <a:gd name="connsiteX0" fmla="*/ 16406 w 17089"/>
                  <a:gd name="connsiteY0" fmla="*/ 3412 h 167749"/>
                  <a:gd name="connsiteX1" fmla="*/ 16406 w 17089"/>
                  <a:gd name="connsiteY1" fmla="*/ 1742 h 167749"/>
                  <a:gd name="connsiteX2" fmla="*/ 14341 w 17089"/>
                  <a:gd name="connsiteY2" fmla="*/ 632 h 167749"/>
                  <a:gd name="connsiteX3" fmla="*/ 3361 w 17089"/>
                  <a:gd name="connsiteY3" fmla="*/ 632 h 167749"/>
                  <a:gd name="connsiteX4" fmla="*/ 1068 w 17089"/>
                  <a:gd name="connsiteY4" fmla="*/ 2050 h 167749"/>
                  <a:gd name="connsiteX5" fmla="*/ 1068 w 17089"/>
                  <a:gd name="connsiteY5" fmla="*/ 3922 h 167749"/>
                  <a:gd name="connsiteX6" fmla="*/ 1068 w 17089"/>
                  <a:gd name="connsiteY6" fmla="*/ 164200 h 167749"/>
                  <a:gd name="connsiteX7" fmla="*/ 1068 w 17089"/>
                  <a:gd name="connsiteY7" fmla="*/ 166283 h 167749"/>
                  <a:gd name="connsiteX8" fmla="*/ 3133 w 17089"/>
                  <a:gd name="connsiteY8" fmla="*/ 167401 h 167749"/>
                  <a:gd name="connsiteX9" fmla="*/ 14113 w 17089"/>
                  <a:gd name="connsiteY9" fmla="*/ 167401 h 167749"/>
                  <a:gd name="connsiteX10" fmla="*/ 16391 w 17089"/>
                  <a:gd name="connsiteY10" fmla="*/ 166193 h 167749"/>
                  <a:gd name="connsiteX11" fmla="*/ 16391 w 17089"/>
                  <a:gd name="connsiteY11" fmla="*/ 164524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9" h="167749">
                    <a:moveTo>
                      <a:pt x="16406" y="3412"/>
                    </a:moveTo>
                    <a:cubicBezTo>
                      <a:pt x="16406" y="2853"/>
                      <a:pt x="16406" y="2301"/>
                      <a:pt x="16406" y="1742"/>
                    </a:cubicBezTo>
                    <a:cubicBezTo>
                      <a:pt x="16320" y="932"/>
                      <a:pt x="15879" y="648"/>
                      <a:pt x="14341" y="632"/>
                    </a:cubicBezTo>
                    <a:cubicBezTo>
                      <a:pt x="10676" y="600"/>
                      <a:pt x="7017" y="600"/>
                      <a:pt x="3361" y="632"/>
                    </a:cubicBezTo>
                    <a:cubicBezTo>
                      <a:pt x="1453" y="632"/>
                      <a:pt x="1139" y="867"/>
                      <a:pt x="1068" y="2050"/>
                    </a:cubicBezTo>
                    <a:cubicBezTo>
                      <a:pt x="1068" y="2674"/>
                      <a:pt x="1068" y="3298"/>
                      <a:pt x="1068" y="3922"/>
                    </a:cubicBezTo>
                    <a:lnTo>
                      <a:pt x="1068" y="164200"/>
                    </a:lnTo>
                    <a:cubicBezTo>
                      <a:pt x="1068" y="164897"/>
                      <a:pt x="1068" y="165594"/>
                      <a:pt x="1068" y="166283"/>
                    </a:cubicBezTo>
                    <a:cubicBezTo>
                      <a:pt x="1154" y="167093"/>
                      <a:pt x="1581" y="167385"/>
                      <a:pt x="3133" y="167401"/>
                    </a:cubicBezTo>
                    <a:cubicBezTo>
                      <a:pt x="6797" y="167433"/>
                      <a:pt x="10457" y="167433"/>
                      <a:pt x="14113" y="167401"/>
                    </a:cubicBezTo>
                    <a:cubicBezTo>
                      <a:pt x="15921" y="167401"/>
                      <a:pt x="16292" y="167158"/>
                      <a:pt x="16391" y="166193"/>
                    </a:cubicBezTo>
                    <a:cubicBezTo>
                      <a:pt x="16391" y="165634"/>
                      <a:pt x="16391" y="165075"/>
                      <a:pt x="16391" y="164524"/>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7" name="任意多边形: 形状 186">
                <a:extLst>
                  <a:ext uri="{FF2B5EF4-FFF2-40B4-BE49-F238E27FC236}">
                    <a16:creationId xmlns:a16="http://schemas.microsoft.com/office/drawing/2014/main" id="{A71FE50A-71F8-53D2-13A1-5F5815EE292F}"/>
                  </a:ext>
                </a:extLst>
              </p:cNvPr>
              <p:cNvSpPr/>
              <p:nvPr/>
            </p:nvSpPr>
            <p:spPr>
              <a:xfrm>
                <a:off x="536563" y="6011961"/>
                <a:ext cx="15665" cy="167749"/>
              </a:xfrm>
              <a:custGeom>
                <a:avLst/>
                <a:gdLst>
                  <a:gd name="connsiteX0" fmla="*/ 15736 w 15665"/>
                  <a:gd name="connsiteY0" fmla="*/ 84175 h 167749"/>
                  <a:gd name="connsiteX1" fmla="*/ 15736 w 15665"/>
                  <a:gd name="connsiteY1" fmla="*/ 3712 h 167749"/>
                  <a:gd name="connsiteX2" fmla="*/ 15736 w 15665"/>
                  <a:gd name="connsiteY2" fmla="*/ 1621 h 167749"/>
                  <a:gd name="connsiteX3" fmla="*/ 13814 w 15665"/>
                  <a:gd name="connsiteY3" fmla="*/ 608 h 167749"/>
                  <a:gd name="connsiteX4" fmla="*/ 6124 w 15665"/>
                  <a:gd name="connsiteY4" fmla="*/ 608 h 167749"/>
                  <a:gd name="connsiteX5" fmla="*/ 1068 w 15665"/>
                  <a:gd name="connsiteY5" fmla="*/ 3509 h 167749"/>
                  <a:gd name="connsiteX6" fmla="*/ 1068 w 15665"/>
                  <a:gd name="connsiteY6" fmla="*/ 164621 h 167749"/>
                  <a:gd name="connsiteX7" fmla="*/ 1068 w 15665"/>
                  <a:gd name="connsiteY7" fmla="*/ 166080 h 167749"/>
                  <a:gd name="connsiteX8" fmla="*/ 3233 w 15665"/>
                  <a:gd name="connsiteY8" fmla="*/ 167369 h 167749"/>
                  <a:gd name="connsiteX9" fmla="*/ 8715 w 15665"/>
                  <a:gd name="connsiteY9" fmla="*/ 167369 h 167749"/>
                  <a:gd name="connsiteX10" fmla="*/ 13842 w 15665"/>
                  <a:gd name="connsiteY10" fmla="*/ 167328 h 167749"/>
                  <a:gd name="connsiteX11" fmla="*/ 15651 w 15665"/>
                  <a:gd name="connsiteY11" fmla="*/ 166283 h 167749"/>
                  <a:gd name="connsiteX12" fmla="*/ 15651 w 15665"/>
                  <a:gd name="connsiteY12" fmla="*/ 164200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65" h="167749">
                    <a:moveTo>
                      <a:pt x="15736" y="84175"/>
                    </a:moveTo>
                    <a:lnTo>
                      <a:pt x="15736" y="3712"/>
                    </a:lnTo>
                    <a:cubicBezTo>
                      <a:pt x="15736" y="3015"/>
                      <a:pt x="15736" y="2318"/>
                      <a:pt x="15736" y="1621"/>
                    </a:cubicBezTo>
                    <a:cubicBezTo>
                      <a:pt x="15736" y="924"/>
                      <a:pt x="15110" y="632"/>
                      <a:pt x="13814" y="608"/>
                    </a:cubicBezTo>
                    <a:cubicBezTo>
                      <a:pt x="11250" y="608"/>
                      <a:pt x="8687" y="608"/>
                      <a:pt x="6124" y="608"/>
                    </a:cubicBezTo>
                    <a:cubicBezTo>
                      <a:pt x="1082" y="608"/>
                      <a:pt x="1068" y="608"/>
                      <a:pt x="1068" y="3509"/>
                    </a:cubicBezTo>
                    <a:lnTo>
                      <a:pt x="1068" y="164621"/>
                    </a:lnTo>
                    <a:cubicBezTo>
                      <a:pt x="1068" y="165108"/>
                      <a:pt x="1068" y="165594"/>
                      <a:pt x="1068" y="166080"/>
                    </a:cubicBezTo>
                    <a:cubicBezTo>
                      <a:pt x="1168" y="167101"/>
                      <a:pt x="1524" y="167336"/>
                      <a:pt x="3233" y="167369"/>
                    </a:cubicBezTo>
                    <a:cubicBezTo>
                      <a:pt x="4942" y="167401"/>
                      <a:pt x="6893" y="167369"/>
                      <a:pt x="8715" y="167369"/>
                    </a:cubicBezTo>
                    <a:cubicBezTo>
                      <a:pt x="10538" y="167369"/>
                      <a:pt x="12148" y="167369"/>
                      <a:pt x="13842" y="167328"/>
                    </a:cubicBezTo>
                    <a:cubicBezTo>
                      <a:pt x="15110" y="167328"/>
                      <a:pt x="15565" y="167020"/>
                      <a:pt x="15651" y="166283"/>
                    </a:cubicBezTo>
                    <a:cubicBezTo>
                      <a:pt x="15736" y="165545"/>
                      <a:pt x="15651" y="164897"/>
                      <a:pt x="15651" y="164200"/>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8" name="任意多边形: 形状 187">
                <a:extLst>
                  <a:ext uri="{FF2B5EF4-FFF2-40B4-BE49-F238E27FC236}">
                    <a16:creationId xmlns:a16="http://schemas.microsoft.com/office/drawing/2014/main" id="{2B01BDB6-9DDF-DF54-26BF-802660991406}"/>
                  </a:ext>
                </a:extLst>
              </p:cNvPr>
              <p:cNvSpPr/>
              <p:nvPr/>
            </p:nvSpPr>
            <p:spPr>
              <a:xfrm>
                <a:off x="428089" y="6011919"/>
                <a:ext cx="15665" cy="167749"/>
              </a:xfrm>
              <a:custGeom>
                <a:avLst/>
                <a:gdLst>
                  <a:gd name="connsiteX0" fmla="*/ 14968 w 15665"/>
                  <a:gd name="connsiteY0" fmla="*/ 84216 h 167749"/>
                  <a:gd name="connsiteX1" fmla="*/ 14968 w 15665"/>
                  <a:gd name="connsiteY1" fmla="*/ 3777 h 167749"/>
                  <a:gd name="connsiteX2" fmla="*/ 14968 w 15665"/>
                  <a:gd name="connsiteY2" fmla="*/ 1695 h 167749"/>
                  <a:gd name="connsiteX3" fmla="*/ 13117 w 15665"/>
                  <a:gd name="connsiteY3" fmla="*/ 657 h 167749"/>
                  <a:gd name="connsiteX4" fmla="*/ 5811 w 15665"/>
                  <a:gd name="connsiteY4" fmla="*/ 609 h 167749"/>
                  <a:gd name="connsiteX5" fmla="*/ 1069 w 15665"/>
                  <a:gd name="connsiteY5" fmla="*/ 3372 h 167749"/>
                  <a:gd name="connsiteX6" fmla="*/ 1069 w 15665"/>
                  <a:gd name="connsiteY6" fmla="*/ 164687 h 167749"/>
                  <a:gd name="connsiteX7" fmla="*/ 1069 w 15665"/>
                  <a:gd name="connsiteY7" fmla="*/ 166348 h 167749"/>
                  <a:gd name="connsiteX8" fmla="*/ 2863 w 15665"/>
                  <a:gd name="connsiteY8" fmla="*/ 167394 h 167749"/>
                  <a:gd name="connsiteX9" fmla="*/ 13117 w 15665"/>
                  <a:gd name="connsiteY9" fmla="*/ 167394 h 167749"/>
                  <a:gd name="connsiteX10" fmla="*/ 14868 w 15665"/>
                  <a:gd name="connsiteY10" fmla="*/ 166332 h 167749"/>
                  <a:gd name="connsiteX11" fmla="*/ 14868 w 15665"/>
                  <a:gd name="connsiteY11" fmla="*/ 164250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65" h="167749">
                    <a:moveTo>
                      <a:pt x="14968" y="84216"/>
                    </a:moveTo>
                    <a:lnTo>
                      <a:pt x="14968" y="3777"/>
                    </a:lnTo>
                    <a:cubicBezTo>
                      <a:pt x="14968" y="3080"/>
                      <a:pt x="14968" y="2384"/>
                      <a:pt x="14968" y="1695"/>
                    </a:cubicBezTo>
                    <a:cubicBezTo>
                      <a:pt x="14968" y="1006"/>
                      <a:pt x="14356" y="674"/>
                      <a:pt x="13117" y="657"/>
                    </a:cubicBezTo>
                    <a:cubicBezTo>
                      <a:pt x="10682" y="609"/>
                      <a:pt x="8232" y="609"/>
                      <a:pt x="5811" y="609"/>
                    </a:cubicBezTo>
                    <a:cubicBezTo>
                      <a:pt x="884" y="609"/>
                      <a:pt x="1069" y="471"/>
                      <a:pt x="1069" y="3372"/>
                    </a:cubicBezTo>
                    <a:lnTo>
                      <a:pt x="1069" y="164687"/>
                    </a:lnTo>
                    <a:cubicBezTo>
                      <a:pt x="1069" y="165238"/>
                      <a:pt x="1069" y="165797"/>
                      <a:pt x="1069" y="166348"/>
                    </a:cubicBezTo>
                    <a:cubicBezTo>
                      <a:pt x="1154" y="167086"/>
                      <a:pt x="1610" y="167386"/>
                      <a:pt x="2863" y="167394"/>
                    </a:cubicBezTo>
                    <a:cubicBezTo>
                      <a:pt x="6281" y="167426"/>
                      <a:pt x="9699" y="167426"/>
                      <a:pt x="13117" y="167394"/>
                    </a:cubicBezTo>
                    <a:cubicBezTo>
                      <a:pt x="14370" y="167394"/>
                      <a:pt x="14797" y="167094"/>
                      <a:pt x="14868" y="166332"/>
                    </a:cubicBezTo>
                    <a:cubicBezTo>
                      <a:pt x="14940" y="165570"/>
                      <a:pt x="14868" y="164938"/>
                      <a:pt x="14868" y="164250"/>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89" name="任意多边形: 形状 188">
                <a:extLst>
                  <a:ext uri="{FF2B5EF4-FFF2-40B4-BE49-F238E27FC236}">
                    <a16:creationId xmlns:a16="http://schemas.microsoft.com/office/drawing/2014/main" id="{45007898-7CB9-079B-3631-0A6DF9152209}"/>
                  </a:ext>
                </a:extLst>
              </p:cNvPr>
              <p:cNvSpPr/>
              <p:nvPr/>
            </p:nvSpPr>
            <p:spPr>
              <a:xfrm>
                <a:off x="1028245" y="6012009"/>
                <a:ext cx="14241" cy="167749"/>
              </a:xfrm>
              <a:custGeom>
                <a:avLst/>
                <a:gdLst>
                  <a:gd name="connsiteX0" fmla="*/ 13500 w 14240"/>
                  <a:gd name="connsiteY0" fmla="*/ 84102 h 167749"/>
                  <a:gd name="connsiteX1" fmla="*/ 13500 w 14240"/>
                  <a:gd name="connsiteY1" fmla="*/ 3639 h 167749"/>
                  <a:gd name="connsiteX2" fmla="*/ 13386 w 14240"/>
                  <a:gd name="connsiteY2" fmla="*/ 1556 h 167749"/>
                  <a:gd name="connsiteX3" fmla="*/ 11749 w 14240"/>
                  <a:gd name="connsiteY3" fmla="*/ 608 h 167749"/>
                  <a:gd name="connsiteX4" fmla="*/ 2592 w 14240"/>
                  <a:gd name="connsiteY4" fmla="*/ 608 h 167749"/>
                  <a:gd name="connsiteX5" fmla="*/ 1168 w 14240"/>
                  <a:gd name="connsiteY5" fmla="*/ 1418 h 167749"/>
                  <a:gd name="connsiteX6" fmla="*/ 1068 w 14240"/>
                  <a:gd name="connsiteY6" fmla="*/ 3290 h 167749"/>
                  <a:gd name="connsiteX7" fmla="*/ 1068 w 14240"/>
                  <a:gd name="connsiteY7" fmla="*/ 164589 h 167749"/>
                  <a:gd name="connsiteX8" fmla="*/ 1068 w 14240"/>
                  <a:gd name="connsiteY8" fmla="*/ 166258 h 167749"/>
                  <a:gd name="connsiteX9" fmla="*/ 2848 w 14240"/>
                  <a:gd name="connsiteY9" fmla="*/ 167304 h 167749"/>
                  <a:gd name="connsiteX10" fmla="*/ 11635 w 14240"/>
                  <a:gd name="connsiteY10" fmla="*/ 167304 h 167749"/>
                  <a:gd name="connsiteX11" fmla="*/ 13386 w 14240"/>
                  <a:gd name="connsiteY11" fmla="*/ 166226 h 167749"/>
                  <a:gd name="connsiteX12" fmla="*/ 13386 w 14240"/>
                  <a:gd name="connsiteY12" fmla="*/ 164143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40" h="167749">
                    <a:moveTo>
                      <a:pt x="13500" y="84102"/>
                    </a:moveTo>
                    <a:lnTo>
                      <a:pt x="13500" y="3639"/>
                    </a:lnTo>
                    <a:cubicBezTo>
                      <a:pt x="13500" y="2950"/>
                      <a:pt x="13500" y="2253"/>
                      <a:pt x="13386" y="1556"/>
                    </a:cubicBezTo>
                    <a:cubicBezTo>
                      <a:pt x="13386" y="1039"/>
                      <a:pt x="12657" y="617"/>
                      <a:pt x="11749" y="608"/>
                    </a:cubicBezTo>
                    <a:cubicBezTo>
                      <a:pt x="8701" y="608"/>
                      <a:pt x="5639" y="608"/>
                      <a:pt x="2592" y="608"/>
                    </a:cubicBezTo>
                    <a:cubicBezTo>
                      <a:pt x="1806" y="608"/>
                      <a:pt x="1168" y="971"/>
                      <a:pt x="1168" y="1418"/>
                    </a:cubicBezTo>
                    <a:cubicBezTo>
                      <a:pt x="1082" y="2042"/>
                      <a:pt x="1068" y="2666"/>
                      <a:pt x="1068" y="3290"/>
                    </a:cubicBezTo>
                    <a:lnTo>
                      <a:pt x="1068" y="164589"/>
                    </a:lnTo>
                    <a:cubicBezTo>
                      <a:pt x="1068" y="165148"/>
                      <a:pt x="1068" y="165699"/>
                      <a:pt x="1068" y="166258"/>
                    </a:cubicBezTo>
                    <a:cubicBezTo>
                      <a:pt x="1154" y="167004"/>
                      <a:pt x="1581" y="167287"/>
                      <a:pt x="2848" y="167304"/>
                    </a:cubicBezTo>
                    <a:cubicBezTo>
                      <a:pt x="5782" y="167336"/>
                      <a:pt x="8711" y="167336"/>
                      <a:pt x="11635" y="167304"/>
                    </a:cubicBezTo>
                    <a:cubicBezTo>
                      <a:pt x="12874" y="167304"/>
                      <a:pt x="13301" y="166988"/>
                      <a:pt x="13386" y="166226"/>
                    </a:cubicBezTo>
                    <a:cubicBezTo>
                      <a:pt x="13472" y="165464"/>
                      <a:pt x="13386" y="164840"/>
                      <a:pt x="13386" y="164143"/>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0" name="任意多边形: 形状 189">
                <a:extLst>
                  <a:ext uri="{FF2B5EF4-FFF2-40B4-BE49-F238E27FC236}">
                    <a16:creationId xmlns:a16="http://schemas.microsoft.com/office/drawing/2014/main" id="{80517168-F1B0-71ED-D758-A51F6FD31A95}"/>
                  </a:ext>
                </a:extLst>
              </p:cNvPr>
              <p:cNvSpPr/>
              <p:nvPr/>
            </p:nvSpPr>
            <p:spPr>
              <a:xfrm>
                <a:off x="946929" y="6011924"/>
                <a:ext cx="12817" cy="167749"/>
              </a:xfrm>
              <a:custGeom>
                <a:avLst/>
                <a:gdLst>
                  <a:gd name="connsiteX0" fmla="*/ 12660 w 12816"/>
                  <a:gd name="connsiteY0" fmla="*/ 1908 h 167749"/>
                  <a:gd name="connsiteX1" fmla="*/ 10325 w 12816"/>
                  <a:gd name="connsiteY1" fmla="*/ 644 h 167749"/>
                  <a:gd name="connsiteX2" fmla="*/ 3361 w 12816"/>
                  <a:gd name="connsiteY2" fmla="*/ 644 h 167749"/>
                  <a:gd name="connsiteX3" fmla="*/ 1068 w 12816"/>
                  <a:gd name="connsiteY3" fmla="*/ 2062 h 167749"/>
                  <a:gd name="connsiteX4" fmla="*/ 1068 w 12816"/>
                  <a:gd name="connsiteY4" fmla="*/ 3943 h 167749"/>
                  <a:gd name="connsiteX5" fmla="*/ 1068 w 12816"/>
                  <a:gd name="connsiteY5" fmla="*/ 164301 h 167749"/>
                  <a:gd name="connsiteX6" fmla="*/ 1068 w 12816"/>
                  <a:gd name="connsiteY6" fmla="*/ 166384 h 167749"/>
                  <a:gd name="connsiteX7" fmla="*/ 2862 w 12816"/>
                  <a:gd name="connsiteY7" fmla="*/ 167421 h 167749"/>
                  <a:gd name="connsiteX8" fmla="*/ 10196 w 12816"/>
                  <a:gd name="connsiteY8" fmla="*/ 167421 h 167749"/>
                  <a:gd name="connsiteX9" fmla="*/ 12105 w 12816"/>
                  <a:gd name="connsiteY9" fmla="*/ 166416 h 167749"/>
                  <a:gd name="connsiteX10" fmla="*/ 12674 w 12816"/>
                  <a:gd name="connsiteY10" fmla="*/ 163321 h 167749"/>
                  <a:gd name="connsiteX11" fmla="*/ 12674 w 12816"/>
                  <a:gd name="connsiteY11" fmla="*/ 3578 h 167749"/>
                  <a:gd name="connsiteX12" fmla="*/ 12660 w 12816"/>
                  <a:gd name="connsiteY12" fmla="*/ 1908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16" h="167749">
                    <a:moveTo>
                      <a:pt x="12660" y="1908"/>
                    </a:moveTo>
                    <a:cubicBezTo>
                      <a:pt x="12532" y="1017"/>
                      <a:pt x="11962" y="677"/>
                      <a:pt x="10325" y="644"/>
                    </a:cubicBezTo>
                    <a:cubicBezTo>
                      <a:pt x="8003" y="596"/>
                      <a:pt x="5682" y="596"/>
                      <a:pt x="3361" y="644"/>
                    </a:cubicBezTo>
                    <a:cubicBezTo>
                      <a:pt x="1453" y="644"/>
                      <a:pt x="1154" y="887"/>
                      <a:pt x="1068" y="2062"/>
                    </a:cubicBezTo>
                    <a:cubicBezTo>
                      <a:pt x="1068" y="2686"/>
                      <a:pt x="1068" y="3319"/>
                      <a:pt x="1068" y="3943"/>
                    </a:cubicBezTo>
                    <a:lnTo>
                      <a:pt x="1068" y="164301"/>
                    </a:lnTo>
                    <a:cubicBezTo>
                      <a:pt x="1068" y="164990"/>
                      <a:pt x="1068" y="165687"/>
                      <a:pt x="1068" y="166384"/>
                    </a:cubicBezTo>
                    <a:cubicBezTo>
                      <a:pt x="1068" y="167081"/>
                      <a:pt x="1595" y="167405"/>
                      <a:pt x="2862" y="167421"/>
                    </a:cubicBezTo>
                    <a:cubicBezTo>
                      <a:pt x="5312" y="167462"/>
                      <a:pt x="7747" y="167462"/>
                      <a:pt x="10196" y="167421"/>
                    </a:cubicBezTo>
                    <a:cubicBezTo>
                      <a:pt x="11464" y="167421"/>
                      <a:pt x="11706" y="167210"/>
                      <a:pt x="12105" y="166416"/>
                    </a:cubicBezTo>
                    <a:cubicBezTo>
                      <a:pt x="12558" y="165406"/>
                      <a:pt x="12748" y="164363"/>
                      <a:pt x="12674" y="163321"/>
                    </a:cubicBezTo>
                    <a:lnTo>
                      <a:pt x="12674" y="3578"/>
                    </a:lnTo>
                    <a:cubicBezTo>
                      <a:pt x="12717" y="3035"/>
                      <a:pt x="12746" y="2468"/>
                      <a:pt x="12660" y="1908"/>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1" name="任意多边形: 形状 190">
                <a:extLst>
                  <a:ext uri="{FF2B5EF4-FFF2-40B4-BE49-F238E27FC236}">
                    <a16:creationId xmlns:a16="http://schemas.microsoft.com/office/drawing/2014/main" id="{F54AFAC8-9C35-EB67-5FEF-39420D80AE50}"/>
                  </a:ext>
                </a:extLst>
              </p:cNvPr>
              <p:cNvSpPr/>
              <p:nvPr/>
            </p:nvSpPr>
            <p:spPr>
              <a:xfrm>
                <a:off x="729314" y="6011939"/>
                <a:ext cx="12817" cy="167749"/>
              </a:xfrm>
              <a:custGeom>
                <a:avLst/>
                <a:gdLst>
                  <a:gd name="connsiteX0" fmla="*/ 9570 w 12816"/>
                  <a:gd name="connsiteY0" fmla="*/ 629 h 167749"/>
                  <a:gd name="connsiteX1" fmla="*/ 2976 w 12816"/>
                  <a:gd name="connsiteY1" fmla="*/ 629 h 167749"/>
                  <a:gd name="connsiteX2" fmla="*/ 1068 w 12816"/>
                  <a:gd name="connsiteY2" fmla="*/ 1829 h 167749"/>
                  <a:gd name="connsiteX3" fmla="*/ 1068 w 12816"/>
                  <a:gd name="connsiteY3" fmla="*/ 3911 h 167749"/>
                  <a:gd name="connsiteX4" fmla="*/ 1068 w 12816"/>
                  <a:gd name="connsiteY4" fmla="*/ 164367 h 167749"/>
                  <a:gd name="connsiteX5" fmla="*/ 1154 w 12816"/>
                  <a:gd name="connsiteY5" fmla="*/ 166450 h 167749"/>
                  <a:gd name="connsiteX6" fmla="*/ 2449 w 12816"/>
                  <a:gd name="connsiteY6" fmla="*/ 167309 h 167749"/>
                  <a:gd name="connsiteX7" fmla="*/ 10496 w 12816"/>
                  <a:gd name="connsiteY7" fmla="*/ 167309 h 167749"/>
                  <a:gd name="connsiteX8" fmla="*/ 11920 w 12816"/>
                  <a:gd name="connsiteY8" fmla="*/ 166499 h 167749"/>
                  <a:gd name="connsiteX9" fmla="*/ 12019 w 12816"/>
                  <a:gd name="connsiteY9" fmla="*/ 164619 h 167749"/>
                  <a:gd name="connsiteX10" fmla="*/ 12019 w 12816"/>
                  <a:gd name="connsiteY10" fmla="*/ 3555 h 167749"/>
                  <a:gd name="connsiteX11" fmla="*/ 12019 w 12816"/>
                  <a:gd name="connsiteY11" fmla="*/ 1885 h 167749"/>
                  <a:gd name="connsiteX12" fmla="*/ 9570 w 12816"/>
                  <a:gd name="connsiteY12" fmla="*/ 629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816" h="167749">
                    <a:moveTo>
                      <a:pt x="9570" y="629"/>
                    </a:moveTo>
                    <a:cubicBezTo>
                      <a:pt x="7363" y="581"/>
                      <a:pt x="5169" y="629"/>
                      <a:pt x="2976" y="629"/>
                    </a:cubicBezTo>
                    <a:cubicBezTo>
                      <a:pt x="1552" y="629"/>
                      <a:pt x="1154" y="913"/>
                      <a:pt x="1068" y="1829"/>
                    </a:cubicBezTo>
                    <a:cubicBezTo>
                      <a:pt x="1068" y="2526"/>
                      <a:pt x="1068" y="3215"/>
                      <a:pt x="1068" y="3911"/>
                    </a:cubicBezTo>
                    <a:lnTo>
                      <a:pt x="1068" y="164367"/>
                    </a:lnTo>
                    <a:cubicBezTo>
                      <a:pt x="1068" y="165056"/>
                      <a:pt x="1068" y="165753"/>
                      <a:pt x="1154" y="166450"/>
                    </a:cubicBezTo>
                    <a:cubicBezTo>
                      <a:pt x="1104" y="166889"/>
                      <a:pt x="1679" y="167270"/>
                      <a:pt x="2449" y="167309"/>
                    </a:cubicBezTo>
                    <a:cubicBezTo>
                      <a:pt x="5127" y="167309"/>
                      <a:pt x="7818" y="167309"/>
                      <a:pt x="10496" y="167309"/>
                    </a:cubicBezTo>
                    <a:cubicBezTo>
                      <a:pt x="11282" y="167309"/>
                      <a:pt x="11920" y="166946"/>
                      <a:pt x="11920" y="166499"/>
                    </a:cubicBezTo>
                    <a:cubicBezTo>
                      <a:pt x="12005" y="165875"/>
                      <a:pt x="12019" y="165243"/>
                      <a:pt x="12019" y="164619"/>
                    </a:cubicBezTo>
                    <a:lnTo>
                      <a:pt x="12019" y="3555"/>
                    </a:lnTo>
                    <a:cubicBezTo>
                      <a:pt x="12019" y="2996"/>
                      <a:pt x="12019" y="2437"/>
                      <a:pt x="12019" y="1885"/>
                    </a:cubicBezTo>
                    <a:cubicBezTo>
                      <a:pt x="11777" y="994"/>
                      <a:pt x="11222" y="662"/>
                      <a:pt x="9570" y="629"/>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2" name="任意多边形: 形状 191">
                <a:extLst>
                  <a:ext uri="{FF2B5EF4-FFF2-40B4-BE49-F238E27FC236}">
                    <a16:creationId xmlns:a16="http://schemas.microsoft.com/office/drawing/2014/main" id="{DCCCEB7E-F1AF-013D-D5C5-57C706B2928B}"/>
                  </a:ext>
                </a:extLst>
              </p:cNvPr>
              <p:cNvSpPr/>
              <p:nvPr/>
            </p:nvSpPr>
            <p:spPr>
              <a:xfrm>
                <a:off x="647968" y="6011900"/>
                <a:ext cx="11393" cy="167749"/>
              </a:xfrm>
              <a:custGeom>
                <a:avLst/>
                <a:gdLst>
                  <a:gd name="connsiteX0" fmla="*/ 11195 w 11392"/>
                  <a:gd name="connsiteY0" fmla="*/ 75994 h 167749"/>
                  <a:gd name="connsiteX1" fmla="*/ 11195 w 11392"/>
                  <a:gd name="connsiteY1" fmla="*/ 3870 h 167749"/>
                  <a:gd name="connsiteX2" fmla="*/ 11124 w 11392"/>
                  <a:gd name="connsiteY2" fmla="*/ 1787 h 167749"/>
                  <a:gd name="connsiteX3" fmla="*/ 9301 w 11392"/>
                  <a:gd name="connsiteY3" fmla="*/ 639 h 167749"/>
                  <a:gd name="connsiteX4" fmla="*/ 8988 w 11392"/>
                  <a:gd name="connsiteY4" fmla="*/ 644 h 167749"/>
                  <a:gd name="connsiteX5" fmla="*/ 3120 w 11392"/>
                  <a:gd name="connsiteY5" fmla="*/ 644 h 167749"/>
                  <a:gd name="connsiteX6" fmla="*/ 1112 w 11392"/>
                  <a:gd name="connsiteY6" fmla="*/ 1860 h 167749"/>
                  <a:gd name="connsiteX7" fmla="*/ 1112 w 11392"/>
                  <a:gd name="connsiteY7" fmla="*/ 3943 h 167749"/>
                  <a:gd name="connsiteX8" fmla="*/ 1112 w 11392"/>
                  <a:gd name="connsiteY8" fmla="*/ 164042 h 167749"/>
                  <a:gd name="connsiteX9" fmla="*/ 1112 w 11392"/>
                  <a:gd name="connsiteY9" fmla="*/ 165914 h 167749"/>
                  <a:gd name="connsiteX10" fmla="*/ 3961 w 11392"/>
                  <a:gd name="connsiteY10" fmla="*/ 167446 h 167749"/>
                  <a:gd name="connsiteX11" fmla="*/ 7976 w 11392"/>
                  <a:gd name="connsiteY11" fmla="*/ 167446 h 167749"/>
                  <a:gd name="connsiteX12" fmla="*/ 10739 w 11392"/>
                  <a:gd name="connsiteY12" fmla="*/ 166222 h 167749"/>
                  <a:gd name="connsiteX13" fmla="*/ 11209 w 11392"/>
                  <a:gd name="connsiteY13" fmla="*/ 162915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392" h="167749">
                    <a:moveTo>
                      <a:pt x="11195" y="75994"/>
                    </a:moveTo>
                    <a:lnTo>
                      <a:pt x="11195" y="3870"/>
                    </a:lnTo>
                    <a:cubicBezTo>
                      <a:pt x="11195" y="3181"/>
                      <a:pt x="11195" y="2484"/>
                      <a:pt x="11124" y="1787"/>
                    </a:cubicBezTo>
                    <a:cubicBezTo>
                      <a:pt x="11178" y="1183"/>
                      <a:pt x="10362" y="669"/>
                      <a:pt x="9301" y="639"/>
                    </a:cubicBezTo>
                    <a:cubicBezTo>
                      <a:pt x="9197" y="636"/>
                      <a:pt x="9092" y="638"/>
                      <a:pt x="8988" y="644"/>
                    </a:cubicBezTo>
                    <a:cubicBezTo>
                      <a:pt x="7037" y="596"/>
                      <a:pt x="5071" y="596"/>
                      <a:pt x="3120" y="644"/>
                    </a:cubicBezTo>
                    <a:cubicBezTo>
                      <a:pt x="1796" y="644"/>
                      <a:pt x="1212" y="1058"/>
                      <a:pt x="1112" y="1860"/>
                    </a:cubicBezTo>
                    <a:cubicBezTo>
                      <a:pt x="1013" y="2662"/>
                      <a:pt x="1112" y="3254"/>
                      <a:pt x="1112" y="3943"/>
                    </a:cubicBezTo>
                    <a:lnTo>
                      <a:pt x="1112" y="164042"/>
                    </a:lnTo>
                    <a:cubicBezTo>
                      <a:pt x="1112" y="164666"/>
                      <a:pt x="1112" y="165290"/>
                      <a:pt x="1112" y="165914"/>
                    </a:cubicBezTo>
                    <a:cubicBezTo>
                      <a:pt x="1198" y="167267"/>
                      <a:pt x="1468" y="167405"/>
                      <a:pt x="3961" y="167446"/>
                    </a:cubicBezTo>
                    <a:cubicBezTo>
                      <a:pt x="5299" y="167446"/>
                      <a:pt x="6638" y="167446"/>
                      <a:pt x="7976" y="167446"/>
                    </a:cubicBezTo>
                    <a:cubicBezTo>
                      <a:pt x="10084" y="167446"/>
                      <a:pt x="10184" y="167316"/>
                      <a:pt x="10739" y="166222"/>
                    </a:cubicBezTo>
                    <a:cubicBezTo>
                      <a:pt x="11172" y="165138"/>
                      <a:pt x="11332" y="164025"/>
                      <a:pt x="11209" y="162915"/>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3" name="任意多边形: 形状 192">
                <a:extLst>
                  <a:ext uri="{FF2B5EF4-FFF2-40B4-BE49-F238E27FC236}">
                    <a16:creationId xmlns:a16="http://schemas.microsoft.com/office/drawing/2014/main" id="{C7BFDC52-31AC-9593-A5A8-81E0F09A780E}"/>
                  </a:ext>
                </a:extLst>
              </p:cNvPr>
              <p:cNvSpPr/>
              <p:nvPr/>
            </p:nvSpPr>
            <p:spPr>
              <a:xfrm>
                <a:off x="458067" y="6011945"/>
                <a:ext cx="9969" cy="167749"/>
              </a:xfrm>
              <a:custGeom>
                <a:avLst/>
                <a:gdLst>
                  <a:gd name="connsiteX0" fmla="*/ 9840 w 9968"/>
                  <a:gd name="connsiteY0" fmla="*/ 2277 h 167749"/>
                  <a:gd name="connsiteX1" fmla="*/ 6992 w 9968"/>
                  <a:gd name="connsiteY1" fmla="*/ 608 h 167749"/>
                  <a:gd name="connsiteX2" fmla="*/ 3332 w 9968"/>
                  <a:gd name="connsiteY2" fmla="*/ 608 h 167749"/>
                  <a:gd name="connsiteX3" fmla="*/ 1068 w 9968"/>
                  <a:gd name="connsiteY3" fmla="*/ 1831 h 167749"/>
                  <a:gd name="connsiteX4" fmla="*/ 1068 w 9968"/>
                  <a:gd name="connsiteY4" fmla="*/ 3914 h 167749"/>
                  <a:gd name="connsiteX5" fmla="*/ 1068 w 9968"/>
                  <a:gd name="connsiteY5" fmla="*/ 164200 h 167749"/>
                  <a:gd name="connsiteX6" fmla="*/ 1068 w 9968"/>
                  <a:gd name="connsiteY6" fmla="*/ 166493 h 167749"/>
                  <a:gd name="connsiteX7" fmla="*/ 2407 w 9968"/>
                  <a:gd name="connsiteY7" fmla="*/ 167304 h 167749"/>
                  <a:gd name="connsiteX8" fmla="*/ 8260 w 9968"/>
                  <a:gd name="connsiteY8" fmla="*/ 167304 h 167749"/>
                  <a:gd name="connsiteX9" fmla="*/ 9684 w 9968"/>
                  <a:gd name="connsiteY9" fmla="*/ 166493 h 167749"/>
                  <a:gd name="connsiteX10" fmla="*/ 9769 w 9968"/>
                  <a:gd name="connsiteY10" fmla="*/ 164208 h 167749"/>
                  <a:gd name="connsiteX11" fmla="*/ 9769 w 9968"/>
                  <a:gd name="connsiteY11" fmla="*/ 3914 h 167749"/>
                  <a:gd name="connsiteX12" fmla="*/ 9769 w 9968"/>
                  <a:gd name="connsiteY12" fmla="*/ 2901 h 167749"/>
                  <a:gd name="connsiteX13" fmla="*/ 9840 w 9968"/>
                  <a:gd name="connsiteY13" fmla="*/ 2277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968" h="167749">
                    <a:moveTo>
                      <a:pt x="9840" y="2277"/>
                    </a:moveTo>
                    <a:cubicBezTo>
                      <a:pt x="9712" y="948"/>
                      <a:pt x="9271" y="656"/>
                      <a:pt x="6992" y="608"/>
                    </a:cubicBezTo>
                    <a:cubicBezTo>
                      <a:pt x="5768" y="608"/>
                      <a:pt x="4543" y="608"/>
                      <a:pt x="3332" y="608"/>
                    </a:cubicBezTo>
                    <a:cubicBezTo>
                      <a:pt x="1524" y="656"/>
                      <a:pt x="1154" y="851"/>
                      <a:pt x="1068" y="1831"/>
                    </a:cubicBezTo>
                    <a:cubicBezTo>
                      <a:pt x="1068" y="2520"/>
                      <a:pt x="1068" y="3217"/>
                      <a:pt x="1068" y="3914"/>
                    </a:cubicBezTo>
                    <a:lnTo>
                      <a:pt x="1068" y="164200"/>
                    </a:lnTo>
                    <a:cubicBezTo>
                      <a:pt x="1068" y="164962"/>
                      <a:pt x="1068" y="165732"/>
                      <a:pt x="1068" y="166493"/>
                    </a:cubicBezTo>
                    <a:cubicBezTo>
                      <a:pt x="1067" y="166923"/>
                      <a:pt x="1654" y="167278"/>
                      <a:pt x="2407" y="167304"/>
                    </a:cubicBezTo>
                    <a:cubicBezTo>
                      <a:pt x="4358" y="167304"/>
                      <a:pt x="6309" y="167304"/>
                      <a:pt x="8260" y="167304"/>
                    </a:cubicBezTo>
                    <a:cubicBezTo>
                      <a:pt x="9046" y="167304"/>
                      <a:pt x="9684" y="166941"/>
                      <a:pt x="9684" y="166493"/>
                    </a:cubicBezTo>
                    <a:cubicBezTo>
                      <a:pt x="9769" y="165732"/>
                      <a:pt x="9769" y="164970"/>
                      <a:pt x="9769" y="164208"/>
                    </a:cubicBezTo>
                    <a:cubicBezTo>
                      <a:pt x="9769" y="110771"/>
                      <a:pt x="9769" y="57340"/>
                      <a:pt x="9769" y="3914"/>
                    </a:cubicBezTo>
                    <a:lnTo>
                      <a:pt x="9769" y="2901"/>
                    </a:lnTo>
                    <a:cubicBezTo>
                      <a:pt x="9840" y="2699"/>
                      <a:pt x="9855" y="2488"/>
                      <a:pt x="9840" y="2277"/>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4" name="任意多边形: 形状 193">
                <a:extLst>
                  <a:ext uri="{FF2B5EF4-FFF2-40B4-BE49-F238E27FC236}">
                    <a16:creationId xmlns:a16="http://schemas.microsoft.com/office/drawing/2014/main" id="{BFC174E2-1905-DB9F-5033-C9B041149EE4}"/>
                  </a:ext>
                </a:extLst>
              </p:cNvPr>
              <p:cNvSpPr/>
              <p:nvPr/>
            </p:nvSpPr>
            <p:spPr>
              <a:xfrm>
                <a:off x="894209" y="6011985"/>
                <a:ext cx="9969" cy="167749"/>
              </a:xfrm>
              <a:custGeom>
                <a:avLst/>
                <a:gdLst>
                  <a:gd name="connsiteX0" fmla="*/ 8972 w 9968"/>
                  <a:gd name="connsiteY0" fmla="*/ 1442 h 167749"/>
                  <a:gd name="connsiteX1" fmla="*/ 7619 w 9968"/>
                  <a:gd name="connsiteY1" fmla="*/ 632 h 167749"/>
                  <a:gd name="connsiteX2" fmla="*/ 2492 w 9968"/>
                  <a:gd name="connsiteY2" fmla="*/ 632 h 167749"/>
                  <a:gd name="connsiteX3" fmla="*/ 1068 w 9968"/>
                  <a:gd name="connsiteY3" fmla="*/ 1442 h 167749"/>
                  <a:gd name="connsiteX4" fmla="*/ 1097 w 9968"/>
                  <a:gd name="connsiteY4" fmla="*/ 3712 h 167749"/>
                  <a:gd name="connsiteX5" fmla="*/ 1097 w 9968"/>
                  <a:gd name="connsiteY5" fmla="*/ 83940 h 167749"/>
                  <a:gd name="connsiteX6" fmla="*/ 1097 w 9968"/>
                  <a:gd name="connsiteY6" fmla="*/ 163957 h 167749"/>
                  <a:gd name="connsiteX7" fmla="*/ 1097 w 9968"/>
                  <a:gd name="connsiteY7" fmla="*/ 165837 h 167749"/>
                  <a:gd name="connsiteX8" fmla="*/ 3617 w 9968"/>
                  <a:gd name="connsiteY8" fmla="*/ 167352 h 167749"/>
                  <a:gd name="connsiteX9" fmla="*/ 4714 w 9968"/>
                  <a:gd name="connsiteY9" fmla="*/ 167352 h 167749"/>
                  <a:gd name="connsiteX10" fmla="*/ 9114 w 9968"/>
                  <a:gd name="connsiteY10" fmla="*/ 164808 h 167749"/>
                  <a:gd name="connsiteX11" fmla="*/ 9114 w 9968"/>
                  <a:gd name="connsiteY11" fmla="*/ 3112 h 167749"/>
                  <a:gd name="connsiteX12" fmla="*/ 8972 w 9968"/>
                  <a:gd name="connsiteY12" fmla="*/ 1442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68" h="167749">
                    <a:moveTo>
                      <a:pt x="8972" y="1442"/>
                    </a:moveTo>
                    <a:cubicBezTo>
                      <a:pt x="8973" y="1010"/>
                      <a:pt x="8378" y="654"/>
                      <a:pt x="7619" y="632"/>
                    </a:cubicBezTo>
                    <a:cubicBezTo>
                      <a:pt x="5910" y="600"/>
                      <a:pt x="4201" y="600"/>
                      <a:pt x="2492" y="632"/>
                    </a:cubicBezTo>
                    <a:cubicBezTo>
                      <a:pt x="1706" y="632"/>
                      <a:pt x="1068" y="995"/>
                      <a:pt x="1068" y="1442"/>
                    </a:cubicBezTo>
                    <a:cubicBezTo>
                      <a:pt x="1097" y="2164"/>
                      <a:pt x="1097" y="2974"/>
                      <a:pt x="1097" y="3712"/>
                    </a:cubicBezTo>
                    <a:cubicBezTo>
                      <a:pt x="1097" y="30454"/>
                      <a:pt x="1097" y="57197"/>
                      <a:pt x="1097" y="83940"/>
                    </a:cubicBezTo>
                    <a:lnTo>
                      <a:pt x="1097" y="163957"/>
                    </a:lnTo>
                    <a:cubicBezTo>
                      <a:pt x="1097" y="164589"/>
                      <a:pt x="1097" y="165213"/>
                      <a:pt x="1097" y="165837"/>
                    </a:cubicBezTo>
                    <a:cubicBezTo>
                      <a:pt x="1182" y="167142"/>
                      <a:pt x="1438" y="167287"/>
                      <a:pt x="3617" y="167352"/>
                    </a:cubicBezTo>
                    <a:lnTo>
                      <a:pt x="4714" y="167352"/>
                    </a:lnTo>
                    <a:cubicBezTo>
                      <a:pt x="9100" y="167352"/>
                      <a:pt x="9114" y="167352"/>
                      <a:pt x="9114" y="164808"/>
                    </a:cubicBezTo>
                    <a:lnTo>
                      <a:pt x="9114" y="3112"/>
                    </a:lnTo>
                    <a:cubicBezTo>
                      <a:pt x="9043" y="2553"/>
                      <a:pt x="9029" y="1994"/>
                      <a:pt x="8972" y="1442"/>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5" name="任意多边形: 形状 194">
                <a:extLst>
                  <a:ext uri="{FF2B5EF4-FFF2-40B4-BE49-F238E27FC236}">
                    <a16:creationId xmlns:a16="http://schemas.microsoft.com/office/drawing/2014/main" id="{5D2E4768-D958-093F-A8D1-5CDDBD1E63BE}"/>
                  </a:ext>
                </a:extLst>
              </p:cNvPr>
              <p:cNvSpPr/>
              <p:nvPr/>
            </p:nvSpPr>
            <p:spPr>
              <a:xfrm>
                <a:off x="703699" y="6011914"/>
                <a:ext cx="8545" cy="167749"/>
              </a:xfrm>
              <a:custGeom>
                <a:avLst/>
                <a:gdLst>
                  <a:gd name="connsiteX0" fmla="*/ 8298 w 8544"/>
                  <a:gd name="connsiteY0" fmla="*/ 165235 h 167749"/>
                  <a:gd name="connsiteX1" fmla="*/ 8298 w 8544"/>
                  <a:gd name="connsiteY1" fmla="*/ 163776 h 167749"/>
                  <a:gd name="connsiteX2" fmla="*/ 8298 w 8544"/>
                  <a:gd name="connsiteY2" fmla="*/ 78330 h 167749"/>
                  <a:gd name="connsiteX3" fmla="*/ 8298 w 8544"/>
                  <a:gd name="connsiteY3" fmla="*/ 2883 h 167749"/>
                  <a:gd name="connsiteX4" fmla="*/ 4168 w 8544"/>
                  <a:gd name="connsiteY4" fmla="*/ 614 h 167749"/>
                  <a:gd name="connsiteX5" fmla="*/ 3442 w 8544"/>
                  <a:gd name="connsiteY5" fmla="*/ 614 h 167749"/>
                  <a:gd name="connsiteX6" fmla="*/ 1106 w 8544"/>
                  <a:gd name="connsiteY6" fmla="*/ 1886 h 167749"/>
                  <a:gd name="connsiteX7" fmla="*/ 1106 w 8544"/>
                  <a:gd name="connsiteY7" fmla="*/ 3969 h 167749"/>
                  <a:gd name="connsiteX8" fmla="*/ 1106 w 8544"/>
                  <a:gd name="connsiteY8" fmla="*/ 163225 h 167749"/>
                  <a:gd name="connsiteX9" fmla="*/ 1106 w 8544"/>
                  <a:gd name="connsiteY9" fmla="*/ 164895 h 167749"/>
                  <a:gd name="connsiteX10" fmla="*/ 1733 w 8544"/>
                  <a:gd name="connsiteY10" fmla="*/ 166718 h 167749"/>
                  <a:gd name="connsiteX11" fmla="*/ 2673 w 8544"/>
                  <a:gd name="connsiteY11" fmla="*/ 167310 h 167749"/>
                  <a:gd name="connsiteX12" fmla="*/ 7671 w 8544"/>
                  <a:gd name="connsiteY12" fmla="*/ 167180 h 167749"/>
                  <a:gd name="connsiteX13" fmla="*/ 8298 w 8544"/>
                  <a:gd name="connsiteY13" fmla="*/ 165235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44" h="167749">
                    <a:moveTo>
                      <a:pt x="8298" y="165235"/>
                    </a:moveTo>
                    <a:cubicBezTo>
                      <a:pt x="8298" y="164749"/>
                      <a:pt x="8298" y="164263"/>
                      <a:pt x="8298" y="163776"/>
                    </a:cubicBezTo>
                    <a:lnTo>
                      <a:pt x="8298" y="78330"/>
                    </a:lnTo>
                    <a:cubicBezTo>
                      <a:pt x="8298" y="53186"/>
                      <a:pt x="8298" y="28037"/>
                      <a:pt x="8298" y="2883"/>
                    </a:cubicBezTo>
                    <a:cubicBezTo>
                      <a:pt x="8326" y="614"/>
                      <a:pt x="8226" y="614"/>
                      <a:pt x="4168" y="614"/>
                    </a:cubicBezTo>
                    <a:cubicBezTo>
                      <a:pt x="3926" y="606"/>
                      <a:pt x="3684" y="606"/>
                      <a:pt x="3442" y="614"/>
                    </a:cubicBezTo>
                    <a:cubicBezTo>
                      <a:pt x="1818" y="703"/>
                      <a:pt x="1220" y="1003"/>
                      <a:pt x="1106" y="1886"/>
                    </a:cubicBezTo>
                    <a:cubicBezTo>
                      <a:pt x="1021" y="2575"/>
                      <a:pt x="1106" y="3272"/>
                      <a:pt x="1106" y="3969"/>
                    </a:cubicBezTo>
                    <a:lnTo>
                      <a:pt x="1106" y="163225"/>
                    </a:lnTo>
                    <a:cubicBezTo>
                      <a:pt x="1106" y="163776"/>
                      <a:pt x="1106" y="164336"/>
                      <a:pt x="1106" y="164895"/>
                    </a:cubicBezTo>
                    <a:cubicBezTo>
                      <a:pt x="1129" y="165519"/>
                      <a:pt x="1341" y="166136"/>
                      <a:pt x="1733" y="166718"/>
                    </a:cubicBezTo>
                    <a:cubicBezTo>
                      <a:pt x="1904" y="166994"/>
                      <a:pt x="2174" y="167261"/>
                      <a:pt x="2673" y="167310"/>
                    </a:cubicBezTo>
                    <a:cubicBezTo>
                      <a:pt x="4312" y="167612"/>
                      <a:pt x="6088" y="167566"/>
                      <a:pt x="7671" y="167180"/>
                    </a:cubicBezTo>
                    <a:cubicBezTo>
                      <a:pt x="8782" y="166783"/>
                      <a:pt x="8226" y="165932"/>
                      <a:pt x="8298" y="165235"/>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6" name="任意多边形: 形状 195">
                <a:extLst>
                  <a:ext uri="{FF2B5EF4-FFF2-40B4-BE49-F238E27FC236}">
                    <a16:creationId xmlns:a16="http://schemas.microsoft.com/office/drawing/2014/main" id="{F69AD9F0-8D49-6EF5-E5DF-5D19D9D57D87}"/>
                  </a:ext>
                </a:extLst>
              </p:cNvPr>
              <p:cNvSpPr/>
              <p:nvPr/>
            </p:nvSpPr>
            <p:spPr>
              <a:xfrm>
                <a:off x="568012" y="6011902"/>
                <a:ext cx="8545" cy="167749"/>
              </a:xfrm>
              <a:custGeom>
                <a:avLst/>
                <a:gdLst>
                  <a:gd name="connsiteX0" fmla="*/ 5165 w 8544"/>
                  <a:gd name="connsiteY0" fmla="*/ 626 h 167749"/>
                  <a:gd name="connsiteX1" fmla="*/ 2957 w 8544"/>
                  <a:gd name="connsiteY1" fmla="*/ 626 h 167749"/>
                  <a:gd name="connsiteX2" fmla="*/ 1106 w 8544"/>
                  <a:gd name="connsiteY2" fmla="*/ 1639 h 167749"/>
                  <a:gd name="connsiteX3" fmla="*/ 1106 w 8544"/>
                  <a:gd name="connsiteY3" fmla="*/ 3722 h 167749"/>
                  <a:gd name="connsiteX4" fmla="*/ 1106 w 8544"/>
                  <a:gd name="connsiteY4" fmla="*/ 164064 h 167749"/>
                  <a:gd name="connsiteX5" fmla="*/ 1106 w 8544"/>
                  <a:gd name="connsiteY5" fmla="*/ 165944 h 167749"/>
                  <a:gd name="connsiteX6" fmla="*/ 3655 w 8544"/>
                  <a:gd name="connsiteY6" fmla="*/ 167444 h 167749"/>
                  <a:gd name="connsiteX7" fmla="*/ 5848 w 8544"/>
                  <a:gd name="connsiteY7" fmla="*/ 167444 h 167749"/>
                  <a:gd name="connsiteX8" fmla="*/ 7700 w 8544"/>
                  <a:gd name="connsiteY8" fmla="*/ 166431 h 167749"/>
                  <a:gd name="connsiteX9" fmla="*/ 7700 w 8544"/>
                  <a:gd name="connsiteY9" fmla="*/ 164348 h 167749"/>
                  <a:gd name="connsiteX10" fmla="*/ 7700 w 8544"/>
                  <a:gd name="connsiteY10" fmla="*/ 3811 h 167749"/>
                  <a:gd name="connsiteX11" fmla="*/ 7700 w 8544"/>
                  <a:gd name="connsiteY11" fmla="*/ 2141 h 167749"/>
                  <a:gd name="connsiteX12" fmla="*/ 5165 w 8544"/>
                  <a:gd name="connsiteY12" fmla="*/ 626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44" h="167749">
                    <a:moveTo>
                      <a:pt x="5165" y="626"/>
                    </a:moveTo>
                    <a:cubicBezTo>
                      <a:pt x="4430" y="602"/>
                      <a:pt x="3692" y="602"/>
                      <a:pt x="2957" y="626"/>
                    </a:cubicBezTo>
                    <a:cubicBezTo>
                      <a:pt x="1661" y="683"/>
                      <a:pt x="1191" y="926"/>
                      <a:pt x="1106" y="1639"/>
                    </a:cubicBezTo>
                    <a:cubicBezTo>
                      <a:pt x="1021" y="2352"/>
                      <a:pt x="1106" y="3033"/>
                      <a:pt x="1106" y="3722"/>
                    </a:cubicBezTo>
                    <a:lnTo>
                      <a:pt x="1106" y="164064"/>
                    </a:lnTo>
                    <a:cubicBezTo>
                      <a:pt x="1106" y="164688"/>
                      <a:pt x="1106" y="165320"/>
                      <a:pt x="1106" y="165944"/>
                    </a:cubicBezTo>
                    <a:cubicBezTo>
                      <a:pt x="1191" y="167225"/>
                      <a:pt x="1491" y="167395"/>
                      <a:pt x="3655" y="167444"/>
                    </a:cubicBezTo>
                    <a:cubicBezTo>
                      <a:pt x="4381" y="167444"/>
                      <a:pt x="5079" y="167444"/>
                      <a:pt x="5848" y="167444"/>
                    </a:cubicBezTo>
                    <a:cubicBezTo>
                      <a:pt x="7158" y="167387"/>
                      <a:pt x="7614" y="167152"/>
                      <a:pt x="7700" y="166431"/>
                    </a:cubicBezTo>
                    <a:cubicBezTo>
                      <a:pt x="7785" y="165709"/>
                      <a:pt x="7700" y="165037"/>
                      <a:pt x="7700" y="164348"/>
                    </a:cubicBezTo>
                    <a:lnTo>
                      <a:pt x="7700" y="3811"/>
                    </a:lnTo>
                    <a:cubicBezTo>
                      <a:pt x="7700" y="3252"/>
                      <a:pt x="7700" y="2701"/>
                      <a:pt x="7700" y="2141"/>
                    </a:cubicBezTo>
                    <a:cubicBezTo>
                      <a:pt x="7614" y="853"/>
                      <a:pt x="7329" y="691"/>
                      <a:pt x="5165" y="626"/>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7" name="任意多边形: 形状 196">
                <a:extLst>
                  <a:ext uri="{FF2B5EF4-FFF2-40B4-BE49-F238E27FC236}">
                    <a16:creationId xmlns:a16="http://schemas.microsoft.com/office/drawing/2014/main" id="{1C3C67D3-09BE-AAB0-6462-5F4CB76757DD}"/>
                  </a:ext>
                </a:extLst>
              </p:cNvPr>
              <p:cNvSpPr/>
              <p:nvPr/>
            </p:nvSpPr>
            <p:spPr>
              <a:xfrm>
                <a:off x="813554" y="6011939"/>
                <a:ext cx="7120" cy="167749"/>
              </a:xfrm>
              <a:custGeom>
                <a:avLst/>
                <a:gdLst>
                  <a:gd name="connsiteX0" fmla="*/ 5165 w 7120"/>
                  <a:gd name="connsiteY0" fmla="*/ 629 h 167749"/>
                  <a:gd name="connsiteX1" fmla="*/ 2972 w 7120"/>
                  <a:gd name="connsiteY1" fmla="*/ 629 h 167749"/>
                  <a:gd name="connsiteX2" fmla="*/ 1106 w 7120"/>
                  <a:gd name="connsiteY2" fmla="*/ 1634 h 167749"/>
                  <a:gd name="connsiteX3" fmla="*/ 1106 w 7120"/>
                  <a:gd name="connsiteY3" fmla="*/ 3717 h 167749"/>
                  <a:gd name="connsiteX4" fmla="*/ 1106 w 7120"/>
                  <a:gd name="connsiteY4" fmla="*/ 83750 h 167749"/>
                  <a:gd name="connsiteX5" fmla="*/ 1106 w 7120"/>
                  <a:gd name="connsiteY5" fmla="*/ 164408 h 167749"/>
                  <a:gd name="connsiteX6" fmla="*/ 1177 w 7120"/>
                  <a:gd name="connsiteY6" fmla="*/ 166482 h 167749"/>
                  <a:gd name="connsiteX7" fmla="*/ 2637 w 7120"/>
                  <a:gd name="connsiteY7" fmla="*/ 167384 h 167749"/>
                  <a:gd name="connsiteX8" fmla="*/ 2829 w 7120"/>
                  <a:gd name="connsiteY8" fmla="*/ 167382 h 167749"/>
                  <a:gd name="connsiteX9" fmla="*/ 5393 w 7120"/>
                  <a:gd name="connsiteY9" fmla="*/ 167382 h 167749"/>
                  <a:gd name="connsiteX10" fmla="*/ 6817 w 7120"/>
                  <a:gd name="connsiteY10" fmla="*/ 166571 h 167749"/>
                  <a:gd name="connsiteX11" fmla="*/ 6902 w 7120"/>
                  <a:gd name="connsiteY11" fmla="*/ 164910 h 167749"/>
                  <a:gd name="connsiteX12" fmla="*/ 6902 w 7120"/>
                  <a:gd name="connsiteY12" fmla="*/ 3182 h 167749"/>
                  <a:gd name="connsiteX13" fmla="*/ 6831 w 7120"/>
                  <a:gd name="connsiteY13" fmla="*/ 1512 h 167749"/>
                  <a:gd name="connsiteX14" fmla="*/ 5165 w 7120"/>
                  <a:gd name="connsiteY14" fmla="*/ 629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20" h="167749">
                    <a:moveTo>
                      <a:pt x="5165" y="629"/>
                    </a:moveTo>
                    <a:cubicBezTo>
                      <a:pt x="4434" y="601"/>
                      <a:pt x="3702" y="601"/>
                      <a:pt x="2972" y="629"/>
                    </a:cubicBezTo>
                    <a:cubicBezTo>
                      <a:pt x="1661" y="678"/>
                      <a:pt x="1191" y="921"/>
                      <a:pt x="1106" y="1634"/>
                    </a:cubicBezTo>
                    <a:cubicBezTo>
                      <a:pt x="1021" y="2347"/>
                      <a:pt x="1106" y="3028"/>
                      <a:pt x="1106" y="3717"/>
                    </a:cubicBezTo>
                    <a:cubicBezTo>
                      <a:pt x="1106" y="30394"/>
                      <a:pt x="1106" y="57072"/>
                      <a:pt x="1106" y="83750"/>
                    </a:cubicBezTo>
                    <a:cubicBezTo>
                      <a:pt x="1106" y="110633"/>
                      <a:pt x="1106" y="137519"/>
                      <a:pt x="1106" y="164408"/>
                    </a:cubicBezTo>
                    <a:cubicBezTo>
                      <a:pt x="1106" y="165096"/>
                      <a:pt x="1106" y="165793"/>
                      <a:pt x="1177" y="166482"/>
                    </a:cubicBezTo>
                    <a:cubicBezTo>
                      <a:pt x="1143" y="166960"/>
                      <a:pt x="1797" y="167365"/>
                      <a:pt x="2637" y="167384"/>
                    </a:cubicBezTo>
                    <a:cubicBezTo>
                      <a:pt x="2701" y="167386"/>
                      <a:pt x="2765" y="167385"/>
                      <a:pt x="2829" y="167382"/>
                    </a:cubicBezTo>
                    <a:cubicBezTo>
                      <a:pt x="3682" y="167418"/>
                      <a:pt x="4540" y="167418"/>
                      <a:pt x="5393" y="167382"/>
                    </a:cubicBezTo>
                    <a:cubicBezTo>
                      <a:pt x="6179" y="167382"/>
                      <a:pt x="6817" y="167019"/>
                      <a:pt x="6817" y="166571"/>
                    </a:cubicBezTo>
                    <a:cubicBezTo>
                      <a:pt x="6902" y="166020"/>
                      <a:pt x="6902" y="165461"/>
                      <a:pt x="6902" y="164910"/>
                    </a:cubicBezTo>
                    <a:cubicBezTo>
                      <a:pt x="6902" y="110998"/>
                      <a:pt x="6902" y="57088"/>
                      <a:pt x="6902" y="3182"/>
                    </a:cubicBezTo>
                    <a:cubicBezTo>
                      <a:pt x="6902" y="2623"/>
                      <a:pt x="6902" y="2063"/>
                      <a:pt x="6831" y="1512"/>
                    </a:cubicBezTo>
                    <a:cubicBezTo>
                      <a:pt x="6760" y="961"/>
                      <a:pt x="6276" y="678"/>
                      <a:pt x="5165" y="629"/>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8" name="任意多边形: 形状 197">
                <a:extLst>
                  <a:ext uri="{FF2B5EF4-FFF2-40B4-BE49-F238E27FC236}">
                    <a16:creationId xmlns:a16="http://schemas.microsoft.com/office/drawing/2014/main" id="{BB9FCF60-FB4F-A026-1AFB-24BD7D49EDE6}"/>
                  </a:ext>
                </a:extLst>
              </p:cNvPr>
              <p:cNvSpPr/>
              <p:nvPr/>
            </p:nvSpPr>
            <p:spPr>
              <a:xfrm>
                <a:off x="623039" y="6011903"/>
                <a:ext cx="7120" cy="167749"/>
              </a:xfrm>
              <a:custGeom>
                <a:avLst/>
                <a:gdLst>
                  <a:gd name="connsiteX0" fmla="*/ 6817 w 7120"/>
                  <a:gd name="connsiteY0" fmla="*/ 8786 h 167749"/>
                  <a:gd name="connsiteX1" fmla="*/ 6817 w 7120"/>
                  <a:gd name="connsiteY1" fmla="*/ 3364 h 167749"/>
                  <a:gd name="connsiteX2" fmla="*/ 6817 w 7120"/>
                  <a:gd name="connsiteY2" fmla="*/ 1914 h 167749"/>
                  <a:gd name="connsiteX3" fmla="*/ 4396 w 7120"/>
                  <a:gd name="connsiteY3" fmla="*/ 625 h 167749"/>
                  <a:gd name="connsiteX4" fmla="*/ 2972 w 7120"/>
                  <a:gd name="connsiteY4" fmla="*/ 625 h 167749"/>
                  <a:gd name="connsiteX5" fmla="*/ 1106 w 7120"/>
                  <a:gd name="connsiteY5" fmla="*/ 1630 h 167749"/>
                  <a:gd name="connsiteX6" fmla="*/ 1106 w 7120"/>
                  <a:gd name="connsiteY6" fmla="*/ 3713 h 167749"/>
                  <a:gd name="connsiteX7" fmla="*/ 1106 w 7120"/>
                  <a:gd name="connsiteY7" fmla="*/ 122750 h 167749"/>
                  <a:gd name="connsiteX8" fmla="*/ 1106 w 7120"/>
                  <a:gd name="connsiteY8" fmla="*/ 164639 h 167749"/>
                  <a:gd name="connsiteX9" fmla="*/ 1248 w 7120"/>
                  <a:gd name="connsiteY9" fmla="*/ 166713 h 167749"/>
                  <a:gd name="connsiteX10" fmla="*/ 2459 w 7120"/>
                  <a:gd name="connsiteY10" fmla="*/ 167378 h 167749"/>
                  <a:gd name="connsiteX11" fmla="*/ 3883 w 7120"/>
                  <a:gd name="connsiteY11" fmla="*/ 167435 h 167749"/>
                  <a:gd name="connsiteX12" fmla="*/ 6475 w 7120"/>
                  <a:gd name="connsiteY12" fmla="*/ 166324 h 167749"/>
                  <a:gd name="connsiteX13" fmla="*/ 6859 w 7120"/>
                  <a:gd name="connsiteY13" fmla="*/ 163221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0" h="167749">
                    <a:moveTo>
                      <a:pt x="6817" y="8786"/>
                    </a:moveTo>
                    <a:lnTo>
                      <a:pt x="6817" y="3364"/>
                    </a:lnTo>
                    <a:cubicBezTo>
                      <a:pt x="6817" y="2878"/>
                      <a:pt x="6817" y="2392"/>
                      <a:pt x="6817" y="1914"/>
                    </a:cubicBezTo>
                    <a:cubicBezTo>
                      <a:pt x="6632" y="1047"/>
                      <a:pt x="5962" y="723"/>
                      <a:pt x="4396" y="625"/>
                    </a:cubicBezTo>
                    <a:cubicBezTo>
                      <a:pt x="3921" y="602"/>
                      <a:pt x="3446" y="602"/>
                      <a:pt x="2972" y="625"/>
                    </a:cubicBezTo>
                    <a:cubicBezTo>
                      <a:pt x="1690" y="625"/>
                      <a:pt x="1191" y="917"/>
                      <a:pt x="1106" y="1630"/>
                    </a:cubicBezTo>
                    <a:cubicBezTo>
                      <a:pt x="1021" y="2343"/>
                      <a:pt x="1106" y="3016"/>
                      <a:pt x="1106" y="3713"/>
                    </a:cubicBezTo>
                    <a:lnTo>
                      <a:pt x="1106" y="122750"/>
                    </a:lnTo>
                    <a:cubicBezTo>
                      <a:pt x="1106" y="136715"/>
                      <a:pt x="1106" y="150678"/>
                      <a:pt x="1106" y="164639"/>
                    </a:cubicBezTo>
                    <a:cubicBezTo>
                      <a:pt x="1106" y="165328"/>
                      <a:pt x="1106" y="166025"/>
                      <a:pt x="1248" y="166713"/>
                    </a:cubicBezTo>
                    <a:cubicBezTo>
                      <a:pt x="1298" y="167077"/>
                      <a:pt x="1818" y="167363"/>
                      <a:pt x="2459" y="167378"/>
                    </a:cubicBezTo>
                    <a:cubicBezTo>
                      <a:pt x="2929" y="167424"/>
                      <a:pt x="3406" y="167443"/>
                      <a:pt x="3883" y="167435"/>
                    </a:cubicBezTo>
                    <a:cubicBezTo>
                      <a:pt x="5606" y="167435"/>
                      <a:pt x="5976" y="167248"/>
                      <a:pt x="6475" y="166324"/>
                    </a:cubicBezTo>
                    <a:cubicBezTo>
                      <a:pt x="6872" y="165307"/>
                      <a:pt x="7002" y="164260"/>
                      <a:pt x="6859" y="163221"/>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sp>
            <p:nvSpPr>
              <p:cNvPr id="199" name="任意多边形: 形状 198">
                <a:extLst>
                  <a:ext uri="{FF2B5EF4-FFF2-40B4-BE49-F238E27FC236}">
                    <a16:creationId xmlns:a16="http://schemas.microsoft.com/office/drawing/2014/main" id="{571B54CA-BB6A-0E06-96A0-B0C735258AE2}"/>
                  </a:ext>
                </a:extLst>
              </p:cNvPr>
              <p:cNvSpPr/>
              <p:nvPr/>
            </p:nvSpPr>
            <p:spPr>
              <a:xfrm>
                <a:off x="978444" y="6012015"/>
                <a:ext cx="4272" cy="167749"/>
              </a:xfrm>
              <a:custGeom>
                <a:avLst/>
                <a:gdLst>
                  <a:gd name="connsiteX0" fmla="*/ 3973 w 4272"/>
                  <a:gd name="connsiteY0" fmla="*/ 1802 h 167749"/>
                  <a:gd name="connsiteX1" fmla="*/ 3703 w 4272"/>
                  <a:gd name="connsiteY1" fmla="*/ 992 h 167749"/>
                  <a:gd name="connsiteX2" fmla="*/ 2506 w 4272"/>
                  <a:gd name="connsiteY2" fmla="*/ 611 h 167749"/>
                  <a:gd name="connsiteX3" fmla="*/ 1324 w 4272"/>
                  <a:gd name="connsiteY3" fmla="*/ 1000 h 167749"/>
                  <a:gd name="connsiteX4" fmla="*/ 1068 w 4272"/>
                  <a:gd name="connsiteY4" fmla="*/ 1810 h 167749"/>
                  <a:gd name="connsiteX5" fmla="*/ 1068 w 4272"/>
                  <a:gd name="connsiteY5" fmla="*/ 3682 h 167749"/>
                  <a:gd name="connsiteX6" fmla="*/ 1068 w 4272"/>
                  <a:gd name="connsiteY6" fmla="*/ 164211 h 167749"/>
                  <a:gd name="connsiteX7" fmla="*/ 1068 w 4272"/>
                  <a:gd name="connsiteY7" fmla="*/ 166083 h 167749"/>
                  <a:gd name="connsiteX8" fmla="*/ 1339 w 4272"/>
                  <a:gd name="connsiteY8" fmla="*/ 166893 h 167749"/>
                  <a:gd name="connsiteX9" fmla="*/ 3311 w 4272"/>
                  <a:gd name="connsiteY9" fmla="*/ 167124 h 167749"/>
                  <a:gd name="connsiteX10" fmla="*/ 3717 w 4272"/>
                  <a:gd name="connsiteY10" fmla="*/ 166893 h 167749"/>
                  <a:gd name="connsiteX11" fmla="*/ 3973 w 4272"/>
                  <a:gd name="connsiteY11" fmla="*/ 166083 h 167749"/>
                  <a:gd name="connsiteX12" fmla="*/ 3973 w 4272"/>
                  <a:gd name="connsiteY12" fmla="*/ 164211 h 167749"/>
                  <a:gd name="connsiteX13" fmla="*/ 3973 w 4272"/>
                  <a:gd name="connsiteY13" fmla="*/ 3674 h 167749"/>
                  <a:gd name="connsiteX14" fmla="*/ 3973 w 4272"/>
                  <a:gd name="connsiteY14" fmla="*/ 1802 h 16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2" h="167749">
                    <a:moveTo>
                      <a:pt x="3973" y="1802"/>
                    </a:moveTo>
                    <a:cubicBezTo>
                      <a:pt x="3963" y="1525"/>
                      <a:pt x="3872" y="1251"/>
                      <a:pt x="3703" y="992"/>
                    </a:cubicBezTo>
                    <a:cubicBezTo>
                      <a:pt x="3480" y="736"/>
                      <a:pt x="3005" y="585"/>
                      <a:pt x="2506" y="611"/>
                    </a:cubicBezTo>
                    <a:cubicBezTo>
                      <a:pt x="2011" y="592"/>
                      <a:pt x="1544" y="745"/>
                      <a:pt x="1324" y="1000"/>
                    </a:cubicBezTo>
                    <a:cubicBezTo>
                      <a:pt x="1155" y="1259"/>
                      <a:pt x="1068" y="1533"/>
                      <a:pt x="1068" y="1810"/>
                    </a:cubicBezTo>
                    <a:cubicBezTo>
                      <a:pt x="1068" y="2434"/>
                      <a:pt x="1068" y="3058"/>
                      <a:pt x="1068" y="3682"/>
                    </a:cubicBezTo>
                    <a:lnTo>
                      <a:pt x="1068" y="164211"/>
                    </a:lnTo>
                    <a:cubicBezTo>
                      <a:pt x="1068" y="164835"/>
                      <a:pt x="1068" y="165459"/>
                      <a:pt x="1068" y="166083"/>
                    </a:cubicBezTo>
                    <a:cubicBezTo>
                      <a:pt x="1085" y="166359"/>
                      <a:pt x="1176" y="166632"/>
                      <a:pt x="1339" y="166893"/>
                    </a:cubicBezTo>
                    <a:cubicBezTo>
                      <a:pt x="1772" y="167267"/>
                      <a:pt x="2654" y="167371"/>
                      <a:pt x="3311" y="167124"/>
                    </a:cubicBezTo>
                    <a:cubicBezTo>
                      <a:pt x="3473" y="167063"/>
                      <a:pt x="3610" y="166985"/>
                      <a:pt x="3717" y="166893"/>
                    </a:cubicBezTo>
                    <a:cubicBezTo>
                      <a:pt x="3881" y="166633"/>
                      <a:pt x="3967" y="166359"/>
                      <a:pt x="3973" y="166083"/>
                    </a:cubicBezTo>
                    <a:cubicBezTo>
                      <a:pt x="3973" y="165459"/>
                      <a:pt x="3973" y="164835"/>
                      <a:pt x="3973" y="164211"/>
                    </a:cubicBezTo>
                    <a:lnTo>
                      <a:pt x="3973" y="3674"/>
                    </a:lnTo>
                    <a:cubicBezTo>
                      <a:pt x="3987" y="3050"/>
                      <a:pt x="4002" y="2426"/>
                      <a:pt x="3973" y="1802"/>
                    </a:cubicBezTo>
                    <a:close/>
                  </a:path>
                </a:pathLst>
              </a:custGeom>
              <a:solidFill>
                <a:srgbClr val="FFFFFF"/>
              </a:solidFill>
              <a:ln w="9525" cap="flat">
                <a:noFill/>
                <a:prstDash val="solid"/>
                <a:miter/>
              </a:ln>
            </p:spPr>
            <p:txBody>
              <a:bodyPr rtlCol="0" anchor="ctr"/>
              <a:lstStyle/>
              <a:p>
                <a:endParaRPr lang="zh-CN" altLang="en-US" dirty="0">
                  <a:ea typeface="阿里巴巴普惠体 2.0 55 Regular" panose="00020600040101010101" pitchFamily="18" charset="-122"/>
                </a:endParaRPr>
              </a:p>
            </p:txBody>
          </p:sp>
        </p:grpSp>
      </p:grpSp>
      <p:pic>
        <p:nvPicPr>
          <p:cNvPr id="203" name="图片 202" descr="白色的麦克风&#10;&#10;中度可信度描述已自动生成">
            <a:extLst>
              <a:ext uri="{FF2B5EF4-FFF2-40B4-BE49-F238E27FC236}">
                <a16:creationId xmlns:a16="http://schemas.microsoft.com/office/drawing/2014/main" id="{EC790D1E-66A8-435D-A052-5DC1D9FFB804}"/>
              </a:ext>
            </a:extLst>
          </p:cNvPr>
          <p:cNvPicPr>
            <a:picLocks noChangeAspect="1"/>
          </p:cNvPicPr>
          <p:nvPr/>
        </p:nvPicPr>
        <p:blipFill>
          <a:blip r:embed="rId2" cstate="screen">
            <a:alphaModFix/>
            <a:extLst>
              <a:ext uri="{28A0092B-C50C-407E-A947-70E740481C1C}">
                <a14:useLocalDpi xmlns:a14="http://schemas.microsoft.com/office/drawing/2010/main"/>
              </a:ext>
            </a:extLst>
          </a:blip>
          <a:srcRect/>
          <a:stretch>
            <a:fillRect/>
          </a:stretch>
        </p:blipFill>
        <p:spPr>
          <a:xfrm flipH="1">
            <a:off x="7226374" y="749379"/>
            <a:ext cx="4965626" cy="6108623"/>
          </a:xfrm>
          <a:custGeom>
            <a:avLst/>
            <a:gdLst>
              <a:gd name="connsiteX0" fmla="*/ 0 w 4965626"/>
              <a:gd name="connsiteY0" fmla="*/ 0 h 6108623"/>
              <a:gd name="connsiteX1" fmla="*/ 1 w 4965626"/>
              <a:gd name="connsiteY1" fmla="*/ 6108623 h 6108623"/>
              <a:gd name="connsiteX2" fmla="*/ 3533799 w 4965626"/>
              <a:gd name="connsiteY2" fmla="*/ 6108623 h 6108623"/>
              <a:gd name="connsiteX3" fmla="*/ 4896988 w 4965626"/>
              <a:gd name="connsiteY3" fmla="*/ 3046850 h 6108623"/>
              <a:gd name="connsiteX4" fmla="*/ 4495771 w 4965626"/>
              <a:gd name="connsiteY4" fmla="*/ 2001646 h 6108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626" h="6108623">
                <a:moveTo>
                  <a:pt x="0" y="0"/>
                </a:moveTo>
                <a:lnTo>
                  <a:pt x="1" y="6108623"/>
                </a:lnTo>
                <a:lnTo>
                  <a:pt x="3533799" y="6108623"/>
                </a:lnTo>
                <a:lnTo>
                  <a:pt x="4896988" y="3046850"/>
                </a:lnTo>
                <a:cubicBezTo>
                  <a:pt x="5074818" y="2647433"/>
                  <a:pt x="4895189" y="2179478"/>
                  <a:pt x="4495771" y="2001646"/>
                </a:cubicBezTo>
                <a:close/>
              </a:path>
            </a:pathLst>
          </a:custGeom>
        </p:spPr>
      </p:pic>
    </p:spTree>
    <p:extLst>
      <p:ext uri="{BB962C8B-B14F-4D97-AF65-F5344CB8AC3E}">
        <p14:creationId xmlns:p14="http://schemas.microsoft.com/office/powerpoint/2010/main" val="1834057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a:extLst>
              <a:ext uri="{FF2B5EF4-FFF2-40B4-BE49-F238E27FC236}">
                <a16:creationId xmlns:a16="http://schemas.microsoft.com/office/drawing/2014/main" id="{5B9FEC79-9EC2-366C-998D-FA30FF70A7DC}"/>
              </a:ext>
            </a:extLst>
          </p:cNvPr>
          <p:cNvSpPr/>
          <p:nvPr/>
        </p:nvSpPr>
        <p:spPr>
          <a:xfrm>
            <a:off x="1"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a:extLst>
              <a:ext uri="{FF2B5EF4-FFF2-40B4-BE49-F238E27FC236}">
                <a16:creationId xmlns:a16="http://schemas.microsoft.com/office/drawing/2014/main" id="{FD1623BD-E7FE-845B-F2B8-A7E12DD6740F}"/>
              </a:ext>
            </a:extLst>
          </p:cNvPr>
          <p:cNvSpPr txBox="1"/>
          <p:nvPr>
            <p:custDataLst>
              <p:tags r:id="rId1"/>
            </p:custDataLst>
          </p:nvPr>
        </p:nvSpPr>
        <p:spPr>
          <a:xfrm>
            <a:off x="2209784" y="156558"/>
            <a:ext cx="902811" cy="307777"/>
          </a:xfrm>
          <a:prstGeom prst="rect">
            <a:avLst/>
          </a:prstGeom>
          <a:noFill/>
        </p:spPr>
        <p:txBody>
          <a:bodyPr wrap="none" rtlCol="0">
            <a:spAutoFit/>
          </a:bodyPr>
          <a:lstStyle/>
          <a:p>
            <a:pPr algn="ctr"/>
            <a:r>
              <a:rPr lang="zh-CN" altLang="en-US" sz="1400" b="1" dirty="0">
                <a:solidFill>
                  <a:srgbClr val="FFFFFF">
                    <a:alpha val="50000"/>
                  </a:srgbClr>
                </a:solidFill>
                <a:latin typeface="+mn-ea"/>
              </a:rPr>
              <a:t>工作职责</a:t>
            </a:r>
          </a:p>
        </p:txBody>
      </p:sp>
      <p:sp>
        <p:nvSpPr>
          <p:cNvPr id="4" name="文本框 3">
            <a:extLst>
              <a:ext uri="{FF2B5EF4-FFF2-40B4-BE49-F238E27FC236}">
                <a16:creationId xmlns:a16="http://schemas.microsoft.com/office/drawing/2014/main" id="{052A3962-A2BE-4EBB-4A47-969D3BD38317}"/>
              </a:ext>
            </a:extLst>
          </p:cNvPr>
          <p:cNvSpPr txBox="1"/>
          <p:nvPr>
            <p:custDataLst>
              <p:tags r:id="rId2"/>
            </p:custDataLst>
          </p:nvPr>
        </p:nvSpPr>
        <p:spPr>
          <a:xfrm>
            <a:off x="4342877" y="156558"/>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工作环境</a:t>
            </a:r>
          </a:p>
        </p:txBody>
      </p:sp>
      <p:sp>
        <p:nvSpPr>
          <p:cNvPr id="9" name="文本框 8">
            <a:extLst>
              <a:ext uri="{FF2B5EF4-FFF2-40B4-BE49-F238E27FC236}">
                <a16:creationId xmlns:a16="http://schemas.microsoft.com/office/drawing/2014/main" id="{FE4B1436-17E9-1B73-A003-265BF01AD10F}"/>
              </a:ext>
            </a:extLst>
          </p:cNvPr>
          <p:cNvSpPr txBox="1"/>
          <p:nvPr>
            <p:custDataLst>
              <p:tags r:id="rId3"/>
            </p:custDataLst>
          </p:nvPr>
        </p:nvSpPr>
        <p:spPr>
          <a:xfrm>
            <a:off x="3122441" y="110391"/>
            <a:ext cx="1210589" cy="400110"/>
          </a:xfrm>
          <a:prstGeom prst="rect">
            <a:avLst/>
          </a:prstGeom>
          <a:noFill/>
        </p:spPr>
        <p:txBody>
          <a:bodyPr wrap="none" rtlCol="0">
            <a:spAutoFit/>
          </a:bodyPr>
          <a:lstStyle/>
          <a:p>
            <a:pPr algn="ctr"/>
            <a:r>
              <a:rPr lang="zh-CN" altLang="en-US" sz="2000" b="1" dirty="0">
                <a:solidFill>
                  <a:srgbClr val="FFFFFF"/>
                </a:solidFill>
                <a:latin typeface="+mn-ea"/>
              </a:rPr>
              <a:t>岗位要求</a:t>
            </a:r>
          </a:p>
        </p:txBody>
      </p:sp>
      <p:cxnSp>
        <p:nvCxnSpPr>
          <p:cNvPr id="15" name="直接连接符 14">
            <a:extLst>
              <a:ext uri="{FF2B5EF4-FFF2-40B4-BE49-F238E27FC236}">
                <a16:creationId xmlns:a16="http://schemas.microsoft.com/office/drawing/2014/main" id="{693A3265-D5DB-B150-1E3C-FDD5B6BAE310}"/>
              </a:ext>
            </a:extLst>
          </p:cNvPr>
          <p:cNvCxnSpPr>
            <a:cxnSpLocks/>
          </p:cNvCxnSpPr>
          <p:nvPr/>
        </p:nvCxnSpPr>
        <p:spPr>
          <a:xfrm>
            <a:off x="3397580"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5" name="任意多边形: 形状 114">
            <a:extLst>
              <a:ext uri="{FF2B5EF4-FFF2-40B4-BE49-F238E27FC236}">
                <a16:creationId xmlns:a16="http://schemas.microsoft.com/office/drawing/2014/main" id="{0749D61A-6DE9-9D22-10BA-17B582948D95}"/>
              </a:ext>
            </a:extLst>
          </p:cNvPr>
          <p:cNvSpPr/>
          <p:nvPr/>
        </p:nvSpPr>
        <p:spPr>
          <a:xfrm>
            <a:off x="0" y="6050406"/>
            <a:ext cx="12192000" cy="807593"/>
          </a:xfrm>
          <a:custGeom>
            <a:avLst/>
            <a:gdLst>
              <a:gd name="connsiteX0" fmla="*/ 12192000 w 12192000"/>
              <a:gd name="connsiteY0" fmla="*/ 0 h 807593"/>
              <a:gd name="connsiteX1" fmla="*/ 12192000 w 12192000"/>
              <a:gd name="connsiteY1" fmla="*/ 807593 h 807593"/>
              <a:gd name="connsiteX2" fmla="*/ 1 w 12192000"/>
              <a:gd name="connsiteY2" fmla="*/ 807593 h 807593"/>
              <a:gd name="connsiteX3" fmla="*/ 0 w 12192000"/>
              <a:gd name="connsiteY3" fmla="*/ 807592 h 807593"/>
              <a:gd name="connsiteX4" fmla="*/ 0 w 12192000"/>
              <a:gd name="connsiteY4" fmla="*/ 74358 h 807593"/>
              <a:gd name="connsiteX5" fmla="*/ 364536 w 12192000"/>
              <a:gd name="connsiteY5" fmla="*/ 108820 h 807593"/>
              <a:gd name="connsiteX6" fmla="*/ 11640281 w 12192000"/>
              <a:gd name="connsiteY6" fmla="*/ 93295 h 8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07593">
                <a:moveTo>
                  <a:pt x="12192000" y="0"/>
                </a:moveTo>
                <a:lnTo>
                  <a:pt x="12192000" y="807593"/>
                </a:lnTo>
                <a:lnTo>
                  <a:pt x="1" y="807593"/>
                </a:lnTo>
                <a:lnTo>
                  <a:pt x="0" y="807592"/>
                </a:lnTo>
                <a:lnTo>
                  <a:pt x="0" y="74358"/>
                </a:lnTo>
                <a:lnTo>
                  <a:pt x="364536" y="108820"/>
                </a:lnTo>
                <a:cubicBezTo>
                  <a:pt x="3877952" y="423050"/>
                  <a:pt x="8410795" y="576679"/>
                  <a:pt x="11640281" y="93295"/>
                </a:cubicBezTo>
                <a:close/>
              </a:path>
            </a:pathLst>
          </a:custGeom>
          <a:gradFill flip="none" rotWithShape="1">
            <a:gsLst>
              <a:gs pos="0">
                <a:schemeClr val="accent1"/>
              </a:gs>
              <a:gs pos="100000">
                <a:schemeClr val="accent6"/>
              </a:gs>
            </a:gsLst>
            <a:lin ang="2700000" scaled="1"/>
            <a:tileRect/>
          </a:gradFill>
          <a:ln>
            <a:noFill/>
          </a:ln>
          <a:effectLst>
            <a:outerShdw blurRad="355600" dist="25400" dir="16200000"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阿里巴巴普惠体 2.0 55 Regular" panose="00020600040101010101" pitchFamily="18" charset="-122"/>
            </a:endParaRPr>
          </a:p>
        </p:txBody>
      </p:sp>
      <p:sp>
        <p:nvSpPr>
          <p:cNvPr id="56" name="文本框 55">
            <a:extLst>
              <a:ext uri="{FF2B5EF4-FFF2-40B4-BE49-F238E27FC236}">
                <a16:creationId xmlns:a16="http://schemas.microsoft.com/office/drawing/2014/main" id="{FDD8CAE5-9DBD-841E-A30F-0E2B292B17D4}"/>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grpSp>
        <p:nvGrpSpPr>
          <p:cNvPr id="5" name="组合 4">
            <a:extLst>
              <a:ext uri="{FF2B5EF4-FFF2-40B4-BE49-F238E27FC236}">
                <a16:creationId xmlns:a16="http://schemas.microsoft.com/office/drawing/2014/main" id="{D6F774C5-DD72-F6E9-B947-8D167E003456}"/>
              </a:ext>
            </a:extLst>
          </p:cNvPr>
          <p:cNvGrpSpPr/>
          <p:nvPr/>
        </p:nvGrpSpPr>
        <p:grpSpPr>
          <a:xfrm>
            <a:off x="1002008" y="1134987"/>
            <a:ext cx="4827710" cy="2108301"/>
            <a:chOff x="1002008" y="1134987"/>
            <a:chExt cx="4827710" cy="2108301"/>
          </a:xfrm>
        </p:grpSpPr>
        <p:grpSp>
          <p:nvGrpSpPr>
            <p:cNvPr id="120" name="组合 119">
              <a:extLst>
                <a:ext uri="{FF2B5EF4-FFF2-40B4-BE49-F238E27FC236}">
                  <a16:creationId xmlns:a16="http://schemas.microsoft.com/office/drawing/2014/main" id="{99FA45FD-1E8C-D03A-63B6-94734E2A5228}"/>
                </a:ext>
              </a:extLst>
            </p:cNvPr>
            <p:cNvGrpSpPr/>
            <p:nvPr/>
          </p:nvGrpSpPr>
          <p:grpSpPr>
            <a:xfrm>
              <a:off x="1002008" y="1134987"/>
              <a:ext cx="4827710" cy="2108301"/>
              <a:chOff x="910150" y="1298833"/>
              <a:chExt cx="4827710" cy="2108301"/>
            </a:xfrm>
          </p:grpSpPr>
          <p:sp>
            <p:nvSpPr>
              <p:cNvPr id="43" name="矩形: 圆角 42">
                <a:extLst>
                  <a:ext uri="{FF2B5EF4-FFF2-40B4-BE49-F238E27FC236}">
                    <a16:creationId xmlns:a16="http://schemas.microsoft.com/office/drawing/2014/main" id="{5E40F648-01B8-FAEB-3634-F27BEB102281}"/>
                  </a:ext>
                </a:extLst>
              </p:cNvPr>
              <p:cNvSpPr/>
              <p:nvPr/>
            </p:nvSpPr>
            <p:spPr>
              <a:xfrm>
                <a:off x="910150" y="1298833"/>
                <a:ext cx="4827710" cy="2108301"/>
              </a:xfrm>
              <a:prstGeom prst="roundRect">
                <a:avLst>
                  <a:gd name="adj" fmla="val 6696"/>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44" name="矩形 43">
                <a:extLst>
                  <a:ext uri="{FF2B5EF4-FFF2-40B4-BE49-F238E27FC236}">
                    <a16:creationId xmlns:a16="http://schemas.microsoft.com/office/drawing/2014/main" id="{E041E8C9-6E48-D4B9-5EAF-E83298D4FE35}"/>
                  </a:ext>
                </a:extLst>
              </p:cNvPr>
              <p:cNvSpPr/>
              <p:nvPr/>
            </p:nvSpPr>
            <p:spPr>
              <a:xfrm>
                <a:off x="2421081" y="3358219"/>
                <a:ext cx="3107607" cy="489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矩形 115">
                <a:extLst>
                  <a:ext uri="{FF2B5EF4-FFF2-40B4-BE49-F238E27FC236}">
                    <a16:creationId xmlns:a16="http://schemas.microsoft.com/office/drawing/2014/main" id="{29EE84C0-B7DE-958D-BD33-933AC46D3E40}"/>
                  </a:ext>
                </a:extLst>
              </p:cNvPr>
              <p:cNvSpPr/>
              <p:nvPr/>
            </p:nvSpPr>
            <p:spPr>
              <a:xfrm>
                <a:off x="1149679" y="1306723"/>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
          <p:nvSpPr>
            <p:cNvPr id="74" name="文本框 73">
              <a:extLst>
                <a:ext uri="{FF2B5EF4-FFF2-40B4-BE49-F238E27FC236}">
                  <a16:creationId xmlns:a16="http://schemas.microsoft.com/office/drawing/2014/main" id="{87DBA61D-F639-B711-14B5-FCE1B5041CB6}"/>
                </a:ext>
              </a:extLst>
            </p:cNvPr>
            <p:cNvSpPr txBox="1"/>
            <p:nvPr/>
          </p:nvSpPr>
          <p:spPr>
            <a:xfrm>
              <a:off x="1167967" y="1311563"/>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75" name="文本框 74">
              <a:extLst>
                <a:ext uri="{FF2B5EF4-FFF2-40B4-BE49-F238E27FC236}">
                  <a16:creationId xmlns:a16="http://schemas.microsoft.com/office/drawing/2014/main" id="{8950DA2E-724B-CD74-0950-B2C65B819E9B}"/>
                </a:ext>
              </a:extLst>
            </p:cNvPr>
            <p:cNvSpPr txBox="1"/>
            <p:nvPr>
              <p:custDataLst>
                <p:tags r:id="rId7"/>
              </p:custDataLst>
            </p:nvPr>
          </p:nvSpPr>
          <p:spPr>
            <a:xfrm>
              <a:off x="1167967" y="1845973"/>
              <a:ext cx="4452579" cy="126015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cxnSp>
          <p:nvCxnSpPr>
            <p:cNvPr id="118" name="直接连接符 117">
              <a:extLst>
                <a:ext uri="{FF2B5EF4-FFF2-40B4-BE49-F238E27FC236}">
                  <a16:creationId xmlns:a16="http://schemas.microsoft.com/office/drawing/2014/main" id="{4894CCA7-3A7A-03B3-72F3-709103E9D18E}"/>
                </a:ext>
              </a:extLst>
            </p:cNvPr>
            <p:cNvCxnSpPr>
              <a:cxnSpLocks/>
            </p:cNvCxnSpPr>
            <p:nvPr/>
          </p:nvCxnSpPr>
          <p:spPr>
            <a:xfrm>
              <a:off x="1286457" y="1804758"/>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95" name="图形 94">
              <a:extLst>
                <a:ext uri="{FF2B5EF4-FFF2-40B4-BE49-F238E27FC236}">
                  <a16:creationId xmlns:a16="http://schemas.microsoft.com/office/drawing/2014/main" id="{5D24E6FF-1C31-AFDB-4598-93119087902B}"/>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839985" y="1210010"/>
              <a:ext cx="540000" cy="540000"/>
            </a:xfrm>
            <a:prstGeom prst="rect">
              <a:avLst/>
            </a:prstGeom>
          </p:spPr>
        </p:pic>
      </p:grpSp>
      <p:grpSp>
        <p:nvGrpSpPr>
          <p:cNvPr id="6" name="组合 5">
            <a:extLst>
              <a:ext uri="{FF2B5EF4-FFF2-40B4-BE49-F238E27FC236}">
                <a16:creationId xmlns:a16="http://schemas.microsoft.com/office/drawing/2014/main" id="{1F77B34C-95F3-B262-E5E2-A02A4C5A19F7}"/>
              </a:ext>
            </a:extLst>
          </p:cNvPr>
          <p:cNvGrpSpPr/>
          <p:nvPr/>
        </p:nvGrpSpPr>
        <p:grpSpPr>
          <a:xfrm>
            <a:off x="6362283" y="1134987"/>
            <a:ext cx="4827710" cy="2108301"/>
            <a:chOff x="6362283" y="1134987"/>
            <a:chExt cx="4827710" cy="2108301"/>
          </a:xfrm>
        </p:grpSpPr>
        <p:grpSp>
          <p:nvGrpSpPr>
            <p:cNvPr id="123" name="组合 122">
              <a:extLst>
                <a:ext uri="{FF2B5EF4-FFF2-40B4-BE49-F238E27FC236}">
                  <a16:creationId xmlns:a16="http://schemas.microsoft.com/office/drawing/2014/main" id="{7FDD134A-3918-37F2-68E0-B51E27EB8B27}"/>
                </a:ext>
              </a:extLst>
            </p:cNvPr>
            <p:cNvGrpSpPr/>
            <p:nvPr/>
          </p:nvGrpSpPr>
          <p:grpSpPr>
            <a:xfrm>
              <a:off x="6362283" y="1134987"/>
              <a:ext cx="4827710" cy="2108301"/>
              <a:chOff x="910150" y="1298833"/>
              <a:chExt cx="4827710" cy="2108301"/>
            </a:xfrm>
          </p:grpSpPr>
          <p:sp>
            <p:nvSpPr>
              <p:cNvPr id="129" name="矩形: 圆角 128">
                <a:extLst>
                  <a:ext uri="{FF2B5EF4-FFF2-40B4-BE49-F238E27FC236}">
                    <a16:creationId xmlns:a16="http://schemas.microsoft.com/office/drawing/2014/main" id="{24163B3D-CAC3-CA41-5544-AD8BF0F5820D}"/>
                  </a:ext>
                </a:extLst>
              </p:cNvPr>
              <p:cNvSpPr/>
              <p:nvPr/>
            </p:nvSpPr>
            <p:spPr>
              <a:xfrm>
                <a:off x="910150" y="1298833"/>
                <a:ext cx="4827710" cy="2108301"/>
              </a:xfrm>
              <a:prstGeom prst="roundRect">
                <a:avLst>
                  <a:gd name="adj" fmla="val 6696"/>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30" name="矩形 129">
                <a:extLst>
                  <a:ext uri="{FF2B5EF4-FFF2-40B4-BE49-F238E27FC236}">
                    <a16:creationId xmlns:a16="http://schemas.microsoft.com/office/drawing/2014/main" id="{190EC789-1ECC-9EC4-CF7F-243F0F33770C}"/>
                  </a:ext>
                </a:extLst>
              </p:cNvPr>
              <p:cNvSpPr/>
              <p:nvPr/>
            </p:nvSpPr>
            <p:spPr>
              <a:xfrm>
                <a:off x="2421081" y="3358219"/>
                <a:ext cx="3107607" cy="489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130">
                <a:extLst>
                  <a:ext uri="{FF2B5EF4-FFF2-40B4-BE49-F238E27FC236}">
                    <a16:creationId xmlns:a16="http://schemas.microsoft.com/office/drawing/2014/main" id="{23EE373F-25BF-4A41-451B-6476C5AFE265}"/>
                  </a:ext>
                </a:extLst>
              </p:cNvPr>
              <p:cNvSpPr/>
              <p:nvPr/>
            </p:nvSpPr>
            <p:spPr>
              <a:xfrm>
                <a:off x="1149679" y="1306723"/>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
          <p:nvSpPr>
            <p:cNvPr id="126" name="文本框 125">
              <a:extLst>
                <a:ext uri="{FF2B5EF4-FFF2-40B4-BE49-F238E27FC236}">
                  <a16:creationId xmlns:a16="http://schemas.microsoft.com/office/drawing/2014/main" id="{8A06E934-741A-F34E-50EC-B621CF0D8B88}"/>
                </a:ext>
              </a:extLst>
            </p:cNvPr>
            <p:cNvSpPr txBox="1"/>
            <p:nvPr/>
          </p:nvSpPr>
          <p:spPr>
            <a:xfrm>
              <a:off x="6528242" y="1311563"/>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127" name="文本框 126">
              <a:extLst>
                <a:ext uri="{FF2B5EF4-FFF2-40B4-BE49-F238E27FC236}">
                  <a16:creationId xmlns:a16="http://schemas.microsoft.com/office/drawing/2014/main" id="{3429BAE2-7D38-9734-068C-BB95DD536049}"/>
                </a:ext>
              </a:extLst>
            </p:cNvPr>
            <p:cNvSpPr txBox="1"/>
            <p:nvPr>
              <p:custDataLst>
                <p:tags r:id="rId6"/>
              </p:custDataLst>
            </p:nvPr>
          </p:nvSpPr>
          <p:spPr>
            <a:xfrm>
              <a:off x="6528242" y="1845973"/>
              <a:ext cx="4452579" cy="126015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cxnSp>
          <p:nvCxnSpPr>
            <p:cNvPr id="128" name="直接连接符 127">
              <a:extLst>
                <a:ext uri="{FF2B5EF4-FFF2-40B4-BE49-F238E27FC236}">
                  <a16:creationId xmlns:a16="http://schemas.microsoft.com/office/drawing/2014/main" id="{6F2D336B-3E27-0757-26FB-D1710400BBCE}"/>
                </a:ext>
              </a:extLst>
            </p:cNvPr>
            <p:cNvCxnSpPr>
              <a:cxnSpLocks/>
            </p:cNvCxnSpPr>
            <p:nvPr/>
          </p:nvCxnSpPr>
          <p:spPr>
            <a:xfrm>
              <a:off x="6646732" y="1804758"/>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96" name="图形 95">
              <a:extLst>
                <a:ext uri="{FF2B5EF4-FFF2-40B4-BE49-F238E27FC236}">
                  <a16:creationId xmlns:a16="http://schemas.microsoft.com/office/drawing/2014/main" id="{02CE36CF-BA5F-9F05-4F95-648E63B704C1}"/>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0151898" y="1210010"/>
              <a:ext cx="540000" cy="540000"/>
            </a:xfrm>
            <a:prstGeom prst="rect">
              <a:avLst/>
            </a:prstGeom>
          </p:spPr>
        </p:pic>
      </p:grpSp>
      <p:grpSp>
        <p:nvGrpSpPr>
          <p:cNvPr id="7" name="组合 6">
            <a:extLst>
              <a:ext uri="{FF2B5EF4-FFF2-40B4-BE49-F238E27FC236}">
                <a16:creationId xmlns:a16="http://schemas.microsoft.com/office/drawing/2014/main" id="{9155FFF6-A518-BC41-9A0E-8017644D76A7}"/>
              </a:ext>
            </a:extLst>
          </p:cNvPr>
          <p:cNvGrpSpPr/>
          <p:nvPr/>
        </p:nvGrpSpPr>
        <p:grpSpPr>
          <a:xfrm>
            <a:off x="1002008" y="3614713"/>
            <a:ext cx="4827710" cy="2108301"/>
            <a:chOff x="1002008" y="3614713"/>
            <a:chExt cx="4827710" cy="2108301"/>
          </a:xfrm>
        </p:grpSpPr>
        <p:sp>
          <p:nvSpPr>
            <p:cNvPr id="139" name="矩形: 圆角 138">
              <a:extLst>
                <a:ext uri="{FF2B5EF4-FFF2-40B4-BE49-F238E27FC236}">
                  <a16:creationId xmlns:a16="http://schemas.microsoft.com/office/drawing/2014/main" id="{CC83E8C8-ABBA-7FFC-B0F0-0BB8B77CE11E}"/>
                </a:ext>
              </a:extLst>
            </p:cNvPr>
            <p:cNvSpPr/>
            <p:nvPr/>
          </p:nvSpPr>
          <p:spPr>
            <a:xfrm>
              <a:off x="1002008" y="3614713"/>
              <a:ext cx="4827710" cy="2108301"/>
            </a:xfrm>
            <a:prstGeom prst="roundRect">
              <a:avLst>
                <a:gd name="adj" fmla="val 6696"/>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40" name="矩形 139">
              <a:extLst>
                <a:ext uri="{FF2B5EF4-FFF2-40B4-BE49-F238E27FC236}">
                  <a16:creationId xmlns:a16="http://schemas.microsoft.com/office/drawing/2014/main" id="{1D26B5B5-C568-162C-AC48-C10818ABD449}"/>
                </a:ext>
              </a:extLst>
            </p:cNvPr>
            <p:cNvSpPr/>
            <p:nvPr/>
          </p:nvSpPr>
          <p:spPr>
            <a:xfrm>
              <a:off x="2512939" y="5674099"/>
              <a:ext cx="3107607" cy="489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矩形 140">
              <a:extLst>
                <a:ext uri="{FF2B5EF4-FFF2-40B4-BE49-F238E27FC236}">
                  <a16:creationId xmlns:a16="http://schemas.microsoft.com/office/drawing/2014/main" id="{58BFBFA1-B6A7-BFA8-FF5F-EBFE25539D8C}"/>
                </a:ext>
              </a:extLst>
            </p:cNvPr>
            <p:cNvSpPr/>
            <p:nvPr/>
          </p:nvSpPr>
          <p:spPr>
            <a:xfrm>
              <a:off x="1241537" y="3622603"/>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36" name="文本框 135">
              <a:extLst>
                <a:ext uri="{FF2B5EF4-FFF2-40B4-BE49-F238E27FC236}">
                  <a16:creationId xmlns:a16="http://schemas.microsoft.com/office/drawing/2014/main" id="{5A902867-3309-8AAC-0AD8-E97BCA75B5EE}"/>
                </a:ext>
              </a:extLst>
            </p:cNvPr>
            <p:cNvSpPr txBox="1"/>
            <p:nvPr/>
          </p:nvSpPr>
          <p:spPr>
            <a:xfrm>
              <a:off x="1167967" y="3791289"/>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137" name="文本框 136">
              <a:extLst>
                <a:ext uri="{FF2B5EF4-FFF2-40B4-BE49-F238E27FC236}">
                  <a16:creationId xmlns:a16="http://schemas.microsoft.com/office/drawing/2014/main" id="{F12F9E94-DC99-3E99-4C06-D59B650F1749}"/>
                </a:ext>
              </a:extLst>
            </p:cNvPr>
            <p:cNvSpPr txBox="1"/>
            <p:nvPr>
              <p:custDataLst>
                <p:tags r:id="rId5"/>
              </p:custDataLst>
            </p:nvPr>
          </p:nvSpPr>
          <p:spPr>
            <a:xfrm>
              <a:off x="1167967" y="4325699"/>
              <a:ext cx="4452579" cy="126015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cxnSp>
          <p:nvCxnSpPr>
            <p:cNvPr id="138" name="直接连接符 137">
              <a:extLst>
                <a:ext uri="{FF2B5EF4-FFF2-40B4-BE49-F238E27FC236}">
                  <a16:creationId xmlns:a16="http://schemas.microsoft.com/office/drawing/2014/main" id="{0C8D5AEB-247C-E2E6-56A4-827A6120FB16}"/>
                </a:ext>
              </a:extLst>
            </p:cNvPr>
            <p:cNvCxnSpPr>
              <a:cxnSpLocks/>
            </p:cNvCxnSpPr>
            <p:nvPr/>
          </p:nvCxnSpPr>
          <p:spPr>
            <a:xfrm>
              <a:off x="1286457" y="4284484"/>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97" name="图形 96">
              <a:extLst>
                <a:ext uri="{FF2B5EF4-FFF2-40B4-BE49-F238E27FC236}">
                  <a16:creationId xmlns:a16="http://schemas.microsoft.com/office/drawing/2014/main" id="{E590EB2E-6FBC-493B-5363-47A0868E6E9E}"/>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4839985" y="3705398"/>
              <a:ext cx="540000" cy="540000"/>
            </a:xfrm>
            <a:prstGeom prst="rect">
              <a:avLst/>
            </a:prstGeom>
          </p:spPr>
        </p:pic>
      </p:grpSp>
      <p:grpSp>
        <p:nvGrpSpPr>
          <p:cNvPr id="8" name="组合 7">
            <a:extLst>
              <a:ext uri="{FF2B5EF4-FFF2-40B4-BE49-F238E27FC236}">
                <a16:creationId xmlns:a16="http://schemas.microsoft.com/office/drawing/2014/main" id="{30461536-0DC6-295A-7EEF-EEDC3286C4F9}"/>
              </a:ext>
            </a:extLst>
          </p:cNvPr>
          <p:cNvGrpSpPr/>
          <p:nvPr/>
        </p:nvGrpSpPr>
        <p:grpSpPr>
          <a:xfrm>
            <a:off x="6362283" y="3614713"/>
            <a:ext cx="4827710" cy="2108301"/>
            <a:chOff x="6362283" y="3614713"/>
            <a:chExt cx="4827710" cy="2108301"/>
          </a:xfrm>
        </p:grpSpPr>
        <p:sp>
          <p:nvSpPr>
            <p:cNvPr id="149" name="矩形: 圆角 148">
              <a:extLst>
                <a:ext uri="{FF2B5EF4-FFF2-40B4-BE49-F238E27FC236}">
                  <a16:creationId xmlns:a16="http://schemas.microsoft.com/office/drawing/2014/main" id="{DE5D0FB6-EB25-A084-F035-2F7C61405FDD}"/>
                </a:ext>
              </a:extLst>
            </p:cNvPr>
            <p:cNvSpPr/>
            <p:nvPr/>
          </p:nvSpPr>
          <p:spPr>
            <a:xfrm>
              <a:off x="6362283" y="3614713"/>
              <a:ext cx="4827710" cy="2108301"/>
            </a:xfrm>
            <a:prstGeom prst="roundRect">
              <a:avLst>
                <a:gd name="adj" fmla="val 6696"/>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50" name="矩形 149">
              <a:extLst>
                <a:ext uri="{FF2B5EF4-FFF2-40B4-BE49-F238E27FC236}">
                  <a16:creationId xmlns:a16="http://schemas.microsoft.com/office/drawing/2014/main" id="{E1CEA689-0FD5-D36C-713A-586B0BDAD083}"/>
                </a:ext>
              </a:extLst>
            </p:cNvPr>
            <p:cNvSpPr/>
            <p:nvPr/>
          </p:nvSpPr>
          <p:spPr>
            <a:xfrm>
              <a:off x="7873214" y="5674099"/>
              <a:ext cx="3107607" cy="4891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1" name="矩形 150">
              <a:extLst>
                <a:ext uri="{FF2B5EF4-FFF2-40B4-BE49-F238E27FC236}">
                  <a16:creationId xmlns:a16="http://schemas.microsoft.com/office/drawing/2014/main" id="{CE3ED4BF-5272-81C3-8FBE-580DD632D875}"/>
                </a:ext>
              </a:extLst>
            </p:cNvPr>
            <p:cNvSpPr/>
            <p:nvPr/>
          </p:nvSpPr>
          <p:spPr>
            <a:xfrm>
              <a:off x="6601812" y="3622603"/>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46" name="文本框 145">
              <a:extLst>
                <a:ext uri="{FF2B5EF4-FFF2-40B4-BE49-F238E27FC236}">
                  <a16:creationId xmlns:a16="http://schemas.microsoft.com/office/drawing/2014/main" id="{AA4D4E26-1340-098B-E426-E9C43053A76E}"/>
                </a:ext>
              </a:extLst>
            </p:cNvPr>
            <p:cNvSpPr txBox="1"/>
            <p:nvPr/>
          </p:nvSpPr>
          <p:spPr>
            <a:xfrm>
              <a:off x="6528242" y="3791289"/>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147" name="文本框 146">
              <a:extLst>
                <a:ext uri="{FF2B5EF4-FFF2-40B4-BE49-F238E27FC236}">
                  <a16:creationId xmlns:a16="http://schemas.microsoft.com/office/drawing/2014/main" id="{8235B606-D910-1689-308E-E97DC9A83E1B}"/>
                </a:ext>
              </a:extLst>
            </p:cNvPr>
            <p:cNvSpPr txBox="1"/>
            <p:nvPr>
              <p:custDataLst>
                <p:tags r:id="rId4"/>
              </p:custDataLst>
            </p:nvPr>
          </p:nvSpPr>
          <p:spPr>
            <a:xfrm>
              <a:off x="6528242" y="4325699"/>
              <a:ext cx="4452579" cy="126015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cxnSp>
          <p:nvCxnSpPr>
            <p:cNvPr id="148" name="直接连接符 147">
              <a:extLst>
                <a:ext uri="{FF2B5EF4-FFF2-40B4-BE49-F238E27FC236}">
                  <a16:creationId xmlns:a16="http://schemas.microsoft.com/office/drawing/2014/main" id="{AEDD419B-7526-9EDA-8FA9-F35A76D67443}"/>
                </a:ext>
              </a:extLst>
            </p:cNvPr>
            <p:cNvCxnSpPr>
              <a:cxnSpLocks/>
            </p:cNvCxnSpPr>
            <p:nvPr/>
          </p:nvCxnSpPr>
          <p:spPr>
            <a:xfrm>
              <a:off x="6646732" y="4284484"/>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98" name="图形 97">
              <a:extLst>
                <a:ext uri="{FF2B5EF4-FFF2-40B4-BE49-F238E27FC236}">
                  <a16:creationId xmlns:a16="http://schemas.microsoft.com/office/drawing/2014/main" id="{4F22744C-1B91-81D7-FD3F-E785A2DD3897}"/>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10151898" y="3705398"/>
              <a:ext cx="540000" cy="540000"/>
            </a:xfrm>
            <a:prstGeom prst="rect">
              <a:avLst/>
            </a:prstGeom>
          </p:spPr>
        </p:pic>
      </p:grpSp>
      <p:sp>
        <p:nvSpPr>
          <p:cNvPr id="10" name="文本框 9">
            <a:extLst>
              <a:ext uri="{FF2B5EF4-FFF2-40B4-BE49-F238E27FC236}">
                <a16:creationId xmlns:a16="http://schemas.microsoft.com/office/drawing/2014/main" id="{CBB7722E-0D0D-CD10-F8C1-C42F06852737}"/>
              </a:ext>
            </a:extLst>
          </p:cNvPr>
          <p:cNvSpPr txBox="1"/>
          <p:nvPr/>
        </p:nvSpPr>
        <p:spPr>
          <a:xfrm>
            <a:off x="528389" y="61555"/>
            <a:ext cx="1620957" cy="523220"/>
          </a:xfrm>
          <a:prstGeom prst="rect">
            <a:avLst/>
          </a:prstGeom>
          <a:noFill/>
        </p:spPr>
        <p:txBody>
          <a:bodyPr wrap="none" rtlCol="0">
            <a:spAutoFit/>
          </a:bodyPr>
          <a:lstStyle/>
          <a:p>
            <a:r>
              <a:rPr lang="zh-CN" altLang="en-US" sz="2800" dirty="0">
                <a:ln>
                  <a:solidFill>
                    <a:srgbClr val="FFFFFF">
                      <a:alpha val="30000"/>
                    </a:srgbClr>
                  </a:solidFill>
                </a:ln>
                <a:noFill/>
                <a:latin typeface="+mj-ea"/>
                <a:ea typeface="+mj-ea"/>
              </a:rPr>
              <a:t>岗位认知</a:t>
            </a:r>
          </a:p>
        </p:txBody>
      </p:sp>
    </p:spTree>
    <p:extLst>
      <p:ext uri="{BB962C8B-B14F-4D97-AF65-F5344CB8AC3E}">
        <p14:creationId xmlns:p14="http://schemas.microsoft.com/office/powerpoint/2010/main" val="3330337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a:extLst>
              <a:ext uri="{FF2B5EF4-FFF2-40B4-BE49-F238E27FC236}">
                <a16:creationId xmlns:a16="http://schemas.microsoft.com/office/drawing/2014/main" id="{5B9FEC79-9EC2-366C-998D-FA30FF70A7DC}"/>
              </a:ext>
            </a:extLst>
          </p:cNvPr>
          <p:cNvSpPr/>
          <p:nvPr/>
        </p:nvSpPr>
        <p:spPr>
          <a:xfrm>
            <a:off x="1"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文本框 2">
            <a:extLst>
              <a:ext uri="{FF2B5EF4-FFF2-40B4-BE49-F238E27FC236}">
                <a16:creationId xmlns:a16="http://schemas.microsoft.com/office/drawing/2014/main" id="{FD1623BD-E7FE-845B-F2B8-A7E12DD6740F}"/>
              </a:ext>
            </a:extLst>
          </p:cNvPr>
          <p:cNvSpPr txBox="1"/>
          <p:nvPr>
            <p:custDataLst>
              <p:tags r:id="rId1"/>
            </p:custDataLst>
          </p:nvPr>
        </p:nvSpPr>
        <p:spPr>
          <a:xfrm>
            <a:off x="2209784" y="179641"/>
            <a:ext cx="902811" cy="307777"/>
          </a:xfrm>
          <a:prstGeom prst="rect">
            <a:avLst/>
          </a:prstGeom>
          <a:noFill/>
        </p:spPr>
        <p:txBody>
          <a:bodyPr wrap="none" rtlCol="0">
            <a:spAutoFit/>
          </a:bodyPr>
          <a:lstStyle/>
          <a:p>
            <a:pPr algn="ctr"/>
            <a:r>
              <a:rPr lang="zh-CN" altLang="en-US" sz="1400" b="1" dirty="0">
                <a:solidFill>
                  <a:srgbClr val="FFFFFF">
                    <a:alpha val="50000"/>
                  </a:srgbClr>
                </a:solidFill>
                <a:latin typeface="+mn-ea"/>
              </a:rPr>
              <a:t>工作职责</a:t>
            </a:r>
          </a:p>
        </p:txBody>
      </p:sp>
      <p:sp>
        <p:nvSpPr>
          <p:cNvPr id="4" name="文本框 3">
            <a:extLst>
              <a:ext uri="{FF2B5EF4-FFF2-40B4-BE49-F238E27FC236}">
                <a16:creationId xmlns:a16="http://schemas.microsoft.com/office/drawing/2014/main" id="{052A3962-A2BE-4EBB-4A47-969D3BD38317}"/>
              </a:ext>
            </a:extLst>
          </p:cNvPr>
          <p:cNvSpPr txBox="1"/>
          <p:nvPr>
            <p:custDataLst>
              <p:tags r:id="rId2"/>
            </p:custDataLst>
          </p:nvPr>
        </p:nvSpPr>
        <p:spPr>
          <a:xfrm>
            <a:off x="4188988" y="133474"/>
            <a:ext cx="1210589" cy="400110"/>
          </a:xfrm>
          <a:prstGeom prst="rect">
            <a:avLst/>
          </a:prstGeom>
          <a:noFill/>
        </p:spPr>
        <p:txBody>
          <a:bodyPr wrap="none" rtlCol="0">
            <a:spAutoFit/>
          </a:bodyPr>
          <a:lstStyle/>
          <a:p>
            <a:pPr algn="ctr"/>
            <a:r>
              <a:rPr lang="zh-CN" altLang="en-US" sz="2000" b="1" dirty="0">
                <a:solidFill>
                  <a:srgbClr val="FFFFFF"/>
                </a:solidFill>
                <a:latin typeface="+mn-ea"/>
              </a:rPr>
              <a:t>工作环境</a:t>
            </a:r>
          </a:p>
        </p:txBody>
      </p:sp>
      <p:sp>
        <p:nvSpPr>
          <p:cNvPr id="9" name="文本框 8">
            <a:extLst>
              <a:ext uri="{FF2B5EF4-FFF2-40B4-BE49-F238E27FC236}">
                <a16:creationId xmlns:a16="http://schemas.microsoft.com/office/drawing/2014/main" id="{FE4B1436-17E9-1B73-A003-265BF01AD10F}"/>
              </a:ext>
            </a:extLst>
          </p:cNvPr>
          <p:cNvSpPr txBox="1"/>
          <p:nvPr>
            <p:custDataLst>
              <p:tags r:id="rId3"/>
            </p:custDataLst>
          </p:nvPr>
        </p:nvSpPr>
        <p:spPr>
          <a:xfrm>
            <a:off x="3199386" y="179641"/>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岗位要求</a:t>
            </a:r>
          </a:p>
        </p:txBody>
      </p:sp>
      <p:cxnSp>
        <p:nvCxnSpPr>
          <p:cNvPr id="15" name="直接连接符 14">
            <a:extLst>
              <a:ext uri="{FF2B5EF4-FFF2-40B4-BE49-F238E27FC236}">
                <a16:creationId xmlns:a16="http://schemas.microsoft.com/office/drawing/2014/main" id="{693A3265-D5DB-B150-1E3C-FDD5B6BAE310}"/>
              </a:ext>
            </a:extLst>
          </p:cNvPr>
          <p:cNvCxnSpPr>
            <a:cxnSpLocks/>
          </p:cNvCxnSpPr>
          <p:nvPr/>
        </p:nvCxnSpPr>
        <p:spPr>
          <a:xfrm>
            <a:off x="4464127"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15" name="任意多边形: 形状 114">
            <a:extLst>
              <a:ext uri="{FF2B5EF4-FFF2-40B4-BE49-F238E27FC236}">
                <a16:creationId xmlns:a16="http://schemas.microsoft.com/office/drawing/2014/main" id="{0749D61A-6DE9-9D22-10BA-17B582948D95}"/>
              </a:ext>
            </a:extLst>
          </p:cNvPr>
          <p:cNvSpPr/>
          <p:nvPr/>
        </p:nvSpPr>
        <p:spPr>
          <a:xfrm>
            <a:off x="0" y="6050406"/>
            <a:ext cx="12192000" cy="807593"/>
          </a:xfrm>
          <a:custGeom>
            <a:avLst/>
            <a:gdLst>
              <a:gd name="connsiteX0" fmla="*/ 12192000 w 12192000"/>
              <a:gd name="connsiteY0" fmla="*/ 0 h 807593"/>
              <a:gd name="connsiteX1" fmla="*/ 12192000 w 12192000"/>
              <a:gd name="connsiteY1" fmla="*/ 807593 h 807593"/>
              <a:gd name="connsiteX2" fmla="*/ 1 w 12192000"/>
              <a:gd name="connsiteY2" fmla="*/ 807593 h 807593"/>
              <a:gd name="connsiteX3" fmla="*/ 0 w 12192000"/>
              <a:gd name="connsiteY3" fmla="*/ 807592 h 807593"/>
              <a:gd name="connsiteX4" fmla="*/ 0 w 12192000"/>
              <a:gd name="connsiteY4" fmla="*/ 74358 h 807593"/>
              <a:gd name="connsiteX5" fmla="*/ 364536 w 12192000"/>
              <a:gd name="connsiteY5" fmla="*/ 108820 h 807593"/>
              <a:gd name="connsiteX6" fmla="*/ 11640281 w 12192000"/>
              <a:gd name="connsiteY6" fmla="*/ 93295 h 8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07593">
                <a:moveTo>
                  <a:pt x="12192000" y="0"/>
                </a:moveTo>
                <a:lnTo>
                  <a:pt x="12192000" y="807593"/>
                </a:lnTo>
                <a:lnTo>
                  <a:pt x="1" y="807593"/>
                </a:lnTo>
                <a:lnTo>
                  <a:pt x="0" y="807592"/>
                </a:lnTo>
                <a:lnTo>
                  <a:pt x="0" y="74358"/>
                </a:lnTo>
                <a:lnTo>
                  <a:pt x="364536" y="108820"/>
                </a:lnTo>
                <a:cubicBezTo>
                  <a:pt x="3877952" y="423050"/>
                  <a:pt x="8410795" y="576679"/>
                  <a:pt x="11640281" y="93295"/>
                </a:cubicBezTo>
                <a:close/>
              </a:path>
            </a:pathLst>
          </a:custGeom>
          <a:gradFill flip="none" rotWithShape="1">
            <a:gsLst>
              <a:gs pos="0">
                <a:schemeClr val="accent6"/>
              </a:gs>
              <a:gs pos="100000">
                <a:schemeClr val="accent1"/>
              </a:gs>
            </a:gsLst>
            <a:lin ang="2700000" scaled="1"/>
            <a:tileRect/>
          </a:gradFill>
          <a:ln>
            <a:noFill/>
          </a:ln>
          <a:effectLst>
            <a:outerShdw blurRad="355600" dist="25400" dir="16200000"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阿里巴巴普惠体 2.0 55 Regular" panose="00020600040101010101" pitchFamily="18" charset="-122"/>
            </a:endParaRPr>
          </a:p>
        </p:txBody>
      </p:sp>
      <p:sp>
        <p:nvSpPr>
          <p:cNvPr id="6" name="矩形: 圆角 5">
            <a:extLst>
              <a:ext uri="{FF2B5EF4-FFF2-40B4-BE49-F238E27FC236}">
                <a16:creationId xmlns:a16="http://schemas.microsoft.com/office/drawing/2014/main" id="{32E736D3-D822-6809-6EBF-233F62194C3C}"/>
              </a:ext>
            </a:extLst>
          </p:cNvPr>
          <p:cNvSpPr/>
          <p:nvPr/>
        </p:nvSpPr>
        <p:spPr>
          <a:xfrm>
            <a:off x="633505" y="1124605"/>
            <a:ext cx="2942358" cy="4729655"/>
          </a:xfrm>
          <a:prstGeom prst="roundRect">
            <a:avLst>
              <a:gd name="adj" fmla="val 2415"/>
            </a:avLst>
          </a:prstGeom>
          <a:blipFill>
            <a:blip r:embed="rId7" cstate="screen">
              <a:extLst>
                <a:ext uri="{28A0092B-C50C-407E-A947-70E740481C1C}">
                  <a14:useLocalDpi xmlns:a14="http://schemas.microsoft.com/office/drawing/2010/main"/>
                </a:ext>
              </a:extLst>
            </a:blip>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矩形: 圆角 6">
            <a:extLst>
              <a:ext uri="{FF2B5EF4-FFF2-40B4-BE49-F238E27FC236}">
                <a16:creationId xmlns:a16="http://schemas.microsoft.com/office/drawing/2014/main" id="{FBBFBD61-60DC-8072-B1C9-4E8CD32F7183}"/>
              </a:ext>
            </a:extLst>
          </p:cNvPr>
          <p:cNvSpPr/>
          <p:nvPr/>
        </p:nvSpPr>
        <p:spPr>
          <a:xfrm>
            <a:off x="3781258" y="1124605"/>
            <a:ext cx="2942358" cy="2270234"/>
          </a:xfrm>
          <a:prstGeom prst="roundRect">
            <a:avLst>
              <a:gd name="adj" fmla="val 2415"/>
            </a:avLst>
          </a:prstGeom>
          <a:blipFill>
            <a:blip r:embed="rId8" cstate="screen">
              <a:extLst>
                <a:ext uri="{28A0092B-C50C-407E-A947-70E740481C1C}">
                  <a14:useLocalDpi xmlns:a14="http://schemas.microsoft.com/office/drawing/2010/main"/>
                </a:ext>
              </a:extLst>
            </a:blip>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矩形: 圆角 9">
            <a:extLst>
              <a:ext uri="{FF2B5EF4-FFF2-40B4-BE49-F238E27FC236}">
                <a16:creationId xmlns:a16="http://schemas.microsoft.com/office/drawing/2014/main" id="{61414562-F4DF-2A70-D13C-6675AF89C5F9}"/>
              </a:ext>
            </a:extLst>
          </p:cNvPr>
          <p:cNvSpPr/>
          <p:nvPr/>
        </p:nvSpPr>
        <p:spPr>
          <a:xfrm>
            <a:off x="3781258" y="3584026"/>
            <a:ext cx="2942358" cy="2270234"/>
          </a:xfrm>
          <a:prstGeom prst="roundRect">
            <a:avLst>
              <a:gd name="adj" fmla="val 2415"/>
            </a:avLst>
          </a:prstGeom>
          <a:blipFill>
            <a:blip r:embed="rId9" cstate="screen">
              <a:extLst>
                <a:ext uri="{28A0092B-C50C-407E-A947-70E740481C1C}">
                  <a14:useLocalDpi xmlns:a14="http://schemas.microsoft.com/office/drawing/2010/main"/>
                </a:ext>
              </a:extLst>
            </a:blip>
            <a:stretch>
              <a:fillRect/>
            </a:stretch>
          </a:bli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直接连接符 24">
            <a:extLst>
              <a:ext uri="{FF2B5EF4-FFF2-40B4-BE49-F238E27FC236}">
                <a16:creationId xmlns:a16="http://schemas.microsoft.com/office/drawing/2014/main" id="{98749636-1A53-5726-7870-4CCA5DE075F3}"/>
              </a:ext>
            </a:extLst>
          </p:cNvPr>
          <p:cNvCxnSpPr>
            <a:cxnSpLocks/>
          </p:cNvCxnSpPr>
          <p:nvPr/>
        </p:nvCxnSpPr>
        <p:spPr>
          <a:xfrm>
            <a:off x="7097601" y="3489432"/>
            <a:ext cx="4336732"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F839AA0C-32FE-2260-3B2D-370C256FB7E4}"/>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grpSp>
        <p:nvGrpSpPr>
          <p:cNvPr id="16" name="组合 15">
            <a:extLst>
              <a:ext uri="{FF2B5EF4-FFF2-40B4-BE49-F238E27FC236}">
                <a16:creationId xmlns:a16="http://schemas.microsoft.com/office/drawing/2014/main" id="{81DF0604-6F8B-C2C8-4403-59D5E8138B36}"/>
              </a:ext>
            </a:extLst>
          </p:cNvPr>
          <p:cNvGrpSpPr/>
          <p:nvPr/>
        </p:nvGrpSpPr>
        <p:grpSpPr>
          <a:xfrm>
            <a:off x="7037468" y="1464053"/>
            <a:ext cx="4452579" cy="1919466"/>
            <a:chOff x="7037468" y="1464053"/>
            <a:chExt cx="4452579" cy="1919466"/>
          </a:xfrm>
        </p:grpSpPr>
        <p:sp>
          <p:nvSpPr>
            <p:cNvPr id="13" name="文本框 12">
              <a:extLst>
                <a:ext uri="{FF2B5EF4-FFF2-40B4-BE49-F238E27FC236}">
                  <a16:creationId xmlns:a16="http://schemas.microsoft.com/office/drawing/2014/main" id="{8B628D66-4A19-7602-9F81-90FDAB42CD8E}"/>
                </a:ext>
              </a:extLst>
            </p:cNvPr>
            <p:cNvSpPr txBox="1"/>
            <p:nvPr>
              <p:custDataLst>
                <p:tags r:id="rId5"/>
              </p:custDataLst>
            </p:nvPr>
          </p:nvSpPr>
          <p:spPr>
            <a:xfrm>
              <a:off x="7037468" y="2123366"/>
              <a:ext cx="4452579" cy="126015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grpSp>
          <p:nvGrpSpPr>
            <p:cNvPr id="8" name="组合 7">
              <a:extLst>
                <a:ext uri="{FF2B5EF4-FFF2-40B4-BE49-F238E27FC236}">
                  <a16:creationId xmlns:a16="http://schemas.microsoft.com/office/drawing/2014/main" id="{C13EDEB0-620B-3040-BD8D-78A21CE89147}"/>
                </a:ext>
              </a:extLst>
            </p:cNvPr>
            <p:cNvGrpSpPr/>
            <p:nvPr/>
          </p:nvGrpSpPr>
          <p:grpSpPr>
            <a:xfrm>
              <a:off x="7097601" y="1464053"/>
              <a:ext cx="2277110" cy="554843"/>
              <a:chOff x="7097601" y="1464053"/>
              <a:chExt cx="2277110" cy="554843"/>
            </a:xfrm>
          </p:grpSpPr>
          <p:sp>
            <p:nvSpPr>
              <p:cNvPr id="17" name="矩形: 圆角 16">
                <a:extLst>
                  <a:ext uri="{FF2B5EF4-FFF2-40B4-BE49-F238E27FC236}">
                    <a16:creationId xmlns:a16="http://schemas.microsoft.com/office/drawing/2014/main" id="{E6CAC6A5-B327-27AD-0CDB-C743D07BD399}"/>
                  </a:ext>
                </a:extLst>
              </p:cNvPr>
              <p:cNvSpPr/>
              <p:nvPr/>
            </p:nvSpPr>
            <p:spPr>
              <a:xfrm>
                <a:off x="7097601" y="1464053"/>
                <a:ext cx="2277110" cy="554843"/>
              </a:xfrm>
              <a:prstGeom prst="roundRect">
                <a:avLst>
                  <a:gd name="adj" fmla="val 14273"/>
                </a:avLst>
              </a:prstGeom>
              <a:gradFill>
                <a:gsLst>
                  <a:gs pos="0">
                    <a:schemeClr val="accent1"/>
                  </a:gs>
                  <a:gs pos="100000">
                    <a:schemeClr val="accent6"/>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2" name="文本框 11">
                <a:extLst>
                  <a:ext uri="{FF2B5EF4-FFF2-40B4-BE49-F238E27FC236}">
                    <a16:creationId xmlns:a16="http://schemas.microsoft.com/office/drawing/2014/main" id="{BF4C40E7-700D-692D-3DAA-1C79F69F2A8C}"/>
                  </a:ext>
                </a:extLst>
              </p:cNvPr>
              <p:cNvSpPr txBox="1"/>
              <p:nvPr/>
            </p:nvSpPr>
            <p:spPr>
              <a:xfrm>
                <a:off x="7760595" y="1510642"/>
                <a:ext cx="1415772" cy="461665"/>
              </a:xfrm>
              <a:prstGeom prst="rect">
                <a:avLst/>
              </a:prstGeom>
              <a:noFill/>
            </p:spPr>
            <p:txBody>
              <a:bodyPr wrap="none" rtlCol="0">
                <a:spAutoFit/>
              </a:bodyPr>
              <a:lstStyle/>
              <a:p>
                <a:r>
                  <a:rPr lang="zh-CN" altLang="en-US" sz="2400" dirty="0">
                    <a:solidFill>
                      <a:srgbClr val="FFFFFF"/>
                    </a:solidFill>
                    <a:latin typeface="+mj-ea"/>
                    <a:ea typeface="+mj-ea"/>
                  </a:rPr>
                  <a:t>输入标题</a:t>
                </a:r>
              </a:p>
            </p:txBody>
          </p:sp>
          <p:pic>
            <p:nvPicPr>
              <p:cNvPr id="42" name="图形 41">
                <a:extLst>
                  <a:ext uri="{FF2B5EF4-FFF2-40B4-BE49-F238E27FC236}">
                    <a16:creationId xmlns:a16="http://schemas.microsoft.com/office/drawing/2014/main" id="{B61563E8-E6A5-7E1B-3405-F2D0A5F08BCA}"/>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7227616" y="1525474"/>
                <a:ext cx="432000" cy="432000"/>
              </a:xfrm>
              <a:prstGeom prst="rect">
                <a:avLst/>
              </a:prstGeom>
            </p:spPr>
          </p:pic>
        </p:grpSp>
      </p:grpSp>
      <p:grpSp>
        <p:nvGrpSpPr>
          <p:cNvPr id="19" name="组合 18">
            <a:extLst>
              <a:ext uri="{FF2B5EF4-FFF2-40B4-BE49-F238E27FC236}">
                <a16:creationId xmlns:a16="http://schemas.microsoft.com/office/drawing/2014/main" id="{3313A1BE-8174-7730-F383-315C8574D481}"/>
              </a:ext>
            </a:extLst>
          </p:cNvPr>
          <p:cNvGrpSpPr/>
          <p:nvPr/>
        </p:nvGrpSpPr>
        <p:grpSpPr>
          <a:xfrm>
            <a:off x="7037468" y="3778281"/>
            <a:ext cx="4452579" cy="1919466"/>
            <a:chOff x="7037468" y="3778281"/>
            <a:chExt cx="4452579" cy="1919466"/>
          </a:xfrm>
        </p:grpSpPr>
        <p:sp>
          <p:nvSpPr>
            <p:cNvPr id="21" name="文本框 20">
              <a:extLst>
                <a:ext uri="{FF2B5EF4-FFF2-40B4-BE49-F238E27FC236}">
                  <a16:creationId xmlns:a16="http://schemas.microsoft.com/office/drawing/2014/main" id="{24B4A518-8858-75BB-B964-7B9571874352}"/>
                </a:ext>
              </a:extLst>
            </p:cNvPr>
            <p:cNvSpPr txBox="1"/>
            <p:nvPr>
              <p:custDataLst>
                <p:tags r:id="rId4"/>
              </p:custDataLst>
            </p:nvPr>
          </p:nvSpPr>
          <p:spPr>
            <a:xfrm>
              <a:off x="7037468" y="4437594"/>
              <a:ext cx="4452579" cy="126015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grpSp>
          <p:nvGrpSpPr>
            <p:cNvPr id="11" name="组合 10">
              <a:extLst>
                <a:ext uri="{FF2B5EF4-FFF2-40B4-BE49-F238E27FC236}">
                  <a16:creationId xmlns:a16="http://schemas.microsoft.com/office/drawing/2014/main" id="{620B4A2F-7A57-CB31-A164-AC58D866F30E}"/>
                </a:ext>
              </a:extLst>
            </p:cNvPr>
            <p:cNvGrpSpPr/>
            <p:nvPr/>
          </p:nvGrpSpPr>
          <p:grpSpPr>
            <a:xfrm>
              <a:off x="7097601" y="3778281"/>
              <a:ext cx="2277110" cy="554843"/>
              <a:chOff x="7097601" y="3778281"/>
              <a:chExt cx="2277110" cy="554843"/>
            </a:xfrm>
          </p:grpSpPr>
          <p:sp>
            <p:nvSpPr>
              <p:cNvPr id="18" name="矩形: 圆角 17">
                <a:extLst>
                  <a:ext uri="{FF2B5EF4-FFF2-40B4-BE49-F238E27FC236}">
                    <a16:creationId xmlns:a16="http://schemas.microsoft.com/office/drawing/2014/main" id="{986B366F-F863-74C5-20DF-2C20C90F4BF8}"/>
                  </a:ext>
                </a:extLst>
              </p:cNvPr>
              <p:cNvSpPr/>
              <p:nvPr/>
            </p:nvSpPr>
            <p:spPr>
              <a:xfrm>
                <a:off x="7097601" y="3778281"/>
                <a:ext cx="2277110" cy="554843"/>
              </a:xfrm>
              <a:prstGeom prst="roundRect">
                <a:avLst>
                  <a:gd name="adj" fmla="val 14273"/>
                </a:avLst>
              </a:prstGeom>
              <a:gradFill>
                <a:gsLst>
                  <a:gs pos="0">
                    <a:schemeClr val="accent1"/>
                  </a:gs>
                  <a:gs pos="100000">
                    <a:schemeClr val="accent6"/>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20" name="文本框 19">
                <a:extLst>
                  <a:ext uri="{FF2B5EF4-FFF2-40B4-BE49-F238E27FC236}">
                    <a16:creationId xmlns:a16="http://schemas.microsoft.com/office/drawing/2014/main" id="{7EC75661-9307-371E-537A-E3D3C0524ED6}"/>
                  </a:ext>
                </a:extLst>
              </p:cNvPr>
              <p:cNvSpPr txBox="1"/>
              <p:nvPr/>
            </p:nvSpPr>
            <p:spPr>
              <a:xfrm>
                <a:off x="7760595" y="3824870"/>
                <a:ext cx="1415772" cy="461665"/>
              </a:xfrm>
              <a:prstGeom prst="rect">
                <a:avLst/>
              </a:prstGeom>
              <a:noFill/>
            </p:spPr>
            <p:txBody>
              <a:bodyPr wrap="none" rtlCol="0">
                <a:spAutoFit/>
              </a:bodyPr>
              <a:lstStyle/>
              <a:p>
                <a:r>
                  <a:rPr lang="zh-CN" altLang="en-US" sz="2400" dirty="0">
                    <a:solidFill>
                      <a:srgbClr val="FFFFFF"/>
                    </a:solidFill>
                    <a:latin typeface="+mj-ea"/>
                    <a:ea typeface="+mj-ea"/>
                  </a:rPr>
                  <a:t>输入标题</a:t>
                </a:r>
              </a:p>
            </p:txBody>
          </p:sp>
          <p:pic>
            <p:nvPicPr>
              <p:cNvPr id="47" name="图形 46">
                <a:extLst>
                  <a:ext uri="{FF2B5EF4-FFF2-40B4-BE49-F238E27FC236}">
                    <a16:creationId xmlns:a16="http://schemas.microsoft.com/office/drawing/2014/main" id="{CEC26374-7455-9FAE-462D-1A90BBE787D3}"/>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7227616" y="3839702"/>
                <a:ext cx="432000" cy="432000"/>
              </a:xfrm>
              <a:prstGeom prst="rect">
                <a:avLst/>
              </a:prstGeom>
            </p:spPr>
          </p:pic>
        </p:grpSp>
      </p:grpSp>
      <p:sp>
        <p:nvSpPr>
          <p:cNvPr id="22" name="文本框 21">
            <a:extLst>
              <a:ext uri="{FF2B5EF4-FFF2-40B4-BE49-F238E27FC236}">
                <a16:creationId xmlns:a16="http://schemas.microsoft.com/office/drawing/2014/main" id="{070806D2-48E0-2732-FFC8-B405184A3B2A}"/>
              </a:ext>
            </a:extLst>
          </p:cNvPr>
          <p:cNvSpPr txBox="1"/>
          <p:nvPr/>
        </p:nvSpPr>
        <p:spPr>
          <a:xfrm>
            <a:off x="528389" y="61555"/>
            <a:ext cx="1620957" cy="523220"/>
          </a:xfrm>
          <a:prstGeom prst="rect">
            <a:avLst/>
          </a:prstGeom>
          <a:noFill/>
        </p:spPr>
        <p:txBody>
          <a:bodyPr wrap="none" rtlCol="0">
            <a:spAutoFit/>
          </a:bodyPr>
          <a:lstStyle/>
          <a:p>
            <a:r>
              <a:rPr lang="zh-CN" altLang="en-US" sz="2800" dirty="0">
                <a:ln>
                  <a:solidFill>
                    <a:srgbClr val="FFFFFF">
                      <a:alpha val="30000"/>
                    </a:srgbClr>
                  </a:solidFill>
                </a:ln>
                <a:noFill/>
                <a:latin typeface="+mj-ea"/>
                <a:ea typeface="+mj-ea"/>
              </a:rPr>
              <a:t>岗位认知</a:t>
            </a:r>
          </a:p>
        </p:txBody>
      </p:sp>
    </p:spTree>
    <p:extLst>
      <p:ext uri="{BB962C8B-B14F-4D97-AF65-F5344CB8AC3E}">
        <p14:creationId xmlns:p14="http://schemas.microsoft.com/office/powerpoint/2010/main" val="967237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A1A0E4CE-EA35-823C-A76D-869BBC8325DF}"/>
              </a:ext>
            </a:extLst>
          </p:cNvPr>
          <p:cNvSpPr/>
          <p:nvPr/>
        </p:nvSpPr>
        <p:spPr>
          <a:xfrm rot="19917929">
            <a:off x="2950663" y="-107288"/>
            <a:ext cx="7122424" cy="9177493"/>
          </a:xfrm>
          <a:custGeom>
            <a:avLst/>
            <a:gdLst>
              <a:gd name="connsiteX0" fmla="*/ 4478510 w 7122424"/>
              <a:gd name="connsiteY0" fmla="*/ 0 h 9177493"/>
              <a:gd name="connsiteX1" fmla="*/ 7122424 w 7122424"/>
              <a:gd name="connsiteY1" fmla="*/ 1407838 h 9177493"/>
              <a:gd name="connsiteX2" fmla="*/ 7122424 w 7122424"/>
              <a:gd name="connsiteY2" fmla="*/ 9177493 h 9177493"/>
              <a:gd name="connsiteX3" fmla="*/ 0 w 7122424"/>
              <a:gd name="connsiteY3" fmla="*/ 5384928 h 9177493"/>
              <a:gd name="connsiteX4" fmla="*/ 0 w 7122424"/>
              <a:gd name="connsiteY4" fmla="*/ 805261 h 9177493"/>
              <a:gd name="connsiteX5" fmla="*/ 805261 w 7122424"/>
              <a:gd name="connsiteY5" fmla="*/ 0 h 917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22424" h="9177493">
                <a:moveTo>
                  <a:pt x="4478510" y="0"/>
                </a:moveTo>
                <a:lnTo>
                  <a:pt x="7122424" y="1407838"/>
                </a:lnTo>
                <a:lnTo>
                  <a:pt x="7122424" y="9177493"/>
                </a:lnTo>
                <a:lnTo>
                  <a:pt x="0" y="5384928"/>
                </a:lnTo>
                <a:lnTo>
                  <a:pt x="0" y="805261"/>
                </a:lnTo>
                <a:cubicBezTo>
                  <a:pt x="0" y="360528"/>
                  <a:pt x="360528" y="0"/>
                  <a:pt x="805261" y="0"/>
                </a:cubicBezTo>
                <a:close/>
              </a:path>
            </a:pathLst>
          </a:custGeom>
          <a:solidFill>
            <a:srgbClr val="FFFFFF"/>
          </a:solidFill>
          <a:ln w="104775">
            <a:solidFill>
              <a:srgbClr val="FFFFFF"/>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任意多边形: 形状 25">
            <a:extLst>
              <a:ext uri="{FF2B5EF4-FFF2-40B4-BE49-F238E27FC236}">
                <a16:creationId xmlns:a16="http://schemas.microsoft.com/office/drawing/2014/main" id="{307AA334-85CE-98B7-71E7-3AD393A7B1CF}"/>
              </a:ext>
            </a:extLst>
          </p:cNvPr>
          <p:cNvSpPr/>
          <p:nvPr/>
        </p:nvSpPr>
        <p:spPr>
          <a:xfrm rot="19917929">
            <a:off x="2970703" y="-65463"/>
            <a:ext cx="7026374" cy="9109083"/>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solidFill>
            <a:srgbClr val="FFFFFF"/>
          </a:solidFill>
          <a:ln>
            <a:no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文本框 3">
            <a:extLst>
              <a:ext uri="{FF2B5EF4-FFF2-40B4-BE49-F238E27FC236}">
                <a16:creationId xmlns:a16="http://schemas.microsoft.com/office/drawing/2014/main" id="{78BF7705-9268-9244-AADC-BCFE687713B0}"/>
              </a:ext>
            </a:extLst>
          </p:cNvPr>
          <p:cNvSpPr txBox="1"/>
          <p:nvPr/>
        </p:nvSpPr>
        <p:spPr>
          <a:xfrm>
            <a:off x="2726294" y="2105561"/>
            <a:ext cx="2643672" cy="2646878"/>
          </a:xfrm>
          <a:prstGeom prst="rect">
            <a:avLst/>
          </a:prstGeom>
          <a:noFill/>
        </p:spPr>
        <p:txBody>
          <a:bodyPr wrap="none" rtlCol="0">
            <a:spAutoFit/>
          </a:bodyPr>
          <a:lstStyle/>
          <a:p>
            <a:r>
              <a:rPr lang="en-US" altLang="zh-CN" sz="16600" spc="-300" dirty="0">
                <a:gradFill>
                  <a:gsLst>
                    <a:gs pos="0">
                      <a:schemeClr val="accent6"/>
                    </a:gs>
                    <a:gs pos="100000">
                      <a:schemeClr val="accent1"/>
                    </a:gs>
                  </a:gsLst>
                  <a:path path="circle">
                    <a:fillToRect r="100000" b="100000"/>
                  </a:path>
                </a:gradFill>
                <a:latin typeface="+mj-ea"/>
                <a:ea typeface="+mj-ea"/>
              </a:rPr>
              <a:t>03</a:t>
            </a:r>
            <a:endParaRPr lang="en-US" sz="16600" spc="-300" dirty="0">
              <a:gradFill>
                <a:gsLst>
                  <a:gs pos="0">
                    <a:schemeClr val="accent6"/>
                  </a:gs>
                  <a:gs pos="100000">
                    <a:schemeClr val="accent1"/>
                  </a:gs>
                </a:gsLst>
                <a:path path="circle">
                  <a:fillToRect r="100000" b="100000"/>
                </a:path>
              </a:gradFill>
              <a:latin typeface="+mj-ea"/>
              <a:ea typeface="+mj-ea"/>
            </a:endParaRPr>
          </a:p>
        </p:txBody>
      </p:sp>
      <p:sp>
        <p:nvSpPr>
          <p:cNvPr id="3" name="文本框 2">
            <a:extLst>
              <a:ext uri="{FF2B5EF4-FFF2-40B4-BE49-F238E27FC236}">
                <a16:creationId xmlns:a16="http://schemas.microsoft.com/office/drawing/2014/main" id="{14774190-AB18-9138-DB82-B479FF0E907D}"/>
              </a:ext>
            </a:extLst>
          </p:cNvPr>
          <p:cNvSpPr txBox="1"/>
          <p:nvPr/>
        </p:nvSpPr>
        <p:spPr>
          <a:xfrm>
            <a:off x="5456418" y="2650829"/>
            <a:ext cx="3262432" cy="1015663"/>
          </a:xfrm>
          <a:prstGeom prst="rect">
            <a:avLst/>
          </a:prstGeom>
          <a:noFill/>
        </p:spPr>
        <p:txBody>
          <a:bodyPr wrap="none" rtlCol="0">
            <a:spAutoFit/>
          </a:bodyPr>
          <a:lstStyle/>
          <a:p>
            <a:r>
              <a:rPr lang="zh-CN" altLang="en-US" sz="6000" dirty="0">
                <a:solidFill>
                  <a:schemeClr val="accent1">
                    <a:lumMod val="75000"/>
                  </a:schemeClr>
                </a:solidFill>
                <a:latin typeface="+mj-ea"/>
                <a:ea typeface="+mj-ea"/>
                <a:cs typeface="阿里巴巴普惠体 2.0 105 Heavy" panose="00020600040101010101" pitchFamily="18" charset="-122"/>
              </a:rPr>
              <a:t>胜任能力</a:t>
            </a:r>
          </a:p>
        </p:txBody>
      </p:sp>
      <p:sp>
        <p:nvSpPr>
          <p:cNvPr id="17" name="文本框 16">
            <a:extLst>
              <a:ext uri="{FF2B5EF4-FFF2-40B4-BE49-F238E27FC236}">
                <a16:creationId xmlns:a16="http://schemas.microsoft.com/office/drawing/2014/main" id="{F49DD1C9-DADD-5330-4233-C5FA21AC361E}"/>
              </a:ext>
            </a:extLst>
          </p:cNvPr>
          <p:cNvSpPr txBox="1"/>
          <p:nvPr>
            <p:custDataLst>
              <p:tags r:id="rId1"/>
            </p:custDataLst>
          </p:nvPr>
        </p:nvSpPr>
        <p:spPr>
          <a:xfrm>
            <a:off x="5480000"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竞争优势</a:t>
            </a:r>
          </a:p>
        </p:txBody>
      </p:sp>
      <p:sp>
        <p:nvSpPr>
          <p:cNvPr id="19" name="文本框 18">
            <a:extLst>
              <a:ext uri="{FF2B5EF4-FFF2-40B4-BE49-F238E27FC236}">
                <a16:creationId xmlns:a16="http://schemas.microsoft.com/office/drawing/2014/main" id="{AD87BA47-32BC-0E83-0F07-0F006722D663}"/>
              </a:ext>
            </a:extLst>
          </p:cNvPr>
          <p:cNvSpPr txBox="1"/>
          <p:nvPr>
            <p:custDataLst>
              <p:tags r:id="rId2"/>
            </p:custDataLst>
          </p:nvPr>
        </p:nvSpPr>
        <p:spPr>
          <a:xfrm>
            <a:off x="6631727"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存在不足</a:t>
            </a:r>
          </a:p>
        </p:txBody>
      </p:sp>
      <p:sp>
        <p:nvSpPr>
          <p:cNvPr id="22" name="任意多边形: 形状 21">
            <a:extLst>
              <a:ext uri="{FF2B5EF4-FFF2-40B4-BE49-F238E27FC236}">
                <a16:creationId xmlns:a16="http://schemas.microsoft.com/office/drawing/2014/main" id="{ADCDDEE1-83F9-AC12-05B9-691FD53F8CEE}"/>
              </a:ext>
            </a:extLst>
          </p:cNvPr>
          <p:cNvSpPr/>
          <p:nvPr/>
        </p:nvSpPr>
        <p:spPr>
          <a:xfrm>
            <a:off x="8900159" y="5750108"/>
            <a:ext cx="3250315" cy="385925"/>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任意多边形: 形状 22">
            <a:extLst>
              <a:ext uri="{FF2B5EF4-FFF2-40B4-BE49-F238E27FC236}">
                <a16:creationId xmlns:a16="http://schemas.microsoft.com/office/drawing/2014/main" id="{C53B51B6-BE9D-6B0C-EFF1-9FF139A9348A}"/>
              </a:ext>
            </a:extLst>
          </p:cNvPr>
          <p:cNvSpPr/>
          <p:nvPr/>
        </p:nvSpPr>
        <p:spPr>
          <a:xfrm flipH="1">
            <a:off x="689606" y="672700"/>
            <a:ext cx="4823266" cy="260300"/>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任意多边形: 形状 23">
            <a:extLst>
              <a:ext uri="{FF2B5EF4-FFF2-40B4-BE49-F238E27FC236}">
                <a16:creationId xmlns:a16="http://schemas.microsoft.com/office/drawing/2014/main" id="{0818C350-BFB5-FDDE-F942-3004EE762E38}"/>
              </a:ext>
            </a:extLst>
          </p:cNvPr>
          <p:cNvSpPr/>
          <p:nvPr/>
        </p:nvSpPr>
        <p:spPr>
          <a:xfrm flipH="1">
            <a:off x="3101239" y="6250965"/>
            <a:ext cx="947993" cy="189868"/>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任意多边形: 形状 8">
            <a:extLst>
              <a:ext uri="{FF2B5EF4-FFF2-40B4-BE49-F238E27FC236}">
                <a16:creationId xmlns:a16="http://schemas.microsoft.com/office/drawing/2014/main" id="{D3D6C6C5-28F2-1329-9AAF-069330D1E2FC}"/>
              </a:ext>
            </a:extLst>
          </p:cNvPr>
          <p:cNvSpPr/>
          <p:nvPr/>
        </p:nvSpPr>
        <p:spPr>
          <a:xfrm>
            <a:off x="0" y="0"/>
            <a:ext cx="12192000" cy="6858000"/>
          </a:xfrm>
          <a:custGeom>
            <a:avLst/>
            <a:gdLst>
              <a:gd name="connsiteX0" fmla="*/ 8144953 w 12192000"/>
              <a:gd name="connsiteY0" fmla="*/ 0 h 6858000"/>
              <a:gd name="connsiteX1" fmla="*/ 12192000 w 12192000"/>
              <a:gd name="connsiteY1" fmla="*/ 0 h 6858000"/>
              <a:gd name="connsiteX2" fmla="*/ 12192000 w 12192000"/>
              <a:gd name="connsiteY2" fmla="*/ 6858000 h 6858000"/>
              <a:gd name="connsiteX3" fmla="*/ 11796717 w 12192000"/>
              <a:gd name="connsiteY3" fmla="*/ 6858000 h 6858000"/>
              <a:gd name="connsiteX4" fmla="*/ 0 w 12192000"/>
              <a:gd name="connsiteY4" fmla="*/ 0 h 6858000"/>
              <a:gd name="connsiteX5" fmla="*/ 5149575 w 12192000"/>
              <a:gd name="connsiteY5" fmla="*/ 0 h 6858000"/>
              <a:gd name="connsiteX6" fmla="*/ 1907328 w 12192000"/>
              <a:gd name="connsiteY6" fmla="*/ 1726440 h 6858000"/>
              <a:gd name="connsiteX7" fmla="*/ 1575028 w 12192000"/>
              <a:gd name="connsiteY7" fmla="*/ 2815691 h 6858000"/>
              <a:gd name="connsiteX8" fmla="*/ 3727487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8144953" y="0"/>
                </a:moveTo>
                <a:lnTo>
                  <a:pt x="12192000" y="0"/>
                </a:lnTo>
                <a:lnTo>
                  <a:pt x="12192000" y="6858000"/>
                </a:lnTo>
                <a:lnTo>
                  <a:pt x="11796717" y="6858000"/>
                </a:lnTo>
                <a:close/>
                <a:moveTo>
                  <a:pt x="0" y="0"/>
                </a:moveTo>
                <a:lnTo>
                  <a:pt x="5149575" y="0"/>
                </a:lnTo>
                <a:lnTo>
                  <a:pt x="1907328" y="1726440"/>
                </a:lnTo>
                <a:cubicBezTo>
                  <a:pt x="1514778" y="1935466"/>
                  <a:pt x="1366002" y="2423141"/>
                  <a:pt x="1575028" y="2815691"/>
                </a:cubicBezTo>
                <a:lnTo>
                  <a:pt x="3727487" y="6858000"/>
                </a:lnTo>
                <a:lnTo>
                  <a:pt x="0" y="6858000"/>
                </a:lnTo>
                <a:close/>
              </a:path>
            </a:pathLst>
          </a:custGeom>
          <a:gradFill flip="none" rotWithShape="1">
            <a:gsLst>
              <a:gs pos="0">
                <a:schemeClr val="accent1"/>
              </a:gs>
              <a:gs pos="100000">
                <a:schemeClr val="accent6"/>
              </a:gs>
            </a:gsLst>
            <a:lin ang="189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直接连接符 31">
            <a:extLst>
              <a:ext uri="{FF2B5EF4-FFF2-40B4-BE49-F238E27FC236}">
                <a16:creationId xmlns:a16="http://schemas.microsoft.com/office/drawing/2014/main" id="{4793ED87-A298-5FA5-75B0-25C08BA12ED6}"/>
              </a:ext>
            </a:extLst>
          </p:cNvPr>
          <p:cNvCxnSpPr>
            <a:cxnSpLocks/>
          </p:cNvCxnSpPr>
          <p:nvPr/>
        </p:nvCxnSpPr>
        <p:spPr>
          <a:xfrm>
            <a:off x="6628990" y="3782661"/>
            <a:ext cx="0" cy="270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9CEB028-29F0-507E-5DD3-E4FCD0424697}"/>
              </a:ext>
            </a:extLst>
          </p:cNvPr>
          <p:cNvCxnSpPr>
            <a:cxnSpLocks/>
          </p:cNvCxnSpPr>
          <p:nvPr/>
        </p:nvCxnSpPr>
        <p:spPr>
          <a:xfrm>
            <a:off x="3101239" y="4334565"/>
            <a:ext cx="6529425" cy="0"/>
          </a:xfrm>
          <a:prstGeom prst="line">
            <a:avLst/>
          </a:prstGeom>
          <a:ln w="25400">
            <a:gradFill flip="none" rotWithShape="1">
              <a:gsLst>
                <a:gs pos="0">
                  <a:schemeClr val="accent1">
                    <a:lumMod val="50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id="{555EAD86-C0D6-D92B-75F1-2927099BD008}"/>
              </a:ext>
            </a:extLst>
          </p:cNvPr>
          <p:cNvSpPr txBox="1"/>
          <p:nvPr/>
        </p:nvSpPr>
        <p:spPr>
          <a:xfrm>
            <a:off x="6918814" y="4336494"/>
            <a:ext cx="3020379" cy="461665"/>
          </a:xfrm>
          <a:prstGeom prst="rect">
            <a:avLst/>
          </a:prstGeom>
          <a:noFill/>
        </p:spPr>
        <p:txBody>
          <a:bodyPr wrap="none" rtlCol="0">
            <a:spAutoFit/>
          </a:bodyPr>
          <a:lstStyle/>
          <a:p>
            <a:r>
              <a:rPr lang="en-US" altLang="zh-CN" sz="2400" dirty="0">
                <a:solidFill>
                  <a:schemeClr val="tx1">
                    <a:lumMod val="50000"/>
                    <a:lumOff val="50000"/>
                    <a:alpha val="22000"/>
                  </a:schemeClr>
                </a:solidFill>
                <a:ea typeface="阿里巴巴普惠体 2.0 55 Regular" panose="00020600040101010101" pitchFamily="18" charset="-122"/>
                <a:cs typeface="阿里巴巴普惠体 2.0 55 Regular" panose="00020600040101010101" pitchFamily="18" charset="-122"/>
              </a:rPr>
              <a:t>SHENGRENNENGLI</a:t>
            </a:r>
          </a:p>
        </p:txBody>
      </p:sp>
      <p:cxnSp>
        <p:nvCxnSpPr>
          <p:cNvPr id="69" name="直接连接符 68">
            <a:extLst>
              <a:ext uri="{FF2B5EF4-FFF2-40B4-BE49-F238E27FC236}">
                <a16:creationId xmlns:a16="http://schemas.microsoft.com/office/drawing/2014/main" id="{2463B9F3-1903-3DB5-629B-6E994C24B829}"/>
              </a:ext>
            </a:extLst>
          </p:cNvPr>
          <p:cNvCxnSpPr>
            <a:cxnSpLocks/>
          </p:cNvCxnSpPr>
          <p:nvPr/>
        </p:nvCxnSpPr>
        <p:spPr>
          <a:xfrm>
            <a:off x="4022417" y="6429403"/>
            <a:ext cx="6529425" cy="0"/>
          </a:xfrm>
          <a:prstGeom prst="line">
            <a:avLst/>
          </a:prstGeom>
          <a:ln w="12700">
            <a:gradFill flip="none" rotWithShape="1">
              <a:gsLst>
                <a:gs pos="0">
                  <a:schemeClr val="accent1">
                    <a:lumMod val="50000"/>
                    <a:alpha val="71000"/>
                  </a:schemeClr>
                </a:gs>
                <a:gs pos="100000">
                  <a:schemeClr val="accent6">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C600652A-8F5C-5E0C-82CD-3EFDDC56FB6E}"/>
              </a:ext>
            </a:extLst>
          </p:cNvPr>
          <p:cNvGrpSpPr/>
          <p:nvPr/>
        </p:nvGrpSpPr>
        <p:grpSpPr>
          <a:xfrm>
            <a:off x="1368288" y="-2125380"/>
            <a:ext cx="10432095" cy="13524305"/>
            <a:chOff x="1958355" y="-3146233"/>
            <a:chExt cx="10432095" cy="13524305"/>
          </a:xfrm>
        </p:grpSpPr>
        <p:sp>
          <p:nvSpPr>
            <p:cNvPr id="70" name="Freeform 25+">
              <a:extLst>
                <a:ext uri="{FF2B5EF4-FFF2-40B4-BE49-F238E27FC236}">
                  <a16:creationId xmlns:a16="http://schemas.microsoft.com/office/drawing/2014/main" id="{041C6D31-425F-3A37-2624-DC1CDE9899C3}"/>
                </a:ext>
              </a:extLst>
            </p:cNvPr>
            <p:cNvSpPr/>
            <p:nvPr/>
          </p:nvSpPr>
          <p:spPr>
            <a:xfrm rot="19917929">
              <a:off x="3361881" y="-1326683"/>
              <a:ext cx="7625042" cy="988520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9" name="Freeform 25+">
              <a:extLst>
                <a:ext uri="{FF2B5EF4-FFF2-40B4-BE49-F238E27FC236}">
                  <a16:creationId xmlns:a16="http://schemas.microsoft.com/office/drawing/2014/main" id="{C098EE7B-2487-1108-3E84-2640C0462C22}"/>
                </a:ext>
              </a:extLst>
            </p:cNvPr>
            <p:cNvSpPr/>
            <p:nvPr/>
          </p:nvSpPr>
          <p:spPr>
            <a:xfrm rot="19917929">
              <a:off x="3221528" y="-1508638"/>
              <a:ext cx="7905748" cy="1024911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0" name="Freeform 25+">
              <a:extLst>
                <a:ext uri="{FF2B5EF4-FFF2-40B4-BE49-F238E27FC236}">
                  <a16:creationId xmlns:a16="http://schemas.microsoft.com/office/drawing/2014/main" id="{E51A312E-EFC8-02FB-32DE-8D8874CBD058}"/>
                </a:ext>
              </a:extLst>
            </p:cNvPr>
            <p:cNvSpPr/>
            <p:nvPr/>
          </p:nvSpPr>
          <p:spPr>
            <a:xfrm rot="19917929">
              <a:off x="3081176" y="-1690593"/>
              <a:ext cx="8186453" cy="1061302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1" name="Freeform 25+">
              <a:extLst>
                <a:ext uri="{FF2B5EF4-FFF2-40B4-BE49-F238E27FC236}">
                  <a16:creationId xmlns:a16="http://schemas.microsoft.com/office/drawing/2014/main" id="{0B9BBF80-E712-B86E-24BD-0B8D4CA68B79}"/>
                </a:ext>
              </a:extLst>
            </p:cNvPr>
            <p:cNvSpPr/>
            <p:nvPr/>
          </p:nvSpPr>
          <p:spPr>
            <a:xfrm rot="19917929">
              <a:off x="2940823" y="-1872548"/>
              <a:ext cx="8467158" cy="1097693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2" name="Freeform 25+">
              <a:extLst>
                <a:ext uri="{FF2B5EF4-FFF2-40B4-BE49-F238E27FC236}">
                  <a16:creationId xmlns:a16="http://schemas.microsoft.com/office/drawing/2014/main" id="{17E9BE57-021E-4C00-7D16-237310C25378}"/>
                </a:ext>
              </a:extLst>
            </p:cNvPr>
            <p:cNvSpPr/>
            <p:nvPr/>
          </p:nvSpPr>
          <p:spPr>
            <a:xfrm rot="19917929">
              <a:off x="2800470" y="-2054503"/>
              <a:ext cx="8747864" cy="1134084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3" name="Freeform 25+">
              <a:extLst>
                <a:ext uri="{FF2B5EF4-FFF2-40B4-BE49-F238E27FC236}">
                  <a16:creationId xmlns:a16="http://schemas.microsoft.com/office/drawing/2014/main" id="{9F160B7E-FDBC-F5BB-287D-3A69CE8ABC28}"/>
                </a:ext>
              </a:extLst>
            </p:cNvPr>
            <p:cNvSpPr/>
            <p:nvPr/>
          </p:nvSpPr>
          <p:spPr>
            <a:xfrm rot="19917929">
              <a:off x="2660118" y="-2236458"/>
              <a:ext cx="9028569" cy="1170475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4" name="Freeform 25+">
              <a:extLst>
                <a:ext uri="{FF2B5EF4-FFF2-40B4-BE49-F238E27FC236}">
                  <a16:creationId xmlns:a16="http://schemas.microsoft.com/office/drawing/2014/main" id="{D67F5395-CE8C-409F-67C6-BD9F210C7C0E}"/>
                </a:ext>
              </a:extLst>
            </p:cNvPr>
            <p:cNvSpPr/>
            <p:nvPr/>
          </p:nvSpPr>
          <p:spPr>
            <a:xfrm rot="19917929">
              <a:off x="2519765" y="-2418413"/>
              <a:ext cx="9309274" cy="1206866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5" name="Freeform 25+">
              <a:extLst>
                <a:ext uri="{FF2B5EF4-FFF2-40B4-BE49-F238E27FC236}">
                  <a16:creationId xmlns:a16="http://schemas.microsoft.com/office/drawing/2014/main" id="{5DD7E135-9EF6-2A61-9393-BCB342CFF85E}"/>
                </a:ext>
              </a:extLst>
            </p:cNvPr>
            <p:cNvSpPr/>
            <p:nvPr/>
          </p:nvSpPr>
          <p:spPr>
            <a:xfrm rot="19917929">
              <a:off x="2379413" y="-2600368"/>
              <a:ext cx="9589979" cy="1243257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6" name="Freeform 25+">
              <a:extLst>
                <a:ext uri="{FF2B5EF4-FFF2-40B4-BE49-F238E27FC236}">
                  <a16:creationId xmlns:a16="http://schemas.microsoft.com/office/drawing/2014/main" id="{058DB0E4-34C9-236A-6CE1-1ABBD6EEBDAC}"/>
                </a:ext>
              </a:extLst>
            </p:cNvPr>
            <p:cNvSpPr/>
            <p:nvPr/>
          </p:nvSpPr>
          <p:spPr>
            <a:xfrm rot="19917929">
              <a:off x="2239060" y="-2782323"/>
              <a:ext cx="9870684" cy="1279648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7" name="Freeform 25+">
              <a:extLst>
                <a:ext uri="{FF2B5EF4-FFF2-40B4-BE49-F238E27FC236}">
                  <a16:creationId xmlns:a16="http://schemas.microsoft.com/office/drawing/2014/main" id="{82739748-43C5-9386-DD35-6595EE40110B}"/>
                </a:ext>
              </a:extLst>
            </p:cNvPr>
            <p:cNvSpPr/>
            <p:nvPr/>
          </p:nvSpPr>
          <p:spPr>
            <a:xfrm rot="19917929">
              <a:off x="2098707" y="-2964278"/>
              <a:ext cx="10151390" cy="1316039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8" name="Freeform 25+">
              <a:extLst>
                <a:ext uri="{FF2B5EF4-FFF2-40B4-BE49-F238E27FC236}">
                  <a16:creationId xmlns:a16="http://schemas.microsoft.com/office/drawing/2014/main" id="{06F43335-4F67-FD23-14ED-153556694A2F}"/>
                </a:ext>
              </a:extLst>
            </p:cNvPr>
            <p:cNvSpPr/>
            <p:nvPr/>
          </p:nvSpPr>
          <p:spPr>
            <a:xfrm rot="19917929">
              <a:off x="1958355" y="-3146233"/>
              <a:ext cx="10432095" cy="1352430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grpSp>
      <p:sp>
        <p:nvSpPr>
          <p:cNvPr id="71" name="Freeform 25++">
            <a:extLst>
              <a:ext uri="{FF2B5EF4-FFF2-40B4-BE49-F238E27FC236}">
                <a16:creationId xmlns:a16="http://schemas.microsoft.com/office/drawing/2014/main" id="{7F8C4F71-7FB3-7F11-F5B4-05442353D8A0}"/>
              </a:ext>
            </a:extLst>
          </p:cNvPr>
          <p:cNvSpPr/>
          <p:nvPr/>
        </p:nvSpPr>
        <p:spPr>
          <a:xfrm rot="19917929">
            <a:off x="1127490" y="-2455028"/>
            <a:ext cx="10712800" cy="1388821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solidFill>
              <a:schemeClr val="bg1">
                <a:lumMod val="100000"/>
                <a:alpha val="29000"/>
              </a:schemeClr>
            </a:soli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630392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18++">
            <a:extLst>
              <a:ext uri="{FF2B5EF4-FFF2-40B4-BE49-F238E27FC236}">
                <a16:creationId xmlns:a16="http://schemas.microsoft.com/office/drawing/2014/main" id="{FB256E66-5FCD-71A3-D9FE-3606F35F16E6}"/>
              </a:ext>
            </a:extLst>
          </p:cNvPr>
          <p:cNvSpPr/>
          <p:nvPr/>
        </p:nvSpPr>
        <p:spPr>
          <a:xfrm>
            <a:off x="530340" y="932250"/>
            <a:ext cx="4922012" cy="4922012"/>
          </a:xfrm>
          <a:prstGeom prst="ellipse">
            <a:avLst/>
          </a:prstGeom>
          <a:gradFill flip="none" rotWithShape="1">
            <a:gsLst>
              <a:gs pos="0">
                <a:schemeClr val="accent1">
                  <a:lumMod val="50000"/>
                  <a:alpha val="15000"/>
                </a:schemeClr>
              </a:gs>
              <a:gs pos="100000">
                <a:schemeClr val="accent6">
                  <a:alpha val="9000"/>
                </a:schemeClr>
              </a:gs>
            </a:gsLst>
            <a:path path="circle">
              <a:fillToRect l="100000" t="100000"/>
            </a:path>
            <a:tileRect r="-100000" b="-100000"/>
          </a:gradFill>
          <a:ln w="22225">
            <a:noFill/>
          </a:ln>
          <a:effectLst>
            <a:softEdge rad="254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3200" b="1" dirty="0"/>
          </a:p>
        </p:txBody>
      </p:sp>
      <p:sp>
        <p:nvSpPr>
          <p:cNvPr id="20" name="Oval 18+">
            <a:extLst>
              <a:ext uri="{FF2B5EF4-FFF2-40B4-BE49-F238E27FC236}">
                <a16:creationId xmlns:a16="http://schemas.microsoft.com/office/drawing/2014/main" id="{9E44C959-C912-606C-E8E9-07A2490A9E93}"/>
              </a:ext>
            </a:extLst>
          </p:cNvPr>
          <p:cNvSpPr/>
          <p:nvPr/>
        </p:nvSpPr>
        <p:spPr>
          <a:xfrm>
            <a:off x="1076878" y="1478788"/>
            <a:ext cx="3828936" cy="3828936"/>
          </a:xfrm>
          <a:prstGeom prst="ellipse">
            <a:avLst/>
          </a:prstGeom>
          <a:solidFill>
            <a:schemeClr val="bg1"/>
          </a:solidFill>
          <a:ln w="22225">
            <a:gradFill>
              <a:gsLst>
                <a:gs pos="0">
                  <a:schemeClr val="accent1"/>
                </a:gs>
                <a:gs pos="36374">
                  <a:schemeClr val="accent6"/>
                </a:gs>
                <a:gs pos="68500">
                  <a:schemeClr val="accent1"/>
                </a:gs>
                <a:gs pos="100000">
                  <a:schemeClr val="accent6"/>
                </a:gs>
              </a:gsLst>
              <a:lin ang="54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200" b="1" dirty="0">
                <a:ea typeface="阿里巴巴普惠体 2.0 55 Regular" panose="00020600040101010101" pitchFamily="18" charset="-122"/>
              </a:rPr>
              <a:t>竞争</a:t>
            </a:r>
            <a:endParaRPr lang="en-US" altLang="zh-CN" sz="3200" b="1" dirty="0">
              <a:ea typeface="阿里巴巴普惠体 2.0 55 Regular" panose="00020600040101010101" pitchFamily="18" charset="-122"/>
            </a:endParaRPr>
          </a:p>
          <a:p>
            <a:pPr algn="ctr"/>
            <a:r>
              <a:rPr lang="zh-CN" altLang="en-US" sz="3200" b="1" dirty="0">
                <a:ea typeface="阿里巴巴普惠体 2.0 55 Regular" panose="00020600040101010101" pitchFamily="18" charset="-122"/>
              </a:rPr>
              <a:t>优势</a:t>
            </a:r>
            <a:endParaRPr lang="en-US" sz="3200" b="1" dirty="0"/>
          </a:p>
        </p:txBody>
      </p:sp>
      <p:sp>
        <p:nvSpPr>
          <p:cNvPr id="19" name="椭圆 18">
            <a:extLst>
              <a:ext uri="{FF2B5EF4-FFF2-40B4-BE49-F238E27FC236}">
                <a16:creationId xmlns:a16="http://schemas.microsoft.com/office/drawing/2014/main" id="{5BFE4B1F-7032-E4B5-02D5-FF519E818802}"/>
              </a:ext>
            </a:extLst>
          </p:cNvPr>
          <p:cNvSpPr/>
          <p:nvPr/>
        </p:nvSpPr>
        <p:spPr>
          <a:xfrm>
            <a:off x="1479883" y="1877069"/>
            <a:ext cx="3022926" cy="3022926"/>
          </a:xfrm>
          <a:prstGeom prst="ellipse">
            <a:avLst/>
          </a:prstGeom>
          <a:gradFill>
            <a:gsLst>
              <a:gs pos="0">
                <a:schemeClr val="accent6"/>
              </a:gs>
              <a:gs pos="100000">
                <a:schemeClr val="accent1"/>
              </a:gs>
            </a:gsLst>
            <a:lin ang="2700000" scaled="1"/>
          </a:gradFill>
          <a:ln>
            <a:noFill/>
          </a:ln>
          <a:effectLst>
            <a:outerShdw blurRad="50800" dist="38100" dir="2700000" algn="tl"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4800" b="1"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竞争</a:t>
            </a:r>
            <a:endParaRPr lang="en-US" altLang="zh-CN" sz="4800" b="1"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a:p>
            <a:pPr algn="ctr"/>
            <a:r>
              <a:rPr lang="zh-CN" altLang="en-US" sz="4800" b="1"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rPr>
              <a:t>优势</a:t>
            </a:r>
            <a:endParaRPr lang="en-US" sz="4800" b="1" dirty="0">
              <a:latin typeface="阿里巴巴普惠体 2.0 105 Heavy" panose="00020600040101010101" pitchFamily="18" charset="-122"/>
              <a:ea typeface="阿里巴巴普惠体 2.0 105 Heavy" panose="00020600040101010101" pitchFamily="18" charset="-122"/>
              <a:cs typeface="阿里巴巴普惠体 2.0 105 Heavy" panose="00020600040101010101" pitchFamily="18" charset="-122"/>
            </a:endParaRPr>
          </a:p>
        </p:txBody>
      </p:sp>
      <p:sp>
        <p:nvSpPr>
          <p:cNvPr id="56" name="任意多边形: 形状 55">
            <a:extLst>
              <a:ext uri="{FF2B5EF4-FFF2-40B4-BE49-F238E27FC236}">
                <a16:creationId xmlns:a16="http://schemas.microsoft.com/office/drawing/2014/main" id="{09913CD0-C0CD-7A17-6630-D2C44B235115}"/>
              </a:ext>
            </a:extLst>
          </p:cNvPr>
          <p:cNvSpPr/>
          <p:nvPr/>
        </p:nvSpPr>
        <p:spPr>
          <a:xfrm>
            <a:off x="0" y="0"/>
            <a:ext cx="5964026" cy="6858000"/>
          </a:xfrm>
          <a:custGeom>
            <a:avLst/>
            <a:gdLst>
              <a:gd name="connsiteX0" fmla="*/ 0 w 5964026"/>
              <a:gd name="connsiteY0" fmla="*/ 0 h 6858000"/>
              <a:gd name="connsiteX1" fmla="*/ 3980481 w 5964026"/>
              <a:gd name="connsiteY1" fmla="*/ 0 h 6858000"/>
              <a:gd name="connsiteX2" fmla="*/ 3999500 w 5964026"/>
              <a:gd name="connsiteY2" fmla="*/ 10713 h 6858000"/>
              <a:gd name="connsiteX3" fmla="*/ 5964026 w 5964026"/>
              <a:gd name="connsiteY3" fmla="*/ 3429001 h 6858000"/>
              <a:gd name="connsiteX4" fmla="*/ 3999500 w 5964026"/>
              <a:gd name="connsiteY4" fmla="*/ 6847290 h 6858000"/>
              <a:gd name="connsiteX5" fmla="*/ 3980484 w 5964026"/>
              <a:gd name="connsiteY5" fmla="*/ 6858000 h 6858000"/>
              <a:gd name="connsiteX6" fmla="*/ 0 w 596402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64026" h="6858000">
                <a:moveTo>
                  <a:pt x="0" y="0"/>
                </a:moveTo>
                <a:lnTo>
                  <a:pt x="3980481" y="0"/>
                </a:lnTo>
                <a:lnTo>
                  <a:pt x="3999500" y="10713"/>
                </a:lnTo>
                <a:cubicBezTo>
                  <a:pt x="5177280" y="711725"/>
                  <a:pt x="5964026" y="1980363"/>
                  <a:pt x="5964026" y="3429001"/>
                </a:cubicBezTo>
                <a:cubicBezTo>
                  <a:pt x="5964026" y="4877639"/>
                  <a:pt x="5177280" y="6146278"/>
                  <a:pt x="3999500" y="6847290"/>
                </a:cubicBezTo>
                <a:lnTo>
                  <a:pt x="3980484" y="6858000"/>
                </a:lnTo>
                <a:lnTo>
                  <a:pt x="0" y="6858000"/>
                </a:lnTo>
                <a:close/>
              </a:path>
            </a:pathLst>
          </a:custGeom>
          <a:noFill/>
          <a:ln w="22225">
            <a:gradFill>
              <a:gsLst>
                <a:gs pos="0">
                  <a:schemeClr val="accent1">
                    <a:lumMod val="50000"/>
                    <a:alpha val="21000"/>
                  </a:schemeClr>
                </a:gs>
                <a:gs pos="36374">
                  <a:schemeClr val="accent6">
                    <a:lumMod val="75000"/>
                    <a:alpha val="24000"/>
                  </a:schemeClr>
                </a:gs>
                <a:gs pos="68500">
                  <a:schemeClr val="accent1">
                    <a:lumMod val="75000"/>
                    <a:alpha val="19000"/>
                  </a:schemeClr>
                </a:gs>
                <a:gs pos="100000">
                  <a:schemeClr val="accent6">
                    <a:alpha val="15000"/>
                  </a:schemeClr>
                </a:gs>
              </a:gsLst>
              <a:lin ang="54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200" b="1" dirty="0"/>
          </a:p>
        </p:txBody>
      </p:sp>
      <p:sp>
        <p:nvSpPr>
          <p:cNvPr id="4" name="平行四边形 3">
            <a:extLst>
              <a:ext uri="{FF2B5EF4-FFF2-40B4-BE49-F238E27FC236}">
                <a16:creationId xmlns:a16="http://schemas.microsoft.com/office/drawing/2014/main" id="{A039E01C-08BA-D46B-65A1-887F18CBA8AF}"/>
              </a:ext>
            </a:extLst>
          </p:cNvPr>
          <p:cNvSpPr/>
          <p:nvPr/>
        </p:nvSpPr>
        <p:spPr>
          <a:xfrm>
            <a:off x="0"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EF6DFBDC-3BD4-ACBD-35DA-624A31094BAC}"/>
              </a:ext>
            </a:extLst>
          </p:cNvPr>
          <p:cNvSpPr txBox="1"/>
          <p:nvPr>
            <p:custDataLst>
              <p:tags r:id="rId1"/>
            </p:custDataLst>
          </p:nvPr>
        </p:nvSpPr>
        <p:spPr>
          <a:xfrm>
            <a:off x="2055896" y="123110"/>
            <a:ext cx="1210589" cy="400110"/>
          </a:xfrm>
          <a:prstGeom prst="rect">
            <a:avLst/>
          </a:prstGeom>
          <a:noFill/>
        </p:spPr>
        <p:txBody>
          <a:bodyPr wrap="none" rtlCol="0">
            <a:spAutoFit/>
          </a:bodyPr>
          <a:lstStyle/>
          <a:p>
            <a:pPr algn="ctr"/>
            <a:r>
              <a:rPr lang="zh-CN" altLang="en-US" sz="2000" b="1" dirty="0">
                <a:solidFill>
                  <a:srgbClr val="FFFFFF"/>
                </a:solidFill>
                <a:latin typeface="+mn-ea"/>
              </a:rPr>
              <a:t>竞争优势</a:t>
            </a:r>
          </a:p>
        </p:txBody>
      </p:sp>
      <p:sp>
        <p:nvSpPr>
          <p:cNvPr id="6" name="文本框 5">
            <a:extLst>
              <a:ext uri="{FF2B5EF4-FFF2-40B4-BE49-F238E27FC236}">
                <a16:creationId xmlns:a16="http://schemas.microsoft.com/office/drawing/2014/main" id="{96E4AA09-68D7-B7FF-19E6-8432FE4E08D5}"/>
              </a:ext>
            </a:extLst>
          </p:cNvPr>
          <p:cNvSpPr txBox="1"/>
          <p:nvPr>
            <p:custDataLst>
              <p:tags r:id="rId2"/>
            </p:custDataLst>
          </p:nvPr>
        </p:nvSpPr>
        <p:spPr>
          <a:xfrm>
            <a:off x="3199386" y="179641"/>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存在不足</a:t>
            </a:r>
          </a:p>
        </p:txBody>
      </p:sp>
      <p:sp>
        <p:nvSpPr>
          <p:cNvPr id="7" name="文本框 6">
            <a:extLst>
              <a:ext uri="{FF2B5EF4-FFF2-40B4-BE49-F238E27FC236}">
                <a16:creationId xmlns:a16="http://schemas.microsoft.com/office/drawing/2014/main" id="{04502A63-CF04-7D78-8359-9AAEFF529CB7}"/>
              </a:ext>
            </a:extLst>
          </p:cNvPr>
          <p:cNvSpPr txBox="1"/>
          <p:nvPr/>
        </p:nvSpPr>
        <p:spPr>
          <a:xfrm>
            <a:off x="528389" y="61555"/>
            <a:ext cx="1620957" cy="523220"/>
          </a:xfrm>
          <a:prstGeom prst="rect">
            <a:avLst/>
          </a:prstGeom>
          <a:noFill/>
        </p:spPr>
        <p:txBody>
          <a:bodyPr wrap="none" rtlCol="0">
            <a:spAutoFit/>
          </a:bodyPr>
          <a:lstStyle/>
          <a:p>
            <a:r>
              <a:rPr lang="zh-CN" altLang="en-US" sz="2800" dirty="0">
                <a:ln>
                  <a:solidFill>
                    <a:srgbClr val="FFFFFF">
                      <a:alpha val="30000"/>
                    </a:srgbClr>
                  </a:solidFill>
                </a:ln>
                <a:noFill/>
                <a:latin typeface="+mj-ea"/>
                <a:ea typeface="+mj-ea"/>
              </a:rPr>
              <a:t>胜任能力</a:t>
            </a:r>
          </a:p>
        </p:txBody>
      </p:sp>
      <p:cxnSp>
        <p:nvCxnSpPr>
          <p:cNvPr id="8" name="直接连接符 7">
            <a:extLst>
              <a:ext uri="{FF2B5EF4-FFF2-40B4-BE49-F238E27FC236}">
                <a16:creationId xmlns:a16="http://schemas.microsoft.com/office/drawing/2014/main" id="{70717552-A475-1025-28E2-3E98F80E6FBB}"/>
              </a:ext>
            </a:extLst>
          </p:cNvPr>
          <p:cNvCxnSpPr>
            <a:cxnSpLocks/>
          </p:cNvCxnSpPr>
          <p:nvPr/>
        </p:nvCxnSpPr>
        <p:spPr>
          <a:xfrm>
            <a:off x="2331035"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任意多边形: 形状 41">
            <a:extLst>
              <a:ext uri="{FF2B5EF4-FFF2-40B4-BE49-F238E27FC236}">
                <a16:creationId xmlns:a16="http://schemas.microsoft.com/office/drawing/2014/main" id="{A3CBF39D-349A-E86E-C535-6E23A3E99CE2}"/>
              </a:ext>
            </a:extLst>
          </p:cNvPr>
          <p:cNvSpPr/>
          <p:nvPr/>
        </p:nvSpPr>
        <p:spPr>
          <a:xfrm flipH="1">
            <a:off x="0" y="4772177"/>
            <a:ext cx="12192000" cy="2085822"/>
          </a:xfrm>
          <a:custGeom>
            <a:avLst/>
            <a:gdLst>
              <a:gd name="connsiteX0" fmla="*/ 12192000 w 12192000"/>
              <a:gd name="connsiteY0" fmla="*/ 0 h 2085822"/>
              <a:gd name="connsiteX1" fmla="*/ 12152535 w 12192000"/>
              <a:gd name="connsiteY1" fmla="*/ 25648 h 2085822"/>
              <a:gd name="connsiteX2" fmla="*/ 350931 w 12192000"/>
              <a:gd name="connsiteY2" fmla="*/ 1050908 h 2085822"/>
              <a:gd name="connsiteX3" fmla="*/ 0 w 12192000"/>
              <a:gd name="connsiteY3" fmla="*/ 999375 h 2085822"/>
              <a:gd name="connsiteX4" fmla="*/ 0 w 12192000"/>
              <a:gd name="connsiteY4" fmla="*/ 2085822 h 2085822"/>
              <a:gd name="connsiteX5" fmla="*/ 12191998 w 12192000"/>
              <a:gd name="connsiteY5" fmla="*/ 2085822 h 2085822"/>
              <a:gd name="connsiteX6" fmla="*/ 12192000 w 12192000"/>
              <a:gd name="connsiteY6" fmla="*/ 2085821 h 2085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085822">
                <a:moveTo>
                  <a:pt x="12192000" y="0"/>
                </a:moveTo>
                <a:lnTo>
                  <a:pt x="12152535" y="25648"/>
                </a:lnTo>
                <a:cubicBezTo>
                  <a:pt x="8372880" y="2382555"/>
                  <a:pt x="3242241" y="1484375"/>
                  <a:pt x="350931" y="1050908"/>
                </a:cubicBezTo>
                <a:lnTo>
                  <a:pt x="0" y="999375"/>
                </a:lnTo>
                <a:lnTo>
                  <a:pt x="0" y="2085822"/>
                </a:lnTo>
                <a:lnTo>
                  <a:pt x="12191998" y="2085822"/>
                </a:lnTo>
                <a:lnTo>
                  <a:pt x="12192000" y="2085821"/>
                </a:lnTo>
                <a:close/>
              </a:path>
            </a:pathLst>
          </a:custGeom>
          <a:gradFill flip="none" rotWithShape="1">
            <a:gsLst>
              <a:gs pos="0">
                <a:schemeClr val="accent6"/>
              </a:gs>
              <a:gs pos="100000">
                <a:schemeClr val="accent1"/>
              </a:gs>
            </a:gsLst>
            <a:lin ang="2700000" scaled="1"/>
            <a:tileRect/>
          </a:gradFill>
          <a:ln>
            <a:noFill/>
          </a:ln>
          <a:effectLst>
            <a:outerShdw blurRad="50800" dist="38100" dir="16200000" rotWithShape="0">
              <a:srgbClr val="025AB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组合 8">
            <a:extLst>
              <a:ext uri="{FF2B5EF4-FFF2-40B4-BE49-F238E27FC236}">
                <a16:creationId xmlns:a16="http://schemas.microsoft.com/office/drawing/2014/main" id="{8D6C7150-5A7D-3BDF-CC05-2973D7B27FFC}"/>
              </a:ext>
            </a:extLst>
          </p:cNvPr>
          <p:cNvGrpSpPr/>
          <p:nvPr/>
        </p:nvGrpSpPr>
        <p:grpSpPr>
          <a:xfrm>
            <a:off x="5203681" y="1132913"/>
            <a:ext cx="5724025" cy="1514298"/>
            <a:chOff x="5203681" y="1132913"/>
            <a:chExt cx="5724025" cy="1514298"/>
          </a:xfrm>
        </p:grpSpPr>
        <p:sp>
          <p:nvSpPr>
            <p:cNvPr id="25" name="文本框 24">
              <a:extLst>
                <a:ext uri="{FF2B5EF4-FFF2-40B4-BE49-F238E27FC236}">
                  <a16:creationId xmlns:a16="http://schemas.microsoft.com/office/drawing/2014/main" id="{E341848E-8F31-EDB7-9BAB-EB7966AB2D25}"/>
                </a:ext>
              </a:extLst>
            </p:cNvPr>
            <p:cNvSpPr txBox="1"/>
            <p:nvPr>
              <p:custDataLst>
                <p:tags r:id="rId5"/>
              </p:custDataLst>
            </p:nvPr>
          </p:nvSpPr>
          <p:spPr>
            <a:xfrm>
              <a:off x="5853647" y="1682523"/>
              <a:ext cx="5074059" cy="964688"/>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grpSp>
          <p:nvGrpSpPr>
            <p:cNvPr id="3" name="组合 2">
              <a:extLst>
                <a:ext uri="{FF2B5EF4-FFF2-40B4-BE49-F238E27FC236}">
                  <a16:creationId xmlns:a16="http://schemas.microsoft.com/office/drawing/2014/main" id="{073A3976-50FE-7CEC-47CD-88CDAF4007C0}"/>
                </a:ext>
              </a:extLst>
            </p:cNvPr>
            <p:cNvGrpSpPr/>
            <p:nvPr/>
          </p:nvGrpSpPr>
          <p:grpSpPr>
            <a:xfrm>
              <a:off x="5203681" y="1132913"/>
              <a:ext cx="2431869" cy="576000"/>
              <a:chOff x="5180531" y="1190788"/>
              <a:chExt cx="2431869" cy="576000"/>
            </a:xfrm>
          </p:grpSpPr>
          <p:sp>
            <p:nvSpPr>
              <p:cNvPr id="18" name="文本框 17">
                <a:extLst>
                  <a:ext uri="{FF2B5EF4-FFF2-40B4-BE49-F238E27FC236}">
                    <a16:creationId xmlns:a16="http://schemas.microsoft.com/office/drawing/2014/main" id="{814B702D-491B-4C96-EDA8-E248B844E02D}"/>
                  </a:ext>
                </a:extLst>
              </p:cNvPr>
              <p:cNvSpPr txBox="1"/>
              <p:nvPr/>
            </p:nvSpPr>
            <p:spPr>
              <a:xfrm>
                <a:off x="5800388" y="1217178"/>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cs typeface="阿里巴巴普惠体 2.0 105 Heavy" panose="00020600040101010101" pitchFamily="18" charset="-122"/>
                  </a:rPr>
                  <a:t>输入标题</a:t>
                </a:r>
              </a:p>
            </p:txBody>
          </p:sp>
          <p:sp>
            <p:nvSpPr>
              <p:cNvPr id="23" name="椭圆 22">
                <a:extLst>
                  <a:ext uri="{FF2B5EF4-FFF2-40B4-BE49-F238E27FC236}">
                    <a16:creationId xmlns:a16="http://schemas.microsoft.com/office/drawing/2014/main" id="{28CF4AF3-AD6E-8C00-E5DD-96E8BD1F7128}"/>
                  </a:ext>
                </a:extLst>
              </p:cNvPr>
              <p:cNvSpPr>
                <a:spLocks noChangeAspect="1"/>
              </p:cNvSpPr>
              <p:nvPr/>
            </p:nvSpPr>
            <p:spPr>
              <a:xfrm>
                <a:off x="5201307" y="1190788"/>
                <a:ext cx="576000" cy="576000"/>
              </a:xfrm>
              <a:prstGeom prst="ellipse">
                <a:avLst/>
              </a:prstGeom>
              <a:gradFill flip="none" rotWithShape="1">
                <a:gsLst>
                  <a:gs pos="0">
                    <a:schemeClr val="accent1"/>
                  </a:gs>
                  <a:gs pos="100000">
                    <a:schemeClr val="accent6"/>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文本框 23">
                <a:extLst>
                  <a:ext uri="{FF2B5EF4-FFF2-40B4-BE49-F238E27FC236}">
                    <a16:creationId xmlns:a16="http://schemas.microsoft.com/office/drawing/2014/main" id="{6A7D27CC-ECC5-6CA2-88B3-87C4A0856631}"/>
                  </a:ext>
                </a:extLst>
              </p:cNvPr>
              <p:cNvSpPr txBox="1">
                <a:spLocks noChangeAspect="1"/>
              </p:cNvSpPr>
              <p:nvPr/>
            </p:nvSpPr>
            <p:spPr>
              <a:xfrm>
                <a:off x="5180531" y="1227998"/>
                <a:ext cx="614271" cy="523220"/>
              </a:xfrm>
              <a:prstGeom prst="rect">
                <a:avLst/>
              </a:prstGeom>
              <a:noFill/>
            </p:spPr>
            <p:txBody>
              <a:bodyPr wrap="none" rtlCol="0">
                <a:spAutoFit/>
              </a:bodyPr>
              <a:lstStyle/>
              <a:p>
                <a:pPr algn="ctr"/>
                <a:r>
                  <a:rPr lang="en-US" altLang="zh-CN" sz="2800" dirty="0">
                    <a:solidFill>
                      <a:srgbClr val="FFFFFF"/>
                    </a:solidFill>
                    <a:latin typeface="+mj-ea"/>
                    <a:ea typeface="+mj-ea"/>
                  </a:rPr>
                  <a:t>01</a:t>
                </a:r>
                <a:endParaRPr lang="zh-CN" altLang="en-US" sz="2800" dirty="0">
                  <a:solidFill>
                    <a:srgbClr val="FFFFFF"/>
                  </a:solidFill>
                  <a:latin typeface="+mj-ea"/>
                  <a:ea typeface="+mj-ea"/>
                </a:endParaRPr>
              </a:p>
            </p:txBody>
          </p:sp>
          <p:cxnSp>
            <p:nvCxnSpPr>
              <p:cNvPr id="27" name="直接连接符 26">
                <a:extLst>
                  <a:ext uri="{FF2B5EF4-FFF2-40B4-BE49-F238E27FC236}">
                    <a16:creationId xmlns:a16="http://schemas.microsoft.com/office/drawing/2014/main" id="{9B96B52C-371B-2C82-46AD-911B0575ED3A}"/>
                  </a:ext>
                </a:extLst>
              </p:cNvPr>
              <p:cNvCxnSpPr>
                <a:cxnSpLocks/>
              </p:cNvCxnSpPr>
              <p:nvPr/>
            </p:nvCxnSpPr>
            <p:spPr>
              <a:xfrm>
                <a:off x="5897747" y="1675216"/>
                <a:ext cx="1714653" cy="0"/>
              </a:xfrm>
              <a:prstGeom prst="line">
                <a:avLst/>
              </a:prstGeom>
              <a:ln w="25400">
                <a:gradFill flip="none" rotWithShape="1">
                  <a:gsLst>
                    <a:gs pos="0">
                      <a:schemeClr val="accent1">
                        <a:lumMod val="75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a16="http://schemas.microsoft.com/office/drawing/2014/main" id="{9A586153-CC63-D715-6D3D-01DDFAEE1C21}"/>
              </a:ext>
            </a:extLst>
          </p:cNvPr>
          <p:cNvGrpSpPr/>
          <p:nvPr/>
        </p:nvGrpSpPr>
        <p:grpSpPr>
          <a:xfrm>
            <a:off x="5752760" y="2904104"/>
            <a:ext cx="5681565" cy="1514298"/>
            <a:chOff x="5752760" y="2904104"/>
            <a:chExt cx="5681565" cy="1514298"/>
          </a:xfrm>
        </p:grpSpPr>
        <p:sp>
          <p:nvSpPr>
            <p:cNvPr id="29" name="文本框 28">
              <a:extLst>
                <a:ext uri="{FF2B5EF4-FFF2-40B4-BE49-F238E27FC236}">
                  <a16:creationId xmlns:a16="http://schemas.microsoft.com/office/drawing/2014/main" id="{1B0E801F-5739-9D02-AE07-B385A2A49F65}"/>
                </a:ext>
              </a:extLst>
            </p:cNvPr>
            <p:cNvSpPr txBox="1"/>
            <p:nvPr/>
          </p:nvSpPr>
          <p:spPr>
            <a:xfrm>
              <a:off x="6360266" y="2930494"/>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cs typeface="阿里巴巴普惠体 2.0 105 Heavy" panose="00020600040101010101" pitchFamily="18" charset="-122"/>
                </a:rPr>
                <a:t>输入标题</a:t>
              </a:r>
            </a:p>
          </p:txBody>
        </p:sp>
        <p:sp>
          <p:nvSpPr>
            <p:cNvPr id="31" name="椭圆 30">
              <a:extLst>
                <a:ext uri="{FF2B5EF4-FFF2-40B4-BE49-F238E27FC236}">
                  <a16:creationId xmlns:a16="http://schemas.microsoft.com/office/drawing/2014/main" id="{04ACEC86-13E0-02EA-B7AD-9E535B5DE62F}"/>
                </a:ext>
              </a:extLst>
            </p:cNvPr>
            <p:cNvSpPr>
              <a:spLocks noChangeAspect="1"/>
            </p:cNvSpPr>
            <p:nvPr/>
          </p:nvSpPr>
          <p:spPr>
            <a:xfrm>
              <a:off x="5761185" y="2904104"/>
              <a:ext cx="576000" cy="576000"/>
            </a:xfrm>
            <a:prstGeom prst="ellipse">
              <a:avLst/>
            </a:prstGeom>
            <a:gradFill flip="none" rotWithShape="1">
              <a:gsLst>
                <a:gs pos="0">
                  <a:schemeClr val="accent1"/>
                </a:gs>
                <a:gs pos="100000">
                  <a:schemeClr val="accent6"/>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文本框 31">
              <a:extLst>
                <a:ext uri="{FF2B5EF4-FFF2-40B4-BE49-F238E27FC236}">
                  <a16:creationId xmlns:a16="http://schemas.microsoft.com/office/drawing/2014/main" id="{FE3A0B94-8546-5B8F-8419-0BDB1AE05C5E}"/>
                </a:ext>
              </a:extLst>
            </p:cNvPr>
            <p:cNvSpPr txBox="1">
              <a:spLocks noChangeAspect="1"/>
            </p:cNvSpPr>
            <p:nvPr/>
          </p:nvSpPr>
          <p:spPr>
            <a:xfrm>
              <a:off x="5752760" y="2953925"/>
              <a:ext cx="614271" cy="523220"/>
            </a:xfrm>
            <a:prstGeom prst="rect">
              <a:avLst/>
            </a:prstGeom>
            <a:noFill/>
          </p:spPr>
          <p:txBody>
            <a:bodyPr wrap="none" rtlCol="0">
              <a:spAutoFit/>
            </a:bodyPr>
            <a:lstStyle/>
            <a:p>
              <a:pPr algn="ctr"/>
              <a:r>
                <a:rPr lang="en-US" altLang="zh-CN" sz="2800" dirty="0">
                  <a:solidFill>
                    <a:srgbClr val="FFFFFF"/>
                  </a:solidFill>
                  <a:latin typeface="+mj-ea"/>
                  <a:ea typeface="+mj-ea"/>
                </a:rPr>
                <a:t>02</a:t>
              </a:r>
              <a:endParaRPr lang="zh-CN" altLang="en-US" sz="2800" dirty="0">
                <a:solidFill>
                  <a:srgbClr val="FFFFFF"/>
                </a:solidFill>
                <a:latin typeface="+mj-ea"/>
                <a:ea typeface="+mj-ea"/>
              </a:endParaRPr>
            </a:p>
          </p:txBody>
        </p:sp>
        <p:sp>
          <p:nvSpPr>
            <p:cNvPr id="33" name="文本框 32">
              <a:extLst>
                <a:ext uri="{FF2B5EF4-FFF2-40B4-BE49-F238E27FC236}">
                  <a16:creationId xmlns:a16="http://schemas.microsoft.com/office/drawing/2014/main" id="{52009184-C1A7-A6F3-DFDC-E6E47E0B2F22}"/>
                </a:ext>
              </a:extLst>
            </p:cNvPr>
            <p:cNvSpPr txBox="1"/>
            <p:nvPr>
              <p:custDataLst>
                <p:tags r:id="rId4"/>
              </p:custDataLst>
            </p:nvPr>
          </p:nvSpPr>
          <p:spPr>
            <a:xfrm>
              <a:off x="6360266" y="3453714"/>
              <a:ext cx="5074059" cy="964688"/>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cxnSp>
          <p:nvCxnSpPr>
            <p:cNvPr id="34" name="直接连接符 33">
              <a:extLst>
                <a:ext uri="{FF2B5EF4-FFF2-40B4-BE49-F238E27FC236}">
                  <a16:creationId xmlns:a16="http://schemas.microsoft.com/office/drawing/2014/main" id="{75206935-E899-6ACB-C486-B4E26FCBD0A6}"/>
                </a:ext>
              </a:extLst>
            </p:cNvPr>
            <p:cNvCxnSpPr>
              <a:cxnSpLocks/>
            </p:cNvCxnSpPr>
            <p:nvPr/>
          </p:nvCxnSpPr>
          <p:spPr>
            <a:xfrm>
              <a:off x="6457625" y="3388532"/>
              <a:ext cx="1714653" cy="0"/>
            </a:xfrm>
            <a:prstGeom prst="line">
              <a:avLst/>
            </a:prstGeom>
            <a:ln w="25400">
              <a:gradFill flip="none" rotWithShape="1">
                <a:gsLst>
                  <a:gs pos="0">
                    <a:schemeClr val="accent1">
                      <a:lumMod val="75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C69055F0-B0A5-8966-44BE-FF64E99EBF74}"/>
              </a:ext>
            </a:extLst>
          </p:cNvPr>
          <p:cNvGrpSpPr/>
          <p:nvPr/>
        </p:nvGrpSpPr>
        <p:grpSpPr>
          <a:xfrm>
            <a:off x="5168297" y="4617420"/>
            <a:ext cx="5706150" cy="1514298"/>
            <a:chOff x="5168297" y="4617420"/>
            <a:chExt cx="5706150" cy="1514298"/>
          </a:xfrm>
        </p:grpSpPr>
        <p:sp>
          <p:nvSpPr>
            <p:cNvPr id="46" name="文本框 45">
              <a:extLst>
                <a:ext uri="{FF2B5EF4-FFF2-40B4-BE49-F238E27FC236}">
                  <a16:creationId xmlns:a16="http://schemas.microsoft.com/office/drawing/2014/main" id="{DDA547CF-91FB-6ECB-3FF8-3C7DCD20986B}"/>
                </a:ext>
              </a:extLst>
            </p:cNvPr>
            <p:cNvSpPr txBox="1"/>
            <p:nvPr/>
          </p:nvSpPr>
          <p:spPr>
            <a:xfrm>
              <a:off x="5800388" y="4643810"/>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cs typeface="阿里巴巴普惠体 2.0 105 Heavy" panose="00020600040101010101" pitchFamily="18" charset="-122"/>
                </a:rPr>
                <a:t>输入标题</a:t>
              </a:r>
            </a:p>
          </p:txBody>
        </p:sp>
        <p:sp>
          <p:nvSpPr>
            <p:cNvPr id="50" name="椭圆 49">
              <a:extLst>
                <a:ext uri="{FF2B5EF4-FFF2-40B4-BE49-F238E27FC236}">
                  <a16:creationId xmlns:a16="http://schemas.microsoft.com/office/drawing/2014/main" id="{B53CBD9E-20EF-4E45-4715-4D6E6D83FCDE}"/>
                </a:ext>
              </a:extLst>
            </p:cNvPr>
            <p:cNvSpPr>
              <a:spLocks noChangeAspect="1"/>
            </p:cNvSpPr>
            <p:nvPr/>
          </p:nvSpPr>
          <p:spPr>
            <a:xfrm>
              <a:off x="5201307" y="4617420"/>
              <a:ext cx="576000" cy="576000"/>
            </a:xfrm>
            <a:prstGeom prst="ellipse">
              <a:avLst/>
            </a:prstGeom>
            <a:gradFill flip="none" rotWithShape="1">
              <a:gsLst>
                <a:gs pos="0">
                  <a:schemeClr val="accent1"/>
                </a:gs>
                <a:gs pos="100000">
                  <a:schemeClr val="accent6"/>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文本框 50">
              <a:extLst>
                <a:ext uri="{FF2B5EF4-FFF2-40B4-BE49-F238E27FC236}">
                  <a16:creationId xmlns:a16="http://schemas.microsoft.com/office/drawing/2014/main" id="{CA05198E-25FE-4876-613D-21129140DCB2}"/>
                </a:ext>
              </a:extLst>
            </p:cNvPr>
            <p:cNvSpPr txBox="1">
              <a:spLocks noChangeAspect="1"/>
            </p:cNvSpPr>
            <p:nvPr/>
          </p:nvSpPr>
          <p:spPr>
            <a:xfrm>
              <a:off x="5168297" y="4643810"/>
              <a:ext cx="614271" cy="523220"/>
            </a:xfrm>
            <a:prstGeom prst="rect">
              <a:avLst/>
            </a:prstGeom>
            <a:noFill/>
          </p:spPr>
          <p:txBody>
            <a:bodyPr wrap="none" rtlCol="0">
              <a:spAutoFit/>
            </a:bodyPr>
            <a:lstStyle/>
            <a:p>
              <a:pPr algn="ctr"/>
              <a:r>
                <a:rPr lang="en-US" altLang="zh-CN" sz="2800" dirty="0">
                  <a:solidFill>
                    <a:srgbClr val="FFFFFF"/>
                  </a:solidFill>
                  <a:latin typeface="+mj-ea"/>
                  <a:ea typeface="+mj-ea"/>
                </a:rPr>
                <a:t>03</a:t>
              </a:r>
              <a:endParaRPr lang="zh-CN" altLang="en-US" sz="2800" dirty="0">
                <a:solidFill>
                  <a:srgbClr val="FFFFFF"/>
                </a:solidFill>
                <a:latin typeface="+mj-ea"/>
                <a:ea typeface="+mj-ea"/>
              </a:endParaRPr>
            </a:p>
          </p:txBody>
        </p:sp>
        <p:sp>
          <p:nvSpPr>
            <p:cNvPr id="48" name="文本框 47">
              <a:extLst>
                <a:ext uri="{FF2B5EF4-FFF2-40B4-BE49-F238E27FC236}">
                  <a16:creationId xmlns:a16="http://schemas.microsoft.com/office/drawing/2014/main" id="{A79320B1-10FB-3051-AF4F-397D53C1D5A5}"/>
                </a:ext>
              </a:extLst>
            </p:cNvPr>
            <p:cNvSpPr txBox="1"/>
            <p:nvPr>
              <p:custDataLst>
                <p:tags r:id="rId3"/>
              </p:custDataLst>
            </p:nvPr>
          </p:nvSpPr>
          <p:spPr>
            <a:xfrm>
              <a:off x="5800388" y="5167030"/>
              <a:ext cx="5074059" cy="964688"/>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cxnSp>
          <p:nvCxnSpPr>
            <p:cNvPr id="49" name="直接连接符 48">
              <a:extLst>
                <a:ext uri="{FF2B5EF4-FFF2-40B4-BE49-F238E27FC236}">
                  <a16:creationId xmlns:a16="http://schemas.microsoft.com/office/drawing/2014/main" id="{59C557B8-8984-3C77-BC7F-29E9C16B2417}"/>
                </a:ext>
              </a:extLst>
            </p:cNvPr>
            <p:cNvCxnSpPr>
              <a:cxnSpLocks/>
            </p:cNvCxnSpPr>
            <p:nvPr/>
          </p:nvCxnSpPr>
          <p:spPr>
            <a:xfrm>
              <a:off x="5897747" y="5101848"/>
              <a:ext cx="1714653" cy="0"/>
            </a:xfrm>
            <a:prstGeom prst="line">
              <a:avLst/>
            </a:prstGeom>
            <a:ln w="25400">
              <a:gradFill flip="none" rotWithShape="1">
                <a:gsLst>
                  <a:gs pos="0">
                    <a:schemeClr val="accent1">
                      <a:lumMod val="75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id="{307A6011-59E5-651F-4989-76B8DF935FED}"/>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spTree>
    <p:extLst>
      <p:ext uri="{BB962C8B-B14F-4D97-AF65-F5344CB8AC3E}">
        <p14:creationId xmlns:p14="http://schemas.microsoft.com/office/powerpoint/2010/main" val="303782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A039E01C-08BA-D46B-65A1-887F18CBA8AF}"/>
              </a:ext>
            </a:extLst>
          </p:cNvPr>
          <p:cNvSpPr/>
          <p:nvPr/>
        </p:nvSpPr>
        <p:spPr>
          <a:xfrm>
            <a:off x="1"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EF6DFBDC-3BD4-ACBD-35DA-624A31094BAC}"/>
              </a:ext>
            </a:extLst>
          </p:cNvPr>
          <p:cNvSpPr txBox="1"/>
          <p:nvPr>
            <p:custDataLst>
              <p:tags r:id="rId1"/>
            </p:custDataLst>
          </p:nvPr>
        </p:nvSpPr>
        <p:spPr>
          <a:xfrm>
            <a:off x="2209784" y="169277"/>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竞争优势</a:t>
            </a:r>
          </a:p>
        </p:txBody>
      </p:sp>
      <p:sp>
        <p:nvSpPr>
          <p:cNvPr id="6" name="文本框 5">
            <a:extLst>
              <a:ext uri="{FF2B5EF4-FFF2-40B4-BE49-F238E27FC236}">
                <a16:creationId xmlns:a16="http://schemas.microsoft.com/office/drawing/2014/main" id="{96E4AA09-68D7-B7FF-19E6-8432FE4E08D5}"/>
              </a:ext>
            </a:extLst>
          </p:cNvPr>
          <p:cNvSpPr txBox="1"/>
          <p:nvPr>
            <p:custDataLst>
              <p:tags r:id="rId2"/>
            </p:custDataLst>
          </p:nvPr>
        </p:nvSpPr>
        <p:spPr>
          <a:xfrm>
            <a:off x="3045497" y="123110"/>
            <a:ext cx="1210589" cy="400110"/>
          </a:xfrm>
          <a:prstGeom prst="rect">
            <a:avLst/>
          </a:prstGeom>
          <a:noFill/>
        </p:spPr>
        <p:txBody>
          <a:bodyPr wrap="none" rtlCol="0">
            <a:spAutoFit/>
          </a:bodyPr>
          <a:lstStyle/>
          <a:p>
            <a:pPr algn="ctr"/>
            <a:r>
              <a:rPr lang="zh-CN" altLang="en-US" sz="2000" b="1" dirty="0">
                <a:solidFill>
                  <a:srgbClr val="FFFFFF"/>
                </a:solidFill>
                <a:latin typeface="+mn-ea"/>
              </a:rPr>
              <a:t>存在不足</a:t>
            </a:r>
          </a:p>
        </p:txBody>
      </p:sp>
      <p:sp>
        <p:nvSpPr>
          <p:cNvPr id="7" name="文本框 6">
            <a:extLst>
              <a:ext uri="{FF2B5EF4-FFF2-40B4-BE49-F238E27FC236}">
                <a16:creationId xmlns:a16="http://schemas.microsoft.com/office/drawing/2014/main" id="{04502A63-CF04-7D78-8359-9AAEFF529CB7}"/>
              </a:ext>
            </a:extLst>
          </p:cNvPr>
          <p:cNvSpPr txBox="1"/>
          <p:nvPr/>
        </p:nvSpPr>
        <p:spPr>
          <a:xfrm>
            <a:off x="528389" y="61555"/>
            <a:ext cx="1620957" cy="523220"/>
          </a:xfrm>
          <a:prstGeom prst="rect">
            <a:avLst/>
          </a:prstGeom>
          <a:noFill/>
        </p:spPr>
        <p:txBody>
          <a:bodyPr wrap="none" rtlCol="0">
            <a:spAutoFit/>
          </a:bodyPr>
          <a:lstStyle/>
          <a:p>
            <a:r>
              <a:rPr lang="zh-CN" altLang="en-US" sz="2800" dirty="0">
                <a:ln>
                  <a:solidFill>
                    <a:srgbClr val="FFFFFF">
                      <a:alpha val="30000"/>
                    </a:srgbClr>
                  </a:solidFill>
                </a:ln>
                <a:noFill/>
                <a:latin typeface="+mj-ea"/>
                <a:ea typeface="+mj-ea"/>
              </a:rPr>
              <a:t>胜任能力</a:t>
            </a:r>
          </a:p>
        </p:txBody>
      </p:sp>
      <p:sp>
        <p:nvSpPr>
          <p:cNvPr id="25" name="文本框 24">
            <a:extLst>
              <a:ext uri="{FF2B5EF4-FFF2-40B4-BE49-F238E27FC236}">
                <a16:creationId xmlns:a16="http://schemas.microsoft.com/office/drawing/2014/main" id="{E341848E-8F31-EDB7-9BAB-EB7966AB2D25}"/>
              </a:ext>
            </a:extLst>
          </p:cNvPr>
          <p:cNvSpPr txBox="1"/>
          <p:nvPr>
            <p:custDataLst>
              <p:tags r:id="rId3"/>
            </p:custDataLst>
          </p:nvPr>
        </p:nvSpPr>
        <p:spPr>
          <a:xfrm>
            <a:off x="878012" y="4332498"/>
            <a:ext cx="5013502" cy="1845955"/>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grpSp>
        <p:nvGrpSpPr>
          <p:cNvPr id="3" name="组合 2">
            <a:extLst>
              <a:ext uri="{FF2B5EF4-FFF2-40B4-BE49-F238E27FC236}">
                <a16:creationId xmlns:a16="http://schemas.microsoft.com/office/drawing/2014/main" id="{AE7A8198-1F16-A0B3-ED81-D5E39E89C0DA}"/>
              </a:ext>
            </a:extLst>
          </p:cNvPr>
          <p:cNvGrpSpPr/>
          <p:nvPr/>
        </p:nvGrpSpPr>
        <p:grpSpPr>
          <a:xfrm>
            <a:off x="965678" y="3648363"/>
            <a:ext cx="2449364" cy="576000"/>
            <a:chOff x="965678" y="3648363"/>
            <a:chExt cx="2449364" cy="576000"/>
          </a:xfrm>
        </p:grpSpPr>
        <p:sp>
          <p:nvSpPr>
            <p:cNvPr id="18" name="文本框 17">
              <a:extLst>
                <a:ext uri="{FF2B5EF4-FFF2-40B4-BE49-F238E27FC236}">
                  <a16:creationId xmlns:a16="http://schemas.microsoft.com/office/drawing/2014/main" id="{814B702D-491B-4C96-EDA8-E248B844E02D}"/>
                </a:ext>
              </a:extLst>
            </p:cNvPr>
            <p:cNvSpPr txBox="1"/>
            <p:nvPr/>
          </p:nvSpPr>
          <p:spPr>
            <a:xfrm>
              <a:off x="1603030" y="3674753"/>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cs typeface="阿里巴巴普惠体 2.0 105 Heavy" panose="00020600040101010101" pitchFamily="18" charset="-122"/>
                </a:rPr>
                <a:t>输入标题</a:t>
              </a:r>
            </a:p>
          </p:txBody>
        </p:sp>
        <p:sp>
          <p:nvSpPr>
            <p:cNvPr id="23" name="椭圆 22">
              <a:extLst>
                <a:ext uri="{FF2B5EF4-FFF2-40B4-BE49-F238E27FC236}">
                  <a16:creationId xmlns:a16="http://schemas.microsoft.com/office/drawing/2014/main" id="{28CF4AF3-AD6E-8C00-E5DD-96E8BD1F7128}"/>
                </a:ext>
              </a:extLst>
            </p:cNvPr>
            <p:cNvSpPr>
              <a:spLocks noChangeAspect="1"/>
            </p:cNvSpPr>
            <p:nvPr/>
          </p:nvSpPr>
          <p:spPr>
            <a:xfrm>
              <a:off x="1003949" y="3648363"/>
              <a:ext cx="576000" cy="576000"/>
            </a:xfrm>
            <a:prstGeom prst="ellipse">
              <a:avLst/>
            </a:prstGeom>
            <a:gradFill flip="none" rotWithShape="1">
              <a:gsLst>
                <a:gs pos="0">
                  <a:schemeClr val="accent1"/>
                </a:gs>
                <a:gs pos="100000">
                  <a:schemeClr val="accent6"/>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24" name="文本框 23">
              <a:extLst>
                <a:ext uri="{FF2B5EF4-FFF2-40B4-BE49-F238E27FC236}">
                  <a16:creationId xmlns:a16="http://schemas.microsoft.com/office/drawing/2014/main" id="{6A7D27CC-ECC5-6CA2-88B3-87C4A0856631}"/>
                </a:ext>
              </a:extLst>
            </p:cNvPr>
            <p:cNvSpPr txBox="1">
              <a:spLocks noChangeAspect="1"/>
            </p:cNvSpPr>
            <p:nvPr/>
          </p:nvSpPr>
          <p:spPr>
            <a:xfrm>
              <a:off x="965678" y="3674753"/>
              <a:ext cx="614271" cy="523220"/>
            </a:xfrm>
            <a:prstGeom prst="rect">
              <a:avLst/>
            </a:prstGeom>
            <a:noFill/>
          </p:spPr>
          <p:txBody>
            <a:bodyPr wrap="none" rtlCol="0">
              <a:spAutoFit/>
            </a:bodyPr>
            <a:lstStyle/>
            <a:p>
              <a:pPr algn="ctr"/>
              <a:r>
                <a:rPr lang="en-US" altLang="zh-CN" sz="2800" dirty="0">
                  <a:solidFill>
                    <a:srgbClr val="FFFFFF"/>
                  </a:solidFill>
                  <a:latin typeface="+mj-ea"/>
                  <a:ea typeface="+mj-ea"/>
                </a:rPr>
                <a:t>01</a:t>
              </a:r>
              <a:endParaRPr lang="zh-CN" altLang="en-US" sz="2800" dirty="0">
                <a:solidFill>
                  <a:srgbClr val="FFFFFF"/>
                </a:solidFill>
                <a:latin typeface="+mj-ea"/>
                <a:ea typeface="+mj-ea"/>
              </a:endParaRPr>
            </a:p>
          </p:txBody>
        </p:sp>
        <p:cxnSp>
          <p:nvCxnSpPr>
            <p:cNvPr id="27" name="直接连接符 26">
              <a:extLst>
                <a:ext uri="{FF2B5EF4-FFF2-40B4-BE49-F238E27FC236}">
                  <a16:creationId xmlns:a16="http://schemas.microsoft.com/office/drawing/2014/main" id="{9B96B52C-371B-2C82-46AD-911B0575ED3A}"/>
                </a:ext>
              </a:extLst>
            </p:cNvPr>
            <p:cNvCxnSpPr>
              <a:cxnSpLocks/>
            </p:cNvCxnSpPr>
            <p:nvPr/>
          </p:nvCxnSpPr>
          <p:spPr>
            <a:xfrm>
              <a:off x="1700389" y="4132791"/>
              <a:ext cx="1714653" cy="0"/>
            </a:xfrm>
            <a:prstGeom prst="line">
              <a:avLst/>
            </a:prstGeom>
            <a:ln w="25400">
              <a:gradFill flip="none" rotWithShape="1">
                <a:gsLst>
                  <a:gs pos="0">
                    <a:schemeClr val="accent1">
                      <a:lumMod val="75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grpSp>
      <p:cxnSp>
        <p:nvCxnSpPr>
          <p:cNvPr id="2" name="直接连接符 1">
            <a:extLst>
              <a:ext uri="{FF2B5EF4-FFF2-40B4-BE49-F238E27FC236}">
                <a16:creationId xmlns:a16="http://schemas.microsoft.com/office/drawing/2014/main" id="{F21F541C-6D2F-5F54-88B9-482158D83A19}"/>
              </a:ext>
            </a:extLst>
          </p:cNvPr>
          <p:cNvCxnSpPr>
            <a:cxnSpLocks/>
          </p:cNvCxnSpPr>
          <p:nvPr/>
        </p:nvCxnSpPr>
        <p:spPr>
          <a:xfrm>
            <a:off x="3320636" y="52322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E4B46B64-C673-7CCB-F15F-4EC8FD6DCC6E}"/>
              </a:ext>
            </a:extLst>
          </p:cNvPr>
          <p:cNvSpPr txBox="1"/>
          <p:nvPr>
            <p:custDataLst>
              <p:tags r:id="rId4"/>
            </p:custDataLst>
          </p:nvPr>
        </p:nvSpPr>
        <p:spPr>
          <a:xfrm>
            <a:off x="6380765" y="4332498"/>
            <a:ext cx="5013502" cy="1845955"/>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grpSp>
        <p:nvGrpSpPr>
          <p:cNvPr id="9" name="组合 8">
            <a:extLst>
              <a:ext uri="{FF2B5EF4-FFF2-40B4-BE49-F238E27FC236}">
                <a16:creationId xmlns:a16="http://schemas.microsoft.com/office/drawing/2014/main" id="{1ED43CAC-D48B-A414-EA4F-748B97EFD8FA}"/>
              </a:ext>
            </a:extLst>
          </p:cNvPr>
          <p:cNvGrpSpPr/>
          <p:nvPr/>
        </p:nvGrpSpPr>
        <p:grpSpPr>
          <a:xfrm>
            <a:off x="6468430" y="3648363"/>
            <a:ext cx="2449365" cy="576000"/>
            <a:chOff x="6468430" y="3648363"/>
            <a:chExt cx="2449365" cy="576000"/>
          </a:xfrm>
        </p:grpSpPr>
        <p:sp>
          <p:nvSpPr>
            <p:cNvPr id="10" name="文本框 9">
              <a:extLst>
                <a:ext uri="{FF2B5EF4-FFF2-40B4-BE49-F238E27FC236}">
                  <a16:creationId xmlns:a16="http://schemas.microsoft.com/office/drawing/2014/main" id="{4FBE0547-7C80-39F8-0F8A-899E42676D71}"/>
                </a:ext>
              </a:extLst>
            </p:cNvPr>
            <p:cNvSpPr txBox="1"/>
            <p:nvPr/>
          </p:nvSpPr>
          <p:spPr>
            <a:xfrm>
              <a:off x="7105783" y="3674753"/>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cs typeface="阿里巴巴普惠体 2.0 105 Heavy" panose="00020600040101010101" pitchFamily="18" charset="-122"/>
                </a:rPr>
                <a:t>输入标题</a:t>
              </a:r>
            </a:p>
          </p:txBody>
        </p:sp>
        <p:sp>
          <p:nvSpPr>
            <p:cNvPr id="12" name="椭圆 11">
              <a:extLst>
                <a:ext uri="{FF2B5EF4-FFF2-40B4-BE49-F238E27FC236}">
                  <a16:creationId xmlns:a16="http://schemas.microsoft.com/office/drawing/2014/main" id="{4C836DDA-DA5E-6E24-C928-8C4EFDA8A068}"/>
                </a:ext>
              </a:extLst>
            </p:cNvPr>
            <p:cNvSpPr>
              <a:spLocks noChangeAspect="1"/>
            </p:cNvSpPr>
            <p:nvPr/>
          </p:nvSpPr>
          <p:spPr>
            <a:xfrm>
              <a:off x="6506702" y="3648363"/>
              <a:ext cx="576000" cy="576000"/>
            </a:xfrm>
            <a:prstGeom prst="ellipse">
              <a:avLst/>
            </a:prstGeom>
            <a:gradFill flip="none" rotWithShape="1">
              <a:gsLst>
                <a:gs pos="0">
                  <a:schemeClr val="accent1"/>
                </a:gs>
                <a:gs pos="100000">
                  <a:schemeClr val="accent6"/>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j-ea"/>
                <a:ea typeface="+mj-ea"/>
              </a:endParaRPr>
            </a:p>
          </p:txBody>
        </p:sp>
        <p:sp>
          <p:nvSpPr>
            <p:cNvPr id="13" name="文本框 12">
              <a:extLst>
                <a:ext uri="{FF2B5EF4-FFF2-40B4-BE49-F238E27FC236}">
                  <a16:creationId xmlns:a16="http://schemas.microsoft.com/office/drawing/2014/main" id="{E785A665-EE4F-B141-BEC4-434423036A0B}"/>
                </a:ext>
              </a:extLst>
            </p:cNvPr>
            <p:cNvSpPr txBox="1">
              <a:spLocks noChangeAspect="1"/>
            </p:cNvSpPr>
            <p:nvPr/>
          </p:nvSpPr>
          <p:spPr>
            <a:xfrm>
              <a:off x="6468430" y="3674753"/>
              <a:ext cx="614271" cy="523220"/>
            </a:xfrm>
            <a:prstGeom prst="rect">
              <a:avLst/>
            </a:prstGeom>
            <a:noFill/>
          </p:spPr>
          <p:txBody>
            <a:bodyPr wrap="none" rtlCol="0">
              <a:spAutoFit/>
            </a:bodyPr>
            <a:lstStyle/>
            <a:p>
              <a:pPr algn="ctr"/>
              <a:r>
                <a:rPr lang="en-US" altLang="zh-CN" sz="2800" dirty="0">
                  <a:solidFill>
                    <a:srgbClr val="FFFFFF"/>
                  </a:solidFill>
                  <a:latin typeface="+mj-ea"/>
                  <a:ea typeface="+mj-ea"/>
                </a:rPr>
                <a:t>02</a:t>
              </a:r>
              <a:endParaRPr lang="zh-CN" altLang="en-US" sz="2800" dirty="0">
                <a:solidFill>
                  <a:srgbClr val="FFFFFF"/>
                </a:solidFill>
                <a:latin typeface="+mj-ea"/>
                <a:ea typeface="+mj-ea"/>
              </a:endParaRPr>
            </a:p>
          </p:txBody>
        </p:sp>
        <p:cxnSp>
          <p:nvCxnSpPr>
            <p:cNvPr id="15" name="直接连接符 14">
              <a:extLst>
                <a:ext uri="{FF2B5EF4-FFF2-40B4-BE49-F238E27FC236}">
                  <a16:creationId xmlns:a16="http://schemas.microsoft.com/office/drawing/2014/main" id="{95D1C2AC-1E65-3561-600B-8D9DDB70F9E2}"/>
                </a:ext>
              </a:extLst>
            </p:cNvPr>
            <p:cNvCxnSpPr>
              <a:cxnSpLocks/>
            </p:cNvCxnSpPr>
            <p:nvPr/>
          </p:nvCxnSpPr>
          <p:spPr>
            <a:xfrm>
              <a:off x="7203142" y="4132791"/>
              <a:ext cx="1714653" cy="0"/>
            </a:xfrm>
            <a:prstGeom prst="line">
              <a:avLst/>
            </a:prstGeom>
            <a:ln w="25400">
              <a:gradFill flip="none" rotWithShape="1">
                <a:gsLst>
                  <a:gs pos="0">
                    <a:schemeClr val="accent1">
                      <a:lumMod val="75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38" name="任意多边形: 形状 37">
            <a:extLst>
              <a:ext uri="{FF2B5EF4-FFF2-40B4-BE49-F238E27FC236}">
                <a16:creationId xmlns:a16="http://schemas.microsoft.com/office/drawing/2014/main" id="{59BE7D13-E2BD-602F-C773-B1027CA627D8}"/>
              </a:ext>
            </a:extLst>
          </p:cNvPr>
          <p:cNvSpPr/>
          <p:nvPr/>
        </p:nvSpPr>
        <p:spPr>
          <a:xfrm flipH="1">
            <a:off x="0" y="6270024"/>
            <a:ext cx="12192000" cy="587976"/>
          </a:xfrm>
          <a:custGeom>
            <a:avLst/>
            <a:gdLst>
              <a:gd name="connsiteX0" fmla="*/ 0 w 12192000"/>
              <a:gd name="connsiteY0" fmla="*/ 0 h 587976"/>
              <a:gd name="connsiteX1" fmla="*/ 0 w 12192000"/>
              <a:gd name="connsiteY1" fmla="*/ 587976 h 587976"/>
              <a:gd name="connsiteX2" fmla="*/ 12192000 w 12192000"/>
              <a:gd name="connsiteY2" fmla="*/ 587976 h 587976"/>
              <a:gd name="connsiteX3" fmla="*/ 12192000 w 12192000"/>
              <a:gd name="connsiteY3" fmla="*/ 20363 h 587976"/>
              <a:gd name="connsiteX4" fmla="*/ 11802165 w 12192000"/>
              <a:gd name="connsiteY4" fmla="*/ 82239 h 587976"/>
              <a:gd name="connsiteX5" fmla="*/ 628672 w 12192000"/>
              <a:gd name="connsiteY5" fmla="*/ 54516 h 58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587976">
                <a:moveTo>
                  <a:pt x="0" y="0"/>
                </a:moveTo>
                <a:lnTo>
                  <a:pt x="0" y="587976"/>
                </a:lnTo>
                <a:lnTo>
                  <a:pt x="12192000" y="587976"/>
                </a:lnTo>
                <a:lnTo>
                  <a:pt x="12192000" y="20363"/>
                </a:lnTo>
                <a:lnTo>
                  <a:pt x="11802165" y="82239"/>
                </a:lnTo>
                <a:cubicBezTo>
                  <a:pt x="8500936" y="561885"/>
                  <a:pt x="3934856" y="328347"/>
                  <a:pt x="628672" y="54516"/>
                </a:cubicBezTo>
                <a:close/>
              </a:path>
            </a:pathLst>
          </a:custGeom>
          <a:gradFill flip="none" rotWithShape="1">
            <a:gsLst>
              <a:gs pos="0">
                <a:schemeClr val="accent6"/>
              </a:gs>
              <a:gs pos="100000">
                <a:schemeClr val="accent1"/>
              </a:gs>
            </a:gsLst>
            <a:lin ang="2700000" scaled="1"/>
            <a:tileRect/>
          </a:gradFill>
          <a:ln>
            <a:noFill/>
          </a:ln>
          <a:effectLst>
            <a:outerShdw blurRad="50800" dist="38100" dir="16200000" rotWithShape="0">
              <a:srgbClr val="025AB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文本框 7">
            <a:extLst>
              <a:ext uri="{FF2B5EF4-FFF2-40B4-BE49-F238E27FC236}">
                <a16:creationId xmlns:a16="http://schemas.microsoft.com/office/drawing/2014/main" id="{574D7A82-9E0C-1094-CA15-B905ACB9F3B9}"/>
              </a:ext>
            </a:extLst>
          </p:cNvPr>
          <p:cNvSpPr txBox="1"/>
          <p:nvPr/>
        </p:nvSpPr>
        <p:spPr>
          <a:xfrm>
            <a:off x="10861416" y="138499"/>
            <a:ext cx="814647" cy="369332"/>
          </a:xfrm>
          <a:prstGeom prst="rect">
            <a:avLst/>
          </a:prstGeom>
          <a:noFill/>
        </p:spPr>
        <p:txBody>
          <a:bodyPr wrap="none" rtlCol="0">
            <a:spAutoFit/>
          </a:bodyPr>
          <a:lstStyle/>
          <a:p>
            <a:r>
              <a:rPr lang="en-US" altLang="zh-CN" b="1" dirty="0">
                <a:solidFill>
                  <a:srgbClr val="FFFFFF"/>
                </a:solidFill>
                <a:latin typeface="+mj-ea"/>
                <a:ea typeface="+mj-ea"/>
                <a:cs typeface="阿里巴巴普惠体 2.0 105 Heavy" panose="00020600040101010101" pitchFamily="18" charset="-122"/>
              </a:rPr>
              <a:t>LOGO</a:t>
            </a:r>
            <a:endParaRPr lang="en-US" b="1" dirty="0">
              <a:solidFill>
                <a:srgbClr val="FFFFFF"/>
              </a:solidFill>
              <a:latin typeface="+mj-ea"/>
              <a:ea typeface="+mj-ea"/>
              <a:cs typeface="阿里巴巴普惠体 2.0 105 Heavy" panose="00020600040101010101" pitchFamily="18" charset="-122"/>
            </a:endParaRPr>
          </a:p>
        </p:txBody>
      </p:sp>
      <p:pic>
        <p:nvPicPr>
          <p:cNvPr id="28" name="图片 27" descr="穿黑色衣服的男人在镜子前&#10;&#10;低可信度描述已自动生成">
            <a:extLst>
              <a:ext uri="{FF2B5EF4-FFF2-40B4-BE49-F238E27FC236}">
                <a16:creationId xmlns:a16="http://schemas.microsoft.com/office/drawing/2014/main" id="{C6A602E3-4639-954F-EB34-33BBCFDE46EB}"/>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86047" y="1376241"/>
            <a:ext cx="4789721" cy="2002416"/>
          </a:xfrm>
          <a:custGeom>
            <a:avLst/>
            <a:gdLst>
              <a:gd name="connsiteX0" fmla="*/ 0 w 4789721"/>
              <a:gd name="connsiteY0" fmla="*/ 0 h 2002416"/>
              <a:gd name="connsiteX1" fmla="*/ 4789721 w 4789721"/>
              <a:gd name="connsiteY1" fmla="*/ 0 h 2002416"/>
              <a:gd name="connsiteX2" fmla="*/ 4789721 w 4789721"/>
              <a:gd name="connsiteY2" fmla="*/ 1576082 h 2002416"/>
              <a:gd name="connsiteX3" fmla="*/ 4363387 w 4789721"/>
              <a:gd name="connsiteY3" fmla="*/ 2002416 h 2002416"/>
              <a:gd name="connsiteX4" fmla="*/ 0 w 4789721"/>
              <a:gd name="connsiteY4" fmla="*/ 2002416 h 2002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721" h="2002416">
                <a:moveTo>
                  <a:pt x="0" y="0"/>
                </a:moveTo>
                <a:lnTo>
                  <a:pt x="4789721" y="0"/>
                </a:lnTo>
                <a:lnTo>
                  <a:pt x="4789721" y="1576082"/>
                </a:lnTo>
                <a:cubicBezTo>
                  <a:pt x="4789721" y="1811540"/>
                  <a:pt x="4598845" y="2002416"/>
                  <a:pt x="4363387" y="2002416"/>
                </a:cubicBezTo>
                <a:lnTo>
                  <a:pt x="0" y="2002416"/>
                </a:lnTo>
                <a:close/>
              </a:path>
            </a:pathLst>
          </a:custGeom>
        </p:spPr>
      </p:pic>
      <p:pic>
        <p:nvPicPr>
          <p:cNvPr id="29" name="图片 28" descr="人戴着面具&#10;&#10;中度可信度描述已自动生成">
            <a:extLst>
              <a:ext uri="{FF2B5EF4-FFF2-40B4-BE49-F238E27FC236}">
                <a16:creationId xmlns:a16="http://schemas.microsoft.com/office/drawing/2014/main" id="{6BE5F786-FFF0-56F7-7491-CE4563696818}"/>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416234" y="1376241"/>
            <a:ext cx="4789721" cy="2002416"/>
          </a:xfrm>
          <a:custGeom>
            <a:avLst/>
            <a:gdLst>
              <a:gd name="connsiteX0" fmla="*/ 0 w 4789721"/>
              <a:gd name="connsiteY0" fmla="*/ 0 h 2002416"/>
              <a:gd name="connsiteX1" fmla="*/ 4789721 w 4789721"/>
              <a:gd name="connsiteY1" fmla="*/ 0 h 2002416"/>
              <a:gd name="connsiteX2" fmla="*/ 4789721 w 4789721"/>
              <a:gd name="connsiteY2" fmla="*/ 2002416 h 2002416"/>
              <a:gd name="connsiteX3" fmla="*/ 426334 w 4789721"/>
              <a:gd name="connsiteY3" fmla="*/ 2002416 h 2002416"/>
              <a:gd name="connsiteX4" fmla="*/ 0 w 4789721"/>
              <a:gd name="connsiteY4" fmla="*/ 1576082 h 2002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9721" h="2002416">
                <a:moveTo>
                  <a:pt x="0" y="0"/>
                </a:moveTo>
                <a:lnTo>
                  <a:pt x="4789721" y="0"/>
                </a:lnTo>
                <a:lnTo>
                  <a:pt x="4789721" y="2002416"/>
                </a:lnTo>
                <a:lnTo>
                  <a:pt x="426334" y="2002416"/>
                </a:lnTo>
                <a:cubicBezTo>
                  <a:pt x="190876" y="2002416"/>
                  <a:pt x="0" y="1811540"/>
                  <a:pt x="0" y="1576082"/>
                </a:cubicBezTo>
                <a:close/>
              </a:path>
            </a:pathLst>
          </a:custGeom>
        </p:spPr>
      </p:pic>
      <p:sp>
        <p:nvSpPr>
          <p:cNvPr id="17" name="矩形 16">
            <a:extLst>
              <a:ext uri="{FF2B5EF4-FFF2-40B4-BE49-F238E27FC236}">
                <a16:creationId xmlns:a16="http://schemas.microsoft.com/office/drawing/2014/main" id="{B931EF79-2349-9770-34F5-54E4638E7326}"/>
              </a:ext>
            </a:extLst>
          </p:cNvPr>
          <p:cNvSpPr/>
          <p:nvPr/>
        </p:nvSpPr>
        <p:spPr>
          <a:xfrm>
            <a:off x="1320031" y="1268441"/>
            <a:ext cx="1981769" cy="21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矩形 21">
            <a:extLst>
              <a:ext uri="{FF2B5EF4-FFF2-40B4-BE49-F238E27FC236}">
                <a16:creationId xmlns:a16="http://schemas.microsoft.com/office/drawing/2014/main" id="{65958748-D996-F986-2281-EAF632E9E361}"/>
              </a:ext>
            </a:extLst>
          </p:cNvPr>
          <p:cNvSpPr/>
          <p:nvPr/>
        </p:nvSpPr>
        <p:spPr>
          <a:xfrm>
            <a:off x="8917795" y="1275243"/>
            <a:ext cx="1981769" cy="216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84364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A1A0E4CE-EA35-823C-A76D-869BBC8325DF}"/>
              </a:ext>
            </a:extLst>
          </p:cNvPr>
          <p:cNvSpPr/>
          <p:nvPr/>
        </p:nvSpPr>
        <p:spPr>
          <a:xfrm rot="19917929">
            <a:off x="2950663" y="-107288"/>
            <a:ext cx="7122424" cy="9177493"/>
          </a:xfrm>
          <a:custGeom>
            <a:avLst/>
            <a:gdLst>
              <a:gd name="connsiteX0" fmla="*/ 4478510 w 7122424"/>
              <a:gd name="connsiteY0" fmla="*/ 0 h 9177493"/>
              <a:gd name="connsiteX1" fmla="*/ 7122424 w 7122424"/>
              <a:gd name="connsiteY1" fmla="*/ 1407838 h 9177493"/>
              <a:gd name="connsiteX2" fmla="*/ 7122424 w 7122424"/>
              <a:gd name="connsiteY2" fmla="*/ 9177493 h 9177493"/>
              <a:gd name="connsiteX3" fmla="*/ 0 w 7122424"/>
              <a:gd name="connsiteY3" fmla="*/ 5384928 h 9177493"/>
              <a:gd name="connsiteX4" fmla="*/ 0 w 7122424"/>
              <a:gd name="connsiteY4" fmla="*/ 805261 h 9177493"/>
              <a:gd name="connsiteX5" fmla="*/ 805261 w 7122424"/>
              <a:gd name="connsiteY5" fmla="*/ 0 h 917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22424" h="9177493">
                <a:moveTo>
                  <a:pt x="4478510" y="0"/>
                </a:moveTo>
                <a:lnTo>
                  <a:pt x="7122424" y="1407838"/>
                </a:lnTo>
                <a:lnTo>
                  <a:pt x="7122424" y="9177493"/>
                </a:lnTo>
                <a:lnTo>
                  <a:pt x="0" y="5384928"/>
                </a:lnTo>
                <a:lnTo>
                  <a:pt x="0" y="805261"/>
                </a:lnTo>
                <a:cubicBezTo>
                  <a:pt x="0" y="360528"/>
                  <a:pt x="360528" y="0"/>
                  <a:pt x="805261" y="0"/>
                </a:cubicBezTo>
                <a:close/>
              </a:path>
            </a:pathLst>
          </a:custGeom>
          <a:solidFill>
            <a:srgbClr val="FFFFFF"/>
          </a:solidFill>
          <a:ln w="104775">
            <a:solidFill>
              <a:srgbClr val="FFFFFF"/>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任意多边形: 形状 25">
            <a:extLst>
              <a:ext uri="{FF2B5EF4-FFF2-40B4-BE49-F238E27FC236}">
                <a16:creationId xmlns:a16="http://schemas.microsoft.com/office/drawing/2014/main" id="{307AA334-85CE-98B7-71E7-3AD393A7B1CF}"/>
              </a:ext>
            </a:extLst>
          </p:cNvPr>
          <p:cNvSpPr/>
          <p:nvPr/>
        </p:nvSpPr>
        <p:spPr>
          <a:xfrm rot="19917929">
            <a:off x="2970703" y="-65463"/>
            <a:ext cx="7026374" cy="9109083"/>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solidFill>
            <a:srgbClr val="FFFFFF"/>
          </a:solidFill>
          <a:ln>
            <a:no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文本框 3">
            <a:extLst>
              <a:ext uri="{FF2B5EF4-FFF2-40B4-BE49-F238E27FC236}">
                <a16:creationId xmlns:a16="http://schemas.microsoft.com/office/drawing/2014/main" id="{78BF7705-9268-9244-AADC-BCFE687713B0}"/>
              </a:ext>
            </a:extLst>
          </p:cNvPr>
          <p:cNvSpPr txBox="1"/>
          <p:nvPr/>
        </p:nvSpPr>
        <p:spPr>
          <a:xfrm>
            <a:off x="2807077" y="2105561"/>
            <a:ext cx="2643672" cy="2646878"/>
          </a:xfrm>
          <a:prstGeom prst="rect">
            <a:avLst/>
          </a:prstGeom>
          <a:noFill/>
        </p:spPr>
        <p:txBody>
          <a:bodyPr wrap="none" rtlCol="0">
            <a:spAutoFit/>
          </a:bodyPr>
          <a:lstStyle/>
          <a:p>
            <a:r>
              <a:rPr lang="en-US" altLang="zh-CN" sz="16600" spc="-300" dirty="0">
                <a:gradFill>
                  <a:gsLst>
                    <a:gs pos="0">
                      <a:schemeClr val="accent6"/>
                    </a:gs>
                    <a:gs pos="100000">
                      <a:schemeClr val="accent1"/>
                    </a:gs>
                  </a:gsLst>
                  <a:path path="circle">
                    <a:fillToRect r="100000" b="100000"/>
                  </a:path>
                </a:gradFill>
                <a:latin typeface="+mj-ea"/>
                <a:ea typeface="+mj-ea"/>
              </a:rPr>
              <a:t>04</a:t>
            </a:r>
            <a:endParaRPr lang="en-US" sz="16600" spc="-300" dirty="0">
              <a:gradFill>
                <a:gsLst>
                  <a:gs pos="0">
                    <a:schemeClr val="accent6"/>
                  </a:gs>
                  <a:gs pos="100000">
                    <a:schemeClr val="accent1"/>
                  </a:gs>
                </a:gsLst>
                <a:path path="circle">
                  <a:fillToRect r="100000" b="100000"/>
                </a:path>
              </a:gradFill>
              <a:latin typeface="+mj-ea"/>
              <a:ea typeface="+mj-ea"/>
            </a:endParaRPr>
          </a:p>
        </p:txBody>
      </p:sp>
      <p:sp>
        <p:nvSpPr>
          <p:cNvPr id="3" name="文本框 2">
            <a:extLst>
              <a:ext uri="{FF2B5EF4-FFF2-40B4-BE49-F238E27FC236}">
                <a16:creationId xmlns:a16="http://schemas.microsoft.com/office/drawing/2014/main" id="{14774190-AB18-9138-DB82-B479FF0E907D}"/>
              </a:ext>
            </a:extLst>
          </p:cNvPr>
          <p:cNvSpPr txBox="1"/>
          <p:nvPr/>
        </p:nvSpPr>
        <p:spPr>
          <a:xfrm>
            <a:off x="5456418" y="2650829"/>
            <a:ext cx="3262432" cy="1015663"/>
          </a:xfrm>
          <a:prstGeom prst="rect">
            <a:avLst/>
          </a:prstGeom>
          <a:noFill/>
        </p:spPr>
        <p:txBody>
          <a:bodyPr wrap="none" rtlCol="0">
            <a:spAutoFit/>
          </a:bodyPr>
          <a:lstStyle/>
          <a:p>
            <a:r>
              <a:rPr lang="zh-CN" altLang="en-US" sz="6000" b="1" dirty="0">
                <a:solidFill>
                  <a:schemeClr val="accent1">
                    <a:lumMod val="75000"/>
                  </a:schemeClr>
                </a:solidFill>
                <a:latin typeface="+mj-ea"/>
                <a:ea typeface="+mj-ea"/>
                <a:cs typeface="阿里巴巴普惠体 2.0 105 Heavy" panose="00020600040101010101" pitchFamily="18" charset="-122"/>
              </a:rPr>
              <a:t>目标规划</a:t>
            </a:r>
          </a:p>
        </p:txBody>
      </p:sp>
      <p:sp>
        <p:nvSpPr>
          <p:cNvPr id="17" name="文本框 16">
            <a:extLst>
              <a:ext uri="{FF2B5EF4-FFF2-40B4-BE49-F238E27FC236}">
                <a16:creationId xmlns:a16="http://schemas.microsoft.com/office/drawing/2014/main" id="{F49DD1C9-DADD-5330-4233-C5FA21AC361E}"/>
              </a:ext>
            </a:extLst>
          </p:cNvPr>
          <p:cNvSpPr txBox="1"/>
          <p:nvPr>
            <p:custDataLst>
              <p:tags r:id="rId1"/>
            </p:custDataLst>
          </p:nvPr>
        </p:nvSpPr>
        <p:spPr>
          <a:xfrm>
            <a:off x="5480000"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个人成长</a:t>
            </a:r>
          </a:p>
        </p:txBody>
      </p:sp>
      <p:sp>
        <p:nvSpPr>
          <p:cNvPr id="19" name="文本框 18">
            <a:extLst>
              <a:ext uri="{FF2B5EF4-FFF2-40B4-BE49-F238E27FC236}">
                <a16:creationId xmlns:a16="http://schemas.microsoft.com/office/drawing/2014/main" id="{AD87BA47-32BC-0E83-0F07-0F006722D663}"/>
              </a:ext>
            </a:extLst>
          </p:cNvPr>
          <p:cNvSpPr txBox="1"/>
          <p:nvPr>
            <p:custDataLst>
              <p:tags r:id="rId2"/>
            </p:custDataLst>
          </p:nvPr>
        </p:nvSpPr>
        <p:spPr>
          <a:xfrm>
            <a:off x="6631727"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团队提升</a:t>
            </a:r>
          </a:p>
        </p:txBody>
      </p:sp>
      <p:sp>
        <p:nvSpPr>
          <p:cNvPr id="22" name="任意多边形: 形状 21">
            <a:extLst>
              <a:ext uri="{FF2B5EF4-FFF2-40B4-BE49-F238E27FC236}">
                <a16:creationId xmlns:a16="http://schemas.microsoft.com/office/drawing/2014/main" id="{ADCDDEE1-83F9-AC12-05B9-691FD53F8CEE}"/>
              </a:ext>
            </a:extLst>
          </p:cNvPr>
          <p:cNvSpPr/>
          <p:nvPr/>
        </p:nvSpPr>
        <p:spPr>
          <a:xfrm>
            <a:off x="8900159" y="5750108"/>
            <a:ext cx="3250315" cy="385925"/>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任意多边形: 形状 22">
            <a:extLst>
              <a:ext uri="{FF2B5EF4-FFF2-40B4-BE49-F238E27FC236}">
                <a16:creationId xmlns:a16="http://schemas.microsoft.com/office/drawing/2014/main" id="{C53B51B6-BE9D-6B0C-EFF1-9FF139A9348A}"/>
              </a:ext>
            </a:extLst>
          </p:cNvPr>
          <p:cNvSpPr/>
          <p:nvPr/>
        </p:nvSpPr>
        <p:spPr>
          <a:xfrm flipH="1">
            <a:off x="689606" y="672700"/>
            <a:ext cx="4823266" cy="260300"/>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任意多边形: 形状 23">
            <a:extLst>
              <a:ext uri="{FF2B5EF4-FFF2-40B4-BE49-F238E27FC236}">
                <a16:creationId xmlns:a16="http://schemas.microsoft.com/office/drawing/2014/main" id="{0818C350-BFB5-FDDE-F942-3004EE762E38}"/>
              </a:ext>
            </a:extLst>
          </p:cNvPr>
          <p:cNvSpPr/>
          <p:nvPr/>
        </p:nvSpPr>
        <p:spPr>
          <a:xfrm flipH="1">
            <a:off x="3101239" y="6250965"/>
            <a:ext cx="947993" cy="189868"/>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任意多边形: 形状 8">
            <a:extLst>
              <a:ext uri="{FF2B5EF4-FFF2-40B4-BE49-F238E27FC236}">
                <a16:creationId xmlns:a16="http://schemas.microsoft.com/office/drawing/2014/main" id="{D3D6C6C5-28F2-1329-9AAF-069330D1E2FC}"/>
              </a:ext>
            </a:extLst>
          </p:cNvPr>
          <p:cNvSpPr/>
          <p:nvPr/>
        </p:nvSpPr>
        <p:spPr>
          <a:xfrm>
            <a:off x="0" y="0"/>
            <a:ext cx="12192000" cy="6858000"/>
          </a:xfrm>
          <a:custGeom>
            <a:avLst/>
            <a:gdLst>
              <a:gd name="connsiteX0" fmla="*/ 8144953 w 12192000"/>
              <a:gd name="connsiteY0" fmla="*/ 0 h 6858000"/>
              <a:gd name="connsiteX1" fmla="*/ 12192000 w 12192000"/>
              <a:gd name="connsiteY1" fmla="*/ 0 h 6858000"/>
              <a:gd name="connsiteX2" fmla="*/ 12192000 w 12192000"/>
              <a:gd name="connsiteY2" fmla="*/ 6858000 h 6858000"/>
              <a:gd name="connsiteX3" fmla="*/ 11796717 w 12192000"/>
              <a:gd name="connsiteY3" fmla="*/ 6858000 h 6858000"/>
              <a:gd name="connsiteX4" fmla="*/ 0 w 12192000"/>
              <a:gd name="connsiteY4" fmla="*/ 0 h 6858000"/>
              <a:gd name="connsiteX5" fmla="*/ 5149575 w 12192000"/>
              <a:gd name="connsiteY5" fmla="*/ 0 h 6858000"/>
              <a:gd name="connsiteX6" fmla="*/ 1907328 w 12192000"/>
              <a:gd name="connsiteY6" fmla="*/ 1726440 h 6858000"/>
              <a:gd name="connsiteX7" fmla="*/ 1575028 w 12192000"/>
              <a:gd name="connsiteY7" fmla="*/ 2815691 h 6858000"/>
              <a:gd name="connsiteX8" fmla="*/ 3727487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8144953" y="0"/>
                </a:moveTo>
                <a:lnTo>
                  <a:pt x="12192000" y="0"/>
                </a:lnTo>
                <a:lnTo>
                  <a:pt x="12192000" y="6858000"/>
                </a:lnTo>
                <a:lnTo>
                  <a:pt x="11796717" y="6858000"/>
                </a:lnTo>
                <a:close/>
                <a:moveTo>
                  <a:pt x="0" y="0"/>
                </a:moveTo>
                <a:lnTo>
                  <a:pt x="5149575" y="0"/>
                </a:lnTo>
                <a:lnTo>
                  <a:pt x="1907328" y="1726440"/>
                </a:lnTo>
                <a:cubicBezTo>
                  <a:pt x="1514778" y="1935466"/>
                  <a:pt x="1366002" y="2423141"/>
                  <a:pt x="1575028" y="2815691"/>
                </a:cubicBezTo>
                <a:lnTo>
                  <a:pt x="3727487" y="6858000"/>
                </a:lnTo>
                <a:lnTo>
                  <a:pt x="0" y="6858000"/>
                </a:lnTo>
                <a:close/>
              </a:path>
            </a:pathLst>
          </a:custGeom>
          <a:gradFill flip="none" rotWithShape="1">
            <a:gsLst>
              <a:gs pos="0">
                <a:schemeClr val="accent1"/>
              </a:gs>
              <a:gs pos="100000">
                <a:schemeClr val="accent6"/>
              </a:gs>
            </a:gsLst>
            <a:lin ang="189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直接连接符 31">
            <a:extLst>
              <a:ext uri="{FF2B5EF4-FFF2-40B4-BE49-F238E27FC236}">
                <a16:creationId xmlns:a16="http://schemas.microsoft.com/office/drawing/2014/main" id="{4793ED87-A298-5FA5-75B0-25C08BA12ED6}"/>
              </a:ext>
            </a:extLst>
          </p:cNvPr>
          <p:cNvCxnSpPr>
            <a:cxnSpLocks/>
          </p:cNvCxnSpPr>
          <p:nvPr/>
        </p:nvCxnSpPr>
        <p:spPr>
          <a:xfrm>
            <a:off x="6628990" y="3782661"/>
            <a:ext cx="0" cy="270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9CEB028-29F0-507E-5DD3-E4FCD0424697}"/>
              </a:ext>
            </a:extLst>
          </p:cNvPr>
          <p:cNvCxnSpPr>
            <a:cxnSpLocks/>
          </p:cNvCxnSpPr>
          <p:nvPr/>
        </p:nvCxnSpPr>
        <p:spPr>
          <a:xfrm>
            <a:off x="3101239" y="4334565"/>
            <a:ext cx="6529425" cy="0"/>
          </a:xfrm>
          <a:prstGeom prst="line">
            <a:avLst/>
          </a:prstGeom>
          <a:ln w="25400">
            <a:gradFill flip="none" rotWithShape="1">
              <a:gsLst>
                <a:gs pos="0">
                  <a:schemeClr val="accent1">
                    <a:lumMod val="50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id="{555EAD86-C0D6-D92B-75F1-2927099BD008}"/>
              </a:ext>
            </a:extLst>
          </p:cNvPr>
          <p:cNvSpPr txBox="1"/>
          <p:nvPr/>
        </p:nvSpPr>
        <p:spPr>
          <a:xfrm>
            <a:off x="7204853" y="4336494"/>
            <a:ext cx="2622834" cy="461665"/>
          </a:xfrm>
          <a:prstGeom prst="rect">
            <a:avLst/>
          </a:prstGeom>
          <a:noFill/>
        </p:spPr>
        <p:txBody>
          <a:bodyPr wrap="none" rtlCol="0">
            <a:spAutoFit/>
          </a:bodyPr>
          <a:lstStyle/>
          <a:p>
            <a:r>
              <a:rPr lang="en-US" altLang="zh-CN" sz="2400" dirty="0">
                <a:solidFill>
                  <a:schemeClr val="tx1">
                    <a:lumMod val="50000"/>
                    <a:lumOff val="50000"/>
                    <a:alpha val="22000"/>
                  </a:schemeClr>
                </a:solidFill>
                <a:ea typeface="阿里巴巴普惠体 2.0 55 Regular" panose="00020600040101010101" pitchFamily="18" charset="-122"/>
                <a:cs typeface="阿里巴巴普惠体 2.0 55 Regular" panose="00020600040101010101" pitchFamily="18" charset="-122"/>
              </a:rPr>
              <a:t>MUBIAOGUIHUA</a:t>
            </a:r>
          </a:p>
        </p:txBody>
      </p:sp>
      <p:cxnSp>
        <p:nvCxnSpPr>
          <p:cNvPr id="69" name="直接连接符 68">
            <a:extLst>
              <a:ext uri="{FF2B5EF4-FFF2-40B4-BE49-F238E27FC236}">
                <a16:creationId xmlns:a16="http://schemas.microsoft.com/office/drawing/2014/main" id="{2463B9F3-1903-3DB5-629B-6E994C24B829}"/>
              </a:ext>
            </a:extLst>
          </p:cNvPr>
          <p:cNvCxnSpPr>
            <a:cxnSpLocks/>
          </p:cNvCxnSpPr>
          <p:nvPr/>
        </p:nvCxnSpPr>
        <p:spPr>
          <a:xfrm>
            <a:off x="4022417" y="6429403"/>
            <a:ext cx="6529425" cy="0"/>
          </a:xfrm>
          <a:prstGeom prst="line">
            <a:avLst/>
          </a:prstGeom>
          <a:ln w="12700">
            <a:gradFill flip="none" rotWithShape="1">
              <a:gsLst>
                <a:gs pos="0">
                  <a:schemeClr val="accent1">
                    <a:lumMod val="50000"/>
                    <a:alpha val="71000"/>
                  </a:schemeClr>
                </a:gs>
                <a:gs pos="100000">
                  <a:schemeClr val="accent6">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C600652A-8F5C-5E0C-82CD-3EFDDC56FB6E}"/>
              </a:ext>
            </a:extLst>
          </p:cNvPr>
          <p:cNvGrpSpPr/>
          <p:nvPr/>
        </p:nvGrpSpPr>
        <p:grpSpPr>
          <a:xfrm>
            <a:off x="1368288" y="-2125380"/>
            <a:ext cx="10432095" cy="13524305"/>
            <a:chOff x="1958355" y="-3146233"/>
            <a:chExt cx="10432095" cy="13524305"/>
          </a:xfrm>
        </p:grpSpPr>
        <p:sp>
          <p:nvSpPr>
            <p:cNvPr id="70" name="Freeform 25+">
              <a:extLst>
                <a:ext uri="{FF2B5EF4-FFF2-40B4-BE49-F238E27FC236}">
                  <a16:creationId xmlns:a16="http://schemas.microsoft.com/office/drawing/2014/main" id="{041C6D31-425F-3A37-2624-DC1CDE9899C3}"/>
                </a:ext>
              </a:extLst>
            </p:cNvPr>
            <p:cNvSpPr/>
            <p:nvPr/>
          </p:nvSpPr>
          <p:spPr>
            <a:xfrm rot="19917929">
              <a:off x="3361881" y="-1326683"/>
              <a:ext cx="7625042" cy="988520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9" name="Freeform 25+">
              <a:extLst>
                <a:ext uri="{FF2B5EF4-FFF2-40B4-BE49-F238E27FC236}">
                  <a16:creationId xmlns:a16="http://schemas.microsoft.com/office/drawing/2014/main" id="{C098EE7B-2487-1108-3E84-2640C0462C22}"/>
                </a:ext>
              </a:extLst>
            </p:cNvPr>
            <p:cNvSpPr/>
            <p:nvPr/>
          </p:nvSpPr>
          <p:spPr>
            <a:xfrm rot="19917929">
              <a:off x="3221528" y="-1508638"/>
              <a:ext cx="7905748" cy="1024911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0" name="Freeform 25+">
              <a:extLst>
                <a:ext uri="{FF2B5EF4-FFF2-40B4-BE49-F238E27FC236}">
                  <a16:creationId xmlns:a16="http://schemas.microsoft.com/office/drawing/2014/main" id="{E51A312E-EFC8-02FB-32DE-8D8874CBD058}"/>
                </a:ext>
              </a:extLst>
            </p:cNvPr>
            <p:cNvSpPr/>
            <p:nvPr/>
          </p:nvSpPr>
          <p:spPr>
            <a:xfrm rot="19917929">
              <a:off x="3081176" y="-1690593"/>
              <a:ext cx="8186453" cy="1061302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1" name="Freeform 25+">
              <a:extLst>
                <a:ext uri="{FF2B5EF4-FFF2-40B4-BE49-F238E27FC236}">
                  <a16:creationId xmlns:a16="http://schemas.microsoft.com/office/drawing/2014/main" id="{0B9BBF80-E712-B86E-24BD-0B8D4CA68B79}"/>
                </a:ext>
              </a:extLst>
            </p:cNvPr>
            <p:cNvSpPr/>
            <p:nvPr/>
          </p:nvSpPr>
          <p:spPr>
            <a:xfrm rot="19917929">
              <a:off x="2940823" y="-1872548"/>
              <a:ext cx="8467158" cy="1097693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2" name="Freeform 25+">
              <a:extLst>
                <a:ext uri="{FF2B5EF4-FFF2-40B4-BE49-F238E27FC236}">
                  <a16:creationId xmlns:a16="http://schemas.microsoft.com/office/drawing/2014/main" id="{17E9BE57-021E-4C00-7D16-237310C25378}"/>
                </a:ext>
              </a:extLst>
            </p:cNvPr>
            <p:cNvSpPr/>
            <p:nvPr/>
          </p:nvSpPr>
          <p:spPr>
            <a:xfrm rot="19917929">
              <a:off x="2800470" y="-2054503"/>
              <a:ext cx="8747864" cy="1134084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3" name="Freeform 25+">
              <a:extLst>
                <a:ext uri="{FF2B5EF4-FFF2-40B4-BE49-F238E27FC236}">
                  <a16:creationId xmlns:a16="http://schemas.microsoft.com/office/drawing/2014/main" id="{9F160B7E-FDBC-F5BB-287D-3A69CE8ABC28}"/>
                </a:ext>
              </a:extLst>
            </p:cNvPr>
            <p:cNvSpPr/>
            <p:nvPr/>
          </p:nvSpPr>
          <p:spPr>
            <a:xfrm rot="19917929">
              <a:off x="2660118" y="-2236458"/>
              <a:ext cx="9028569" cy="1170475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4" name="Freeform 25+">
              <a:extLst>
                <a:ext uri="{FF2B5EF4-FFF2-40B4-BE49-F238E27FC236}">
                  <a16:creationId xmlns:a16="http://schemas.microsoft.com/office/drawing/2014/main" id="{D67F5395-CE8C-409F-67C6-BD9F210C7C0E}"/>
                </a:ext>
              </a:extLst>
            </p:cNvPr>
            <p:cNvSpPr/>
            <p:nvPr/>
          </p:nvSpPr>
          <p:spPr>
            <a:xfrm rot="19917929">
              <a:off x="2519765" y="-2418413"/>
              <a:ext cx="9309274" cy="1206866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5" name="Freeform 25+">
              <a:extLst>
                <a:ext uri="{FF2B5EF4-FFF2-40B4-BE49-F238E27FC236}">
                  <a16:creationId xmlns:a16="http://schemas.microsoft.com/office/drawing/2014/main" id="{5DD7E135-9EF6-2A61-9393-BCB342CFF85E}"/>
                </a:ext>
              </a:extLst>
            </p:cNvPr>
            <p:cNvSpPr/>
            <p:nvPr/>
          </p:nvSpPr>
          <p:spPr>
            <a:xfrm rot="19917929">
              <a:off x="2379413" y="-2600368"/>
              <a:ext cx="9589979" cy="1243257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6" name="Freeform 25+">
              <a:extLst>
                <a:ext uri="{FF2B5EF4-FFF2-40B4-BE49-F238E27FC236}">
                  <a16:creationId xmlns:a16="http://schemas.microsoft.com/office/drawing/2014/main" id="{058DB0E4-34C9-236A-6CE1-1ABBD6EEBDAC}"/>
                </a:ext>
              </a:extLst>
            </p:cNvPr>
            <p:cNvSpPr/>
            <p:nvPr/>
          </p:nvSpPr>
          <p:spPr>
            <a:xfrm rot="19917929">
              <a:off x="2239060" y="-2782323"/>
              <a:ext cx="9870684" cy="1279648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7" name="Freeform 25+">
              <a:extLst>
                <a:ext uri="{FF2B5EF4-FFF2-40B4-BE49-F238E27FC236}">
                  <a16:creationId xmlns:a16="http://schemas.microsoft.com/office/drawing/2014/main" id="{82739748-43C5-9386-DD35-6595EE40110B}"/>
                </a:ext>
              </a:extLst>
            </p:cNvPr>
            <p:cNvSpPr/>
            <p:nvPr/>
          </p:nvSpPr>
          <p:spPr>
            <a:xfrm rot="19917929">
              <a:off x="2098707" y="-2964278"/>
              <a:ext cx="10151390" cy="1316039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8" name="Freeform 25+">
              <a:extLst>
                <a:ext uri="{FF2B5EF4-FFF2-40B4-BE49-F238E27FC236}">
                  <a16:creationId xmlns:a16="http://schemas.microsoft.com/office/drawing/2014/main" id="{06F43335-4F67-FD23-14ED-153556694A2F}"/>
                </a:ext>
              </a:extLst>
            </p:cNvPr>
            <p:cNvSpPr/>
            <p:nvPr/>
          </p:nvSpPr>
          <p:spPr>
            <a:xfrm rot="19917929">
              <a:off x="1958355" y="-3146233"/>
              <a:ext cx="10432095" cy="1352430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grpSp>
      <p:sp>
        <p:nvSpPr>
          <p:cNvPr id="71" name="Freeform 25++">
            <a:extLst>
              <a:ext uri="{FF2B5EF4-FFF2-40B4-BE49-F238E27FC236}">
                <a16:creationId xmlns:a16="http://schemas.microsoft.com/office/drawing/2014/main" id="{7F8C4F71-7FB3-7F11-F5B4-05442353D8A0}"/>
              </a:ext>
            </a:extLst>
          </p:cNvPr>
          <p:cNvSpPr/>
          <p:nvPr/>
        </p:nvSpPr>
        <p:spPr>
          <a:xfrm rot="19917929">
            <a:off x="1127490" y="-2455028"/>
            <a:ext cx="10712800" cy="1388821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solidFill>
              <a:schemeClr val="bg1">
                <a:lumMod val="100000"/>
                <a:alpha val="29000"/>
              </a:schemeClr>
            </a:soli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6284712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a:extLst>
              <a:ext uri="{FF2B5EF4-FFF2-40B4-BE49-F238E27FC236}">
                <a16:creationId xmlns:a16="http://schemas.microsoft.com/office/drawing/2014/main" id="{0A5F1CE3-5C10-082D-3DD6-7146959391D8}"/>
              </a:ext>
            </a:extLst>
          </p:cNvPr>
          <p:cNvSpPr/>
          <p:nvPr/>
        </p:nvSpPr>
        <p:spPr>
          <a:xfrm>
            <a:off x="0"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2E10C57F-39DC-F978-6140-2F2DAB449C07}"/>
              </a:ext>
            </a:extLst>
          </p:cNvPr>
          <p:cNvSpPr txBox="1"/>
          <p:nvPr>
            <p:custDataLst>
              <p:tags r:id="rId1"/>
            </p:custDataLst>
          </p:nvPr>
        </p:nvSpPr>
        <p:spPr>
          <a:xfrm>
            <a:off x="2055897" y="123110"/>
            <a:ext cx="1210588" cy="400110"/>
          </a:xfrm>
          <a:prstGeom prst="rect">
            <a:avLst/>
          </a:prstGeom>
          <a:noFill/>
        </p:spPr>
        <p:txBody>
          <a:bodyPr wrap="none" rtlCol="0">
            <a:spAutoFit/>
          </a:bodyPr>
          <a:lstStyle/>
          <a:p>
            <a:pPr algn="ctr"/>
            <a:r>
              <a:rPr lang="zh-CN" altLang="en-US" sz="2000" b="1" dirty="0">
                <a:solidFill>
                  <a:srgbClr val="FFFFFF"/>
                </a:solidFill>
                <a:latin typeface="+mn-ea"/>
              </a:rPr>
              <a:t>个人成长</a:t>
            </a:r>
          </a:p>
        </p:txBody>
      </p:sp>
      <p:sp>
        <p:nvSpPr>
          <p:cNvPr id="6" name="文本框 5">
            <a:extLst>
              <a:ext uri="{FF2B5EF4-FFF2-40B4-BE49-F238E27FC236}">
                <a16:creationId xmlns:a16="http://schemas.microsoft.com/office/drawing/2014/main" id="{8DB43A60-76E4-2891-3F4B-EFFC166FE453}"/>
              </a:ext>
            </a:extLst>
          </p:cNvPr>
          <p:cNvSpPr txBox="1"/>
          <p:nvPr>
            <p:custDataLst>
              <p:tags r:id="rId2"/>
            </p:custDataLst>
          </p:nvPr>
        </p:nvSpPr>
        <p:spPr>
          <a:xfrm>
            <a:off x="3199386" y="179641"/>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团队提升</a:t>
            </a:r>
          </a:p>
        </p:txBody>
      </p:sp>
      <p:sp>
        <p:nvSpPr>
          <p:cNvPr id="7" name="文本框 6">
            <a:extLst>
              <a:ext uri="{FF2B5EF4-FFF2-40B4-BE49-F238E27FC236}">
                <a16:creationId xmlns:a16="http://schemas.microsoft.com/office/drawing/2014/main" id="{27AAC657-5AF5-27D9-9979-D2D00C224B8F}"/>
              </a:ext>
            </a:extLst>
          </p:cNvPr>
          <p:cNvSpPr txBox="1"/>
          <p:nvPr/>
        </p:nvSpPr>
        <p:spPr>
          <a:xfrm>
            <a:off x="528389" y="61555"/>
            <a:ext cx="1620957" cy="523220"/>
          </a:xfrm>
          <a:prstGeom prst="rect">
            <a:avLst/>
          </a:prstGeom>
          <a:noFill/>
        </p:spPr>
        <p:txBody>
          <a:bodyPr wrap="none" rtlCol="0">
            <a:spAutoFit/>
          </a:bodyPr>
          <a:lstStyle/>
          <a:p>
            <a:r>
              <a:rPr lang="zh-CN" altLang="en-US" sz="2800" dirty="0">
                <a:ln>
                  <a:solidFill>
                    <a:srgbClr val="FFFFFF">
                      <a:alpha val="30000"/>
                    </a:srgbClr>
                  </a:solidFill>
                </a:ln>
                <a:noFill/>
                <a:latin typeface="+mj-ea"/>
                <a:ea typeface="+mj-ea"/>
              </a:rPr>
              <a:t>目标规划</a:t>
            </a:r>
          </a:p>
        </p:txBody>
      </p:sp>
      <p:cxnSp>
        <p:nvCxnSpPr>
          <p:cNvPr id="8" name="直接连接符 7">
            <a:extLst>
              <a:ext uri="{FF2B5EF4-FFF2-40B4-BE49-F238E27FC236}">
                <a16:creationId xmlns:a16="http://schemas.microsoft.com/office/drawing/2014/main" id="{8961E465-D973-2C6D-DED3-17C76516A161}"/>
              </a:ext>
            </a:extLst>
          </p:cNvPr>
          <p:cNvCxnSpPr>
            <a:cxnSpLocks/>
          </p:cNvCxnSpPr>
          <p:nvPr/>
        </p:nvCxnSpPr>
        <p:spPr>
          <a:xfrm>
            <a:off x="2331035"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矩形: 圆顶角 9">
            <a:extLst>
              <a:ext uri="{FF2B5EF4-FFF2-40B4-BE49-F238E27FC236}">
                <a16:creationId xmlns:a16="http://schemas.microsoft.com/office/drawing/2014/main" id="{4556A337-3A05-4D38-7029-52708460A7E7}"/>
              </a:ext>
            </a:extLst>
          </p:cNvPr>
          <p:cNvSpPr/>
          <p:nvPr/>
        </p:nvSpPr>
        <p:spPr>
          <a:xfrm>
            <a:off x="0" y="3842795"/>
            <a:ext cx="12192000" cy="3015205"/>
          </a:xfrm>
          <a:prstGeom prst="round2SameRect">
            <a:avLst>
              <a:gd name="adj1" fmla="val 11676"/>
              <a:gd name="adj2" fmla="val 0"/>
            </a:avLst>
          </a:prstGeom>
          <a:gradFill flip="none" rotWithShape="1">
            <a:gsLst>
              <a:gs pos="0">
                <a:schemeClr val="accent1"/>
              </a:gs>
              <a:gs pos="100000">
                <a:schemeClr val="accent6"/>
              </a:gs>
            </a:gsLst>
            <a:lin ang="1890000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矩形: 圆角 17">
            <a:extLst>
              <a:ext uri="{FF2B5EF4-FFF2-40B4-BE49-F238E27FC236}">
                <a16:creationId xmlns:a16="http://schemas.microsoft.com/office/drawing/2014/main" id="{8F48B928-FE1C-6858-E593-0B431F185BE7}"/>
              </a:ext>
            </a:extLst>
          </p:cNvPr>
          <p:cNvSpPr/>
          <p:nvPr/>
        </p:nvSpPr>
        <p:spPr>
          <a:xfrm>
            <a:off x="880831" y="1936727"/>
            <a:ext cx="10430337" cy="4395261"/>
          </a:xfrm>
          <a:prstGeom prst="roundRect">
            <a:avLst>
              <a:gd name="adj" fmla="val 5680"/>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5" name="文本框 14">
            <a:extLst>
              <a:ext uri="{FF2B5EF4-FFF2-40B4-BE49-F238E27FC236}">
                <a16:creationId xmlns:a16="http://schemas.microsoft.com/office/drawing/2014/main" id="{A27E4FA5-991F-A67A-A274-C6BA6EA021DF}"/>
              </a:ext>
            </a:extLst>
          </p:cNvPr>
          <p:cNvSpPr txBox="1"/>
          <p:nvPr/>
        </p:nvSpPr>
        <p:spPr>
          <a:xfrm>
            <a:off x="5285521" y="972191"/>
            <a:ext cx="1620957" cy="523220"/>
          </a:xfrm>
          <a:prstGeom prst="rect">
            <a:avLst/>
          </a:prstGeom>
          <a:noFill/>
        </p:spPr>
        <p:txBody>
          <a:bodyPr wrap="none" rtlCol="0">
            <a:spAutoFit/>
          </a:bodyPr>
          <a:lstStyle/>
          <a:p>
            <a:pPr algn="ctr"/>
            <a:r>
              <a:rPr lang="zh-CN" altLang="en-US" sz="2800" dirty="0">
                <a:solidFill>
                  <a:schemeClr val="accent1">
                    <a:lumMod val="75000"/>
                  </a:schemeClr>
                </a:solidFill>
                <a:latin typeface="+mj-ea"/>
                <a:ea typeface="+mj-ea"/>
              </a:rPr>
              <a:t>输入标题</a:t>
            </a:r>
          </a:p>
        </p:txBody>
      </p:sp>
      <p:cxnSp>
        <p:nvCxnSpPr>
          <p:cNvPr id="17" name="直接连接符 16">
            <a:extLst>
              <a:ext uri="{FF2B5EF4-FFF2-40B4-BE49-F238E27FC236}">
                <a16:creationId xmlns:a16="http://schemas.microsoft.com/office/drawing/2014/main" id="{70AE7DE4-4D93-B40C-3D77-2D4CEDC373EF}"/>
              </a:ext>
            </a:extLst>
          </p:cNvPr>
          <p:cNvCxnSpPr>
            <a:cxnSpLocks/>
          </p:cNvCxnSpPr>
          <p:nvPr/>
        </p:nvCxnSpPr>
        <p:spPr>
          <a:xfrm>
            <a:off x="5804960" y="1599006"/>
            <a:ext cx="582081"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任意多边形: 形状 52">
            <a:extLst>
              <a:ext uri="{FF2B5EF4-FFF2-40B4-BE49-F238E27FC236}">
                <a16:creationId xmlns:a16="http://schemas.microsoft.com/office/drawing/2014/main" id="{5A567412-0E58-774F-D26D-36B0F04A653E}"/>
              </a:ext>
            </a:extLst>
          </p:cNvPr>
          <p:cNvSpPr/>
          <p:nvPr/>
        </p:nvSpPr>
        <p:spPr>
          <a:xfrm>
            <a:off x="4198716" y="4021465"/>
            <a:ext cx="482213" cy="282165"/>
          </a:xfrm>
          <a:custGeom>
            <a:avLst/>
            <a:gdLst>
              <a:gd name="connsiteX0" fmla="*/ 200048 w 482213"/>
              <a:gd name="connsiteY0" fmla="*/ 0 h 282165"/>
              <a:gd name="connsiteX1" fmla="*/ 341131 w 482213"/>
              <a:gd name="connsiteY1" fmla="*/ 0 h 282165"/>
              <a:gd name="connsiteX2" fmla="*/ 482213 w 482213"/>
              <a:gd name="connsiteY2" fmla="*/ 141083 h 282165"/>
              <a:gd name="connsiteX3" fmla="*/ 341131 w 482213"/>
              <a:gd name="connsiteY3" fmla="*/ 282165 h 282165"/>
              <a:gd name="connsiteX4" fmla="*/ 200048 w 482213"/>
              <a:gd name="connsiteY4" fmla="*/ 282165 h 282165"/>
              <a:gd name="connsiteX5" fmla="*/ 341131 w 482213"/>
              <a:gd name="connsiteY5" fmla="*/ 141083 h 282165"/>
              <a:gd name="connsiteX6" fmla="*/ 0 w 482213"/>
              <a:gd name="connsiteY6" fmla="*/ 0 h 282165"/>
              <a:gd name="connsiteX7" fmla="*/ 141083 w 482213"/>
              <a:gd name="connsiteY7" fmla="*/ 0 h 282165"/>
              <a:gd name="connsiteX8" fmla="*/ 282165 w 482213"/>
              <a:gd name="connsiteY8" fmla="*/ 141083 h 282165"/>
              <a:gd name="connsiteX9" fmla="*/ 141083 w 482213"/>
              <a:gd name="connsiteY9" fmla="*/ 282165 h 282165"/>
              <a:gd name="connsiteX10" fmla="*/ 0 w 482213"/>
              <a:gd name="connsiteY10" fmla="*/ 282165 h 282165"/>
              <a:gd name="connsiteX11" fmla="*/ 141083 w 482213"/>
              <a:gd name="connsiteY11" fmla="*/ 141083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2213" h="282165">
                <a:moveTo>
                  <a:pt x="200048" y="0"/>
                </a:moveTo>
                <a:lnTo>
                  <a:pt x="341131" y="0"/>
                </a:lnTo>
                <a:lnTo>
                  <a:pt x="482213" y="141083"/>
                </a:lnTo>
                <a:lnTo>
                  <a:pt x="341131" y="282165"/>
                </a:lnTo>
                <a:lnTo>
                  <a:pt x="200048" y="282165"/>
                </a:lnTo>
                <a:lnTo>
                  <a:pt x="341131" y="141083"/>
                </a:lnTo>
                <a:close/>
                <a:moveTo>
                  <a:pt x="0" y="0"/>
                </a:moveTo>
                <a:lnTo>
                  <a:pt x="141083" y="0"/>
                </a:lnTo>
                <a:lnTo>
                  <a:pt x="282165" y="141083"/>
                </a:lnTo>
                <a:lnTo>
                  <a:pt x="141083" y="282165"/>
                </a:lnTo>
                <a:lnTo>
                  <a:pt x="0" y="282165"/>
                </a:lnTo>
                <a:lnTo>
                  <a:pt x="141083" y="141083"/>
                </a:lnTo>
                <a:close/>
              </a:path>
            </a:pathLst>
          </a:custGeom>
          <a:gradFill>
            <a:gsLst>
              <a:gs pos="0">
                <a:schemeClr val="accent1"/>
              </a:gs>
              <a:gs pos="100000">
                <a:schemeClr val="accent6"/>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54" name="任意多边形: 形状 53">
            <a:extLst>
              <a:ext uri="{FF2B5EF4-FFF2-40B4-BE49-F238E27FC236}">
                <a16:creationId xmlns:a16="http://schemas.microsoft.com/office/drawing/2014/main" id="{18FD6482-4C73-DC0D-12FD-5943CECB7189}"/>
              </a:ext>
            </a:extLst>
          </p:cNvPr>
          <p:cNvSpPr/>
          <p:nvPr/>
        </p:nvSpPr>
        <p:spPr>
          <a:xfrm>
            <a:off x="7524621" y="4021465"/>
            <a:ext cx="482213" cy="282165"/>
          </a:xfrm>
          <a:custGeom>
            <a:avLst/>
            <a:gdLst>
              <a:gd name="connsiteX0" fmla="*/ 200048 w 482213"/>
              <a:gd name="connsiteY0" fmla="*/ 0 h 282165"/>
              <a:gd name="connsiteX1" fmla="*/ 341131 w 482213"/>
              <a:gd name="connsiteY1" fmla="*/ 0 h 282165"/>
              <a:gd name="connsiteX2" fmla="*/ 482213 w 482213"/>
              <a:gd name="connsiteY2" fmla="*/ 141083 h 282165"/>
              <a:gd name="connsiteX3" fmla="*/ 341131 w 482213"/>
              <a:gd name="connsiteY3" fmla="*/ 282165 h 282165"/>
              <a:gd name="connsiteX4" fmla="*/ 200048 w 482213"/>
              <a:gd name="connsiteY4" fmla="*/ 282165 h 282165"/>
              <a:gd name="connsiteX5" fmla="*/ 341131 w 482213"/>
              <a:gd name="connsiteY5" fmla="*/ 141083 h 282165"/>
              <a:gd name="connsiteX6" fmla="*/ 0 w 482213"/>
              <a:gd name="connsiteY6" fmla="*/ 0 h 282165"/>
              <a:gd name="connsiteX7" fmla="*/ 141083 w 482213"/>
              <a:gd name="connsiteY7" fmla="*/ 0 h 282165"/>
              <a:gd name="connsiteX8" fmla="*/ 282165 w 482213"/>
              <a:gd name="connsiteY8" fmla="*/ 141083 h 282165"/>
              <a:gd name="connsiteX9" fmla="*/ 141083 w 482213"/>
              <a:gd name="connsiteY9" fmla="*/ 282165 h 282165"/>
              <a:gd name="connsiteX10" fmla="*/ 0 w 482213"/>
              <a:gd name="connsiteY10" fmla="*/ 282165 h 282165"/>
              <a:gd name="connsiteX11" fmla="*/ 141083 w 482213"/>
              <a:gd name="connsiteY11" fmla="*/ 141083 h 282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2213" h="282165">
                <a:moveTo>
                  <a:pt x="200048" y="0"/>
                </a:moveTo>
                <a:lnTo>
                  <a:pt x="341131" y="0"/>
                </a:lnTo>
                <a:lnTo>
                  <a:pt x="482213" y="141083"/>
                </a:lnTo>
                <a:lnTo>
                  <a:pt x="341131" y="282165"/>
                </a:lnTo>
                <a:lnTo>
                  <a:pt x="200048" y="282165"/>
                </a:lnTo>
                <a:lnTo>
                  <a:pt x="341131" y="141083"/>
                </a:lnTo>
                <a:close/>
                <a:moveTo>
                  <a:pt x="0" y="0"/>
                </a:moveTo>
                <a:lnTo>
                  <a:pt x="141083" y="0"/>
                </a:lnTo>
                <a:lnTo>
                  <a:pt x="282165" y="141083"/>
                </a:lnTo>
                <a:lnTo>
                  <a:pt x="141083" y="282165"/>
                </a:lnTo>
                <a:lnTo>
                  <a:pt x="0" y="282165"/>
                </a:lnTo>
                <a:lnTo>
                  <a:pt x="141083" y="141083"/>
                </a:lnTo>
                <a:close/>
              </a:path>
            </a:pathLst>
          </a:custGeom>
          <a:gradFill>
            <a:gsLst>
              <a:gs pos="0">
                <a:schemeClr val="accent1"/>
              </a:gs>
              <a:gs pos="100000">
                <a:schemeClr val="accent6"/>
              </a:gs>
            </a:gsLst>
            <a:lin ang="0" scaled="1"/>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2" name="文本框 1">
            <a:extLst>
              <a:ext uri="{FF2B5EF4-FFF2-40B4-BE49-F238E27FC236}">
                <a16:creationId xmlns:a16="http://schemas.microsoft.com/office/drawing/2014/main" id="{E14C59A0-4D5C-507A-D03C-4739438F5ACC}"/>
              </a:ext>
            </a:extLst>
          </p:cNvPr>
          <p:cNvSpPr txBox="1"/>
          <p:nvPr/>
        </p:nvSpPr>
        <p:spPr>
          <a:xfrm>
            <a:off x="10861416" y="138499"/>
            <a:ext cx="814647" cy="369332"/>
          </a:xfrm>
          <a:prstGeom prst="rect">
            <a:avLst/>
          </a:prstGeom>
          <a:noFill/>
        </p:spPr>
        <p:txBody>
          <a:bodyPr wrap="none" rtlCol="0">
            <a:spAutoFit/>
          </a:bodyPr>
          <a:lstStyle/>
          <a:p>
            <a:r>
              <a:rPr lang="en-US" altLang="zh-CN" b="1" dirty="0">
                <a:solidFill>
                  <a:srgbClr val="FFFFFF"/>
                </a:solidFill>
                <a:latin typeface="+mj-ea"/>
                <a:ea typeface="+mj-ea"/>
                <a:cs typeface="阿里巴巴普惠体 2.0 105 Heavy" panose="00020600040101010101" pitchFamily="18" charset="-122"/>
              </a:rPr>
              <a:t>LOGO</a:t>
            </a:r>
            <a:endParaRPr lang="en-US" b="1" dirty="0">
              <a:solidFill>
                <a:srgbClr val="FFFFFF"/>
              </a:solidFill>
              <a:latin typeface="+mj-ea"/>
              <a:ea typeface="+mj-ea"/>
              <a:cs typeface="阿里巴巴普惠体 2.0 105 Heavy" panose="00020600040101010101" pitchFamily="18" charset="-122"/>
            </a:endParaRPr>
          </a:p>
        </p:txBody>
      </p:sp>
      <p:grpSp>
        <p:nvGrpSpPr>
          <p:cNvPr id="19" name="组合 18">
            <a:extLst>
              <a:ext uri="{FF2B5EF4-FFF2-40B4-BE49-F238E27FC236}">
                <a16:creationId xmlns:a16="http://schemas.microsoft.com/office/drawing/2014/main" id="{7C401382-F872-2268-9AE5-A2E3446D499C}"/>
              </a:ext>
            </a:extLst>
          </p:cNvPr>
          <p:cNvGrpSpPr/>
          <p:nvPr/>
        </p:nvGrpSpPr>
        <p:grpSpPr>
          <a:xfrm>
            <a:off x="1615295" y="2112272"/>
            <a:ext cx="2430043" cy="3931278"/>
            <a:chOff x="1615295" y="2112272"/>
            <a:chExt cx="2430043" cy="3931278"/>
          </a:xfrm>
        </p:grpSpPr>
        <p:sp>
          <p:nvSpPr>
            <p:cNvPr id="16" name="文本框 15">
              <a:extLst>
                <a:ext uri="{FF2B5EF4-FFF2-40B4-BE49-F238E27FC236}">
                  <a16:creationId xmlns:a16="http://schemas.microsoft.com/office/drawing/2014/main" id="{D0A69A0D-71C9-4424-FD8A-6CB284817BBC}"/>
                </a:ext>
              </a:extLst>
            </p:cNvPr>
            <p:cNvSpPr txBox="1"/>
            <p:nvPr>
              <p:custDataLst>
                <p:tags r:id="rId5"/>
              </p:custDataLst>
            </p:nvPr>
          </p:nvSpPr>
          <p:spPr>
            <a:xfrm>
              <a:off x="1817851" y="3698444"/>
              <a:ext cx="2024930" cy="2062103"/>
            </a:xfrm>
            <a:prstGeom prst="rect">
              <a:avLst/>
            </a:prstGeom>
            <a:noFill/>
          </p:spPr>
          <p:txBody>
            <a:bodyPr wrap="square" rtlCol="0">
              <a:spAutoFit/>
            </a:bodyPr>
            <a:lstStyle/>
            <a:p>
              <a:pPr algn="just"/>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sp>
          <p:nvSpPr>
            <p:cNvPr id="24" name="矩形: 圆角 23">
              <a:extLst>
                <a:ext uri="{FF2B5EF4-FFF2-40B4-BE49-F238E27FC236}">
                  <a16:creationId xmlns:a16="http://schemas.microsoft.com/office/drawing/2014/main" id="{387C5B2D-FA2C-13B3-BBF7-A72A70D72E6A}"/>
                </a:ext>
              </a:extLst>
            </p:cNvPr>
            <p:cNvSpPr/>
            <p:nvPr/>
          </p:nvSpPr>
          <p:spPr>
            <a:xfrm>
              <a:off x="1933278" y="3167916"/>
              <a:ext cx="1794076" cy="444612"/>
            </a:xfrm>
            <a:prstGeom prst="roundRect">
              <a:avLst>
                <a:gd name="adj" fmla="val 14273"/>
              </a:avLst>
            </a:prstGeom>
            <a:gradFill>
              <a:gsLst>
                <a:gs pos="0">
                  <a:schemeClr val="accent1"/>
                </a:gs>
                <a:gs pos="100000">
                  <a:schemeClr val="accent6"/>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22" name="文本框 21">
              <a:extLst>
                <a:ext uri="{FF2B5EF4-FFF2-40B4-BE49-F238E27FC236}">
                  <a16:creationId xmlns:a16="http://schemas.microsoft.com/office/drawing/2014/main" id="{04DF8D37-7F7B-9BE6-EECA-B20CBC9E3306}"/>
                </a:ext>
              </a:extLst>
            </p:cNvPr>
            <p:cNvSpPr txBox="1"/>
            <p:nvPr/>
          </p:nvSpPr>
          <p:spPr>
            <a:xfrm>
              <a:off x="2225022" y="3190167"/>
              <a:ext cx="1210588" cy="400110"/>
            </a:xfrm>
            <a:prstGeom prst="rect">
              <a:avLst/>
            </a:prstGeom>
            <a:noFill/>
          </p:spPr>
          <p:txBody>
            <a:bodyPr wrap="none" rtlCol="0">
              <a:spAutoFit/>
            </a:bodyPr>
            <a:lstStyle/>
            <a:p>
              <a:pPr algn="ctr"/>
              <a:r>
                <a:rPr lang="zh-CN" altLang="en-US" sz="2000" dirty="0">
                  <a:solidFill>
                    <a:srgbClr val="FFFFFF"/>
                  </a:solidFill>
                  <a:latin typeface="+mj-ea"/>
                  <a:ea typeface="+mj-ea"/>
                </a:rPr>
                <a:t>输入标题</a:t>
              </a:r>
            </a:p>
          </p:txBody>
        </p:sp>
        <p:sp>
          <p:nvSpPr>
            <p:cNvPr id="25" name="矩形: 圆角 24">
              <a:extLst>
                <a:ext uri="{FF2B5EF4-FFF2-40B4-BE49-F238E27FC236}">
                  <a16:creationId xmlns:a16="http://schemas.microsoft.com/office/drawing/2014/main" id="{AC489374-FAF1-E244-86BA-15FF319C4189}"/>
                </a:ext>
              </a:extLst>
            </p:cNvPr>
            <p:cNvSpPr/>
            <p:nvPr/>
          </p:nvSpPr>
          <p:spPr>
            <a:xfrm>
              <a:off x="1615295" y="2506667"/>
              <a:ext cx="2430043" cy="3536883"/>
            </a:xfrm>
            <a:prstGeom prst="roundRect">
              <a:avLst>
                <a:gd name="adj" fmla="val 2854"/>
              </a:avLst>
            </a:prstGeom>
            <a:no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矩形 25">
              <a:extLst>
                <a:ext uri="{FF2B5EF4-FFF2-40B4-BE49-F238E27FC236}">
                  <a16:creationId xmlns:a16="http://schemas.microsoft.com/office/drawing/2014/main" id="{96EE71D9-805F-DF42-4A0B-B7350B0303A3}"/>
                </a:ext>
              </a:extLst>
            </p:cNvPr>
            <p:cNvSpPr/>
            <p:nvPr/>
          </p:nvSpPr>
          <p:spPr>
            <a:xfrm>
              <a:off x="2354066" y="5971550"/>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椭圆 26">
              <a:extLst>
                <a:ext uri="{FF2B5EF4-FFF2-40B4-BE49-F238E27FC236}">
                  <a16:creationId xmlns:a16="http://schemas.microsoft.com/office/drawing/2014/main" id="{78394557-F5F8-CC83-53C2-B70B1F153C53}"/>
                </a:ext>
              </a:extLst>
            </p:cNvPr>
            <p:cNvSpPr/>
            <p:nvPr/>
          </p:nvSpPr>
          <p:spPr>
            <a:xfrm>
              <a:off x="2389571" y="2112272"/>
              <a:ext cx="881490" cy="881490"/>
            </a:xfrm>
            <a:prstGeom prst="ellipse">
              <a:avLst/>
            </a:prstGeom>
            <a:solidFill>
              <a:srgbClr val="FFFFFF"/>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图形 11">
              <a:extLst>
                <a:ext uri="{FF2B5EF4-FFF2-40B4-BE49-F238E27FC236}">
                  <a16:creationId xmlns:a16="http://schemas.microsoft.com/office/drawing/2014/main" id="{8778BFC6-892A-1D55-B4CE-5FFD7483181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542316" y="2265017"/>
              <a:ext cx="576000" cy="576000"/>
            </a:xfrm>
            <a:prstGeom prst="rect">
              <a:avLst/>
            </a:prstGeom>
          </p:spPr>
        </p:pic>
      </p:grpSp>
      <p:grpSp>
        <p:nvGrpSpPr>
          <p:cNvPr id="30" name="组合 29">
            <a:extLst>
              <a:ext uri="{FF2B5EF4-FFF2-40B4-BE49-F238E27FC236}">
                <a16:creationId xmlns:a16="http://schemas.microsoft.com/office/drawing/2014/main" id="{038F50B8-7A78-F0BB-5B7F-8D24E55DE867}"/>
              </a:ext>
            </a:extLst>
          </p:cNvPr>
          <p:cNvGrpSpPr/>
          <p:nvPr/>
        </p:nvGrpSpPr>
        <p:grpSpPr>
          <a:xfrm>
            <a:off x="4880979" y="2112272"/>
            <a:ext cx="2430043" cy="3931278"/>
            <a:chOff x="4880979" y="2112272"/>
            <a:chExt cx="2430043" cy="3931278"/>
          </a:xfrm>
        </p:grpSpPr>
        <p:sp>
          <p:nvSpPr>
            <p:cNvPr id="33" name="文本框 32">
              <a:extLst>
                <a:ext uri="{FF2B5EF4-FFF2-40B4-BE49-F238E27FC236}">
                  <a16:creationId xmlns:a16="http://schemas.microsoft.com/office/drawing/2014/main" id="{54208F6A-412F-7566-5DD6-7E26073285DC}"/>
                </a:ext>
              </a:extLst>
            </p:cNvPr>
            <p:cNvSpPr txBox="1"/>
            <p:nvPr>
              <p:custDataLst>
                <p:tags r:id="rId4"/>
              </p:custDataLst>
            </p:nvPr>
          </p:nvSpPr>
          <p:spPr>
            <a:xfrm>
              <a:off x="5083535" y="3698444"/>
              <a:ext cx="2024930" cy="2062103"/>
            </a:xfrm>
            <a:prstGeom prst="rect">
              <a:avLst/>
            </a:prstGeom>
            <a:noFill/>
          </p:spPr>
          <p:txBody>
            <a:bodyPr wrap="square" rtlCol="0">
              <a:spAutoFit/>
            </a:bodyPr>
            <a:lstStyle/>
            <a:p>
              <a:pPr algn="just"/>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sp>
          <p:nvSpPr>
            <p:cNvPr id="39" name="矩形: 圆角 38">
              <a:extLst>
                <a:ext uri="{FF2B5EF4-FFF2-40B4-BE49-F238E27FC236}">
                  <a16:creationId xmlns:a16="http://schemas.microsoft.com/office/drawing/2014/main" id="{C392F2D3-DDF3-1ECF-CB95-053E7303840B}"/>
                </a:ext>
              </a:extLst>
            </p:cNvPr>
            <p:cNvSpPr/>
            <p:nvPr/>
          </p:nvSpPr>
          <p:spPr>
            <a:xfrm>
              <a:off x="5198962" y="3167916"/>
              <a:ext cx="1794076" cy="444612"/>
            </a:xfrm>
            <a:prstGeom prst="roundRect">
              <a:avLst>
                <a:gd name="adj" fmla="val 14273"/>
              </a:avLst>
            </a:prstGeom>
            <a:gradFill>
              <a:gsLst>
                <a:gs pos="0">
                  <a:schemeClr val="accent1"/>
                </a:gs>
                <a:gs pos="100000">
                  <a:schemeClr val="accent6"/>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40" name="文本框 39">
              <a:extLst>
                <a:ext uri="{FF2B5EF4-FFF2-40B4-BE49-F238E27FC236}">
                  <a16:creationId xmlns:a16="http://schemas.microsoft.com/office/drawing/2014/main" id="{DD3EA26E-AE90-74C4-4F3E-63EB5BFE2764}"/>
                </a:ext>
              </a:extLst>
            </p:cNvPr>
            <p:cNvSpPr txBox="1"/>
            <p:nvPr/>
          </p:nvSpPr>
          <p:spPr>
            <a:xfrm>
              <a:off x="5490706" y="3190167"/>
              <a:ext cx="1210588" cy="400110"/>
            </a:xfrm>
            <a:prstGeom prst="rect">
              <a:avLst/>
            </a:prstGeom>
            <a:noFill/>
          </p:spPr>
          <p:txBody>
            <a:bodyPr wrap="none" rtlCol="0">
              <a:spAutoFit/>
            </a:bodyPr>
            <a:lstStyle/>
            <a:p>
              <a:pPr algn="ctr"/>
              <a:r>
                <a:rPr lang="zh-CN" altLang="en-US" sz="2000" dirty="0">
                  <a:solidFill>
                    <a:srgbClr val="FFFFFF"/>
                  </a:solidFill>
                  <a:latin typeface="+mj-ea"/>
                  <a:ea typeface="+mj-ea"/>
                </a:rPr>
                <a:t>输入标题</a:t>
              </a:r>
            </a:p>
          </p:txBody>
        </p:sp>
        <p:sp>
          <p:nvSpPr>
            <p:cNvPr id="36" name="矩形: 圆角 35">
              <a:extLst>
                <a:ext uri="{FF2B5EF4-FFF2-40B4-BE49-F238E27FC236}">
                  <a16:creationId xmlns:a16="http://schemas.microsoft.com/office/drawing/2014/main" id="{61155A2F-DBE4-A198-C3CA-72F75CF3366A}"/>
                </a:ext>
              </a:extLst>
            </p:cNvPr>
            <p:cNvSpPr/>
            <p:nvPr/>
          </p:nvSpPr>
          <p:spPr>
            <a:xfrm>
              <a:off x="4880979" y="2506667"/>
              <a:ext cx="2430043" cy="3536883"/>
            </a:xfrm>
            <a:prstGeom prst="roundRect">
              <a:avLst>
                <a:gd name="adj" fmla="val 2854"/>
              </a:avLst>
            </a:prstGeom>
            <a:no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矩形 36">
              <a:extLst>
                <a:ext uri="{FF2B5EF4-FFF2-40B4-BE49-F238E27FC236}">
                  <a16:creationId xmlns:a16="http://schemas.microsoft.com/office/drawing/2014/main" id="{07D40708-9E57-066F-CEA2-1AA27D144452}"/>
                </a:ext>
              </a:extLst>
            </p:cNvPr>
            <p:cNvSpPr/>
            <p:nvPr/>
          </p:nvSpPr>
          <p:spPr>
            <a:xfrm>
              <a:off x="5619750" y="5971550"/>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椭圆 37">
              <a:extLst>
                <a:ext uri="{FF2B5EF4-FFF2-40B4-BE49-F238E27FC236}">
                  <a16:creationId xmlns:a16="http://schemas.microsoft.com/office/drawing/2014/main" id="{AEC493DE-702C-A057-7B82-95DA3E823851}"/>
                </a:ext>
              </a:extLst>
            </p:cNvPr>
            <p:cNvSpPr/>
            <p:nvPr/>
          </p:nvSpPr>
          <p:spPr>
            <a:xfrm>
              <a:off x="5655255" y="2112272"/>
              <a:ext cx="881490" cy="881490"/>
            </a:xfrm>
            <a:prstGeom prst="ellipse">
              <a:avLst/>
            </a:prstGeom>
            <a:solidFill>
              <a:srgbClr val="FFFFFF"/>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图形 51">
              <a:extLst>
                <a:ext uri="{FF2B5EF4-FFF2-40B4-BE49-F238E27FC236}">
                  <a16:creationId xmlns:a16="http://schemas.microsoft.com/office/drawing/2014/main" id="{61CEC4AB-EDD3-3977-148B-6CCE8D63DC84}"/>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808000" y="2265017"/>
              <a:ext cx="576000" cy="576000"/>
            </a:xfrm>
            <a:prstGeom prst="rect">
              <a:avLst/>
            </a:prstGeom>
          </p:spPr>
        </p:pic>
      </p:grpSp>
      <p:grpSp>
        <p:nvGrpSpPr>
          <p:cNvPr id="31" name="组合 30">
            <a:extLst>
              <a:ext uri="{FF2B5EF4-FFF2-40B4-BE49-F238E27FC236}">
                <a16:creationId xmlns:a16="http://schemas.microsoft.com/office/drawing/2014/main" id="{1C49011D-5D68-C593-F57F-C8B24BBD047D}"/>
              </a:ext>
            </a:extLst>
          </p:cNvPr>
          <p:cNvGrpSpPr/>
          <p:nvPr/>
        </p:nvGrpSpPr>
        <p:grpSpPr>
          <a:xfrm>
            <a:off x="8146662" y="2112272"/>
            <a:ext cx="2430043" cy="3931278"/>
            <a:chOff x="8146662" y="2112272"/>
            <a:chExt cx="2430043" cy="3931278"/>
          </a:xfrm>
        </p:grpSpPr>
        <p:sp>
          <p:nvSpPr>
            <p:cNvPr id="42" name="文本框 41">
              <a:extLst>
                <a:ext uri="{FF2B5EF4-FFF2-40B4-BE49-F238E27FC236}">
                  <a16:creationId xmlns:a16="http://schemas.microsoft.com/office/drawing/2014/main" id="{2ADEC8DC-B1C0-BB5D-0AD1-3BF5C67F9457}"/>
                </a:ext>
              </a:extLst>
            </p:cNvPr>
            <p:cNvSpPr txBox="1"/>
            <p:nvPr>
              <p:custDataLst>
                <p:tags r:id="rId3"/>
              </p:custDataLst>
            </p:nvPr>
          </p:nvSpPr>
          <p:spPr>
            <a:xfrm>
              <a:off x="8349218" y="3698444"/>
              <a:ext cx="2024930" cy="2062103"/>
            </a:xfrm>
            <a:prstGeom prst="rect">
              <a:avLst/>
            </a:prstGeom>
            <a:noFill/>
          </p:spPr>
          <p:txBody>
            <a:bodyPr wrap="square" rtlCol="0">
              <a:spAutoFit/>
            </a:bodyPr>
            <a:lstStyle/>
            <a:p>
              <a:pPr algn="just"/>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a:t>
              </a:r>
              <a:endParaRPr lang="en-US" altLang="zh-CN" sz="1600" dirty="0">
                <a:solidFill>
                  <a:schemeClr val="tx1">
                    <a:lumMod val="50000"/>
                    <a:lumOff val="50000"/>
                    <a:alpha val="60000"/>
                  </a:schemeClr>
                </a:solidFill>
                <a:latin typeface="+mn-ea"/>
              </a:endParaRPr>
            </a:p>
          </p:txBody>
        </p:sp>
        <p:sp>
          <p:nvSpPr>
            <p:cNvPr id="48" name="矩形: 圆角 47">
              <a:extLst>
                <a:ext uri="{FF2B5EF4-FFF2-40B4-BE49-F238E27FC236}">
                  <a16:creationId xmlns:a16="http://schemas.microsoft.com/office/drawing/2014/main" id="{A5B97ED4-9B36-235B-CA64-E1BC37617E88}"/>
                </a:ext>
              </a:extLst>
            </p:cNvPr>
            <p:cNvSpPr/>
            <p:nvPr/>
          </p:nvSpPr>
          <p:spPr>
            <a:xfrm>
              <a:off x="8464645" y="3167916"/>
              <a:ext cx="1794076" cy="444612"/>
            </a:xfrm>
            <a:prstGeom prst="roundRect">
              <a:avLst>
                <a:gd name="adj" fmla="val 14273"/>
              </a:avLst>
            </a:prstGeom>
            <a:gradFill>
              <a:gsLst>
                <a:gs pos="0">
                  <a:schemeClr val="accent1"/>
                </a:gs>
                <a:gs pos="100000">
                  <a:schemeClr val="accent6"/>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49" name="文本框 48">
              <a:extLst>
                <a:ext uri="{FF2B5EF4-FFF2-40B4-BE49-F238E27FC236}">
                  <a16:creationId xmlns:a16="http://schemas.microsoft.com/office/drawing/2014/main" id="{D83303C5-31E3-888E-1BE1-2135FE24EA9D}"/>
                </a:ext>
              </a:extLst>
            </p:cNvPr>
            <p:cNvSpPr txBox="1"/>
            <p:nvPr/>
          </p:nvSpPr>
          <p:spPr>
            <a:xfrm>
              <a:off x="8756389" y="3190167"/>
              <a:ext cx="1210588" cy="400110"/>
            </a:xfrm>
            <a:prstGeom prst="rect">
              <a:avLst/>
            </a:prstGeom>
            <a:noFill/>
          </p:spPr>
          <p:txBody>
            <a:bodyPr wrap="none" rtlCol="0">
              <a:spAutoFit/>
            </a:bodyPr>
            <a:lstStyle/>
            <a:p>
              <a:pPr algn="ctr"/>
              <a:r>
                <a:rPr lang="zh-CN" altLang="en-US" sz="2000" dirty="0">
                  <a:solidFill>
                    <a:srgbClr val="FFFFFF"/>
                  </a:solidFill>
                  <a:latin typeface="+mj-ea"/>
                  <a:ea typeface="+mj-ea"/>
                </a:rPr>
                <a:t>输入标题</a:t>
              </a:r>
            </a:p>
          </p:txBody>
        </p:sp>
        <p:sp>
          <p:nvSpPr>
            <p:cNvPr id="45" name="矩形: 圆角 44">
              <a:extLst>
                <a:ext uri="{FF2B5EF4-FFF2-40B4-BE49-F238E27FC236}">
                  <a16:creationId xmlns:a16="http://schemas.microsoft.com/office/drawing/2014/main" id="{F396D18B-02E6-6A5E-36FB-6748777C064F}"/>
                </a:ext>
              </a:extLst>
            </p:cNvPr>
            <p:cNvSpPr/>
            <p:nvPr/>
          </p:nvSpPr>
          <p:spPr>
            <a:xfrm>
              <a:off x="8146662" y="2506667"/>
              <a:ext cx="2430043" cy="3536883"/>
            </a:xfrm>
            <a:prstGeom prst="roundRect">
              <a:avLst>
                <a:gd name="adj" fmla="val 2854"/>
              </a:avLst>
            </a:prstGeom>
            <a:no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矩形 45">
              <a:extLst>
                <a:ext uri="{FF2B5EF4-FFF2-40B4-BE49-F238E27FC236}">
                  <a16:creationId xmlns:a16="http://schemas.microsoft.com/office/drawing/2014/main" id="{D6ECA20D-8478-F1E6-52F6-505CD628FEED}"/>
                </a:ext>
              </a:extLst>
            </p:cNvPr>
            <p:cNvSpPr/>
            <p:nvPr/>
          </p:nvSpPr>
          <p:spPr>
            <a:xfrm>
              <a:off x="8885433" y="5971550"/>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椭圆 46">
              <a:extLst>
                <a:ext uri="{FF2B5EF4-FFF2-40B4-BE49-F238E27FC236}">
                  <a16:creationId xmlns:a16="http://schemas.microsoft.com/office/drawing/2014/main" id="{4AAC8188-AC0F-F251-6F11-AA9B4B0140BE}"/>
                </a:ext>
              </a:extLst>
            </p:cNvPr>
            <p:cNvSpPr/>
            <p:nvPr/>
          </p:nvSpPr>
          <p:spPr>
            <a:xfrm>
              <a:off x="8920938" y="2112272"/>
              <a:ext cx="881490" cy="881490"/>
            </a:xfrm>
            <a:prstGeom prst="ellipse">
              <a:avLst/>
            </a:prstGeom>
            <a:solidFill>
              <a:srgbClr val="FFFFFF"/>
            </a:solidFill>
            <a:ln>
              <a:solidFill>
                <a:schemeClr val="accent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图形 75">
              <a:extLst>
                <a:ext uri="{FF2B5EF4-FFF2-40B4-BE49-F238E27FC236}">
                  <a16:creationId xmlns:a16="http://schemas.microsoft.com/office/drawing/2014/main" id="{798A504B-2318-57FD-48DA-0E05B4AAA893}"/>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9073683" y="2265017"/>
              <a:ext cx="576000" cy="576000"/>
            </a:xfrm>
            <a:prstGeom prst="rect">
              <a:avLst/>
            </a:prstGeom>
          </p:spPr>
        </p:pic>
      </p:grpSp>
    </p:spTree>
    <p:extLst>
      <p:ext uri="{BB962C8B-B14F-4D97-AF65-F5344CB8AC3E}">
        <p14:creationId xmlns:p14="http://schemas.microsoft.com/office/powerpoint/2010/main" val="1593320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id="{2C109F15-4659-91DF-0E8A-4F5F21D8A4DA}"/>
              </a:ext>
            </a:extLst>
          </p:cNvPr>
          <p:cNvSpPr/>
          <p:nvPr/>
        </p:nvSpPr>
        <p:spPr>
          <a:xfrm flipH="1" flipV="1">
            <a:off x="6168024" y="0"/>
            <a:ext cx="5956958" cy="6858000"/>
          </a:xfrm>
          <a:custGeom>
            <a:avLst/>
            <a:gdLst>
              <a:gd name="connsiteX0" fmla="*/ 2636472 w 5956958"/>
              <a:gd name="connsiteY0" fmla="*/ 6858000 h 6858000"/>
              <a:gd name="connsiteX1" fmla="*/ 0 w 5956958"/>
              <a:gd name="connsiteY1" fmla="*/ 6858000 h 6858000"/>
              <a:gd name="connsiteX2" fmla="*/ 0 w 5956958"/>
              <a:gd name="connsiteY2" fmla="*/ 0 h 6858000"/>
              <a:gd name="connsiteX3" fmla="*/ 5956958 w 5956958"/>
              <a:gd name="connsiteY3" fmla="*/ 0 h 6858000"/>
            </a:gdLst>
            <a:ahLst/>
            <a:cxnLst>
              <a:cxn ang="0">
                <a:pos x="connsiteX0" y="connsiteY0"/>
              </a:cxn>
              <a:cxn ang="0">
                <a:pos x="connsiteX1" y="connsiteY1"/>
              </a:cxn>
              <a:cxn ang="0">
                <a:pos x="connsiteX2" y="connsiteY2"/>
              </a:cxn>
              <a:cxn ang="0">
                <a:pos x="connsiteX3" y="connsiteY3"/>
              </a:cxn>
            </a:cxnLst>
            <a:rect l="l" t="t" r="r" b="b"/>
            <a:pathLst>
              <a:path w="5956958" h="6858000">
                <a:moveTo>
                  <a:pt x="2636472" y="6858000"/>
                </a:moveTo>
                <a:lnTo>
                  <a:pt x="0" y="6858000"/>
                </a:lnTo>
                <a:lnTo>
                  <a:pt x="0" y="0"/>
                </a:lnTo>
                <a:lnTo>
                  <a:pt x="5956958" y="0"/>
                </a:lnTo>
                <a:close/>
              </a:path>
            </a:pathLst>
          </a:custGeom>
          <a:gradFill>
            <a:gsLst>
              <a:gs pos="6000">
                <a:schemeClr val="accent1"/>
              </a:gs>
              <a:gs pos="100000">
                <a:schemeClr val="accent6"/>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平行四边形 3">
            <a:extLst>
              <a:ext uri="{FF2B5EF4-FFF2-40B4-BE49-F238E27FC236}">
                <a16:creationId xmlns:a16="http://schemas.microsoft.com/office/drawing/2014/main" id="{E46A8BBA-2BE2-71A0-F1D8-6AED44C7503B}"/>
              </a:ext>
            </a:extLst>
          </p:cNvPr>
          <p:cNvSpPr/>
          <p:nvPr/>
        </p:nvSpPr>
        <p:spPr>
          <a:xfrm>
            <a:off x="1"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CB10F8A8-6C0F-6BED-64D6-8AC79FBA7E41}"/>
              </a:ext>
            </a:extLst>
          </p:cNvPr>
          <p:cNvSpPr txBox="1"/>
          <p:nvPr>
            <p:custDataLst>
              <p:tags r:id="rId1"/>
            </p:custDataLst>
          </p:nvPr>
        </p:nvSpPr>
        <p:spPr>
          <a:xfrm>
            <a:off x="2209784" y="169277"/>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个人成长</a:t>
            </a:r>
          </a:p>
        </p:txBody>
      </p:sp>
      <p:sp>
        <p:nvSpPr>
          <p:cNvPr id="6" name="文本框 5">
            <a:extLst>
              <a:ext uri="{FF2B5EF4-FFF2-40B4-BE49-F238E27FC236}">
                <a16:creationId xmlns:a16="http://schemas.microsoft.com/office/drawing/2014/main" id="{9D0D05D7-0B94-E69A-480C-AB1DDF3E4510}"/>
              </a:ext>
            </a:extLst>
          </p:cNvPr>
          <p:cNvSpPr txBox="1"/>
          <p:nvPr>
            <p:custDataLst>
              <p:tags r:id="rId2"/>
            </p:custDataLst>
          </p:nvPr>
        </p:nvSpPr>
        <p:spPr>
          <a:xfrm>
            <a:off x="3045497" y="123110"/>
            <a:ext cx="1210589" cy="400110"/>
          </a:xfrm>
          <a:prstGeom prst="rect">
            <a:avLst/>
          </a:prstGeom>
          <a:noFill/>
        </p:spPr>
        <p:txBody>
          <a:bodyPr wrap="none" rtlCol="0">
            <a:spAutoFit/>
          </a:bodyPr>
          <a:lstStyle/>
          <a:p>
            <a:pPr algn="ctr"/>
            <a:r>
              <a:rPr lang="zh-CN" altLang="en-US" sz="2000" b="1" dirty="0">
                <a:solidFill>
                  <a:srgbClr val="FFFFFF"/>
                </a:solidFill>
                <a:latin typeface="+mn-ea"/>
              </a:rPr>
              <a:t>团队提升</a:t>
            </a:r>
          </a:p>
        </p:txBody>
      </p:sp>
      <p:sp>
        <p:nvSpPr>
          <p:cNvPr id="7" name="文本框 6">
            <a:extLst>
              <a:ext uri="{FF2B5EF4-FFF2-40B4-BE49-F238E27FC236}">
                <a16:creationId xmlns:a16="http://schemas.microsoft.com/office/drawing/2014/main" id="{5575E2DE-085A-3D2F-2888-7042EB9FD942}"/>
              </a:ext>
            </a:extLst>
          </p:cNvPr>
          <p:cNvSpPr txBox="1"/>
          <p:nvPr/>
        </p:nvSpPr>
        <p:spPr>
          <a:xfrm>
            <a:off x="528389" y="61555"/>
            <a:ext cx="1620957" cy="523220"/>
          </a:xfrm>
          <a:prstGeom prst="rect">
            <a:avLst/>
          </a:prstGeom>
          <a:noFill/>
        </p:spPr>
        <p:txBody>
          <a:bodyPr wrap="none" rtlCol="0">
            <a:spAutoFit/>
          </a:bodyPr>
          <a:lstStyle/>
          <a:p>
            <a:r>
              <a:rPr lang="zh-CN" altLang="en-US" sz="2800" dirty="0">
                <a:ln>
                  <a:solidFill>
                    <a:srgbClr val="FFFFFF">
                      <a:alpha val="30000"/>
                    </a:srgbClr>
                  </a:solidFill>
                </a:ln>
                <a:noFill/>
                <a:latin typeface="+mj-ea"/>
                <a:ea typeface="+mj-ea"/>
              </a:rPr>
              <a:t>目标规划</a:t>
            </a:r>
          </a:p>
        </p:txBody>
      </p:sp>
      <p:cxnSp>
        <p:nvCxnSpPr>
          <p:cNvPr id="8" name="直接连接符 7">
            <a:extLst>
              <a:ext uri="{FF2B5EF4-FFF2-40B4-BE49-F238E27FC236}">
                <a16:creationId xmlns:a16="http://schemas.microsoft.com/office/drawing/2014/main" id="{E739E44E-F76A-DFDB-305D-5D901786002D}"/>
              </a:ext>
            </a:extLst>
          </p:cNvPr>
          <p:cNvCxnSpPr>
            <a:cxnSpLocks/>
          </p:cNvCxnSpPr>
          <p:nvPr/>
        </p:nvCxnSpPr>
        <p:spPr>
          <a:xfrm>
            <a:off x="3320636" y="52322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矩形: 圆角 13">
            <a:extLst>
              <a:ext uri="{FF2B5EF4-FFF2-40B4-BE49-F238E27FC236}">
                <a16:creationId xmlns:a16="http://schemas.microsoft.com/office/drawing/2014/main" id="{FF543F9B-EF27-8180-C05C-365C7EAAED2E}"/>
              </a:ext>
            </a:extLst>
          </p:cNvPr>
          <p:cNvSpPr/>
          <p:nvPr/>
        </p:nvSpPr>
        <p:spPr>
          <a:xfrm>
            <a:off x="5233569" y="1715992"/>
            <a:ext cx="6378894" cy="4064000"/>
          </a:xfrm>
          <a:prstGeom prst="roundRect">
            <a:avLst>
              <a:gd name="adj" fmla="val 2910"/>
            </a:avLst>
          </a:prstGeom>
          <a:solidFill>
            <a:schemeClr val="bg1"/>
          </a:solidFill>
          <a:ln w="0">
            <a:noFill/>
          </a:ln>
          <a:effectLst>
            <a:outerShdw blurRad="63500" sx="102000" sy="102000" algn="c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aphicFrame>
        <p:nvGraphicFramePr>
          <p:cNvPr id="15" name="图表 14">
            <a:extLst>
              <a:ext uri="{FF2B5EF4-FFF2-40B4-BE49-F238E27FC236}">
                <a16:creationId xmlns:a16="http://schemas.microsoft.com/office/drawing/2014/main" id="{C75FA5A3-65F2-F386-5B86-F36463E34637}"/>
              </a:ext>
            </a:extLst>
          </p:cNvPr>
          <p:cNvGraphicFramePr/>
          <p:nvPr>
            <p:extLst>
              <p:ext uri="{D42A27DB-BD31-4B8C-83A1-F6EECF244321}">
                <p14:modId xmlns:p14="http://schemas.microsoft.com/office/powerpoint/2010/main" val="2021257455"/>
              </p:ext>
            </p:extLst>
          </p:nvPr>
        </p:nvGraphicFramePr>
        <p:xfrm>
          <a:off x="5571797" y="1834525"/>
          <a:ext cx="5651501" cy="3826933"/>
        </p:xfrm>
        <a:graphic>
          <a:graphicData uri="http://schemas.openxmlformats.org/drawingml/2006/chart">
            <c:chart xmlns:c="http://schemas.openxmlformats.org/drawingml/2006/chart" xmlns:r="http://schemas.openxmlformats.org/officeDocument/2006/relationships" r:id="rId6"/>
          </a:graphicData>
        </a:graphic>
      </p:graphicFrame>
      <p:sp>
        <p:nvSpPr>
          <p:cNvPr id="2" name="文本框 1">
            <a:extLst>
              <a:ext uri="{FF2B5EF4-FFF2-40B4-BE49-F238E27FC236}">
                <a16:creationId xmlns:a16="http://schemas.microsoft.com/office/drawing/2014/main" id="{9049BCFE-9F09-6F3C-F840-ED12556D241A}"/>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grpSp>
        <p:nvGrpSpPr>
          <p:cNvPr id="18" name="组合 17">
            <a:extLst>
              <a:ext uri="{FF2B5EF4-FFF2-40B4-BE49-F238E27FC236}">
                <a16:creationId xmlns:a16="http://schemas.microsoft.com/office/drawing/2014/main" id="{E5C9F0F4-EC81-6B76-688F-C4C1ECD61601}"/>
              </a:ext>
            </a:extLst>
          </p:cNvPr>
          <p:cNvGrpSpPr/>
          <p:nvPr/>
        </p:nvGrpSpPr>
        <p:grpSpPr>
          <a:xfrm>
            <a:off x="482876" y="1701566"/>
            <a:ext cx="4452579" cy="1947629"/>
            <a:chOff x="482876" y="1701566"/>
            <a:chExt cx="4452579" cy="1947629"/>
          </a:xfrm>
        </p:grpSpPr>
        <p:sp>
          <p:nvSpPr>
            <p:cNvPr id="20" name="文本框 19">
              <a:extLst>
                <a:ext uri="{FF2B5EF4-FFF2-40B4-BE49-F238E27FC236}">
                  <a16:creationId xmlns:a16="http://schemas.microsoft.com/office/drawing/2014/main" id="{F246B8EB-194A-D579-4CC6-7A44938599B6}"/>
                </a:ext>
              </a:extLst>
            </p:cNvPr>
            <p:cNvSpPr txBox="1"/>
            <p:nvPr>
              <p:custDataLst>
                <p:tags r:id="rId4"/>
              </p:custDataLst>
            </p:nvPr>
          </p:nvSpPr>
          <p:spPr>
            <a:xfrm>
              <a:off x="482876" y="2391222"/>
              <a:ext cx="4452579" cy="125797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grpSp>
          <p:nvGrpSpPr>
            <p:cNvPr id="12" name="组合 11">
              <a:extLst>
                <a:ext uri="{FF2B5EF4-FFF2-40B4-BE49-F238E27FC236}">
                  <a16:creationId xmlns:a16="http://schemas.microsoft.com/office/drawing/2014/main" id="{BFF06C63-07A8-02B5-1305-B7F55BB32E20}"/>
                </a:ext>
              </a:extLst>
            </p:cNvPr>
            <p:cNvGrpSpPr/>
            <p:nvPr/>
          </p:nvGrpSpPr>
          <p:grpSpPr>
            <a:xfrm>
              <a:off x="543009" y="1701566"/>
              <a:ext cx="2277110" cy="554843"/>
              <a:chOff x="543009" y="1701566"/>
              <a:chExt cx="2277110" cy="554843"/>
            </a:xfrm>
          </p:grpSpPr>
          <p:sp>
            <p:nvSpPr>
              <p:cNvPr id="17" name="矩形: 圆角 16">
                <a:extLst>
                  <a:ext uri="{FF2B5EF4-FFF2-40B4-BE49-F238E27FC236}">
                    <a16:creationId xmlns:a16="http://schemas.microsoft.com/office/drawing/2014/main" id="{CD8E7B2E-1635-3478-2F62-BCF563B750AA}"/>
                  </a:ext>
                </a:extLst>
              </p:cNvPr>
              <p:cNvSpPr/>
              <p:nvPr/>
            </p:nvSpPr>
            <p:spPr>
              <a:xfrm>
                <a:off x="543009" y="1701566"/>
                <a:ext cx="2277110" cy="554843"/>
              </a:xfrm>
              <a:prstGeom prst="roundRect">
                <a:avLst>
                  <a:gd name="adj" fmla="val 14273"/>
                </a:avLst>
              </a:prstGeom>
              <a:gradFill>
                <a:gsLst>
                  <a:gs pos="0">
                    <a:schemeClr val="accent1"/>
                  </a:gs>
                  <a:gs pos="100000">
                    <a:schemeClr val="accent6"/>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9" name="文本框 18">
                <a:extLst>
                  <a:ext uri="{FF2B5EF4-FFF2-40B4-BE49-F238E27FC236}">
                    <a16:creationId xmlns:a16="http://schemas.microsoft.com/office/drawing/2014/main" id="{6C786FFC-FE2B-2B54-8B62-0C98059ABED1}"/>
                  </a:ext>
                </a:extLst>
              </p:cNvPr>
              <p:cNvSpPr txBox="1"/>
              <p:nvPr/>
            </p:nvSpPr>
            <p:spPr>
              <a:xfrm>
                <a:off x="1206003" y="1748155"/>
                <a:ext cx="1415772" cy="461665"/>
              </a:xfrm>
              <a:prstGeom prst="rect">
                <a:avLst/>
              </a:prstGeom>
              <a:noFill/>
            </p:spPr>
            <p:txBody>
              <a:bodyPr wrap="none" rtlCol="0">
                <a:spAutoFit/>
              </a:bodyPr>
              <a:lstStyle/>
              <a:p>
                <a:r>
                  <a:rPr lang="zh-CN" altLang="en-US" sz="2400" dirty="0">
                    <a:solidFill>
                      <a:srgbClr val="FFFFFF"/>
                    </a:solidFill>
                    <a:latin typeface="+mj-ea"/>
                    <a:ea typeface="+mj-ea"/>
                  </a:rPr>
                  <a:t>输入标题</a:t>
                </a:r>
              </a:p>
            </p:txBody>
          </p:sp>
          <p:pic>
            <p:nvPicPr>
              <p:cNvPr id="3" name="图形 2">
                <a:extLst>
                  <a:ext uri="{FF2B5EF4-FFF2-40B4-BE49-F238E27FC236}">
                    <a16:creationId xmlns:a16="http://schemas.microsoft.com/office/drawing/2014/main" id="{C691D308-F317-737F-29BC-11FB059BFA68}"/>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28376" y="1744987"/>
                <a:ext cx="468000" cy="468000"/>
              </a:xfrm>
              <a:prstGeom prst="rect">
                <a:avLst/>
              </a:prstGeom>
            </p:spPr>
          </p:pic>
        </p:grpSp>
      </p:grpSp>
      <p:grpSp>
        <p:nvGrpSpPr>
          <p:cNvPr id="21" name="组合 20">
            <a:extLst>
              <a:ext uri="{FF2B5EF4-FFF2-40B4-BE49-F238E27FC236}">
                <a16:creationId xmlns:a16="http://schemas.microsoft.com/office/drawing/2014/main" id="{49FA4B12-5CA0-743C-BAF9-21CE5490F3BA}"/>
              </a:ext>
            </a:extLst>
          </p:cNvPr>
          <p:cNvGrpSpPr/>
          <p:nvPr/>
        </p:nvGrpSpPr>
        <p:grpSpPr>
          <a:xfrm>
            <a:off x="434899" y="3987000"/>
            <a:ext cx="4452579" cy="1973747"/>
            <a:chOff x="434899" y="3987000"/>
            <a:chExt cx="4452579" cy="1973747"/>
          </a:xfrm>
        </p:grpSpPr>
        <p:sp>
          <p:nvSpPr>
            <p:cNvPr id="25" name="文本框 24">
              <a:extLst>
                <a:ext uri="{FF2B5EF4-FFF2-40B4-BE49-F238E27FC236}">
                  <a16:creationId xmlns:a16="http://schemas.microsoft.com/office/drawing/2014/main" id="{4517FF60-F258-EB99-AAD6-43AA95C6D359}"/>
                </a:ext>
              </a:extLst>
            </p:cNvPr>
            <p:cNvSpPr txBox="1"/>
            <p:nvPr>
              <p:custDataLst>
                <p:tags r:id="rId3"/>
              </p:custDataLst>
            </p:nvPr>
          </p:nvSpPr>
          <p:spPr>
            <a:xfrm>
              <a:off x="434899" y="4702774"/>
              <a:ext cx="4452579" cy="1257973"/>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在此处输入文本在此处输入文本在此处输入文本此处输入文本在此处输入文本在此处输入文本在此处输入文本此处输入文本此处输入文本此处输入文本此处输入文本此处输入文本此处输入文本</a:t>
              </a:r>
              <a:endParaRPr lang="en-US" altLang="zh-CN" sz="1600" dirty="0">
                <a:solidFill>
                  <a:schemeClr val="tx1">
                    <a:lumMod val="50000"/>
                    <a:lumOff val="50000"/>
                    <a:alpha val="60000"/>
                  </a:schemeClr>
                </a:solidFill>
                <a:latin typeface="+mn-ea"/>
              </a:endParaRPr>
            </a:p>
          </p:txBody>
        </p:sp>
        <p:grpSp>
          <p:nvGrpSpPr>
            <p:cNvPr id="16" name="组合 15">
              <a:extLst>
                <a:ext uri="{FF2B5EF4-FFF2-40B4-BE49-F238E27FC236}">
                  <a16:creationId xmlns:a16="http://schemas.microsoft.com/office/drawing/2014/main" id="{F89644C5-2440-E787-0C78-94832CADD268}"/>
                </a:ext>
              </a:extLst>
            </p:cNvPr>
            <p:cNvGrpSpPr/>
            <p:nvPr/>
          </p:nvGrpSpPr>
          <p:grpSpPr>
            <a:xfrm>
              <a:off x="495032" y="3987000"/>
              <a:ext cx="2277110" cy="554843"/>
              <a:chOff x="495032" y="3987000"/>
              <a:chExt cx="2277110" cy="554843"/>
            </a:xfrm>
          </p:grpSpPr>
          <p:sp>
            <p:nvSpPr>
              <p:cNvPr id="22" name="矩形: 圆角 21">
                <a:extLst>
                  <a:ext uri="{FF2B5EF4-FFF2-40B4-BE49-F238E27FC236}">
                    <a16:creationId xmlns:a16="http://schemas.microsoft.com/office/drawing/2014/main" id="{347E6E91-6D27-00E3-0532-661D0E2B92D3}"/>
                  </a:ext>
                </a:extLst>
              </p:cNvPr>
              <p:cNvSpPr/>
              <p:nvPr/>
            </p:nvSpPr>
            <p:spPr>
              <a:xfrm>
                <a:off x="495032" y="3987000"/>
                <a:ext cx="2277110" cy="554843"/>
              </a:xfrm>
              <a:prstGeom prst="roundRect">
                <a:avLst>
                  <a:gd name="adj" fmla="val 14273"/>
                </a:avLst>
              </a:prstGeom>
              <a:gradFill>
                <a:gsLst>
                  <a:gs pos="0">
                    <a:schemeClr val="accent1"/>
                  </a:gs>
                  <a:gs pos="100000">
                    <a:schemeClr val="accent6"/>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24" name="文本框 23">
                <a:extLst>
                  <a:ext uri="{FF2B5EF4-FFF2-40B4-BE49-F238E27FC236}">
                    <a16:creationId xmlns:a16="http://schemas.microsoft.com/office/drawing/2014/main" id="{54A7AB0F-F321-6F55-7308-31766ACCFBE3}"/>
                  </a:ext>
                </a:extLst>
              </p:cNvPr>
              <p:cNvSpPr txBox="1"/>
              <p:nvPr/>
            </p:nvSpPr>
            <p:spPr>
              <a:xfrm>
                <a:off x="1158026" y="4033589"/>
                <a:ext cx="1415772" cy="461665"/>
              </a:xfrm>
              <a:prstGeom prst="rect">
                <a:avLst/>
              </a:prstGeom>
              <a:noFill/>
            </p:spPr>
            <p:txBody>
              <a:bodyPr wrap="none" rtlCol="0">
                <a:spAutoFit/>
              </a:bodyPr>
              <a:lstStyle/>
              <a:p>
                <a:r>
                  <a:rPr lang="zh-CN" altLang="en-US" sz="2400" dirty="0">
                    <a:solidFill>
                      <a:srgbClr val="FFFFFF"/>
                    </a:solidFill>
                    <a:latin typeface="+mj-ea"/>
                    <a:ea typeface="+mj-ea"/>
                  </a:rPr>
                  <a:t>输入标题</a:t>
                </a:r>
              </a:p>
            </p:txBody>
          </p:sp>
          <p:pic>
            <p:nvPicPr>
              <p:cNvPr id="9" name="图形 8">
                <a:extLst>
                  <a:ext uri="{FF2B5EF4-FFF2-40B4-BE49-F238E27FC236}">
                    <a16:creationId xmlns:a16="http://schemas.microsoft.com/office/drawing/2014/main" id="{09488C92-2F60-B115-324C-FB1C213E2387}"/>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28376" y="4030421"/>
                <a:ext cx="468000" cy="468000"/>
              </a:xfrm>
              <a:prstGeom prst="rect">
                <a:avLst/>
              </a:prstGeom>
            </p:spPr>
          </p:pic>
        </p:grpSp>
      </p:grpSp>
    </p:spTree>
    <p:extLst>
      <p:ext uri="{BB962C8B-B14F-4D97-AF65-F5344CB8AC3E}">
        <p14:creationId xmlns:p14="http://schemas.microsoft.com/office/powerpoint/2010/main" val="3599091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75000"/>
              </a:schemeClr>
            </a:gs>
            <a:gs pos="100000">
              <a:schemeClr val="accent6"/>
            </a:gs>
          </a:gsLst>
          <a:lin ang="18900000" scaled="1"/>
        </a:gradFill>
        <a:effectLst/>
      </p:bgPr>
    </p:bg>
    <p:spTree>
      <p:nvGrpSpPr>
        <p:cNvPr id="1" name=""/>
        <p:cNvGrpSpPr/>
        <p:nvPr/>
      </p:nvGrpSpPr>
      <p:grpSpPr>
        <a:xfrm>
          <a:off x="0" y="0"/>
          <a:ext cx="0" cy="0"/>
          <a:chOff x="0" y="0"/>
          <a:chExt cx="0" cy="0"/>
        </a:xfrm>
      </p:grpSpPr>
      <p:pic>
        <p:nvPicPr>
          <p:cNvPr id="104" name="图片 103" descr="麦克风前的物体&#10;&#10;中度可信度描述已自动生成">
            <a:extLst>
              <a:ext uri="{FF2B5EF4-FFF2-40B4-BE49-F238E27FC236}">
                <a16:creationId xmlns:a16="http://schemas.microsoft.com/office/drawing/2014/main" id="{5B5581FE-2236-3F6D-B79D-C03BFD1618BC}"/>
              </a:ext>
            </a:extLst>
          </p:cNvPr>
          <p:cNvPicPr>
            <a:picLocks noChangeAspect="1"/>
          </p:cNvPicPr>
          <p:nvPr/>
        </p:nvPicPr>
        <p:blipFill>
          <a:blip r:embed="rId2" cstate="screen">
            <a:duotone>
              <a:prstClr val="black"/>
              <a:schemeClr val="tx2">
                <a:tint val="45000"/>
                <a:satMod val="400000"/>
              </a:schemeClr>
            </a:duotone>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02" name="矩形 101">
            <a:extLst>
              <a:ext uri="{FF2B5EF4-FFF2-40B4-BE49-F238E27FC236}">
                <a16:creationId xmlns:a16="http://schemas.microsoft.com/office/drawing/2014/main" id="{90BF8DAE-4454-347E-B688-84E2B5D26D4C}"/>
              </a:ext>
            </a:extLst>
          </p:cNvPr>
          <p:cNvSpPr/>
          <p:nvPr/>
        </p:nvSpPr>
        <p:spPr>
          <a:xfrm>
            <a:off x="0" y="0"/>
            <a:ext cx="12192000" cy="6858000"/>
          </a:xfrm>
          <a:prstGeom prst="rect">
            <a:avLst/>
          </a:prstGeom>
          <a:gradFill>
            <a:gsLst>
              <a:gs pos="0">
                <a:schemeClr val="accent1">
                  <a:alpha val="90000"/>
                </a:schemeClr>
              </a:gs>
              <a:gs pos="100000">
                <a:schemeClr val="accent6">
                  <a:alpha val="90000"/>
                </a:schemeClr>
              </a:gs>
            </a:gsLst>
            <a:lin ang="18900000" scaled="1"/>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文本框 96">
            <a:extLst>
              <a:ext uri="{FF2B5EF4-FFF2-40B4-BE49-F238E27FC236}">
                <a16:creationId xmlns:a16="http://schemas.microsoft.com/office/drawing/2014/main" id="{FA96572E-7098-CEFB-9C4F-B4F5528A0685}"/>
              </a:ext>
            </a:extLst>
          </p:cNvPr>
          <p:cNvSpPr txBox="1"/>
          <p:nvPr/>
        </p:nvSpPr>
        <p:spPr>
          <a:xfrm>
            <a:off x="994628" y="1700079"/>
            <a:ext cx="6244017" cy="1323439"/>
          </a:xfrm>
          <a:prstGeom prst="rect">
            <a:avLst/>
          </a:prstGeom>
          <a:noFill/>
        </p:spPr>
        <p:txBody>
          <a:bodyPr wrap="none" rtlCol="0">
            <a:spAutoFit/>
          </a:bodyPr>
          <a:lstStyle/>
          <a:p>
            <a:r>
              <a:rPr lang="zh-CN" altLang="en-US" sz="8000" dirty="0">
                <a:solidFill>
                  <a:schemeClr val="bg1"/>
                </a:solidFill>
                <a:effectLst>
                  <a:outerShdw blurRad="38100" dist="38100" dir="2700000" algn="tl">
                    <a:srgbClr val="000000">
                      <a:alpha val="43137"/>
                    </a:srgbClr>
                  </a:outerShdw>
                </a:effectLst>
                <a:latin typeface="+mj-ea"/>
                <a:ea typeface="+mj-ea"/>
                <a:cs typeface="阿里巴巴普惠体 2.0 105 Heavy" panose="00020600040101010101" pitchFamily="18" charset="-122"/>
              </a:rPr>
              <a:t>谢谢大家观看</a:t>
            </a:r>
            <a:endParaRPr lang="en-US" sz="8000" dirty="0">
              <a:solidFill>
                <a:schemeClr val="bg1"/>
              </a:solidFill>
              <a:effectLst>
                <a:outerShdw blurRad="38100" dist="38100" dir="2700000" algn="tl">
                  <a:srgbClr val="000000">
                    <a:alpha val="43137"/>
                  </a:srgbClr>
                </a:outerShdw>
              </a:effectLst>
              <a:latin typeface="+mj-ea"/>
              <a:ea typeface="+mj-ea"/>
              <a:cs typeface="阿里巴巴普惠体 2.0 105 Heavy" panose="00020600040101010101" pitchFamily="18" charset="-122"/>
            </a:endParaRPr>
          </a:p>
        </p:txBody>
      </p:sp>
      <p:sp>
        <p:nvSpPr>
          <p:cNvPr id="98" name="文本框 97">
            <a:extLst>
              <a:ext uri="{FF2B5EF4-FFF2-40B4-BE49-F238E27FC236}">
                <a16:creationId xmlns:a16="http://schemas.microsoft.com/office/drawing/2014/main" id="{D751BA79-83FB-B6B6-796D-A6221858ACAE}"/>
              </a:ext>
            </a:extLst>
          </p:cNvPr>
          <p:cNvSpPr txBox="1"/>
          <p:nvPr/>
        </p:nvSpPr>
        <p:spPr>
          <a:xfrm>
            <a:off x="994627" y="3316534"/>
            <a:ext cx="6244017" cy="1149867"/>
          </a:xfrm>
          <a:prstGeom prst="rect">
            <a:avLst/>
          </a:prstGeom>
          <a:noFill/>
        </p:spPr>
        <p:txBody>
          <a:bodyPr wrap="square" rtlCol="0">
            <a:spAutoFit/>
          </a:bodyPr>
          <a:lstStyle/>
          <a:p>
            <a:pPr>
              <a:lnSpc>
                <a:spcPct val="130000"/>
              </a:lnSpc>
            </a:pPr>
            <a:r>
              <a:rPr lang="zh-CN" altLang="en-US" dirty="0">
                <a:solidFill>
                  <a:schemeClr val="bg1"/>
                </a:solidFill>
                <a:latin typeface="+mn-ea"/>
                <a:cs typeface="阿里巴巴普惠体 2.0 55 Regular" panose="00020600040101010101" pitchFamily="18" charset="-122"/>
              </a:rPr>
              <a:t>此次竞聘无论成功与否，我都将以此为心得起点，更加努力工作，勤奋学习，迎难而上，把自己的全部智慧与精力奉献给公司！奉献给我所挚爱的事业！</a:t>
            </a:r>
          </a:p>
        </p:txBody>
      </p:sp>
      <p:sp>
        <p:nvSpPr>
          <p:cNvPr id="99" name="文本框 98">
            <a:extLst>
              <a:ext uri="{FF2B5EF4-FFF2-40B4-BE49-F238E27FC236}">
                <a16:creationId xmlns:a16="http://schemas.microsoft.com/office/drawing/2014/main" id="{8284CA6E-9AF0-DAA3-89BC-8C828A3C3222}"/>
              </a:ext>
            </a:extLst>
          </p:cNvPr>
          <p:cNvSpPr txBox="1"/>
          <p:nvPr/>
        </p:nvSpPr>
        <p:spPr>
          <a:xfrm>
            <a:off x="994627" y="4496201"/>
            <a:ext cx="6244016" cy="782137"/>
          </a:xfrm>
          <a:prstGeom prst="rect">
            <a:avLst/>
          </a:prstGeom>
          <a:noFill/>
        </p:spPr>
        <p:txBody>
          <a:bodyPr wrap="square" rtlCol="0">
            <a:spAutoFit/>
          </a:bodyPr>
          <a:lstStyle/>
          <a:p>
            <a:pPr>
              <a:lnSpc>
                <a:spcPct val="130000"/>
              </a:lnSpc>
            </a:pPr>
            <a:r>
              <a:rPr lang="zh-CN" altLang="en-US" dirty="0">
                <a:solidFill>
                  <a:schemeClr val="bg1"/>
                </a:solidFill>
                <a:latin typeface="+mn-ea"/>
                <a:cs typeface="阿里巴巴普惠体 2.0 55 Regular" panose="00020600040101010101" pitchFamily="18" charset="-122"/>
              </a:rPr>
              <a:t>借此机会，表达一下我的心愿，感谢各位领导对我的教育和培养，感谢与我朝夕相处的全体同事对我的帮助和信任！</a:t>
            </a:r>
          </a:p>
        </p:txBody>
      </p:sp>
    </p:spTree>
    <p:extLst>
      <p:ext uri="{BB962C8B-B14F-4D97-AF65-F5344CB8AC3E}">
        <p14:creationId xmlns:p14="http://schemas.microsoft.com/office/powerpoint/2010/main" val="40460822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3000515" y="69672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26600"/>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10620"/>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蜗牛</a:t>
            </a: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商业定制设计师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模板设计师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ideart_ppt</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
        <p:nvSpPr>
          <p:cNvPr id="2" name="文本框 1">
            <a:extLst>
              <a:ext uri="{FF2B5EF4-FFF2-40B4-BE49-F238E27FC236}">
                <a16:creationId xmlns:a16="http://schemas.microsoft.com/office/drawing/2014/main" id="{E26BDCCF-F4B0-5CB3-64A2-289983F30DF8}"/>
              </a:ext>
            </a:extLst>
          </p:cNvPr>
          <p:cNvSpPr txBox="1"/>
          <p:nvPr/>
        </p:nvSpPr>
        <p:spPr>
          <a:xfrm>
            <a:off x="5918613" y="1995051"/>
            <a:ext cx="3272871"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辅导</a:t>
            </a:r>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500+</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线上线下</a:t>
            </a:r>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学员</a:t>
            </a:r>
          </a:p>
        </p:txBody>
      </p:sp>
      <p:grpSp>
        <p:nvGrpSpPr>
          <p:cNvPr id="3" name="组合 2">
            <a:extLst>
              <a:ext uri="{FF2B5EF4-FFF2-40B4-BE49-F238E27FC236}">
                <a16:creationId xmlns:a16="http://schemas.microsoft.com/office/drawing/2014/main" id="{46945DC9-C5BA-178C-8287-8E7FDEB06962}"/>
              </a:ext>
            </a:extLst>
          </p:cNvPr>
          <p:cNvGrpSpPr/>
          <p:nvPr/>
        </p:nvGrpSpPr>
        <p:grpSpPr>
          <a:xfrm>
            <a:off x="5695413" y="2479952"/>
            <a:ext cx="138195" cy="138195"/>
            <a:chOff x="5695413" y="2081916"/>
            <a:chExt cx="138195" cy="138195"/>
          </a:xfrm>
        </p:grpSpPr>
        <p:sp>
          <p:nvSpPr>
            <p:cNvPr id="4" name="Teardrop 15">
              <a:extLst>
                <a:ext uri="{FF2B5EF4-FFF2-40B4-BE49-F238E27FC236}">
                  <a16:creationId xmlns:a16="http://schemas.microsoft.com/office/drawing/2014/main" id="{2EE2B7C6-09E9-B29B-62C9-D9542FBC256D}"/>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7" name="Oval 16">
              <a:extLst>
                <a:ext uri="{FF2B5EF4-FFF2-40B4-BE49-F238E27FC236}">
                  <a16:creationId xmlns:a16="http://schemas.microsoft.com/office/drawing/2014/main" id="{DAC431F9-89D8-4AAA-C5FA-73603F71A6D3}"/>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0" name="文本框 9">
            <a:extLst>
              <a:ext uri="{FF2B5EF4-FFF2-40B4-BE49-F238E27FC236}">
                <a16:creationId xmlns:a16="http://schemas.microsoft.com/office/drawing/2014/main" id="{258EC2F1-DE70-F81B-C930-C924A7450A31}"/>
              </a:ext>
            </a:extLst>
          </p:cNvPr>
          <p:cNvSpPr txBox="1"/>
          <p:nvPr/>
        </p:nvSpPr>
        <p:spPr>
          <a:xfrm>
            <a:off x="5918613" y="2364383"/>
            <a:ext cx="3785224"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用</a:t>
            </a:r>
            <a:r>
              <a:rPr lang="en-US" altLang="zh-CN" spc="100" dirty="0">
                <a:gradFill>
                  <a:gsLst>
                    <a:gs pos="0">
                      <a:schemeClr val="bg1"/>
                    </a:gs>
                    <a:gs pos="100000">
                      <a:srgbClr val="00FFFF"/>
                    </a:gs>
                  </a:gsLst>
                  <a:lin ang="2700000" scaled="1"/>
                </a:gradFill>
                <a:latin typeface="+mn-ea"/>
                <a:cs typeface="阿里巴巴普惠体 2.0 55 Regular" panose="00020600040101010101" pitchFamily="18" charset="-122"/>
              </a:rPr>
              <a:t>PPT</a:t>
            </a:r>
            <a:r>
              <a:rPr lang="zh-CN" altLang="en-US" spc="100" dirty="0">
                <a:gradFill>
                  <a:gsLst>
                    <a:gs pos="0">
                      <a:schemeClr val="bg1"/>
                    </a:gs>
                    <a:gs pos="100000">
                      <a:srgbClr val="00FFFF"/>
                    </a:gs>
                  </a:gsLst>
                  <a:lin ang="2700000" scaled="1"/>
                </a:gradFill>
                <a:latin typeface="+mn-ea"/>
                <a:cs typeface="阿里巴巴普惠体 2.0 55 Regular" panose="00020600040101010101" pitchFamily="18" charset="-122"/>
              </a:rPr>
              <a:t>铸造品牌形象，提升影响力</a:t>
            </a:r>
          </a:p>
        </p:txBody>
      </p:sp>
    </p:spTree>
    <p:extLst>
      <p:ext uri="{BB962C8B-B14F-4D97-AF65-F5344CB8AC3E}">
        <p14:creationId xmlns:p14="http://schemas.microsoft.com/office/powerpoint/2010/main" val="4075932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78BF7705-9268-9244-AADC-BCFE687713B0}"/>
              </a:ext>
            </a:extLst>
          </p:cNvPr>
          <p:cNvSpPr txBox="1"/>
          <p:nvPr/>
        </p:nvSpPr>
        <p:spPr>
          <a:xfrm>
            <a:off x="5716099" y="1370349"/>
            <a:ext cx="1107996" cy="646331"/>
          </a:xfrm>
          <a:prstGeom prst="rect">
            <a:avLst/>
          </a:prstGeom>
          <a:noFill/>
        </p:spPr>
        <p:txBody>
          <a:bodyPr wrap="none" rtlCol="0">
            <a:spAutoFit/>
          </a:bodyPr>
          <a:lstStyle/>
          <a:p>
            <a:r>
              <a:rPr lang="zh-CN" altLang="en-US" sz="3600" b="1" dirty="0">
                <a:solidFill>
                  <a:schemeClr val="accent1"/>
                </a:solidFill>
                <a:latin typeface="+mj-ea"/>
                <a:ea typeface="+mj-ea"/>
                <a:cs typeface="阿里巴巴普惠体 2.0 105 Heavy" panose="00020600040101010101" pitchFamily="18" charset="-122"/>
              </a:rPr>
              <a:t>目录</a:t>
            </a:r>
            <a:endParaRPr lang="en-US" sz="3600" b="1" dirty="0">
              <a:solidFill>
                <a:schemeClr val="accent1"/>
              </a:solidFill>
              <a:latin typeface="+mj-ea"/>
              <a:ea typeface="+mj-ea"/>
              <a:cs typeface="阿里巴巴普惠体 2.0 105 Heavy" panose="00020600040101010101" pitchFamily="18" charset="-122"/>
            </a:endParaRPr>
          </a:p>
        </p:txBody>
      </p:sp>
      <p:sp>
        <p:nvSpPr>
          <p:cNvPr id="2" name="文本框 1">
            <a:extLst>
              <a:ext uri="{FF2B5EF4-FFF2-40B4-BE49-F238E27FC236}">
                <a16:creationId xmlns:a16="http://schemas.microsoft.com/office/drawing/2014/main" id="{02F42A4F-47B4-7DEF-CEA5-42799B4D5067}"/>
              </a:ext>
            </a:extLst>
          </p:cNvPr>
          <p:cNvSpPr txBox="1"/>
          <p:nvPr/>
        </p:nvSpPr>
        <p:spPr>
          <a:xfrm>
            <a:off x="6659080" y="1630095"/>
            <a:ext cx="1377300" cy="369332"/>
          </a:xfrm>
          <a:prstGeom prst="rect">
            <a:avLst/>
          </a:prstGeom>
          <a:noFill/>
        </p:spPr>
        <p:txBody>
          <a:bodyPr wrap="none" rtlCol="0">
            <a:spAutoFit/>
          </a:bodyPr>
          <a:lstStyle/>
          <a:p>
            <a:r>
              <a:rPr lang="en-US" altLang="zh-CN" dirty="0">
                <a:solidFill>
                  <a:schemeClr val="accent1"/>
                </a:solidFill>
                <a:latin typeface="+mj-ea"/>
                <a:ea typeface="+mj-ea"/>
              </a:rPr>
              <a:t>CONTENTS</a:t>
            </a:r>
          </a:p>
        </p:txBody>
      </p:sp>
      <p:sp>
        <p:nvSpPr>
          <p:cNvPr id="18" name="任意多边形: 形状 17">
            <a:extLst>
              <a:ext uri="{FF2B5EF4-FFF2-40B4-BE49-F238E27FC236}">
                <a16:creationId xmlns:a16="http://schemas.microsoft.com/office/drawing/2014/main" id="{FFD02478-CFF7-E5DE-D0DA-D34A9F1A0A24}"/>
              </a:ext>
            </a:extLst>
          </p:cNvPr>
          <p:cNvSpPr/>
          <p:nvPr/>
        </p:nvSpPr>
        <p:spPr>
          <a:xfrm>
            <a:off x="0" y="1914672"/>
            <a:ext cx="4942845" cy="4943328"/>
          </a:xfrm>
          <a:custGeom>
            <a:avLst/>
            <a:gdLst>
              <a:gd name="connsiteX0" fmla="*/ 0 w 4942845"/>
              <a:gd name="connsiteY0" fmla="*/ 0 h 4943328"/>
              <a:gd name="connsiteX1" fmla="*/ 4942845 w 4942845"/>
              <a:gd name="connsiteY1" fmla="*/ 0 h 4943328"/>
              <a:gd name="connsiteX2" fmla="*/ 3707014 w 4942845"/>
              <a:gd name="connsiteY2" fmla="*/ 4943328 h 4943328"/>
              <a:gd name="connsiteX3" fmla="*/ 0 w 4942845"/>
              <a:gd name="connsiteY3" fmla="*/ 4943328 h 4943328"/>
            </a:gdLst>
            <a:ahLst/>
            <a:cxnLst>
              <a:cxn ang="0">
                <a:pos x="connsiteX0" y="connsiteY0"/>
              </a:cxn>
              <a:cxn ang="0">
                <a:pos x="connsiteX1" y="connsiteY1"/>
              </a:cxn>
              <a:cxn ang="0">
                <a:pos x="connsiteX2" y="connsiteY2"/>
              </a:cxn>
              <a:cxn ang="0">
                <a:pos x="connsiteX3" y="connsiteY3"/>
              </a:cxn>
            </a:cxnLst>
            <a:rect l="l" t="t" r="r" b="b"/>
            <a:pathLst>
              <a:path w="4942845" h="4943328">
                <a:moveTo>
                  <a:pt x="0" y="0"/>
                </a:moveTo>
                <a:lnTo>
                  <a:pt x="4942845" y="0"/>
                </a:lnTo>
                <a:lnTo>
                  <a:pt x="3707014" y="4943328"/>
                </a:lnTo>
                <a:lnTo>
                  <a:pt x="0" y="4943328"/>
                </a:lnTo>
                <a:close/>
              </a:path>
            </a:pathLst>
          </a:custGeom>
          <a:gradFill flip="none" rotWithShape="1">
            <a:gsLst>
              <a:gs pos="100000">
                <a:schemeClr val="accent6">
                  <a:lumMod val="75000"/>
                  <a:alpha val="50000"/>
                </a:schemeClr>
              </a:gs>
              <a:gs pos="0">
                <a:schemeClr val="accent1"/>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任意多边形: 形状 7">
            <a:extLst>
              <a:ext uri="{FF2B5EF4-FFF2-40B4-BE49-F238E27FC236}">
                <a16:creationId xmlns:a16="http://schemas.microsoft.com/office/drawing/2014/main" id="{8CF7E5B9-9303-FF02-52DA-CD3EFF617D19}"/>
              </a:ext>
            </a:extLst>
          </p:cNvPr>
          <p:cNvSpPr/>
          <p:nvPr/>
        </p:nvSpPr>
        <p:spPr>
          <a:xfrm>
            <a:off x="0" y="0"/>
            <a:ext cx="5168090" cy="6858000"/>
          </a:xfrm>
          <a:custGeom>
            <a:avLst/>
            <a:gdLst>
              <a:gd name="connsiteX0" fmla="*/ 0 w 5168090"/>
              <a:gd name="connsiteY0" fmla="*/ 0 h 6858000"/>
              <a:gd name="connsiteX1" fmla="*/ 5168090 w 5168090"/>
              <a:gd name="connsiteY1" fmla="*/ 0 h 6858000"/>
              <a:gd name="connsiteX2" fmla="*/ 3453591 w 5168090"/>
              <a:gd name="connsiteY2" fmla="*/ 6858000 h 6858000"/>
              <a:gd name="connsiteX3" fmla="*/ 0 w 516809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68090" h="6858000">
                <a:moveTo>
                  <a:pt x="0" y="0"/>
                </a:moveTo>
                <a:lnTo>
                  <a:pt x="5168090" y="0"/>
                </a:lnTo>
                <a:lnTo>
                  <a:pt x="3453591" y="6858000"/>
                </a:lnTo>
                <a:lnTo>
                  <a:pt x="0" y="6858000"/>
                </a:lnTo>
                <a:close/>
              </a:path>
            </a:pathLst>
          </a:custGeom>
          <a:blipFill>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平行四边形 56">
            <a:extLst>
              <a:ext uri="{FF2B5EF4-FFF2-40B4-BE49-F238E27FC236}">
                <a16:creationId xmlns:a16="http://schemas.microsoft.com/office/drawing/2014/main" id="{524EC426-05A5-D17C-EDD7-8F4C0A630716}"/>
              </a:ext>
            </a:extLst>
          </p:cNvPr>
          <p:cNvSpPr/>
          <p:nvPr/>
        </p:nvSpPr>
        <p:spPr>
          <a:xfrm>
            <a:off x="5415053" y="2501756"/>
            <a:ext cx="2821709" cy="1143776"/>
          </a:xfrm>
          <a:custGeom>
            <a:avLst/>
            <a:gdLst>
              <a:gd name="connsiteX0" fmla="*/ 1679 w 2821709"/>
              <a:gd name="connsiteY0" fmla="*/ 1261601 h 1407920"/>
              <a:gd name="connsiteX1" fmla="*/ 190556 w 2821709"/>
              <a:gd name="connsiteY1" fmla="*/ 105681 h 1407920"/>
              <a:gd name="connsiteX2" fmla="*/ 314907 w 2821709"/>
              <a:gd name="connsiteY2" fmla="*/ 0 h 1407920"/>
              <a:gd name="connsiteX3" fmla="*/ 2695680 w 2821709"/>
              <a:gd name="connsiteY3" fmla="*/ 0 h 1407920"/>
              <a:gd name="connsiteX4" fmla="*/ 2820031 w 2821709"/>
              <a:gd name="connsiteY4" fmla="*/ 146319 h 1407920"/>
              <a:gd name="connsiteX5" fmla="*/ 2631153 w 2821709"/>
              <a:gd name="connsiteY5" fmla="*/ 1302239 h 1407920"/>
              <a:gd name="connsiteX6" fmla="*/ 2506802 w 2821709"/>
              <a:gd name="connsiteY6" fmla="*/ 1407920 h 1407920"/>
              <a:gd name="connsiteX7" fmla="*/ 126030 w 2821709"/>
              <a:gd name="connsiteY7" fmla="*/ 1407920 h 1407920"/>
              <a:gd name="connsiteX8" fmla="*/ 1679 w 2821709"/>
              <a:gd name="connsiteY8" fmla="*/ 1261601 h 140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1709" h="1407920">
                <a:moveTo>
                  <a:pt x="1679" y="1261601"/>
                </a:moveTo>
                <a:lnTo>
                  <a:pt x="190556" y="105681"/>
                </a:lnTo>
                <a:cubicBezTo>
                  <a:pt x="200520" y="44703"/>
                  <a:pt x="253120" y="0"/>
                  <a:pt x="314907" y="0"/>
                </a:cubicBezTo>
                <a:lnTo>
                  <a:pt x="2695680" y="0"/>
                </a:lnTo>
                <a:cubicBezTo>
                  <a:pt x="2773368" y="0"/>
                  <a:pt x="2832559" y="69648"/>
                  <a:pt x="2820031" y="146319"/>
                </a:cubicBezTo>
                <a:lnTo>
                  <a:pt x="2631153" y="1302239"/>
                </a:lnTo>
                <a:cubicBezTo>
                  <a:pt x="2621189" y="1363217"/>
                  <a:pt x="2568589" y="1407920"/>
                  <a:pt x="2506802" y="1407920"/>
                </a:cubicBezTo>
                <a:lnTo>
                  <a:pt x="126030" y="1407920"/>
                </a:lnTo>
                <a:cubicBezTo>
                  <a:pt x="48342" y="1407920"/>
                  <a:pt x="-10850" y="1338272"/>
                  <a:pt x="1679" y="1261601"/>
                </a:cubicBezTo>
              </a:path>
            </a:pathLst>
          </a:custGeom>
          <a:gradFill flip="none" rotWithShape="1">
            <a:gsLst>
              <a:gs pos="0">
                <a:schemeClr val="accent6"/>
              </a:gs>
              <a:gs pos="100000">
                <a:schemeClr val="accent1"/>
              </a:gs>
            </a:gsLst>
            <a:lin ang="13500000" scaled="1"/>
            <a:tileRect/>
          </a:gradFill>
          <a:ln>
            <a:noFill/>
          </a:ln>
          <a:effectLst>
            <a:outerShdw blurRad="114300" dist="25400" sx="102000" sy="102000" algn="ctr" rotWithShape="0">
              <a:srgbClr val="025ABA">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0" name="文本框 9">
            <a:extLst>
              <a:ext uri="{FF2B5EF4-FFF2-40B4-BE49-F238E27FC236}">
                <a16:creationId xmlns:a16="http://schemas.microsoft.com/office/drawing/2014/main" id="{90EFF8F7-7EA6-848D-55CD-42B7CC6DBC1B}"/>
              </a:ext>
            </a:extLst>
          </p:cNvPr>
          <p:cNvSpPr txBox="1"/>
          <p:nvPr/>
        </p:nvSpPr>
        <p:spPr>
          <a:xfrm>
            <a:off x="6259637" y="2961066"/>
            <a:ext cx="1773293" cy="523220"/>
          </a:xfrm>
          <a:prstGeom prst="rect">
            <a:avLst/>
          </a:prstGeom>
          <a:noFill/>
        </p:spPr>
        <p:txBody>
          <a:bodyPr wrap="square" rtlCol="0">
            <a:spAutoFit/>
          </a:bodyPr>
          <a:lstStyle/>
          <a:p>
            <a:pPr algn="ctr"/>
            <a:r>
              <a:rPr lang="zh-CN" altLang="en-US" sz="2800" dirty="0">
                <a:solidFill>
                  <a:schemeClr val="bg1"/>
                </a:solidFill>
                <a:latin typeface="+mj-ea"/>
                <a:ea typeface="+mj-ea"/>
                <a:cs typeface="阿里巴巴普惠体 2.0 105 Heavy" panose="00020600040101010101" pitchFamily="18" charset="-122"/>
              </a:rPr>
              <a:t>基本信息</a:t>
            </a:r>
          </a:p>
        </p:txBody>
      </p:sp>
      <p:sp>
        <p:nvSpPr>
          <p:cNvPr id="12" name="平行四边形 56">
            <a:extLst>
              <a:ext uri="{FF2B5EF4-FFF2-40B4-BE49-F238E27FC236}">
                <a16:creationId xmlns:a16="http://schemas.microsoft.com/office/drawing/2014/main" id="{1B40423B-2590-11C1-9CC6-EDD232FCF4EE}"/>
              </a:ext>
            </a:extLst>
          </p:cNvPr>
          <p:cNvSpPr/>
          <p:nvPr/>
        </p:nvSpPr>
        <p:spPr>
          <a:xfrm>
            <a:off x="8384934" y="2530636"/>
            <a:ext cx="2821709" cy="1143776"/>
          </a:xfrm>
          <a:custGeom>
            <a:avLst/>
            <a:gdLst>
              <a:gd name="connsiteX0" fmla="*/ 1679 w 2821709"/>
              <a:gd name="connsiteY0" fmla="*/ 1261601 h 1407920"/>
              <a:gd name="connsiteX1" fmla="*/ 190556 w 2821709"/>
              <a:gd name="connsiteY1" fmla="*/ 105681 h 1407920"/>
              <a:gd name="connsiteX2" fmla="*/ 314907 w 2821709"/>
              <a:gd name="connsiteY2" fmla="*/ 0 h 1407920"/>
              <a:gd name="connsiteX3" fmla="*/ 2695680 w 2821709"/>
              <a:gd name="connsiteY3" fmla="*/ 0 h 1407920"/>
              <a:gd name="connsiteX4" fmla="*/ 2820031 w 2821709"/>
              <a:gd name="connsiteY4" fmla="*/ 146319 h 1407920"/>
              <a:gd name="connsiteX5" fmla="*/ 2631153 w 2821709"/>
              <a:gd name="connsiteY5" fmla="*/ 1302239 h 1407920"/>
              <a:gd name="connsiteX6" fmla="*/ 2506802 w 2821709"/>
              <a:gd name="connsiteY6" fmla="*/ 1407920 h 1407920"/>
              <a:gd name="connsiteX7" fmla="*/ 126030 w 2821709"/>
              <a:gd name="connsiteY7" fmla="*/ 1407920 h 1407920"/>
              <a:gd name="connsiteX8" fmla="*/ 1679 w 2821709"/>
              <a:gd name="connsiteY8" fmla="*/ 1261601 h 140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1709" h="1407920">
                <a:moveTo>
                  <a:pt x="1679" y="1261601"/>
                </a:moveTo>
                <a:lnTo>
                  <a:pt x="190556" y="105681"/>
                </a:lnTo>
                <a:cubicBezTo>
                  <a:pt x="200520" y="44703"/>
                  <a:pt x="253120" y="0"/>
                  <a:pt x="314907" y="0"/>
                </a:cubicBezTo>
                <a:lnTo>
                  <a:pt x="2695680" y="0"/>
                </a:lnTo>
                <a:cubicBezTo>
                  <a:pt x="2773368" y="0"/>
                  <a:pt x="2832559" y="69648"/>
                  <a:pt x="2820031" y="146319"/>
                </a:cubicBezTo>
                <a:lnTo>
                  <a:pt x="2631153" y="1302239"/>
                </a:lnTo>
                <a:cubicBezTo>
                  <a:pt x="2621189" y="1363217"/>
                  <a:pt x="2568589" y="1407920"/>
                  <a:pt x="2506802" y="1407920"/>
                </a:cubicBezTo>
                <a:lnTo>
                  <a:pt x="126030" y="1407920"/>
                </a:lnTo>
                <a:cubicBezTo>
                  <a:pt x="48342" y="1407920"/>
                  <a:pt x="-10850" y="1338272"/>
                  <a:pt x="1679" y="1261601"/>
                </a:cubicBezTo>
              </a:path>
            </a:pathLst>
          </a:custGeom>
          <a:gradFill flip="none" rotWithShape="1">
            <a:gsLst>
              <a:gs pos="0">
                <a:schemeClr val="accent6"/>
              </a:gs>
              <a:gs pos="100000">
                <a:schemeClr val="accent1"/>
              </a:gs>
            </a:gsLst>
            <a:lin ang="13500000" scaled="1"/>
            <a:tileRect/>
          </a:gradFill>
          <a:ln>
            <a:noFill/>
          </a:ln>
          <a:effectLst>
            <a:outerShdw blurRad="114300" dist="25400" sx="102000" sy="102000" algn="ctr" rotWithShape="0">
              <a:srgbClr val="025ABA">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 name="文本框 12">
            <a:extLst>
              <a:ext uri="{FF2B5EF4-FFF2-40B4-BE49-F238E27FC236}">
                <a16:creationId xmlns:a16="http://schemas.microsoft.com/office/drawing/2014/main" id="{84F34757-B08F-BC0E-65BD-BA8698879462}"/>
              </a:ext>
            </a:extLst>
          </p:cNvPr>
          <p:cNvSpPr txBox="1"/>
          <p:nvPr/>
        </p:nvSpPr>
        <p:spPr>
          <a:xfrm>
            <a:off x="9185974" y="2961066"/>
            <a:ext cx="1773293" cy="523220"/>
          </a:xfrm>
          <a:prstGeom prst="rect">
            <a:avLst/>
          </a:prstGeom>
          <a:noFill/>
        </p:spPr>
        <p:txBody>
          <a:bodyPr wrap="square" rtlCol="0">
            <a:spAutoFit/>
          </a:bodyPr>
          <a:lstStyle/>
          <a:p>
            <a:pPr algn="ctr"/>
            <a:r>
              <a:rPr lang="zh-CN" altLang="en-US" sz="2800" dirty="0">
                <a:solidFill>
                  <a:schemeClr val="bg1"/>
                </a:solidFill>
                <a:latin typeface="+mj-ea"/>
                <a:ea typeface="+mj-ea"/>
                <a:cs typeface="阿里巴巴普惠体 2.0 105 Heavy" panose="00020600040101010101" pitchFamily="18" charset="-122"/>
              </a:rPr>
              <a:t>岗位认知</a:t>
            </a:r>
          </a:p>
        </p:txBody>
      </p:sp>
      <p:sp>
        <p:nvSpPr>
          <p:cNvPr id="15" name="平行四边形 56">
            <a:extLst>
              <a:ext uri="{FF2B5EF4-FFF2-40B4-BE49-F238E27FC236}">
                <a16:creationId xmlns:a16="http://schemas.microsoft.com/office/drawing/2014/main" id="{A8443DA0-1B65-2290-E869-024CD6C905FE}"/>
              </a:ext>
            </a:extLst>
          </p:cNvPr>
          <p:cNvSpPr/>
          <p:nvPr/>
        </p:nvSpPr>
        <p:spPr>
          <a:xfrm>
            <a:off x="5168090" y="4409299"/>
            <a:ext cx="2821709" cy="1143776"/>
          </a:xfrm>
          <a:custGeom>
            <a:avLst/>
            <a:gdLst>
              <a:gd name="connsiteX0" fmla="*/ 1679 w 2821709"/>
              <a:gd name="connsiteY0" fmla="*/ 1261601 h 1407920"/>
              <a:gd name="connsiteX1" fmla="*/ 190556 w 2821709"/>
              <a:gd name="connsiteY1" fmla="*/ 105681 h 1407920"/>
              <a:gd name="connsiteX2" fmla="*/ 314907 w 2821709"/>
              <a:gd name="connsiteY2" fmla="*/ 0 h 1407920"/>
              <a:gd name="connsiteX3" fmla="*/ 2695680 w 2821709"/>
              <a:gd name="connsiteY3" fmla="*/ 0 h 1407920"/>
              <a:gd name="connsiteX4" fmla="*/ 2820031 w 2821709"/>
              <a:gd name="connsiteY4" fmla="*/ 146319 h 1407920"/>
              <a:gd name="connsiteX5" fmla="*/ 2631153 w 2821709"/>
              <a:gd name="connsiteY5" fmla="*/ 1302239 h 1407920"/>
              <a:gd name="connsiteX6" fmla="*/ 2506802 w 2821709"/>
              <a:gd name="connsiteY6" fmla="*/ 1407920 h 1407920"/>
              <a:gd name="connsiteX7" fmla="*/ 126030 w 2821709"/>
              <a:gd name="connsiteY7" fmla="*/ 1407920 h 1407920"/>
              <a:gd name="connsiteX8" fmla="*/ 1679 w 2821709"/>
              <a:gd name="connsiteY8" fmla="*/ 1261601 h 140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1709" h="1407920">
                <a:moveTo>
                  <a:pt x="1679" y="1261601"/>
                </a:moveTo>
                <a:lnTo>
                  <a:pt x="190556" y="105681"/>
                </a:lnTo>
                <a:cubicBezTo>
                  <a:pt x="200520" y="44703"/>
                  <a:pt x="253120" y="0"/>
                  <a:pt x="314907" y="0"/>
                </a:cubicBezTo>
                <a:lnTo>
                  <a:pt x="2695680" y="0"/>
                </a:lnTo>
                <a:cubicBezTo>
                  <a:pt x="2773368" y="0"/>
                  <a:pt x="2832559" y="69648"/>
                  <a:pt x="2820031" y="146319"/>
                </a:cubicBezTo>
                <a:lnTo>
                  <a:pt x="2631153" y="1302239"/>
                </a:lnTo>
                <a:cubicBezTo>
                  <a:pt x="2621189" y="1363217"/>
                  <a:pt x="2568589" y="1407920"/>
                  <a:pt x="2506802" y="1407920"/>
                </a:cubicBezTo>
                <a:lnTo>
                  <a:pt x="126030" y="1407920"/>
                </a:lnTo>
                <a:cubicBezTo>
                  <a:pt x="48342" y="1407920"/>
                  <a:pt x="-10850" y="1338272"/>
                  <a:pt x="1679" y="1261601"/>
                </a:cubicBezTo>
              </a:path>
            </a:pathLst>
          </a:custGeom>
          <a:gradFill flip="none" rotWithShape="1">
            <a:gsLst>
              <a:gs pos="0">
                <a:schemeClr val="accent6"/>
              </a:gs>
              <a:gs pos="91000">
                <a:schemeClr val="accent1"/>
              </a:gs>
            </a:gsLst>
            <a:lin ang="13500000" scaled="1"/>
            <a:tileRect/>
          </a:gradFill>
          <a:ln>
            <a:noFill/>
          </a:ln>
          <a:effectLst>
            <a:outerShdw blurRad="114300" dist="25400" sx="102000" sy="102000" algn="ctr" rotWithShape="0">
              <a:srgbClr val="025ABA">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7" name="文本框 16">
            <a:extLst>
              <a:ext uri="{FF2B5EF4-FFF2-40B4-BE49-F238E27FC236}">
                <a16:creationId xmlns:a16="http://schemas.microsoft.com/office/drawing/2014/main" id="{F0979473-BF9A-99E0-9BC9-6A284463D5F2}"/>
              </a:ext>
            </a:extLst>
          </p:cNvPr>
          <p:cNvSpPr txBox="1"/>
          <p:nvPr/>
        </p:nvSpPr>
        <p:spPr>
          <a:xfrm>
            <a:off x="5969130" y="4868833"/>
            <a:ext cx="1773293" cy="523220"/>
          </a:xfrm>
          <a:prstGeom prst="rect">
            <a:avLst/>
          </a:prstGeom>
          <a:noFill/>
        </p:spPr>
        <p:txBody>
          <a:bodyPr wrap="square" rtlCol="0">
            <a:spAutoFit/>
          </a:bodyPr>
          <a:lstStyle/>
          <a:p>
            <a:pPr algn="ctr"/>
            <a:r>
              <a:rPr lang="zh-CN" altLang="en-US" sz="2800" dirty="0">
                <a:solidFill>
                  <a:schemeClr val="bg1"/>
                </a:solidFill>
                <a:latin typeface="+mj-ea"/>
                <a:ea typeface="+mj-ea"/>
                <a:cs typeface="阿里巴巴普惠体 2.0 105 Heavy" panose="00020600040101010101" pitchFamily="18" charset="-122"/>
              </a:rPr>
              <a:t>胜任能力</a:t>
            </a:r>
          </a:p>
        </p:txBody>
      </p:sp>
      <p:sp>
        <p:nvSpPr>
          <p:cNvPr id="22" name="平行四边形 56">
            <a:extLst>
              <a:ext uri="{FF2B5EF4-FFF2-40B4-BE49-F238E27FC236}">
                <a16:creationId xmlns:a16="http://schemas.microsoft.com/office/drawing/2014/main" id="{2C0506D6-C5AF-2560-E801-3E78C5CC066F}"/>
              </a:ext>
            </a:extLst>
          </p:cNvPr>
          <p:cNvSpPr/>
          <p:nvPr/>
        </p:nvSpPr>
        <p:spPr>
          <a:xfrm>
            <a:off x="8094427" y="4427352"/>
            <a:ext cx="2821709" cy="1143776"/>
          </a:xfrm>
          <a:custGeom>
            <a:avLst/>
            <a:gdLst>
              <a:gd name="connsiteX0" fmla="*/ 1679 w 2821709"/>
              <a:gd name="connsiteY0" fmla="*/ 1261601 h 1407920"/>
              <a:gd name="connsiteX1" fmla="*/ 190556 w 2821709"/>
              <a:gd name="connsiteY1" fmla="*/ 105681 h 1407920"/>
              <a:gd name="connsiteX2" fmla="*/ 314907 w 2821709"/>
              <a:gd name="connsiteY2" fmla="*/ 0 h 1407920"/>
              <a:gd name="connsiteX3" fmla="*/ 2695680 w 2821709"/>
              <a:gd name="connsiteY3" fmla="*/ 0 h 1407920"/>
              <a:gd name="connsiteX4" fmla="*/ 2820031 w 2821709"/>
              <a:gd name="connsiteY4" fmla="*/ 146319 h 1407920"/>
              <a:gd name="connsiteX5" fmla="*/ 2631153 w 2821709"/>
              <a:gd name="connsiteY5" fmla="*/ 1302239 h 1407920"/>
              <a:gd name="connsiteX6" fmla="*/ 2506802 w 2821709"/>
              <a:gd name="connsiteY6" fmla="*/ 1407920 h 1407920"/>
              <a:gd name="connsiteX7" fmla="*/ 126030 w 2821709"/>
              <a:gd name="connsiteY7" fmla="*/ 1407920 h 1407920"/>
              <a:gd name="connsiteX8" fmla="*/ 1679 w 2821709"/>
              <a:gd name="connsiteY8" fmla="*/ 1261601 h 1407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1709" h="1407920">
                <a:moveTo>
                  <a:pt x="1679" y="1261601"/>
                </a:moveTo>
                <a:lnTo>
                  <a:pt x="190556" y="105681"/>
                </a:lnTo>
                <a:cubicBezTo>
                  <a:pt x="200520" y="44703"/>
                  <a:pt x="253120" y="0"/>
                  <a:pt x="314907" y="0"/>
                </a:cubicBezTo>
                <a:lnTo>
                  <a:pt x="2695680" y="0"/>
                </a:lnTo>
                <a:cubicBezTo>
                  <a:pt x="2773368" y="0"/>
                  <a:pt x="2832559" y="69648"/>
                  <a:pt x="2820031" y="146319"/>
                </a:cubicBezTo>
                <a:lnTo>
                  <a:pt x="2631153" y="1302239"/>
                </a:lnTo>
                <a:cubicBezTo>
                  <a:pt x="2621189" y="1363217"/>
                  <a:pt x="2568589" y="1407920"/>
                  <a:pt x="2506802" y="1407920"/>
                </a:cubicBezTo>
                <a:lnTo>
                  <a:pt x="126030" y="1407920"/>
                </a:lnTo>
                <a:cubicBezTo>
                  <a:pt x="48342" y="1407920"/>
                  <a:pt x="-10850" y="1338272"/>
                  <a:pt x="1679" y="1261601"/>
                </a:cubicBezTo>
              </a:path>
            </a:pathLst>
          </a:custGeom>
          <a:gradFill flip="none" rotWithShape="1">
            <a:gsLst>
              <a:gs pos="0">
                <a:schemeClr val="accent6"/>
              </a:gs>
              <a:gs pos="91000">
                <a:schemeClr val="accent1"/>
              </a:gs>
            </a:gsLst>
            <a:lin ang="13500000" scaled="1"/>
            <a:tileRect/>
          </a:gradFill>
          <a:ln>
            <a:noFill/>
          </a:ln>
          <a:effectLst>
            <a:outerShdw blurRad="114300" dist="25400" sx="102000" sy="102000" algn="ctr" rotWithShape="0">
              <a:srgbClr val="025ABA">
                <a:alpha val="1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文本框 22">
            <a:extLst>
              <a:ext uri="{FF2B5EF4-FFF2-40B4-BE49-F238E27FC236}">
                <a16:creationId xmlns:a16="http://schemas.microsoft.com/office/drawing/2014/main" id="{E60EA572-BBF0-C3B2-B291-B72BC4FF2DC4}"/>
              </a:ext>
            </a:extLst>
          </p:cNvPr>
          <p:cNvSpPr txBox="1"/>
          <p:nvPr/>
        </p:nvSpPr>
        <p:spPr>
          <a:xfrm>
            <a:off x="8895467" y="4868833"/>
            <a:ext cx="1773293" cy="523220"/>
          </a:xfrm>
          <a:prstGeom prst="rect">
            <a:avLst/>
          </a:prstGeom>
          <a:noFill/>
        </p:spPr>
        <p:txBody>
          <a:bodyPr wrap="square" rtlCol="0">
            <a:spAutoFit/>
          </a:bodyPr>
          <a:lstStyle/>
          <a:p>
            <a:pPr algn="ctr"/>
            <a:r>
              <a:rPr lang="zh-CN" altLang="en-US" sz="2800" dirty="0">
                <a:solidFill>
                  <a:schemeClr val="bg1"/>
                </a:solidFill>
                <a:latin typeface="+mj-ea"/>
                <a:ea typeface="+mj-ea"/>
                <a:cs typeface="阿里巴巴普惠体 2.0 105 Heavy" panose="00020600040101010101" pitchFamily="18" charset="-122"/>
              </a:rPr>
              <a:t>目标规划</a:t>
            </a:r>
          </a:p>
        </p:txBody>
      </p:sp>
      <p:cxnSp>
        <p:nvCxnSpPr>
          <p:cNvPr id="25" name="直接连接符 24">
            <a:extLst>
              <a:ext uri="{FF2B5EF4-FFF2-40B4-BE49-F238E27FC236}">
                <a16:creationId xmlns:a16="http://schemas.microsoft.com/office/drawing/2014/main" id="{68505DBB-DCE9-F594-E6BF-72C8E8FDA12A}"/>
              </a:ext>
            </a:extLst>
          </p:cNvPr>
          <p:cNvCxnSpPr>
            <a:cxnSpLocks/>
          </p:cNvCxnSpPr>
          <p:nvPr/>
        </p:nvCxnSpPr>
        <p:spPr>
          <a:xfrm>
            <a:off x="5784721" y="2008053"/>
            <a:ext cx="2472139" cy="0"/>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任意多边形: 形状 50">
            <a:extLst>
              <a:ext uri="{FF2B5EF4-FFF2-40B4-BE49-F238E27FC236}">
                <a16:creationId xmlns:a16="http://schemas.microsoft.com/office/drawing/2014/main" id="{6AADBE72-2519-4035-707B-B913C30A4ACE}"/>
              </a:ext>
            </a:extLst>
          </p:cNvPr>
          <p:cNvSpPr/>
          <p:nvPr/>
        </p:nvSpPr>
        <p:spPr>
          <a:xfrm>
            <a:off x="7368734" y="265372"/>
            <a:ext cx="4823266" cy="385925"/>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0" name="任意多边形: 形状 59">
            <a:extLst>
              <a:ext uri="{FF2B5EF4-FFF2-40B4-BE49-F238E27FC236}">
                <a16:creationId xmlns:a16="http://schemas.microsoft.com/office/drawing/2014/main" id="{7B74D003-2869-A017-B7D7-2071296B4C55}"/>
              </a:ext>
            </a:extLst>
          </p:cNvPr>
          <p:cNvSpPr/>
          <p:nvPr/>
        </p:nvSpPr>
        <p:spPr>
          <a:xfrm>
            <a:off x="11177870" y="6411698"/>
            <a:ext cx="1014130" cy="288040"/>
          </a:xfrm>
          <a:custGeom>
            <a:avLst/>
            <a:gdLst>
              <a:gd name="connsiteX0" fmla="*/ 221359 w 1014130"/>
              <a:gd name="connsiteY0" fmla="*/ 0 h 288040"/>
              <a:gd name="connsiteX1" fmla="*/ 1014130 w 1014130"/>
              <a:gd name="connsiteY1" fmla="*/ 0 h 288040"/>
              <a:gd name="connsiteX2" fmla="*/ 1014130 w 1014130"/>
              <a:gd name="connsiteY2" fmla="*/ 288040 h 288040"/>
              <a:gd name="connsiteX3" fmla="*/ 0 w 1014130"/>
              <a:gd name="connsiteY3" fmla="*/ 288040 h 288040"/>
            </a:gdLst>
            <a:ahLst/>
            <a:cxnLst>
              <a:cxn ang="0">
                <a:pos x="connsiteX0" y="connsiteY0"/>
              </a:cxn>
              <a:cxn ang="0">
                <a:pos x="connsiteX1" y="connsiteY1"/>
              </a:cxn>
              <a:cxn ang="0">
                <a:pos x="connsiteX2" y="connsiteY2"/>
              </a:cxn>
              <a:cxn ang="0">
                <a:pos x="connsiteX3" y="connsiteY3"/>
              </a:cxn>
            </a:cxnLst>
            <a:rect l="l" t="t" r="r" b="b"/>
            <a:pathLst>
              <a:path w="1014130" h="288040">
                <a:moveTo>
                  <a:pt x="221359" y="0"/>
                </a:moveTo>
                <a:lnTo>
                  <a:pt x="1014130" y="0"/>
                </a:lnTo>
                <a:lnTo>
                  <a:pt x="1014130" y="288040"/>
                </a:lnTo>
                <a:lnTo>
                  <a:pt x="0" y="288040"/>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文本框 18">
            <a:extLst>
              <a:ext uri="{FF2B5EF4-FFF2-40B4-BE49-F238E27FC236}">
                <a16:creationId xmlns:a16="http://schemas.microsoft.com/office/drawing/2014/main" id="{788B03AE-0B7E-D75E-7901-478B64BA84DC}"/>
              </a:ext>
            </a:extLst>
          </p:cNvPr>
          <p:cNvSpPr txBox="1"/>
          <p:nvPr/>
        </p:nvSpPr>
        <p:spPr>
          <a:xfrm>
            <a:off x="7009597" y="1929264"/>
            <a:ext cx="1194558" cy="1107996"/>
          </a:xfrm>
          <a:prstGeom prst="rect">
            <a:avLst/>
          </a:prstGeom>
          <a:noFill/>
        </p:spPr>
        <p:txBody>
          <a:bodyPr wrap="none" rtlCol="0">
            <a:spAutoFit/>
          </a:bodyPr>
          <a:lstStyle/>
          <a:p>
            <a:r>
              <a:rPr lang="en-US" sz="6600" i="1" dirty="0">
                <a:ln w="22225">
                  <a:solidFill>
                    <a:srgbClr val="FFFFFF"/>
                  </a:solidFill>
                </a:ln>
                <a:gradFill flip="none" rotWithShape="1">
                  <a:gsLst>
                    <a:gs pos="0">
                      <a:schemeClr val="accent1"/>
                    </a:gs>
                    <a:gs pos="100000">
                      <a:schemeClr val="accent6">
                        <a:alpha val="80000"/>
                      </a:schemeClr>
                    </a:gs>
                  </a:gsLst>
                  <a:lin ang="13500000" scaled="1"/>
                  <a:tileRect/>
                </a:gradFill>
                <a:latin typeface="+mj-ea"/>
                <a:ea typeface="+mj-ea"/>
              </a:rPr>
              <a:t>01</a:t>
            </a:r>
          </a:p>
        </p:txBody>
      </p:sp>
      <p:sp>
        <p:nvSpPr>
          <p:cNvPr id="20" name="文本框 19">
            <a:extLst>
              <a:ext uri="{FF2B5EF4-FFF2-40B4-BE49-F238E27FC236}">
                <a16:creationId xmlns:a16="http://schemas.microsoft.com/office/drawing/2014/main" id="{1B9CD8A2-1944-D9B7-EB71-EEFD61F96A72}"/>
              </a:ext>
            </a:extLst>
          </p:cNvPr>
          <p:cNvSpPr txBox="1"/>
          <p:nvPr/>
        </p:nvSpPr>
        <p:spPr>
          <a:xfrm>
            <a:off x="9711320" y="1929264"/>
            <a:ext cx="1194558" cy="1107996"/>
          </a:xfrm>
          <a:prstGeom prst="rect">
            <a:avLst/>
          </a:prstGeom>
          <a:noFill/>
        </p:spPr>
        <p:txBody>
          <a:bodyPr wrap="none" rtlCol="0">
            <a:spAutoFit/>
          </a:bodyPr>
          <a:lstStyle/>
          <a:p>
            <a:r>
              <a:rPr lang="en-US" sz="6600" i="1" dirty="0">
                <a:ln w="22225">
                  <a:solidFill>
                    <a:srgbClr val="FFFFFF"/>
                  </a:solidFill>
                </a:ln>
                <a:gradFill flip="none" rotWithShape="1">
                  <a:gsLst>
                    <a:gs pos="0">
                      <a:schemeClr val="accent1"/>
                    </a:gs>
                    <a:gs pos="100000">
                      <a:schemeClr val="accent6">
                        <a:alpha val="80000"/>
                      </a:schemeClr>
                    </a:gs>
                  </a:gsLst>
                  <a:lin ang="13500000" scaled="1"/>
                  <a:tileRect/>
                </a:gradFill>
                <a:latin typeface="+mj-ea"/>
                <a:ea typeface="+mj-ea"/>
              </a:rPr>
              <a:t>02</a:t>
            </a:r>
          </a:p>
        </p:txBody>
      </p:sp>
      <p:sp>
        <p:nvSpPr>
          <p:cNvPr id="26" name="文本框 25">
            <a:extLst>
              <a:ext uri="{FF2B5EF4-FFF2-40B4-BE49-F238E27FC236}">
                <a16:creationId xmlns:a16="http://schemas.microsoft.com/office/drawing/2014/main" id="{28FEAB6F-5EE9-6232-BE28-9F60B7261D82}"/>
              </a:ext>
            </a:extLst>
          </p:cNvPr>
          <p:cNvSpPr txBox="1"/>
          <p:nvPr/>
        </p:nvSpPr>
        <p:spPr>
          <a:xfrm>
            <a:off x="6456297" y="3893205"/>
            <a:ext cx="1194558" cy="1107996"/>
          </a:xfrm>
          <a:prstGeom prst="rect">
            <a:avLst/>
          </a:prstGeom>
          <a:noFill/>
        </p:spPr>
        <p:txBody>
          <a:bodyPr wrap="none" rtlCol="0">
            <a:spAutoFit/>
          </a:bodyPr>
          <a:lstStyle/>
          <a:p>
            <a:r>
              <a:rPr lang="en-US" sz="6600" i="1" dirty="0">
                <a:ln w="22225">
                  <a:solidFill>
                    <a:srgbClr val="FFFFFF"/>
                  </a:solidFill>
                </a:ln>
                <a:gradFill flip="none" rotWithShape="1">
                  <a:gsLst>
                    <a:gs pos="0">
                      <a:schemeClr val="accent1"/>
                    </a:gs>
                    <a:gs pos="100000">
                      <a:schemeClr val="accent6">
                        <a:alpha val="80000"/>
                      </a:schemeClr>
                    </a:gs>
                  </a:gsLst>
                  <a:lin ang="13500000" scaled="1"/>
                  <a:tileRect/>
                </a:gradFill>
                <a:latin typeface="+mj-ea"/>
                <a:ea typeface="+mj-ea"/>
              </a:rPr>
              <a:t>03</a:t>
            </a:r>
          </a:p>
        </p:txBody>
      </p:sp>
      <p:sp>
        <p:nvSpPr>
          <p:cNvPr id="27" name="文本框 26">
            <a:extLst>
              <a:ext uri="{FF2B5EF4-FFF2-40B4-BE49-F238E27FC236}">
                <a16:creationId xmlns:a16="http://schemas.microsoft.com/office/drawing/2014/main" id="{72381192-FA92-CD17-4A89-1CA0921BB355}"/>
              </a:ext>
            </a:extLst>
          </p:cNvPr>
          <p:cNvSpPr txBox="1"/>
          <p:nvPr/>
        </p:nvSpPr>
        <p:spPr>
          <a:xfrm>
            <a:off x="9386294" y="3893205"/>
            <a:ext cx="1194558" cy="1107996"/>
          </a:xfrm>
          <a:prstGeom prst="rect">
            <a:avLst/>
          </a:prstGeom>
          <a:noFill/>
        </p:spPr>
        <p:txBody>
          <a:bodyPr wrap="none" rtlCol="0">
            <a:spAutoFit/>
          </a:bodyPr>
          <a:lstStyle/>
          <a:p>
            <a:r>
              <a:rPr lang="en-US" sz="6600" i="1" dirty="0">
                <a:ln w="22225">
                  <a:solidFill>
                    <a:srgbClr val="FFFFFF"/>
                  </a:solidFill>
                </a:ln>
                <a:gradFill flip="none" rotWithShape="1">
                  <a:gsLst>
                    <a:gs pos="0">
                      <a:schemeClr val="accent1"/>
                    </a:gs>
                    <a:gs pos="100000">
                      <a:schemeClr val="accent6">
                        <a:alpha val="80000"/>
                      </a:schemeClr>
                    </a:gs>
                  </a:gsLst>
                  <a:lin ang="13500000" scaled="1"/>
                  <a:tileRect/>
                </a:gradFill>
                <a:latin typeface="+mj-ea"/>
                <a:ea typeface="+mj-ea"/>
              </a:rPr>
              <a:t>04</a:t>
            </a:r>
          </a:p>
        </p:txBody>
      </p:sp>
      <p:pic>
        <p:nvPicPr>
          <p:cNvPr id="39" name="图形 38">
            <a:extLst>
              <a:ext uri="{FF2B5EF4-FFF2-40B4-BE49-F238E27FC236}">
                <a16:creationId xmlns:a16="http://schemas.microsoft.com/office/drawing/2014/main" id="{03562E6A-A5FF-2439-7114-2A650999B01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897646" y="3042676"/>
            <a:ext cx="360000" cy="360000"/>
          </a:xfrm>
          <a:prstGeom prst="rect">
            <a:avLst/>
          </a:prstGeom>
        </p:spPr>
      </p:pic>
      <p:pic>
        <p:nvPicPr>
          <p:cNvPr id="69" name="图形 68">
            <a:extLst>
              <a:ext uri="{FF2B5EF4-FFF2-40B4-BE49-F238E27FC236}">
                <a16:creationId xmlns:a16="http://schemas.microsoft.com/office/drawing/2014/main" id="{5E7C5EC0-F2D0-200E-5617-1E6A38424755}"/>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857802" y="3042676"/>
            <a:ext cx="360000" cy="360000"/>
          </a:xfrm>
          <a:prstGeom prst="rect">
            <a:avLst/>
          </a:prstGeom>
        </p:spPr>
      </p:pic>
      <p:pic>
        <p:nvPicPr>
          <p:cNvPr id="77" name="图形 76">
            <a:extLst>
              <a:ext uri="{FF2B5EF4-FFF2-40B4-BE49-F238E27FC236}">
                <a16:creationId xmlns:a16="http://schemas.microsoft.com/office/drawing/2014/main" id="{971E6A62-2CDD-2004-C008-10575A5C362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5621157" y="4950443"/>
            <a:ext cx="360000" cy="360000"/>
          </a:xfrm>
          <a:prstGeom prst="rect">
            <a:avLst/>
          </a:prstGeom>
        </p:spPr>
      </p:pic>
      <p:pic>
        <p:nvPicPr>
          <p:cNvPr id="82" name="图形 81">
            <a:extLst>
              <a:ext uri="{FF2B5EF4-FFF2-40B4-BE49-F238E27FC236}">
                <a16:creationId xmlns:a16="http://schemas.microsoft.com/office/drawing/2014/main" id="{53D56ECF-C79F-734C-E95F-5428B351D20D}"/>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8587802" y="4950443"/>
            <a:ext cx="360000" cy="360000"/>
          </a:xfrm>
          <a:prstGeom prst="rect">
            <a:avLst/>
          </a:prstGeom>
        </p:spPr>
      </p:pic>
    </p:spTree>
    <p:extLst>
      <p:ext uri="{BB962C8B-B14F-4D97-AF65-F5344CB8AC3E}">
        <p14:creationId xmlns:p14="http://schemas.microsoft.com/office/powerpoint/2010/main" val="686445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蜗牛</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A1A0E4CE-EA35-823C-A76D-869BBC8325DF}"/>
              </a:ext>
            </a:extLst>
          </p:cNvPr>
          <p:cNvSpPr/>
          <p:nvPr/>
        </p:nvSpPr>
        <p:spPr>
          <a:xfrm rot="19917929">
            <a:off x="2950663" y="-107288"/>
            <a:ext cx="7122424" cy="9177493"/>
          </a:xfrm>
          <a:custGeom>
            <a:avLst/>
            <a:gdLst>
              <a:gd name="connsiteX0" fmla="*/ 4478510 w 7122424"/>
              <a:gd name="connsiteY0" fmla="*/ 0 h 9177493"/>
              <a:gd name="connsiteX1" fmla="*/ 7122424 w 7122424"/>
              <a:gd name="connsiteY1" fmla="*/ 1407838 h 9177493"/>
              <a:gd name="connsiteX2" fmla="*/ 7122424 w 7122424"/>
              <a:gd name="connsiteY2" fmla="*/ 9177493 h 9177493"/>
              <a:gd name="connsiteX3" fmla="*/ 0 w 7122424"/>
              <a:gd name="connsiteY3" fmla="*/ 5384928 h 9177493"/>
              <a:gd name="connsiteX4" fmla="*/ 0 w 7122424"/>
              <a:gd name="connsiteY4" fmla="*/ 805261 h 9177493"/>
              <a:gd name="connsiteX5" fmla="*/ 805261 w 7122424"/>
              <a:gd name="connsiteY5" fmla="*/ 0 h 917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22424" h="9177493">
                <a:moveTo>
                  <a:pt x="4478510" y="0"/>
                </a:moveTo>
                <a:lnTo>
                  <a:pt x="7122424" y="1407838"/>
                </a:lnTo>
                <a:lnTo>
                  <a:pt x="7122424" y="9177493"/>
                </a:lnTo>
                <a:lnTo>
                  <a:pt x="0" y="5384928"/>
                </a:lnTo>
                <a:lnTo>
                  <a:pt x="0" y="805261"/>
                </a:lnTo>
                <a:cubicBezTo>
                  <a:pt x="0" y="360528"/>
                  <a:pt x="360528" y="0"/>
                  <a:pt x="805261" y="0"/>
                </a:cubicBezTo>
                <a:close/>
              </a:path>
            </a:pathLst>
          </a:custGeom>
          <a:solidFill>
            <a:srgbClr val="FFFFFF"/>
          </a:solidFill>
          <a:ln w="104775">
            <a:solidFill>
              <a:srgbClr val="FFFFFF"/>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任意多边形: 形状 25">
            <a:extLst>
              <a:ext uri="{FF2B5EF4-FFF2-40B4-BE49-F238E27FC236}">
                <a16:creationId xmlns:a16="http://schemas.microsoft.com/office/drawing/2014/main" id="{307AA334-85CE-98B7-71E7-3AD393A7B1CF}"/>
              </a:ext>
            </a:extLst>
          </p:cNvPr>
          <p:cNvSpPr/>
          <p:nvPr/>
        </p:nvSpPr>
        <p:spPr>
          <a:xfrm rot="19917929">
            <a:off x="2970703" y="-65463"/>
            <a:ext cx="7026374" cy="9109083"/>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solidFill>
            <a:srgbClr val="FFFFFF"/>
          </a:solidFill>
          <a:ln>
            <a:no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文本框 3">
            <a:extLst>
              <a:ext uri="{FF2B5EF4-FFF2-40B4-BE49-F238E27FC236}">
                <a16:creationId xmlns:a16="http://schemas.microsoft.com/office/drawing/2014/main" id="{78BF7705-9268-9244-AADC-BCFE687713B0}"/>
              </a:ext>
            </a:extLst>
          </p:cNvPr>
          <p:cNvSpPr txBox="1"/>
          <p:nvPr/>
        </p:nvSpPr>
        <p:spPr>
          <a:xfrm>
            <a:off x="2561336" y="2105561"/>
            <a:ext cx="2720617" cy="2646878"/>
          </a:xfrm>
          <a:prstGeom prst="rect">
            <a:avLst/>
          </a:prstGeom>
          <a:noFill/>
        </p:spPr>
        <p:txBody>
          <a:bodyPr wrap="none" rtlCol="0">
            <a:spAutoFit/>
          </a:bodyPr>
          <a:lstStyle/>
          <a:p>
            <a:r>
              <a:rPr lang="en-US" altLang="zh-CN" sz="16600" dirty="0">
                <a:gradFill>
                  <a:gsLst>
                    <a:gs pos="0">
                      <a:schemeClr val="accent6"/>
                    </a:gs>
                    <a:gs pos="100000">
                      <a:schemeClr val="accent1"/>
                    </a:gs>
                  </a:gsLst>
                  <a:path path="circle">
                    <a:fillToRect r="100000" b="100000"/>
                  </a:path>
                </a:gradFill>
                <a:latin typeface="+mj-ea"/>
                <a:ea typeface="+mj-ea"/>
              </a:rPr>
              <a:t>01</a:t>
            </a:r>
            <a:endParaRPr lang="en-US" sz="16600" dirty="0">
              <a:gradFill>
                <a:gsLst>
                  <a:gs pos="0">
                    <a:schemeClr val="accent6"/>
                  </a:gs>
                  <a:gs pos="100000">
                    <a:schemeClr val="accent1"/>
                  </a:gs>
                </a:gsLst>
                <a:path path="circle">
                  <a:fillToRect r="100000" b="100000"/>
                </a:path>
              </a:gradFill>
              <a:latin typeface="+mj-ea"/>
              <a:ea typeface="+mj-ea"/>
            </a:endParaRPr>
          </a:p>
        </p:txBody>
      </p:sp>
      <p:sp>
        <p:nvSpPr>
          <p:cNvPr id="3" name="文本框 2">
            <a:extLst>
              <a:ext uri="{FF2B5EF4-FFF2-40B4-BE49-F238E27FC236}">
                <a16:creationId xmlns:a16="http://schemas.microsoft.com/office/drawing/2014/main" id="{14774190-AB18-9138-DB82-B479FF0E907D}"/>
              </a:ext>
            </a:extLst>
          </p:cNvPr>
          <p:cNvSpPr txBox="1"/>
          <p:nvPr/>
        </p:nvSpPr>
        <p:spPr>
          <a:xfrm>
            <a:off x="5029229" y="2650829"/>
            <a:ext cx="3262432" cy="1015663"/>
          </a:xfrm>
          <a:prstGeom prst="rect">
            <a:avLst/>
          </a:prstGeom>
          <a:noFill/>
        </p:spPr>
        <p:txBody>
          <a:bodyPr wrap="none" rtlCol="0">
            <a:spAutoFit/>
          </a:bodyPr>
          <a:lstStyle/>
          <a:p>
            <a:r>
              <a:rPr lang="zh-CN" altLang="en-US" sz="6000" b="1" dirty="0">
                <a:solidFill>
                  <a:schemeClr val="accent1">
                    <a:lumMod val="75000"/>
                  </a:schemeClr>
                </a:solidFill>
                <a:latin typeface="+mj-ea"/>
                <a:ea typeface="+mj-ea"/>
                <a:cs typeface="阿里巴巴普惠体 2.0 105 Heavy" panose="00020600040101010101" pitchFamily="18" charset="-122"/>
              </a:rPr>
              <a:t>基本信息</a:t>
            </a:r>
          </a:p>
        </p:txBody>
      </p:sp>
      <p:sp>
        <p:nvSpPr>
          <p:cNvPr id="17" name="文本框 16">
            <a:extLst>
              <a:ext uri="{FF2B5EF4-FFF2-40B4-BE49-F238E27FC236}">
                <a16:creationId xmlns:a16="http://schemas.microsoft.com/office/drawing/2014/main" id="{F49DD1C9-DADD-5330-4233-C5FA21AC361E}"/>
              </a:ext>
            </a:extLst>
          </p:cNvPr>
          <p:cNvSpPr txBox="1"/>
          <p:nvPr>
            <p:custDataLst>
              <p:tags r:id="rId1"/>
            </p:custDataLst>
          </p:nvPr>
        </p:nvSpPr>
        <p:spPr>
          <a:xfrm>
            <a:off x="5029229"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个人简历</a:t>
            </a:r>
          </a:p>
        </p:txBody>
      </p:sp>
      <p:sp>
        <p:nvSpPr>
          <p:cNvPr id="18" name="文本框 17">
            <a:extLst>
              <a:ext uri="{FF2B5EF4-FFF2-40B4-BE49-F238E27FC236}">
                <a16:creationId xmlns:a16="http://schemas.microsoft.com/office/drawing/2014/main" id="{A08BC443-2CB6-B700-C038-C7C9B9AFD7FC}"/>
              </a:ext>
            </a:extLst>
          </p:cNvPr>
          <p:cNvSpPr txBox="1"/>
          <p:nvPr>
            <p:custDataLst>
              <p:tags r:id="rId2"/>
            </p:custDataLst>
          </p:nvPr>
        </p:nvSpPr>
        <p:spPr>
          <a:xfrm>
            <a:off x="7332683"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成长经历</a:t>
            </a:r>
          </a:p>
        </p:txBody>
      </p:sp>
      <p:sp>
        <p:nvSpPr>
          <p:cNvPr id="19" name="文本框 18">
            <a:extLst>
              <a:ext uri="{FF2B5EF4-FFF2-40B4-BE49-F238E27FC236}">
                <a16:creationId xmlns:a16="http://schemas.microsoft.com/office/drawing/2014/main" id="{AD87BA47-32BC-0E83-0F07-0F006722D663}"/>
              </a:ext>
            </a:extLst>
          </p:cNvPr>
          <p:cNvSpPr txBox="1"/>
          <p:nvPr>
            <p:custDataLst>
              <p:tags r:id="rId3"/>
            </p:custDataLst>
          </p:nvPr>
        </p:nvSpPr>
        <p:spPr>
          <a:xfrm>
            <a:off x="6180956"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专业年限</a:t>
            </a:r>
          </a:p>
        </p:txBody>
      </p:sp>
      <p:sp>
        <p:nvSpPr>
          <p:cNvPr id="20" name="文本框 19">
            <a:extLst>
              <a:ext uri="{FF2B5EF4-FFF2-40B4-BE49-F238E27FC236}">
                <a16:creationId xmlns:a16="http://schemas.microsoft.com/office/drawing/2014/main" id="{19578ED3-3B29-8312-9745-D4DC9F93B458}"/>
              </a:ext>
            </a:extLst>
          </p:cNvPr>
          <p:cNvSpPr txBox="1"/>
          <p:nvPr>
            <p:custDataLst>
              <p:tags r:id="rId4"/>
            </p:custDataLst>
          </p:nvPr>
        </p:nvSpPr>
        <p:spPr>
          <a:xfrm>
            <a:off x="8484411"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工作成效</a:t>
            </a:r>
          </a:p>
        </p:txBody>
      </p:sp>
      <p:sp>
        <p:nvSpPr>
          <p:cNvPr id="22" name="任意多边形: 形状 21">
            <a:extLst>
              <a:ext uri="{FF2B5EF4-FFF2-40B4-BE49-F238E27FC236}">
                <a16:creationId xmlns:a16="http://schemas.microsoft.com/office/drawing/2014/main" id="{ADCDDEE1-83F9-AC12-05B9-691FD53F8CEE}"/>
              </a:ext>
            </a:extLst>
          </p:cNvPr>
          <p:cNvSpPr/>
          <p:nvPr/>
        </p:nvSpPr>
        <p:spPr>
          <a:xfrm>
            <a:off x="8900159" y="5750108"/>
            <a:ext cx="3250315" cy="385925"/>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任意多边形: 形状 22">
            <a:extLst>
              <a:ext uri="{FF2B5EF4-FFF2-40B4-BE49-F238E27FC236}">
                <a16:creationId xmlns:a16="http://schemas.microsoft.com/office/drawing/2014/main" id="{C53B51B6-BE9D-6B0C-EFF1-9FF139A9348A}"/>
              </a:ext>
            </a:extLst>
          </p:cNvPr>
          <p:cNvSpPr/>
          <p:nvPr/>
        </p:nvSpPr>
        <p:spPr>
          <a:xfrm flipH="1">
            <a:off x="689606" y="672700"/>
            <a:ext cx="4823266" cy="260300"/>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任意多边形: 形状 23">
            <a:extLst>
              <a:ext uri="{FF2B5EF4-FFF2-40B4-BE49-F238E27FC236}">
                <a16:creationId xmlns:a16="http://schemas.microsoft.com/office/drawing/2014/main" id="{0818C350-BFB5-FDDE-F942-3004EE762E38}"/>
              </a:ext>
            </a:extLst>
          </p:cNvPr>
          <p:cNvSpPr/>
          <p:nvPr/>
        </p:nvSpPr>
        <p:spPr>
          <a:xfrm flipH="1">
            <a:off x="3101239" y="6250965"/>
            <a:ext cx="947993" cy="189868"/>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任意多边形: 形状 8">
            <a:extLst>
              <a:ext uri="{FF2B5EF4-FFF2-40B4-BE49-F238E27FC236}">
                <a16:creationId xmlns:a16="http://schemas.microsoft.com/office/drawing/2014/main" id="{D3D6C6C5-28F2-1329-9AAF-069330D1E2FC}"/>
              </a:ext>
            </a:extLst>
          </p:cNvPr>
          <p:cNvSpPr/>
          <p:nvPr/>
        </p:nvSpPr>
        <p:spPr>
          <a:xfrm>
            <a:off x="0" y="0"/>
            <a:ext cx="12192000" cy="6858000"/>
          </a:xfrm>
          <a:custGeom>
            <a:avLst/>
            <a:gdLst>
              <a:gd name="connsiteX0" fmla="*/ 8144953 w 12192000"/>
              <a:gd name="connsiteY0" fmla="*/ 0 h 6858000"/>
              <a:gd name="connsiteX1" fmla="*/ 12192000 w 12192000"/>
              <a:gd name="connsiteY1" fmla="*/ 0 h 6858000"/>
              <a:gd name="connsiteX2" fmla="*/ 12192000 w 12192000"/>
              <a:gd name="connsiteY2" fmla="*/ 6858000 h 6858000"/>
              <a:gd name="connsiteX3" fmla="*/ 11796717 w 12192000"/>
              <a:gd name="connsiteY3" fmla="*/ 6858000 h 6858000"/>
              <a:gd name="connsiteX4" fmla="*/ 0 w 12192000"/>
              <a:gd name="connsiteY4" fmla="*/ 0 h 6858000"/>
              <a:gd name="connsiteX5" fmla="*/ 5149575 w 12192000"/>
              <a:gd name="connsiteY5" fmla="*/ 0 h 6858000"/>
              <a:gd name="connsiteX6" fmla="*/ 1907328 w 12192000"/>
              <a:gd name="connsiteY6" fmla="*/ 1726440 h 6858000"/>
              <a:gd name="connsiteX7" fmla="*/ 1575028 w 12192000"/>
              <a:gd name="connsiteY7" fmla="*/ 2815691 h 6858000"/>
              <a:gd name="connsiteX8" fmla="*/ 3727487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8144953" y="0"/>
                </a:moveTo>
                <a:lnTo>
                  <a:pt x="12192000" y="0"/>
                </a:lnTo>
                <a:lnTo>
                  <a:pt x="12192000" y="6858000"/>
                </a:lnTo>
                <a:lnTo>
                  <a:pt x="11796717" y="6858000"/>
                </a:lnTo>
                <a:close/>
                <a:moveTo>
                  <a:pt x="0" y="0"/>
                </a:moveTo>
                <a:lnTo>
                  <a:pt x="5149575" y="0"/>
                </a:lnTo>
                <a:lnTo>
                  <a:pt x="1907328" y="1726440"/>
                </a:lnTo>
                <a:cubicBezTo>
                  <a:pt x="1514778" y="1935466"/>
                  <a:pt x="1366002" y="2423141"/>
                  <a:pt x="1575028" y="2815691"/>
                </a:cubicBezTo>
                <a:lnTo>
                  <a:pt x="3727487" y="6858000"/>
                </a:lnTo>
                <a:lnTo>
                  <a:pt x="0" y="6858000"/>
                </a:lnTo>
                <a:close/>
              </a:path>
            </a:pathLst>
          </a:custGeom>
          <a:gradFill flip="none" rotWithShape="1">
            <a:gsLst>
              <a:gs pos="0">
                <a:schemeClr val="accent1"/>
              </a:gs>
              <a:gs pos="100000">
                <a:schemeClr val="accent6"/>
              </a:gs>
            </a:gsLst>
            <a:lin ang="189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直接连接符 31">
            <a:extLst>
              <a:ext uri="{FF2B5EF4-FFF2-40B4-BE49-F238E27FC236}">
                <a16:creationId xmlns:a16="http://schemas.microsoft.com/office/drawing/2014/main" id="{4793ED87-A298-5FA5-75B0-25C08BA12ED6}"/>
              </a:ext>
            </a:extLst>
          </p:cNvPr>
          <p:cNvCxnSpPr>
            <a:cxnSpLocks/>
          </p:cNvCxnSpPr>
          <p:nvPr/>
        </p:nvCxnSpPr>
        <p:spPr>
          <a:xfrm>
            <a:off x="6178219" y="3782661"/>
            <a:ext cx="0" cy="270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5D73133-755A-A8B9-9ECD-A874F9F6D4AB}"/>
              </a:ext>
            </a:extLst>
          </p:cNvPr>
          <p:cNvCxnSpPr>
            <a:cxnSpLocks/>
          </p:cNvCxnSpPr>
          <p:nvPr/>
        </p:nvCxnSpPr>
        <p:spPr>
          <a:xfrm>
            <a:off x="7329946" y="3782661"/>
            <a:ext cx="0" cy="270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3AAF39B5-245E-0207-F70C-5935717EEEE2}"/>
              </a:ext>
            </a:extLst>
          </p:cNvPr>
          <p:cNvCxnSpPr>
            <a:cxnSpLocks/>
          </p:cNvCxnSpPr>
          <p:nvPr/>
        </p:nvCxnSpPr>
        <p:spPr>
          <a:xfrm>
            <a:off x="8481673" y="3782661"/>
            <a:ext cx="0" cy="270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9CEB028-29F0-507E-5DD3-E4FCD0424697}"/>
              </a:ext>
            </a:extLst>
          </p:cNvPr>
          <p:cNvCxnSpPr>
            <a:cxnSpLocks/>
          </p:cNvCxnSpPr>
          <p:nvPr/>
        </p:nvCxnSpPr>
        <p:spPr>
          <a:xfrm>
            <a:off x="3101239" y="4334565"/>
            <a:ext cx="6529425" cy="0"/>
          </a:xfrm>
          <a:prstGeom prst="line">
            <a:avLst/>
          </a:prstGeom>
          <a:ln w="25400">
            <a:gradFill flip="none" rotWithShape="1">
              <a:gsLst>
                <a:gs pos="0">
                  <a:schemeClr val="accent1">
                    <a:lumMod val="50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id="{555EAD86-C0D6-D92B-75F1-2927099BD008}"/>
              </a:ext>
            </a:extLst>
          </p:cNvPr>
          <p:cNvSpPr txBox="1"/>
          <p:nvPr/>
        </p:nvSpPr>
        <p:spPr>
          <a:xfrm>
            <a:off x="6976689" y="4336494"/>
            <a:ext cx="3352200" cy="461665"/>
          </a:xfrm>
          <a:prstGeom prst="rect">
            <a:avLst/>
          </a:prstGeom>
          <a:noFill/>
        </p:spPr>
        <p:txBody>
          <a:bodyPr wrap="none" rtlCol="0">
            <a:spAutoFit/>
          </a:bodyPr>
          <a:lstStyle/>
          <a:p>
            <a:r>
              <a:rPr lang="en-US" altLang="zh-CN" sz="2400" dirty="0">
                <a:solidFill>
                  <a:schemeClr val="tx1">
                    <a:lumMod val="50000"/>
                    <a:lumOff val="50000"/>
                    <a:alpha val="22000"/>
                  </a:schemeClr>
                </a:solidFill>
                <a:ea typeface="阿里巴巴普惠体 2.0 55 Regular" panose="00020600040101010101" pitchFamily="18" charset="-122"/>
                <a:cs typeface="阿里巴巴普惠体 2.0 55 Regular" panose="00020600040101010101" pitchFamily="18" charset="-122"/>
              </a:rPr>
              <a:t>BASIC INFORMATION</a:t>
            </a:r>
          </a:p>
        </p:txBody>
      </p:sp>
      <p:cxnSp>
        <p:nvCxnSpPr>
          <p:cNvPr id="69" name="直接连接符 68">
            <a:extLst>
              <a:ext uri="{FF2B5EF4-FFF2-40B4-BE49-F238E27FC236}">
                <a16:creationId xmlns:a16="http://schemas.microsoft.com/office/drawing/2014/main" id="{2463B9F3-1903-3DB5-629B-6E994C24B829}"/>
              </a:ext>
            </a:extLst>
          </p:cNvPr>
          <p:cNvCxnSpPr>
            <a:cxnSpLocks/>
          </p:cNvCxnSpPr>
          <p:nvPr/>
        </p:nvCxnSpPr>
        <p:spPr>
          <a:xfrm>
            <a:off x="4033992" y="6429403"/>
            <a:ext cx="6529425" cy="0"/>
          </a:xfrm>
          <a:prstGeom prst="line">
            <a:avLst/>
          </a:prstGeom>
          <a:ln w="12700">
            <a:gradFill flip="none" rotWithShape="1">
              <a:gsLst>
                <a:gs pos="0">
                  <a:schemeClr val="accent1">
                    <a:lumMod val="50000"/>
                    <a:alpha val="71000"/>
                  </a:schemeClr>
                </a:gs>
                <a:gs pos="100000">
                  <a:schemeClr val="accent6">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C600652A-8F5C-5E0C-82CD-3EFDDC56FB6E}"/>
              </a:ext>
            </a:extLst>
          </p:cNvPr>
          <p:cNvGrpSpPr/>
          <p:nvPr/>
        </p:nvGrpSpPr>
        <p:grpSpPr>
          <a:xfrm>
            <a:off x="1368288" y="-2125380"/>
            <a:ext cx="10432095" cy="13524305"/>
            <a:chOff x="1958355" y="-3146233"/>
            <a:chExt cx="10432095" cy="13524305"/>
          </a:xfrm>
        </p:grpSpPr>
        <p:sp>
          <p:nvSpPr>
            <p:cNvPr id="70" name="Freeform 25+">
              <a:extLst>
                <a:ext uri="{FF2B5EF4-FFF2-40B4-BE49-F238E27FC236}">
                  <a16:creationId xmlns:a16="http://schemas.microsoft.com/office/drawing/2014/main" id="{041C6D31-425F-3A37-2624-DC1CDE9899C3}"/>
                </a:ext>
              </a:extLst>
            </p:cNvPr>
            <p:cNvSpPr/>
            <p:nvPr/>
          </p:nvSpPr>
          <p:spPr>
            <a:xfrm rot="19917929">
              <a:off x="3361881" y="-1326683"/>
              <a:ext cx="7625042" cy="988520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9" name="Freeform 25+">
              <a:extLst>
                <a:ext uri="{FF2B5EF4-FFF2-40B4-BE49-F238E27FC236}">
                  <a16:creationId xmlns:a16="http://schemas.microsoft.com/office/drawing/2014/main" id="{C098EE7B-2487-1108-3E84-2640C0462C22}"/>
                </a:ext>
              </a:extLst>
            </p:cNvPr>
            <p:cNvSpPr/>
            <p:nvPr/>
          </p:nvSpPr>
          <p:spPr>
            <a:xfrm rot="19917929">
              <a:off x="3221528" y="-1508638"/>
              <a:ext cx="7905748" cy="1024911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0" name="Freeform 25+">
              <a:extLst>
                <a:ext uri="{FF2B5EF4-FFF2-40B4-BE49-F238E27FC236}">
                  <a16:creationId xmlns:a16="http://schemas.microsoft.com/office/drawing/2014/main" id="{E51A312E-EFC8-02FB-32DE-8D8874CBD058}"/>
                </a:ext>
              </a:extLst>
            </p:cNvPr>
            <p:cNvSpPr/>
            <p:nvPr/>
          </p:nvSpPr>
          <p:spPr>
            <a:xfrm rot="19917929">
              <a:off x="3081176" y="-1690593"/>
              <a:ext cx="8186453" cy="1061302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1" name="Freeform 25+">
              <a:extLst>
                <a:ext uri="{FF2B5EF4-FFF2-40B4-BE49-F238E27FC236}">
                  <a16:creationId xmlns:a16="http://schemas.microsoft.com/office/drawing/2014/main" id="{0B9BBF80-E712-B86E-24BD-0B8D4CA68B79}"/>
                </a:ext>
              </a:extLst>
            </p:cNvPr>
            <p:cNvSpPr/>
            <p:nvPr/>
          </p:nvSpPr>
          <p:spPr>
            <a:xfrm rot="19917929">
              <a:off x="2940823" y="-1872548"/>
              <a:ext cx="8467158" cy="1097693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2" name="Freeform 25+">
              <a:extLst>
                <a:ext uri="{FF2B5EF4-FFF2-40B4-BE49-F238E27FC236}">
                  <a16:creationId xmlns:a16="http://schemas.microsoft.com/office/drawing/2014/main" id="{17E9BE57-021E-4C00-7D16-237310C25378}"/>
                </a:ext>
              </a:extLst>
            </p:cNvPr>
            <p:cNvSpPr/>
            <p:nvPr/>
          </p:nvSpPr>
          <p:spPr>
            <a:xfrm rot="19917929">
              <a:off x="2800470" y="-2054503"/>
              <a:ext cx="8747864" cy="1134084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3" name="Freeform 25+">
              <a:extLst>
                <a:ext uri="{FF2B5EF4-FFF2-40B4-BE49-F238E27FC236}">
                  <a16:creationId xmlns:a16="http://schemas.microsoft.com/office/drawing/2014/main" id="{9F160B7E-FDBC-F5BB-287D-3A69CE8ABC28}"/>
                </a:ext>
              </a:extLst>
            </p:cNvPr>
            <p:cNvSpPr/>
            <p:nvPr/>
          </p:nvSpPr>
          <p:spPr>
            <a:xfrm rot="19917929">
              <a:off x="2660118" y="-2236458"/>
              <a:ext cx="9028569" cy="1170475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4" name="Freeform 25+">
              <a:extLst>
                <a:ext uri="{FF2B5EF4-FFF2-40B4-BE49-F238E27FC236}">
                  <a16:creationId xmlns:a16="http://schemas.microsoft.com/office/drawing/2014/main" id="{D67F5395-CE8C-409F-67C6-BD9F210C7C0E}"/>
                </a:ext>
              </a:extLst>
            </p:cNvPr>
            <p:cNvSpPr/>
            <p:nvPr/>
          </p:nvSpPr>
          <p:spPr>
            <a:xfrm rot="19917929">
              <a:off x="2519765" y="-2418413"/>
              <a:ext cx="9309274" cy="1206866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5" name="Freeform 25+">
              <a:extLst>
                <a:ext uri="{FF2B5EF4-FFF2-40B4-BE49-F238E27FC236}">
                  <a16:creationId xmlns:a16="http://schemas.microsoft.com/office/drawing/2014/main" id="{5DD7E135-9EF6-2A61-9393-BCB342CFF85E}"/>
                </a:ext>
              </a:extLst>
            </p:cNvPr>
            <p:cNvSpPr/>
            <p:nvPr/>
          </p:nvSpPr>
          <p:spPr>
            <a:xfrm rot="19917929">
              <a:off x="2379413" y="-2600368"/>
              <a:ext cx="9589979" cy="1243257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6" name="Freeform 25+">
              <a:extLst>
                <a:ext uri="{FF2B5EF4-FFF2-40B4-BE49-F238E27FC236}">
                  <a16:creationId xmlns:a16="http://schemas.microsoft.com/office/drawing/2014/main" id="{058DB0E4-34C9-236A-6CE1-1ABBD6EEBDAC}"/>
                </a:ext>
              </a:extLst>
            </p:cNvPr>
            <p:cNvSpPr/>
            <p:nvPr/>
          </p:nvSpPr>
          <p:spPr>
            <a:xfrm rot="19917929">
              <a:off x="2239060" y="-2782323"/>
              <a:ext cx="9870684" cy="1279648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7" name="Freeform 25+">
              <a:extLst>
                <a:ext uri="{FF2B5EF4-FFF2-40B4-BE49-F238E27FC236}">
                  <a16:creationId xmlns:a16="http://schemas.microsoft.com/office/drawing/2014/main" id="{82739748-43C5-9386-DD35-6595EE40110B}"/>
                </a:ext>
              </a:extLst>
            </p:cNvPr>
            <p:cNvSpPr/>
            <p:nvPr/>
          </p:nvSpPr>
          <p:spPr>
            <a:xfrm rot="19917929">
              <a:off x="2098707" y="-2964278"/>
              <a:ext cx="10151390" cy="1316039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8" name="Freeform 25+">
              <a:extLst>
                <a:ext uri="{FF2B5EF4-FFF2-40B4-BE49-F238E27FC236}">
                  <a16:creationId xmlns:a16="http://schemas.microsoft.com/office/drawing/2014/main" id="{06F43335-4F67-FD23-14ED-153556694A2F}"/>
                </a:ext>
              </a:extLst>
            </p:cNvPr>
            <p:cNvSpPr/>
            <p:nvPr/>
          </p:nvSpPr>
          <p:spPr>
            <a:xfrm rot="19917929">
              <a:off x="1958355" y="-3146233"/>
              <a:ext cx="10432095" cy="1352430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grpSp>
      <p:sp>
        <p:nvSpPr>
          <p:cNvPr id="71" name="Freeform 25++">
            <a:extLst>
              <a:ext uri="{FF2B5EF4-FFF2-40B4-BE49-F238E27FC236}">
                <a16:creationId xmlns:a16="http://schemas.microsoft.com/office/drawing/2014/main" id="{7F8C4F71-7FB3-7F11-F5B4-05442353D8A0}"/>
              </a:ext>
            </a:extLst>
          </p:cNvPr>
          <p:cNvSpPr/>
          <p:nvPr/>
        </p:nvSpPr>
        <p:spPr>
          <a:xfrm rot="19917929">
            <a:off x="1127490" y="-2455028"/>
            <a:ext cx="10712800" cy="1388821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solidFill>
              <a:schemeClr val="bg1">
                <a:lumMod val="100000"/>
                <a:alpha val="29000"/>
              </a:schemeClr>
            </a:soli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50543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圆角 52">
            <a:extLst>
              <a:ext uri="{FF2B5EF4-FFF2-40B4-BE49-F238E27FC236}">
                <a16:creationId xmlns:a16="http://schemas.microsoft.com/office/drawing/2014/main" id="{1D3F9E63-628A-3414-C6B9-A873F1CF461C}"/>
              </a:ext>
            </a:extLst>
          </p:cNvPr>
          <p:cNvSpPr/>
          <p:nvPr/>
        </p:nvSpPr>
        <p:spPr>
          <a:xfrm>
            <a:off x="6496679" y="1214948"/>
            <a:ext cx="4429243" cy="4924524"/>
          </a:xfrm>
          <a:prstGeom prst="roundRect">
            <a:avLst>
              <a:gd name="adj" fmla="val 4425"/>
            </a:avLst>
          </a:prstGeom>
          <a:blipFill>
            <a:blip r:embed="rId24" cstate="screen">
              <a:extLst>
                <a:ext uri="{28A0092B-C50C-407E-A947-70E740481C1C}">
                  <a14:useLocalDpi xmlns:a14="http://schemas.microsoft.com/office/drawing/2010/main"/>
                </a:ext>
              </a:extLst>
            </a:blip>
            <a:stretch>
              <a:fillRect/>
            </a:stretch>
          </a:blip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3" name="平行四边形 2">
            <a:extLst>
              <a:ext uri="{FF2B5EF4-FFF2-40B4-BE49-F238E27FC236}">
                <a16:creationId xmlns:a16="http://schemas.microsoft.com/office/drawing/2014/main" id="{3F9AED02-4465-975F-DEFE-B0CBE7824420}"/>
              </a:ext>
            </a:extLst>
          </p:cNvPr>
          <p:cNvSpPr/>
          <p:nvPr/>
        </p:nvSpPr>
        <p:spPr>
          <a:xfrm>
            <a:off x="1"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文本框 1">
            <a:extLst>
              <a:ext uri="{FF2B5EF4-FFF2-40B4-BE49-F238E27FC236}">
                <a16:creationId xmlns:a16="http://schemas.microsoft.com/office/drawing/2014/main" id="{EEB67B2E-289C-9B4A-52BD-13D02B079B89}"/>
              </a:ext>
            </a:extLst>
          </p:cNvPr>
          <p:cNvSpPr txBox="1"/>
          <p:nvPr/>
        </p:nvSpPr>
        <p:spPr>
          <a:xfrm>
            <a:off x="515938" y="61555"/>
            <a:ext cx="1620957" cy="523220"/>
          </a:xfrm>
          <a:prstGeom prst="rect">
            <a:avLst/>
          </a:prstGeom>
          <a:noFill/>
        </p:spPr>
        <p:txBody>
          <a:bodyPr wrap="none" rtlCol="0">
            <a:spAutoFit/>
          </a:bodyPr>
          <a:lstStyle/>
          <a:p>
            <a:pPr algn="ctr"/>
            <a:r>
              <a:rPr lang="zh-CN" altLang="en-US" sz="2800" dirty="0">
                <a:ln>
                  <a:solidFill>
                    <a:srgbClr val="FFFFFF">
                      <a:alpha val="30000"/>
                    </a:srgbClr>
                  </a:solidFill>
                </a:ln>
                <a:noFill/>
                <a:latin typeface="+mj-ea"/>
                <a:ea typeface="+mj-ea"/>
                <a:cs typeface="阿里巴巴普惠体 2.0 55 Regular" panose="00020600040101010101" pitchFamily="18" charset="-122"/>
              </a:rPr>
              <a:t>基本信息</a:t>
            </a:r>
          </a:p>
        </p:txBody>
      </p:sp>
      <p:sp>
        <p:nvSpPr>
          <p:cNvPr id="5" name="文本框 4">
            <a:extLst>
              <a:ext uri="{FF2B5EF4-FFF2-40B4-BE49-F238E27FC236}">
                <a16:creationId xmlns:a16="http://schemas.microsoft.com/office/drawing/2014/main" id="{16114133-107C-F5FE-8025-E9B34124207A}"/>
              </a:ext>
            </a:extLst>
          </p:cNvPr>
          <p:cNvSpPr txBox="1"/>
          <p:nvPr>
            <p:custDataLst>
              <p:tags r:id="rId1"/>
            </p:custDataLst>
          </p:nvPr>
        </p:nvSpPr>
        <p:spPr>
          <a:xfrm>
            <a:off x="2045319" y="138499"/>
            <a:ext cx="1107996" cy="369332"/>
          </a:xfrm>
          <a:prstGeom prst="rect">
            <a:avLst/>
          </a:prstGeom>
          <a:noFill/>
        </p:spPr>
        <p:txBody>
          <a:bodyPr wrap="square" rtlCol="0">
            <a:spAutoFit/>
          </a:bodyPr>
          <a:lstStyle/>
          <a:p>
            <a:pPr algn="ctr"/>
            <a:r>
              <a:rPr lang="zh-CN" altLang="en-US" b="1" dirty="0">
                <a:solidFill>
                  <a:srgbClr val="FFFFFF"/>
                </a:solidFill>
                <a:latin typeface="+mn-ea"/>
                <a:cs typeface="阿里巴巴普惠体 2.0 55 Regular" panose="00020600040101010101" pitchFamily="18" charset="-122"/>
              </a:rPr>
              <a:t>个人简历</a:t>
            </a:r>
          </a:p>
        </p:txBody>
      </p:sp>
      <p:sp>
        <p:nvSpPr>
          <p:cNvPr id="6" name="文本框 5">
            <a:extLst>
              <a:ext uri="{FF2B5EF4-FFF2-40B4-BE49-F238E27FC236}">
                <a16:creationId xmlns:a16="http://schemas.microsoft.com/office/drawing/2014/main" id="{F1C1733C-A2BC-5BD0-5D68-34229E50D249}"/>
              </a:ext>
            </a:extLst>
          </p:cNvPr>
          <p:cNvSpPr txBox="1"/>
          <p:nvPr>
            <p:custDataLst>
              <p:tags r:id="rId2"/>
            </p:custDataLst>
          </p:nvPr>
        </p:nvSpPr>
        <p:spPr>
          <a:xfrm>
            <a:off x="4040286"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cs typeface="阿里巴巴普惠体 2.0 55 Regular" panose="00020600040101010101" pitchFamily="18" charset="-122"/>
              </a:rPr>
              <a:t>成长经历</a:t>
            </a:r>
          </a:p>
        </p:txBody>
      </p:sp>
      <p:sp>
        <p:nvSpPr>
          <p:cNvPr id="7" name="文本框 6">
            <a:extLst>
              <a:ext uri="{FF2B5EF4-FFF2-40B4-BE49-F238E27FC236}">
                <a16:creationId xmlns:a16="http://schemas.microsoft.com/office/drawing/2014/main" id="{7046BA3B-323A-7AF4-7940-345FED6BDF97}"/>
              </a:ext>
            </a:extLst>
          </p:cNvPr>
          <p:cNvSpPr txBox="1"/>
          <p:nvPr>
            <p:custDataLst>
              <p:tags r:id="rId3"/>
            </p:custDataLst>
          </p:nvPr>
        </p:nvSpPr>
        <p:spPr>
          <a:xfrm>
            <a:off x="3145395"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cs typeface="阿里巴巴普惠体 2.0 55 Regular" panose="00020600040101010101" pitchFamily="18" charset="-122"/>
              </a:rPr>
              <a:t>专业年限</a:t>
            </a:r>
          </a:p>
        </p:txBody>
      </p:sp>
      <p:sp>
        <p:nvSpPr>
          <p:cNvPr id="8" name="文本框 7">
            <a:extLst>
              <a:ext uri="{FF2B5EF4-FFF2-40B4-BE49-F238E27FC236}">
                <a16:creationId xmlns:a16="http://schemas.microsoft.com/office/drawing/2014/main" id="{CB70CD1A-647D-233A-C97C-054156E79877}"/>
              </a:ext>
            </a:extLst>
          </p:cNvPr>
          <p:cNvSpPr txBox="1"/>
          <p:nvPr>
            <p:custDataLst>
              <p:tags r:id="rId4"/>
            </p:custDataLst>
          </p:nvPr>
        </p:nvSpPr>
        <p:spPr>
          <a:xfrm>
            <a:off x="4935178"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cs typeface="阿里巴巴普惠体 2.0 55 Regular" panose="00020600040101010101" pitchFamily="18" charset="-122"/>
              </a:rPr>
              <a:t>工作成效</a:t>
            </a:r>
          </a:p>
        </p:txBody>
      </p:sp>
      <p:cxnSp>
        <p:nvCxnSpPr>
          <p:cNvPr id="4" name="直接连接符 3">
            <a:extLst>
              <a:ext uri="{FF2B5EF4-FFF2-40B4-BE49-F238E27FC236}">
                <a16:creationId xmlns:a16="http://schemas.microsoft.com/office/drawing/2014/main" id="{9B9422A1-6664-DFB9-F6A4-C1A7DD51B8C6}"/>
              </a:ext>
            </a:extLst>
          </p:cNvPr>
          <p:cNvCxnSpPr>
            <a:cxnSpLocks/>
          </p:cNvCxnSpPr>
          <p:nvPr/>
        </p:nvCxnSpPr>
        <p:spPr>
          <a:xfrm>
            <a:off x="2269162"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任意多边形: 形状 34">
            <a:extLst>
              <a:ext uri="{FF2B5EF4-FFF2-40B4-BE49-F238E27FC236}">
                <a16:creationId xmlns:a16="http://schemas.microsoft.com/office/drawing/2014/main" id="{6AE85668-8FEB-B1FE-55B8-0D6BA543E51E}"/>
              </a:ext>
            </a:extLst>
          </p:cNvPr>
          <p:cNvSpPr/>
          <p:nvPr/>
        </p:nvSpPr>
        <p:spPr>
          <a:xfrm>
            <a:off x="0" y="3271192"/>
            <a:ext cx="12192000" cy="3586809"/>
          </a:xfrm>
          <a:custGeom>
            <a:avLst/>
            <a:gdLst>
              <a:gd name="connsiteX0" fmla="*/ 12192000 w 12192000"/>
              <a:gd name="connsiteY0" fmla="*/ 0 h 3586809"/>
              <a:gd name="connsiteX1" fmla="*/ 12192000 w 12192000"/>
              <a:gd name="connsiteY1" fmla="*/ 3586809 h 3586809"/>
              <a:gd name="connsiteX2" fmla="*/ 0 w 12192000"/>
              <a:gd name="connsiteY2" fmla="*/ 3586809 h 3586809"/>
              <a:gd name="connsiteX3" fmla="*/ 0 w 12192000"/>
              <a:gd name="connsiteY3" fmla="*/ 1233682 h 3586809"/>
              <a:gd name="connsiteX4" fmla="*/ 116031 w 12192000"/>
              <a:gd name="connsiteY4" fmla="*/ 1209438 h 3586809"/>
              <a:gd name="connsiteX5" fmla="*/ 11941797 w 12192000"/>
              <a:gd name="connsiteY5" fmla="*/ 134749 h 358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586809">
                <a:moveTo>
                  <a:pt x="12192000" y="0"/>
                </a:moveTo>
                <a:lnTo>
                  <a:pt x="12192000" y="3586809"/>
                </a:lnTo>
                <a:lnTo>
                  <a:pt x="0" y="3586809"/>
                </a:lnTo>
                <a:lnTo>
                  <a:pt x="0" y="1233682"/>
                </a:lnTo>
                <a:lnTo>
                  <a:pt x="116031" y="1209438"/>
                </a:lnTo>
                <a:cubicBezTo>
                  <a:pt x="2163411" y="887511"/>
                  <a:pt x="6822079" y="2816013"/>
                  <a:pt x="11941797" y="134749"/>
                </a:cubicBezTo>
                <a:close/>
              </a:path>
            </a:pathLst>
          </a:custGeom>
          <a:gradFill flip="none" rotWithShape="1">
            <a:gsLst>
              <a:gs pos="0">
                <a:schemeClr val="accent6"/>
              </a:gs>
              <a:gs pos="100000">
                <a:schemeClr val="accent1"/>
              </a:gs>
            </a:gsLst>
            <a:lin ang="10800000" scaled="1"/>
            <a:tileRect/>
          </a:gradFill>
          <a:ln>
            <a:noFill/>
          </a:ln>
          <a:effectLst>
            <a:outerShdw blurRad="50800" dist="38100" dir="16200000" rotWithShape="0">
              <a:srgbClr val="025AB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任意多边形: 形状 31">
            <a:extLst>
              <a:ext uri="{FF2B5EF4-FFF2-40B4-BE49-F238E27FC236}">
                <a16:creationId xmlns:a16="http://schemas.microsoft.com/office/drawing/2014/main" id="{934F98A1-806F-858B-E831-36AE20D19E31}"/>
              </a:ext>
            </a:extLst>
          </p:cNvPr>
          <p:cNvSpPr/>
          <p:nvPr/>
        </p:nvSpPr>
        <p:spPr>
          <a:xfrm>
            <a:off x="0" y="3477136"/>
            <a:ext cx="12192000" cy="3380865"/>
          </a:xfrm>
          <a:custGeom>
            <a:avLst/>
            <a:gdLst>
              <a:gd name="connsiteX0" fmla="*/ 12192000 w 12192000"/>
              <a:gd name="connsiteY0" fmla="*/ 0 h 3380865"/>
              <a:gd name="connsiteX1" fmla="*/ 12192000 w 12192000"/>
              <a:gd name="connsiteY1" fmla="*/ 3349895 h 3380865"/>
              <a:gd name="connsiteX2" fmla="*/ 12168852 w 12192000"/>
              <a:gd name="connsiteY2" fmla="*/ 3380865 h 3380865"/>
              <a:gd name="connsiteX3" fmla="*/ 0 w 12192000"/>
              <a:gd name="connsiteY3" fmla="*/ 3380865 h 3380865"/>
              <a:gd name="connsiteX4" fmla="*/ 0 w 12192000"/>
              <a:gd name="connsiteY4" fmla="*/ 1087223 h 3380865"/>
              <a:gd name="connsiteX5" fmla="*/ 13075 w 12192000"/>
              <a:gd name="connsiteY5" fmla="*/ 1084519 h 3380865"/>
              <a:gd name="connsiteX6" fmla="*/ 11972474 w 12192000"/>
              <a:gd name="connsiteY6" fmla="*/ 114974 h 338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0865">
                <a:moveTo>
                  <a:pt x="12192000" y="0"/>
                </a:moveTo>
                <a:lnTo>
                  <a:pt x="12192000" y="3349895"/>
                </a:lnTo>
                <a:lnTo>
                  <a:pt x="12168852" y="3380865"/>
                </a:lnTo>
                <a:lnTo>
                  <a:pt x="0" y="3380865"/>
                </a:lnTo>
                <a:lnTo>
                  <a:pt x="0" y="1087223"/>
                </a:lnTo>
                <a:lnTo>
                  <a:pt x="13075" y="1084519"/>
                </a:lnTo>
                <a:cubicBezTo>
                  <a:pt x="2046248" y="768143"/>
                  <a:pt x="7076979" y="2601086"/>
                  <a:pt x="11972474" y="114974"/>
                </a:cubicBezTo>
                <a:close/>
              </a:path>
            </a:pathLst>
          </a:custGeom>
          <a:gradFill flip="none" rotWithShape="1">
            <a:gsLst>
              <a:gs pos="0">
                <a:schemeClr val="accent6"/>
              </a:gs>
              <a:gs pos="100000">
                <a:schemeClr val="accent1"/>
              </a:gs>
            </a:gsLst>
            <a:lin ang="2700000" scaled="1"/>
            <a:tileRect/>
          </a:gradFill>
          <a:ln>
            <a:noFill/>
          </a:ln>
          <a:effectLst>
            <a:outerShdw blurRad="50800" dist="38100" dir="16200000" rotWithShape="0">
              <a:srgbClr val="025AB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5" name="组合 14">
            <a:extLst>
              <a:ext uri="{FF2B5EF4-FFF2-40B4-BE49-F238E27FC236}">
                <a16:creationId xmlns:a16="http://schemas.microsoft.com/office/drawing/2014/main" id="{6D2AA804-3FC2-9091-F65E-6279097B6348}"/>
              </a:ext>
            </a:extLst>
          </p:cNvPr>
          <p:cNvGrpSpPr/>
          <p:nvPr/>
        </p:nvGrpSpPr>
        <p:grpSpPr>
          <a:xfrm>
            <a:off x="635663" y="1085708"/>
            <a:ext cx="4862153" cy="3168495"/>
            <a:chOff x="635663" y="1085708"/>
            <a:chExt cx="4862153" cy="3168495"/>
          </a:xfrm>
        </p:grpSpPr>
        <p:sp>
          <p:nvSpPr>
            <p:cNvPr id="9" name="文本框 8">
              <a:extLst>
                <a:ext uri="{FF2B5EF4-FFF2-40B4-BE49-F238E27FC236}">
                  <a16:creationId xmlns:a16="http://schemas.microsoft.com/office/drawing/2014/main" id="{2E9D8258-D542-43DB-BF08-42F74CC27013}"/>
                </a:ext>
              </a:extLst>
            </p:cNvPr>
            <p:cNvSpPr txBox="1"/>
            <p:nvPr/>
          </p:nvSpPr>
          <p:spPr>
            <a:xfrm>
              <a:off x="635663" y="1085708"/>
              <a:ext cx="1138702" cy="584775"/>
            </a:xfrm>
            <a:prstGeom prst="rect">
              <a:avLst/>
            </a:prstGeom>
            <a:noFill/>
          </p:spPr>
          <p:txBody>
            <a:bodyPr wrap="square" rtlCol="0">
              <a:spAutoFit/>
            </a:bodyPr>
            <a:lstStyle/>
            <a:p>
              <a:r>
                <a:rPr lang="zh-CN" altLang="en-US" sz="3200" dirty="0">
                  <a:latin typeface="+mj-ea"/>
                  <a:ea typeface="+mj-ea"/>
                </a:rPr>
                <a:t>姓名</a:t>
              </a:r>
            </a:p>
          </p:txBody>
        </p:sp>
        <p:grpSp>
          <p:nvGrpSpPr>
            <p:cNvPr id="52" name="组合 51">
              <a:extLst>
                <a:ext uri="{FF2B5EF4-FFF2-40B4-BE49-F238E27FC236}">
                  <a16:creationId xmlns:a16="http://schemas.microsoft.com/office/drawing/2014/main" id="{5D3DF9E4-6205-5004-A27D-EE7924018605}"/>
                </a:ext>
              </a:extLst>
            </p:cNvPr>
            <p:cNvGrpSpPr/>
            <p:nvPr/>
          </p:nvGrpSpPr>
          <p:grpSpPr>
            <a:xfrm>
              <a:off x="929834" y="3647830"/>
              <a:ext cx="4197974" cy="369332"/>
              <a:chOff x="695266" y="3957492"/>
              <a:chExt cx="4197974" cy="369332"/>
            </a:xfrm>
          </p:grpSpPr>
          <p:grpSp>
            <p:nvGrpSpPr>
              <p:cNvPr id="45" name="组合 44">
                <a:extLst>
                  <a:ext uri="{FF2B5EF4-FFF2-40B4-BE49-F238E27FC236}">
                    <a16:creationId xmlns:a16="http://schemas.microsoft.com/office/drawing/2014/main" id="{ED23DA01-DFF2-6D0C-AE83-0D0B0E2E6ADD}"/>
                  </a:ext>
                </a:extLst>
              </p:cNvPr>
              <p:cNvGrpSpPr/>
              <p:nvPr/>
            </p:nvGrpSpPr>
            <p:grpSpPr>
              <a:xfrm>
                <a:off x="695266" y="3957492"/>
                <a:ext cx="1849068" cy="369332"/>
                <a:chOff x="695266" y="3838813"/>
                <a:chExt cx="1849068" cy="369332"/>
              </a:xfrm>
            </p:grpSpPr>
            <p:sp>
              <p:nvSpPr>
                <p:cNvPr id="18" name="文本框 17">
                  <a:extLst>
                    <a:ext uri="{FF2B5EF4-FFF2-40B4-BE49-F238E27FC236}">
                      <a16:creationId xmlns:a16="http://schemas.microsoft.com/office/drawing/2014/main" id="{32A93B2C-FF64-AA9A-D3D1-BAD725875AA4}"/>
                    </a:ext>
                  </a:extLst>
                </p:cNvPr>
                <p:cNvSpPr txBox="1"/>
                <p:nvPr>
                  <p:custDataLst>
                    <p:tags r:id="rId21"/>
                  </p:custDataLst>
                </p:nvPr>
              </p:nvSpPr>
              <p:spPr>
                <a:xfrm>
                  <a:off x="695266" y="3838813"/>
                  <a:ext cx="877163" cy="369332"/>
                </a:xfrm>
                <a:prstGeom prst="rect">
                  <a:avLst/>
                </a:prstGeom>
                <a:noFill/>
              </p:spPr>
              <p:txBody>
                <a:bodyPr wrap="none" rtlCol="0">
                  <a:spAutoFit/>
                </a:bodyPr>
                <a:lstStyle/>
                <a:p>
                  <a:r>
                    <a:rPr lang="zh-CN" altLang="en-US" dirty="0">
                      <a:latin typeface="+mn-ea"/>
                    </a:rPr>
                    <a:t>院校：</a:t>
                  </a:r>
                </a:p>
              </p:txBody>
            </p:sp>
            <p:sp>
              <p:nvSpPr>
                <p:cNvPr id="21" name="文本框 20">
                  <a:extLst>
                    <a:ext uri="{FF2B5EF4-FFF2-40B4-BE49-F238E27FC236}">
                      <a16:creationId xmlns:a16="http://schemas.microsoft.com/office/drawing/2014/main" id="{165BE75A-7C69-9CE7-ADCB-E1C9D53CBEE8}"/>
                    </a:ext>
                  </a:extLst>
                </p:cNvPr>
                <p:cNvSpPr txBox="1"/>
                <p:nvPr>
                  <p:custDataLst>
                    <p:tags r:id="rId22"/>
                  </p:custDataLst>
                </p:nvPr>
              </p:nvSpPr>
              <p:spPr>
                <a:xfrm>
                  <a:off x="1436338" y="3838813"/>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mn-ea"/>
                    </a:rPr>
                    <a:t>输入文本</a:t>
                  </a:r>
                </a:p>
              </p:txBody>
            </p:sp>
          </p:grpSp>
          <p:grpSp>
            <p:nvGrpSpPr>
              <p:cNvPr id="48" name="组合 47">
                <a:extLst>
                  <a:ext uri="{FF2B5EF4-FFF2-40B4-BE49-F238E27FC236}">
                    <a16:creationId xmlns:a16="http://schemas.microsoft.com/office/drawing/2014/main" id="{DD1FBD4F-7E7F-C9D6-8C60-F721B04E0EED}"/>
                  </a:ext>
                </a:extLst>
              </p:cNvPr>
              <p:cNvGrpSpPr/>
              <p:nvPr/>
            </p:nvGrpSpPr>
            <p:grpSpPr>
              <a:xfrm>
                <a:off x="2973070" y="3957492"/>
                <a:ext cx="1920170" cy="369332"/>
                <a:chOff x="2973070" y="3838813"/>
                <a:chExt cx="1920170" cy="369332"/>
              </a:xfrm>
            </p:grpSpPr>
            <p:sp>
              <p:nvSpPr>
                <p:cNvPr id="22" name="文本框 21">
                  <a:extLst>
                    <a:ext uri="{FF2B5EF4-FFF2-40B4-BE49-F238E27FC236}">
                      <a16:creationId xmlns:a16="http://schemas.microsoft.com/office/drawing/2014/main" id="{A2A242A0-3966-68CA-EBA5-21A8B95F4382}"/>
                    </a:ext>
                  </a:extLst>
                </p:cNvPr>
                <p:cNvSpPr txBox="1"/>
                <p:nvPr>
                  <p:custDataLst>
                    <p:tags r:id="rId19"/>
                  </p:custDataLst>
                </p:nvPr>
              </p:nvSpPr>
              <p:spPr>
                <a:xfrm>
                  <a:off x="2973070" y="3838813"/>
                  <a:ext cx="877163" cy="369332"/>
                </a:xfrm>
                <a:prstGeom prst="rect">
                  <a:avLst/>
                </a:prstGeom>
                <a:noFill/>
              </p:spPr>
              <p:txBody>
                <a:bodyPr wrap="square" rtlCol="0">
                  <a:spAutoFit/>
                </a:bodyPr>
                <a:lstStyle/>
                <a:p>
                  <a:r>
                    <a:rPr lang="zh-CN" altLang="en-US" dirty="0">
                      <a:latin typeface="+mn-ea"/>
                    </a:rPr>
                    <a:t>岗位：</a:t>
                  </a:r>
                </a:p>
              </p:txBody>
            </p:sp>
            <p:sp>
              <p:nvSpPr>
                <p:cNvPr id="23" name="文本框 22">
                  <a:extLst>
                    <a:ext uri="{FF2B5EF4-FFF2-40B4-BE49-F238E27FC236}">
                      <a16:creationId xmlns:a16="http://schemas.microsoft.com/office/drawing/2014/main" id="{0BB6BDB6-1D36-14E4-286F-0A5EC63DC737}"/>
                    </a:ext>
                  </a:extLst>
                </p:cNvPr>
                <p:cNvSpPr txBox="1"/>
                <p:nvPr>
                  <p:custDataLst>
                    <p:tags r:id="rId20"/>
                  </p:custDataLst>
                </p:nvPr>
              </p:nvSpPr>
              <p:spPr>
                <a:xfrm>
                  <a:off x="3785244" y="3838813"/>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mn-ea"/>
                    </a:rPr>
                    <a:t>输入文本</a:t>
                  </a:r>
                </a:p>
              </p:txBody>
            </p:sp>
          </p:grpSp>
        </p:grpSp>
        <p:cxnSp>
          <p:nvCxnSpPr>
            <p:cNvPr id="25" name="直接连接符 24">
              <a:extLst>
                <a:ext uri="{FF2B5EF4-FFF2-40B4-BE49-F238E27FC236}">
                  <a16:creationId xmlns:a16="http://schemas.microsoft.com/office/drawing/2014/main" id="{270A1AD2-C742-B395-CE9F-EFC03FA156AE}"/>
                </a:ext>
              </a:extLst>
            </p:cNvPr>
            <p:cNvCxnSpPr>
              <a:cxnSpLocks/>
            </p:cNvCxnSpPr>
            <p:nvPr/>
          </p:nvCxnSpPr>
          <p:spPr>
            <a:xfrm>
              <a:off x="709454" y="1745293"/>
              <a:ext cx="2150569" cy="0"/>
            </a:xfrm>
            <a:prstGeom prst="line">
              <a:avLst/>
            </a:prstGeom>
            <a:ln w="25400">
              <a:gradFill flip="none" rotWithShape="1">
                <a:gsLst>
                  <a:gs pos="0">
                    <a:schemeClr val="accent1">
                      <a:lumMod val="75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49" name="组合 48">
              <a:extLst>
                <a:ext uri="{FF2B5EF4-FFF2-40B4-BE49-F238E27FC236}">
                  <a16:creationId xmlns:a16="http://schemas.microsoft.com/office/drawing/2014/main" id="{EB8D8D1A-3D74-E7F9-6C36-94EDA44CFF7C}"/>
                </a:ext>
              </a:extLst>
            </p:cNvPr>
            <p:cNvGrpSpPr/>
            <p:nvPr/>
          </p:nvGrpSpPr>
          <p:grpSpPr>
            <a:xfrm>
              <a:off x="929834" y="2100333"/>
              <a:ext cx="4201863" cy="369332"/>
              <a:chOff x="695266" y="2409995"/>
              <a:chExt cx="4201863" cy="369332"/>
            </a:xfrm>
          </p:grpSpPr>
          <p:grpSp>
            <p:nvGrpSpPr>
              <p:cNvPr id="39" name="组合 38">
                <a:extLst>
                  <a:ext uri="{FF2B5EF4-FFF2-40B4-BE49-F238E27FC236}">
                    <a16:creationId xmlns:a16="http://schemas.microsoft.com/office/drawing/2014/main" id="{4D1E0516-C607-F5A1-F536-3767F637A0E7}"/>
                  </a:ext>
                </a:extLst>
              </p:cNvPr>
              <p:cNvGrpSpPr/>
              <p:nvPr/>
            </p:nvGrpSpPr>
            <p:grpSpPr>
              <a:xfrm>
                <a:off x="695266" y="2409995"/>
                <a:ext cx="1845598" cy="369332"/>
                <a:chOff x="695266" y="2409995"/>
                <a:chExt cx="1845598" cy="369332"/>
              </a:xfrm>
            </p:grpSpPr>
            <p:sp>
              <p:nvSpPr>
                <p:cNvPr id="10" name="文本框 9">
                  <a:extLst>
                    <a:ext uri="{FF2B5EF4-FFF2-40B4-BE49-F238E27FC236}">
                      <a16:creationId xmlns:a16="http://schemas.microsoft.com/office/drawing/2014/main" id="{CEEE5027-5A4B-6AAD-2D5D-6A04A7588E75}"/>
                    </a:ext>
                  </a:extLst>
                </p:cNvPr>
                <p:cNvSpPr txBox="1"/>
                <p:nvPr>
                  <p:custDataLst>
                    <p:tags r:id="rId17"/>
                  </p:custDataLst>
                </p:nvPr>
              </p:nvSpPr>
              <p:spPr>
                <a:xfrm>
                  <a:off x="695266" y="2409995"/>
                  <a:ext cx="877163" cy="369332"/>
                </a:xfrm>
                <a:prstGeom prst="rect">
                  <a:avLst/>
                </a:prstGeom>
                <a:noFill/>
              </p:spPr>
              <p:txBody>
                <a:bodyPr wrap="none" rtlCol="0">
                  <a:spAutoFit/>
                </a:bodyPr>
                <a:lstStyle/>
                <a:p>
                  <a:r>
                    <a:rPr lang="zh-CN" altLang="en-US" dirty="0">
                      <a:latin typeface="+mn-ea"/>
                    </a:rPr>
                    <a:t>年龄：</a:t>
                  </a:r>
                </a:p>
              </p:txBody>
            </p:sp>
            <p:sp>
              <p:nvSpPr>
                <p:cNvPr id="11" name="文本框 10">
                  <a:extLst>
                    <a:ext uri="{FF2B5EF4-FFF2-40B4-BE49-F238E27FC236}">
                      <a16:creationId xmlns:a16="http://schemas.microsoft.com/office/drawing/2014/main" id="{5A3B93AF-A40B-C06C-1DFB-0D9A071E2755}"/>
                    </a:ext>
                  </a:extLst>
                </p:cNvPr>
                <p:cNvSpPr txBox="1"/>
                <p:nvPr>
                  <p:custDataLst>
                    <p:tags r:id="rId18"/>
                  </p:custDataLst>
                </p:nvPr>
              </p:nvSpPr>
              <p:spPr>
                <a:xfrm>
                  <a:off x="1436338" y="2409995"/>
                  <a:ext cx="1104526" cy="369332"/>
                </a:xfrm>
                <a:prstGeom prst="rect">
                  <a:avLst/>
                </a:prstGeom>
                <a:noFill/>
              </p:spPr>
              <p:txBody>
                <a:bodyPr wrap="none" rtlCol="0">
                  <a:spAutoFit/>
                </a:bodyPr>
                <a:lstStyle/>
                <a:p>
                  <a:r>
                    <a:rPr lang="zh-CN" altLang="en-US" dirty="0">
                      <a:solidFill>
                        <a:schemeClr val="tx1">
                          <a:lumMod val="50000"/>
                          <a:lumOff val="50000"/>
                        </a:schemeClr>
                      </a:solidFill>
                      <a:latin typeface="+mn-ea"/>
                    </a:rPr>
                    <a:t>输入文本</a:t>
                  </a:r>
                </a:p>
              </p:txBody>
            </p:sp>
          </p:grpSp>
          <p:grpSp>
            <p:nvGrpSpPr>
              <p:cNvPr id="40" name="组合 39">
                <a:extLst>
                  <a:ext uri="{FF2B5EF4-FFF2-40B4-BE49-F238E27FC236}">
                    <a16:creationId xmlns:a16="http://schemas.microsoft.com/office/drawing/2014/main" id="{80D0390A-45F5-EAEE-A9F7-23F09C4180C0}"/>
                  </a:ext>
                </a:extLst>
              </p:cNvPr>
              <p:cNvGrpSpPr/>
              <p:nvPr/>
            </p:nvGrpSpPr>
            <p:grpSpPr>
              <a:xfrm>
                <a:off x="2973070" y="2409995"/>
                <a:ext cx="1924059" cy="369332"/>
                <a:chOff x="2973070" y="2409995"/>
                <a:chExt cx="1924059" cy="369332"/>
              </a:xfrm>
            </p:grpSpPr>
            <p:sp>
              <p:nvSpPr>
                <p:cNvPr id="13" name="文本框 12">
                  <a:extLst>
                    <a:ext uri="{FF2B5EF4-FFF2-40B4-BE49-F238E27FC236}">
                      <a16:creationId xmlns:a16="http://schemas.microsoft.com/office/drawing/2014/main" id="{6AABF325-DD7B-D0A9-611C-84DBE51BA4F6}"/>
                    </a:ext>
                  </a:extLst>
                </p:cNvPr>
                <p:cNvSpPr txBox="1"/>
                <p:nvPr>
                  <p:custDataLst>
                    <p:tags r:id="rId15"/>
                  </p:custDataLst>
                </p:nvPr>
              </p:nvSpPr>
              <p:spPr>
                <a:xfrm>
                  <a:off x="3785244" y="2409995"/>
                  <a:ext cx="1111885" cy="369332"/>
                </a:xfrm>
                <a:prstGeom prst="rect">
                  <a:avLst/>
                </a:prstGeom>
                <a:noFill/>
              </p:spPr>
              <p:txBody>
                <a:bodyPr wrap="square" rtlCol="0">
                  <a:spAutoFit/>
                </a:bodyPr>
                <a:lstStyle/>
                <a:p>
                  <a:r>
                    <a:rPr lang="zh-CN" altLang="en-US" dirty="0">
                      <a:solidFill>
                        <a:schemeClr val="tx1">
                          <a:lumMod val="50000"/>
                          <a:lumOff val="50000"/>
                        </a:schemeClr>
                      </a:solidFill>
                      <a:latin typeface="+mn-ea"/>
                    </a:rPr>
                    <a:t>输入文本</a:t>
                  </a:r>
                </a:p>
              </p:txBody>
            </p:sp>
            <p:sp>
              <p:nvSpPr>
                <p:cNvPr id="26" name="文本框 25">
                  <a:extLst>
                    <a:ext uri="{FF2B5EF4-FFF2-40B4-BE49-F238E27FC236}">
                      <a16:creationId xmlns:a16="http://schemas.microsoft.com/office/drawing/2014/main" id="{2B637F8A-7B46-50CE-7102-4DA3A59C5C34}"/>
                    </a:ext>
                  </a:extLst>
                </p:cNvPr>
                <p:cNvSpPr txBox="1"/>
                <p:nvPr>
                  <p:custDataLst>
                    <p:tags r:id="rId16"/>
                  </p:custDataLst>
                </p:nvPr>
              </p:nvSpPr>
              <p:spPr>
                <a:xfrm>
                  <a:off x="2973070" y="2409995"/>
                  <a:ext cx="877163" cy="369332"/>
                </a:xfrm>
                <a:prstGeom prst="rect">
                  <a:avLst/>
                </a:prstGeom>
                <a:noFill/>
              </p:spPr>
              <p:txBody>
                <a:bodyPr wrap="square" rtlCol="0">
                  <a:spAutoFit/>
                </a:bodyPr>
                <a:lstStyle/>
                <a:p>
                  <a:r>
                    <a:rPr lang="zh-CN" altLang="en-US" dirty="0">
                      <a:latin typeface="+mn-ea"/>
                    </a:rPr>
                    <a:t>籍贯：</a:t>
                  </a:r>
                </a:p>
              </p:txBody>
            </p:sp>
          </p:grpSp>
        </p:grpSp>
        <p:grpSp>
          <p:nvGrpSpPr>
            <p:cNvPr id="50" name="组合 49">
              <a:extLst>
                <a:ext uri="{FF2B5EF4-FFF2-40B4-BE49-F238E27FC236}">
                  <a16:creationId xmlns:a16="http://schemas.microsoft.com/office/drawing/2014/main" id="{C1722983-114D-7A6B-0E22-422D3AA5EE08}"/>
                </a:ext>
              </a:extLst>
            </p:cNvPr>
            <p:cNvGrpSpPr/>
            <p:nvPr/>
          </p:nvGrpSpPr>
          <p:grpSpPr>
            <a:xfrm>
              <a:off x="929834" y="2616165"/>
              <a:ext cx="4194504" cy="369332"/>
              <a:chOff x="695266" y="2861195"/>
              <a:chExt cx="4194504" cy="369332"/>
            </a:xfrm>
          </p:grpSpPr>
          <p:grpSp>
            <p:nvGrpSpPr>
              <p:cNvPr id="41" name="组合 40">
                <a:extLst>
                  <a:ext uri="{FF2B5EF4-FFF2-40B4-BE49-F238E27FC236}">
                    <a16:creationId xmlns:a16="http://schemas.microsoft.com/office/drawing/2014/main" id="{4102B79B-74B8-4A7C-E0D8-75F025F3FF26}"/>
                  </a:ext>
                </a:extLst>
              </p:cNvPr>
              <p:cNvGrpSpPr/>
              <p:nvPr/>
            </p:nvGrpSpPr>
            <p:grpSpPr>
              <a:xfrm>
                <a:off x="695266" y="2861195"/>
                <a:ext cx="1845598" cy="369332"/>
                <a:chOff x="695266" y="2861195"/>
                <a:chExt cx="1845598" cy="369332"/>
              </a:xfrm>
            </p:grpSpPr>
            <p:sp>
              <p:nvSpPr>
                <p:cNvPr id="14" name="文本框 13">
                  <a:extLst>
                    <a:ext uri="{FF2B5EF4-FFF2-40B4-BE49-F238E27FC236}">
                      <a16:creationId xmlns:a16="http://schemas.microsoft.com/office/drawing/2014/main" id="{BCC1BA73-0F4B-1D57-02C7-3A4EFD07A2D7}"/>
                    </a:ext>
                  </a:extLst>
                </p:cNvPr>
                <p:cNvSpPr txBox="1"/>
                <p:nvPr>
                  <p:custDataLst>
                    <p:tags r:id="rId13"/>
                  </p:custDataLst>
                </p:nvPr>
              </p:nvSpPr>
              <p:spPr>
                <a:xfrm>
                  <a:off x="695266" y="2861195"/>
                  <a:ext cx="877163" cy="369332"/>
                </a:xfrm>
                <a:prstGeom prst="rect">
                  <a:avLst/>
                </a:prstGeom>
                <a:noFill/>
              </p:spPr>
              <p:txBody>
                <a:bodyPr wrap="none" rtlCol="0">
                  <a:spAutoFit/>
                </a:bodyPr>
                <a:lstStyle/>
                <a:p>
                  <a:r>
                    <a:rPr lang="zh-CN" altLang="en-US" dirty="0">
                      <a:latin typeface="+mn-ea"/>
                    </a:rPr>
                    <a:t>面貌：</a:t>
                  </a:r>
                </a:p>
              </p:txBody>
            </p:sp>
            <p:sp>
              <p:nvSpPr>
                <p:cNvPr id="20" name="文本框 19">
                  <a:extLst>
                    <a:ext uri="{FF2B5EF4-FFF2-40B4-BE49-F238E27FC236}">
                      <a16:creationId xmlns:a16="http://schemas.microsoft.com/office/drawing/2014/main" id="{5458933C-847A-C212-E4A7-56137F6ECDE6}"/>
                    </a:ext>
                  </a:extLst>
                </p:cNvPr>
                <p:cNvSpPr txBox="1"/>
                <p:nvPr>
                  <p:custDataLst>
                    <p:tags r:id="rId14"/>
                  </p:custDataLst>
                </p:nvPr>
              </p:nvSpPr>
              <p:spPr>
                <a:xfrm>
                  <a:off x="1436338" y="2861195"/>
                  <a:ext cx="1104526" cy="369332"/>
                </a:xfrm>
                <a:prstGeom prst="rect">
                  <a:avLst/>
                </a:prstGeom>
                <a:noFill/>
              </p:spPr>
              <p:txBody>
                <a:bodyPr wrap="none" rtlCol="0">
                  <a:spAutoFit/>
                </a:bodyPr>
                <a:lstStyle/>
                <a:p>
                  <a:r>
                    <a:rPr lang="zh-CN" altLang="en-US" dirty="0">
                      <a:solidFill>
                        <a:schemeClr val="tx1">
                          <a:lumMod val="50000"/>
                          <a:lumOff val="50000"/>
                        </a:schemeClr>
                      </a:solidFill>
                      <a:latin typeface="+mn-ea"/>
                    </a:rPr>
                    <a:t>输入文本</a:t>
                  </a:r>
                </a:p>
              </p:txBody>
            </p:sp>
          </p:grpSp>
          <p:grpSp>
            <p:nvGrpSpPr>
              <p:cNvPr id="42" name="组合 41">
                <a:extLst>
                  <a:ext uri="{FF2B5EF4-FFF2-40B4-BE49-F238E27FC236}">
                    <a16:creationId xmlns:a16="http://schemas.microsoft.com/office/drawing/2014/main" id="{1A44FFAD-61E0-4ED2-4576-1A7AE2C8526C}"/>
                  </a:ext>
                </a:extLst>
              </p:cNvPr>
              <p:cNvGrpSpPr/>
              <p:nvPr/>
            </p:nvGrpSpPr>
            <p:grpSpPr>
              <a:xfrm>
                <a:off x="2973070" y="2861195"/>
                <a:ext cx="1916700" cy="369332"/>
                <a:chOff x="2973070" y="2861195"/>
                <a:chExt cx="1916700" cy="369332"/>
              </a:xfrm>
            </p:grpSpPr>
            <p:sp>
              <p:nvSpPr>
                <p:cNvPr id="19" name="文本框 18">
                  <a:extLst>
                    <a:ext uri="{FF2B5EF4-FFF2-40B4-BE49-F238E27FC236}">
                      <a16:creationId xmlns:a16="http://schemas.microsoft.com/office/drawing/2014/main" id="{DB84E7E5-F442-C6C3-1986-04E8A32FE05E}"/>
                    </a:ext>
                  </a:extLst>
                </p:cNvPr>
                <p:cNvSpPr txBox="1"/>
                <p:nvPr>
                  <p:custDataLst>
                    <p:tags r:id="rId11"/>
                  </p:custDataLst>
                </p:nvPr>
              </p:nvSpPr>
              <p:spPr>
                <a:xfrm>
                  <a:off x="3785244" y="2861195"/>
                  <a:ext cx="1104526" cy="369332"/>
                </a:xfrm>
                <a:prstGeom prst="rect">
                  <a:avLst/>
                </a:prstGeom>
                <a:noFill/>
              </p:spPr>
              <p:txBody>
                <a:bodyPr wrap="square" rtlCol="0">
                  <a:spAutoFit/>
                </a:bodyPr>
                <a:lstStyle/>
                <a:p>
                  <a:r>
                    <a:rPr lang="zh-CN" altLang="en-US" dirty="0">
                      <a:solidFill>
                        <a:schemeClr val="tx1">
                          <a:lumMod val="50000"/>
                          <a:lumOff val="50000"/>
                        </a:schemeClr>
                      </a:solidFill>
                      <a:latin typeface="+mn-ea"/>
                    </a:rPr>
                    <a:t>输入文本</a:t>
                  </a:r>
                </a:p>
              </p:txBody>
            </p:sp>
            <p:sp>
              <p:nvSpPr>
                <p:cNvPr id="27" name="文本框 26">
                  <a:extLst>
                    <a:ext uri="{FF2B5EF4-FFF2-40B4-BE49-F238E27FC236}">
                      <a16:creationId xmlns:a16="http://schemas.microsoft.com/office/drawing/2014/main" id="{F23A33EC-9A6B-0416-1149-81D96FB85F63}"/>
                    </a:ext>
                  </a:extLst>
                </p:cNvPr>
                <p:cNvSpPr txBox="1"/>
                <p:nvPr>
                  <p:custDataLst>
                    <p:tags r:id="rId12"/>
                  </p:custDataLst>
                </p:nvPr>
              </p:nvSpPr>
              <p:spPr>
                <a:xfrm>
                  <a:off x="2973070" y="2861195"/>
                  <a:ext cx="877163" cy="369332"/>
                </a:xfrm>
                <a:prstGeom prst="rect">
                  <a:avLst/>
                </a:prstGeom>
                <a:noFill/>
              </p:spPr>
              <p:txBody>
                <a:bodyPr wrap="square" rtlCol="0">
                  <a:spAutoFit/>
                </a:bodyPr>
                <a:lstStyle/>
                <a:p>
                  <a:r>
                    <a:rPr lang="zh-CN" altLang="en-US" dirty="0">
                      <a:latin typeface="+mn-ea"/>
                    </a:rPr>
                    <a:t>学历：</a:t>
                  </a:r>
                </a:p>
              </p:txBody>
            </p:sp>
          </p:grpSp>
        </p:grpSp>
        <p:grpSp>
          <p:nvGrpSpPr>
            <p:cNvPr id="51" name="组合 50">
              <a:extLst>
                <a:ext uri="{FF2B5EF4-FFF2-40B4-BE49-F238E27FC236}">
                  <a16:creationId xmlns:a16="http://schemas.microsoft.com/office/drawing/2014/main" id="{59AAEC06-5E50-E479-4F9E-1506F6ABFCAB}"/>
                </a:ext>
              </a:extLst>
            </p:cNvPr>
            <p:cNvGrpSpPr/>
            <p:nvPr/>
          </p:nvGrpSpPr>
          <p:grpSpPr>
            <a:xfrm>
              <a:off x="929834" y="3131997"/>
              <a:ext cx="4194504" cy="369332"/>
              <a:chOff x="695266" y="3366199"/>
              <a:chExt cx="4194504" cy="369332"/>
            </a:xfrm>
          </p:grpSpPr>
          <p:grpSp>
            <p:nvGrpSpPr>
              <p:cNvPr id="43" name="组合 42">
                <a:extLst>
                  <a:ext uri="{FF2B5EF4-FFF2-40B4-BE49-F238E27FC236}">
                    <a16:creationId xmlns:a16="http://schemas.microsoft.com/office/drawing/2014/main" id="{67D794F9-6209-6937-7F5B-A08DEAA12C4A}"/>
                  </a:ext>
                </a:extLst>
              </p:cNvPr>
              <p:cNvGrpSpPr/>
              <p:nvPr/>
            </p:nvGrpSpPr>
            <p:grpSpPr>
              <a:xfrm>
                <a:off x="695266" y="3366199"/>
                <a:ext cx="1849068" cy="369332"/>
                <a:chOff x="695266" y="3366199"/>
                <a:chExt cx="1849068" cy="369332"/>
              </a:xfrm>
            </p:grpSpPr>
            <p:sp>
              <p:nvSpPr>
                <p:cNvPr id="16" name="文本框 15">
                  <a:extLst>
                    <a:ext uri="{FF2B5EF4-FFF2-40B4-BE49-F238E27FC236}">
                      <a16:creationId xmlns:a16="http://schemas.microsoft.com/office/drawing/2014/main" id="{A1196302-D102-9DDD-074D-0EE4A1F5AAD5}"/>
                    </a:ext>
                  </a:extLst>
                </p:cNvPr>
                <p:cNvSpPr txBox="1"/>
                <p:nvPr>
                  <p:custDataLst>
                    <p:tags r:id="rId9"/>
                  </p:custDataLst>
                </p:nvPr>
              </p:nvSpPr>
              <p:spPr>
                <a:xfrm>
                  <a:off x="695266" y="3366199"/>
                  <a:ext cx="877163" cy="369332"/>
                </a:xfrm>
                <a:prstGeom prst="rect">
                  <a:avLst/>
                </a:prstGeom>
                <a:noFill/>
              </p:spPr>
              <p:txBody>
                <a:bodyPr wrap="none" rtlCol="0">
                  <a:spAutoFit/>
                </a:bodyPr>
                <a:lstStyle/>
                <a:p>
                  <a:r>
                    <a:rPr lang="zh-CN" altLang="en-US" dirty="0">
                      <a:latin typeface="+mn-ea"/>
                    </a:rPr>
                    <a:t>专业：</a:t>
                  </a:r>
                </a:p>
              </p:txBody>
            </p:sp>
            <p:sp>
              <p:nvSpPr>
                <p:cNvPr id="17" name="文本框 16">
                  <a:extLst>
                    <a:ext uri="{FF2B5EF4-FFF2-40B4-BE49-F238E27FC236}">
                      <a16:creationId xmlns:a16="http://schemas.microsoft.com/office/drawing/2014/main" id="{D1A35D4D-423C-0EE6-ED2F-8847DBF097FE}"/>
                    </a:ext>
                  </a:extLst>
                </p:cNvPr>
                <p:cNvSpPr txBox="1"/>
                <p:nvPr>
                  <p:custDataLst>
                    <p:tags r:id="rId10"/>
                  </p:custDataLst>
                </p:nvPr>
              </p:nvSpPr>
              <p:spPr>
                <a:xfrm>
                  <a:off x="1436338" y="3366199"/>
                  <a:ext cx="1107996" cy="369332"/>
                </a:xfrm>
                <a:prstGeom prst="rect">
                  <a:avLst/>
                </a:prstGeom>
                <a:noFill/>
              </p:spPr>
              <p:txBody>
                <a:bodyPr wrap="none" rtlCol="0">
                  <a:spAutoFit/>
                </a:bodyPr>
                <a:lstStyle/>
                <a:p>
                  <a:r>
                    <a:rPr lang="zh-CN" altLang="en-US" dirty="0">
                      <a:solidFill>
                        <a:schemeClr val="tx1">
                          <a:lumMod val="50000"/>
                          <a:lumOff val="50000"/>
                        </a:schemeClr>
                      </a:solidFill>
                      <a:latin typeface="+mn-ea"/>
                    </a:rPr>
                    <a:t>输入文本</a:t>
                  </a:r>
                </a:p>
              </p:txBody>
            </p:sp>
          </p:grpSp>
          <p:grpSp>
            <p:nvGrpSpPr>
              <p:cNvPr id="44" name="组合 43">
                <a:extLst>
                  <a:ext uri="{FF2B5EF4-FFF2-40B4-BE49-F238E27FC236}">
                    <a16:creationId xmlns:a16="http://schemas.microsoft.com/office/drawing/2014/main" id="{D7CD593E-4204-53A4-40BA-4DB61DC045A8}"/>
                  </a:ext>
                </a:extLst>
              </p:cNvPr>
              <p:cNvGrpSpPr/>
              <p:nvPr/>
            </p:nvGrpSpPr>
            <p:grpSpPr>
              <a:xfrm>
                <a:off x="2973070" y="3366199"/>
                <a:ext cx="1916700" cy="369332"/>
                <a:chOff x="2973070" y="3366199"/>
                <a:chExt cx="1916700" cy="369332"/>
              </a:xfrm>
            </p:grpSpPr>
            <p:sp>
              <p:nvSpPr>
                <p:cNvPr id="28" name="文本框 27">
                  <a:extLst>
                    <a:ext uri="{FF2B5EF4-FFF2-40B4-BE49-F238E27FC236}">
                      <a16:creationId xmlns:a16="http://schemas.microsoft.com/office/drawing/2014/main" id="{52FC6D49-12B6-C2FE-4A98-0C6394121CC9}"/>
                    </a:ext>
                  </a:extLst>
                </p:cNvPr>
                <p:cNvSpPr txBox="1"/>
                <p:nvPr>
                  <p:custDataLst>
                    <p:tags r:id="rId7"/>
                  </p:custDataLst>
                </p:nvPr>
              </p:nvSpPr>
              <p:spPr>
                <a:xfrm>
                  <a:off x="2973070" y="3366199"/>
                  <a:ext cx="877163" cy="369332"/>
                </a:xfrm>
                <a:prstGeom prst="rect">
                  <a:avLst/>
                </a:prstGeom>
                <a:noFill/>
              </p:spPr>
              <p:txBody>
                <a:bodyPr wrap="square" rtlCol="0">
                  <a:spAutoFit/>
                </a:bodyPr>
                <a:lstStyle/>
                <a:p>
                  <a:r>
                    <a:rPr lang="zh-CN" altLang="en-US" dirty="0">
                      <a:latin typeface="+mn-ea"/>
                    </a:rPr>
                    <a:t>爱好：</a:t>
                  </a:r>
                </a:p>
              </p:txBody>
            </p:sp>
            <p:sp>
              <p:nvSpPr>
                <p:cNvPr id="29" name="文本框 28">
                  <a:extLst>
                    <a:ext uri="{FF2B5EF4-FFF2-40B4-BE49-F238E27FC236}">
                      <a16:creationId xmlns:a16="http://schemas.microsoft.com/office/drawing/2014/main" id="{A9F60EBC-CB27-0192-A39B-305E16AA9A87}"/>
                    </a:ext>
                  </a:extLst>
                </p:cNvPr>
                <p:cNvSpPr txBox="1"/>
                <p:nvPr>
                  <p:custDataLst>
                    <p:tags r:id="rId8"/>
                  </p:custDataLst>
                </p:nvPr>
              </p:nvSpPr>
              <p:spPr>
                <a:xfrm>
                  <a:off x="3785244" y="3366199"/>
                  <a:ext cx="1104526" cy="369332"/>
                </a:xfrm>
                <a:prstGeom prst="rect">
                  <a:avLst/>
                </a:prstGeom>
                <a:noFill/>
              </p:spPr>
              <p:txBody>
                <a:bodyPr wrap="square" rtlCol="0">
                  <a:spAutoFit/>
                </a:bodyPr>
                <a:lstStyle/>
                <a:p>
                  <a:r>
                    <a:rPr lang="zh-CN" altLang="en-US" dirty="0">
                      <a:solidFill>
                        <a:schemeClr val="tx1">
                          <a:lumMod val="50000"/>
                          <a:lumOff val="50000"/>
                        </a:schemeClr>
                      </a:solidFill>
                      <a:latin typeface="+mn-ea"/>
                    </a:rPr>
                    <a:t>输入文本</a:t>
                  </a:r>
                </a:p>
              </p:txBody>
            </p:sp>
          </p:grpSp>
        </p:grpSp>
        <p:sp>
          <p:nvSpPr>
            <p:cNvPr id="30" name="文本框 29">
              <a:extLst>
                <a:ext uri="{FF2B5EF4-FFF2-40B4-BE49-F238E27FC236}">
                  <a16:creationId xmlns:a16="http://schemas.microsoft.com/office/drawing/2014/main" id="{0E8926F6-B282-C047-5F72-F5D0A2B373AB}"/>
                </a:ext>
              </a:extLst>
            </p:cNvPr>
            <p:cNvSpPr txBox="1"/>
            <p:nvPr>
              <p:custDataLst>
                <p:tags r:id="rId6"/>
              </p:custDataLst>
            </p:nvPr>
          </p:nvSpPr>
          <p:spPr>
            <a:xfrm>
              <a:off x="1647449" y="1242497"/>
              <a:ext cx="1104526" cy="369332"/>
            </a:xfrm>
            <a:prstGeom prst="rect">
              <a:avLst/>
            </a:prstGeom>
            <a:noFill/>
          </p:spPr>
          <p:txBody>
            <a:bodyPr wrap="none" rtlCol="0">
              <a:spAutoFit/>
            </a:bodyPr>
            <a:lstStyle/>
            <a:p>
              <a:r>
                <a:rPr lang="zh-CN" altLang="en-US" dirty="0">
                  <a:solidFill>
                    <a:schemeClr val="tx1">
                      <a:lumMod val="50000"/>
                      <a:lumOff val="50000"/>
                    </a:schemeClr>
                  </a:solidFill>
                  <a:latin typeface="+mn-ea"/>
                </a:rPr>
                <a:t>输入文本</a:t>
              </a:r>
            </a:p>
          </p:txBody>
        </p:sp>
        <p:sp>
          <p:nvSpPr>
            <p:cNvPr id="34" name="矩形: 圆角 33">
              <a:extLst>
                <a:ext uri="{FF2B5EF4-FFF2-40B4-BE49-F238E27FC236}">
                  <a16:creationId xmlns:a16="http://schemas.microsoft.com/office/drawing/2014/main" id="{D7A3D935-C7EB-2547-329B-9D7A8CBDC849}"/>
                </a:ext>
              </a:extLst>
            </p:cNvPr>
            <p:cNvSpPr/>
            <p:nvPr/>
          </p:nvSpPr>
          <p:spPr>
            <a:xfrm>
              <a:off x="635663" y="1896172"/>
              <a:ext cx="4862153" cy="2358031"/>
            </a:xfrm>
            <a:prstGeom prst="roundRect">
              <a:avLst>
                <a:gd name="adj" fmla="val 4975"/>
              </a:avLst>
            </a:prstGeom>
            <a:noFill/>
            <a:ln w="15875">
              <a:solidFill>
                <a:schemeClr val="accent1">
                  <a:alpha val="33000"/>
                </a:schemeClr>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55" name="文本框 54">
            <a:extLst>
              <a:ext uri="{FF2B5EF4-FFF2-40B4-BE49-F238E27FC236}">
                <a16:creationId xmlns:a16="http://schemas.microsoft.com/office/drawing/2014/main" id="{6363C2B8-CDA4-E170-4D71-0524866D2728}"/>
              </a:ext>
            </a:extLst>
          </p:cNvPr>
          <p:cNvSpPr txBox="1"/>
          <p:nvPr>
            <p:custDataLst>
              <p:tags r:id="rId5"/>
            </p:custDataLst>
          </p:nvPr>
        </p:nvSpPr>
        <p:spPr>
          <a:xfrm>
            <a:off x="799365" y="5250134"/>
            <a:ext cx="4534748" cy="830997"/>
          </a:xfrm>
          <a:prstGeom prst="rect">
            <a:avLst/>
          </a:prstGeom>
          <a:noFill/>
        </p:spPr>
        <p:txBody>
          <a:bodyPr wrap="square" rtlCol="0">
            <a:spAutoFit/>
          </a:bodyPr>
          <a:lstStyle/>
          <a:p>
            <a:r>
              <a:rPr lang="zh-CN" altLang="en-US" sz="1600" dirty="0">
                <a:solidFill>
                  <a:srgbClr val="FFFFFF">
                    <a:alpha val="60000"/>
                  </a:srgbClr>
                </a:solidFill>
                <a:latin typeface="+mn-ea"/>
              </a:rPr>
              <a:t>在此处输入文本在此处输入文本在此处输入文本</a:t>
            </a:r>
            <a:endParaRPr lang="en-US" altLang="zh-CN" sz="1600" dirty="0">
              <a:solidFill>
                <a:srgbClr val="FFFFFF">
                  <a:alpha val="60000"/>
                </a:srgbClr>
              </a:solidFill>
              <a:latin typeface="+mn-ea"/>
            </a:endParaRPr>
          </a:p>
          <a:p>
            <a:r>
              <a:rPr lang="zh-CN" altLang="en-US" sz="1600" dirty="0">
                <a:solidFill>
                  <a:srgbClr val="FFFFFF">
                    <a:alpha val="60000"/>
                  </a:srgbClr>
                </a:solidFill>
                <a:latin typeface="+mn-ea"/>
              </a:rPr>
              <a:t>在此处输入文本在此处输入文本在此处输入文本</a:t>
            </a:r>
          </a:p>
          <a:p>
            <a:r>
              <a:rPr lang="zh-CN" altLang="en-US" sz="1600" dirty="0">
                <a:solidFill>
                  <a:srgbClr val="FFFFFF">
                    <a:alpha val="60000"/>
                  </a:srgbClr>
                </a:solidFill>
                <a:latin typeface="+mn-ea"/>
              </a:rPr>
              <a:t>在此处输入文本在此处输入文本在此处输入文本</a:t>
            </a:r>
          </a:p>
        </p:txBody>
      </p:sp>
      <p:sp>
        <p:nvSpPr>
          <p:cNvPr id="56" name="矩形: 圆角 55">
            <a:extLst>
              <a:ext uri="{FF2B5EF4-FFF2-40B4-BE49-F238E27FC236}">
                <a16:creationId xmlns:a16="http://schemas.microsoft.com/office/drawing/2014/main" id="{0497214E-A737-D936-ED6B-B80EF12EF43C}"/>
              </a:ext>
            </a:extLst>
          </p:cNvPr>
          <p:cNvSpPr/>
          <p:nvPr/>
        </p:nvSpPr>
        <p:spPr>
          <a:xfrm>
            <a:off x="635663" y="5020958"/>
            <a:ext cx="4862153" cy="1179817"/>
          </a:xfrm>
          <a:prstGeom prst="roundRect">
            <a:avLst>
              <a:gd name="adj" fmla="val 4975"/>
            </a:avLst>
          </a:prstGeom>
          <a:noFill/>
          <a:ln w="15875">
            <a:solidFill>
              <a:srgbClr val="FFFFFF"/>
            </a:solidFill>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4" name="矩形: 圆角 53">
            <a:extLst>
              <a:ext uri="{FF2B5EF4-FFF2-40B4-BE49-F238E27FC236}">
                <a16:creationId xmlns:a16="http://schemas.microsoft.com/office/drawing/2014/main" id="{40317BF1-361F-04BF-791C-673C4425BEB8}"/>
              </a:ext>
            </a:extLst>
          </p:cNvPr>
          <p:cNvSpPr/>
          <p:nvPr/>
        </p:nvSpPr>
        <p:spPr>
          <a:xfrm>
            <a:off x="738292" y="4800956"/>
            <a:ext cx="1262832" cy="36815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1">
                    <a:lumMod val="50000"/>
                  </a:schemeClr>
                </a:solidFill>
                <a:latin typeface="+mn-ea"/>
              </a:rPr>
              <a:t>自我评价</a:t>
            </a:r>
            <a:endParaRPr lang="en-US" b="1" dirty="0">
              <a:solidFill>
                <a:schemeClr val="accent1">
                  <a:lumMod val="50000"/>
                </a:schemeClr>
              </a:solidFill>
              <a:latin typeface="+mn-ea"/>
            </a:endParaRPr>
          </a:p>
        </p:txBody>
      </p:sp>
      <p:sp>
        <p:nvSpPr>
          <p:cNvPr id="57" name="矩形: 圆角 56">
            <a:extLst>
              <a:ext uri="{FF2B5EF4-FFF2-40B4-BE49-F238E27FC236}">
                <a16:creationId xmlns:a16="http://schemas.microsoft.com/office/drawing/2014/main" id="{3AEA8444-08C8-8602-6BCC-C562EB73FFF8}"/>
              </a:ext>
            </a:extLst>
          </p:cNvPr>
          <p:cNvSpPr/>
          <p:nvPr/>
        </p:nvSpPr>
        <p:spPr>
          <a:xfrm>
            <a:off x="6427810" y="4985034"/>
            <a:ext cx="2391368" cy="1179817"/>
          </a:xfrm>
          <a:prstGeom prst="roundRect">
            <a:avLst>
              <a:gd name="adj" fmla="val 4425"/>
            </a:avLst>
          </a:prstGeom>
          <a:blipFill>
            <a:blip r:embed="rId25" cstate="screen">
              <a:extLst>
                <a:ext uri="{28A0092B-C50C-407E-A947-70E740481C1C}">
                  <a14:useLocalDpi xmlns:a14="http://schemas.microsoft.com/office/drawing/2010/main"/>
                </a:ext>
              </a:extLst>
            </a:blip>
            <a:stretch>
              <a:fillRect/>
            </a:stretch>
          </a:blip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58" name="矩形: 圆角 57">
            <a:extLst>
              <a:ext uri="{FF2B5EF4-FFF2-40B4-BE49-F238E27FC236}">
                <a16:creationId xmlns:a16="http://schemas.microsoft.com/office/drawing/2014/main" id="{57845379-BE79-862B-1BD3-CDF0602E53CA}"/>
              </a:ext>
            </a:extLst>
          </p:cNvPr>
          <p:cNvSpPr/>
          <p:nvPr/>
        </p:nvSpPr>
        <p:spPr>
          <a:xfrm>
            <a:off x="9062340" y="4985034"/>
            <a:ext cx="2391368" cy="1179817"/>
          </a:xfrm>
          <a:prstGeom prst="roundRect">
            <a:avLst>
              <a:gd name="adj" fmla="val 4425"/>
            </a:avLst>
          </a:prstGeom>
          <a:blipFill>
            <a:blip r:embed="rId26" cstate="screen">
              <a:extLst>
                <a:ext uri="{28A0092B-C50C-407E-A947-70E740481C1C}">
                  <a14:useLocalDpi xmlns:a14="http://schemas.microsoft.com/office/drawing/2010/main"/>
                </a:ext>
              </a:extLst>
            </a:blip>
            <a:stretch>
              <a:fillRect/>
            </a:stretch>
          </a:blip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63" name="矩形: 圆角 62">
            <a:extLst>
              <a:ext uri="{FF2B5EF4-FFF2-40B4-BE49-F238E27FC236}">
                <a16:creationId xmlns:a16="http://schemas.microsoft.com/office/drawing/2014/main" id="{045452A8-1FDF-0952-13BC-46DFA78BBA68}"/>
              </a:ext>
            </a:extLst>
          </p:cNvPr>
          <p:cNvSpPr/>
          <p:nvPr/>
        </p:nvSpPr>
        <p:spPr>
          <a:xfrm>
            <a:off x="7046511" y="5390865"/>
            <a:ext cx="1262832" cy="36815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1">
                    <a:lumMod val="50000"/>
                  </a:schemeClr>
                </a:solidFill>
                <a:latin typeface="+mn-ea"/>
              </a:rPr>
              <a:t>荣誉证书</a:t>
            </a:r>
            <a:endParaRPr lang="en-US" b="1" dirty="0">
              <a:solidFill>
                <a:schemeClr val="accent1">
                  <a:lumMod val="50000"/>
                </a:schemeClr>
              </a:solidFill>
              <a:latin typeface="+mn-ea"/>
            </a:endParaRPr>
          </a:p>
        </p:txBody>
      </p:sp>
      <p:sp>
        <p:nvSpPr>
          <p:cNvPr id="64" name="矩形: 圆角 63">
            <a:extLst>
              <a:ext uri="{FF2B5EF4-FFF2-40B4-BE49-F238E27FC236}">
                <a16:creationId xmlns:a16="http://schemas.microsoft.com/office/drawing/2014/main" id="{D397F69E-5E7B-D108-AF0D-071B50FFDCE8}"/>
              </a:ext>
            </a:extLst>
          </p:cNvPr>
          <p:cNvSpPr/>
          <p:nvPr/>
        </p:nvSpPr>
        <p:spPr>
          <a:xfrm>
            <a:off x="9626608" y="5390865"/>
            <a:ext cx="1262832" cy="36815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1">
                    <a:lumMod val="50000"/>
                  </a:schemeClr>
                </a:solidFill>
                <a:latin typeface="+mn-ea"/>
              </a:rPr>
              <a:t>荣誉证书</a:t>
            </a:r>
            <a:endParaRPr lang="en-US" b="1" dirty="0">
              <a:solidFill>
                <a:schemeClr val="accent1">
                  <a:lumMod val="50000"/>
                </a:schemeClr>
              </a:solidFill>
              <a:latin typeface="+mn-ea"/>
            </a:endParaRPr>
          </a:p>
        </p:txBody>
      </p:sp>
      <p:sp>
        <p:nvSpPr>
          <p:cNvPr id="12" name="文本框 11">
            <a:extLst>
              <a:ext uri="{FF2B5EF4-FFF2-40B4-BE49-F238E27FC236}">
                <a16:creationId xmlns:a16="http://schemas.microsoft.com/office/drawing/2014/main" id="{E8683E21-A18B-A47C-34B8-9A836FF9C870}"/>
              </a:ext>
            </a:extLst>
          </p:cNvPr>
          <p:cNvSpPr txBox="1"/>
          <p:nvPr/>
        </p:nvSpPr>
        <p:spPr>
          <a:xfrm>
            <a:off x="10861416" y="138499"/>
            <a:ext cx="814647" cy="369332"/>
          </a:xfrm>
          <a:prstGeom prst="rect">
            <a:avLst/>
          </a:prstGeom>
          <a:noFill/>
        </p:spPr>
        <p:txBody>
          <a:bodyPr wrap="none" rtlCol="0">
            <a:spAutoFit/>
          </a:bodyPr>
          <a:lstStyle/>
          <a:p>
            <a:r>
              <a:rPr lang="en-US" altLang="zh-CN" b="1" dirty="0">
                <a:solidFill>
                  <a:srgbClr val="FFFFFF"/>
                </a:solidFill>
                <a:latin typeface="+mn-ea"/>
                <a:cs typeface="阿里巴巴普惠体 2.0 105 Heavy" panose="00020600040101010101" pitchFamily="18" charset="-122"/>
              </a:rPr>
              <a:t>LOGO</a:t>
            </a:r>
            <a:endParaRPr lang="en-US" b="1" dirty="0">
              <a:solidFill>
                <a:srgbClr val="FFFFFF"/>
              </a:solidFill>
              <a:latin typeface="+mn-ea"/>
              <a:cs typeface="阿里巴巴普惠体 2.0 105 Heavy" panose="00020600040101010101" pitchFamily="18" charset="-122"/>
            </a:endParaRPr>
          </a:p>
        </p:txBody>
      </p:sp>
      <p:pic>
        <p:nvPicPr>
          <p:cNvPr id="62" name="图片 61">
            <a:extLst>
              <a:ext uri="{FF2B5EF4-FFF2-40B4-BE49-F238E27FC236}">
                <a16:creationId xmlns:a16="http://schemas.microsoft.com/office/drawing/2014/main" id="{CEE5E333-971A-4CC0-E5B2-E4F7A902563B}"/>
              </a:ext>
            </a:extLst>
          </p:cNvPr>
          <p:cNvPicPr>
            <a:picLocks noChangeAspect="1"/>
          </p:cNvPicPr>
          <p:nvPr/>
        </p:nvPicPr>
        <p:blipFill>
          <a:blip r:embed="rId27">
            <a:alphaModFix amt="94000"/>
            <a:extLst>
              <a:ext uri="{BEBA8EAE-BF5A-486C-A8C5-ECC9F3942E4B}">
                <a14:imgProps xmlns:a14="http://schemas.microsoft.com/office/drawing/2010/main">
                  <a14:imgLayer r:embed="rId28">
                    <a14:imgEffect>
                      <a14:artisticCrisscrossEtching trans="55000"/>
                    </a14:imgEffect>
                  </a14:imgLayer>
                </a14:imgProps>
              </a:ext>
            </a:extLst>
          </a:blip>
          <a:stretch>
            <a:fillRect/>
          </a:stretch>
        </p:blipFill>
        <p:spPr>
          <a:xfrm>
            <a:off x="7992734" y="1427163"/>
            <a:ext cx="1219306" cy="1725318"/>
          </a:xfrm>
          <a:prstGeom prst="rect">
            <a:avLst/>
          </a:prstGeom>
        </p:spPr>
      </p:pic>
    </p:spTree>
    <p:extLst>
      <p:ext uri="{BB962C8B-B14F-4D97-AF65-F5344CB8AC3E}">
        <p14:creationId xmlns:p14="http://schemas.microsoft.com/office/powerpoint/2010/main" val="1552994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a:extLst>
              <a:ext uri="{FF2B5EF4-FFF2-40B4-BE49-F238E27FC236}">
                <a16:creationId xmlns:a16="http://schemas.microsoft.com/office/drawing/2014/main" id="{3F9AED02-4465-975F-DEFE-B0CBE7824420}"/>
              </a:ext>
            </a:extLst>
          </p:cNvPr>
          <p:cNvSpPr/>
          <p:nvPr/>
        </p:nvSpPr>
        <p:spPr>
          <a:xfrm>
            <a:off x="1"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16114133-107C-F5FE-8025-E9B34124207A}"/>
              </a:ext>
            </a:extLst>
          </p:cNvPr>
          <p:cNvSpPr txBox="1"/>
          <p:nvPr>
            <p:custDataLst>
              <p:tags r:id="rId1"/>
            </p:custDataLst>
          </p:nvPr>
        </p:nvSpPr>
        <p:spPr>
          <a:xfrm>
            <a:off x="2147911" y="170914"/>
            <a:ext cx="902811" cy="307777"/>
          </a:xfrm>
          <a:prstGeom prst="rect">
            <a:avLst/>
          </a:prstGeom>
          <a:noFill/>
        </p:spPr>
        <p:txBody>
          <a:bodyPr wrap="none" rtlCol="0">
            <a:spAutoFit/>
          </a:bodyPr>
          <a:lstStyle>
            <a:defPPr>
              <a:defRPr lang="en-US"/>
            </a:defPPr>
            <a:lvl1pPr algn="ctr">
              <a:defRPr sz="1400"/>
            </a:lvl1pPr>
          </a:lstStyle>
          <a:p>
            <a:r>
              <a:rPr lang="zh-CN" altLang="en-US" dirty="0">
                <a:solidFill>
                  <a:srgbClr val="FFFFFF">
                    <a:alpha val="50000"/>
                  </a:srgbClr>
                </a:solidFill>
                <a:latin typeface="+mn-ea"/>
              </a:rPr>
              <a:t>个人简历</a:t>
            </a:r>
          </a:p>
        </p:txBody>
      </p:sp>
      <p:sp>
        <p:nvSpPr>
          <p:cNvPr id="6" name="文本框 5">
            <a:extLst>
              <a:ext uri="{FF2B5EF4-FFF2-40B4-BE49-F238E27FC236}">
                <a16:creationId xmlns:a16="http://schemas.microsoft.com/office/drawing/2014/main" id="{F1C1733C-A2BC-5BD0-5D68-34229E50D249}"/>
              </a:ext>
            </a:extLst>
          </p:cNvPr>
          <p:cNvSpPr txBox="1"/>
          <p:nvPr>
            <p:custDataLst>
              <p:tags r:id="rId2"/>
            </p:custDataLst>
          </p:nvPr>
        </p:nvSpPr>
        <p:spPr>
          <a:xfrm>
            <a:off x="4074485" y="170914"/>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rPr>
              <a:t>成长经历</a:t>
            </a:r>
          </a:p>
        </p:txBody>
      </p:sp>
      <p:sp>
        <p:nvSpPr>
          <p:cNvPr id="7" name="文本框 6">
            <a:extLst>
              <a:ext uri="{FF2B5EF4-FFF2-40B4-BE49-F238E27FC236}">
                <a16:creationId xmlns:a16="http://schemas.microsoft.com/office/drawing/2014/main" id="{7046BA3B-323A-7AF4-7940-345FED6BDF97}"/>
              </a:ext>
            </a:extLst>
          </p:cNvPr>
          <p:cNvSpPr txBox="1"/>
          <p:nvPr>
            <p:custDataLst>
              <p:tags r:id="rId3"/>
            </p:custDataLst>
          </p:nvPr>
        </p:nvSpPr>
        <p:spPr>
          <a:xfrm>
            <a:off x="3008605" y="140136"/>
            <a:ext cx="1107997" cy="369332"/>
          </a:xfrm>
          <a:prstGeom prst="rect">
            <a:avLst/>
          </a:prstGeom>
          <a:noFill/>
        </p:spPr>
        <p:txBody>
          <a:bodyPr wrap="square" rtlCol="0">
            <a:spAutoFit/>
          </a:bodyPr>
          <a:lstStyle>
            <a:defPPr>
              <a:defRPr lang="en-US"/>
            </a:defPPr>
            <a:lvl1pPr algn="ctr">
              <a:defRPr b="1">
                <a:solidFill>
                  <a:srgbClr val="FFFFFF"/>
                </a:solidFill>
              </a:defRPr>
            </a:lvl1pPr>
          </a:lstStyle>
          <a:p>
            <a:r>
              <a:rPr lang="zh-CN" altLang="en-US" dirty="0">
                <a:latin typeface="+mn-ea"/>
              </a:rPr>
              <a:t>专业年限</a:t>
            </a:r>
          </a:p>
        </p:txBody>
      </p:sp>
      <p:sp>
        <p:nvSpPr>
          <p:cNvPr id="8" name="文本框 7">
            <a:extLst>
              <a:ext uri="{FF2B5EF4-FFF2-40B4-BE49-F238E27FC236}">
                <a16:creationId xmlns:a16="http://schemas.microsoft.com/office/drawing/2014/main" id="{CB70CD1A-647D-233A-C97C-054156E79877}"/>
              </a:ext>
            </a:extLst>
          </p:cNvPr>
          <p:cNvSpPr txBox="1"/>
          <p:nvPr>
            <p:custDataLst>
              <p:tags r:id="rId4"/>
            </p:custDataLst>
          </p:nvPr>
        </p:nvSpPr>
        <p:spPr>
          <a:xfrm>
            <a:off x="4935178" y="170914"/>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rPr>
              <a:t>工作成效</a:t>
            </a:r>
          </a:p>
        </p:txBody>
      </p:sp>
      <p:cxnSp>
        <p:nvCxnSpPr>
          <p:cNvPr id="4" name="直接连接符 3">
            <a:extLst>
              <a:ext uri="{FF2B5EF4-FFF2-40B4-BE49-F238E27FC236}">
                <a16:creationId xmlns:a16="http://schemas.microsoft.com/office/drawing/2014/main" id="{9B9422A1-6664-DFB9-F6A4-C1A7DD51B8C6}"/>
              </a:ext>
            </a:extLst>
          </p:cNvPr>
          <p:cNvCxnSpPr>
            <a:cxnSpLocks/>
          </p:cNvCxnSpPr>
          <p:nvPr/>
        </p:nvCxnSpPr>
        <p:spPr>
          <a:xfrm>
            <a:off x="3232448"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任意多边形: 形状 34">
            <a:extLst>
              <a:ext uri="{FF2B5EF4-FFF2-40B4-BE49-F238E27FC236}">
                <a16:creationId xmlns:a16="http://schemas.microsoft.com/office/drawing/2014/main" id="{489250B2-97C1-86FF-6CD4-62B76A9F9C3C}"/>
              </a:ext>
            </a:extLst>
          </p:cNvPr>
          <p:cNvSpPr/>
          <p:nvPr/>
        </p:nvSpPr>
        <p:spPr>
          <a:xfrm>
            <a:off x="0" y="6008270"/>
            <a:ext cx="12192000" cy="849730"/>
          </a:xfrm>
          <a:custGeom>
            <a:avLst/>
            <a:gdLst>
              <a:gd name="connsiteX0" fmla="*/ 12192000 w 12192000"/>
              <a:gd name="connsiteY0" fmla="*/ 0 h 849730"/>
              <a:gd name="connsiteX1" fmla="*/ 12192000 w 12192000"/>
              <a:gd name="connsiteY1" fmla="*/ 849730 h 849730"/>
              <a:gd name="connsiteX2" fmla="*/ 0 w 12192000"/>
              <a:gd name="connsiteY2" fmla="*/ 849730 h 849730"/>
              <a:gd name="connsiteX3" fmla="*/ 0 w 12192000"/>
              <a:gd name="connsiteY3" fmla="*/ 205690 h 849730"/>
              <a:gd name="connsiteX4" fmla="*/ 657531 w 12192000"/>
              <a:gd name="connsiteY4" fmla="*/ 115319 h 849730"/>
              <a:gd name="connsiteX5" fmla="*/ 2055063 w 12192000"/>
              <a:gd name="connsiteY5" fmla="*/ 13188 h 849730"/>
              <a:gd name="connsiteX6" fmla="*/ 12061910 w 12192000"/>
              <a:gd name="connsiteY6" fmla="*/ 45075 h 84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849730">
                <a:moveTo>
                  <a:pt x="12192000" y="0"/>
                </a:moveTo>
                <a:lnTo>
                  <a:pt x="12192000" y="849730"/>
                </a:lnTo>
                <a:lnTo>
                  <a:pt x="0" y="849730"/>
                </a:lnTo>
                <a:lnTo>
                  <a:pt x="0" y="205690"/>
                </a:lnTo>
                <a:lnTo>
                  <a:pt x="657531" y="115319"/>
                </a:lnTo>
                <a:cubicBezTo>
                  <a:pt x="1109289" y="56366"/>
                  <a:pt x="1571778" y="9068"/>
                  <a:pt x="2055063" y="13188"/>
                </a:cubicBezTo>
                <a:cubicBezTo>
                  <a:pt x="3948630" y="-118798"/>
                  <a:pt x="8725721" y="1099823"/>
                  <a:pt x="12061910" y="45075"/>
                </a:cubicBezTo>
                <a:close/>
              </a:path>
            </a:pathLst>
          </a:custGeom>
          <a:gradFill flip="none" rotWithShape="1">
            <a:gsLst>
              <a:gs pos="0">
                <a:schemeClr val="accent6"/>
              </a:gs>
              <a:gs pos="100000">
                <a:schemeClr val="accent1"/>
              </a:gs>
            </a:gsLst>
            <a:lin ang="2700000" scaled="1"/>
            <a:tileRect/>
          </a:gradFill>
          <a:ln>
            <a:noFill/>
          </a:ln>
          <a:effectLst>
            <a:outerShdw blurRad="355600" dist="25400" dir="16200000" rotWithShape="0">
              <a:schemeClr val="accent1">
                <a:lumMod val="7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阿里巴巴普惠体 2.0 55 Regular" panose="00020600040101010101" pitchFamily="18" charset="-122"/>
            </a:endParaRPr>
          </a:p>
        </p:txBody>
      </p:sp>
      <p:sp>
        <p:nvSpPr>
          <p:cNvPr id="36" name="任意多边形: 形状 35">
            <a:extLst>
              <a:ext uri="{FF2B5EF4-FFF2-40B4-BE49-F238E27FC236}">
                <a16:creationId xmlns:a16="http://schemas.microsoft.com/office/drawing/2014/main" id="{F0B68DA3-0115-2642-395B-05B5281502A4}"/>
              </a:ext>
            </a:extLst>
          </p:cNvPr>
          <p:cNvSpPr/>
          <p:nvPr/>
        </p:nvSpPr>
        <p:spPr>
          <a:xfrm>
            <a:off x="-43507" y="2898367"/>
            <a:ext cx="12235507" cy="810017"/>
          </a:xfrm>
          <a:custGeom>
            <a:avLst/>
            <a:gdLst>
              <a:gd name="connsiteX0" fmla="*/ 0 w 12523808"/>
              <a:gd name="connsiteY0" fmla="*/ 682907 h 682907"/>
              <a:gd name="connsiteX1" fmla="*/ 2453833 w 12523808"/>
              <a:gd name="connsiteY1" fmla="*/ 173621 h 682907"/>
              <a:gd name="connsiteX2" fmla="*/ 6829064 w 12523808"/>
              <a:gd name="connsiteY2" fmla="*/ 0 h 682907"/>
              <a:gd name="connsiteX3" fmla="*/ 12523808 w 12523808"/>
              <a:gd name="connsiteY3" fmla="*/ 81023 h 682907"/>
              <a:gd name="connsiteX0" fmla="*/ 0 w 12523808"/>
              <a:gd name="connsiteY0" fmla="*/ 682907 h 682939"/>
              <a:gd name="connsiteX1" fmla="*/ 2453833 w 12523808"/>
              <a:gd name="connsiteY1" fmla="*/ 173621 h 682939"/>
              <a:gd name="connsiteX2" fmla="*/ 6829064 w 12523808"/>
              <a:gd name="connsiteY2" fmla="*/ 0 h 682939"/>
              <a:gd name="connsiteX3" fmla="*/ 12523808 w 12523808"/>
              <a:gd name="connsiteY3" fmla="*/ 81023 h 682939"/>
              <a:gd name="connsiteX0" fmla="*/ 0 w 12523808"/>
              <a:gd name="connsiteY0" fmla="*/ 682907 h 682931"/>
              <a:gd name="connsiteX1" fmla="*/ 2453833 w 12523808"/>
              <a:gd name="connsiteY1" fmla="*/ 173621 h 682931"/>
              <a:gd name="connsiteX2" fmla="*/ 6829064 w 12523808"/>
              <a:gd name="connsiteY2" fmla="*/ 0 h 682931"/>
              <a:gd name="connsiteX3" fmla="*/ 12523808 w 12523808"/>
              <a:gd name="connsiteY3" fmla="*/ 81023 h 682931"/>
              <a:gd name="connsiteX0" fmla="*/ 0 w 12523808"/>
              <a:gd name="connsiteY0" fmla="*/ 682907 h 682929"/>
              <a:gd name="connsiteX1" fmla="*/ 2453833 w 12523808"/>
              <a:gd name="connsiteY1" fmla="*/ 173621 h 682929"/>
              <a:gd name="connsiteX2" fmla="*/ 6829064 w 12523808"/>
              <a:gd name="connsiteY2" fmla="*/ 0 h 682929"/>
              <a:gd name="connsiteX3" fmla="*/ 12523808 w 12523808"/>
              <a:gd name="connsiteY3" fmla="*/ 81023 h 682929"/>
              <a:gd name="connsiteX0" fmla="*/ 0 w 12523808"/>
              <a:gd name="connsiteY0" fmla="*/ 682907 h 700540"/>
              <a:gd name="connsiteX1" fmla="*/ 2453833 w 12523808"/>
              <a:gd name="connsiteY1" fmla="*/ 173621 h 700540"/>
              <a:gd name="connsiteX2" fmla="*/ 6829064 w 12523808"/>
              <a:gd name="connsiteY2" fmla="*/ 0 h 700540"/>
              <a:gd name="connsiteX3" fmla="*/ 12523808 w 12523808"/>
              <a:gd name="connsiteY3" fmla="*/ 81023 h 700540"/>
              <a:gd name="connsiteX0" fmla="*/ 0 w 12523808"/>
              <a:gd name="connsiteY0" fmla="*/ 682907 h 700540"/>
              <a:gd name="connsiteX1" fmla="*/ 2453833 w 12523808"/>
              <a:gd name="connsiteY1" fmla="*/ 173621 h 700540"/>
              <a:gd name="connsiteX2" fmla="*/ 6829064 w 12523808"/>
              <a:gd name="connsiteY2" fmla="*/ 0 h 700540"/>
              <a:gd name="connsiteX3" fmla="*/ 12523808 w 12523808"/>
              <a:gd name="connsiteY3" fmla="*/ 81023 h 700540"/>
              <a:gd name="connsiteX0" fmla="*/ 0 w 12523808"/>
              <a:gd name="connsiteY0" fmla="*/ 682907 h 700540"/>
              <a:gd name="connsiteX1" fmla="*/ 2453833 w 12523808"/>
              <a:gd name="connsiteY1" fmla="*/ 173621 h 700540"/>
              <a:gd name="connsiteX2" fmla="*/ 6829064 w 12523808"/>
              <a:gd name="connsiteY2" fmla="*/ 0 h 700540"/>
              <a:gd name="connsiteX3" fmla="*/ 12523808 w 12523808"/>
              <a:gd name="connsiteY3" fmla="*/ 81023 h 700540"/>
              <a:gd name="connsiteX0" fmla="*/ 0 w 12523808"/>
              <a:gd name="connsiteY0" fmla="*/ 682907 h 700540"/>
              <a:gd name="connsiteX1" fmla="*/ 2453833 w 12523808"/>
              <a:gd name="connsiteY1" fmla="*/ 173621 h 700540"/>
              <a:gd name="connsiteX2" fmla="*/ 6829064 w 12523808"/>
              <a:gd name="connsiteY2" fmla="*/ 0 h 700540"/>
              <a:gd name="connsiteX3" fmla="*/ 12523808 w 12523808"/>
              <a:gd name="connsiteY3" fmla="*/ 81023 h 700540"/>
              <a:gd name="connsiteX0" fmla="*/ 0 w 12523808"/>
              <a:gd name="connsiteY0" fmla="*/ 682907 h 700540"/>
              <a:gd name="connsiteX1" fmla="*/ 2453833 w 12523808"/>
              <a:gd name="connsiteY1" fmla="*/ 173621 h 700540"/>
              <a:gd name="connsiteX2" fmla="*/ 6829064 w 12523808"/>
              <a:gd name="connsiteY2" fmla="*/ 0 h 700540"/>
              <a:gd name="connsiteX3" fmla="*/ 12523808 w 12523808"/>
              <a:gd name="connsiteY3" fmla="*/ 81023 h 700540"/>
              <a:gd name="connsiteX0" fmla="*/ 0 w 12523808"/>
              <a:gd name="connsiteY0" fmla="*/ 682907 h 700540"/>
              <a:gd name="connsiteX1" fmla="*/ 2453833 w 12523808"/>
              <a:gd name="connsiteY1" fmla="*/ 173621 h 700540"/>
              <a:gd name="connsiteX2" fmla="*/ 6829064 w 12523808"/>
              <a:gd name="connsiteY2" fmla="*/ 0 h 700540"/>
              <a:gd name="connsiteX3" fmla="*/ 6797619 w 12523808"/>
              <a:gd name="connsiteY3" fmla="*/ 4147 h 700540"/>
              <a:gd name="connsiteX4" fmla="*/ 12523808 w 12523808"/>
              <a:gd name="connsiteY4" fmla="*/ 81023 h 700540"/>
              <a:gd name="connsiteX0" fmla="*/ 0 w 12523808"/>
              <a:gd name="connsiteY0" fmla="*/ 682907 h 700540"/>
              <a:gd name="connsiteX1" fmla="*/ 2453833 w 12523808"/>
              <a:gd name="connsiteY1" fmla="*/ 173621 h 700540"/>
              <a:gd name="connsiteX2" fmla="*/ 6829064 w 12523808"/>
              <a:gd name="connsiteY2" fmla="*/ 0 h 700540"/>
              <a:gd name="connsiteX3" fmla="*/ 7757739 w 12523808"/>
              <a:gd name="connsiteY3" fmla="*/ 57487 h 700540"/>
              <a:gd name="connsiteX4" fmla="*/ 12523808 w 12523808"/>
              <a:gd name="connsiteY4" fmla="*/ 81023 h 700540"/>
              <a:gd name="connsiteX0" fmla="*/ 0 w 12523808"/>
              <a:gd name="connsiteY0" fmla="*/ 682907 h 700540"/>
              <a:gd name="connsiteX1" fmla="*/ 2453833 w 12523808"/>
              <a:gd name="connsiteY1" fmla="*/ 173621 h 700540"/>
              <a:gd name="connsiteX2" fmla="*/ 6829064 w 12523808"/>
              <a:gd name="connsiteY2" fmla="*/ 0 h 700540"/>
              <a:gd name="connsiteX3" fmla="*/ 9456999 w 12523808"/>
              <a:gd name="connsiteY3" fmla="*/ 682327 h 700540"/>
              <a:gd name="connsiteX4" fmla="*/ 12523808 w 12523808"/>
              <a:gd name="connsiteY4" fmla="*/ 81023 h 700540"/>
              <a:gd name="connsiteX0" fmla="*/ 0 w 12523808"/>
              <a:gd name="connsiteY0" fmla="*/ 703747 h 721380"/>
              <a:gd name="connsiteX1" fmla="*/ 2453833 w 12523808"/>
              <a:gd name="connsiteY1" fmla="*/ 194461 h 721380"/>
              <a:gd name="connsiteX2" fmla="*/ 2446599 w 12523808"/>
              <a:gd name="connsiteY2" fmla="*/ 177387 h 721380"/>
              <a:gd name="connsiteX3" fmla="*/ 6829064 w 12523808"/>
              <a:gd name="connsiteY3" fmla="*/ 20840 h 721380"/>
              <a:gd name="connsiteX4" fmla="*/ 9456999 w 12523808"/>
              <a:gd name="connsiteY4" fmla="*/ 703167 h 721380"/>
              <a:gd name="connsiteX5" fmla="*/ 12523808 w 12523808"/>
              <a:gd name="connsiteY5" fmla="*/ 101863 h 721380"/>
              <a:gd name="connsiteX0" fmla="*/ 0 w 12523808"/>
              <a:gd name="connsiteY0" fmla="*/ 689125 h 706758"/>
              <a:gd name="connsiteX1" fmla="*/ 2453833 w 12523808"/>
              <a:gd name="connsiteY1" fmla="*/ 179839 h 706758"/>
              <a:gd name="connsiteX2" fmla="*/ 2446599 w 12523808"/>
              <a:gd name="connsiteY2" fmla="*/ 162765 h 706758"/>
              <a:gd name="connsiteX3" fmla="*/ 6829064 w 12523808"/>
              <a:gd name="connsiteY3" fmla="*/ 6218 h 706758"/>
              <a:gd name="connsiteX4" fmla="*/ 9456999 w 12523808"/>
              <a:gd name="connsiteY4" fmla="*/ 688545 h 706758"/>
              <a:gd name="connsiteX5" fmla="*/ 12523808 w 12523808"/>
              <a:gd name="connsiteY5" fmla="*/ 87241 h 706758"/>
              <a:gd name="connsiteX0" fmla="*/ 0 w 12523808"/>
              <a:gd name="connsiteY0" fmla="*/ 687664 h 705297"/>
              <a:gd name="connsiteX1" fmla="*/ 2453833 w 12523808"/>
              <a:gd name="connsiteY1" fmla="*/ 178378 h 705297"/>
              <a:gd name="connsiteX2" fmla="*/ 5022159 w 12523808"/>
              <a:gd name="connsiteY2" fmla="*/ 443244 h 705297"/>
              <a:gd name="connsiteX3" fmla="*/ 6829064 w 12523808"/>
              <a:gd name="connsiteY3" fmla="*/ 4757 h 705297"/>
              <a:gd name="connsiteX4" fmla="*/ 9456999 w 12523808"/>
              <a:gd name="connsiteY4" fmla="*/ 687084 h 705297"/>
              <a:gd name="connsiteX5" fmla="*/ 12523808 w 12523808"/>
              <a:gd name="connsiteY5" fmla="*/ 85780 h 705297"/>
              <a:gd name="connsiteX0" fmla="*/ 0 w 12523808"/>
              <a:gd name="connsiteY0" fmla="*/ 687664 h 705297"/>
              <a:gd name="connsiteX1" fmla="*/ 2453833 w 12523808"/>
              <a:gd name="connsiteY1" fmla="*/ 178378 h 705297"/>
              <a:gd name="connsiteX2" fmla="*/ 5022159 w 12523808"/>
              <a:gd name="connsiteY2" fmla="*/ 443244 h 705297"/>
              <a:gd name="connsiteX3" fmla="*/ 6829064 w 12523808"/>
              <a:gd name="connsiteY3" fmla="*/ 4757 h 705297"/>
              <a:gd name="connsiteX4" fmla="*/ 9456999 w 12523808"/>
              <a:gd name="connsiteY4" fmla="*/ 687084 h 705297"/>
              <a:gd name="connsiteX5" fmla="*/ 12523808 w 12523808"/>
              <a:gd name="connsiteY5" fmla="*/ 85780 h 705297"/>
              <a:gd name="connsiteX0" fmla="*/ 0 w 12523808"/>
              <a:gd name="connsiteY0" fmla="*/ 687664 h 705297"/>
              <a:gd name="connsiteX1" fmla="*/ 2453833 w 12523808"/>
              <a:gd name="connsiteY1" fmla="*/ 178378 h 705297"/>
              <a:gd name="connsiteX2" fmla="*/ 5022159 w 12523808"/>
              <a:gd name="connsiteY2" fmla="*/ 443244 h 705297"/>
              <a:gd name="connsiteX3" fmla="*/ 6829064 w 12523808"/>
              <a:gd name="connsiteY3" fmla="*/ 4757 h 705297"/>
              <a:gd name="connsiteX4" fmla="*/ 9456999 w 12523808"/>
              <a:gd name="connsiteY4" fmla="*/ 687084 h 705297"/>
              <a:gd name="connsiteX5" fmla="*/ 12523808 w 12523808"/>
              <a:gd name="connsiteY5" fmla="*/ 85780 h 705297"/>
              <a:gd name="connsiteX0" fmla="*/ 0 w 12523808"/>
              <a:gd name="connsiteY0" fmla="*/ 688560 h 706193"/>
              <a:gd name="connsiteX1" fmla="*/ 2453833 w 12523808"/>
              <a:gd name="connsiteY1" fmla="*/ 179274 h 706193"/>
              <a:gd name="connsiteX2" fmla="*/ 5441259 w 12523808"/>
              <a:gd name="connsiteY2" fmla="*/ 253640 h 706193"/>
              <a:gd name="connsiteX3" fmla="*/ 6829064 w 12523808"/>
              <a:gd name="connsiteY3" fmla="*/ 5653 h 706193"/>
              <a:gd name="connsiteX4" fmla="*/ 9456999 w 12523808"/>
              <a:gd name="connsiteY4" fmla="*/ 687980 h 706193"/>
              <a:gd name="connsiteX5" fmla="*/ 12523808 w 12523808"/>
              <a:gd name="connsiteY5" fmla="*/ 86676 h 706193"/>
              <a:gd name="connsiteX0" fmla="*/ 0 w 12523808"/>
              <a:gd name="connsiteY0" fmla="*/ 688560 h 706193"/>
              <a:gd name="connsiteX1" fmla="*/ 2453833 w 12523808"/>
              <a:gd name="connsiteY1" fmla="*/ 179274 h 706193"/>
              <a:gd name="connsiteX2" fmla="*/ 5441259 w 12523808"/>
              <a:gd name="connsiteY2" fmla="*/ 253640 h 706193"/>
              <a:gd name="connsiteX3" fmla="*/ 6829064 w 12523808"/>
              <a:gd name="connsiteY3" fmla="*/ 5653 h 706193"/>
              <a:gd name="connsiteX4" fmla="*/ 9456999 w 12523808"/>
              <a:gd name="connsiteY4" fmla="*/ 687980 h 706193"/>
              <a:gd name="connsiteX5" fmla="*/ 12523808 w 12523808"/>
              <a:gd name="connsiteY5" fmla="*/ 86676 h 706193"/>
              <a:gd name="connsiteX0" fmla="*/ 0 w 12523808"/>
              <a:gd name="connsiteY0" fmla="*/ 704390 h 722023"/>
              <a:gd name="connsiteX1" fmla="*/ 2453833 w 12523808"/>
              <a:gd name="connsiteY1" fmla="*/ 195104 h 722023"/>
              <a:gd name="connsiteX2" fmla="*/ 5441259 w 12523808"/>
              <a:gd name="connsiteY2" fmla="*/ 269470 h 722023"/>
              <a:gd name="connsiteX3" fmla="*/ 6829064 w 12523808"/>
              <a:gd name="connsiteY3" fmla="*/ 21483 h 722023"/>
              <a:gd name="connsiteX4" fmla="*/ 9456999 w 12523808"/>
              <a:gd name="connsiteY4" fmla="*/ 703810 h 722023"/>
              <a:gd name="connsiteX5" fmla="*/ 12523808 w 12523808"/>
              <a:gd name="connsiteY5" fmla="*/ 102506 h 722023"/>
              <a:gd name="connsiteX0" fmla="*/ 0 w 12523808"/>
              <a:gd name="connsiteY0" fmla="*/ 689910 h 707543"/>
              <a:gd name="connsiteX1" fmla="*/ 2453833 w 12523808"/>
              <a:gd name="connsiteY1" fmla="*/ 180624 h 707543"/>
              <a:gd name="connsiteX2" fmla="*/ 5441259 w 12523808"/>
              <a:gd name="connsiteY2" fmla="*/ 254990 h 707543"/>
              <a:gd name="connsiteX3" fmla="*/ 6829064 w 12523808"/>
              <a:gd name="connsiteY3" fmla="*/ 7003 h 707543"/>
              <a:gd name="connsiteX4" fmla="*/ 9456999 w 12523808"/>
              <a:gd name="connsiteY4" fmla="*/ 689330 h 707543"/>
              <a:gd name="connsiteX5" fmla="*/ 12523808 w 12523808"/>
              <a:gd name="connsiteY5" fmla="*/ 88026 h 707543"/>
              <a:gd name="connsiteX0" fmla="*/ 0 w 12523808"/>
              <a:gd name="connsiteY0" fmla="*/ 759308 h 776941"/>
              <a:gd name="connsiteX1" fmla="*/ 2453833 w 12523808"/>
              <a:gd name="connsiteY1" fmla="*/ 250022 h 776941"/>
              <a:gd name="connsiteX2" fmla="*/ 5441259 w 12523808"/>
              <a:gd name="connsiteY2" fmla="*/ 324388 h 776941"/>
              <a:gd name="connsiteX3" fmla="*/ 6829064 w 12523808"/>
              <a:gd name="connsiteY3" fmla="*/ 76401 h 776941"/>
              <a:gd name="connsiteX4" fmla="*/ 9456999 w 12523808"/>
              <a:gd name="connsiteY4" fmla="*/ 758728 h 776941"/>
              <a:gd name="connsiteX5" fmla="*/ 12523808 w 12523808"/>
              <a:gd name="connsiteY5" fmla="*/ 157424 h 776941"/>
              <a:gd name="connsiteX0" fmla="*/ 0 w 12523808"/>
              <a:gd name="connsiteY0" fmla="*/ 686798 h 704431"/>
              <a:gd name="connsiteX1" fmla="*/ 2453833 w 12523808"/>
              <a:gd name="connsiteY1" fmla="*/ 177512 h 704431"/>
              <a:gd name="connsiteX2" fmla="*/ 5441259 w 12523808"/>
              <a:gd name="connsiteY2" fmla="*/ 251878 h 704431"/>
              <a:gd name="connsiteX3" fmla="*/ 6829064 w 12523808"/>
              <a:gd name="connsiteY3" fmla="*/ 3891 h 704431"/>
              <a:gd name="connsiteX4" fmla="*/ 9456999 w 12523808"/>
              <a:gd name="connsiteY4" fmla="*/ 686218 h 704431"/>
              <a:gd name="connsiteX5" fmla="*/ 12523808 w 12523808"/>
              <a:gd name="connsiteY5" fmla="*/ 84914 h 704431"/>
              <a:gd name="connsiteX0" fmla="*/ 0 w 12523808"/>
              <a:gd name="connsiteY0" fmla="*/ 686798 h 704431"/>
              <a:gd name="connsiteX1" fmla="*/ 2453833 w 12523808"/>
              <a:gd name="connsiteY1" fmla="*/ 177512 h 704431"/>
              <a:gd name="connsiteX2" fmla="*/ 5441259 w 12523808"/>
              <a:gd name="connsiteY2" fmla="*/ 251878 h 704431"/>
              <a:gd name="connsiteX3" fmla="*/ 6829064 w 12523808"/>
              <a:gd name="connsiteY3" fmla="*/ 3891 h 704431"/>
              <a:gd name="connsiteX4" fmla="*/ 9456999 w 12523808"/>
              <a:gd name="connsiteY4" fmla="*/ 686218 h 704431"/>
              <a:gd name="connsiteX5" fmla="*/ 12523808 w 12523808"/>
              <a:gd name="connsiteY5" fmla="*/ 84914 h 704431"/>
              <a:gd name="connsiteX0" fmla="*/ 0 w 12523808"/>
              <a:gd name="connsiteY0" fmla="*/ 686798 h 704431"/>
              <a:gd name="connsiteX1" fmla="*/ 2453833 w 12523808"/>
              <a:gd name="connsiteY1" fmla="*/ 177512 h 704431"/>
              <a:gd name="connsiteX2" fmla="*/ 5441259 w 12523808"/>
              <a:gd name="connsiteY2" fmla="*/ 251878 h 704431"/>
              <a:gd name="connsiteX3" fmla="*/ 6829064 w 12523808"/>
              <a:gd name="connsiteY3" fmla="*/ 3891 h 704431"/>
              <a:gd name="connsiteX4" fmla="*/ 9456999 w 12523808"/>
              <a:gd name="connsiteY4" fmla="*/ 686218 h 704431"/>
              <a:gd name="connsiteX5" fmla="*/ 12523808 w 12523808"/>
              <a:gd name="connsiteY5" fmla="*/ 84914 h 704431"/>
              <a:gd name="connsiteX0" fmla="*/ 0 w 12523808"/>
              <a:gd name="connsiteY0" fmla="*/ 686798 h 704431"/>
              <a:gd name="connsiteX1" fmla="*/ 2453833 w 12523808"/>
              <a:gd name="connsiteY1" fmla="*/ 177512 h 704431"/>
              <a:gd name="connsiteX2" fmla="*/ 5441259 w 12523808"/>
              <a:gd name="connsiteY2" fmla="*/ 251878 h 704431"/>
              <a:gd name="connsiteX3" fmla="*/ 6829064 w 12523808"/>
              <a:gd name="connsiteY3" fmla="*/ 3891 h 704431"/>
              <a:gd name="connsiteX4" fmla="*/ 9456999 w 12523808"/>
              <a:gd name="connsiteY4" fmla="*/ 686218 h 704431"/>
              <a:gd name="connsiteX5" fmla="*/ 12523808 w 12523808"/>
              <a:gd name="connsiteY5" fmla="*/ 84914 h 704431"/>
              <a:gd name="connsiteX0" fmla="*/ 0 w 12676208"/>
              <a:gd name="connsiteY0" fmla="*/ 792384 h 810017"/>
              <a:gd name="connsiteX1" fmla="*/ 2453833 w 12676208"/>
              <a:gd name="connsiteY1" fmla="*/ 283098 h 810017"/>
              <a:gd name="connsiteX2" fmla="*/ 5441259 w 12676208"/>
              <a:gd name="connsiteY2" fmla="*/ 357464 h 810017"/>
              <a:gd name="connsiteX3" fmla="*/ 6829064 w 12676208"/>
              <a:gd name="connsiteY3" fmla="*/ 109477 h 810017"/>
              <a:gd name="connsiteX4" fmla="*/ 9456999 w 12676208"/>
              <a:gd name="connsiteY4" fmla="*/ 791804 h 810017"/>
              <a:gd name="connsiteX5" fmla="*/ 12676208 w 12676208"/>
              <a:gd name="connsiteY5" fmla="*/ 0 h 810017"/>
              <a:gd name="connsiteX0" fmla="*/ 0 w 12676208"/>
              <a:gd name="connsiteY0" fmla="*/ 792384 h 810017"/>
              <a:gd name="connsiteX1" fmla="*/ 2453833 w 12676208"/>
              <a:gd name="connsiteY1" fmla="*/ 283098 h 810017"/>
              <a:gd name="connsiteX2" fmla="*/ 5441259 w 12676208"/>
              <a:gd name="connsiteY2" fmla="*/ 357464 h 810017"/>
              <a:gd name="connsiteX3" fmla="*/ 6829064 w 12676208"/>
              <a:gd name="connsiteY3" fmla="*/ 109477 h 810017"/>
              <a:gd name="connsiteX4" fmla="*/ 9456999 w 12676208"/>
              <a:gd name="connsiteY4" fmla="*/ 791804 h 810017"/>
              <a:gd name="connsiteX5" fmla="*/ 12676208 w 12676208"/>
              <a:gd name="connsiteY5" fmla="*/ 0 h 810017"/>
              <a:gd name="connsiteX0" fmla="*/ 0 w 12676208"/>
              <a:gd name="connsiteY0" fmla="*/ 792384 h 810017"/>
              <a:gd name="connsiteX1" fmla="*/ 2453833 w 12676208"/>
              <a:gd name="connsiteY1" fmla="*/ 283098 h 810017"/>
              <a:gd name="connsiteX2" fmla="*/ 5441259 w 12676208"/>
              <a:gd name="connsiteY2" fmla="*/ 357464 h 810017"/>
              <a:gd name="connsiteX3" fmla="*/ 6829064 w 12676208"/>
              <a:gd name="connsiteY3" fmla="*/ 109477 h 810017"/>
              <a:gd name="connsiteX4" fmla="*/ 9456999 w 12676208"/>
              <a:gd name="connsiteY4" fmla="*/ 791804 h 810017"/>
              <a:gd name="connsiteX5" fmla="*/ 12676208 w 12676208"/>
              <a:gd name="connsiteY5" fmla="*/ 0 h 810017"/>
              <a:gd name="connsiteX0" fmla="*/ 0 w 12676208"/>
              <a:gd name="connsiteY0" fmla="*/ 792384 h 810017"/>
              <a:gd name="connsiteX1" fmla="*/ 2453833 w 12676208"/>
              <a:gd name="connsiteY1" fmla="*/ 283098 h 810017"/>
              <a:gd name="connsiteX2" fmla="*/ 5441259 w 12676208"/>
              <a:gd name="connsiteY2" fmla="*/ 357464 h 810017"/>
              <a:gd name="connsiteX3" fmla="*/ 6829064 w 12676208"/>
              <a:gd name="connsiteY3" fmla="*/ 109477 h 810017"/>
              <a:gd name="connsiteX4" fmla="*/ 9456999 w 12676208"/>
              <a:gd name="connsiteY4" fmla="*/ 791804 h 810017"/>
              <a:gd name="connsiteX5" fmla="*/ 12676208 w 12676208"/>
              <a:gd name="connsiteY5" fmla="*/ 0 h 810017"/>
              <a:gd name="connsiteX0" fmla="*/ 0 w 12676208"/>
              <a:gd name="connsiteY0" fmla="*/ 792384 h 810017"/>
              <a:gd name="connsiteX1" fmla="*/ 2453833 w 12676208"/>
              <a:gd name="connsiteY1" fmla="*/ 283098 h 810017"/>
              <a:gd name="connsiteX2" fmla="*/ 5441259 w 12676208"/>
              <a:gd name="connsiteY2" fmla="*/ 357464 h 810017"/>
              <a:gd name="connsiteX3" fmla="*/ 6829064 w 12676208"/>
              <a:gd name="connsiteY3" fmla="*/ 109477 h 810017"/>
              <a:gd name="connsiteX4" fmla="*/ 9456999 w 12676208"/>
              <a:gd name="connsiteY4" fmla="*/ 791804 h 810017"/>
              <a:gd name="connsiteX5" fmla="*/ 12676208 w 12676208"/>
              <a:gd name="connsiteY5" fmla="*/ 0 h 810017"/>
              <a:gd name="connsiteX0" fmla="*/ 0 w 12676208"/>
              <a:gd name="connsiteY0" fmla="*/ 792384 h 810017"/>
              <a:gd name="connsiteX1" fmla="*/ 2453833 w 12676208"/>
              <a:gd name="connsiteY1" fmla="*/ 283098 h 810017"/>
              <a:gd name="connsiteX2" fmla="*/ 5441259 w 12676208"/>
              <a:gd name="connsiteY2" fmla="*/ 357464 h 810017"/>
              <a:gd name="connsiteX3" fmla="*/ 6829064 w 12676208"/>
              <a:gd name="connsiteY3" fmla="*/ 109477 h 810017"/>
              <a:gd name="connsiteX4" fmla="*/ 9456999 w 12676208"/>
              <a:gd name="connsiteY4" fmla="*/ 791804 h 810017"/>
              <a:gd name="connsiteX5" fmla="*/ 12676208 w 12676208"/>
              <a:gd name="connsiteY5" fmla="*/ 0 h 810017"/>
              <a:gd name="connsiteX0" fmla="*/ 0 w 12676208"/>
              <a:gd name="connsiteY0" fmla="*/ 792384 h 810017"/>
              <a:gd name="connsiteX1" fmla="*/ 2453833 w 12676208"/>
              <a:gd name="connsiteY1" fmla="*/ 283098 h 810017"/>
              <a:gd name="connsiteX2" fmla="*/ 5441259 w 12676208"/>
              <a:gd name="connsiteY2" fmla="*/ 357464 h 810017"/>
              <a:gd name="connsiteX3" fmla="*/ 6829064 w 12676208"/>
              <a:gd name="connsiteY3" fmla="*/ 109477 h 810017"/>
              <a:gd name="connsiteX4" fmla="*/ 9456999 w 12676208"/>
              <a:gd name="connsiteY4" fmla="*/ 791804 h 810017"/>
              <a:gd name="connsiteX5" fmla="*/ 12676208 w 12676208"/>
              <a:gd name="connsiteY5" fmla="*/ 0 h 81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76208" h="810017">
                <a:moveTo>
                  <a:pt x="0" y="792384"/>
                </a:moveTo>
                <a:cubicBezTo>
                  <a:pt x="1263377" y="921972"/>
                  <a:pt x="1494340" y="295203"/>
                  <a:pt x="2453833" y="283098"/>
                </a:cubicBezTo>
                <a:cubicBezTo>
                  <a:pt x="3273079" y="279191"/>
                  <a:pt x="3416654" y="1308421"/>
                  <a:pt x="5441259" y="357464"/>
                </a:cubicBezTo>
                <a:cubicBezTo>
                  <a:pt x="5687864" y="252327"/>
                  <a:pt x="6204546" y="80155"/>
                  <a:pt x="6829064" y="109477"/>
                </a:cubicBezTo>
                <a:cubicBezTo>
                  <a:pt x="7453582" y="138799"/>
                  <a:pt x="8070481" y="632942"/>
                  <a:pt x="9456999" y="791804"/>
                </a:cubicBezTo>
                <a:cubicBezTo>
                  <a:pt x="9998407" y="847401"/>
                  <a:pt x="11600598" y="352835"/>
                  <a:pt x="12676208" y="0"/>
                </a:cubicBezTo>
              </a:path>
            </a:pathLst>
          </a:custGeom>
          <a:noFill/>
          <a:ln w="73025">
            <a:gradFill flip="none" rotWithShape="1">
              <a:gsLst>
                <a:gs pos="0">
                  <a:schemeClr val="accent1"/>
                </a:gs>
                <a:gs pos="100000">
                  <a:schemeClr val="accent6"/>
                </a:gs>
              </a:gsLst>
              <a:lin ang="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组合 9">
            <a:extLst>
              <a:ext uri="{FF2B5EF4-FFF2-40B4-BE49-F238E27FC236}">
                <a16:creationId xmlns:a16="http://schemas.microsoft.com/office/drawing/2014/main" id="{D9E29BA0-CC08-0A2C-8E7F-F7A935A1C4D4}"/>
              </a:ext>
            </a:extLst>
          </p:cNvPr>
          <p:cNvGrpSpPr/>
          <p:nvPr/>
        </p:nvGrpSpPr>
        <p:grpSpPr>
          <a:xfrm>
            <a:off x="1171601" y="3440515"/>
            <a:ext cx="1894423" cy="2233305"/>
            <a:chOff x="1171601" y="3440515"/>
            <a:chExt cx="1894423" cy="2233305"/>
          </a:xfrm>
        </p:grpSpPr>
        <p:grpSp>
          <p:nvGrpSpPr>
            <p:cNvPr id="11" name="组合 10">
              <a:extLst>
                <a:ext uri="{FF2B5EF4-FFF2-40B4-BE49-F238E27FC236}">
                  <a16:creationId xmlns:a16="http://schemas.microsoft.com/office/drawing/2014/main" id="{AF4600C5-37F0-575D-F8C9-B302B507A45C}"/>
                </a:ext>
              </a:extLst>
            </p:cNvPr>
            <p:cNvGrpSpPr/>
            <p:nvPr/>
          </p:nvGrpSpPr>
          <p:grpSpPr>
            <a:xfrm rot="10800000">
              <a:off x="1171601" y="3440515"/>
              <a:ext cx="113122" cy="846967"/>
              <a:chOff x="-1618481" y="1384795"/>
              <a:chExt cx="113122" cy="846967"/>
            </a:xfrm>
          </p:grpSpPr>
          <p:sp>
            <p:nvSpPr>
              <p:cNvPr id="12" name="矩形 52">
                <a:extLst>
                  <a:ext uri="{FF2B5EF4-FFF2-40B4-BE49-F238E27FC236}">
                    <a16:creationId xmlns:a16="http://schemas.microsoft.com/office/drawing/2014/main" id="{7C885959-3188-5F29-88C7-4BDF2FC43B47}"/>
                  </a:ext>
                </a:extLst>
              </p:cNvPr>
              <p:cNvSpPr/>
              <p:nvPr/>
            </p:nvSpPr>
            <p:spPr>
              <a:xfrm>
                <a:off x="-1576296" y="1384795"/>
                <a:ext cx="27938" cy="796896"/>
              </a:xfrm>
              <a:custGeom>
                <a:avLst/>
                <a:gdLst>
                  <a:gd name="connsiteX0" fmla="*/ 0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0 w 45719"/>
                  <a:gd name="connsiteY4" fmla="*/ 0 h 392606"/>
                  <a:gd name="connsiteX0" fmla="*/ 24765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24765 w 45719"/>
                  <a:gd name="connsiteY4" fmla="*/ 0 h 392606"/>
                  <a:gd name="connsiteX0" fmla="*/ 0 w 20954"/>
                  <a:gd name="connsiteY0" fmla="*/ 0 h 394511"/>
                  <a:gd name="connsiteX1" fmla="*/ 20954 w 20954"/>
                  <a:gd name="connsiteY1" fmla="*/ 0 h 394511"/>
                  <a:gd name="connsiteX2" fmla="*/ 20954 w 20954"/>
                  <a:gd name="connsiteY2" fmla="*/ 392606 h 394511"/>
                  <a:gd name="connsiteX3" fmla="*/ 0 w 20954"/>
                  <a:gd name="connsiteY3" fmla="*/ 394511 h 394511"/>
                  <a:gd name="connsiteX4" fmla="*/ 0 w 20954"/>
                  <a:gd name="connsiteY4" fmla="*/ 0 h 394511"/>
                  <a:gd name="connsiteX0" fmla="*/ 0 w 20954"/>
                  <a:gd name="connsiteY0" fmla="*/ 0 h 394511"/>
                  <a:gd name="connsiteX1" fmla="*/ 9313 w 20954"/>
                  <a:gd name="connsiteY1" fmla="*/ 1918 h 394511"/>
                  <a:gd name="connsiteX2" fmla="*/ 20954 w 20954"/>
                  <a:gd name="connsiteY2" fmla="*/ 392606 h 394511"/>
                  <a:gd name="connsiteX3" fmla="*/ 0 w 20954"/>
                  <a:gd name="connsiteY3" fmla="*/ 394511 h 394511"/>
                  <a:gd name="connsiteX4" fmla="*/ 0 w 20954"/>
                  <a:gd name="connsiteY4" fmla="*/ 0 h 394511"/>
                  <a:gd name="connsiteX0" fmla="*/ 0 w 9313"/>
                  <a:gd name="connsiteY0" fmla="*/ 0 h 394511"/>
                  <a:gd name="connsiteX1" fmla="*/ 9313 w 9313"/>
                  <a:gd name="connsiteY1" fmla="*/ 1918 h 394511"/>
                  <a:gd name="connsiteX2" fmla="*/ 8148 w 9313"/>
                  <a:gd name="connsiteY2" fmla="*/ 390689 h 394511"/>
                  <a:gd name="connsiteX3" fmla="*/ 0 w 9313"/>
                  <a:gd name="connsiteY3" fmla="*/ 394511 h 394511"/>
                  <a:gd name="connsiteX4" fmla="*/ 0 w 9313"/>
                  <a:gd name="connsiteY4" fmla="*/ 0 h 394511"/>
                  <a:gd name="connsiteX0" fmla="*/ 0 w 10000"/>
                  <a:gd name="connsiteY0" fmla="*/ 0 h 15104"/>
                  <a:gd name="connsiteX1" fmla="*/ 10000 w 10000"/>
                  <a:gd name="connsiteY1" fmla="*/ 49 h 15104"/>
                  <a:gd name="connsiteX2" fmla="*/ 8749 w 10000"/>
                  <a:gd name="connsiteY2" fmla="*/ 9903 h 15104"/>
                  <a:gd name="connsiteX3" fmla="*/ 3750 w 10000"/>
                  <a:gd name="connsiteY3" fmla="*/ 15104 h 15104"/>
                  <a:gd name="connsiteX4" fmla="*/ 0 w 10000"/>
                  <a:gd name="connsiteY4" fmla="*/ 0 h 15104"/>
                  <a:gd name="connsiteX0" fmla="*/ 0 w 13749"/>
                  <a:gd name="connsiteY0" fmla="*/ 0 h 15250"/>
                  <a:gd name="connsiteX1" fmla="*/ 10000 w 13749"/>
                  <a:gd name="connsiteY1" fmla="*/ 49 h 15250"/>
                  <a:gd name="connsiteX2" fmla="*/ 13749 w 13749"/>
                  <a:gd name="connsiteY2" fmla="*/ 15250 h 15250"/>
                  <a:gd name="connsiteX3" fmla="*/ 3750 w 13749"/>
                  <a:gd name="connsiteY3" fmla="*/ 15104 h 15250"/>
                  <a:gd name="connsiteX4" fmla="*/ 0 w 13749"/>
                  <a:gd name="connsiteY4" fmla="*/ 0 h 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9" h="15250">
                    <a:moveTo>
                      <a:pt x="0" y="0"/>
                    </a:moveTo>
                    <a:lnTo>
                      <a:pt x="10000" y="49"/>
                    </a:lnTo>
                    <a:lnTo>
                      <a:pt x="13749" y="15250"/>
                    </a:lnTo>
                    <a:lnTo>
                      <a:pt x="3750" y="15104"/>
                    </a:lnTo>
                    <a:lnTo>
                      <a:pt x="0" y="0"/>
                    </a:lnTo>
                    <a:close/>
                  </a:path>
                </a:pathLst>
              </a:custGeom>
              <a:gradFill>
                <a:gsLst>
                  <a:gs pos="0">
                    <a:srgbClr val="F4FAFC"/>
                  </a:gs>
                  <a:gs pos="100000">
                    <a:srgbClr val="43529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3" name="椭圆 12">
                <a:extLst>
                  <a:ext uri="{FF2B5EF4-FFF2-40B4-BE49-F238E27FC236}">
                    <a16:creationId xmlns:a16="http://schemas.microsoft.com/office/drawing/2014/main" id="{CBB739E7-93C4-BB54-B877-7D4DFF34EF18}"/>
                  </a:ext>
                </a:extLst>
              </p:cNvPr>
              <p:cNvSpPr/>
              <p:nvPr/>
            </p:nvSpPr>
            <p:spPr>
              <a:xfrm>
                <a:off x="-1618481" y="2118640"/>
                <a:ext cx="113122" cy="113122"/>
              </a:xfrm>
              <a:prstGeom prst="ellipse">
                <a:avLst/>
              </a:prstGeom>
              <a:solidFill>
                <a:srgbClr val="006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39" name="文本框 38">
              <a:extLst>
                <a:ext uri="{FF2B5EF4-FFF2-40B4-BE49-F238E27FC236}">
                  <a16:creationId xmlns:a16="http://schemas.microsoft.com/office/drawing/2014/main" id="{94426C41-5B77-E307-7320-BFB028D1E9A7}"/>
                </a:ext>
              </a:extLst>
            </p:cNvPr>
            <p:cNvSpPr txBox="1"/>
            <p:nvPr>
              <p:custDataLst>
                <p:tags r:id="rId17"/>
              </p:custDataLst>
            </p:nvPr>
          </p:nvSpPr>
          <p:spPr>
            <a:xfrm>
              <a:off x="1236440" y="4135948"/>
              <a:ext cx="1107996" cy="369332"/>
            </a:xfrm>
            <a:prstGeom prst="rect">
              <a:avLst/>
            </a:prstGeom>
            <a:noFill/>
          </p:spPr>
          <p:txBody>
            <a:bodyPr wrap="none" rtlCol="0" anchor="ctr" anchorCtr="0">
              <a:spAutoFit/>
            </a:bodyPr>
            <a:lstStyle/>
            <a:p>
              <a:r>
                <a:rPr lang="zh-CN" altLang="en-US" dirty="0">
                  <a:solidFill>
                    <a:schemeClr val="accent1">
                      <a:lumMod val="75000"/>
                    </a:schemeClr>
                  </a:solidFill>
                  <a:latin typeface="+mj-ea"/>
                  <a:ea typeface="+mj-ea"/>
                  <a:cs typeface="阿里巴巴普惠体 2.0 105 Heavy" panose="00020600040101010101" pitchFamily="18" charset="-122"/>
                </a:rPr>
                <a:t>输入标题</a:t>
              </a:r>
            </a:p>
          </p:txBody>
        </p:sp>
        <p:sp>
          <p:nvSpPr>
            <p:cNvPr id="40" name="文本框 39">
              <a:extLst>
                <a:ext uri="{FF2B5EF4-FFF2-40B4-BE49-F238E27FC236}">
                  <a16:creationId xmlns:a16="http://schemas.microsoft.com/office/drawing/2014/main" id="{00F83235-518B-D9A9-B414-A74E5655EB17}"/>
                </a:ext>
              </a:extLst>
            </p:cNvPr>
            <p:cNvSpPr txBox="1"/>
            <p:nvPr>
              <p:custDataLst>
                <p:tags r:id="rId18"/>
              </p:custDataLst>
            </p:nvPr>
          </p:nvSpPr>
          <p:spPr>
            <a:xfrm>
              <a:off x="1236440" y="4596602"/>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cxnSp>
          <p:nvCxnSpPr>
            <p:cNvPr id="56" name="直接连接符 55">
              <a:extLst>
                <a:ext uri="{FF2B5EF4-FFF2-40B4-BE49-F238E27FC236}">
                  <a16:creationId xmlns:a16="http://schemas.microsoft.com/office/drawing/2014/main" id="{B84A6859-2EC9-E4FD-4A11-37EB30F6725C}"/>
                </a:ext>
              </a:extLst>
            </p:cNvPr>
            <p:cNvCxnSpPr>
              <a:cxnSpLocks/>
            </p:cNvCxnSpPr>
            <p:nvPr/>
          </p:nvCxnSpPr>
          <p:spPr>
            <a:xfrm>
              <a:off x="1326416" y="4536718"/>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9C375599-5140-404D-9271-981E600976DE}"/>
              </a:ext>
            </a:extLst>
          </p:cNvPr>
          <p:cNvGrpSpPr/>
          <p:nvPr/>
        </p:nvGrpSpPr>
        <p:grpSpPr>
          <a:xfrm>
            <a:off x="2342888" y="1550333"/>
            <a:ext cx="1961301" cy="1671570"/>
            <a:chOff x="2342888" y="1550333"/>
            <a:chExt cx="1961301" cy="1671570"/>
          </a:xfrm>
        </p:grpSpPr>
        <p:grpSp>
          <p:nvGrpSpPr>
            <p:cNvPr id="17" name="组合 16">
              <a:extLst>
                <a:ext uri="{FF2B5EF4-FFF2-40B4-BE49-F238E27FC236}">
                  <a16:creationId xmlns:a16="http://schemas.microsoft.com/office/drawing/2014/main" id="{6FD6CD47-5A39-C120-AAA7-7154661D75FA}"/>
                </a:ext>
              </a:extLst>
            </p:cNvPr>
            <p:cNvGrpSpPr/>
            <p:nvPr/>
          </p:nvGrpSpPr>
          <p:grpSpPr>
            <a:xfrm>
              <a:off x="2342888" y="2374936"/>
              <a:ext cx="113122" cy="846967"/>
              <a:chOff x="-1618481" y="1384795"/>
              <a:chExt cx="113122" cy="846967"/>
            </a:xfrm>
          </p:grpSpPr>
          <p:sp>
            <p:nvSpPr>
              <p:cNvPr id="18" name="矩形 52">
                <a:extLst>
                  <a:ext uri="{FF2B5EF4-FFF2-40B4-BE49-F238E27FC236}">
                    <a16:creationId xmlns:a16="http://schemas.microsoft.com/office/drawing/2014/main" id="{1C6A2458-C773-B7FE-CC25-608969C4628F}"/>
                  </a:ext>
                </a:extLst>
              </p:cNvPr>
              <p:cNvSpPr/>
              <p:nvPr/>
            </p:nvSpPr>
            <p:spPr>
              <a:xfrm>
                <a:off x="-1576296" y="1384795"/>
                <a:ext cx="27938" cy="796896"/>
              </a:xfrm>
              <a:custGeom>
                <a:avLst/>
                <a:gdLst>
                  <a:gd name="connsiteX0" fmla="*/ 0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0 w 45719"/>
                  <a:gd name="connsiteY4" fmla="*/ 0 h 392606"/>
                  <a:gd name="connsiteX0" fmla="*/ 24765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24765 w 45719"/>
                  <a:gd name="connsiteY4" fmla="*/ 0 h 392606"/>
                  <a:gd name="connsiteX0" fmla="*/ 0 w 20954"/>
                  <a:gd name="connsiteY0" fmla="*/ 0 h 394511"/>
                  <a:gd name="connsiteX1" fmla="*/ 20954 w 20954"/>
                  <a:gd name="connsiteY1" fmla="*/ 0 h 394511"/>
                  <a:gd name="connsiteX2" fmla="*/ 20954 w 20954"/>
                  <a:gd name="connsiteY2" fmla="*/ 392606 h 394511"/>
                  <a:gd name="connsiteX3" fmla="*/ 0 w 20954"/>
                  <a:gd name="connsiteY3" fmla="*/ 394511 h 394511"/>
                  <a:gd name="connsiteX4" fmla="*/ 0 w 20954"/>
                  <a:gd name="connsiteY4" fmla="*/ 0 h 394511"/>
                  <a:gd name="connsiteX0" fmla="*/ 0 w 20954"/>
                  <a:gd name="connsiteY0" fmla="*/ 0 h 394511"/>
                  <a:gd name="connsiteX1" fmla="*/ 9313 w 20954"/>
                  <a:gd name="connsiteY1" fmla="*/ 1918 h 394511"/>
                  <a:gd name="connsiteX2" fmla="*/ 20954 w 20954"/>
                  <a:gd name="connsiteY2" fmla="*/ 392606 h 394511"/>
                  <a:gd name="connsiteX3" fmla="*/ 0 w 20954"/>
                  <a:gd name="connsiteY3" fmla="*/ 394511 h 394511"/>
                  <a:gd name="connsiteX4" fmla="*/ 0 w 20954"/>
                  <a:gd name="connsiteY4" fmla="*/ 0 h 394511"/>
                  <a:gd name="connsiteX0" fmla="*/ 0 w 9313"/>
                  <a:gd name="connsiteY0" fmla="*/ 0 h 394511"/>
                  <a:gd name="connsiteX1" fmla="*/ 9313 w 9313"/>
                  <a:gd name="connsiteY1" fmla="*/ 1918 h 394511"/>
                  <a:gd name="connsiteX2" fmla="*/ 8148 w 9313"/>
                  <a:gd name="connsiteY2" fmla="*/ 390689 h 394511"/>
                  <a:gd name="connsiteX3" fmla="*/ 0 w 9313"/>
                  <a:gd name="connsiteY3" fmla="*/ 394511 h 394511"/>
                  <a:gd name="connsiteX4" fmla="*/ 0 w 9313"/>
                  <a:gd name="connsiteY4" fmla="*/ 0 h 394511"/>
                  <a:gd name="connsiteX0" fmla="*/ 0 w 10000"/>
                  <a:gd name="connsiteY0" fmla="*/ 0 h 15104"/>
                  <a:gd name="connsiteX1" fmla="*/ 10000 w 10000"/>
                  <a:gd name="connsiteY1" fmla="*/ 49 h 15104"/>
                  <a:gd name="connsiteX2" fmla="*/ 8749 w 10000"/>
                  <a:gd name="connsiteY2" fmla="*/ 9903 h 15104"/>
                  <a:gd name="connsiteX3" fmla="*/ 3750 w 10000"/>
                  <a:gd name="connsiteY3" fmla="*/ 15104 h 15104"/>
                  <a:gd name="connsiteX4" fmla="*/ 0 w 10000"/>
                  <a:gd name="connsiteY4" fmla="*/ 0 h 15104"/>
                  <a:gd name="connsiteX0" fmla="*/ 0 w 13749"/>
                  <a:gd name="connsiteY0" fmla="*/ 0 h 15250"/>
                  <a:gd name="connsiteX1" fmla="*/ 10000 w 13749"/>
                  <a:gd name="connsiteY1" fmla="*/ 49 h 15250"/>
                  <a:gd name="connsiteX2" fmla="*/ 13749 w 13749"/>
                  <a:gd name="connsiteY2" fmla="*/ 15250 h 15250"/>
                  <a:gd name="connsiteX3" fmla="*/ 3750 w 13749"/>
                  <a:gd name="connsiteY3" fmla="*/ 15104 h 15250"/>
                  <a:gd name="connsiteX4" fmla="*/ 0 w 13749"/>
                  <a:gd name="connsiteY4" fmla="*/ 0 h 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9" h="15250">
                    <a:moveTo>
                      <a:pt x="0" y="0"/>
                    </a:moveTo>
                    <a:lnTo>
                      <a:pt x="10000" y="49"/>
                    </a:lnTo>
                    <a:lnTo>
                      <a:pt x="13749" y="15250"/>
                    </a:lnTo>
                    <a:lnTo>
                      <a:pt x="3750" y="15104"/>
                    </a:lnTo>
                    <a:lnTo>
                      <a:pt x="0" y="0"/>
                    </a:lnTo>
                    <a:close/>
                  </a:path>
                </a:pathLst>
              </a:custGeom>
              <a:gradFill>
                <a:gsLst>
                  <a:gs pos="0">
                    <a:srgbClr val="F4FAFC"/>
                  </a:gs>
                  <a:gs pos="100000">
                    <a:srgbClr val="43529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9" name="椭圆 18">
                <a:extLst>
                  <a:ext uri="{FF2B5EF4-FFF2-40B4-BE49-F238E27FC236}">
                    <a16:creationId xmlns:a16="http://schemas.microsoft.com/office/drawing/2014/main" id="{18571992-2326-476D-58AB-38C7840DEE5C}"/>
                  </a:ext>
                </a:extLst>
              </p:cNvPr>
              <p:cNvSpPr/>
              <p:nvPr/>
            </p:nvSpPr>
            <p:spPr>
              <a:xfrm>
                <a:off x="-1618481" y="2118640"/>
                <a:ext cx="113122" cy="113122"/>
              </a:xfrm>
              <a:prstGeom prst="ellipse">
                <a:avLst/>
              </a:prstGeom>
              <a:solidFill>
                <a:srgbClr val="006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59" name="文本框 58">
              <a:extLst>
                <a:ext uri="{FF2B5EF4-FFF2-40B4-BE49-F238E27FC236}">
                  <a16:creationId xmlns:a16="http://schemas.microsoft.com/office/drawing/2014/main" id="{7F56679E-BCDA-752E-E4C5-DF75B2065E41}"/>
                </a:ext>
              </a:extLst>
            </p:cNvPr>
            <p:cNvSpPr txBox="1"/>
            <p:nvPr>
              <p:custDataLst>
                <p:tags r:id="rId15"/>
              </p:custDataLst>
            </p:nvPr>
          </p:nvSpPr>
          <p:spPr>
            <a:xfrm>
              <a:off x="2474605" y="1550333"/>
              <a:ext cx="1107996" cy="369332"/>
            </a:xfrm>
            <a:prstGeom prst="rect">
              <a:avLst/>
            </a:prstGeom>
            <a:noFill/>
          </p:spPr>
          <p:txBody>
            <a:bodyPr wrap="none" rtlCol="0" anchor="ctr" anchorCtr="0">
              <a:spAutoFit/>
            </a:bodyPr>
            <a:lstStyle/>
            <a:p>
              <a:r>
                <a:rPr lang="zh-CN" altLang="en-US" dirty="0">
                  <a:solidFill>
                    <a:schemeClr val="accent1">
                      <a:lumMod val="75000"/>
                    </a:schemeClr>
                  </a:solidFill>
                  <a:latin typeface="+mj-ea"/>
                  <a:ea typeface="+mj-ea"/>
                  <a:cs typeface="阿里巴巴普惠体 2.0 105 Heavy" panose="00020600040101010101" pitchFamily="18" charset="-122"/>
                </a:rPr>
                <a:t>输入标题</a:t>
              </a:r>
            </a:p>
          </p:txBody>
        </p:sp>
        <p:sp>
          <p:nvSpPr>
            <p:cNvPr id="60" name="文本框 59">
              <a:extLst>
                <a:ext uri="{FF2B5EF4-FFF2-40B4-BE49-F238E27FC236}">
                  <a16:creationId xmlns:a16="http://schemas.microsoft.com/office/drawing/2014/main" id="{7CC05566-AD1F-877F-E07B-18BBB5E1ACBB}"/>
                </a:ext>
              </a:extLst>
            </p:cNvPr>
            <p:cNvSpPr txBox="1"/>
            <p:nvPr>
              <p:custDataLst>
                <p:tags r:id="rId16"/>
              </p:custDataLst>
            </p:nvPr>
          </p:nvSpPr>
          <p:spPr>
            <a:xfrm>
              <a:off x="2474605" y="2010987"/>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cxnSp>
          <p:nvCxnSpPr>
            <p:cNvPr id="61" name="直接连接符 60">
              <a:extLst>
                <a:ext uri="{FF2B5EF4-FFF2-40B4-BE49-F238E27FC236}">
                  <a16:creationId xmlns:a16="http://schemas.microsoft.com/office/drawing/2014/main" id="{7BF9CC64-5C93-67E3-2393-BCB8155F449D}"/>
                </a:ext>
              </a:extLst>
            </p:cNvPr>
            <p:cNvCxnSpPr>
              <a:cxnSpLocks/>
            </p:cNvCxnSpPr>
            <p:nvPr/>
          </p:nvCxnSpPr>
          <p:spPr>
            <a:xfrm>
              <a:off x="2564581" y="1951103"/>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21E79792-63DC-867F-F49D-B7E145D86FB9}"/>
              </a:ext>
            </a:extLst>
          </p:cNvPr>
          <p:cNvGrpSpPr/>
          <p:nvPr/>
        </p:nvGrpSpPr>
        <p:grpSpPr>
          <a:xfrm>
            <a:off x="3478170" y="3579729"/>
            <a:ext cx="2039545" cy="2053282"/>
            <a:chOff x="3478170" y="3579729"/>
            <a:chExt cx="2039545" cy="2053282"/>
          </a:xfrm>
        </p:grpSpPr>
        <p:grpSp>
          <p:nvGrpSpPr>
            <p:cNvPr id="14" name="组合 13">
              <a:extLst>
                <a:ext uri="{FF2B5EF4-FFF2-40B4-BE49-F238E27FC236}">
                  <a16:creationId xmlns:a16="http://schemas.microsoft.com/office/drawing/2014/main" id="{D18D5519-9BED-AA5B-05F5-777954EB4846}"/>
                </a:ext>
              </a:extLst>
            </p:cNvPr>
            <p:cNvGrpSpPr/>
            <p:nvPr/>
          </p:nvGrpSpPr>
          <p:grpSpPr>
            <a:xfrm rot="10800000">
              <a:off x="3478170" y="3579729"/>
              <a:ext cx="113122" cy="846967"/>
              <a:chOff x="-1618481" y="1384795"/>
              <a:chExt cx="113122" cy="846967"/>
            </a:xfrm>
          </p:grpSpPr>
          <p:sp>
            <p:nvSpPr>
              <p:cNvPr id="15" name="矩形 52">
                <a:extLst>
                  <a:ext uri="{FF2B5EF4-FFF2-40B4-BE49-F238E27FC236}">
                    <a16:creationId xmlns:a16="http://schemas.microsoft.com/office/drawing/2014/main" id="{3DB68BED-EFFF-30D9-A06A-8E386DF4AA68}"/>
                  </a:ext>
                </a:extLst>
              </p:cNvPr>
              <p:cNvSpPr/>
              <p:nvPr/>
            </p:nvSpPr>
            <p:spPr>
              <a:xfrm>
                <a:off x="-1576296" y="1384795"/>
                <a:ext cx="27938" cy="796896"/>
              </a:xfrm>
              <a:custGeom>
                <a:avLst/>
                <a:gdLst>
                  <a:gd name="connsiteX0" fmla="*/ 0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0 w 45719"/>
                  <a:gd name="connsiteY4" fmla="*/ 0 h 392606"/>
                  <a:gd name="connsiteX0" fmla="*/ 24765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24765 w 45719"/>
                  <a:gd name="connsiteY4" fmla="*/ 0 h 392606"/>
                  <a:gd name="connsiteX0" fmla="*/ 0 w 20954"/>
                  <a:gd name="connsiteY0" fmla="*/ 0 h 394511"/>
                  <a:gd name="connsiteX1" fmla="*/ 20954 w 20954"/>
                  <a:gd name="connsiteY1" fmla="*/ 0 h 394511"/>
                  <a:gd name="connsiteX2" fmla="*/ 20954 w 20954"/>
                  <a:gd name="connsiteY2" fmla="*/ 392606 h 394511"/>
                  <a:gd name="connsiteX3" fmla="*/ 0 w 20954"/>
                  <a:gd name="connsiteY3" fmla="*/ 394511 h 394511"/>
                  <a:gd name="connsiteX4" fmla="*/ 0 w 20954"/>
                  <a:gd name="connsiteY4" fmla="*/ 0 h 394511"/>
                  <a:gd name="connsiteX0" fmla="*/ 0 w 20954"/>
                  <a:gd name="connsiteY0" fmla="*/ 0 h 394511"/>
                  <a:gd name="connsiteX1" fmla="*/ 9313 w 20954"/>
                  <a:gd name="connsiteY1" fmla="*/ 1918 h 394511"/>
                  <a:gd name="connsiteX2" fmla="*/ 20954 w 20954"/>
                  <a:gd name="connsiteY2" fmla="*/ 392606 h 394511"/>
                  <a:gd name="connsiteX3" fmla="*/ 0 w 20954"/>
                  <a:gd name="connsiteY3" fmla="*/ 394511 h 394511"/>
                  <a:gd name="connsiteX4" fmla="*/ 0 w 20954"/>
                  <a:gd name="connsiteY4" fmla="*/ 0 h 394511"/>
                  <a:gd name="connsiteX0" fmla="*/ 0 w 9313"/>
                  <a:gd name="connsiteY0" fmla="*/ 0 h 394511"/>
                  <a:gd name="connsiteX1" fmla="*/ 9313 w 9313"/>
                  <a:gd name="connsiteY1" fmla="*/ 1918 h 394511"/>
                  <a:gd name="connsiteX2" fmla="*/ 8148 w 9313"/>
                  <a:gd name="connsiteY2" fmla="*/ 390689 h 394511"/>
                  <a:gd name="connsiteX3" fmla="*/ 0 w 9313"/>
                  <a:gd name="connsiteY3" fmla="*/ 394511 h 394511"/>
                  <a:gd name="connsiteX4" fmla="*/ 0 w 9313"/>
                  <a:gd name="connsiteY4" fmla="*/ 0 h 394511"/>
                  <a:gd name="connsiteX0" fmla="*/ 0 w 10000"/>
                  <a:gd name="connsiteY0" fmla="*/ 0 h 15104"/>
                  <a:gd name="connsiteX1" fmla="*/ 10000 w 10000"/>
                  <a:gd name="connsiteY1" fmla="*/ 49 h 15104"/>
                  <a:gd name="connsiteX2" fmla="*/ 8749 w 10000"/>
                  <a:gd name="connsiteY2" fmla="*/ 9903 h 15104"/>
                  <a:gd name="connsiteX3" fmla="*/ 3750 w 10000"/>
                  <a:gd name="connsiteY3" fmla="*/ 15104 h 15104"/>
                  <a:gd name="connsiteX4" fmla="*/ 0 w 10000"/>
                  <a:gd name="connsiteY4" fmla="*/ 0 h 15104"/>
                  <a:gd name="connsiteX0" fmla="*/ 0 w 13749"/>
                  <a:gd name="connsiteY0" fmla="*/ 0 h 15250"/>
                  <a:gd name="connsiteX1" fmla="*/ 10000 w 13749"/>
                  <a:gd name="connsiteY1" fmla="*/ 49 h 15250"/>
                  <a:gd name="connsiteX2" fmla="*/ 13749 w 13749"/>
                  <a:gd name="connsiteY2" fmla="*/ 15250 h 15250"/>
                  <a:gd name="connsiteX3" fmla="*/ 3750 w 13749"/>
                  <a:gd name="connsiteY3" fmla="*/ 15104 h 15250"/>
                  <a:gd name="connsiteX4" fmla="*/ 0 w 13749"/>
                  <a:gd name="connsiteY4" fmla="*/ 0 h 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9" h="15250">
                    <a:moveTo>
                      <a:pt x="0" y="0"/>
                    </a:moveTo>
                    <a:lnTo>
                      <a:pt x="10000" y="49"/>
                    </a:lnTo>
                    <a:lnTo>
                      <a:pt x="13749" y="15250"/>
                    </a:lnTo>
                    <a:lnTo>
                      <a:pt x="3750" y="15104"/>
                    </a:lnTo>
                    <a:lnTo>
                      <a:pt x="0" y="0"/>
                    </a:lnTo>
                    <a:close/>
                  </a:path>
                </a:pathLst>
              </a:custGeom>
              <a:gradFill>
                <a:gsLst>
                  <a:gs pos="0">
                    <a:srgbClr val="F4FAFC"/>
                  </a:gs>
                  <a:gs pos="100000">
                    <a:srgbClr val="43529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6" name="椭圆 15">
                <a:extLst>
                  <a:ext uri="{FF2B5EF4-FFF2-40B4-BE49-F238E27FC236}">
                    <a16:creationId xmlns:a16="http://schemas.microsoft.com/office/drawing/2014/main" id="{2D5F1E9A-55BF-CF0E-87C6-BF47D08FA647}"/>
                  </a:ext>
                </a:extLst>
              </p:cNvPr>
              <p:cNvSpPr/>
              <p:nvPr/>
            </p:nvSpPr>
            <p:spPr>
              <a:xfrm>
                <a:off x="-1618481" y="2118640"/>
                <a:ext cx="113122" cy="113122"/>
              </a:xfrm>
              <a:prstGeom prst="ellipse">
                <a:avLst/>
              </a:prstGeom>
              <a:solidFill>
                <a:srgbClr val="006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63" name="文本框 62">
              <a:extLst>
                <a:ext uri="{FF2B5EF4-FFF2-40B4-BE49-F238E27FC236}">
                  <a16:creationId xmlns:a16="http://schemas.microsoft.com/office/drawing/2014/main" id="{2B01CB50-43C9-E049-3242-E4671591F5C2}"/>
                </a:ext>
              </a:extLst>
            </p:cNvPr>
            <p:cNvSpPr txBox="1"/>
            <p:nvPr>
              <p:custDataLst>
                <p:tags r:id="rId13"/>
              </p:custDataLst>
            </p:nvPr>
          </p:nvSpPr>
          <p:spPr>
            <a:xfrm>
              <a:off x="3688131" y="4095139"/>
              <a:ext cx="1107996" cy="369332"/>
            </a:xfrm>
            <a:prstGeom prst="rect">
              <a:avLst/>
            </a:prstGeom>
            <a:noFill/>
          </p:spPr>
          <p:txBody>
            <a:bodyPr wrap="none" rtlCol="0" anchor="ctr" anchorCtr="0">
              <a:spAutoFit/>
            </a:bodyPr>
            <a:lstStyle/>
            <a:p>
              <a:r>
                <a:rPr lang="zh-CN" altLang="en-US" dirty="0">
                  <a:solidFill>
                    <a:schemeClr val="accent1">
                      <a:lumMod val="75000"/>
                    </a:schemeClr>
                  </a:solidFill>
                  <a:latin typeface="+mj-ea"/>
                  <a:ea typeface="+mj-ea"/>
                  <a:cs typeface="阿里巴巴普惠体 2.0 105 Heavy" panose="00020600040101010101" pitchFamily="18" charset="-122"/>
                </a:rPr>
                <a:t>输入标题</a:t>
              </a:r>
            </a:p>
          </p:txBody>
        </p:sp>
        <p:sp>
          <p:nvSpPr>
            <p:cNvPr id="64" name="文本框 63">
              <a:extLst>
                <a:ext uri="{FF2B5EF4-FFF2-40B4-BE49-F238E27FC236}">
                  <a16:creationId xmlns:a16="http://schemas.microsoft.com/office/drawing/2014/main" id="{0F9B2804-B497-C0C2-3FC4-970600D525F7}"/>
                </a:ext>
              </a:extLst>
            </p:cNvPr>
            <p:cNvSpPr txBox="1"/>
            <p:nvPr>
              <p:custDataLst>
                <p:tags r:id="rId14"/>
              </p:custDataLst>
            </p:nvPr>
          </p:nvSpPr>
          <p:spPr>
            <a:xfrm>
              <a:off x="3688131" y="4555793"/>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cxnSp>
          <p:nvCxnSpPr>
            <p:cNvPr id="65" name="直接连接符 64">
              <a:extLst>
                <a:ext uri="{FF2B5EF4-FFF2-40B4-BE49-F238E27FC236}">
                  <a16:creationId xmlns:a16="http://schemas.microsoft.com/office/drawing/2014/main" id="{35BFCE97-69E3-9602-7A0F-DB0CDDD769AA}"/>
                </a:ext>
              </a:extLst>
            </p:cNvPr>
            <p:cNvCxnSpPr>
              <a:cxnSpLocks/>
            </p:cNvCxnSpPr>
            <p:nvPr/>
          </p:nvCxnSpPr>
          <p:spPr>
            <a:xfrm>
              <a:off x="3778107" y="4495909"/>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B03FB081-AD8E-8A7B-5309-885A49DED5B4}"/>
              </a:ext>
            </a:extLst>
          </p:cNvPr>
          <p:cNvGrpSpPr/>
          <p:nvPr/>
        </p:nvGrpSpPr>
        <p:grpSpPr>
          <a:xfrm>
            <a:off x="5337678" y="1291329"/>
            <a:ext cx="1968832" cy="1937997"/>
            <a:chOff x="5337678" y="1291329"/>
            <a:chExt cx="1968832" cy="1937997"/>
          </a:xfrm>
        </p:grpSpPr>
        <p:grpSp>
          <p:nvGrpSpPr>
            <p:cNvPr id="20" name="组合 19">
              <a:extLst>
                <a:ext uri="{FF2B5EF4-FFF2-40B4-BE49-F238E27FC236}">
                  <a16:creationId xmlns:a16="http://schemas.microsoft.com/office/drawing/2014/main" id="{CE79F84A-3814-FDBA-BAE7-9EF4B6D8DD3D}"/>
                </a:ext>
              </a:extLst>
            </p:cNvPr>
            <p:cNvGrpSpPr/>
            <p:nvPr/>
          </p:nvGrpSpPr>
          <p:grpSpPr>
            <a:xfrm>
              <a:off x="5337678" y="2382359"/>
              <a:ext cx="113122" cy="846967"/>
              <a:chOff x="-1618481" y="1384795"/>
              <a:chExt cx="113122" cy="846967"/>
            </a:xfrm>
          </p:grpSpPr>
          <p:sp>
            <p:nvSpPr>
              <p:cNvPr id="21" name="矩形 52">
                <a:extLst>
                  <a:ext uri="{FF2B5EF4-FFF2-40B4-BE49-F238E27FC236}">
                    <a16:creationId xmlns:a16="http://schemas.microsoft.com/office/drawing/2014/main" id="{24A4CD56-1408-C15B-36C8-578CBFBEB0BF}"/>
                  </a:ext>
                </a:extLst>
              </p:cNvPr>
              <p:cNvSpPr/>
              <p:nvPr/>
            </p:nvSpPr>
            <p:spPr>
              <a:xfrm>
                <a:off x="-1576296" y="1384795"/>
                <a:ext cx="27938" cy="796896"/>
              </a:xfrm>
              <a:custGeom>
                <a:avLst/>
                <a:gdLst>
                  <a:gd name="connsiteX0" fmla="*/ 0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0 w 45719"/>
                  <a:gd name="connsiteY4" fmla="*/ 0 h 392606"/>
                  <a:gd name="connsiteX0" fmla="*/ 24765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24765 w 45719"/>
                  <a:gd name="connsiteY4" fmla="*/ 0 h 392606"/>
                  <a:gd name="connsiteX0" fmla="*/ 0 w 20954"/>
                  <a:gd name="connsiteY0" fmla="*/ 0 h 394511"/>
                  <a:gd name="connsiteX1" fmla="*/ 20954 w 20954"/>
                  <a:gd name="connsiteY1" fmla="*/ 0 h 394511"/>
                  <a:gd name="connsiteX2" fmla="*/ 20954 w 20954"/>
                  <a:gd name="connsiteY2" fmla="*/ 392606 h 394511"/>
                  <a:gd name="connsiteX3" fmla="*/ 0 w 20954"/>
                  <a:gd name="connsiteY3" fmla="*/ 394511 h 394511"/>
                  <a:gd name="connsiteX4" fmla="*/ 0 w 20954"/>
                  <a:gd name="connsiteY4" fmla="*/ 0 h 394511"/>
                  <a:gd name="connsiteX0" fmla="*/ 0 w 20954"/>
                  <a:gd name="connsiteY0" fmla="*/ 0 h 394511"/>
                  <a:gd name="connsiteX1" fmla="*/ 9313 w 20954"/>
                  <a:gd name="connsiteY1" fmla="*/ 1918 h 394511"/>
                  <a:gd name="connsiteX2" fmla="*/ 20954 w 20954"/>
                  <a:gd name="connsiteY2" fmla="*/ 392606 h 394511"/>
                  <a:gd name="connsiteX3" fmla="*/ 0 w 20954"/>
                  <a:gd name="connsiteY3" fmla="*/ 394511 h 394511"/>
                  <a:gd name="connsiteX4" fmla="*/ 0 w 20954"/>
                  <a:gd name="connsiteY4" fmla="*/ 0 h 394511"/>
                  <a:gd name="connsiteX0" fmla="*/ 0 w 9313"/>
                  <a:gd name="connsiteY0" fmla="*/ 0 h 394511"/>
                  <a:gd name="connsiteX1" fmla="*/ 9313 w 9313"/>
                  <a:gd name="connsiteY1" fmla="*/ 1918 h 394511"/>
                  <a:gd name="connsiteX2" fmla="*/ 8148 w 9313"/>
                  <a:gd name="connsiteY2" fmla="*/ 390689 h 394511"/>
                  <a:gd name="connsiteX3" fmla="*/ 0 w 9313"/>
                  <a:gd name="connsiteY3" fmla="*/ 394511 h 394511"/>
                  <a:gd name="connsiteX4" fmla="*/ 0 w 9313"/>
                  <a:gd name="connsiteY4" fmla="*/ 0 h 394511"/>
                  <a:gd name="connsiteX0" fmla="*/ 0 w 10000"/>
                  <a:gd name="connsiteY0" fmla="*/ 0 h 15104"/>
                  <a:gd name="connsiteX1" fmla="*/ 10000 w 10000"/>
                  <a:gd name="connsiteY1" fmla="*/ 49 h 15104"/>
                  <a:gd name="connsiteX2" fmla="*/ 8749 w 10000"/>
                  <a:gd name="connsiteY2" fmla="*/ 9903 h 15104"/>
                  <a:gd name="connsiteX3" fmla="*/ 3750 w 10000"/>
                  <a:gd name="connsiteY3" fmla="*/ 15104 h 15104"/>
                  <a:gd name="connsiteX4" fmla="*/ 0 w 10000"/>
                  <a:gd name="connsiteY4" fmla="*/ 0 h 15104"/>
                  <a:gd name="connsiteX0" fmla="*/ 0 w 13749"/>
                  <a:gd name="connsiteY0" fmla="*/ 0 h 15250"/>
                  <a:gd name="connsiteX1" fmla="*/ 10000 w 13749"/>
                  <a:gd name="connsiteY1" fmla="*/ 49 h 15250"/>
                  <a:gd name="connsiteX2" fmla="*/ 13749 w 13749"/>
                  <a:gd name="connsiteY2" fmla="*/ 15250 h 15250"/>
                  <a:gd name="connsiteX3" fmla="*/ 3750 w 13749"/>
                  <a:gd name="connsiteY3" fmla="*/ 15104 h 15250"/>
                  <a:gd name="connsiteX4" fmla="*/ 0 w 13749"/>
                  <a:gd name="connsiteY4" fmla="*/ 0 h 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9" h="15250">
                    <a:moveTo>
                      <a:pt x="0" y="0"/>
                    </a:moveTo>
                    <a:lnTo>
                      <a:pt x="10000" y="49"/>
                    </a:lnTo>
                    <a:lnTo>
                      <a:pt x="13749" y="15250"/>
                    </a:lnTo>
                    <a:lnTo>
                      <a:pt x="3750" y="15104"/>
                    </a:lnTo>
                    <a:lnTo>
                      <a:pt x="0" y="0"/>
                    </a:lnTo>
                    <a:close/>
                  </a:path>
                </a:pathLst>
              </a:custGeom>
              <a:gradFill>
                <a:gsLst>
                  <a:gs pos="0">
                    <a:srgbClr val="F4FAFC"/>
                  </a:gs>
                  <a:gs pos="100000">
                    <a:srgbClr val="43529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2" name="椭圆 21">
                <a:extLst>
                  <a:ext uri="{FF2B5EF4-FFF2-40B4-BE49-F238E27FC236}">
                    <a16:creationId xmlns:a16="http://schemas.microsoft.com/office/drawing/2014/main" id="{8451EBA3-2836-702A-7C29-EB6F7CCF9B55}"/>
                  </a:ext>
                </a:extLst>
              </p:cNvPr>
              <p:cNvSpPr/>
              <p:nvPr/>
            </p:nvSpPr>
            <p:spPr>
              <a:xfrm>
                <a:off x="-1618481" y="2118640"/>
                <a:ext cx="113122" cy="113122"/>
              </a:xfrm>
              <a:prstGeom prst="ellipse">
                <a:avLst/>
              </a:prstGeom>
              <a:solidFill>
                <a:srgbClr val="006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67" name="文本框 66">
              <a:extLst>
                <a:ext uri="{FF2B5EF4-FFF2-40B4-BE49-F238E27FC236}">
                  <a16:creationId xmlns:a16="http://schemas.microsoft.com/office/drawing/2014/main" id="{2C59C60D-4356-62E2-FD53-2E03F333F140}"/>
                </a:ext>
              </a:extLst>
            </p:cNvPr>
            <p:cNvSpPr txBox="1"/>
            <p:nvPr>
              <p:custDataLst>
                <p:tags r:id="rId11"/>
              </p:custDataLst>
            </p:nvPr>
          </p:nvSpPr>
          <p:spPr>
            <a:xfrm>
              <a:off x="5476926" y="1291329"/>
              <a:ext cx="1107996" cy="369332"/>
            </a:xfrm>
            <a:prstGeom prst="rect">
              <a:avLst/>
            </a:prstGeom>
            <a:noFill/>
          </p:spPr>
          <p:txBody>
            <a:bodyPr wrap="none" rtlCol="0" anchor="ctr" anchorCtr="0">
              <a:spAutoFit/>
            </a:bodyPr>
            <a:lstStyle/>
            <a:p>
              <a:r>
                <a:rPr lang="zh-CN" altLang="en-US" dirty="0">
                  <a:solidFill>
                    <a:schemeClr val="accent1">
                      <a:lumMod val="75000"/>
                    </a:schemeClr>
                  </a:solidFill>
                  <a:latin typeface="+mj-ea"/>
                  <a:ea typeface="+mj-ea"/>
                  <a:cs typeface="阿里巴巴普惠体 2.0 105 Heavy" panose="00020600040101010101" pitchFamily="18" charset="-122"/>
                </a:rPr>
                <a:t>输入标题</a:t>
              </a:r>
            </a:p>
          </p:txBody>
        </p:sp>
        <p:sp>
          <p:nvSpPr>
            <p:cNvPr id="68" name="文本框 67">
              <a:extLst>
                <a:ext uri="{FF2B5EF4-FFF2-40B4-BE49-F238E27FC236}">
                  <a16:creationId xmlns:a16="http://schemas.microsoft.com/office/drawing/2014/main" id="{35EA2EE7-C6B5-E535-1630-51126A909060}"/>
                </a:ext>
              </a:extLst>
            </p:cNvPr>
            <p:cNvSpPr txBox="1"/>
            <p:nvPr>
              <p:custDataLst>
                <p:tags r:id="rId12"/>
              </p:custDataLst>
            </p:nvPr>
          </p:nvSpPr>
          <p:spPr>
            <a:xfrm>
              <a:off x="5476926" y="1751983"/>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cxnSp>
          <p:nvCxnSpPr>
            <p:cNvPr id="69" name="直接连接符 68">
              <a:extLst>
                <a:ext uri="{FF2B5EF4-FFF2-40B4-BE49-F238E27FC236}">
                  <a16:creationId xmlns:a16="http://schemas.microsoft.com/office/drawing/2014/main" id="{D31E5F27-3A1E-CD08-0674-4036A1FFE534}"/>
                </a:ext>
              </a:extLst>
            </p:cNvPr>
            <p:cNvCxnSpPr>
              <a:cxnSpLocks/>
            </p:cNvCxnSpPr>
            <p:nvPr/>
          </p:nvCxnSpPr>
          <p:spPr>
            <a:xfrm>
              <a:off x="5566902" y="1692099"/>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F541F9E5-BE2B-E9FF-3D4F-F7E7FCDB2BC4}"/>
              </a:ext>
            </a:extLst>
          </p:cNvPr>
          <p:cNvGrpSpPr/>
          <p:nvPr/>
        </p:nvGrpSpPr>
        <p:grpSpPr>
          <a:xfrm>
            <a:off x="6509123" y="2960857"/>
            <a:ext cx="2068017" cy="2285399"/>
            <a:chOff x="6509123" y="2960857"/>
            <a:chExt cx="2068017" cy="2285399"/>
          </a:xfrm>
        </p:grpSpPr>
        <p:grpSp>
          <p:nvGrpSpPr>
            <p:cNvPr id="23" name="组合 22">
              <a:extLst>
                <a:ext uri="{FF2B5EF4-FFF2-40B4-BE49-F238E27FC236}">
                  <a16:creationId xmlns:a16="http://schemas.microsoft.com/office/drawing/2014/main" id="{F437B574-F3E3-02EF-6EDF-F0F985B4D4BB}"/>
                </a:ext>
              </a:extLst>
            </p:cNvPr>
            <p:cNvGrpSpPr/>
            <p:nvPr/>
          </p:nvGrpSpPr>
          <p:grpSpPr>
            <a:xfrm rot="10800000">
              <a:off x="6509123" y="2960857"/>
              <a:ext cx="113122" cy="846967"/>
              <a:chOff x="-1618481" y="1384795"/>
              <a:chExt cx="113122" cy="846967"/>
            </a:xfrm>
          </p:grpSpPr>
          <p:sp>
            <p:nvSpPr>
              <p:cNvPr id="24" name="矩形 52">
                <a:extLst>
                  <a:ext uri="{FF2B5EF4-FFF2-40B4-BE49-F238E27FC236}">
                    <a16:creationId xmlns:a16="http://schemas.microsoft.com/office/drawing/2014/main" id="{D8B0EDF8-476C-FEE0-189A-643B25250122}"/>
                  </a:ext>
                </a:extLst>
              </p:cNvPr>
              <p:cNvSpPr/>
              <p:nvPr/>
            </p:nvSpPr>
            <p:spPr>
              <a:xfrm>
                <a:off x="-1576296" y="1384795"/>
                <a:ext cx="27938" cy="796896"/>
              </a:xfrm>
              <a:custGeom>
                <a:avLst/>
                <a:gdLst>
                  <a:gd name="connsiteX0" fmla="*/ 0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0 w 45719"/>
                  <a:gd name="connsiteY4" fmla="*/ 0 h 392606"/>
                  <a:gd name="connsiteX0" fmla="*/ 24765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24765 w 45719"/>
                  <a:gd name="connsiteY4" fmla="*/ 0 h 392606"/>
                  <a:gd name="connsiteX0" fmla="*/ 0 w 20954"/>
                  <a:gd name="connsiteY0" fmla="*/ 0 h 394511"/>
                  <a:gd name="connsiteX1" fmla="*/ 20954 w 20954"/>
                  <a:gd name="connsiteY1" fmla="*/ 0 h 394511"/>
                  <a:gd name="connsiteX2" fmla="*/ 20954 w 20954"/>
                  <a:gd name="connsiteY2" fmla="*/ 392606 h 394511"/>
                  <a:gd name="connsiteX3" fmla="*/ 0 w 20954"/>
                  <a:gd name="connsiteY3" fmla="*/ 394511 h 394511"/>
                  <a:gd name="connsiteX4" fmla="*/ 0 w 20954"/>
                  <a:gd name="connsiteY4" fmla="*/ 0 h 394511"/>
                  <a:gd name="connsiteX0" fmla="*/ 0 w 20954"/>
                  <a:gd name="connsiteY0" fmla="*/ 0 h 394511"/>
                  <a:gd name="connsiteX1" fmla="*/ 9313 w 20954"/>
                  <a:gd name="connsiteY1" fmla="*/ 1918 h 394511"/>
                  <a:gd name="connsiteX2" fmla="*/ 20954 w 20954"/>
                  <a:gd name="connsiteY2" fmla="*/ 392606 h 394511"/>
                  <a:gd name="connsiteX3" fmla="*/ 0 w 20954"/>
                  <a:gd name="connsiteY3" fmla="*/ 394511 h 394511"/>
                  <a:gd name="connsiteX4" fmla="*/ 0 w 20954"/>
                  <a:gd name="connsiteY4" fmla="*/ 0 h 394511"/>
                  <a:gd name="connsiteX0" fmla="*/ 0 w 9313"/>
                  <a:gd name="connsiteY0" fmla="*/ 0 h 394511"/>
                  <a:gd name="connsiteX1" fmla="*/ 9313 w 9313"/>
                  <a:gd name="connsiteY1" fmla="*/ 1918 h 394511"/>
                  <a:gd name="connsiteX2" fmla="*/ 8148 w 9313"/>
                  <a:gd name="connsiteY2" fmla="*/ 390689 h 394511"/>
                  <a:gd name="connsiteX3" fmla="*/ 0 w 9313"/>
                  <a:gd name="connsiteY3" fmla="*/ 394511 h 394511"/>
                  <a:gd name="connsiteX4" fmla="*/ 0 w 9313"/>
                  <a:gd name="connsiteY4" fmla="*/ 0 h 394511"/>
                  <a:gd name="connsiteX0" fmla="*/ 0 w 10000"/>
                  <a:gd name="connsiteY0" fmla="*/ 0 h 15104"/>
                  <a:gd name="connsiteX1" fmla="*/ 10000 w 10000"/>
                  <a:gd name="connsiteY1" fmla="*/ 49 h 15104"/>
                  <a:gd name="connsiteX2" fmla="*/ 8749 w 10000"/>
                  <a:gd name="connsiteY2" fmla="*/ 9903 h 15104"/>
                  <a:gd name="connsiteX3" fmla="*/ 3750 w 10000"/>
                  <a:gd name="connsiteY3" fmla="*/ 15104 h 15104"/>
                  <a:gd name="connsiteX4" fmla="*/ 0 w 10000"/>
                  <a:gd name="connsiteY4" fmla="*/ 0 h 15104"/>
                  <a:gd name="connsiteX0" fmla="*/ 0 w 13749"/>
                  <a:gd name="connsiteY0" fmla="*/ 0 h 15250"/>
                  <a:gd name="connsiteX1" fmla="*/ 10000 w 13749"/>
                  <a:gd name="connsiteY1" fmla="*/ 49 h 15250"/>
                  <a:gd name="connsiteX2" fmla="*/ 13749 w 13749"/>
                  <a:gd name="connsiteY2" fmla="*/ 15250 h 15250"/>
                  <a:gd name="connsiteX3" fmla="*/ 3750 w 13749"/>
                  <a:gd name="connsiteY3" fmla="*/ 15104 h 15250"/>
                  <a:gd name="connsiteX4" fmla="*/ 0 w 13749"/>
                  <a:gd name="connsiteY4" fmla="*/ 0 h 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9" h="15250">
                    <a:moveTo>
                      <a:pt x="0" y="0"/>
                    </a:moveTo>
                    <a:lnTo>
                      <a:pt x="10000" y="49"/>
                    </a:lnTo>
                    <a:lnTo>
                      <a:pt x="13749" y="15250"/>
                    </a:lnTo>
                    <a:lnTo>
                      <a:pt x="3750" y="15104"/>
                    </a:lnTo>
                    <a:lnTo>
                      <a:pt x="0" y="0"/>
                    </a:lnTo>
                    <a:close/>
                  </a:path>
                </a:pathLst>
              </a:custGeom>
              <a:gradFill>
                <a:gsLst>
                  <a:gs pos="0">
                    <a:srgbClr val="F4FAFC"/>
                  </a:gs>
                  <a:gs pos="100000">
                    <a:srgbClr val="43529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5" name="椭圆 24">
                <a:extLst>
                  <a:ext uri="{FF2B5EF4-FFF2-40B4-BE49-F238E27FC236}">
                    <a16:creationId xmlns:a16="http://schemas.microsoft.com/office/drawing/2014/main" id="{830911F6-9878-95A4-B43D-347A2C36DC2C}"/>
                  </a:ext>
                </a:extLst>
              </p:cNvPr>
              <p:cNvSpPr/>
              <p:nvPr/>
            </p:nvSpPr>
            <p:spPr>
              <a:xfrm>
                <a:off x="-1618481" y="2118640"/>
                <a:ext cx="113122" cy="113122"/>
              </a:xfrm>
              <a:prstGeom prst="ellipse">
                <a:avLst/>
              </a:prstGeom>
              <a:solidFill>
                <a:srgbClr val="006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71" name="文本框 70">
              <a:extLst>
                <a:ext uri="{FF2B5EF4-FFF2-40B4-BE49-F238E27FC236}">
                  <a16:creationId xmlns:a16="http://schemas.microsoft.com/office/drawing/2014/main" id="{0BA69128-B95F-FD7C-A67C-222DF7AE993B}"/>
                </a:ext>
              </a:extLst>
            </p:cNvPr>
            <p:cNvSpPr txBox="1"/>
            <p:nvPr>
              <p:custDataLst>
                <p:tags r:id="rId9"/>
              </p:custDataLst>
            </p:nvPr>
          </p:nvSpPr>
          <p:spPr>
            <a:xfrm>
              <a:off x="6747556" y="3708384"/>
              <a:ext cx="1107996" cy="369332"/>
            </a:xfrm>
            <a:prstGeom prst="rect">
              <a:avLst/>
            </a:prstGeom>
            <a:noFill/>
          </p:spPr>
          <p:txBody>
            <a:bodyPr wrap="none" rtlCol="0" anchor="ctr" anchorCtr="0">
              <a:spAutoFit/>
            </a:bodyPr>
            <a:lstStyle/>
            <a:p>
              <a:r>
                <a:rPr lang="zh-CN" altLang="en-US" dirty="0">
                  <a:solidFill>
                    <a:schemeClr val="accent1">
                      <a:lumMod val="75000"/>
                    </a:schemeClr>
                  </a:solidFill>
                  <a:latin typeface="+mj-ea"/>
                  <a:ea typeface="+mj-ea"/>
                  <a:cs typeface="阿里巴巴普惠体 2.0 105 Heavy" panose="00020600040101010101" pitchFamily="18" charset="-122"/>
                </a:rPr>
                <a:t>输入标题</a:t>
              </a:r>
            </a:p>
          </p:txBody>
        </p:sp>
        <p:sp>
          <p:nvSpPr>
            <p:cNvPr id="72" name="文本框 71">
              <a:extLst>
                <a:ext uri="{FF2B5EF4-FFF2-40B4-BE49-F238E27FC236}">
                  <a16:creationId xmlns:a16="http://schemas.microsoft.com/office/drawing/2014/main" id="{3C321734-D53B-6A50-8C75-731F0ACE3D25}"/>
                </a:ext>
              </a:extLst>
            </p:cNvPr>
            <p:cNvSpPr txBox="1"/>
            <p:nvPr>
              <p:custDataLst>
                <p:tags r:id="rId10"/>
              </p:custDataLst>
            </p:nvPr>
          </p:nvSpPr>
          <p:spPr>
            <a:xfrm>
              <a:off x="6747556" y="4169038"/>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cxnSp>
          <p:nvCxnSpPr>
            <p:cNvPr id="73" name="直接连接符 72">
              <a:extLst>
                <a:ext uri="{FF2B5EF4-FFF2-40B4-BE49-F238E27FC236}">
                  <a16:creationId xmlns:a16="http://schemas.microsoft.com/office/drawing/2014/main" id="{544DC241-9B3E-3902-95A9-6C0EA66734B8}"/>
                </a:ext>
              </a:extLst>
            </p:cNvPr>
            <p:cNvCxnSpPr>
              <a:cxnSpLocks/>
            </p:cNvCxnSpPr>
            <p:nvPr/>
          </p:nvCxnSpPr>
          <p:spPr>
            <a:xfrm>
              <a:off x="6837532" y="4109154"/>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661D455C-04D3-4D75-E954-721A65884172}"/>
              </a:ext>
            </a:extLst>
          </p:cNvPr>
          <p:cNvGrpSpPr/>
          <p:nvPr/>
        </p:nvGrpSpPr>
        <p:grpSpPr>
          <a:xfrm>
            <a:off x="8200209" y="1780660"/>
            <a:ext cx="1978020" cy="1792305"/>
            <a:chOff x="8200209" y="1780660"/>
            <a:chExt cx="1978020" cy="1792305"/>
          </a:xfrm>
        </p:grpSpPr>
        <p:grpSp>
          <p:nvGrpSpPr>
            <p:cNvPr id="26" name="组合 25">
              <a:extLst>
                <a:ext uri="{FF2B5EF4-FFF2-40B4-BE49-F238E27FC236}">
                  <a16:creationId xmlns:a16="http://schemas.microsoft.com/office/drawing/2014/main" id="{1DEB684F-A368-FF26-EA72-CD0F8D6EAB3B}"/>
                </a:ext>
              </a:extLst>
            </p:cNvPr>
            <p:cNvGrpSpPr/>
            <p:nvPr/>
          </p:nvGrpSpPr>
          <p:grpSpPr>
            <a:xfrm>
              <a:off x="8200209" y="2725998"/>
              <a:ext cx="113122" cy="846967"/>
              <a:chOff x="-1618481" y="1384795"/>
              <a:chExt cx="113122" cy="846967"/>
            </a:xfrm>
          </p:grpSpPr>
          <p:sp>
            <p:nvSpPr>
              <p:cNvPr id="27" name="矩形 52">
                <a:extLst>
                  <a:ext uri="{FF2B5EF4-FFF2-40B4-BE49-F238E27FC236}">
                    <a16:creationId xmlns:a16="http://schemas.microsoft.com/office/drawing/2014/main" id="{C476E94E-EC5D-FFD8-D63F-1EE16D7C28CE}"/>
                  </a:ext>
                </a:extLst>
              </p:cNvPr>
              <p:cNvSpPr/>
              <p:nvPr/>
            </p:nvSpPr>
            <p:spPr>
              <a:xfrm>
                <a:off x="-1576296" y="1384795"/>
                <a:ext cx="27938" cy="796896"/>
              </a:xfrm>
              <a:custGeom>
                <a:avLst/>
                <a:gdLst>
                  <a:gd name="connsiteX0" fmla="*/ 0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0 w 45719"/>
                  <a:gd name="connsiteY4" fmla="*/ 0 h 392606"/>
                  <a:gd name="connsiteX0" fmla="*/ 24765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24765 w 45719"/>
                  <a:gd name="connsiteY4" fmla="*/ 0 h 392606"/>
                  <a:gd name="connsiteX0" fmla="*/ 0 w 20954"/>
                  <a:gd name="connsiteY0" fmla="*/ 0 h 394511"/>
                  <a:gd name="connsiteX1" fmla="*/ 20954 w 20954"/>
                  <a:gd name="connsiteY1" fmla="*/ 0 h 394511"/>
                  <a:gd name="connsiteX2" fmla="*/ 20954 w 20954"/>
                  <a:gd name="connsiteY2" fmla="*/ 392606 h 394511"/>
                  <a:gd name="connsiteX3" fmla="*/ 0 w 20954"/>
                  <a:gd name="connsiteY3" fmla="*/ 394511 h 394511"/>
                  <a:gd name="connsiteX4" fmla="*/ 0 w 20954"/>
                  <a:gd name="connsiteY4" fmla="*/ 0 h 394511"/>
                  <a:gd name="connsiteX0" fmla="*/ 0 w 20954"/>
                  <a:gd name="connsiteY0" fmla="*/ 0 h 394511"/>
                  <a:gd name="connsiteX1" fmla="*/ 9313 w 20954"/>
                  <a:gd name="connsiteY1" fmla="*/ 1918 h 394511"/>
                  <a:gd name="connsiteX2" fmla="*/ 20954 w 20954"/>
                  <a:gd name="connsiteY2" fmla="*/ 392606 h 394511"/>
                  <a:gd name="connsiteX3" fmla="*/ 0 w 20954"/>
                  <a:gd name="connsiteY3" fmla="*/ 394511 h 394511"/>
                  <a:gd name="connsiteX4" fmla="*/ 0 w 20954"/>
                  <a:gd name="connsiteY4" fmla="*/ 0 h 394511"/>
                  <a:gd name="connsiteX0" fmla="*/ 0 w 9313"/>
                  <a:gd name="connsiteY0" fmla="*/ 0 h 394511"/>
                  <a:gd name="connsiteX1" fmla="*/ 9313 w 9313"/>
                  <a:gd name="connsiteY1" fmla="*/ 1918 h 394511"/>
                  <a:gd name="connsiteX2" fmla="*/ 8148 w 9313"/>
                  <a:gd name="connsiteY2" fmla="*/ 390689 h 394511"/>
                  <a:gd name="connsiteX3" fmla="*/ 0 w 9313"/>
                  <a:gd name="connsiteY3" fmla="*/ 394511 h 394511"/>
                  <a:gd name="connsiteX4" fmla="*/ 0 w 9313"/>
                  <a:gd name="connsiteY4" fmla="*/ 0 h 394511"/>
                  <a:gd name="connsiteX0" fmla="*/ 0 w 10000"/>
                  <a:gd name="connsiteY0" fmla="*/ 0 h 15104"/>
                  <a:gd name="connsiteX1" fmla="*/ 10000 w 10000"/>
                  <a:gd name="connsiteY1" fmla="*/ 49 h 15104"/>
                  <a:gd name="connsiteX2" fmla="*/ 8749 w 10000"/>
                  <a:gd name="connsiteY2" fmla="*/ 9903 h 15104"/>
                  <a:gd name="connsiteX3" fmla="*/ 3750 w 10000"/>
                  <a:gd name="connsiteY3" fmla="*/ 15104 h 15104"/>
                  <a:gd name="connsiteX4" fmla="*/ 0 w 10000"/>
                  <a:gd name="connsiteY4" fmla="*/ 0 h 15104"/>
                  <a:gd name="connsiteX0" fmla="*/ 0 w 13749"/>
                  <a:gd name="connsiteY0" fmla="*/ 0 h 15250"/>
                  <a:gd name="connsiteX1" fmla="*/ 10000 w 13749"/>
                  <a:gd name="connsiteY1" fmla="*/ 49 h 15250"/>
                  <a:gd name="connsiteX2" fmla="*/ 13749 w 13749"/>
                  <a:gd name="connsiteY2" fmla="*/ 15250 h 15250"/>
                  <a:gd name="connsiteX3" fmla="*/ 3750 w 13749"/>
                  <a:gd name="connsiteY3" fmla="*/ 15104 h 15250"/>
                  <a:gd name="connsiteX4" fmla="*/ 0 w 13749"/>
                  <a:gd name="connsiteY4" fmla="*/ 0 h 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9" h="15250">
                    <a:moveTo>
                      <a:pt x="0" y="0"/>
                    </a:moveTo>
                    <a:lnTo>
                      <a:pt x="10000" y="49"/>
                    </a:lnTo>
                    <a:lnTo>
                      <a:pt x="13749" y="15250"/>
                    </a:lnTo>
                    <a:lnTo>
                      <a:pt x="3750" y="15104"/>
                    </a:lnTo>
                    <a:lnTo>
                      <a:pt x="0" y="0"/>
                    </a:lnTo>
                    <a:close/>
                  </a:path>
                </a:pathLst>
              </a:custGeom>
              <a:gradFill>
                <a:gsLst>
                  <a:gs pos="0">
                    <a:srgbClr val="F4FAFC"/>
                  </a:gs>
                  <a:gs pos="100000">
                    <a:srgbClr val="43529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8" name="椭圆 27">
                <a:extLst>
                  <a:ext uri="{FF2B5EF4-FFF2-40B4-BE49-F238E27FC236}">
                    <a16:creationId xmlns:a16="http://schemas.microsoft.com/office/drawing/2014/main" id="{F4E39A4A-41FA-5518-09EA-A650ED815B16}"/>
                  </a:ext>
                </a:extLst>
              </p:cNvPr>
              <p:cNvSpPr/>
              <p:nvPr/>
            </p:nvSpPr>
            <p:spPr>
              <a:xfrm>
                <a:off x="-1618481" y="2118640"/>
                <a:ext cx="113122" cy="113122"/>
              </a:xfrm>
              <a:prstGeom prst="ellipse">
                <a:avLst/>
              </a:prstGeom>
              <a:solidFill>
                <a:srgbClr val="006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75" name="文本框 74">
              <a:extLst>
                <a:ext uri="{FF2B5EF4-FFF2-40B4-BE49-F238E27FC236}">
                  <a16:creationId xmlns:a16="http://schemas.microsoft.com/office/drawing/2014/main" id="{794B3D42-2203-4F9B-117D-DEF192DD939A}"/>
                </a:ext>
              </a:extLst>
            </p:cNvPr>
            <p:cNvSpPr txBox="1"/>
            <p:nvPr>
              <p:custDataLst>
                <p:tags r:id="rId7"/>
              </p:custDataLst>
            </p:nvPr>
          </p:nvSpPr>
          <p:spPr>
            <a:xfrm>
              <a:off x="8348645" y="1780660"/>
              <a:ext cx="1107996" cy="369332"/>
            </a:xfrm>
            <a:prstGeom prst="rect">
              <a:avLst/>
            </a:prstGeom>
            <a:noFill/>
          </p:spPr>
          <p:txBody>
            <a:bodyPr wrap="none" rtlCol="0" anchor="ctr" anchorCtr="0">
              <a:spAutoFit/>
            </a:bodyPr>
            <a:lstStyle/>
            <a:p>
              <a:r>
                <a:rPr lang="zh-CN" altLang="en-US" dirty="0">
                  <a:solidFill>
                    <a:schemeClr val="accent1">
                      <a:lumMod val="75000"/>
                    </a:schemeClr>
                  </a:solidFill>
                  <a:latin typeface="+mj-ea"/>
                  <a:ea typeface="+mj-ea"/>
                  <a:cs typeface="阿里巴巴普惠体 2.0 105 Heavy" panose="00020600040101010101" pitchFamily="18" charset="-122"/>
                </a:rPr>
                <a:t>输入标题</a:t>
              </a:r>
            </a:p>
          </p:txBody>
        </p:sp>
        <p:sp>
          <p:nvSpPr>
            <p:cNvPr id="76" name="文本框 75">
              <a:extLst>
                <a:ext uri="{FF2B5EF4-FFF2-40B4-BE49-F238E27FC236}">
                  <a16:creationId xmlns:a16="http://schemas.microsoft.com/office/drawing/2014/main" id="{652A2AC8-E3F8-FE64-2B4C-6B810C2497AA}"/>
                </a:ext>
              </a:extLst>
            </p:cNvPr>
            <p:cNvSpPr txBox="1"/>
            <p:nvPr>
              <p:custDataLst>
                <p:tags r:id="rId8"/>
              </p:custDataLst>
            </p:nvPr>
          </p:nvSpPr>
          <p:spPr>
            <a:xfrm>
              <a:off x="8348645" y="2241314"/>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cxnSp>
          <p:nvCxnSpPr>
            <p:cNvPr id="77" name="直接连接符 76">
              <a:extLst>
                <a:ext uri="{FF2B5EF4-FFF2-40B4-BE49-F238E27FC236}">
                  <a16:creationId xmlns:a16="http://schemas.microsoft.com/office/drawing/2014/main" id="{352EE5D5-878A-863F-37E4-6C903E17D5D6}"/>
                </a:ext>
              </a:extLst>
            </p:cNvPr>
            <p:cNvCxnSpPr>
              <a:cxnSpLocks/>
            </p:cNvCxnSpPr>
            <p:nvPr/>
          </p:nvCxnSpPr>
          <p:spPr>
            <a:xfrm>
              <a:off x="8438621" y="2181430"/>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82F7042D-97E6-4C48-F605-9D6390BA7C72}"/>
              </a:ext>
            </a:extLst>
          </p:cNvPr>
          <p:cNvGrpSpPr/>
          <p:nvPr/>
        </p:nvGrpSpPr>
        <p:grpSpPr>
          <a:xfrm>
            <a:off x="9272908" y="3644057"/>
            <a:ext cx="2027464" cy="1843036"/>
            <a:chOff x="9272908" y="3644057"/>
            <a:chExt cx="2027464" cy="1843036"/>
          </a:xfrm>
        </p:grpSpPr>
        <p:grpSp>
          <p:nvGrpSpPr>
            <p:cNvPr id="29" name="组合 28">
              <a:extLst>
                <a:ext uri="{FF2B5EF4-FFF2-40B4-BE49-F238E27FC236}">
                  <a16:creationId xmlns:a16="http://schemas.microsoft.com/office/drawing/2014/main" id="{525D7709-EFF9-6D9A-B6C0-9E1438EEB872}"/>
                </a:ext>
              </a:extLst>
            </p:cNvPr>
            <p:cNvGrpSpPr/>
            <p:nvPr/>
          </p:nvGrpSpPr>
          <p:grpSpPr>
            <a:xfrm rot="10800000">
              <a:off x="9272908" y="3644057"/>
              <a:ext cx="113122" cy="846967"/>
              <a:chOff x="-1618481" y="1384795"/>
              <a:chExt cx="113122" cy="846967"/>
            </a:xfrm>
          </p:grpSpPr>
          <p:sp>
            <p:nvSpPr>
              <p:cNvPr id="30" name="矩形 52">
                <a:extLst>
                  <a:ext uri="{FF2B5EF4-FFF2-40B4-BE49-F238E27FC236}">
                    <a16:creationId xmlns:a16="http://schemas.microsoft.com/office/drawing/2014/main" id="{83BE29AB-5260-A4A4-8D22-938C8BD89839}"/>
                  </a:ext>
                </a:extLst>
              </p:cNvPr>
              <p:cNvSpPr/>
              <p:nvPr/>
            </p:nvSpPr>
            <p:spPr>
              <a:xfrm>
                <a:off x="-1576296" y="1384795"/>
                <a:ext cx="27938" cy="796896"/>
              </a:xfrm>
              <a:custGeom>
                <a:avLst/>
                <a:gdLst>
                  <a:gd name="connsiteX0" fmla="*/ 0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0 w 45719"/>
                  <a:gd name="connsiteY4" fmla="*/ 0 h 392606"/>
                  <a:gd name="connsiteX0" fmla="*/ 24765 w 45719"/>
                  <a:gd name="connsiteY0" fmla="*/ 0 h 392606"/>
                  <a:gd name="connsiteX1" fmla="*/ 45719 w 45719"/>
                  <a:gd name="connsiteY1" fmla="*/ 0 h 392606"/>
                  <a:gd name="connsiteX2" fmla="*/ 45719 w 45719"/>
                  <a:gd name="connsiteY2" fmla="*/ 392606 h 392606"/>
                  <a:gd name="connsiteX3" fmla="*/ 0 w 45719"/>
                  <a:gd name="connsiteY3" fmla="*/ 392606 h 392606"/>
                  <a:gd name="connsiteX4" fmla="*/ 24765 w 45719"/>
                  <a:gd name="connsiteY4" fmla="*/ 0 h 392606"/>
                  <a:gd name="connsiteX0" fmla="*/ 0 w 20954"/>
                  <a:gd name="connsiteY0" fmla="*/ 0 h 394511"/>
                  <a:gd name="connsiteX1" fmla="*/ 20954 w 20954"/>
                  <a:gd name="connsiteY1" fmla="*/ 0 h 394511"/>
                  <a:gd name="connsiteX2" fmla="*/ 20954 w 20954"/>
                  <a:gd name="connsiteY2" fmla="*/ 392606 h 394511"/>
                  <a:gd name="connsiteX3" fmla="*/ 0 w 20954"/>
                  <a:gd name="connsiteY3" fmla="*/ 394511 h 394511"/>
                  <a:gd name="connsiteX4" fmla="*/ 0 w 20954"/>
                  <a:gd name="connsiteY4" fmla="*/ 0 h 394511"/>
                  <a:gd name="connsiteX0" fmla="*/ 0 w 20954"/>
                  <a:gd name="connsiteY0" fmla="*/ 0 h 394511"/>
                  <a:gd name="connsiteX1" fmla="*/ 9313 w 20954"/>
                  <a:gd name="connsiteY1" fmla="*/ 1918 h 394511"/>
                  <a:gd name="connsiteX2" fmla="*/ 20954 w 20954"/>
                  <a:gd name="connsiteY2" fmla="*/ 392606 h 394511"/>
                  <a:gd name="connsiteX3" fmla="*/ 0 w 20954"/>
                  <a:gd name="connsiteY3" fmla="*/ 394511 h 394511"/>
                  <a:gd name="connsiteX4" fmla="*/ 0 w 20954"/>
                  <a:gd name="connsiteY4" fmla="*/ 0 h 394511"/>
                  <a:gd name="connsiteX0" fmla="*/ 0 w 9313"/>
                  <a:gd name="connsiteY0" fmla="*/ 0 h 394511"/>
                  <a:gd name="connsiteX1" fmla="*/ 9313 w 9313"/>
                  <a:gd name="connsiteY1" fmla="*/ 1918 h 394511"/>
                  <a:gd name="connsiteX2" fmla="*/ 8148 w 9313"/>
                  <a:gd name="connsiteY2" fmla="*/ 390689 h 394511"/>
                  <a:gd name="connsiteX3" fmla="*/ 0 w 9313"/>
                  <a:gd name="connsiteY3" fmla="*/ 394511 h 394511"/>
                  <a:gd name="connsiteX4" fmla="*/ 0 w 9313"/>
                  <a:gd name="connsiteY4" fmla="*/ 0 h 394511"/>
                  <a:gd name="connsiteX0" fmla="*/ 0 w 10000"/>
                  <a:gd name="connsiteY0" fmla="*/ 0 h 15104"/>
                  <a:gd name="connsiteX1" fmla="*/ 10000 w 10000"/>
                  <a:gd name="connsiteY1" fmla="*/ 49 h 15104"/>
                  <a:gd name="connsiteX2" fmla="*/ 8749 w 10000"/>
                  <a:gd name="connsiteY2" fmla="*/ 9903 h 15104"/>
                  <a:gd name="connsiteX3" fmla="*/ 3750 w 10000"/>
                  <a:gd name="connsiteY3" fmla="*/ 15104 h 15104"/>
                  <a:gd name="connsiteX4" fmla="*/ 0 w 10000"/>
                  <a:gd name="connsiteY4" fmla="*/ 0 h 15104"/>
                  <a:gd name="connsiteX0" fmla="*/ 0 w 13749"/>
                  <a:gd name="connsiteY0" fmla="*/ 0 h 15250"/>
                  <a:gd name="connsiteX1" fmla="*/ 10000 w 13749"/>
                  <a:gd name="connsiteY1" fmla="*/ 49 h 15250"/>
                  <a:gd name="connsiteX2" fmla="*/ 13749 w 13749"/>
                  <a:gd name="connsiteY2" fmla="*/ 15250 h 15250"/>
                  <a:gd name="connsiteX3" fmla="*/ 3750 w 13749"/>
                  <a:gd name="connsiteY3" fmla="*/ 15104 h 15250"/>
                  <a:gd name="connsiteX4" fmla="*/ 0 w 13749"/>
                  <a:gd name="connsiteY4" fmla="*/ 0 h 1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9" h="15250">
                    <a:moveTo>
                      <a:pt x="0" y="0"/>
                    </a:moveTo>
                    <a:lnTo>
                      <a:pt x="10000" y="49"/>
                    </a:lnTo>
                    <a:lnTo>
                      <a:pt x="13749" y="15250"/>
                    </a:lnTo>
                    <a:lnTo>
                      <a:pt x="3750" y="15104"/>
                    </a:lnTo>
                    <a:lnTo>
                      <a:pt x="0" y="0"/>
                    </a:lnTo>
                    <a:close/>
                  </a:path>
                </a:pathLst>
              </a:custGeom>
              <a:gradFill>
                <a:gsLst>
                  <a:gs pos="0">
                    <a:srgbClr val="F4FAFC"/>
                  </a:gs>
                  <a:gs pos="100000">
                    <a:srgbClr val="43529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1" name="椭圆 30">
                <a:extLst>
                  <a:ext uri="{FF2B5EF4-FFF2-40B4-BE49-F238E27FC236}">
                    <a16:creationId xmlns:a16="http://schemas.microsoft.com/office/drawing/2014/main" id="{9093C04D-505E-35B3-5E5A-124459840F1C}"/>
                  </a:ext>
                </a:extLst>
              </p:cNvPr>
              <p:cNvSpPr/>
              <p:nvPr/>
            </p:nvSpPr>
            <p:spPr>
              <a:xfrm>
                <a:off x="-1618481" y="2118640"/>
                <a:ext cx="113122" cy="113122"/>
              </a:xfrm>
              <a:prstGeom prst="ellipse">
                <a:avLst/>
              </a:prstGeom>
              <a:solidFill>
                <a:srgbClr val="0061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79" name="文本框 78">
              <a:extLst>
                <a:ext uri="{FF2B5EF4-FFF2-40B4-BE49-F238E27FC236}">
                  <a16:creationId xmlns:a16="http://schemas.microsoft.com/office/drawing/2014/main" id="{5EE4AF1B-8DC1-5413-A83F-E29E9AF06035}"/>
                </a:ext>
              </a:extLst>
            </p:cNvPr>
            <p:cNvSpPr txBox="1"/>
            <p:nvPr>
              <p:custDataLst>
                <p:tags r:id="rId5"/>
              </p:custDataLst>
            </p:nvPr>
          </p:nvSpPr>
          <p:spPr>
            <a:xfrm>
              <a:off x="9470788" y="3949221"/>
              <a:ext cx="1107996" cy="369332"/>
            </a:xfrm>
            <a:prstGeom prst="rect">
              <a:avLst/>
            </a:prstGeom>
            <a:noFill/>
          </p:spPr>
          <p:txBody>
            <a:bodyPr wrap="none" rtlCol="0" anchor="ctr" anchorCtr="0">
              <a:spAutoFit/>
            </a:bodyPr>
            <a:lstStyle/>
            <a:p>
              <a:r>
                <a:rPr lang="zh-CN" altLang="en-US" dirty="0">
                  <a:solidFill>
                    <a:schemeClr val="accent1">
                      <a:lumMod val="75000"/>
                    </a:schemeClr>
                  </a:solidFill>
                  <a:latin typeface="+mj-ea"/>
                  <a:ea typeface="+mj-ea"/>
                  <a:cs typeface="阿里巴巴普惠体 2.0 105 Heavy" panose="00020600040101010101" pitchFamily="18" charset="-122"/>
                </a:rPr>
                <a:t>输入标题</a:t>
              </a:r>
            </a:p>
          </p:txBody>
        </p:sp>
        <p:sp>
          <p:nvSpPr>
            <p:cNvPr id="80" name="文本框 79">
              <a:extLst>
                <a:ext uri="{FF2B5EF4-FFF2-40B4-BE49-F238E27FC236}">
                  <a16:creationId xmlns:a16="http://schemas.microsoft.com/office/drawing/2014/main" id="{1540F973-B589-3F4C-8236-BE5597F2990B}"/>
                </a:ext>
              </a:extLst>
            </p:cNvPr>
            <p:cNvSpPr txBox="1"/>
            <p:nvPr>
              <p:custDataLst>
                <p:tags r:id="rId6"/>
              </p:custDataLst>
            </p:nvPr>
          </p:nvSpPr>
          <p:spPr>
            <a:xfrm>
              <a:off x="9470788" y="4409875"/>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cxnSp>
          <p:nvCxnSpPr>
            <p:cNvPr id="81" name="直接连接符 80">
              <a:extLst>
                <a:ext uri="{FF2B5EF4-FFF2-40B4-BE49-F238E27FC236}">
                  <a16:creationId xmlns:a16="http://schemas.microsoft.com/office/drawing/2014/main" id="{CD7184A0-0143-38BE-2F5B-9188CC4B542F}"/>
                </a:ext>
              </a:extLst>
            </p:cNvPr>
            <p:cNvCxnSpPr>
              <a:cxnSpLocks/>
            </p:cNvCxnSpPr>
            <p:nvPr/>
          </p:nvCxnSpPr>
          <p:spPr>
            <a:xfrm>
              <a:off x="9560764" y="4349991"/>
              <a:ext cx="269418"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D285FD1-A951-B021-1126-24B44718C2FB}"/>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sp>
        <p:nvSpPr>
          <p:cNvPr id="42" name="文本框 41">
            <a:extLst>
              <a:ext uri="{FF2B5EF4-FFF2-40B4-BE49-F238E27FC236}">
                <a16:creationId xmlns:a16="http://schemas.microsoft.com/office/drawing/2014/main" id="{E2D6620E-FBA8-1ACF-3D05-0DBDB622EABB}"/>
              </a:ext>
            </a:extLst>
          </p:cNvPr>
          <p:cNvSpPr txBox="1"/>
          <p:nvPr/>
        </p:nvSpPr>
        <p:spPr>
          <a:xfrm>
            <a:off x="515938" y="61555"/>
            <a:ext cx="1620957" cy="523220"/>
          </a:xfrm>
          <a:prstGeom prst="rect">
            <a:avLst/>
          </a:prstGeom>
          <a:noFill/>
        </p:spPr>
        <p:txBody>
          <a:bodyPr wrap="none" rtlCol="0">
            <a:spAutoFit/>
          </a:bodyPr>
          <a:lstStyle/>
          <a:p>
            <a:pPr algn="ctr"/>
            <a:r>
              <a:rPr lang="zh-CN" altLang="en-US" sz="2800" dirty="0">
                <a:ln>
                  <a:solidFill>
                    <a:srgbClr val="FFFFFF">
                      <a:alpha val="30000"/>
                    </a:srgbClr>
                  </a:solidFill>
                </a:ln>
                <a:noFill/>
                <a:latin typeface="+mj-ea"/>
                <a:ea typeface="+mj-ea"/>
                <a:cs typeface="阿里巴巴普惠体 2.0 55 Regular" panose="00020600040101010101" pitchFamily="18" charset="-122"/>
              </a:rPr>
              <a:t>基本信息</a:t>
            </a:r>
          </a:p>
        </p:txBody>
      </p:sp>
    </p:spTree>
    <p:extLst>
      <p:ext uri="{BB962C8B-B14F-4D97-AF65-F5344CB8AC3E}">
        <p14:creationId xmlns:p14="http://schemas.microsoft.com/office/powerpoint/2010/main" val="1085575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a:extLst>
              <a:ext uri="{FF2B5EF4-FFF2-40B4-BE49-F238E27FC236}">
                <a16:creationId xmlns:a16="http://schemas.microsoft.com/office/drawing/2014/main" id="{3F9AED02-4465-975F-DEFE-B0CBE7824420}"/>
              </a:ext>
            </a:extLst>
          </p:cNvPr>
          <p:cNvSpPr/>
          <p:nvPr/>
        </p:nvSpPr>
        <p:spPr>
          <a:xfrm>
            <a:off x="1" y="0"/>
            <a:ext cx="12192000" cy="646331"/>
          </a:xfrm>
          <a:prstGeom prst="parallelogram">
            <a:avLst>
              <a:gd name="adj" fmla="val 0"/>
            </a:avLst>
          </a:prstGeom>
          <a:gradFill flip="none" rotWithShape="1">
            <a:gsLst>
              <a:gs pos="1000">
                <a:schemeClr val="accent1"/>
              </a:gs>
              <a:gs pos="100000">
                <a:schemeClr val="accent6"/>
              </a:gs>
            </a:gsLst>
            <a:lin ang="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16114133-107C-F5FE-8025-E9B34124207A}"/>
              </a:ext>
            </a:extLst>
          </p:cNvPr>
          <p:cNvSpPr txBox="1"/>
          <p:nvPr>
            <p:custDataLst>
              <p:tags r:id="rId1"/>
            </p:custDataLst>
          </p:nvPr>
        </p:nvSpPr>
        <p:spPr>
          <a:xfrm>
            <a:off x="2147911"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rPr>
              <a:t>个人简历</a:t>
            </a:r>
          </a:p>
        </p:txBody>
      </p:sp>
      <p:sp>
        <p:nvSpPr>
          <p:cNvPr id="6" name="文本框 5">
            <a:extLst>
              <a:ext uri="{FF2B5EF4-FFF2-40B4-BE49-F238E27FC236}">
                <a16:creationId xmlns:a16="http://schemas.microsoft.com/office/drawing/2014/main" id="{F1C1733C-A2BC-5BD0-5D68-34229E50D249}"/>
              </a:ext>
            </a:extLst>
          </p:cNvPr>
          <p:cNvSpPr txBox="1"/>
          <p:nvPr>
            <p:custDataLst>
              <p:tags r:id="rId2"/>
            </p:custDataLst>
          </p:nvPr>
        </p:nvSpPr>
        <p:spPr>
          <a:xfrm>
            <a:off x="3800903" y="123110"/>
            <a:ext cx="1210589" cy="400110"/>
          </a:xfrm>
          <a:prstGeom prst="rect">
            <a:avLst/>
          </a:prstGeom>
          <a:noFill/>
        </p:spPr>
        <p:txBody>
          <a:bodyPr wrap="none" rtlCol="0">
            <a:spAutoFit/>
          </a:bodyPr>
          <a:lstStyle/>
          <a:p>
            <a:pPr algn="ctr"/>
            <a:r>
              <a:rPr lang="zh-CN" altLang="en-US" sz="2000" b="1" dirty="0">
                <a:solidFill>
                  <a:srgbClr val="FFFFFF"/>
                </a:solidFill>
                <a:latin typeface="+mn-ea"/>
              </a:rPr>
              <a:t>成长经历</a:t>
            </a:r>
          </a:p>
        </p:txBody>
      </p:sp>
      <p:sp>
        <p:nvSpPr>
          <p:cNvPr id="7" name="文本框 6">
            <a:extLst>
              <a:ext uri="{FF2B5EF4-FFF2-40B4-BE49-F238E27FC236}">
                <a16:creationId xmlns:a16="http://schemas.microsoft.com/office/drawing/2014/main" id="{7046BA3B-323A-7AF4-7940-345FED6BDF97}"/>
              </a:ext>
            </a:extLst>
          </p:cNvPr>
          <p:cNvSpPr txBox="1"/>
          <p:nvPr>
            <p:custDataLst>
              <p:tags r:id="rId3"/>
            </p:custDataLst>
          </p:nvPr>
        </p:nvSpPr>
        <p:spPr>
          <a:xfrm>
            <a:off x="2974407"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rPr>
              <a:t>专业年限</a:t>
            </a:r>
          </a:p>
        </p:txBody>
      </p:sp>
      <p:sp>
        <p:nvSpPr>
          <p:cNvPr id="8" name="文本框 7">
            <a:extLst>
              <a:ext uri="{FF2B5EF4-FFF2-40B4-BE49-F238E27FC236}">
                <a16:creationId xmlns:a16="http://schemas.microsoft.com/office/drawing/2014/main" id="{CB70CD1A-647D-233A-C97C-054156E79877}"/>
              </a:ext>
            </a:extLst>
          </p:cNvPr>
          <p:cNvSpPr txBox="1"/>
          <p:nvPr>
            <p:custDataLst>
              <p:tags r:id="rId4"/>
            </p:custDataLst>
          </p:nvPr>
        </p:nvSpPr>
        <p:spPr>
          <a:xfrm>
            <a:off x="4935178"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rPr>
              <a:t>工作成效</a:t>
            </a:r>
          </a:p>
        </p:txBody>
      </p:sp>
      <p:cxnSp>
        <p:nvCxnSpPr>
          <p:cNvPr id="4" name="直接连接符 3">
            <a:extLst>
              <a:ext uri="{FF2B5EF4-FFF2-40B4-BE49-F238E27FC236}">
                <a16:creationId xmlns:a16="http://schemas.microsoft.com/office/drawing/2014/main" id="{9B9422A1-6664-DFB9-F6A4-C1A7DD51B8C6}"/>
              </a:ext>
            </a:extLst>
          </p:cNvPr>
          <p:cNvCxnSpPr>
            <a:cxnSpLocks/>
          </p:cNvCxnSpPr>
          <p:nvPr/>
        </p:nvCxnSpPr>
        <p:spPr>
          <a:xfrm>
            <a:off x="4128442"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279821F-61DB-0E62-C04E-BFFF53E1FC35}"/>
              </a:ext>
            </a:extLst>
          </p:cNvPr>
          <p:cNvSpPr txBox="1"/>
          <p:nvPr/>
        </p:nvSpPr>
        <p:spPr>
          <a:xfrm>
            <a:off x="5182929" y="845811"/>
            <a:ext cx="1826141" cy="584775"/>
          </a:xfrm>
          <a:prstGeom prst="rect">
            <a:avLst/>
          </a:prstGeom>
          <a:noFill/>
        </p:spPr>
        <p:txBody>
          <a:bodyPr wrap="none" rtlCol="0">
            <a:spAutoFit/>
          </a:bodyPr>
          <a:lstStyle/>
          <a:p>
            <a:r>
              <a:rPr lang="zh-CN" altLang="en-US" sz="3200" dirty="0">
                <a:solidFill>
                  <a:schemeClr val="accent1">
                    <a:lumMod val="75000"/>
                  </a:schemeClr>
                </a:solidFill>
                <a:latin typeface="+mj-ea"/>
                <a:ea typeface="+mj-ea"/>
                <a:cs typeface="阿里巴巴普惠体 2.0 105 Heavy" panose="00020600040101010101" pitchFamily="18" charset="-122"/>
              </a:rPr>
              <a:t>输入标题</a:t>
            </a:r>
          </a:p>
        </p:txBody>
      </p:sp>
      <p:cxnSp>
        <p:nvCxnSpPr>
          <p:cNvPr id="11" name="直接连接符 10">
            <a:extLst>
              <a:ext uri="{FF2B5EF4-FFF2-40B4-BE49-F238E27FC236}">
                <a16:creationId xmlns:a16="http://schemas.microsoft.com/office/drawing/2014/main" id="{77031A29-476F-A5FE-9BD4-9B3920A00575}"/>
              </a:ext>
            </a:extLst>
          </p:cNvPr>
          <p:cNvCxnSpPr>
            <a:cxnSpLocks/>
          </p:cNvCxnSpPr>
          <p:nvPr/>
        </p:nvCxnSpPr>
        <p:spPr>
          <a:xfrm>
            <a:off x="5181600" y="1560616"/>
            <a:ext cx="1828800" cy="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任意多边形: 形状 13">
            <a:extLst>
              <a:ext uri="{FF2B5EF4-FFF2-40B4-BE49-F238E27FC236}">
                <a16:creationId xmlns:a16="http://schemas.microsoft.com/office/drawing/2014/main" id="{C82AF308-6283-C194-7412-7F8F0410132F}"/>
              </a:ext>
            </a:extLst>
          </p:cNvPr>
          <p:cNvSpPr/>
          <p:nvPr/>
        </p:nvSpPr>
        <p:spPr>
          <a:xfrm>
            <a:off x="0" y="4257043"/>
            <a:ext cx="12192000" cy="2600957"/>
          </a:xfrm>
          <a:custGeom>
            <a:avLst/>
            <a:gdLst>
              <a:gd name="connsiteX0" fmla="*/ 1512132 w 12192000"/>
              <a:gd name="connsiteY0" fmla="*/ 1820 h 3591586"/>
              <a:gd name="connsiteX1" fmla="*/ 12096803 w 12192000"/>
              <a:gd name="connsiteY1" fmla="*/ 1007974 h 3591586"/>
              <a:gd name="connsiteX2" fmla="*/ 12192000 w 12192000"/>
              <a:gd name="connsiteY2" fmla="*/ 990660 h 3591586"/>
              <a:gd name="connsiteX3" fmla="*/ 12192000 w 12192000"/>
              <a:gd name="connsiteY3" fmla="*/ 3591586 h 3591586"/>
              <a:gd name="connsiteX4" fmla="*/ 0 w 12192000"/>
              <a:gd name="connsiteY4" fmla="*/ 3591586 h 3591586"/>
              <a:gd name="connsiteX5" fmla="*/ 0 w 12192000"/>
              <a:gd name="connsiteY5" fmla="*/ 154858 h 3591586"/>
              <a:gd name="connsiteX6" fmla="*/ 21866 w 12192000"/>
              <a:gd name="connsiteY6" fmla="*/ 148957 h 3591586"/>
              <a:gd name="connsiteX7" fmla="*/ 1512132 w 12192000"/>
              <a:gd name="connsiteY7" fmla="*/ 1820 h 3591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591586">
                <a:moveTo>
                  <a:pt x="1512132" y="1820"/>
                </a:moveTo>
                <a:cubicBezTo>
                  <a:pt x="4370861" y="64403"/>
                  <a:pt x="7921651" y="1715582"/>
                  <a:pt x="12096803" y="1007974"/>
                </a:cubicBezTo>
                <a:lnTo>
                  <a:pt x="12192000" y="990660"/>
                </a:lnTo>
                <a:lnTo>
                  <a:pt x="12192000" y="3591586"/>
                </a:lnTo>
                <a:lnTo>
                  <a:pt x="0" y="3591586"/>
                </a:lnTo>
                <a:lnTo>
                  <a:pt x="0" y="154858"/>
                </a:lnTo>
                <a:lnTo>
                  <a:pt x="21866" y="148957"/>
                </a:lnTo>
                <a:cubicBezTo>
                  <a:pt x="495472" y="31579"/>
                  <a:pt x="992363" y="-9559"/>
                  <a:pt x="1512132" y="1820"/>
                </a:cubicBezTo>
                <a:close/>
              </a:path>
            </a:pathLst>
          </a:custGeom>
          <a:gradFill flip="none" rotWithShape="1">
            <a:gsLst>
              <a:gs pos="0">
                <a:schemeClr val="accent6"/>
              </a:gs>
              <a:gs pos="100000">
                <a:schemeClr val="accent1"/>
              </a:gs>
            </a:gsLst>
            <a:lin ang="2700000" scaled="1"/>
            <a:tileRect/>
          </a:gradFill>
          <a:ln>
            <a:noFill/>
          </a:ln>
          <a:effectLst>
            <a:outerShdw blurRad="355600" dist="25400" dir="16200000" rotWithShape="0">
              <a:srgbClr val="025ABA">
                <a:alpha val="17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阿里巴巴普惠体 2.0 55 Regular" panose="00020600040101010101" pitchFamily="18" charset="-122"/>
            </a:endParaRPr>
          </a:p>
        </p:txBody>
      </p:sp>
      <p:grpSp>
        <p:nvGrpSpPr>
          <p:cNvPr id="12" name="组合 11">
            <a:extLst>
              <a:ext uri="{FF2B5EF4-FFF2-40B4-BE49-F238E27FC236}">
                <a16:creationId xmlns:a16="http://schemas.microsoft.com/office/drawing/2014/main" id="{A3174AF0-486B-2798-E8C0-7273D5FC750C}"/>
              </a:ext>
            </a:extLst>
          </p:cNvPr>
          <p:cNvGrpSpPr/>
          <p:nvPr/>
        </p:nvGrpSpPr>
        <p:grpSpPr>
          <a:xfrm>
            <a:off x="701921" y="2056875"/>
            <a:ext cx="2398395" cy="4421103"/>
            <a:chOff x="701921" y="2056875"/>
            <a:chExt cx="2398395" cy="4421103"/>
          </a:xfrm>
        </p:grpSpPr>
        <p:sp>
          <p:nvSpPr>
            <p:cNvPr id="15" name="矩形 14">
              <a:extLst>
                <a:ext uri="{FF2B5EF4-FFF2-40B4-BE49-F238E27FC236}">
                  <a16:creationId xmlns:a16="http://schemas.microsoft.com/office/drawing/2014/main" id="{F9D9A6EF-AC11-9EE9-9A1B-E7A1322D3178}"/>
                </a:ext>
              </a:extLst>
            </p:cNvPr>
            <p:cNvSpPr/>
            <p:nvPr/>
          </p:nvSpPr>
          <p:spPr>
            <a:xfrm>
              <a:off x="701921" y="2056875"/>
              <a:ext cx="2398395" cy="4312922"/>
            </a:xfrm>
            <a:prstGeom prst="rect">
              <a:avLst/>
            </a:prstGeom>
            <a:solidFill>
              <a:schemeClr val="bg1"/>
            </a:solidFill>
            <a:ln>
              <a:noFill/>
            </a:ln>
            <a:effectLst>
              <a:outerShdw blurRad="254000" dist="889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cxnSp>
          <p:nvCxnSpPr>
            <p:cNvPr id="17" name="直接连接符 16">
              <a:extLst>
                <a:ext uri="{FF2B5EF4-FFF2-40B4-BE49-F238E27FC236}">
                  <a16:creationId xmlns:a16="http://schemas.microsoft.com/office/drawing/2014/main" id="{A5D82F3E-D2BC-5B13-4D34-C3FDF63BC656}"/>
                </a:ext>
              </a:extLst>
            </p:cNvPr>
            <p:cNvCxnSpPr>
              <a:cxnSpLocks/>
            </p:cNvCxnSpPr>
            <p:nvPr/>
          </p:nvCxnSpPr>
          <p:spPr>
            <a:xfrm>
              <a:off x="1698561" y="4083926"/>
              <a:ext cx="405114" cy="0"/>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1AFC9F08-0C34-614E-6094-5924B6E50B25}"/>
                </a:ext>
              </a:extLst>
            </p:cNvPr>
            <p:cNvSpPr/>
            <p:nvPr/>
          </p:nvSpPr>
          <p:spPr>
            <a:xfrm>
              <a:off x="1424868" y="2056875"/>
              <a:ext cx="9525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组合 34">
              <a:extLst>
                <a:ext uri="{FF2B5EF4-FFF2-40B4-BE49-F238E27FC236}">
                  <a16:creationId xmlns:a16="http://schemas.microsoft.com/office/drawing/2014/main" id="{E5CA8489-3AC0-FDDF-A70E-BFDEEE88897A}"/>
                </a:ext>
              </a:extLst>
            </p:cNvPr>
            <p:cNvGrpSpPr/>
            <p:nvPr/>
          </p:nvGrpSpPr>
          <p:grpSpPr>
            <a:xfrm>
              <a:off x="1394913" y="2448568"/>
              <a:ext cx="1012410" cy="1012411"/>
              <a:chOff x="1296450" y="2426233"/>
              <a:chExt cx="1203797" cy="1203798"/>
            </a:xfrm>
          </p:grpSpPr>
          <p:sp>
            <p:nvSpPr>
              <p:cNvPr id="24" name="椭圆 23">
                <a:extLst>
                  <a:ext uri="{FF2B5EF4-FFF2-40B4-BE49-F238E27FC236}">
                    <a16:creationId xmlns:a16="http://schemas.microsoft.com/office/drawing/2014/main" id="{3F843E10-BDD9-C820-5665-B8F3B70C5EF5}"/>
                  </a:ext>
                </a:extLst>
              </p:cNvPr>
              <p:cNvSpPr/>
              <p:nvPr/>
            </p:nvSpPr>
            <p:spPr>
              <a:xfrm>
                <a:off x="1296450" y="2426233"/>
                <a:ext cx="1203797" cy="1203798"/>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30" name="椭圆 29">
                <a:extLst>
                  <a:ext uri="{FF2B5EF4-FFF2-40B4-BE49-F238E27FC236}">
                    <a16:creationId xmlns:a16="http://schemas.microsoft.com/office/drawing/2014/main" id="{0BE8462A-06A1-77E4-5A98-41D9C524EF50}"/>
                  </a:ext>
                </a:extLst>
              </p:cNvPr>
              <p:cNvSpPr/>
              <p:nvPr/>
            </p:nvSpPr>
            <p:spPr>
              <a:xfrm>
                <a:off x="1426139" y="2556865"/>
                <a:ext cx="947706" cy="947707"/>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grpSp>
        <p:sp>
          <p:nvSpPr>
            <p:cNvPr id="36" name="文本框 35">
              <a:extLst>
                <a:ext uri="{FF2B5EF4-FFF2-40B4-BE49-F238E27FC236}">
                  <a16:creationId xmlns:a16="http://schemas.microsoft.com/office/drawing/2014/main" id="{13D45AB5-E29C-5C35-F8F9-2098D482B735}"/>
                </a:ext>
              </a:extLst>
            </p:cNvPr>
            <p:cNvSpPr txBox="1"/>
            <p:nvPr/>
          </p:nvSpPr>
          <p:spPr>
            <a:xfrm>
              <a:off x="1193232" y="3614640"/>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37" name="文本框 36">
              <a:extLst>
                <a:ext uri="{FF2B5EF4-FFF2-40B4-BE49-F238E27FC236}">
                  <a16:creationId xmlns:a16="http://schemas.microsoft.com/office/drawing/2014/main" id="{6FC5C49A-982D-3FDB-AB40-EA717F13ADD1}"/>
                </a:ext>
              </a:extLst>
            </p:cNvPr>
            <p:cNvSpPr txBox="1"/>
            <p:nvPr>
              <p:custDataLst>
                <p:tags r:id="rId8"/>
              </p:custDataLst>
            </p:nvPr>
          </p:nvSpPr>
          <p:spPr>
            <a:xfrm>
              <a:off x="986326" y="4235210"/>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grpSp>
          <p:nvGrpSpPr>
            <p:cNvPr id="40" name="组合 39">
              <a:extLst>
                <a:ext uri="{FF2B5EF4-FFF2-40B4-BE49-F238E27FC236}">
                  <a16:creationId xmlns:a16="http://schemas.microsoft.com/office/drawing/2014/main" id="{8CA8CFA2-F55C-0C70-F2D6-6FF8FBFEEA9A}"/>
                </a:ext>
              </a:extLst>
            </p:cNvPr>
            <p:cNvGrpSpPr/>
            <p:nvPr/>
          </p:nvGrpSpPr>
          <p:grpSpPr>
            <a:xfrm>
              <a:off x="1276385" y="5154539"/>
              <a:ext cx="1348050" cy="1323439"/>
              <a:chOff x="1213764" y="5132204"/>
              <a:chExt cx="1348050" cy="1323439"/>
            </a:xfrm>
          </p:grpSpPr>
          <p:sp>
            <p:nvSpPr>
              <p:cNvPr id="38" name="文本框 37">
                <a:extLst>
                  <a:ext uri="{FF2B5EF4-FFF2-40B4-BE49-F238E27FC236}">
                    <a16:creationId xmlns:a16="http://schemas.microsoft.com/office/drawing/2014/main" id="{CD78A6D0-F9D5-9A96-6F5D-652621225930}"/>
                  </a:ext>
                </a:extLst>
              </p:cNvPr>
              <p:cNvSpPr txBox="1"/>
              <p:nvPr/>
            </p:nvSpPr>
            <p:spPr>
              <a:xfrm>
                <a:off x="1213764" y="5132204"/>
                <a:ext cx="795411" cy="1323439"/>
              </a:xfrm>
              <a:prstGeom prst="rect">
                <a:avLst/>
              </a:prstGeom>
              <a:noFill/>
            </p:spPr>
            <p:txBody>
              <a:bodyPr wrap="none" rtlCol="0">
                <a:spAutoFit/>
              </a:bodyPr>
              <a:lstStyle/>
              <a:p>
                <a:pPr algn="ctr"/>
                <a:r>
                  <a:rPr lang="en-US" altLang="zh-CN" sz="8000" dirty="0">
                    <a:solidFill>
                      <a:schemeClr val="accent1">
                        <a:lumMod val="20000"/>
                        <a:lumOff val="80000"/>
                      </a:schemeClr>
                    </a:solidFill>
                    <a:latin typeface="+mj-ea"/>
                    <a:ea typeface="+mj-ea"/>
                  </a:rPr>
                  <a:t>2</a:t>
                </a:r>
                <a:endParaRPr lang="zh-CN" altLang="en-US" sz="8000" dirty="0">
                  <a:solidFill>
                    <a:schemeClr val="accent1">
                      <a:lumMod val="20000"/>
                      <a:lumOff val="80000"/>
                    </a:schemeClr>
                  </a:solidFill>
                  <a:latin typeface="+mj-ea"/>
                  <a:ea typeface="+mj-ea"/>
                </a:endParaRPr>
              </a:p>
            </p:txBody>
          </p:sp>
          <p:sp>
            <p:nvSpPr>
              <p:cNvPr id="39" name="文本框 38">
                <a:extLst>
                  <a:ext uri="{FF2B5EF4-FFF2-40B4-BE49-F238E27FC236}">
                    <a16:creationId xmlns:a16="http://schemas.microsoft.com/office/drawing/2014/main" id="{F03CA8AD-4127-70B4-2573-2C45F06E1EE0}"/>
                  </a:ext>
                </a:extLst>
              </p:cNvPr>
              <p:cNvSpPr txBox="1"/>
              <p:nvPr/>
            </p:nvSpPr>
            <p:spPr>
              <a:xfrm>
                <a:off x="1923498" y="5578070"/>
                <a:ext cx="638316" cy="646331"/>
              </a:xfrm>
              <a:prstGeom prst="rect">
                <a:avLst/>
              </a:prstGeom>
              <a:noFill/>
            </p:spPr>
            <p:txBody>
              <a:bodyPr wrap="none" rtlCol="0">
                <a:spAutoFit/>
              </a:bodyPr>
              <a:lstStyle/>
              <a:p>
                <a:r>
                  <a:rPr lang="zh-CN" altLang="en-US" sz="3600" dirty="0">
                    <a:solidFill>
                      <a:schemeClr val="accent1">
                        <a:lumMod val="20000"/>
                        <a:lumOff val="80000"/>
                      </a:schemeClr>
                    </a:solidFill>
                    <a:latin typeface="+mj-ea"/>
                    <a:ea typeface="+mj-ea"/>
                  </a:rPr>
                  <a:t>年</a:t>
                </a:r>
              </a:p>
            </p:txBody>
          </p:sp>
        </p:grpSp>
      </p:grpSp>
      <p:grpSp>
        <p:nvGrpSpPr>
          <p:cNvPr id="13" name="组合 12">
            <a:extLst>
              <a:ext uri="{FF2B5EF4-FFF2-40B4-BE49-F238E27FC236}">
                <a16:creationId xmlns:a16="http://schemas.microsoft.com/office/drawing/2014/main" id="{02D695CB-194A-0AB4-D3B4-25018AA919B1}"/>
              </a:ext>
            </a:extLst>
          </p:cNvPr>
          <p:cNvGrpSpPr/>
          <p:nvPr/>
        </p:nvGrpSpPr>
        <p:grpSpPr>
          <a:xfrm>
            <a:off x="3498509" y="2056875"/>
            <a:ext cx="2398395" cy="4421103"/>
            <a:chOff x="3498509" y="2056875"/>
            <a:chExt cx="2398395" cy="4421103"/>
          </a:xfrm>
        </p:grpSpPr>
        <p:sp>
          <p:nvSpPr>
            <p:cNvPr id="41" name="矩形 40">
              <a:extLst>
                <a:ext uri="{FF2B5EF4-FFF2-40B4-BE49-F238E27FC236}">
                  <a16:creationId xmlns:a16="http://schemas.microsoft.com/office/drawing/2014/main" id="{5A05152C-C4E0-CA67-691B-7FF5F633AD93}"/>
                </a:ext>
              </a:extLst>
            </p:cNvPr>
            <p:cNvSpPr/>
            <p:nvPr/>
          </p:nvSpPr>
          <p:spPr>
            <a:xfrm>
              <a:off x="3498509" y="2056875"/>
              <a:ext cx="2398395" cy="4312922"/>
            </a:xfrm>
            <a:prstGeom prst="rect">
              <a:avLst/>
            </a:prstGeom>
            <a:solidFill>
              <a:schemeClr val="bg1"/>
            </a:solidFill>
            <a:ln>
              <a:noFill/>
            </a:ln>
            <a:effectLst>
              <a:outerShdw blurRad="254000" dist="889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cxnSp>
          <p:nvCxnSpPr>
            <p:cNvPr id="42" name="直接连接符 41">
              <a:extLst>
                <a:ext uri="{FF2B5EF4-FFF2-40B4-BE49-F238E27FC236}">
                  <a16:creationId xmlns:a16="http://schemas.microsoft.com/office/drawing/2014/main" id="{D53EF2A0-4C6D-1F4C-B26B-A0950EA6E4F8}"/>
                </a:ext>
              </a:extLst>
            </p:cNvPr>
            <p:cNvCxnSpPr>
              <a:cxnSpLocks/>
            </p:cNvCxnSpPr>
            <p:nvPr/>
          </p:nvCxnSpPr>
          <p:spPr>
            <a:xfrm>
              <a:off x="4495149" y="4083926"/>
              <a:ext cx="405114" cy="0"/>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a16="http://schemas.microsoft.com/office/drawing/2014/main" id="{47423E7C-3C65-6E8A-EBE4-BCDC9CEE53EC}"/>
                </a:ext>
              </a:extLst>
            </p:cNvPr>
            <p:cNvSpPr/>
            <p:nvPr/>
          </p:nvSpPr>
          <p:spPr>
            <a:xfrm>
              <a:off x="4221456" y="2056875"/>
              <a:ext cx="9525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组合 43">
              <a:extLst>
                <a:ext uri="{FF2B5EF4-FFF2-40B4-BE49-F238E27FC236}">
                  <a16:creationId xmlns:a16="http://schemas.microsoft.com/office/drawing/2014/main" id="{65CF8AAE-3775-2CA3-A22F-114647E6C956}"/>
                </a:ext>
              </a:extLst>
            </p:cNvPr>
            <p:cNvGrpSpPr/>
            <p:nvPr/>
          </p:nvGrpSpPr>
          <p:grpSpPr>
            <a:xfrm>
              <a:off x="4191501" y="2448568"/>
              <a:ext cx="1012410" cy="1012411"/>
              <a:chOff x="1296450" y="2426233"/>
              <a:chExt cx="1203797" cy="1203798"/>
            </a:xfrm>
          </p:grpSpPr>
          <p:sp>
            <p:nvSpPr>
              <p:cNvPr id="45" name="椭圆 44">
                <a:extLst>
                  <a:ext uri="{FF2B5EF4-FFF2-40B4-BE49-F238E27FC236}">
                    <a16:creationId xmlns:a16="http://schemas.microsoft.com/office/drawing/2014/main" id="{75231A35-9737-75CD-77B6-F491C8715D86}"/>
                  </a:ext>
                </a:extLst>
              </p:cNvPr>
              <p:cNvSpPr/>
              <p:nvPr/>
            </p:nvSpPr>
            <p:spPr>
              <a:xfrm>
                <a:off x="1296450" y="2426233"/>
                <a:ext cx="1203797" cy="1203798"/>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46" name="椭圆 45">
                <a:extLst>
                  <a:ext uri="{FF2B5EF4-FFF2-40B4-BE49-F238E27FC236}">
                    <a16:creationId xmlns:a16="http://schemas.microsoft.com/office/drawing/2014/main" id="{A093B2C8-5577-5335-97C6-955C20CFEB4D}"/>
                  </a:ext>
                </a:extLst>
              </p:cNvPr>
              <p:cNvSpPr/>
              <p:nvPr/>
            </p:nvSpPr>
            <p:spPr>
              <a:xfrm>
                <a:off x="1426139" y="2556865"/>
                <a:ext cx="947706" cy="947707"/>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grpSp>
        <p:sp>
          <p:nvSpPr>
            <p:cNvPr id="47" name="文本框 46">
              <a:extLst>
                <a:ext uri="{FF2B5EF4-FFF2-40B4-BE49-F238E27FC236}">
                  <a16:creationId xmlns:a16="http://schemas.microsoft.com/office/drawing/2014/main" id="{B4D3AF73-6EDC-1DF4-A53B-3E7E1B591BAE}"/>
                </a:ext>
              </a:extLst>
            </p:cNvPr>
            <p:cNvSpPr txBox="1"/>
            <p:nvPr/>
          </p:nvSpPr>
          <p:spPr>
            <a:xfrm>
              <a:off x="3989820" y="3614640"/>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48" name="文本框 47">
              <a:extLst>
                <a:ext uri="{FF2B5EF4-FFF2-40B4-BE49-F238E27FC236}">
                  <a16:creationId xmlns:a16="http://schemas.microsoft.com/office/drawing/2014/main" id="{D3B79622-5804-B463-1A6B-85AD01B10C86}"/>
                </a:ext>
              </a:extLst>
            </p:cNvPr>
            <p:cNvSpPr txBox="1"/>
            <p:nvPr>
              <p:custDataLst>
                <p:tags r:id="rId7"/>
              </p:custDataLst>
            </p:nvPr>
          </p:nvSpPr>
          <p:spPr>
            <a:xfrm>
              <a:off x="3782914" y="4235210"/>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grpSp>
          <p:nvGrpSpPr>
            <p:cNvPr id="49" name="组合 48">
              <a:extLst>
                <a:ext uri="{FF2B5EF4-FFF2-40B4-BE49-F238E27FC236}">
                  <a16:creationId xmlns:a16="http://schemas.microsoft.com/office/drawing/2014/main" id="{3423DF3D-C7AE-C8F4-36CC-792D2295D2FA}"/>
                </a:ext>
              </a:extLst>
            </p:cNvPr>
            <p:cNvGrpSpPr/>
            <p:nvPr/>
          </p:nvGrpSpPr>
          <p:grpSpPr>
            <a:xfrm>
              <a:off x="4072973" y="5154539"/>
              <a:ext cx="1348050" cy="1323439"/>
              <a:chOff x="1213764" y="5132204"/>
              <a:chExt cx="1348050" cy="1323439"/>
            </a:xfrm>
          </p:grpSpPr>
          <p:sp>
            <p:nvSpPr>
              <p:cNvPr id="50" name="文本框 49">
                <a:extLst>
                  <a:ext uri="{FF2B5EF4-FFF2-40B4-BE49-F238E27FC236}">
                    <a16:creationId xmlns:a16="http://schemas.microsoft.com/office/drawing/2014/main" id="{44EEE3D2-5EA4-750C-1F4C-BE8ACC624A03}"/>
                  </a:ext>
                </a:extLst>
              </p:cNvPr>
              <p:cNvSpPr txBox="1"/>
              <p:nvPr/>
            </p:nvSpPr>
            <p:spPr>
              <a:xfrm>
                <a:off x="1213764" y="5132204"/>
                <a:ext cx="795411" cy="1323439"/>
              </a:xfrm>
              <a:prstGeom prst="rect">
                <a:avLst/>
              </a:prstGeom>
              <a:noFill/>
            </p:spPr>
            <p:txBody>
              <a:bodyPr wrap="none" rtlCol="0">
                <a:spAutoFit/>
              </a:bodyPr>
              <a:lstStyle/>
              <a:p>
                <a:pPr algn="ctr"/>
                <a:r>
                  <a:rPr lang="en-US" altLang="zh-CN" sz="8000" dirty="0">
                    <a:solidFill>
                      <a:schemeClr val="accent1">
                        <a:lumMod val="20000"/>
                        <a:lumOff val="80000"/>
                      </a:schemeClr>
                    </a:solidFill>
                    <a:latin typeface="+mj-ea"/>
                    <a:ea typeface="+mj-ea"/>
                  </a:rPr>
                  <a:t>2</a:t>
                </a:r>
                <a:endParaRPr lang="zh-CN" altLang="en-US" sz="8000" dirty="0">
                  <a:solidFill>
                    <a:schemeClr val="accent1">
                      <a:lumMod val="20000"/>
                      <a:lumOff val="80000"/>
                    </a:schemeClr>
                  </a:solidFill>
                  <a:latin typeface="+mj-ea"/>
                  <a:ea typeface="+mj-ea"/>
                </a:endParaRPr>
              </a:p>
            </p:txBody>
          </p:sp>
          <p:sp>
            <p:nvSpPr>
              <p:cNvPr id="51" name="文本框 50">
                <a:extLst>
                  <a:ext uri="{FF2B5EF4-FFF2-40B4-BE49-F238E27FC236}">
                    <a16:creationId xmlns:a16="http://schemas.microsoft.com/office/drawing/2014/main" id="{6E2B0FB4-8629-0478-6001-8812CDC478F3}"/>
                  </a:ext>
                </a:extLst>
              </p:cNvPr>
              <p:cNvSpPr txBox="1"/>
              <p:nvPr/>
            </p:nvSpPr>
            <p:spPr>
              <a:xfrm>
                <a:off x="1923498" y="5578070"/>
                <a:ext cx="638316" cy="646331"/>
              </a:xfrm>
              <a:prstGeom prst="rect">
                <a:avLst/>
              </a:prstGeom>
              <a:noFill/>
            </p:spPr>
            <p:txBody>
              <a:bodyPr wrap="none" rtlCol="0">
                <a:spAutoFit/>
              </a:bodyPr>
              <a:lstStyle/>
              <a:p>
                <a:r>
                  <a:rPr lang="zh-CN" altLang="en-US" sz="3600" dirty="0">
                    <a:solidFill>
                      <a:schemeClr val="accent1">
                        <a:lumMod val="20000"/>
                        <a:lumOff val="80000"/>
                      </a:schemeClr>
                    </a:solidFill>
                    <a:latin typeface="+mj-ea"/>
                    <a:ea typeface="+mj-ea"/>
                  </a:rPr>
                  <a:t>年</a:t>
                </a:r>
              </a:p>
            </p:txBody>
          </p:sp>
        </p:grpSp>
      </p:grpSp>
      <p:grpSp>
        <p:nvGrpSpPr>
          <p:cNvPr id="16" name="组合 15">
            <a:extLst>
              <a:ext uri="{FF2B5EF4-FFF2-40B4-BE49-F238E27FC236}">
                <a16:creationId xmlns:a16="http://schemas.microsoft.com/office/drawing/2014/main" id="{B11771D4-ED65-0275-8A85-6EE0AEA994EF}"/>
              </a:ext>
            </a:extLst>
          </p:cNvPr>
          <p:cNvGrpSpPr/>
          <p:nvPr/>
        </p:nvGrpSpPr>
        <p:grpSpPr>
          <a:xfrm>
            <a:off x="6295097" y="2056875"/>
            <a:ext cx="2398395" cy="4421103"/>
            <a:chOff x="6295097" y="2056875"/>
            <a:chExt cx="2398395" cy="4421103"/>
          </a:xfrm>
        </p:grpSpPr>
        <p:sp>
          <p:nvSpPr>
            <p:cNvPr id="52" name="矩形 51">
              <a:extLst>
                <a:ext uri="{FF2B5EF4-FFF2-40B4-BE49-F238E27FC236}">
                  <a16:creationId xmlns:a16="http://schemas.microsoft.com/office/drawing/2014/main" id="{4964D87A-ED43-43A7-EFBA-2F32156EC639}"/>
                </a:ext>
              </a:extLst>
            </p:cNvPr>
            <p:cNvSpPr/>
            <p:nvPr/>
          </p:nvSpPr>
          <p:spPr>
            <a:xfrm>
              <a:off x="6295097" y="2056875"/>
              <a:ext cx="2398395" cy="4312922"/>
            </a:xfrm>
            <a:prstGeom prst="rect">
              <a:avLst/>
            </a:prstGeom>
            <a:solidFill>
              <a:schemeClr val="bg1"/>
            </a:solidFill>
            <a:ln>
              <a:noFill/>
            </a:ln>
            <a:effectLst>
              <a:outerShdw blurRad="254000" dist="889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cxnSp>
          <p:nvCxnSpPr>
            <p:cNvPr id="53" name="直接连接符 52">
              <a:extLst>
                <a:ext uri="{FF2B5EF4-FFF2-40B4-BE49-F238E27FC236}">
                  <a16:creationId xmlns:a16="http://schemas.microsoft.com/office/drawing/2014/main" id="{C385C150-D812-0A32-7438-208D18C55AD4}"/>
                </a:ext>
              </a:extLst>
            </p:cNvPr>
            <p:cNvCxnSpPr>
              <a:cxnSpLocks/>
            </p:cNvCxnSpPr>
            <p:nvPr/>
          </p:nvCxnSpPr>
          <p:spPr>
            <a:xfrm>
              <a:off x="7291737" y="4083926"/>
              <a:ext cx="405114" cy="0"/>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54" name="矩形 53">
              <a:extLst>
                <a:ext uri="{FF2B5EF4-FFF2-40B4-BE49-F238E27FC236}">
                  <a16:creationId xmlns:a16="http://schemas.microsoft.com/office/drawing/2014/main" id="{BFE640E9-838B-ED9C-25ED-752E495B3A4F}"/>
                </a:ext>
              </a:extLst>
            </p:cNvPr>
            <p:cNvSpPr/>
            <p:nvPr/>
          </p:nvSpPr>
          <p:spPr>
            <a:xfrm>
              <a:off x="7018044" y="2056875"/>
              <a:ext cx="9525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组合 54">
              <a:extLst>
                <a:ext uri="{FF2B5EF4-FFF2-40B4-BE49-F238E27FC236}">
                  <a16:creationId xmlns:a16="http://schemas.microsoft.com/office/drawing/2014/main" id="{42D67044-D9ED-4CA2-F5F9-6264A3F866CF}"/>
                </a:ext>
              </a:extLst>
            </p:cNvPr>
            <p:cNvGrpSpPr/>
            <p:nvPr/>
          </p:nvGrpSpPr>
          <p:grpSpPr>
            <a:xfrm>
              <a:off x="6988089" y="2448568"/>
              <a:ext cx="1012410" cy="1012411"/>
              <a:chOff x="1296450" y="2426233"/>
              <a:chExt cx="1203797" cy="1203798"/>
            </a:xfrm>
          </p:grpSpPr>
          <p:sp>
            <p:nvSpPr>
              <p:cNvPr id="56" name="椭圆 55">
                <a:extLst>
                  <a:ext uri="{FF2B5EF4-FFF2-40B4-BE49-F238E27FC236}">
                    <a16:creationId xmlns:a16="http://schemas.microsoft.com/office/drawing/2014/main" id="{ABDF5C53-BE74-A147-854B-2AFAAEFC69C0}"/>
                  </a:ext>
                </a:extLst>
              </p:cNvPr>
              <p:cNvSpPr/>
              <p:nvPr/>
            </p:nvSpPr>
            <p:spPr>
              <a:xfrm>
                <a:off x="1296450" y="2426233"/>
                <a:ext cx="1203797" cy="1203798"/>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57" name="椭圆 56">
                <a:extLst>
                  <a:ext uri="{FF2B5EF4-FFF2-40B4-BE49-F238E27FC236}">
                    <a16:creationId xmlns:a16="http://schemas.microsoft.com/office/drawing/2014/main" id="{3A3AF794-6042-32C5-8DEC-D5D2AE6DFA37}"/>
                  </a:ext>
                </a:extLst>
              </p:cNvPr>
              <p:cNvSpPr/>
              <p:nvPr/>
            </p:nvSpPr>
            <p:spPr>
              <a:xfrm>
                <a:off x="1426139" y="2556865"/>
                <a:ext cx="947706" cy="947707"/>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grpSp>
        <p:sp>
          <p:nvSpPr>
            <p:cNvPr id="58" name="文本框 57">
              <a:extLst>
                <a:ext uri="{FF2B5EF4-FFF2-40B4-BE49-F238E27FC236}">
                  <a16:creationId xmlns:a16="http://schemas.microsoft.com/office/drawing/2014/main" id="{14139556-A858-96A8-BA4A-F9E1B9EEE44B}"/>
                </a:ext>
              </a:extLst>
            </p:cNvPr>
            <p:cNvSpPr txBox="1"/>
            <p:nvPr/>
          </p:nvSpPr>
          <p:spPr>
            <a:xfrm>
              <a:off x="6786408" y="3614640"/>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59" name="文本框 58">
              <a:extLst>
                <a:ext uri="{FF2B5EF4-FFF2-40B4-BE49-F238E27FC236}">
                  <a16:creationId xmlns:a16="http://schemas.microsoft.com/office/drawing/2014/main" id="{A5D2B2C7-4C55-4FF4-4745-2E4A316D4F92}"/>
                </a:ext>
              </a:extLst>
            </p:cNvPr>
            <p:cNvSpPr txBox="1"/>
            <p:nvPr>
              <p:custDataLst>
                <p:tags r:id="rId6"/>
              </p:custDataLst>
            </p:nvPr>
          </p:nvSpPr>
          <p:spPr>
            <a:xfrm>
              <a:off x="6579502" y="4235210"/>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grpSp>
          <p:nvGrpSpPr>
            <p:cNvPr id="60" name="组合 59">
              <a:extLst>
                <a:ext uri="{FF2B5EF4-FFF2-40B4-BE49-F238E27FC236}">
                  <a16:creationId xmlns:a16="http://schemas.microsoft.com/office/drawing/2014/main" id="{ABAC78A9-FC62-B3AD-B687-78F8F63F0F6F}"/>
                </a:ext>
              </a:extLst>
            </p:cNvPr>
            <p:cNvGrpSpPr/>
            <p:nvPr/>
          </p:nvGrpSpPr>
          <p:grpSpPr>
            <a:xfrm>
              <a:off x="6869561" y="5154539"/>
              <a:ext cx="1348050" cy="1323439"/>
              <a:chOff x="1213764" y="5132204"/>
              <a:chExt cx="1348050" cy="1323439"/>
            </a:xfrm>
          </p:grpSpPr>
          <p:sp>
            <p:nvSpPr>
              <p:cNvPr id="61" name="文本框 60">
                <a:extLst>
                  <a:ext uri="{FF2B5EF4-FFF2-40B4-BE49-F238E27FC236}">
                    <a16:creationId xmlns:a16="http://schemas.microsoft.com/office/drawing/2014/main" id="{E78E8034-3E98-526F-8544-420B9E00FC27}"/>
                  </a:ext>
                </a:extLst>
              </p:cNvPr>
              <p:cNvSpPr txBox="1"/>
              <p:nvPr/>
            </p:nvSpPr>
            <p:spPr>
              <a:xfrm>
                <a:off x="1213764" y="5132204"/>
                <a:ext cx="795411" cy="1323439"/>
              </a:xfrm>
              <a:prstGeom prst="rect">
                <a:avLst/>
              </a:prstGeom>
              <a:noFill/>
            </p:spPr>
            <p:txBody>
              <a:bodyPr wrap="none" rtlCol="0">
                <a:spAutoFit/>
              </a:bodyPr>
              <a:lstStyle/>
              <a:p>
                <a:pPr algn="ctr"/>
                <a:r>
                  <a:rPr lang="en-US" altLang="zh-CN" sz="8000" dirty="0">
                    <a:solidFill>
                      <a:schemeClr val="accent1">
                        <a:lumMod val="20000"/>
                        <a:lumOff val="80000"/>
                      </a:schemeClr>
                    </a:solidFill>
                    <a:latin typeface="+mj-ea"/>
                    <a:ea typeface="+mj-ea"/>
                  </a:rPr>
                  <a:t>2</a:t>
                </a:r>
                <a:endParaRPr lang="zh-CN" altLang="en-US" sz="8000" dirty="0">
                  <a:solidFill>
                    <a:schemeClr val="accent1">
                      <a:lumMod val="20000"/>
                      <a:lumOff val="80000"/>
                    </a:schemeClr>
                  </a:solidFill>
                  <a:latin typeface="+mj-ea"/>
                  <a:ea typeface="+mj-ea"/>
                </a:endParaRPr>
              </a:p>
            </p:txBody>
          </p:sp>
          <p:sp>
            <p:nvSpPr>
              <p:cNvPr id="62" name="文本框 61">
                <a:extLst>
                  <a:ext uri="{FF2B5EF4-FFF2-40B4-BE49-F238E27FC236}">
                    <a16:creationId xmlns:a16="http://schemas.microsoft.com/office/drawing/2014/main" id="{A243F1FD-1628-A27B-DAFD-C057E9A3DB92}"/>
                  </a:ext>
                </a:extLst>
              </p:cNvPr>
              <p:cNvSpPr txBox="1"/>
              <p:nvPr/>
            </p:nvSpPr>
            <p:spPr>
              <a:xfrm>
                <a:off x="1923498" y="5578070"/>
                <a:ext cx="638316" cy="646331"/>
              </a:xfrm>
              <a:prstGeom prst="rect">
                <a:avLst/>
              </a:prstGeom>
              <a:noFill/>
            </p:spPr>
            <p:txBody>
              <a:bodyPr wrap="none" rtlCol="0">
                <a:spAutoFit/>
              </a:bodyPr>
              <a:lstStyle/>
              <a:p>
                <a:r>
                  <a:rPr lang="zh-CN" altLang="en-US" sz="3600" dirty="0">
                    <a:solidFill>
                      <a:schemeClr val="accent1">
                        <a:lumMod val="20000"/>
                        <a:lumOff val="80000"/>
                      </a:schemeClr>
                    </a:solidFill>
                    <a:latin typeface="+mj-ea"/>
                    <a:ea typeface="+mj-ea"/>
                  </a:rPr>
                  <a:t>年</a:t>
                </a:r>
              </a:p>
            </p:txBody>
          </p:sp>
        </p:grpSp>
      </p:grpSp>
      <p:grpSp>
        <p:nvGrpSpPr>
          <p:cNvPr id="18" name="组合 17">
            <a:extLst>
              <a:ext uri="{FF2B5EF4-FFF2-40B4-BE49-F238E27FC236}">
                <a16:creationId xmlns:a16="http://schemas.microsoft.com/office/drawing/2014/main" id="{914A4F1D-CB35-F603-F26F-DD5F756FBD5C}"/>
              </a:ext>
            </a:extLst>
          </p:cNvPr>
          <p:cNvGrpSpPr/>
          <p:nvPr/>
        </p:nvGrpSpPr>
        <p:grpSpPr>
          <a:xfrm>
            <a:off x="9091684" y="2056875"/>
            <a:ext cx="2398395" cy="4421103"/>
            <a:chOff x="9091684" y="2056875"/>
            <a:chExt cx="2398395" cy="4421103"/>
          </a:xfrm>
        </p:grpSpPr>
        <p:sp>
          <p:nvSpPr>
            <p:cNvPr id="63" name="矩形 62">
              <a:extLst>
                <a:ext uri="{FF2B5EF4-FFF2-40B4-BE49-F238E27FC236}">
                  <a16:creationId xmlns:a16="http://schemas.microsoft.com/office/drawing/2014/main" id="{F0506027-935F-2D61-F3E6-AE43E2BA51AF}"/>
                </a:ext>
              </a:extLst>
            </p:cNvPr>
            <p:cNvSpPr/>
            <p:nvPr/>
          </p:nvSpPr>
          <p:spPr>
            <a:xfrm>
              <a:off x="9091684" y="2056875"/>
              <a:ext cx="2398395" cy="4312922"/>
            </a:xfrm>
            <a:prstGeom prst="rect">
              <a:avLst/>
            </a:prstGeom>
            <a:solidFill>
              <a:schemeClr val="bg1"/>
            </a:solidFill>
            <a:ln>
              <a:noFill/>
            </a:ln>
            <a:effectLst>
              <a:outerShdw blurRad="254000" dist="88900" algn="ctr" rotWithShape="0">
                <a:schemeClr val="accent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cxnSp>
          <p:nvCxnSpPr>
            <p:cNvPr id="64" name="直接连接符 63">
              <a:extLst>
                <a:ext uri="{FF2B5EF4-FFF2-40B4-BE49-F238E27FC236}">
                  <a16:creationId xmlns:a16="http://schemas.microsoft.com/office/drawing/2014/main" id="{FFE8C2DE-1792-FB25-77F1-12B7C65FCE72}"/>
                </a:ext>
              </a:extLst>
            </p:cNvPr>
            <p:cNvCxnSpPr>
              <a:cxnSpLocks/>
            </p:cNvCxnSpPr>
            <p:nvPr/>
          </p:nvCxnSpPr>
          <p:spPr>
            <a:xfrm>
              <a:off x="10088324" y="4083926"/>
              <a:ext cx="405114" cy="0"/>
            </a:xfrm>
            <a:prstGeom prst="line">
              <a:avLst/>
            </a:prstGeom>
            <a:ln w="22225">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65" name="矩形 64">
              <a:extLst>
                <a:ext uri="{FF2B5EF4-FFF2-40B4-BE49-F238E27FC236}">
                  <a16:creationId xmlns:a16="http://schemas.microsoft.com/office/drawing/2014/main" id="{5DADB59D-00BF-45C8-41AB-4E2C1CE09872}"/>
                </a:ext>
              </a:extLst>
            </p:cNvPr>
            <p:cNvSpPr/>
            <p:nvPr/>
          </p:nvSpPr>
          <p:spPr>
            <a:xfrm>
              <a:off x="9814631" y="2056875"/>
              <a:ext cx="952500" cy="10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6" name="组合 65">
              <a:extLst>
                <a:ext uri="{FF2B5EF4-FFF2-40B4-BE49-F238E27FC236}">
                  <a16:creationId xmlns:a16="http://schemas.microsoft.com/office/drawing/2014/main" id="{2D08100F-F156-30FA-1390-2B6E326D09C1}"/>
                </a:ext>
              </a:extLst>
            </p:cNvPr>
            <p:cNvGrpSpPr/>
            <p:nvPr/>
          </p:nvGrpSpPr>
          <p:grpSpPr>
            <a:xfrm>
              <a:off x="9784676" y="2448568"/>
              <a:ext cx="1012410" cy="1012411"/>
              <a:chOff x="1296450" y="2426233"/>
              <a:chExt cx="1203797" cy="1203798"/>
            </a:xfrm>
          </p:grpSpPr>
          <p:sp>
            <p:nvSpPr>
              <p:cNvPr id="67" name="椭圆 66">
                <a:extLst>
                  <a:ext uri="{FF2B5EF4-FFF2-40B4-BE49-F238E27FC236}">
                    <a16:creationId xmlns:a16="http://schemas.microsoft.com/office/drawing/2014/main" id="{A38A1CB6-385C-182F-56EF-3BE784B9D17D}"/>
                  </a:ext>
                </a:extLst>
              </p:cNvPr>
              <p:cNvSpPr/>
              <p:nvPr/>
            </p:nvSpPr>
            <p:spPr>
              <a:xfrm>
                <a:off x="1296450" y="2426233"/>
                <a:ext cx="1203797" cy="1203798"/>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68" name="椭圆 67">
                <a:extLst>
                  <a:ext uri="{FF2B5EF4-FFF2-40B4-BE49-F238E27FC236}">
                    <a16:creationId xmlns:a16="http://schemas.microsoft.com/office/drawing/2014/main" id="{2F16927A-A824-89BB-2547-792B0FD60681}"/>
                  </a:ext>
                </a:extLst>
              </p:cNvPr>
              <p:cNvSpPr/>
              <p:nvPr/>
            </p:nvSpPr>
            <p:spPr>
              <a:xfrm>
                <a:off x="1426139" y="2556865"/>
                <a:ext cx="947706" cy="947707"/>
              </a:xfrm>
              <a:prstGeom prst="ellipse">
                <a:avLst/>
              </a:prstGeom>
              <a:solidFill>
                <a:schemeClr val="bg1"/>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grpSp>
        <p:sp>
          <p:nvSpPr>
            <p:cNvPr id="69" name="文本框 68">
              <a:extLst>
                <a:ext uri="{FF2B5EF4-FFF2-40B4-BE49-F238E27FC236}">
                  <a16:creationId xmlns:a16="http://schemas.microsoft.com/office/drawing/2014/main" id="{8FBC23AB-5897-5F88-0D8C-47EB68B28697}"/>
                </a:ext>
              </a:extLst>
            </p:cNvPr>
            <p:cNvSpPr txBox="1"/>
            <p:nvPr/>
          </p:nvSpPr>
          <p:spPr>
            <a:xfrm>
              <a:off x="9582995" y="3614640"/>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70" name="文本框 69">
              <a:extLst>
                <a:ext uri="{FF2B5EF4-FFF2-40B4-BE49-F238E27FC236}">
                  <a16:creationId xmlns:a16="http://schemas.microsoft.com/office/drawing/2014/main" id="{1F1C5082-3700-19E0-E53A-AEEA08552E72}"/>
                </a:ext>
              </a:extLst>
            </p:cNvPr>
            <p:cNvSpPr txBox="1"/>
            <p:nvPr>
              <p:custDataLst>
                <p:tags r:id="rId5"/>
              </p:custDataLst>
            </p:nvPr>
          </p:nvSpPr>
          <p:spPr>
            <a:xfrm>
              <a:off x="9376089" y="4235210"/>
              <a:ext cx="1829584" cy="1077218"/>
            </a:xfrm>
            <a:prstGeom prst="rect">
              <a:avLst/>
            </a:prstGeom>
            <a:noFill/>
          </p:spPr>
          <p:txBody>
            <a:bodyPr wrap="square" rtlCol="0">
              <a:spAutoFit/>
            </a:bodyPr>
            <a:lstStyle/>
            <a:p>
              <a:r>
                <a:rPr lang="zh-CN" altLang="en-US" sz="1600" dirty="0">
                  <a:solidFill>
                    <a:schemeClr val="tx1">
                      <a:lumMod val="50000"/>
                      <a:lumOff val="50000"/>
                      <a:alpha val="60000"/>
                    </a:schemeClr>
                  </a:solidFill>
                  <a:latin typeface="+mn-ea"/>
                </a:rPr>
                <a:t>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grpSp>
          <p:nvGrpSpPr>
            <p:cNvPr id="71" name="组合 70">
              <a:extLst>
                <a:ext uri="{FF2B5EF4-FFF2-40B4-BE49-F238E27FC236}">
                  <a16:creationId xmlns:a16="http://schemas.microsoft.com/office/drawing/2014/main" id="{B671E987-F7B3-F74B-CD4D-A88B6C220865}"/>
                </a:ext>
              </a:extLst>
            </p:cNvPr>
            <p:cNvGrpSpPr/>
            <p:nvPr/>
          </p:nvGrpSpPr>
          <p:grpSpPr>
            <a:xfrm>
              <a:off x="9666148" y="5154539"/>
              <a:ext cx="1348050" cy="1323439"/>
              <a:chOff x="1213764" y="5132204"/>
              <a:chExt cx="1348050" cy="1323439"/>
            </a:xfrm>
          </p:grpSpPr>
          <p:sp>
            <p:nvSpPr>
              <p:cNvPr id="72" name="文本框 71">
                <a:extLst>
                  <a:ext uri="{FF2B5EF4-FFF2-40B4-BE49-F238E27FC236}">
                    <a16:creationId xmlns:a16="http://schemas.microsoft.com/office/drawing/2014/main" id="{AA06AE2B-CFEF-3000-E29E-22B6BD2ED94D}"/>
                  </a:ext>
                </a:extLst>
              </p:cNvPr>
              <p:cNvSpPr txBox="1"/>
              <p:nvPr/>
            </p:nvSpPr>
            <p:spPr>
              <a:xfrm>
                <a:off x="1213764" y="5132204"/>
                <a:ext cx="795411" cy="1323439"/>
              </a:xfrm>
              <a:prstGeom prst="rect">
                <a:avLst/>
              </a:prstGeom>
              <a:noFill/>
            </p:spPr>
            <p:txBody>
              <a:bodyPr wrap="none" rtlCol="0">
                <a:spAutoFit/>
              </a:bodyPr>
              <a:lstStyle/>
              <a:p>
                <a:pPr algn="ctr"/>
                <a:r>
                  <a:rPr lang="en-US" altLang="zh-CN" sz="8000" dirty="0">
                    <a:solidFill>
                      <a:schemeClr val="accent1">
                        <a:lumMod val="20000"/>
                        <a:lumOff val="80000"/>
                      </a:schemeClr>
                    </a:solidFill>
                    <a:latin typeface="+mj-ea"/>
                    <a:ea typeface="+mj-ea"/>
                  </a:rPr>
                  <a:t>2</a:t>
                </a:r>
                <a:endParaRPr lang="zh-CN" altLang="en-US" sz="8000" dirty="0">
                  <a:solidFill>
                    <a:schemeClr val="accent1">
                      <a:lumMod val="20000"/>
                      <a:lumOff val="80000"/>
                    </a:schemeClr>
                  </a:solidFill>
                  <a:latin typeface="+mj-ea"/>
                  <a:ea typeface="+mj-ea"/>
                </a:endParaRPr>
              </a:p>
            </p:txBody>
          </p:sp>
          <p:sp>
            <p:nvSpPr>
              <p:cNvPr id="73" name="文本框 72">
                <a:extLst>
                  <a:ext uri="{FF2B5EF4-FFF2-40B4-BE49-F238E27FC236}">
                    <a16:creationId xmlns:a16="http://schemas.microsoft.com/office/drawing/2014/main" id="{B4A7A662-7E2E-CE1D-8072-B08610BD1FBF}"/>
                  </a:ext>
                </a:extLst>
              </p:cNvPr>
              <p:cNvSpPr txBox="1"/>
              <p:nvPr/>
            </p:nvSpPr>
            <p:spPr>
              <a:xfrm>
                <a:off x="1923498" y="5578070"/>
                <a:ext cx="638316" cy="646331"/>
              </a:xfrm>
              <a:prstGeom prst="rect">
                <a:avLst/>
              </a:prstGeom>
              <a:noFill/>
            </p:spPr>
            <p:txBody>
              <a:bodyPr wrap="none" rtlCol="0">
                <a:spAutoFit/>
              </a:bodyPr>
              <a:lstStyle/>
              <a:p>
                <a:r>
                  <a:rPr lang="zh-CN" altLang="en-US" sz="3600" dirty="0">
                    <a:solidFill>
                      <a:schemeClr val="accent1">
                        <a:lumMod val="20000"/>
                        <a:lumOff val="80000"/>
                      </a:schemeClr>
                    </a:solidFill>
                    <a:latin typeface="+mj-ea"/>
                    <a:ea typeface="+mj-ea"/>
                  </a:rPr>
                  <a:t>年</a:t>
                </a:r>
              </a:p>
            </p:txBody>
          </p:sp>
        </p:grpSp>
      </p:grpSp>
      <p:sp>
        <p:nvSpPr>
          <p:cNvPr id="9" name="文本框 8">
            <a:extLst>
              <a:ext uri="{FF2B5EF4-FFF2-40B4-BE49-F238E27FC236}">
                <a16:creationId xmlns:a16="http://schemas.microsoft.com/office/drawing/2014/main" id="{B5BBF2F6-949B-B23A-4226-8369A5AE8B72}"/>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sp>
        <p:nvSpPr>
          <p:cNvPr id="19" name="文本框 18">
            <a:extLst>
              <a:ext uri="{FF2B5EF4-FFF2-40B4-BE49-F238E27FC236}">
                <a16:creationId xmlns:a16="http://schemas.microsoft.com/office/drawing/2014/main" id="{59EC07C7-D211-6557-0134-07B5D855FA11}"/>
              </a:ext>
            </a:extLst>
          </p:cNvPr>
          <p:cNvSpPr txBox="1"/>
          <p:nvPr/>
        </p:nvSpPr>
        <p:spPr>
          <a:xfrm>
            <a:off x="515938" y="61555"/>
            <a:ext cx="1620957" cy="523220"/>
          </a:xfrm>
          <a:prstGeom prst="rect">
            <a:avLst/>
          </a:prstGeom>
          <a:noFill/>
        </p:spPr>
        <p:txBody>
          <a:bodyPr wrap="none" rtlCol="0">
            <a:spAutoFit/>
          </a:bodyPr>
          <a:lstStyle/>
          <a:p>
            <a:pPr algn="ctr"/>
            <a:r>
              <a:rPr lang="zh-CN" altLang="en-US" sz="2800" dirty="0">
                <a:ln>
                  <a:solidFill>
                    <a:srgbClr val="FFFFFF">
                      <a:alpha val="30000"/>
                    </a:srgbClr>
                  </a:solidFill>
                </a:ln>
                <a:noFill/>
                <a:latin typeface="+mj-ea"/>
                <a:ea typeface="+mj-ea"/>
                <a:cs typeface="阿里巴巴普惠体 2.0 55 Regular" panose="00020600040101010101" pitchFamily="18" charset="-122"/>
              </a:rPr>
              <a:t>基本信息</a:t>
            </a:r>
          </a:p>
        </p:txBody>
      </p:sp>
    </p:spTree>
    <p:extLst>
      <p:ext uri="{BB962C8B-B14F-4D97-AF65-F5344CB8AC3E}">
        <p14:creationId xmlns:p14="http://schemas.microsoft.com/office/powerpoint/2010/main" val="2808534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平行四边形 2">
            <a:extLst>
              <a:ext uri="{FF2B5EF4-FFF2-40B4-BE49-F238E27FC236}">
                <a16:creationId xmlns:a16="http://schemas.microsoft.com/office/drawing/2014/main" id="{3F9AED02-4465-975F-DEFE-B0CBE7824420}"/>
              </a:ext>
            </a:extLst>
          </p:cNvPr>
          <p:cNvSpPr/>
          <p:nvPr/>
        </p:nvSpPr>
        <p:spPr>
          <a:xfrm>
            <a:off x="1" y="0"/>
            <a:ext cx="12192000" cy="6858000"/>
          </a:xfrm>
          <a:prstGeom prst="parallelogram">
            <a:avLst>
              <a:gd name="adj" fmla="val 0"/>
            </a:avLst>
          </a:prstGeom>
          <a:gradFill flip="none" rotWithShape="1">
            <a:gsLst>
              <a:gs pos="0">
                <a:schemeClr val="accent1"/>
              </a:gs>
              <a:gs pos="100000">
                <a:schemeClr val="accent6"/>
              </a:gs>
            </a:gsLst>
            <a:lin ang="2400000" scaled="0"/>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文本框 4">
            <a:extLst>
              <a:ext uri="{FF2B5EF4-FFF2-40B4-BE49-F238E27FC236}">
                <a16:creationId xmlns:a16="http://schemas.microsoft.com/office/drawing/2014/main" id="{16114133-107C-F5FE-8025-E9B34124207A}"/>
              </a:ext>
            </a:extLst>
          </p:cNvPr>
          <p:cNvSpPr txBox="1"/>
          <p:nvPr>
            <p:custDataLst>
              <p:tags r:id="rId1"/>
            </p:custDataLst>
          </p:nvPr>
        </p:nvSpPr>
        <p:spPr>
          <a:xfrm>
            <a:off x="2045319" y="169277"/>
            <a:ext cx="1107996" cy="307777"/>
          </a:xfrm>
          <a:prstGeom prst="rect">
            <a:avLst/>
          </a:prstGeom>
          <a:noFill/>
        </p:spPr>
        <p:txBody>
          <a:bodyPr wrap="square" rtlCol="0">
            <a:spAutoFit/>
          </a:bodyPr>
          <a:lstStyle/>
          <a:p>
            <a:pPr algn="ctr"/>
            <a:r>
              <a:rPr lang="zh-CN" altLang="en-US" sz="1400" b="1" dirty="0">
                <a:solidFill>
                  <a:srgbClr val="FFFFFF">
                    <a:alpha val="50000"/>
                  </a:srgbClr>
                </a:solidFill>
                <a:latin typeface="+mn-ea"/>
              </a:rPr>
              <a:t>个人简历</a:t>
            </a:r>
          </a:p>
        </p:txBody>
      </p:sp>
      <p:sp>
        <p:nvSpPr>
          <p:cNvPr id="6" name="文本框 5">
            <a:extLst>
              <a:ext uri="{FF2B5EF4-FFF2-40B4-BE49-F238E27FC236}">
                <a16:creationId xmlns:a16="http://schemas.microsoft.com/office/drawing/2014/main" id="{F1C1733C-A2BC-5BD0-5D68-34229E50D249}"/>
              </a:ext>
            </a:extLst>
          </p:cNvPr>
          <p:cNvSpPr txBox="1"/>
          <p:nvPr>
            <p:custDataLst>
              <p:tags r:id="rId2"/>
            </p:custDataLst>
          </p:nvPr>
        </p:nvSpPr>
        <p:spPr>
          <a:xfrm>
            <a:off x="3971892"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rPr>
              <a:t>成长经历</a:t>
            </a:r>
          </a:p>
        </p:txBody>
      </p:sp>
      <p:sp>
        <p:nvSpPr>
          <p:cNvPr id="7" name="文本框 6">
            <a:extLst>
              <a:ext uri="{FF2B5EF4-FFF2-40B4-BE49-F238E27FC236}">
                <a16:creationId xmlns:a16="http://schemas.microsoft.com/office/drawing/2014/main" id="{7046BA3B-323A-7AF4-7940-345FED6BDF97}"/>
              </a:ext>
            </a:extLst>
          </p:cNvPr>
          <p:cNvSpPr txBox="1"/>
          <p:nvPr>
            <p:custDataLst>
              <p:tags r:id="rId3"/>
            </p:custDataLst>
          </p:nvPr>
        </p:nvSpPr>
        <p:spPr>
          <a:xfrm>
            <a:off x="3111198" y="169277"/>
            <a:ext cx="902811" cy="307777"/>
          </a:xfrm>
          <a:prstGeom prst="rect">
            <a:avLst/>
          </a:prstGeom>
          <a:noFill/>
        </p:spPr>
        <p:txBody>
          <a:bodyPr wrap="none" rtlCol="0">
            <a:spAutoFit/>
          </a:bodyPr>
          <a:lstStyle/>
          <a:p>
            <a:pPr algn="ctr"/>
            <a:r>
              <a:rPr lang="zh-CN" altLang="en-US" sz="1400" dirty="0">
                <a:solidFill>
                  <a:srgbClr val="FFFFFF">
                    <a:alpha val="50000"/>
                  </a:srgbClr>
                </a:solidFill>
                <a:latin typeface="+mn-ea"/>
              </a:rPr>
              <a:t>专业年限</a:t>
            </a:r>
          </a:p>
        </p:txBody>
      </p:sp>
      <p:sp>
        <p:nvSpPr>
          <p:cNvPr id="8" name="文本框 7">
            <a:extLst>
              <a:ext uri="{FF2B5EF4-FFF2-40B4-BE49-F238E27FC236}">
                <a16:creationId xmlns:a16="http://schemas.microsoft.com/office/drawing/2014/main" id="{CB70CD1A-647D-233A-C97C-054156E79877}"/>
              </a:ext>
            </a:extLst>
          </p:cNvPr>
          <p:cNvSpPr txBox="1"/>
          <p:nvPr>
            <p:custDataLst>
              <p:tags r:id="rId4"/>
            </p:custDataLst>
          </p:nvPr>
        </p:nvSpPr>
        <p:spPr>
          <a:xfrm>
            <a:off x="4832586" y="138499"/>
            <a:ext cx="1107997" cy="369332"/>
          </a:xfrm>
          <a:prstGeom prst="rect">
            <a:avLst/>
          </a:prstGeom>
          <a:noFill/>
        </p:spPr>
        <p:txBody>
          <a:bodyPr wrap="none" rtlCol="0">
            <a:spAutoFit/>
          </a:bodyPr>
          <a:lstStyle/>
          <a:p>
            <a:pPr algn="ctr"/>
            <a:r>
              <a:rPr lang="zh-CN" altLang="en-US" b="1" dirty="0">
                <a:solidFill>
                  <a:srgbClr val="FFFFFF"/>
                </a:solidFill>
                <a:latin typeface="+mn-ea"/>
              </a:rPr>
              <a:t>工作成效</a:t>
            </a:r>
          </a:p>
        </p:txBody>
      </p:sp>
      <p:cxnSp>
        <p:nvCxnSpPr>
          <p:cNvPr id="4" name="直接连接符 3">
            <a:extLst>
              <a:ext uri="{FF2B5EF4-FFF2-40B4-BE49-F238E27FC236}">
                <a16:creationId xmlns:a16="http://schemas.microsoft.com/office/drawing/2014/main" id="{9B9422A1-6664-DFB9-F6A4-C1A7DD51B8C6}"/>
              </a:ext>
            </a:extLst>
          </p:cNvPr>
          <p:cNvCxnSpPr>
            <a:cxnSpLocks/>
          </p:cNvCxnSpPr>
          <p:nvPr/>
        </p:nvCxnSpPr>
        <p:spPr>
          <a:xfrm>
            <a:off x="5093385"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 name="组合 11">
            <a:extLst>
              <a:ext uri="{FF2B5EF4-FFF2-40B4-BE49-F238E27FC236}">
                <a16:creationId xmlns:a16="http://schemas.microsoft.com/office/drawing/2014/main" id="{D584A06C-99BA-D3B3-E42A-D72EF7BEC895}"/>
              </a:ext>
            </a:extLst>
          </p:cNvPr>
          <p:cNvGrpSpPr/>
          <p:nvPr/>
        </p:nvGrpSpPr>
        <p:grpSpPr>
          <a:xfrm>
            <a:off x="871193" y="1808940"/>
            <a:ext cx="3281569" cy="1766414"/>
            <a:chOff x="871193" y="1808940"/>
            <a:chExt cx="3281569" cy="1766414"/>
          </a:xfrm>
        </p:grpSpPr>
        <p:grpSp>
          <p:nvGrpSpPr>
            <p:cNvPr id="51" name="组合 50">
              <a:extLst>
                <a:ext uri="{FF2B5EF4-FFF2-40B4-BE49-F238E27FC236}">
                  <a16:creationId xmlns:a16="http://schemas.microsoft.com/office/drawing/2014/main" id="{4A93EB57-597D-42F5-BC29-CB557334B131}"/>
                </a:ext>
              </a:extLst>
            </p:cNvPr>
            <p:cNvGrpSpPr/>
            <p:nvPr/>
          </p:nvGrpSpPr>
          <p:grpSpPr>
            <a:xfrm>
              <a:off x="871193" y="1808940"/>
              <a:ext cx="3281569" cy="1766414"/>
              <a:chOff x="983743" y="1791518"/>
              <a:chExt cx="3281569" cy="1766414"/>
            </a:xfrm>
          </p:grpSpPr>
          <p:sp>
            <p:nvSpPr>
              <p:cNvPr id="9" name="矩形: 圆角 8">
                <a:extLst>
                  <a:ext uri="{FF2B5EF4-FFF2-40B4-BE49-F238E27FC236}">
                    <a16:creationId xmlns:a16="http://schemas.microsoft.com/office/drawing/2014/main" id="{921DB4C9-8E36-47DA-10EB-6CD2F87FA013}"/>
                  </a:ext>
                </a:extLst>
              </p:cNvPr>
              <p:cNvSpPr/>
              <p:nvPr/>
            </p:nvSpPr>
            <p:spPr>
              <a:xfrm>
                <a:off x="983743" y="1791518"/>
                <a:ext cx="3281569" cy="1766414"/>
              </a:xfrm>
              <a:prstGeom prst="roundRect">
                <a:avLst>
                  <a:gd name="adj" fmla="val 9441"/>
                </a:avLst>
              </a:prstGeom>
              <a:solidFill>
                <a:schemeClr val="bg1"/>
              </a:solidFill>
              <a:ln>
                <a:noFill/>
              </a:ln>
              <a:effectLst>
                <a:innerShdw blurRad="114300">
                  <a:schemeClr val="accent1">
                    <a:alpha val="4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3" name="矩形 12">
                <a:extLst>
                  <a:ext uri="{FF2B5EF4-FFF2-40B4-BE49-F238E27FC236}">
                    <a16:creationId xmlns:a16="http://schemas.microsoft.com/office/drawing/2014/main" id="{C707580A-45E4-2D4F-9E47-CC11FDC3B5FF}"/>
                  </a:ext>
                </a:extLst>
              </p:cNvPr>
              <p:cNvSpPr/>
              <p:nvPr/>
            </p:nvSpPr>
            <p:spPr>
              <a:xfrm>
                <a:off x="1344880" y="1793783"/>
                <a:ext cx="952500" cy="54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 name="组合 49">
              <a:extLst>
                <a:ext uri="{FF2B5EF4-FFF2-40B4-BE49-F238E27FC236}">
                  <a16:creationId xmlns:a16="http://schemas.microsoft.com/office/drawing/2014/main" id="{696C814E-9603-9EF2-C827-34BC875567EA}"/>
                </a:ext>
              </a:extLst>
            </p:cNvPr>
            <p:cNvGrpSpPr/>
            <p:nvPr/>
          </p:nvGrpSpPr>
          <p:grpSpPr>
            <a:xfrm>
              <a:off x="1088221" y="2634720"/>
              <a:ext cx="2847513" cy="655606"/>
              <a:chOff x="1172602" y="2617298"/>
              <a:chExt cx="2847513" cy="655606"/>
            </a:xfrm>
          </p:grpSpPr>
          <p:grpSp>
            <p:nvGrpSpPr>
              <p:cNvPr id="14" name="PA-组合 8">
                <a:extLst>
                  <a:ext uri="{FF2B5EF4-FFF2-40B4-BE49-F238E27FC236}">
                    <a16:creationId xmlns:a16="http://schemas.microsoft.com/office/drawing/2014/main" id="{0D201948-C807-84E8-294C-F0A58CD69F40}"/>
                  </a:ext>
                </a:extLst>
              </p:cNvPr>
              <p:cNvGrpSpPr/>
              <p:nvPr>
                <p:custDataLst>
                  <p:tags r:id="rId186"/>
                </p:custDataLst>
              </p:nvPr>
            </p:nvGrpSpPr>
            <p:grpSpPr>
              <a:xfrm>
                <a:off x="1172602" y="2617298"/>
                <a:ext cx="396513" cy="655606"/>
                <a:chOff x="-4645734" y="-2575201"/>
                <a:chExt cx="1480374" cy="2447692"/>
              </a:xfrm>
              <a:gradFill>
                <a:gsLst>
                  <a:gs pos="100000">
                    <a:schemeClr val="accent1"/>
                  </a:gs>
                  <a:gs pos="0">
                    <a:schemeClr val="accent6"/>
                  </a:gs>
                </a:gsLst>
                <a:lin ang="5400000" scaled="0"/>
              </a:gradFill>
            </p:grpSpPr>
            <p:sp>
              <p:nvSpPr>
                <p:cNvPr id="15" name="PA-任意多边形 42">
                  <a:extLst>
                    <a:ext uri="{FF2B5EF4-FFF2-40B4-BE49-F238E27FC236}">
                      <a16:creationId xmlns:a16="http://schemas.microsoft.com/office/drawing/2014/main" id="{F5637142-EA01-BDEA-E812-BA883AD45026}"/>
                    </a:ext>
                  </a:extLst>
                </p:cNvPr>
                <p:cNvSpPr/>
                <p:nvPr>
                  <p:custDataLst>
                    <p:tags r:id="rId205"/>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6" name="PA-任意多边形 43">
                  <a:extLst>
                    <a:ext uri="{FF2B5EF4-FFF2-40B4-BE49-F238E27FC236}">
                      <a16:creationId xmlns:a16="http://schemas.microsoft.com/office/drawing/2014/main" id="{F4C2DB40-D5D1-F065-8B6F-6CF109CD9296}"/>
                    </a:ext>
                  </a:extLst>
                </p:cNvPr>
                <p:cNvSpPr/>
                <p:nvPr>
                  <p:custDataLst>
                    <p:tags r:id="rId206"/>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7" name="PA-任意多边形 44">
                  <a:extLst>
                    <a:ext uri="{FF2B5EF4-FFF2-40B4-BE49-F238E27FC236}">
                      <a16:creationId xmlns:a16="http://schemas.microsoft.com/office/drawing/2014/main" id="{9B18A3A9-DF27-C7E2-0159-53BF3ACF2155}"/>
                    </a:ext>
                  </a:extLst>
                </p:cNvPr>
                <p:cNvSpPr/>
                <p:nvPr>
                  <p:custDataLst>
                    <p:tags r:id="rId207"/>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8" name="PA-任意多边形 45">
                  <a:extLst>
                    <a:ext uri="{FF2B5EF4-FFF2-40B4-BE49-F238E27FC236}">
                      <a16:creationId xmlns:a16="http://schemas.microsoft.com/office/drawing/2014/main" id="{5FE4C6F0-C5EF-2D0F-360C-1A22AC0A65A3}"/>
                    </a:ext>
                  </a:extLst>
                </p:cNvPr>
                <p:cNvSpPr/>
                <p:nvPr>
                  <p:custDataLst>
                    <p:tags r:id="rId208"/>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9" name="PA-任意多边形 46">
                  <a:extLst>
                    <a:ext uri="{FF2B5EF4-FFF2-40B4-BE49-F238E27FC236}">
                      <a16:creationId xmlns:a16="http://schemas.microsoft.com/office/drawing/2014/main" id="{08C3F8A4-C924-F42B-7CCA-0DC2F91EA5E0}"/>
                    </a:ext>
                  </a:extLst>
                </p:cNvPr>
                <p:cNvSpPr/>
                <p:nvPr>
                  <p:custDataLst>
                    <p:tags r:id="rId209"/>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0" name="PA-任意多边形 47">
                  <a:extLst>
                    <a:ext uri="{FF2B5EF4-FFF2-40B4-BE49-F238E27FC236}">
                      <a16:creationId xmlns:a16="http://schemas.microsoft.com/office/drawing/2014/main" id="{E7400157-26F8-D071-7855-0E32DDEBFC0F}"/>
                    </a:ext>
                  </a:extLst>
                </p:cNvPr>
                <p:cNvSpPr/>
                <p:nvPr>
                  <p:custDataLst>
                    <p:tags r:id="rId210"/>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1" name="PA-任意多边形 48">
                  <a:extLst>
                    <a:ext uri="{FF2B5EF4-FFF2-40B4-BE49-F238E27FC236}">
                      <a16:creationId xmlns:a16="http://schemas.microsoft.com/office/drawing/2014/main" id="{CD1D068F-41FF-ED1A-BF38-497721EE7E4B}"/>
                    </a:ext>
                  </a:extLst>
                </p:cNvPr>
                <p:cNvSpPr/>
                <p:nvPr>
                  <p:custDataLst>
                    <p:tags r:id="rId211"/>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2" name="PA-任意多边形 49">
                  <a:extLst>
                    <a:ext uri="{FF2B5EF4-FFF2-40B4-BE49-F238E27FC236}">
                      <a16:creationId xmlns:a16="http://schemas.microsoft.com/office/drawing/2014/main" id="{FAEA31D3-036E-8958-FF1A-36FDB44DCC36}"/>
                    </a:ext>
                  </a:extLst>
                </p:cNvPr>
                <p:cNvSpPr/>
                <p:nvPr>
                  <p:custDataLst>
                    <p:tags r:id="rId212"/>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3" name="PA-任意多边形 50">
                  <a:extLst>
                    <a:ext uri="{FF2B5EF4-FFF2-40B4-BE49-F238E27FC236}">
                      <a16:creationId xmlns:a16="http://schemas.microsoft.com/office/drawing/2014/main" id="{1E3FE671-79B0-1679-0025-EAB1FC0515DB}"/>
                    </a:ext>
                  </a:extLst>
                </p:cNvPr>
                <p:cNvSpPr/>
                <p:nvPr>
                  <p:custDataLst>
                    <p:tags r:id="rId213"/>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4" name="PA-任意多边形 51">
                  <a:extLst>
                    <a:ext uri="{FF2B5EF4-FFF2-40B4-BE49-F238E27FC236}">
                      <a16:creationId xmlns:a16="http://schemas.microsoft.com/office/drawing/2014/main" id="{B5CE910D-1213-839E-991F-72E6B35541FA}"/>
                    </a:ext>
                  </a:extLst>
                </p:cNvPr>
                <p:cNvSpPr/>
                <p:nvPr>
                  <p:custDataLst>
                    <p:tags r:id="rId214"/>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5" name="PA-任意多边形 52">
                  <a:extLst>
                    <a:ext uri="{FF2B5EF4-FFF2-40B4-BE49-F238E27FC236}">
                      <a16:creationId xmlns:a16="http://schemas.microsoft.com/office/drawing/2014/main" id="{075C3389-A55A-853E-1B63-ADDD982FEAE2}"/>
                    </a:ext>
                  </a:extLst>
                </p:cNvPr>
                <p:cNvSpPr/>
                <p:nvPr>
                  <p:custDataLst>
                    <p:tags r:id="rId215"/>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6" name="PA-任意多边形 53">
                  <a:extLst>
                    <a:ext uri="{FF2B5EF4-FFF2-40B4-BE49-F238E27FC236}">
                      <a16:creationId xmlns:a16="http://schemas.microsoft.com/office/drawing/2014/main" id="{18E379C5-5AA3-3AD7-7221-1CD68F3872DC}"/>
                    </a:ext>
                  </a:extLst>
                </p:cNvPr>
                <p:cNvSpPr/>
                <p:nvPr>
                  <p:custDataLst>
                    <p:tags r:id="rId216"/>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7" name="PA-任意多边形 54">
                  <a:extLst>
                    <a:ext uri="{FF2B5EF4-FFF2-40B4-BE49-F238E27FC236}">
                      <a16:creationId xmlns:a16="http://schemas.microsoft.com/office/drawing/2014/main" id="{7BC16B8F-DEEE-B79F-DDB4-6D2F340F5E28}"/>
                    </a:ext>
                  </a:extLst>
                </p:cNvPr>
                <p:cNvSpPr/>
                <p:nvPr>
                  <p:custDataLst>
                    <p:tags r:id="rId217"/>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 name="PA-任意多边形 55">
                  <a:extLst>
                    <a:ext uri="{FF2B5EF4-FFF2-40B4-BE49-F238E27FC236}">
                      <a16:creationId xmlns:a16="http://schemas.microsoft.com/office/drawing/2014/main" id="{03CF1D63-9311-BB00-F064-4209166AF09A}"/>
                    </a:ext>
                  </a:extLst>
                </p:cNvPr>
                <p:cNvSpPr/>
                <p:nvPr>
                  <p:custDataLst>
                    <p:tags r:id="rId218"/>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 name="PA-任意多边形 56">
                  <a:extLst>
                    <a:ext uri="{FF2B5EF4-FFF2-40B4-BE49-F238E27FC236}">
                      <a16:creationId xmlns:a16="http://schemas.microsoft.com/office/drawing/2014/main" id="{360CD150-5B1F-6A65-F799-86CCA1D31C84}"/>
                    </a:ext>
                  </a:extLst>
                </p:cNvPr>
                <p:cNvSpPr/>
                <p:nvPr>
                  <p:custDataLst>
                    <p:tags r:id="rId219"/>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 name="PA-任意多边形 58">
                  <a:extLst>
                    <a:ext uri="{FF2B5EF4-FFF2-40B4-BE49-F238E27FC236}">
                      <a16:creationId xmlns:a16="http://schemas.microsoft.com/office/drawing/2014/main" id="{4D6DAF88-3719-CEDF-8316-1BF8305570D2}"/>
                    </a:ext>
                  </a:extLst>
                </p:cNvPr>
                <p:cNvSpPr/>
                <p:nvPr>
                  <p:custDataLst>
                    <p:tags r:id="rId220"/>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grpSp>
            <p:nvGrpSpPr>
              <p:cNvPr id="31" name="PA-组合 8">
                <a:extLst>
                  <a:ext uri="{FF2B5EF4-FFF2-40B4-BE49-F238E27FC236}">
                    <a16:creationId xmlns:a16="http://schemas.microsoft.com/office/drawing/2014/main" id="{06FFC17C-FBFD-1479-26DB-68E7B14D2262}"/>
                  </a:ext>
                </a:extLst>
              </p:cNvPr>
              <p:cNvGrpSpPr/>
              <p:nvPr>
                <p:custDataLst>
                  <p:tags r:id="rId187"/>
                </p:custDataLst>
              </p:nvPr>
            </p:nvGrpSpPr>
            <p:grpSpPr>
              <a:xfrm flipH="1">
                <a:off x="3623602" y="2617298"/>
                <a:ext cx="396513" cy="655606"/>
                <a:chOff x="-4645734" y="-2575201"/>
                <a:chExt cx="1480374" cy="2447692"/>
              </a:xfrm>
              <a:gradFill>
                <a:gsLst>
                  <a:gs pos="100000">
                    <a:schemeClr val="accent1"/>
                  </a:gs>
                  <a:gs pos="0">
                    <a:schemeClr val="accent6"/>
                  </a:gs>
                </a:gsLst>
                <a:lin ang="5400000" scaled="0"/>
              </a:gradFill>
            </p:grpSpPr>
            <p:sp>
              <p:nvSpPr>
                <p:cNvPr id="32" name="PA-任意多边形 42">
                  <a:extLst>
                    <a:ext uri="{FF2B5EF4-FFF2-40B4-BE49-F238E27FC236}">
                      <a16:creationId xmlns:a16="http://schemas.microsoft.com/office/drawing/2014/main" id="{5909502E-EAD3-2C1A-969B-26BAFA797EE3}"/>
                    </a:ext>
                  </a:extLst>
                </p:cNvPr>
                <p:cNvSpPr/>
                <p:nvPr>
                  <p:custDataLst>
                    <p:tags r:id="rId189"/>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 name="PA-任意多边形 43">
                  <a:extLst>
                    <a:ext uri="{FF2B5EF4-FFF2-40B4-BE49-F238E27FC236}">
                      <a16:creationId xmlns:a16="http://schemas.microsoft.com/office/drawing/2014/main" id="{69E28FDF-3E9B-D1F6-81CA-8C11B041ED41}"/>
                    </a:ext>
                  </a:extLst>
                </p:cNvPr>
                <p:cNvSpPr/>
                <p:nvPr>
                  <p:custDataLst>
                    <p:tags r:id="rId190"/>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 name="PA-任意多边形 44">
                  <a:extLst>
                    <a:ext uri="{FF2B5EF4-FFF2-40B4-BE49-F238E27FC236}">
                      <a16:creationId xmlns:a16="http://schemas.microsoft.com/office/drawing/2014/main" id="{3DC9107B-F4E7-F713-BFD0-3D05223A7164}"/>
                    </a:ext>
                  </a:extLst>
                </p:cNvPr>
                <p:cNvSpPr/>
                <p:nvPr>
                  <p:custDataLst>
                    <p:tags r:id="rId191"/>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5" name="PA-任意多边形 45">
                  <a:extLst>
                    <a:ext uri="{FF2B5EF4-FFF2-40B4-BE49-F238E27FC236}">
                      <a16:creationId xmlns:a16="http://schemas.microsoft.com/office/drawing/2014/main" id="{CA513E29-DAC2-509E-84A0-C30DBF509C84}"/>
                    </a:ext>
                  </a:extLst>
                </p:cNvPr>
                <p:cNvSpPr/>
                <p:nvPr>
                  <p:custDataLst>
                    <p:tags r:id="rId192"/>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6" name="PA-任意多边形 46">
                  <a:extLst>
                    <a:ext uri="{FF2B5EF4-FFF2-40B4-BE49-F238E27FC236}">
                      <a16:creationId xmlns:a16="http://schemas.microsoft.com/office/drawing/2014/main" id="{AD7F3D26-F771-22AB-8B9D-F12AEE6A0379}"/>
                    </a:ext>
                  </a:extLst>
                </p:cNvPr>
                <p:cNvSpPr/>
                <p:nvPr>
                  <p:custDataLst>
                    <p:tags r:id="rId193"/>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 name="PA-任意多边形 47">
                  <a:extLst>
                    <a:ext uri="{FF2B5EF4-FFF2-40B4-BE49-F238E27FC236}">
                      <a16:creationId xmlns:a16="http://schemas.microsoft.com/office/drawing/2014/main" id="{8F36BCEF-F9FD-632B-067E-64A4441D5B65}"/>
                    </a:ext>
                  </a:extLst>
                </p:cNvPr>
                <p:cNvSpPr/>
                <p:nvPr>
                  <p:custDataLst>
                    <p:tags r:id="rId194"/>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 name="PA-任意多边形 48">
                  <a:extLst>
                    <a:ext uri="{FF2B5EF4-FFF2-40B4-BE49-F238E27FC236}">
                      <a16:creationId xmlns:a16="http://schemas.microsoft.com/office/drawing/2014/main" id="{E8CA6A57-A712-5188-0B94-6FAEFD56F416}"/>
                    </a:ext>
                  </a:extLst>
                </p:cNvPr>
                <p:cNvSpPr/>
                <p:nvPr>
                  <p:custDataLst>
                    <p:tags r:id="rId195"/>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 name="PA-任意多边形 49">
                  <a:extLst>
                    <a:ext uri="{FF2B5EF4-FFF2-40B4-BE49-F238E27FC236}">
                      <a16:creationId xmlns:a16="http://schemas.microsoft.com/office/drawing/2014/main" id="{588966A0-8695-09E5-E615-31DCC9BAA440}"/>
                    </a:ext>
                  </a:extLst>
                </p:cNvPr>
                <p:cNvSpPr/>
                <p:nvPr>
                  <p:custDataLst>
                    <p:tags r:id="rId196"/>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0" name="PA-任意多边形 50">
                  <a:extLst>
                    <a:ext uri="{FF2B5EF4-FFF2-40B4-BE49-F238E27FC236}">
                      <a16:creationId xmlns:a16="http://schemas.microsoft.com/office/drawing/2014/main" id="{B1D991CD-51B5-7457-9367-4EDAA40E4407}"/>
                    </a:ext>
                  </a:extLst>
                </p:cNvPr>
                <p:cNvSpPr/>
                <p:nvPr>
                  <p:custDataLst>
                    <p:tags r:id="rId197"/>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1" name="PA-任意多边形 51">
                  <a:extLst>
                    <a:ext uri="{FF2B5EF4-FFF2-40B4-BE49-F238E27FC236}">
                      <a16:creationId xmlns:a16="http://schemas.microsoft.com/office/drawing/2014/main" id="{EDC5E881-51C2-7D1E-610D-48D422346E9C}"/>
                    </a:ext>
                  </a:extLst>
                </p:cNvPr>
                <p:cNvSpPr/>
                <p:nvPr>
                  <p:custDataLst>
                    <p:tags r:id="rId198"/>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2" name="PA-任意多边形 52">
                  <a:extLst>
                    <a:ext uri="{FF2B5EF4-FFF2-40B4-BE49-F238E27FC236}">
                      <a16:creationId xmlns:a16="http://schemas.microsoft.com/office/drawing/2014/main" id="{0FFA8C58-54F2-4387-5DED-C6C84E3565C7}"/>
                    </a:ext>
                  </a:extLst>
                </p:cNvPr>
                <p:cNvSpPr/>
                <p:nvPr>
                  <p:custDataLst>
                    <p:tags r:id="rId199"/>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3" name="PA-任意多边形 53">
                  <a:extLst>
                    <a:ext uri="{FF2B5EF4-FFF2-40B4-BE49-F238E27FC236}">
                      <a16:creationId xmlns:a16="http://schemas.microsoft.com/office/drawing/2014/main" id="{4C3F4C99-97B1-1A29-49AB-0676FF1181BA}"/>
                    </a:ext>
                  </a:extLst>
                </p:cNvPr>
                <p:cNvSpPr/>
                <p:nvPr>
                  <p:custDataLst>
                    <p:tags r:id="rId200"/>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4" name="PA-任意多边形 54">
                  <a:extLst>
                    <a:ext uri="{FF2B5EF4-FFF2-40B4-BE49-F238E27FC236}">
                      <a16:creationId xmlns:a16="http://schemas.microsoft.com/office/drawing/2014/main" id="{C283E260-F886-4D40-215D-DDDFFD921285}"/>
                    </a:ext>
                  </a:extLst>
                </p:cNvPr>
                <p:cNvSpPr/>
                <p:nvPr>
                  <p:custDataLst>
                    <p:tags r:id="rId201"/>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5" name="PA-任意多边形 55">
                  <a:extLst>
                    <a:ext uri="{FF2B5EF4-FFF2-40B4-BE49-F238E27FC236}">
                      <a16:creationId xmlns:a16="http://schemas.microsoft.com/office/drawing/2014/main" id="{18FE7CA9-8560-5655-91F0-25BFBC1C9E17}"/>
                    </a:ext>
                  </a:extLst>
                </p:cNvPr>
                <p:cNvSpPr/>
                <p:nvPr>
                  <p:custDataLst>
                    <p:tags r:id="rId202"/>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6" name="PA-任意多边形 56">
                  <a:extLst>
                    <a:ext uri="{FF2B5EF4-FFF2-40B4-BE49-F238E27FC236}">
                      <a16:creationId xmlns:a16="http://schemas.microsoft.com/office/drawing/2014/main" id="{CDADA025-B9B5-5B9F-BDAF-33F4DC0E148A}"/>
                    </a:ext>
                  </a:extLst>
                </p:cNvPr>
                <p:cNvSpPr/>
                <p:nvPr>
                  <p:custDataLst>
                    <p:tags r:id="rId203"/>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47" name="PA-任意多边形 58">
                  <a:extLst>
                    <a:ext uri="{FF2B5EF4-FFF2-40B4-BE49-F238E27FC236}">
                      <a16:creationId xmlns:a16="http://schemas.microsoft.com/office/drawing/2014/main" id="{214F4BEB-FD27-3DB4-70C0-D4B10546DE05}"/>
                    </a:ext>
                  </a:extLst>
                </p:cNvPr>
                <p:cNvSpPr/>
                <p:nvPr>
                  <p:custDataLst>
                    <p:tags r:id="rId204"/>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sp>
            <p:nvSpPr>
              <p:cNvPr id="49" name="文本框 48">
                <a:extLst>
                  <a:ext uri="{FF2B5EF4-FFF2-40B4-BE49-F238E27FC236}">
                    <a16:creationId xmlns:a16="http://schemas.microsoft.com/office/drawing/2014/main" id="{D9495533-76B3-67FD-DD46-2C26EE87AF38}"/>
                  </a:ext>
                </a:extLst>
              </p:cNvPr>
              <p:cNvSpPr txBox="1"/>
              <p:nvPr>
                <p:custDataLst>
                  <p:tags r:id="rId188"/>
                </p:custDataLst>
              </p:nvPr>
            </p:nvSpPr>
            <p:spPr>
              <a:xfrm>
                <a:off x="1734584" y="2745046"/>
                <a:ext cx="1723549" cy="400110"/>
              </a:xfrm>
              <a:prstGeom prst="rect">
                <a:avLst/>
              </a:prstGeom>
              <a:noFill/>
            </p:spPr>
            <p:txBody>
              <a:bodyPr wrap="none" rtlCol="0" anchor="ctr" anchorCtr="0">
                <a:spAutoFit/>
              </a:bodyPr>
              <a:lstStyle/>
              <a:p>
                <a:r>
                  <a:rPr lang="zh-CN" altLang="en-US" sz="2000" b="1" dirty="0">
                    <a:solidFill>
                      <a:schemeClr val="accent1">
                        <a:lumMod val="75000"/>
                      </a:schemeClr>
                    </a:solidFill>
                    <a:latin typeface="+mj-ea"/>
                    <a:ea typeface="+mj-ea"/>
                  </a:rPr>
                  <a:t>输入奖项内容</a:t>
                </a:r>
              </a:p>
            </p:txBody>
          </p:sp>
        </p:grpSp>
        <p:grpSp>
          <p:nvGrpSpPr>
            <p:cNvPr id="52" name="组合 51">
              <a:extLst>
                <a:ext uri="{FF2B5EF4-FFF2-40B4-BE49-F238E27FC236}">
                  <a16:creationId xmlns:a16="http://schemas.microsoft.com/office/drawing/2014/main" id="{67E39496-8CAD-1559-7C11-86EE34103D7B}"/>
                </a:ext>
              </a:extLst>
            </p:cNvPr>
            <p:cNvGrpSpPr/>
            <p:nvPr/>
          </p:nvGrpSpPr>
          <p:grpSpPr>
            <a:xfrm>
              <a:off x="1139561" y="1984218"/>
              <a:ext cx="2165418" cy="625830"/>
              <a:chOff x="1252111" y="1966796"/>
              <a:chExt cx="2165418" cy="625830"/>
            </a:xfrm>
          </p:grpSpPr>
          <p:sp>
            <p:nvSpPr>
              <p:cNvPr id="11" name="文本框 10">
                <a:extLst>
                  <a:ext uri="{FF2B5EF4-FFF2-40B4-BE49-F238E27FC236}">
                    <a16:creationId xmlns:a16="http://schemas.microsoft.com/office/drawing/2014/main" id="{98EF1C7C-3FA8-0378-0451-E3CC1B211F95}"/>
                  </a:ext>
                </a:extLst>
              </p:cNvPr>
              <p:cNvSpPr txBox="1"/>
              <p:nvPr>
                <p:custDataLst>
                  <p:tags r:id="rId185"/>
                </p:custDataLst>
              </p:nvPr>
            </p:nvSpPr>
            <p:spPr>
              <a:xfrm>
                <a:off x="1260911" y="2284849"/>
                <a:ext cx="2156618" cy="307777"/>
              </a:xfrm>
              <a:prstGeom prst="rect">
                <a:avLst/>
              </a:prstGeom>
              <a:noFill/>
            </p:spPr>
            <p:txBody>
              <a:bodyPr wrap="square" rtlCol="0">
                <a:spAutoFit/>
              </a:bodyPr>
              <a:lstStyle/>
              <a:p>
                <a:r>
                  <a:rPr lang="zh-CN" altLang="en-US" sz="1400" dirty="0">
                    <a:solidFill>
                      <a:schemeClr val="tx1">
                        <a:lumMod val="50000"/>
                        <a:lumOff val="50000"/>
                      </a:schemeClr>
                    </a:solidFill>
                    <a:latin typeface="+mn-ea"/>
                  </a:rPr>
                  <a:t>输入文本输入文本</a:t>
                </a:r>
              </a:p>
            </p:txBody>
          </p:sp>
          <p:sp>
            <p:nvSpPr>
              <p:cNvPr id="48" name="文本框 47">
                <a:extLst>
                  <a:ext uri="{FF2B5EF4-FFF2-40B4-BE49-F238E27FC236}">
                    <a16:creationId xmlns:a16="http://schemas.microsoft.com/office/drawing/2014/main" id="{ED777B96-755A-474A-2462-67AC3EFB98C8}"/>
                  </a:ext>
                </a:extLst>
              </p:cNvPr>
              <p:cNvSpPr txBox="1"/>
              <p:nvPr/>
            </p:nvSpPr>
            <p:spPr>
              <a:xfrm>
                <a:off x="1252111" y="1966796"/>
                <a:ext cx="1034257" cy="369332"/>
              </a:xfrm>
              <a:prstGeom prst="rect">
                <a:avLst/>
              </a:prstGeom>
              <a:noFill/>
            </p:spPr>
            <p:txBody>
              <a:bodyPr wrap="none" rtlCol="0">
                <a:spAutoFit/>
              </a:bodyPr>
              <a:lstStyle/>
              <a:p>
                <a:r>
                  <a:rPr lang="en-US" altLang="zh-CN" b="1" dirty="0">
                    <a:solidFill>
                      <a:schemeClr val="accent1">
                        <a:lumMod val="20000"/>
                        <a:lumOff val="80000"/>
                      </a:schemeClr>
                    </a:solidFill>
                    <a:latin typeface="+mn-ea"/>
                  </a:rPr>
                  <a:t>XXXX</a:t>
                </a:r>
                <a:r>
                  <a:rPr lang="zh-CN" altLang="en-US" b="1" dirty="0">
                    <a:solidFill>
                      <a:schemeClr val="accent1">
                        <a:lumMod val="20000"/>
                        <a:lumOff val="80000"/>
                      </a:schemeClr>
                    </a:solidFill>
                    <a:latin typeface="+mn-ea"/>
                  </a:rPr>
                  <a:t>年</a:t>
                </a:r>
              </a:p>
            </p:txBody>
          </p:sp>
        </p:grpSp>
      </p:grpSp>
      <p:grpSp>
        <p:nvGrpSpPr>
          <p:cNvPr id="144" name="组合 143">
            <a:extLst>
              <a:ext uri="{FF2B5EF4-FFF2-40B4-BE49-F238E27FC236}">
                <a16:creationId xmlns:a16="http://schemas.microsoft.com/office/drawing/2014/main" id="{A3F01345-8D7B-47EC-7639-BFD3A34C7FED}"/>
              </a:ext>
            </a:extLst>
          </p:cNvPr>
          <p:cNvGrpSpPr/>
          <p:nvPr/>
        </p:nvGrpSpPr>
        <p:grpSpPr>
          <a:xfrm>
            <a:off x="4455215" y="1808940"/>
            <a:ext cx="3281569" cy="1766414"/>
            <a:chOff x="4455215" y="1808940"/>
            <a:chExt cx="3281569" cy="1766414"/>
          </a:xfrm>
        </p:grpSpPr>
        <p:grpSp>
          <p:nvGrpSpPr>
            <p:cNvPr id="55" name="组合 54">
              <a:extLst>
                <a:ext uri="{FF2B5EF4-FFF2-40B4-BE49-F238E27FC236}">
                  <a16:creationId xmlns:a16="http://schemas.microsoft.com/office/drawing/2014/main" id="{CE2171DC-29C4-4FFC-F580-AD2522C83D07}"/>
                </a:ext>
              </a:extLst>
            </p:cNvPr>
            <p:cNvGrpSpPr/>
            <p:nvPr/>
          </p:nvGrpSpPr>
          <p:grpSpPr>
            <a:xfrm>
              <a:off x="4455215" y="1808940"/>
              <a:ext cx="3281569" cy="1766414"/>
              <a:chOff x="983743" y="1791518"/>
              <a:chExt cx="3281569" cy="1766414"/>
            </a:xfrm>
          </p:grpSpPr>
          <p:sp>
            <p:nvSpPr>
              <p:cNvPr id="95" name="矩形: 圆角 94">
                <a:extLst>
                  <a:ext uri="{FF2B5EF4-FFF2-40B4-BE49-F238E27FC236}">
                    <a16:creationId xmlns:a16="http://schemas.microsoft.com/office/drawing/2014/main" id="{E3110FAD-08AA-EBFA-08B8-5B5407E8CEFF}"/>
                  </a:ext>
                </a:extLst>
              </p:cNvPr>
              <p:cNvSpPr/>
              <p:nvPr/>
            </p:nvSpPr>
            <p:spPr>
              <a:xfrm>
                <a:off x="983743" y="1791518"/>
                <a:ext cx="3281569" cy="1766414"/>
              </a:xfrm>
              <a:prstGeom prst="roundRect">
                <a:avLst>
                  <a:gd name="adj" fmla="val 9441"/>
                </a:avLst>
              </a:prstGeom>
              <a:solidFill>
                <a:schemeClr val="bg1"/>
              </a:solidFill>
              <a:ln>
                <a:noFill/>
              </a:ln>
              <a:effectLst>
                <a:innerShdw blurRad="114300">
                  <a:schemeClr val="accent1">
                    <a:alpha val="4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96" name="矩形 95">
                <a:extLst>
                  <a:ext uri="{FF2B5EF4-FFF2-40B4-BE49-F238E27FC236}">
                    <a16:creationId xmlns:a16="http://schemas.microsoft.com/office/drawing/2014/main" id="{C7AE03F5-CBB3-7309-E3E8-8E864239A81D}"/>
                  </a:ext>
                </a:extLst>
              </p:cNvPr>
              <p:cNvSpPr/>
              <p:nvPr/>
            </p:nvSpPr>
            <p:spPr>
              <a:xfrm>
                <a:off x="1344880" y="1793783"/>
                <a:ext cx="952500" cy="54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6" name="组合 55">
              <a:extLst>
                <a:ext uri="{FF2B5EF4-FFF2-40B4-BE49-F238E27FC236}">
                  <a16:creationId xmlns:a16="http://schemas.microsoft.com/office/drawing/2014/main" id="{277232AE-F5A7-5B40-FA5F-3C98E1B07922}"/>
                </a:ext>
              </a:extLst>
            </p:cNvPr>
            <p:cNvGrpSpPr/>
            <p:nvPr/>
          </p:nvGrpSpPr>
          <p:grpSpPr>
            <a:xfrm>
              <a:off x="4672243" y="2634720"/>
              <a:ext cx="2847513" cy="655606"/>
              <a:chOff x="1172602" y="2617298"/>
              <a:chExt cx="2847513" cy="655606"/>
            </a:xfrm>
          </p:grpSpPr>
          <p:grpSp>
            <p:nvGrpSpPr>
              <p:cNvPr id="60" name="PA-组合 8">
                <a:extLst>
                  <a:ext uri="{FF2B5EF4-FFF2-40B4-BE49-F238E27FC236}">
                    <a16:creationId xmlns:a16="http://schemas.microsoft.com/office/drawing/2014/main" id="{A885038B-4512-B053-D7A5-73D7DF811F12}"/>
                  </a:ext>
                </a:extLst>
              </p:cNvPr>
              <p:cNvGrpSpPr/>
              <p:nvPr>
                <p:custDataLst>
                  <p:tags r:id="rId150"/>
                </p:custDataLst>
              </p:nvPr>
            </p:nvGrpSpPr>
            <p:grpSpPr>
              <a:xfrm>
                <a:off x="1172602" y="2617298"/>
                <a:ext cx="396513" cy="655606"/>
                <a:chOff x="-4645734" y="-2575201"/>
                <a:chExt cx="1480374" cy="2447692"/>
              </a:xfrm>
              <a:gradFill>
                <a:gsLst>
                  <a:gs pos="100000">
                    <a:schemeClr val="accent1"/>
                  </a:gs>
                  <a:gs pos="0">
                    <a:schemeClr val="accent6"/>
                  </a:gs>
                </a:gsLst>
                <a:lin ang="5400000" scaled="0"/>
              </a:gradFill>
            </p:grpSpPr>
            <p:sp>
              <p:nvSpPr>
                <p:cNvPr id="79" name="PA-任意多边形 42">
                  <a:extLst>
                    <a:ext uri="{FF2B5EF4-FFF2-40B4-BE49-F238E27FC236}">
                      <a16:creationId xmlns:a16="http://schemas.microsoft.com/office/drawing/2014/main" id="{AB711D87-9EEE-228E-1EAE-C54EB67B70BE}"/>
                    </a:ext>
                  </a:extLst>
                </p:cNvPr>
                <p:cNvSpPr/>
                <p:nvPr>
                  <p:custDataLst>
                    <p:tags r:id="rId169"/>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0" name="PA-任意多边形 43">
                  <a:extLst>
                    <a:ext uri="{FF2B5EF4-FFF2-40B4-BE49-F238E27FC236}">
                      <a16:creationId xmlns:a16="http://schemas.microsoft.com/office/drawing/2014/main" id="{50BD599A-D1DF-B859-19ED-9B59BFBC15FD}"/>
                    </a:ext>
                  </a:extLst>
                </p:cNvPr>
                <p:cNvSpPr/>
                <p:nvPr>
                  <p:custDataLst>
                    <p:tags r:id="rId170"/>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1" name="PA-任意多边形 44">
                  <a:extLst>
                    <a:ext uri="{FF2B5EF4-FFF2-40B4-BE49-F238E27FC236}">
                      <a16:creationId xmlns:a16="http://schemas.microsoft.com/office/drawing/2014/main" id="{C2444D64-BDFA-FD28-9A90-92E3BE842FFD}"/>
                    </a:ext>
                  </a:extLst>
                </p:cNvPr>
                <p:cNvSpPr/>
                <p:nvPr>
                  <p:custDataLst>
                    <p:tags r:id="rId171"/>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2" name="PA-任意多边形 45">
                  <a:extLst>
                    <a:ext uri="{FF2B5EF4-FFF2-40B4-BE49-F238E27FC236}">
                      <a16:creationId xmlns:a16="http://schemas.microsoft.com/office/drawing/2014/main" id="{63537C21-A572-69AE-8EB4-170A427CEC9E}"/>
                    </a:ext>
                  </a:extLst>
                </p:cNvPr>
                <p:cNvSpPr/>
                <p:nvPr>
                  <p:custDataLst>
                    <p:tags r:id="rId172"/>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3" name="PA-任意多边形 46">
                  <a:extLst>
                    <a:ext uri="{FF2B5EF4-FFF2-40B4-BE49-F238E27FC236}">
                      <a16:creationId xmlns:a16="http://schemas.microsoft.com/office/drawing/2014/main" id="{4A7E3FE5-EB32-FA82-5720-979AD5271FB9}"/>
                    </a:ext>
                  </a:extLst>
                </p:cNvPr>
                <p:cNvSpPr/>
                <p:nvPr>
                  <p:custDataLst>
                    <p:tags r:id="rId173"/>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4" name="PA-任意多边形 47">
                  <a:extLst>
                    <a:ext uri="{FF2B5EF4-FFF2-40B4-BE49-F238E27FC236}">
                      <a16:creationId xmlns:a16="http://schemas.microsoft.com/office/drawing/2014/main" id="{4A3E5DAB-078F-48F0-0FDC-B2273DF6031B}"/>
                    </a:ext>
                  </a:extLst>
                </p:cNvPr>
                <p:cNvSpPr/>
                <p:nvPr>
                  <p:custDataLst>
                    <p:tags r:id="rId174"/>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5" name="PA-任意多边形 48">
                  <a:extLst>
                    <a:ext uri="{FF2B5EF4-FFF2-40B4-BE49-F238E27FC236}">
                      <a16:creationId xmlns:a16="http://schemas.microsoft.com/office/drawing/2014/main" id="{88B15C7D-B8A7-72A6-CF0B-AB36465E0D3A}"/>
                    </a:ext>
                  </a:extLst>
                </p:cNvPr>
                <p:cNvSpPr/>
                <p:nvPr>
                  <p:custDataLst>
                    <p:tags r:id="rId175"/>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6" name="PA-任意多边形 49">
                  <a:extLst>
                    <a:ext uri="{FF2B5EF4-FFF2-40B4-BE49-F238E27FC236}">
                      <a16:creationId xmlns:a16="http://schemas.microsoft.com/office/drawing/2014/main" id="{3BB13DC8-A680-6053-709A-C87D59E0B002}"/>
                    </a:ext>
                  </a:extLst>
                </p:cNvPr>
                <p:cNvSpPr/>
                <p:nvPr>
                  <p:custDataLst>
                    <p:tags r:id="rId176"/>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7" name="PA-任意多边形 50">
                  <a:extLst>
                    <a:ext uri="{FF2B5EF4-FFF2-40B4-BE49-F238E27FC236}">
                      <a16:creationId xmlns:a16="http://schemas.microsoft.com/office/drawing/2014/main" id="{BBE25B81-54A0-4CCF-6657-5B6B794F9712}"/>
                    </a:ext>
                  </a:extLst>
                </p:cNvPr>
                <p:cNvSpPr/>
                <p:nvPr>
                  <p:custDataLst>
                    <p:tags r:id="rId177"/>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8" name="PA-任意多边形 51">
                  <a:extLst>
                    <a:ext uri="{FF2B5EF4-FFF2-40B4-BE49-F238E27FC236}">
                      <a16:creationId xmlns:a16="http://schemas.microsoft.com/office/drawing/2014/main" id="{9E945748-E0B6-CBD9-09C3-C03A2A2494BF}"/>
                    </a:ext>
                  </a:extLst>
                </p:cNvPr>
                <p:cNvSpPr/>
                <p:nvPr>
                  <p:custDataLst>
                    <p:tags r:id="rId178"/>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89" name="PA-任意多边形 52">
                  <a:extLst>
                    <a:ext uri="{FF2B5EF4-FFF2-40B4-BE49-F238E27FC236}">
                      <a16:creationId xmlns:a16="http://schemas.microsoft.com/office/drawing/2014/main" id="{752BDCDE-DD09-4B1E-67E1-C1AB870FE3F2}"/>
                    </a:ext>
                  </a:extLst>
                </p:cNvPr>
                <p:cNvSpPr/>
                <p:nvPr>
                  <p:custDataLst>
                    <p:tags r:id="rId179"/>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90" name="PA-任意多边形 53">
                  <a:extLst>
                    <a:ext uri="{FF2B5EF4-FFF2-40B4-BE49-F238E27FC236}">
                      <a16:creationId xmlns:a16="http://schemas.microsoft.com/office/drawing/2014/main" id="{A334CF10-E1D8-8B8A-09B2-9294CBCADF95}"/>
                    </a:ext>
                  </a:extLst>
                </p:cNvPr>
                <p:cNvSpPr/>
                <p:nvPr>
                  <p:custDataLst>
                    <p:tags r:id="rId180"/>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91" name="PA-任意多边形 54">
                  <a:extLst>
                    <a:ext uri="{FF2B5EF4-FFF2-40B4-BE49-F238E27FC236}">
                      <a16:creationId xmlns:a16="http://schemas.microsoft.com/office/drawing/2014/main" id="{BF5AEB1D-E0D8-52CD-6471-5066FFEBC0C9}"/>
                    </a:ext>
                  </a:extLst>
                </p:cNvPr>
                <p:cNvSpPr/>
                <p:nvPr>
                  <p:custDataLst>
                    <p:tags r:id="rId181"/>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92" name="PA-任意多边形 55">
                  <a:extLst>
                    <a:ext uri="{FF2B5EF4-FFF2-40B4-BE49-F238E27FC236}">
                      <a16:creationId xmlns:a16="http://schemas.microsoft.com/office/drawing/2014/main" id="{95B625A9-2DD3-E9C9-B127-C393A1B84049}"/>
                    </a:ext>
                  </a:extLst>
                </p:cNvPr>
                <p:cNvSpPr/>
                <p:nvPr>
                  <p:custDataLst>
                    <p:tags r:id="rId182"/>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93" name="PA-任意多边形 56">
                  <a:extLst>
                    <a:ext uri="{FF2B5EF4-FFF2-40B4-BE49-F238E27FC236}">
                      <a16:creationId xmlns:a16="http://schemas.microsoft.com/office/drawing/2014/main" id="{E26080C3-C87B-BB74-97AC-2309D0E1FF67}"/>
                    </a:ext>
                  </a:extLst>
                </p:cNvPr>
                <p:cNvSpPr/>
                <p:nvPr>
                  <p:custDataLst>
                    <p:tags r:id="rId183"/>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94" name="PA-任意多边形 58">
                  <a:extLst>
                    <a:ext uri="{FF2B5EF4-FFF2-40B4-BE49-F238E27FC236}">
                      <a16:creationId xmlns:a16="http://schemas.microsoft.com/office/drawing/2014/main" id="{F219A574-BE0F-94A4-D825-EF5168236C15}"/>
                    </a:ext>
                  </a:extLst>
                </p:cNvPr>
                <p:cNvSpPr/>
                <p:nvPr>
                  <p:custDataLst>
                    <p:tags r:id="rId184"/>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grpSp>
            <p:nvGrpSpPr>
              <p:cNvPr id="61" name="PA-组合 8">
                <a:extLst>
                  <a:ext uri="{FF2B5EF4-FFF2-40B4-BE49-F238E27FC236}">
                    <a16:creationId xmlns:a16="http://schemas.microsoft.com/office/drawing/2014/main" id="{B39E804A-1439-063A-22A0-5645B3F68461}"/>
                  </a:ext>
                </a:extLst>
              </p:cNvPr>
              <p:cNvGrpSpPr/>
              <p:nvPr>
                <p:custDataLst>
                  <p:tags r:id="rId151"/>
                </p:custDataLst>
              </p:nvPr>
            </p:nvGrpSpPr>
            <p:grpSpPr>
              <a:xfrm flipH="1">
                <a:off x="3623602" y="2617298"/>
                <a:ext cx="396513" cy="655606"/>
                <a:chOff x="-4645734" y="-2575201"/>
                <a:chExt cx="1480374" cy="2447692"/>
              </a:xfrm>
              <a:gradFill>
                <a:gsLst>
                  <a:gs pos="100000">
                    <a:schemeClr val="accent1"/>
                  </a:gs>
                  <a:gs pos="0">
                    <a:schemeClr val="accent6"/>
                  </a:gs>
                </a:gsLst>
                <a:lin ang="5400000" scaled="0"/>
              </a:gradFill>
            </p:grpSpPr>
            <p:sp>
              <p:nvSpPr>
                <p:cNvPr id="63" name="PA-任意多边形 42">
                  <a:extLst>
                    <a:ext uri="{FF2B5EF4-FFF2-40B4-BE49-F238E27FC236}">
                      <a16:creationId xmlns:a16="http://schemas.microsoft.com/office/drawing/2014/main" id="{58CE9DAE-E5BA-A7F6-132C-2BD79B52C392}"/>
                    </a:ext>
                  </a:extLst>
                </p:cNvPr>
                <p:cNvSpPr/>
                <p:nvPr>
                  <p:custDataLst>
                    <p:tags r:id="rId153"/>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64" name="PA-任意多边形 43">
                  <a:extLst>
                    <a:ext uri="{FF2B5EF4-FFF2-40B4-BE49-F238E27FC236}">
                      <a16:creationId xmlns:a16="http://schemas.microsoft.com/office/drawing/2014/main" id="{73F65274-CA6B-3634-61FC-5AC6F4C78932}"/>
                    </a:ext>
                  </a:extLst>
                </p:cNvPr>
                <p:cNvSpPr/>
                <p:nvPr>
                  <p:custDataLst>
                    <p:tags r:id="rId154"/>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65" name="PA-任意多边形 44">
                  <a:extLst>
                    <a:ext uri="{FF2B5EF4-FFF2-40B4-BE49-F238E27FC236}">
                      <a16:creationId xmlns:a16="http://schemas.microsoft.com/office/drawing/2014/main" id="{313CBB87-85A2-F74B-1102-355277CB8E1E}"/>
                    </a:ext>
                  </a:extLst>
                </p:cNvPr>
                <p:cNvSpPr/>
                <p:nvPr>
                  <p:custDataLst>
                    <p:tags r:id="rId155"/>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66" name="PA-任意多边形 45">
                  <a:extLst>
                    <a:ext uri="{FF2B5EF4-FFF2-40B4-BE49-F238E27FC236}">
                      <a16:creationId xmlns:a16="http://schemas.microsoft.com/office/drawing/2014/main" id="{4C0AF476-0C0C-72E1-2771-B548F467189C}"/>
                    </a:ext>
                  </a:extLst>
                </p:cNvPr>
                <p:cNvSpPr/>
                <p:nvPr>
                  <p:custDataLst>
                    <p:tags r:id="rId156"/>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67" name="PA-任意多边形 46">
                  <a:extLst>
                    <a:ext uri="{FF2B5EF4-FFF2-40B4-BE49-F238E27FC236}">
                      <a16:creationId xmlns:a16="http://schemas.microsoft.com/office/drawing/2014/main" id="{A4975F9F-70FA-C5B0-37E1-47DC181534FC}"/>
                    </a:ext>
                  </a:extLst>
                </p:cNvPr>
                <p:cNvSpPr/>
                <p:nvPr>
                  <p:custDataLst>
                    <p:tags r:id="rId157"/>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68" name="PA-任意多边形 47">
                  <a:extLst>
                    <a:ext uri="{FF2B5EF4-FFF2-40B4-BE49-F238E27FC236}">
                      <a16:creationId xmlns:a16="http://schemas.microsoft.com/office/drawing/2014/main" id="{3E1225B7-2431-B71F-97AA-6D651B6C9E18}"/>
                    </a:ext>
                  </a:extLst>
                </p:cNvPr>
                <p:cNvSpPr/>
                <p:nvPr>
                  <p:custDataLst>
                    <p:tags r:id="rId158"/>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69" name="PA-任意多边形 48">
                  <a:extLst>
                    <a:ext uri="{FF2B5EF4-FFF2-40B4-BE49-F238E27FC236}">
                      <a16:creationId xmlns:a16="http://schemas.microsoft.com/office/drawing/2014/main" id="{7A6817CA-56F5-5018-695A-A06FEA137B0A}"/>
                    </a:ext>
                  </a:extLst>
                </p:cNvPr>
                <p:cNvSpPr/>
                <p:nvPr>
                  <p:custDataLst>
                    <p:tags r:id="rId159"/>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0" name="PA-任意多边形 49">
                  <a:extLst>
                    <a:ext uri="{FF2B5EF4-FFF2-40B4-BE49-F238E27FC236}">
                      <a16:creationId xmlns:a16="http://schemas.microsoft.com/office/drawing/2014/main" id="{6558D95C-97AE-209E-CF4E-20C66FCAC0AE}"/>
                    </a:ext>
                  </a:extLst>
                </p:cNvPr>
                <p:cNvSpPr/>
                <p:nvPr>
                  <p:custDataLst>
                    <p:tags r:id="rId160"/>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1" name="PA-任意多边形 50">
                  <a:extLst>
                    <a:ext uri="{FF2B5EF4-FFF2-40B4-BE49-F238E27FC236}">
                      <a16:creationId xmlns:a16="http://schemas.microsoft.com/office/drawing/2014/main" id="{3BB9487D-125C-DEDB-499F-B99C602106F5}"/>
                    </a:ext>
                  </a:extLst>
                </p:cNvPr>
                <p:cNvSpPr/>
                <p:nvPr>
                  <p:custDataLst>
                    <p:tags r:id="rId161"/>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2" name="PA-任意多边形 51">
                  <a:extLst>
                    <a:ext uri="{FF2B5EF4-FFF2-40B4-BE49-F238E27FC236}">
                      <a16:creationId xmlns:a16="http://schemas.microsoft.com/office/drawing/2014/main" id="{33807495-32AC-7407-CB4F-253B0864AEC8}"/>
                    </a:ext>
                  </a:extLst>
                </p:cNvPr>
                <p:cNvSpPr/>
                <p:nvPr>
                  <p:custDataLst>
                    <p:tags r:id="rId162"/>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3" name="PA-任意多边形 52">
                  <a:extLst>
                    <a:ext uri="{FF2B5EF4-FFF2-40B4-BE49-F238E27FC236}">
                      <a16:creationId xmlns:a16="http://schemas.microsoft.com/office/drawing/2014/main" id="{30C798E9-CC64-3111-5087-BAE5ECBD9220}"/>
                    </a:ext>
                  </a:extLst>
                </p:cNvPr>
                <p:cNvSpPr/>
                <p:nvPr>
                  <p:custDataLst>
                    <p:tags r:id="rId163"/>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4" name="PA-任意多边形 53">
                  <a:extLst>
                    <a:ext uri="{FF2B5EF4-FFF2-40B4-BE49-F238E27FC236}">
                      <a16:creationId xmlns:a16="http://schemas.microsoft.com/office/drawing/2014/main" id="{61CAE338-B004-8704-168A-CD7B4A386CB8}"/>
                    </a:ext>
                  </a:extLst>
                </p:cNvPr>
                <p:cNvSpPr/>
                <p:nvPr>
                  <p:custDataLst>
                    <p:tags r:id="rId164"/>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5" name="PA-任意多边形 54">
                  <a:extLst>
                    <a:ext uri="{FF2B5EF4-FFF2-40B4-BE49-F238E27FC236}">
                      <a16:creationId xmlns:a16="http://schemas.microsoft.com/office/drawing/2014/main" id="{03D90ABA-82C3-305B-33CF-1BFC969F3D53}"/>
                    </a:ext>
                  </a:extLst>
                </p:cNvPr>
                <p:cNvSpPr/>
                <p:nvPr>
                  <p:custDataLst>
                    <p:tags r:id="rId165"/>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6" name="PA-任意多边形 55">
                  <a:extLst>
                    <a:ext uri="{FF2B5EF4-FFF2-40B4-BE49-F238E27FC236}">
                      <a16:creationId xmlns:a16="http://schemas.microsoft.com/office/drawing/2014/main" id="{613C29FE-87BD-CEAA-E2FD-1F14676F7FB0}"/>
                    </a:ext>
                  </a:extLst>
                </p:cNvPr>
                <p:cNvSpPr/>
                <p:nvPr>
                  <p:custDataLst>
                    <p:tags r:id="rId166"/>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7" name="PA-任意多边形 56">
                  <a:extLst>
                    <a:ext uri="{FF2B5EF4-FFF2-40B4-BE49-F238E27FC236}">
                      <a16:creationId xmlns:a16="http://schemas.microsoft.com/office/drawing/2014/main" id="{DF73C7EC-961E-D363-7CC1-A908DF175128}"/>
                    </a:ext>
                  </a:extLst>
                </p:cNvPr>
                <p:cNvSpPr/>
                <p:nvPr>
                  <p:custDataLst>
                    <p:tags r:id="rId167"/>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78" name="PA-任意多边形 58">
                  <a:extLst>
                    <a:ext uri="{FF2B5EF4-FFF2-40B4-BE49-F238E27FC236}">
                      <a16:creationId xmlns:a16="http://schemas.microsoft.com/office/drawing/2014/main" id="{E9D38004-A3E7-B153-8954-945318483242}"/>
                    </a:ext>
                  </a:extLst>
                </p:cNvPr>
                <p:cNvSpPr/>
                <p:nvPr>
                  <p:custDataLst>
                    <p:tags r:id="rId168"/>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sp>
            <p:nvSpPr>
              <p:cNvPr id="62" name="文本框 61">
                <a:extLst>
                  <a:ext uri="{FF2B5EF4-FFF2-40B4-BE49-F238E27FC236}">
                    <a16:creationId xmlns:a16="http://schemas.microsoft.com/office/drawing/2014/main" id="{E2DA1411-9FE6-7F15-D340-E42529772210}"/>
                  </a:ext>
                </a:extLst>
              </p:cNvPr>
              <p:cNvSpPr txBox="1"/>
              <p:nvPr>
                <p:custDataLst>
                  <p:tags r:id="rId152"/>
                </p:custDataLst>
              </p:nvPr>
            </p:nvSpPr>
            <p:spPr>
              <a:xfrm>
                <a:off x="1734584" y="2745046"/>
                <a:ext cx="1723549" cy="400110"/>
              </a:xfrm>
              <a:prstGeom prst="rect">
                <a:avLst/>
              </a:prstGeom>
              <a:noFill/>
            </p:spPr>
            <p:txBody>
              <a:bodyPr wrap="none" rtlCol="0" anchor="ctr" anchorCtr="0">
                <a:spAutoFit/>
              </a:bodyPr>
              <a:lstStyle/>
              <a:p>
                <a:r>
                  <a:rPr lang="zh-CN" altLang="en-US" sz="2000" b="1" dirty="0">
                    <a:solidFill>
                      <a:schemeClr val="accent1">
                        <a:lumMod val="75000"/>
                      </a:schemeClr>
                    </a:solidFill>
                    <a:latin typeface="+mj-ea"/>
                    <a:ea typeface="+mj-ea"/>
                  </a:rPr>
                  <a:t>输入奖项内容</a:t>
                </a:r>
              </a:p>
            </p:txBody>
          </p:sp>
        </p:grpSp>
        <p:grpSp>
          <p:nvGrpSpPr>
            <p:cNvPr id="57" name="组合 56">
              <a:extLst>
                <a:ext uri="{FF2B5EF4-FFF2-40B4-BE49-F238E27FC236}">
                  <a16:creationId xmlns:a16="http://schemas.microsoft.com/office/drawing/2014/main" id="{4CBBEAB6-7370-4284-BCE6-021B7EEF05EB}"/>
                </a:ext>
              </a:extLst>
            </p:cNvPr>
            <p:cNvGrpSpPr/>
            <p:nvPr/>
          </p:nvGrpSpPr>
          <p:grpSpPr>
            <a:xfrm>
              <a:off x="4723583" y="1984218"/>
              <a:ext cx="2165418" cy="625830"/>
              <a:chOff x="1252111" y="1966796"/>
              <a:chExt cx="2165418" cy="625830"/>
            </a:xfrm>
          </p:grpSpPr>
          <p:sp>
            <p:nvSpPr>
              <p:cNvPr id="58" name="文本框 57">
                <a:extLst>
                  <a:ext uri="{FF2B5EF4-FFF2-40B4-BE49-F238E27FC236}">
                    <a16:creationId xmlns:a16="http://schemas.microsoft.com/office/drawing/2014/main" id="{BFDEA327-793B-F5AA-9129-C1BC9B56C22E}"/>
                  </a:ext>
                </a:extLst>
              </p:cNvPr>
              <p:cNvSpPr txBox="1"/>
              <p:nvPr>
                <p:custDataLst>
                  <p:tags r:id="rId149"/>
                </p:custDataLst>
              </p:nvPr>
            </p:nvSpPr>
            <p:spPr>
              <a:xfrm>
                <a:off x="1260911" y="2284849"/>
                <a:ext cx="2156618" cy="307777"/>
              </a:xfrm>
              <a:prstGeom prst="rect">
                <a:avLst/>
              </a:prstGeom>
              <a:noFill/>
            </p:spPr>
            <p:txBody>
              <a:bodyPr wrap="square" rtlCol="0">
                <a:spAutoFit/>
              </a:bodyPr>
              <a:lstStyle/>
              <a:p>
                <a:r>
                  <a:rPr lang="zh-CN" altLang="en-US" sz="1400" dirty="0">
                    <a:solidFill>
                      <a:schemeClr val="tx1">
                        <a:lumMod val="50000"/>
                        <a:lumOff val="50000"/>
                      </a:schemeClr>
                    </a:solidFill>
                    <a:latin typeface="+mn-ea"/>
                  </a:rPr>
                  <a:t>输入文本输入文本</a:t>
                </a:r>
              </a:p>
            </p:txBody>
          </p:sp>
          <p:sp>
            <p:nvSpPr>
              <p:cNvPr id="59" name="文本框 58">
                <a:extLst>
                  <a:ext uri="{FF2B5EF4-FFF2-40B4-BE49-F238E27FC236}">
                    <a16:creationId xmlns:a16="http://schemas.microsoft.com/office/drawing/2014/main" id="{AA7D1981-3BA5-2EA7-39AF-E66F90A70468}"/>
                  </a:ext>
                </a:extLst>
              </p:cNvPr>
              <p:cNvSpPr txBox="1"/>
              <p:nvPr/>
            </p:nvSpPr>
            <p:spPr>
              <a:xfrm>
                <a:off x="1252111" y="1966796"/>
                <a:ext cx="1034257" cy="369332"/>
              </a:xfrm>
              <a:prstGeom prst="rect">
                <a:avLst/>
              </a:prstGeom>
              <a:noFill/>
            </p:spPr>
            <p:txBody>
              <a:bodyPr wrap="none" rtlCol="0">
                <a:spAutoFit/>
              </a:bodyPr>
              <a:lstStyle/>
              <a:p>
                <a:r>
                  <a:rPr lang="en-US" altLang="zh-CN" b="1" dirty="0">
                    <a:solidFill>
                      <a:schemeClr val="accent1">
                        <a:lumMod val="20000"/>
                        <a:lumOff val="80000"/>
                      </a:schemeClr>
                    </a:solidFill>
                    <a:latin typeface="+mn-ea"/>
                  </a:rPr>
                  <a:t>XXXX</a:t>
                </a:r>
                <a:r>
                  <a:rPr lang="zh-CN" altLang="en-US" b="1" dirty="0">
                    <a:solidFill>
                      <a:schemeClr val="accent1">
                        <a:lumMod val="20000"/>
                        <a:lumOff val="80000"/>
                      </a:schemeClr>
                    </a:solidFill>
                    <a:latin typeface="+mn-ea"/>
                  </a:rPr>
                  <a:t>年</a:t>
                </a:r>
              </a:p>
            </p:txBody>
          </p:sp>
        </p:grpSp>
      </p:grpSp>
      <p:grpSp>
        <p:nvGrpSpPr>
          <p:cNvPr id="140" name="组合 139">
            <a:extLst>
              <a:ext uri="{FF2B5EF4-FFF2-40B4-BE49-F238E27FC236}">
                <a16:creationId xmlns:a16="http://schemas.microsoft.com/office/drawing/2014/main" id="{ADE65B13-B8EB-2F59-91D2-8A911DE03389}"/>
              </a:ext>
            </a:extLst>
          </p:cNvPr>
          <p:cNvGrpSpPr/>
          <p:nvPr/>
        </p:nvGrpSpPr>
        <p:grpSpPr>
          <a:xfrm>
            <a:off x="8039238" y="1808940"/>
            <a:ext cx="3281569" cy="1766414"/>
            <a:chOff x="8039238" y="1808940"/>
            <a:chExt cx="3281569" cy="1766414"/>
          </a:xfrm>
        </p:grpSpPr>
        <p:grpSp>
          <p:nvGrpSpPr>
            <p:cNvPr id="98" name="组合 97">
              <a:extLst>
                <a:ext uri="{FF2B5EF4-FFF2-40B4-BE49-F238E27FC236}">
                  <a16:creationId xmlns:a16="http://schemas.microsoft.com/office/drawing/2014/main" id="{8B797377-D4EB-C2C3-E0CD-60E0DC6790A1}"/>
                </a:ext>
              </a:extLst>
            </p:cNvPr>
            <p:cNvGrpSpPr/>
            <p:nvPr/>
          </p:nvGrpSpPr>
          <p:grpSpPr>
            <a:xfrm>
              <a:off x="8039238" y="1808940"/>
              <a:ext cx="3281569" cy="1766414"/>
              <a:chOff x="983743" y="1791518"/>
              <a:chExt cx="3281569" cy="1766414"/>
            </a:xfrm>
          </p:grpSpPr>
          <p:sp>
            <p:nvSpPr>
              <p:cNvPr id="138" name="矩形: 圆角 137">
                <a:extLst>
                  <a:ext uri="{FF2B5EF4-FFF2-40B4-BE49-F238E27FC236}">
                    <a16:creationId xmlns:a16="http://schemas.microsoft.com/office/drawing/2014/main" id="{AD13A1E8-B99D-48E6-5FB7-31FD6DBE3289}"/>
                  </a:ext>
                </a:extLst>
              </p:cNvPr>
              <p:cNvSpPr/>
              <p:nvPr/>
            </p:nvSpPr>
            <p:spPr>
              <a:xfrm>
                <a:off x="983743" y="1791518"/>
                <a:ext cx="3281569" cy="1766414"/>
              </a:xfrm>
              <a:prstGeom prst="roundRect">
                <a:avLst>
                  <a:gd name="adj" fmla="val 9441"/>
                </a:avLst>
              </a:prstGeom>
              <a:solidFill>
                <a:schemeClr val="bg1"/>
              </a:solidFill>
              <a:ln>
                <a:noFill/>
              </a:ln>
              <a:effectLst>
                <a:innerShdw blurRad="114300">
                  <a:schemeClr val="accent1">
                    <a:alpha val="4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39" name="矩形 138">
                <a:extLst>
                  <a:ext uri="{FF2B5EF4-FFF2-40B4-BE49-F238E27FC236}">
                    <a16:creationId xmlns:a16="http://schemas.microsoft.com/office/drawing/2014/main" id="{102CD353-387A-D490-0BD3-C25783898B97}"/>
                  </a:ext>
                </a:extLst>
              </p:cNvPr>
              <p:cNvSpPr/>
              <p:nvPr/>
            </p:nvSpPr>
            <p:spPr>
              <a:xfrm>
                <a:off x="1344880" y="1793783"/>
                <a:ext cx="952500" cy="54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9" name="组合 98">
              <a:extLst>
                <a:ext uri="{FF2B5EF4-FFF2-40B4-BE49-F238E27FC236}">
                  <a16:creationId xmlns:a16="http://schemas.microsoft.com/office/drawing/2014/main" id="{3AE61C43-55AF-2DDB-9EB9-5828DB51C129}"/>
                </a:ext>
              </a:extLst>
            </p:cNvPr>
            <p:cNvGrpSpPr/>
            <p:nvPr/>
          </p:nvGrpSpPr>
          <p:grpSpPr>
            <a:xfrm>
              <a:off x="8256266" y="2634720"/>
              <a:ext cx="2847513" cy="655606"/>
              <a:chOff x="1172602" y="2617298"/>
              <a:chExt cx="2847513" cy="655606"/>
            </a:xfrm>
          </p:grpSpPr>
          <p:grpSp>
            <p:nvGrpSpPr>
              <p:cNvPr id="103" name="PA-组合 8">
                <a:extLst>
                  <a:ext uri="{FF2B5EF4-FFF2-40B4-BE49-F238E27FC236}">
                    <a16:creationId xmlns:a16="http://schemas.microsoft.com/office/drawing/2014/main" id="{5F24DC39-36E0-83D7-45D0-32862CA1ECF0}"/>
                  </a:ext>
                </a:extLst>
              </p:cNvPr>
              <p:cNvGrpSpPr/>
              <p:nvPr>
                <p:custDataLst>
                  <p:tags r:id="rId114"/>
                </p:custDataLst>
              </p:nvPr>
            </p:nvGrpSpPr>
            <p:grpSpPr>
              <a:xfrm>
                <a:off x="1172602" y="2617298"/>
                <a:ext cx="396513" cy="655606"/>
                <a:chOff x="-4645734" y="-2575201"/>
                <a:chExt cx="1480374" cy="2447692"/>
              </a:xfrm>
              <a:gradFill>
                <a:gsLst>
                  <a:gs pos="100000">
                    <a:schemeClr val="accent1"/>
                  </a:gs>
                  <a:gs pos="0">
                    <a:schemeClr val="accent6"/>
                  </a:gs>
                </a:gsLst>
                <a:lin ang="5400000" scaled="0"/>
              </a:gradFill>
            </p:grpSpPr>
            <p:sp>
              <p:nvSpPr>
                <p:cNvPr id="122" name="PA-任意多边形 42">
                  <a:extLst>
                    <a:ext uri="{FF2B5EF4-FFF2-40B4-BE49-F238E27FC236}">
                      <a16:creationId xmlns:a16="http://schemas.microsoft.com/office/drawing/2014/main" id="{8613D82F-FCD5-3FA1-593C-5EA78064087D}"/>
                    </a:ext>
                  </a:extLst>
                </p:cNvPr>
                <p:cNvSpPr/>
                <p:nvPr>
                  <p:custDataLst>
                    <p:tags r:id="rId133"/>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3" name="PA-任意多边形 43">
                  <a:extLst>
                    <a:ext uri="{FF2B5EF4-FFF2-40B4-BE49-F238E27FC236}">
                      <a16:creationId xmlns:a16="http://schemas.microsoft.com/office/drawing/2014/main" id="{EE2EC4DB-F76B-21EB-024C-94BAC085FEC7}"/>
                    </a:ext>
                  </a:extLst>
                </p:cNvPr>
                <p:cNvSpPr/>
                <p:nvPr>
                  <p:custDataLst>
                    <p:tags r:id="rId134"/>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4" name="PA-任意多边形 44">
                  <a:extLst>
                    <a:ext uri="{FF2B5EF4-FFF2-40B4-BE49-F238E27FC236}">
                      <a16:creationId xmlns:a16="http://schemas.microsoft.com/office/drawing/2014/main" id="{94E2F91A-8A22-61B2-5F92-C31D78836164}"/>
                    </a:ext>
                  </a:extLst>
                </p:cNvPr>
                <p:cNvSpPr/>
                <p:nvPr>
                  <p:custDataLst>
                    <p:tags r:id="rId135"/>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5" name="PA-任意多边形 45">
                  <a:extLst>
                    <a:ext uri="{FF2B5EF4-FFF2-40B4-BE49-F238E27FC236}">
                      <a16:creationId xmlns:a16="http://schemas.microsoft.com/office/drawing/2014/main" id="{394312DD-DF93-441B-D454-7E9B87932751}"/>
                    </a:ext>
                  </a:extLst>
                </p:cNvPr>
                <p:cNvSpPr/>
                <p:nvPr>
                  <p:custDataLst>
                    <p:tags r:id="rId136"/>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6" name="PA-任意多边形 46">
                  <a:extLst>
                    <a:ext uri="{FF2B5EF4-FFF2-40B4-BE49-F238E27FC236}">
                      <a16:creationId xmlns:a16="http://schemas.microsoft.com/office/drawing/2014/main" id="{EB8F05F0-6A18-EBDF-0DD6-9DAF730009C1}"/>
                    </a:ext>
                  </a:extLst>
                </p:cNvPr>
                <p:cNvSpPr/>
                <p:nvPr>
                  <p:custDataLst>
                    <p:tags r:id="rId137"/>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7" name="PA-任意多边形 47">
                  <a:extLst>
                    <a:ext uri="{FF2B5EF4-FFF2-40B4-BE49-F238E27FC236}">
                      <a16:creationId xmlns:a16="http://schemas.microsoft.com/office/drawing/2014/main" id="{B3C7DBD5-CA1B-866E-298E-60EEE70CC93F}"/>
                    </a:ext>
                  </a:extLst>
                </p:cNvPr>
                <p:cNvSpPr/>
                <p:nvPr>
                  <p:custDataLst>
                    <p:tags r:id="rId138"/>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8" name="PA-任意多边形 48">
                  <a:extLst>
                    <a:ext uri="{FF2B5EF4-FFF2-40B4-BE49-F238E27FC236}">
                      <a16:creationId xmlns:a16="http://schemas.microsoft.com/office/drawing/2014/main" id="{ED668103-B2D3-81ED-9767-99FD84B745D2}"/>
                    </a:ext>
                  </a:extLst>
                </p:cNvPr>
                <p:cNvSpPr/>
                <p:nvPr>
                  <p:custDataLst>
                    <p:tags r:id="rId139"/>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9" name="PA-任意多边形 49">
                  <a:extLst>
                    <a:ext uri="{FF2B5EF4-FFF2-40B4-BE49-F238E27FC236}">
                      <a16:creationId xmlns:a16="http://schemas.microsoft.com/office/drawing/2014/main" id="{CEC95C97-88F2-80B9-C9E2-C8D1C20C8F8E}"/>
                    </a:ext>
                  </a:extLst>
                </p:cNvPr>
                <p:cNvSpPr/>
                <p:nvPr>
                  <p:custDataLst>
                    <p:tags r:id="rId140"/>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0" name="PA-任意多边形 50">
                  <a:extLst>
                    <a:ext uri="{FF2B5EF4-FFF2-40B4-BE49-F238E27FC236}">
                      <a16:creationId xmlns:a16="http://schemas.microsoft.com/office/drawing/2014/main" id="{9813B8B1-CF20-D677-9B59-4630708CFEF0}"/>
                    </a:ext>
                  </a:extLst>
                </p:cNvPr>
                <p:cNvSpPr/>
                <p:nvPr>
                  <p:custDataLst>
                    <p:tags r:id="rId141"/>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1" name="PA-任意多边形 51">
                  <a:extLst>
                    <a:ext uri="{FF2B5EF4-FFF2-40B4-BE49-F238E27FC236}">
                      <a16:creationId xmlns:a16="http://schemas.microsoft.com/office/drawing/2014/main" id="{540A7A55-EE78-CFAA-F7BC-631381386838}"/>
                    </a:ext>
                  </a:extLst>
                </p:cNvPr>
                <p:cNvSpPr/>
                <p:nvPr>
                  <p:custDataLst>
                    <p:tags r:id="rId142"/>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2" name="PA-任意多边形 52">
                  <a:extLst>
                    <a:ext uri="{FF2B5EF4-FFF2-40B4-BE49-F238E27FC236}">
                      <a16:creationId xmlns:a16="http://schemas.microsoft.com/office/drawing/2014/main" id="{E75A934A-D083-F4A3-B445-8EC67BB88CD1}"/>
                    </a:ext>
                  </a:extLst>
                </p:cNvPr>
                <p:cNvSpPr/>
                <p:nvPr>
                  <p:custDataLst>
                    <p:tags r:id="rId143"/>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3" name="PA-任意多边形 53">
                  <a:extLst>
                    <a:ext uri="{FF2B5EF4-FFF2-40B4-BE49-F238E27FC236}">
                      <a16:creationId xmlns:a16="http://schemas.microsoft.com/office/drawing/2014/main" id="{BF6954BF-89CB-DE59-C1BE-B4F3F87A2A98}"/>
                    </a:ext>
                  </a:extLst>
                </p:cNvPr>
                <p:cNvSpPr/>
                <p:nvPr>
                  <p:custDataLst>
                    <p:tags r:id="rId144"/>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4" name="PA-任意多边形 54">
                  <a:extLst>
                    <a:ext uri="{FF2B5EF4-FFF2-40B4-BE49-F238E27FC236}">
                      <a16:creationId xmlns:a16="http://schemas.microsoft.com/office/drawing/2014/main" id="{99DBF2F4-A60F-C6C9-B3F0-DEF38EA323CE}"/>
                    </a:ext>
                  </a:extLst>
                </p:cNvPr>
                <p:cNvSpPr/>
                <p:nvPr>
                  <p:custDataLst>
                    <p:tags r:id="rId145"/>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5" name="PA-任意多边形 55">
                  <a:extLst>
                    <a:ext uri="{FF2B5EF4-FFF2-40B4-BE49-F238E27FC236}">
                      <a16:creationId xmlns:a16="http://schemas.microsoft.com/office/drawing/2014/main" id="{0D34E675-6138-AC5C-D821-4329EE650C4A}"/>
                    </a:ext>
                  </a:extLst>
                </p:cNvPr>
                <p:cNvSpPr/>
                <p:nvPr>
                  <p:custDataLst>
                    <p:tags r:id="rId146"/>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6" name="PA-任意多边形 56">
                  <a:extLst>
                    <a:ext uri="{FF2B5EF4-FFF2-40B4-BE49-F238E27FC236}">
                      <a16:creationId xmlns:a16="http://schemas.microsoft.com/office/drawing/2014/main" id="{D3767F2E-149B-DB34-0B9C-1F2C02054024}"/>
                    </a:ext>
                  </a:extLst>
                </p:cNvPr>
                <p:cNvSpPr/>
                <p:nvPr>
                  <p:custDataLst>
                    <p:tags r:id="rId147"/>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37" name="PA-任意多边形 58">
                  <a:extLst>
                    <a:ext uri="{FF2B5EF4-FFF2-40B4-BE49-F238E27FC236}">
                      <a16:creationId xmlns:a16="http://schemas.microsoft.com/office/drawing/2014/main" id="{5B63011E-DEEC-453C-DCE0-0AF3807FAC42}"/>
                    </a:ext>
                  </a:extLst>
                </p:cNvPr>
                <p:cNvSpPr/>
                <p:nvPr>
                  <p:custDataLst>
                    <p:tags r:id="rId148"/>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grpSp>
            <p:nvGrpSpPr>
              <p:cNvPr id="104" name="PA-组合 8">
                <a:extLst>
                  <a:ext uri="{FF2B5EF4-FFF2-40B4-BE49-F238E27FC236}">
                    <a16:creationId xmlns:a16="http://schemas.microsoft.com/office/drawing/2014/main" id="{4EB7218B-11F7-3121-930C-1447E8639EA6}"/>
                  </a:ext>
                </a:extLst>
              </p:cNvPr>
              <p:cNvGrpSpPr/>
              <p:nvPr>
                <p:custDataLst>
                  <p:tags r:id="rId115"/>
                </p:custDataLst>
              </p:nvPr>
            </p:nvGrpSpPr>
            <p:grpSpPr>
              <a:xfrm flipH="1">
                <a:off x="3623602" y="2617298"/>
                <a:ext cx="396513" cy="655606"/>
                <a:chOff x="-4645734" y="-2575201"/>
                <a:chExt cx="1480374" cy="2447692"/>
              </a:xfrm>
              <a:gradFill>
                <a:gsLst>
                  <a:gs pos="100000">
                    <a:schemeClr val="accent1"/>
                  </a:gs>
                  <a:gs pos="0">
                    <a:schemeClr val="accent6"/>
                  </a:gs>
                </a:gsLst>
                <a:lin ang="5400000" scaled="0"/>
              </a:gradFill>
            </p:grpSpPr>
            <p:sp>
              <p:nvSpPr>
                <p:cNvPr id="106" name="PA-任意多边形 42">
                  <a:extLst>
                    <a:ext uri="{FF2B5EF4-FFF2-40B4-BE49-F238E27FC236}">
                      <a16:creationId xmlns:a16="http://schemas.microsoft.com/office/drawing/2014/main" id="{FEA4E5C0-1318-E543-938F-2B813FAF8300}"/>
                    </a:ext>
                  </a:extLst>
                </p:cNvPr>
                <p:cNvSpPr/>
                <p:nvPr>
                  <p:custDataLst>
                    <p:tags r:id="rId117"/>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07" name="PA-任意多边形 43">
                  <a:extLst>
                    <a:ext uri="{FF2B5EF4-FFF2-40B4-BE49-F238E27FC236}">
                      <a16:creationId xmlns:a16="http://schemas.microsoft.com/office/drawing/2014/main" id="{56414019-8040-3451-7BBE-38B74B5946F7}"/>
                    </a:ext>
                  </a:extLst>
                </p:cNvPr>
                <p:cNvSpPr/>
                <p:nvPr>
                  <p:custDataLst>
                    <p:tags r:id="rId118"/>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08" name="PA-任意多边形 44">
                  <a:extLst>
                    <a:ext uri="{FF2B5EF4-FFF2-40B4-BE49-F238E27FC236}">
                      <a16:creationId xmlns:a16="http://schemas.microsoft.com/office/drawing/2014/main" id="{3BCED9C4-7650-EFE2-78D1-D591FC11808D}"/>
                    </a:ext>
                  </a:extLst>
                </p:cNvPr>
                <p:cNvSpPr/>
                <p:nvPr>
                  <p:custDataLst>
                    <p:tags r:id="rId119"/>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09" name="PA-任意多边形 45">
                  <a:extLst>
                    <a:ext uri="{FF2B5EF4-FFF2-40B4-BE49-F238E27FC236}">
                      <a16:creationId xmlns:a16="http://schemas.microsoft.com/office/drawing/2014/main" id="{993E4774-323F-CBF0-C24D-B97857B647E4}"/>
                    </a:ext>
                  </a:extLst>
                </p:cNvPr>
                <p:cNvSpPr/>
                <p:nvPr>
                  <p:custDataLst>
                    <p:tags r:id="rId120"/>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0" name="PA-任意多边形 46">
                  <a:extLst>
                    <a:ext uri="{FF2B5EF4-FFF2-40B4-BE49-F238E27FC236}">
                      <a16:creationId xmlns:a16="http://schemas.microsoft.com/office/drawing/2014/main" id="{A9BFAA1B-6277-ACBE-6D73-770274BD8F68}"/>
                    </a:ext>
                  </a:extLst>
                </p:cNvPr>
                <p:cNvSpPr/>
                <p:nvPr>
                  <p:custDataLst>
                    <p:tags r:id="rId121"/>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1" name="PA-任意多边形 47">
                  <a:extLst>
                    <a:ext uri="{FF2B5EF4-FFF2-40B4-BE49-F238E27FC236}">
                      <a16:creationId xmlns:a16="http://schemas.microsoft.com/office/drawing/2014/main" id="{7042D8BA-F56E-6BE1-6417-FF80751AE602}"/>
                    </a:ext>
                  </a:extLst>
                </p:cNvPr>
                <p:cNvSpPr/>
                <p:nvPr>
                  <p:custDataLst>
                    <p:tags r:id="rId122"/>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2" name="PA-任意多边形 48">
                  <a:extLst>
                    <a:ext uri="{FF2B5EF4-FFF2-40B4-BE49-F238E27FC236}">
                      <a16:creationId xmlns:a16="http://schemas.microsoft.com/office/drawing/2014/main" id="{A9623318-DCFE-C9E7-97C7-AFB144A1A62F}"/>
                    </a:ext>
                  </a:extLst>
                </p:cNvPr>
                <p:cNvSpPr/>
                <p:nvPr>
                  <p:custDataLst>
                    <p:tags r:id="rId123"/>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3" name="PA-任意多边形 49">
                  <a:extLst>
                    <a:ext uri="{FF2B5EF4-FFF2-40B4-BE49-F238E27FC236}">
                      <a16:creationId xmlns:a16="http://schemas.microsoft.com/office/drawing/2014/main" id="{F4230CFB-7E37-D2D6-ED68-90DDD5CECD94}"/>
                    </a:ext>
                  </a:extLst>
                </p:cNvPr>
                <p:cNvSpPr/>
                <p:nvPr>
                  <p:custDataLst>
                    <p:tags r:id="rId124"/>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4" name="PA-任意多边形 50">
                  <a:extLst>
                    <a:ext uri="{FF2B5EF4-FFF2-40B4-BE49-F238E27FC236}">
                      <a16:creationId xmlns:a16="http://schemas.microsoft.com/office/drawing/2014/main" id="{19D85030-2BD5-D1D9-758E-DDA97D0083C0}"/>
                    </a:ext>
                  </a:extLst>
                </p:cNvPr>
                <p:cNvSpPr/>
                <p:nvPr>
                  <p:custDataLst>
                    <p:tags r:id="rId125"/>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5" name="PA-任意多边形 51">
                  <a:extLst>
                    <a:ext uri="{FF2B5EF4-FFF2-40B4-BE49-F238E27FC236}">
                      <a16:creationId xmlns:a16="http://schemas.microsoft.com/office/drawing/2014/main" id="{B4220EF1-F82E-D7BA-3CD7-070160254A4E}"/>
                    </a:ext>
                  </a:extLst>
                </p:cNvPr>
                <p:cNvSpPr/>
                <p:nvPr>
                  <p:custDataLst>
                    <p:tags r:id="rId126"/>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6" name="PA-任意多边形 52">
                  <a:extLst>
                    <a:ext uri="{FF2B5EF4-FFF2-40B4-BE49-F238E27FC236}">
                      <a16:creationId xmlns:a16="http://schemas.microsoft.com/office/drawing/2014/main" id="{9B5E66D5-0758-FB3E-CAD6-590E18C6C4C2}"/>
                    </a:ext>
                  </a:extLst>
                </p:cNvPr>
                <p:cNvSpPr/>
                <p:nvPr>
                  <p:custDataLst>
                    <p:tags r:id="rId127"/>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7" name="PA-任意多边形 53">
                  <a:extLst>
                    <a:ext uri="{FF2B5EF4-FFF2-40B4-BE49-F238E27FC236}">
                      <a16:creationId xmlns:a16="http://schemas.microsoft.com/office/drawing/2014/main" id="{CBFE31FA-AB7F-B82D-1C8B-308048F8EB96}"/>
                    </a:ext>
                  </a:extLst>
                </p:cNvPr>
                <p:cNvSpPr/>
                <p:nvPr>
                  <p:custDataLst>
                    <p:tags r:id="rId128"/>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8" name="PA-任意多边形 54">
                  <a:extLst>
                    <a:ext uri="{FF2B5EF4-FFF2-40B4-BE49-F238E27FC236}">
                      <a16:creationId xmlns:a16="http://schemas.microsoft.com/office/drawing/2014/main" id="{48196CEA-0AE8-7983-96FD-EEAEF2855271}"/>
                    </a:ext>
                  </a:extLst>
                </p:cNvPr>
                <p:cNvSpPr/>
                <p:nvPr>
                  <p:custDataLst>
                    <p:tags r:id="rId129"/>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19" name="PA-任意多边形 55">
                  <a:extLst>
                    <a:ext uri="{FF2B5EF4-FFF2-40B4-BE49-F238E27FC236}">
                      <a16:creationId xmlns:a16="http://schemas.microsoft.com/office/drawing/2014/main" id="{4AB06044-9EA9-E5BE-43CD-DE75F4660A75}"/>
                    </a:ext>
                  </a:extLst>
                </p:cNvPr>
                <p:cNvSpPr/>
                <p:nvPr>
                  <p:custDataLst>
                    <p:tags r:id="rId130"/>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0" name="PA-任意多边形 56">
                  <a:extLst>
                    <a:ext uri="{FF2B5EF4-FFF2-40B4-BE49-F238E27FC236}">
                      <a16:creationId xmlns:a16="http://schemas.microsoft.com/office/drawing/2014/main" id="{7E83DE77-1FE2-2E8A-F4D1-E999E6965FBC}"/>
                    </a:ext>
                  </a:extLst>
                </p:cNvPr>
                <p:cNvSpPr/>
                <p:nvPr>
                  <p:custDataLst>
                    <p:tags r:id="rId131"/>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121" name="PA-任意多边形 58">
                  <a:extLst>
                    <a:ext uri="{FF2B5EF4-FFF2-40B4-BE49-F238E27FC236}">
                      <a16:creationId xmlns:a16="http://schemas.microsoft.com/office/drawing/2014/main" id="{8EC8C0FF-A588-9017-D515-B470CADE41A2}"/>
                    </a:ext>
                  </a:extLst>
                </p:cNvPr>
                <p:cNvSpPr/>
                <p:nvPr>
                  <p:custDataLst>
                    <p:tags r:id="rId132"/>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sp>
            <p:nvSpPr>
              <p:cNvPr id="105" name="文本框 104">
                <a:extLst>
                  <a:ext uri="{FF2B5EF4-FFF2-40B4-BE49-F238E27FC236}">
                    <a16:creationId xmlns:a16="http://schemas.microsoft.com/office/drawing/2014/main" id="{1DD1337C-1683-4D89-A5A9-21FCB9C7A9F1}"/>
                  </a:ext>
                </a:extLst>
              </p:cNvPr>
              <p:cNvSpPr txBox="1"/>
              <p:nvPr>
                <p:custDataLst>
                  <p:tags r:id="rId116"/>
                </p:custDataLst>
              </p:nvPr>
            </p:nvSpPr>
            <p:spPr>
              <a:xfrm>
                <a:off x="1734584" y="2745046"/>
                <a:ext cx="1723549" cy="400110"/>
              </a:xfrm>
              <a:prstGeom prst="rect">
                <a:avLst/>
              </a:prstGeom>
              <a:noFill/>
            </p:spPr>
            <p:txBody>
              <a:bodyPr wrap="none" rtlCol="0" anchor="ctr" anchorCtr="0">
                <a:spAutoFit/>
              </a:bodyPr>
              <a:lstStyle/>
              <a:p>
                <a:r>
                  <a:rPr lang="zh-CN" altLang="en-US" sz="2000" b="1" dirty="0">
                    <a:solidFill>
                      <a:schemeClr val="accent1">
                        <a:lumMod val="75000"/>
                      </a:schemeClr>
                    </a:solidFill>
                    <a:latin typeface="+mj-ea"/>
                    <a:ea typeface="+mj-ea"/>
                  </a:rPr>
                  <a:t>输入奖项内容</a:t>
                </a:r>
              </a:p>
            </p:txBody>
          </p:sp>
        </p:grpSp>
        <p:grpSp>
          <p:nvGrpSpPr>
            <p:cNvPr id="100" name="组合 99">
              <a:extLst>
                <a:ext uri="{FF2B5EF4-FFF2-40B4-BE49-F238E27FC236}">
                  <a16:creationId xmlns:a16="http://schemas.microsoft.com/office/drawing/2014/main" id="{A0F50031-8E8A-EDD5-B36A-B966173D05D6}"/>
                </a:ext>
              </a:extLst>
            </p:cNvPr>
            <p:cNvGrpSpPr/>
            <p:nvPr/>
          </p:nvGrpSpPr>
          <p:grpSpPr>
            <a:xfrm>
              <a:off x="8307606" y="1984218"/>
              <a:ext cx="2165418" cy="625830"/>
              <a:chOff x="1252111" y="1966796"/>
              <a:chExt cx="2165418" cy="625830"/>
            </a:xfrm>
          </p:grpSpPr>
          <p:sp>
            <p:nvSpPr>
              <p:cNvPr id="101" name="文本框 100">
                <a:extLst>
                  <a:ext uri="{FF2B5EF4-FFF2-40B4-BE49-F238E27FC236}">
                    <a16:creationId xmlns:a16="http://schemas.microsoft.com/office/drawing/2014/main" id="{EE178038-2ED8-DEDA-0DBD-95E313EF6DBB}"/>
                  </a:ext>
                </a:extLst>
              </p:cNvPr>
              <p:cNvSpPr txBox="1"/>
              <p:nvPr>
                <p:custDataLst>
                  <p:tags r:id="rId113"/>
                </p:custDataLst>
              </p:nvPr>
            </p:nvSpPr>
            <p:spPr>
              <a:xfrm>
                <a:off x="1260911" y="2284849"/>
                <a:ext cx="2156618" cy="307777"/>
              </a:xfrm>
              <a:prstGeom prst="rect">
                <a:avLst/>
              </a:prstGeom>
              <a:noFill/>
            </p:spPr>
            <p:txBody>
              <a:bodyPr wrap="square" rtlCol="0">
                <a:spAutoFit/>
              </a:bodyPr>
              <a:lstStyle/>
              <a:p>
                <a:r>
                  <a:rPr lang="zh-CN" altLang="en-US" sz="1400" dirty="0">
                    <a:solidFill>
                      <a:schemeClr val="tx1">
                        <a:lumMod val="50000"/>
                        <a:lumOff val="50000"/>
                      </a:schemeClr>
                    </a:solidFill>
                    <a:latin typeface="+mn-ea"/>
                  </a:rPr>
                  <a:t>输入文本输入文本</a:t>
                </a:r>
              </a:p>
            </p:txBody>
          </p:sp>
          <p:sp>
            <p:nvSpPr>
              <p:cNvPr id="102" name="文本框 101">
                <a:extLst>
                  <a:ext uri="{FF2B5EF4-FFF2-40B4-BE49-F238E27FC236}">
                    <a16:creationId xmlns:a16="http://schemas.microsoft.com/office/drawing/2014/main" id="{0C8FA4C8-C148-0A66-5C50-E2B6BD5477B9}"/>
                  </a:ext>
                </a:extLst>
              </p:cNvPr>
              <p:cNvSpPr txBox="1"/>
              <p:nvPr/>
            </p:nvSpPr>
            <p:spPr>
              <a:xfrm>
                <a:off x="1252111" y="1966796"/>
                <a:ext cx="1034257" cy="369332"/>
              </a:xfrm>
              <a:prstGeom prst="rect">
                <a:avLst/>
              </a:prstGeom>
              <a:noFill/>
            </p:spPr>
            <p:txBody>
              <a:bodyPr wrap="none" rtlCol="0">
                <a:spAutoFit/>
              </a:bodyPr>
              <a:lstStyle/>
              <a:p>
                <a:r>
                  <a:rPr lang="en-US" altLang="zh-CN" b="1" dirty="0">
                    <a:solidFill>
                      <a:schemeClr val="accent1">
                        <a:lumMod val="20000"/>
                        <a:lumOff val="80000"/>
                      </a:schemeClr>
                    </a:solidFill>
                    <a:latin typeface="+mn-ea"/>
                  </a:rPr>
                  <a:t>XXXX</a:t>
                </a:r>
                <a:r>
                  <a:rPr lang="zh-CN" altLang="en-US" b="1" dirty="0">
                    <a:solidFill>
                      <a:schemeClr val="accent1">
                        <a:lumMod val="20000"/>
                        <a:lumOff val="80000"/>
                      </a:schemeClr>
                    </a:solidFill>
                    <a:latin typeface="+mn-ea"/>
                  </a:rPr>
                  <a:t>年</a:t>
                </a:r>
              </a:p>
            </p:txBody>
          </p:sp>
        </p:grpSp>
      </p:grpSp>
      <p:grpSp>
        <p:nvGrpSpPr>
          <p:cNvPr id="143" name="组合 142">
            <a:extLst>
              <a:ext uri="{FF2B5EF4-FFF2-40B4-BE49-F238E27FC236}">
                <a16:creationId xmlns:a16="http://schemas.microsoft.com/office/drawing/2014/main" id="{553F278A-7490-B7AA-4421-811BD24F60F5}"/>
              </a:ext>
            </a:extLst>
          </p:cNvPr>
          <p:cNvGrpSpPr/>
          <p:nvPr/>
        </p:nvGrpSpPr>
        <p:grpSpPr>
          <a:xfrm>
            <a:off x="871193" y="3816418"/>
            <a:ext cx="3281569" cy="1766414"/>
            <a:chOff x="871193" y="3816418"/>
            <a:chExt cx="3281569" cy="1766414"/>
          </a:xfrm>
        </p:grpSpPr>
        <p:grpSp>
          <p:nvGrpSpPr>
            <p:cNvPr id="272" name="组合 271">
              <a:extLst>
                <a:ext uri="{FF2B5EF4-FFF2-40B4-BE49-F238E27FC236}">
                  <a16:creationId xmlns:a16="http://schemas.microsoft.com/office/drawing/2014/main" id="{319D7E0F-0B85-D411-0E97-882D1CAF8C8C}"/>
                </a:ext>
              </a:extLst>
            </p:cNvPr>
            <p:cNvGrpSpPr/>
            <p:nvPr/>
          </p:nvGrpSpPr>
          <p:grpSpPr>
            <a:xfrm>
              <a:off x="871193" y="3816418"/>
              <a:ext cx="3281569" cy="1766414"/>
              <a:chOff x="983743" y="1791518"/>
              <a:chExt cx="3281569" cy="1766414"/>
            </a:xfrm>
          </p:grpSpPr>
          <p:sp>
            <p:nvSpPr>
              <p:cNvPr id="312" name="矩形: 圆角 311">
                <a:extLst>
                  <a:ext uri="{FF2B5EF4-FFF2-40B4-BE49-F238E27FC236}">
                    <a16:creationId xmlns:a16="http://schemas.microsoft.com/office/drawing/2014/main" id="{6ABE15E0-97C9-A194-0DD0-5B59C11A5949}"/>
                  </a:ext>
                </a:extLst>
              </p:cNvPr>
              <p:cNvSpPr/>
              <p:nvPr/>
            </p:nvSpPr>
            <p:spPr>
              <a:xfrm>
                <a:off x="983743" y="1791518"/>
                <a:ext cx="3281569" cy="1766414"/>
              </a:xfrm>
              <a:prstGeom prst="roundRect">
                <a:avLst>
                  <a:gd name="adj" fmla="val 9441"/>
                </a:avLst>
              </a:prstGeom>
              <a:solidFill>
                <a:schemeClr val="bg1"/>
              </a:solidFill>
              <a:ln>
                <a:noFill/>
              </a:ln>
              <a:effectLst>
                <a:innerShdw blurRad="114300">
                  <a:schemeClr val="accent1">
                    <a:alpha val="4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313" name="矩形 312">
                <a:extLst>
                  <a:ext uri="{FF2B5EF4-FFF2-40B4-BE49-F238E27FC236}">
                    <a16:creationId xmlns:a16="http://schemas.microsoft.com/office/drawing/2014/main" id="{C0368F88-EF65-D740-5EEA-CEE552A6C858}"/>
                  </a:ext>
                </a:extLst>
              </p:cNvPr>
              <p:cNvSpPr/>
              <p:nvPr/>
            </p:nvSpPr>
            <p:spPr>
              <a:xfrm>
                <a:off x="1344880" y="1793783"/>
                <a:ext cx="952500" cy="54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3" name="组合 272">
              <a:extLst>
                <a:ext uri="{FF2B5EF4-FFF2-40B4-BE49-F238E27FC236}">
                  <a16:creationId xmlns:a16="http://schemas.microsoft.com/office/drawing/2014/main" id="{726AA609-8A24-EDE6-C3C5-E443DD7E3629}"/>
                </a:ext>
              </a:extLst>
            </p:cNvPr>
            <p:cNvGrpSpPr/>
            <p:nvPr/>
          </p:nvGrpSpPr>
          <p:grpSpPr>
            <a:xfrm>
              <a:off x="1088221" y="4642198"/>
              <a:ext cx="2847513" cy="655606"/>
              <a:chOff x="1172602" y="2617298"/>
              <a:chExt cx="2847513" cy="655606"/>
            </a:xfrm>
          </p:grpSpPr>
          <p:grpSp>
            <p:nvGrpSpPr>
              <p:cNvPr id="277" name="PA-组合 8">
                <a:extLst>
                  <a:ext uri="{FF2B5EF4-FFF2-40B4-BE49-F238E27FC236}">
                    <a16:creationId xmlns:a16="http://schemas.microsoft.com/office/drawing/2014/main" id="{FA22F3F0-C1EF-CD61-580B-7664AC1E6A7E}"/>
                  </a:ext>
                </a:extLst>
              </p:cNvPr>
              <p:cNvGrpSpPr/>
              <p:nvPr>
                <p:custDataLst>
                  <p:tags r:id="rId78"/>
                </p:custDataLst>
              </p:nvPr>
            </p:nvGrpSpPr>
            <p:grpSpPr>
              <a:xfrm>
                <a:off x="1172602" y="2617298"/>
                <a:ext cx="396513" cy="655606"/>
                <a:chOff x="-4645734" y="-2575201"/>
                <a:chExt cx="1480374" cy="2447692"/>
              </a:xfrm>
              <a:gradFill>
                <a:gsLst>
                  <a:gs pos="100000">
                    <a:schemeClr val="accent1"/>
                  </a:gs>
                  <a:gs pos="0">
                    <a:schemeClr val="accent6"/>
                  </a:gs>
                </a:gsLst>
                <a:lin ang="5400000" scaled="0"/>
              </a:gradFill>
            </p:grpSpPr>
            <p:sp>
              <p:nvSpPr>
                <p:cNvPr id="296" name="PA-任意多边形 42">
                  <a:extLst>
                    <a:ext uri="{FF2B5EF4-FFF2-40B4-BE49-F238E27FC236}">
                      <a16:creationId xmlns:a16="http://schemas.microsoft.com/office/drawing/2014/main" id="{4446A925-7F5D-30C2-C8AA-A441E1C790F3}"/>
                    </a:ext>
                  </a:extLst>
                </p:cNvPr>
                <p:cNvSpPr/>
                <p:nvPr>
                  <p:custDataLst>
                    <p:tags r:id="rId97"/>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7" name="PA-任意多边形 43">
                  <a:extLst>
                    <a:ext uri="{FF2B5EF4-FFF2-40B4-BE49-F238E27FC236}">
                      <a16:creationId xmlns:a16="http://schemas.microsoft.com/office/drawing/2014/main" id="{FF409078-DF8F-86AE-B6FF-259469E98A0E}"/>
                    </a:ext>
                  </a:extLst>
                </p:cNvPr>
                <p:cNvSpPr/>
                <p:nvPr>
                  <p:custDataLst>
                    <p:tags r:id="rId98"/>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8" name="PA-任意多边形 44">
                  <a:extLst>
                    <a:ext uri="{FF2B5EF4-FFF2-40B4-BE49-F238E27FC236}">
                      <a16:creationId xmlns:a16="http://schemas.microsoft.com/office/drawing/2014/main" id="{D9F33B0B-C87F-7A9A-DAA7-E81258B7A515}"/>
                    </a:ext>
                  </a:extLst>
                </p:cNvPr>
                <p:cNvSpPr/>
                <p:nvPr>
                  <p:custDataLst>
                    <p:tags r:id="rId99"/>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9" name="PA-任意多边形 45">
                  <a:extLst>
                    <a:ext uri="{FF2B5EF4-FFF2-40B4-BE49-F238E27FC236}">
                      <a16:creationId xmlns:a16="http://schemas.microsoft.com/office/drawing/2014/main" id="{8F83B1F4-63E0-0EC3-C8F8-AB2DA6D27538}"/>
                    </a:ext>
                  </a:extLst>
                </p:cNvPr>
                <p:cNvSpPr/>
                <p:nvPr>
                  <p:custDataLst>
                    <p:tags r:id="rId100"/>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0" name="PA-任意多边形 46">
                  <a:extLst>
                    <a:ext uri="{FF2B5EF4-FFF2-40B4-BE49-F238E27FC236}">
                      <a16:creationId xmlns:a16="http://schemas.microsoft.com/office/drawing/2014/main" id="{C8C8F0E8-F480-6260-B44C-3F12F5F9FE22}"/>
                    </a:ext>
                  </a:extLst>
                </p:cNvPr>
                <p:cNvSpPr/>
                <p:nvPr>
                  <p:custDataLst>
                    <p:tags r:id="rId101"/>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1" name="PA-任意多边形 47">
                  <a:extLst>
                    <a:ext uri="{FF2B5EF4-FFF2-40B4-BE49-F238E27FC236}">
                      <a16:creationId xmlns:a16="http://schemas.microsoft.com/office/drawing/2014/main" id="{9CCD290A-077C-9A91-3A5D-C3154EE7AC11}"/>
                    </a:ext>
                  </a:extLst>
                </p:cNvPr>
                <p:cNvSpPr/>
                <p:nvPr>
                  <p:custDataLst>
                    <p:tags r:id="rId102"/>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2" name="PA-任意多边形 48">
                  <a:extLst>
                    <a:ext uri="{FF2B5EF4-FFF2-40B4-BE49-F238E27FC236}">
                      <a16:creationId xmlns:a16="http://schemas.microsoft.com/office/drawing/2014/main" id="{0E7FE2A3-59BF-6CCF-9D63-7F38E4B2C13B}"/>
                    </a:ext>
                  </a:extLst>
                </p:cNvPr>
                <p:cNvSpPr/>
                <p:nvPr>
                  <p:custDataLst>
                    <p:tags r:id="rId103"/>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3" name="PA-任意多边形 49">
                  <a:extLst>
                    <a:ext uri="{FF2B5EF4-FFF2-40B4-BE49-F238E27FC236}">
                      <a16:creationId xmlns:a16="http://schemas.microsoft.com/office/drawing/2014/main" id="{F8FE15A2-88EE-D755-034E-D7F265FF80B3}"/>
                    </a:ext>
                  </a:extLst>
                </p:cNvPr>
                <p:cNvSpPr/>
                <p:nvPr>
                  <p:custDataLst>
                    <p:tags r:id="rId104"/>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4" name="PA-任意多边形 50">
                  <a:extLst>
                    <a:ext uri="{FF2B5EF4-FFF2-40B4-BE49-F238E27FC236}">
                      <a16:creationId xmlns:a16="http://schemas.microsoft.com/office/drawing/2014/main" id="{3968D80F-862F-7A2B-1437-8F5AD6C454F8}"/>
                    </a:ext>
                  </a:extLst>
                </p:cNvPr>
                <p:cNvSpPr/>
                <p:nvPr>
                  <p:custDataLst>
                    <p:tags r:id="rId105"/>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5" name="PA-任意多边形 51">
                  <a:extLst>
                    <a:ext uri="{FF2B5EF4-FFF2-40B4-BE49-F238E27FC236}">
                      <a16:creationId xmlns:a16="http://schemas.microsoft.com/office/drawing/2014/main" id="{E61BC0A1-52BF-AF70-BCCC-46EF7045354C}"/>
                    </a:ext>
                  </a:extLst>
                </p:cNvPr>
                <p:cNvSpPr/>
                <p:nvPr>
                  <p:custDataLst>
                    <p:tags r:id="rId106"/>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6" name="PA-任意多边形 52">
                  <a:extLst>
                    <a:ext uri="{FF2B5EF4-FFF2-40B4-BE49-F238E27FC236}">
                      <a16:creationId xmlns:a16="http://schemas.microsoft.com/office/drawing/2014/main" id="{96BD9090-CC87-42B4-7107-13DA2AA15511}"/>
                    </a:ext>
                  </a:extLst>
                </p:cNvPr>
                <p:cNvSpPr/>
                <p:nvPr>
                  <p:custDataLst>
                    <p:tags r:id="rId107"/>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7" name="PA-任意多边形 53">
                  <a:extLst>
                    <a:ext uri="{FF2B5EF4-FFF2-40B4-BE49-F238E27FC236}">
                      <a16:creationId xmlns:a16="http://schemas.microsoft.com/office/drawing/2014/main" id="{ACE72F40-808C-5215-59BC-F184019C00CC}"/>
                    </a:ext>
                  </a:extLst>
                </p:cNvPr>
                <p:cNvSpPr/>
                <p:nvPr>
                  <p:custDataLst>
                    <p:tags r:id="rId108"/>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8" name="PA-任意多边形 54">
                  <a:extLst>
                    <a:ext uri="{FF2B5EF4-FFF2-40B4-BE49-F238E27FC236}">
                      <a16:creationId xmlns:a16="http://schemas.microsoft.com/office/drawing/2014/main" id="{48ABDC5A-40EB-931D-EAAA-2A95A6BEDD52}"/>
                    </a:ext>
                  </a:extLst>
                </p:cNvPr>
                <p:cNvSpPr/>
                <p:nvPr>
                  <p:custDataLst>
                    <p:tags r:id="rId109"/>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09" name="PA-任意多边形 55">
                  <a:extLst>
                    <a:ext uri="{FF2B5EF4-FFF2-40B4-BE49-F238E27FC236}">
                      <a16:creationId xmlns:a16="http://schemas.microsoft.com/office/drawing/2014/main" id="{19A797C3-C180-0A5B-ADD7-8A2776966AA5}"/>
                    </a:ext>
                  </a:extLst>
                </p:cNvPr>
                <p:cNvSpPr/>
                <p:nvPr>
                  <p:custDataLst>
                    <p:tags r:id="rId110"/>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10" name="PA-任意多边形 56">
                  <a:extLst>
                    <a:ext uri="{FF2B5EF4-FFF2-40B4-BE49-F238E27FC236}">
                      <a16:creationId xmlns:a16="http://schemas.microsoft.com/office/drawing/2014/main" id="{0ED18BDA-F077-DCB8-6ABE-9AFCBB9F8DF7}"/>
                    </a:ext>
                  </a:extLst>
                </p:cNvPr>
                <p:cNvSpPr/>
                <p:nvPr>
                  <p:custDataLst>
                    <p:tags r:id="rId111"/>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11" name="PA-任意多边形 58">
                  <a:extLst>
                    <a:ext uri="{FF2B5EF4-FFF2-40B4-BE49-F238E27FC236}">
                      <a16:creationId xmlns:a16="http://schemas.microsoft.com/office/drawing/2014/main" id="{21AAB39C-4FD9-4139-7DAB-C193000D6AF0}"/>
                    </a:ext>
                  </a:extLst>
                </p:cNvPr>
                <p:cNvSpPr/>
                <p:nvPr>
                  <p:custDataLst>
                    <p:tags r:id="rId112"/>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grpSp>
            <p:nvGrpSpPr>
              <p:cNvPr id="278" name="PA-组合 8">
                <a:extLst>
                  <a:ext uri="{FF2B5EF4-FFF2-40B4-BE49-F238E27FC236}">
                    <a16:creationId xmlns:a16="http://schemas.microsoft.com/office/drawing/2014/main" id="{F9990C2A-5AAF-9B5D-FA84-85EDEE8EC6F1}"/>
                  </a:ext>
                </a:extLst>
              </p:cNvPr>
              <p:cNvGrpSpPr/>
              <p:nvPr>
                <p:custDataLst>
                  <p:tags r:id="rId79"/>
                </p:custDataLst>
              </p:nvPr>
            </p:nvGrpSpPr>
            <p:grpSpPr>
              <a:xfrm flipH="1">
                <a:off x="3623602" y="2617298"/>
                <a:ext cx="396513" cy="655606"/>
                <a:chOff x="-4645734" y="-2575201"/>
                <a:chExt cx="1480374" cy="2447692"/>
              </a:xfrm>
              <a:gradFill>
                <a:gsLst>
                  <a:gs pos="100000">
                    <a:schemeClr val="accent1"/>
                  </a:gs>
                  <a:gs pos="0">
                    <a:schemeClr val="accent6"/>
                  </a:gs>
                </a:gsLst>
                <a:lin ang="5400000" scaled="0"/>
              </a:gradFill>
            </p:grpSpPr>
            <p:sp>
              <p:nvSpPr>
                <p:cNvPr id="280" name="PA-任意多边形 42">
                  <a:extLst>
                    <a:ext uri="{FF2B5EF4-FFF2-40B4-BE49-F238E27FC236}">
                      <a16:creationId xmlns:a16="http://schemas.microsoft.com/office/drawing/2014/main" id="{D2A28DE5-83AD-49B1-BF69-814194DB3C2C}"/>
                    </a:ext>
                  </a:extLst>
                </p:cNvPr>
                <p:cNvSpPr/>
                <p:nvPr>
                  <p:custDataLst>
                    <p:tags r:id="rId81"/>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1" name="PA-任意多边形 43">
                  <a:extLst>
                    <a:ext uri="{FF2B5EF4-FFF2-40B4-BE49-F238E27FC236}">
                      <a16:creationId xmlns:a16="http://schemas.microsoft.com/office/drawing/2014/main" id="{9AD45E2D-C829-7B38-5792-04B1D2D2EA89}"/>
                    </a:ext>
                  </a:extLst>
                </p:cNvPr>
                <p:cNvSpPr/>
                <p:nvPr>
                  <p:custDataLst>
                    <p:tags r:id="rId82"/>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2" name="PA-任意多边形 44">
                  <a:extLst>
                    <a:ext uri="{FF2B5EF4-FFF2-40B4-BE49-F238E27FC236}">
                      <a16:creationId xmlns:a16="http://schemas.microsoft.com/office/drawing/2014/main" id="{7FFFD3BE-74C8-E88F-AC34-AA6615B08659}"/>
                    </a:ext>
                  </a:extLst>
                </p:cNvPr>
                <p:cNvSpPr/>
                <p:nvPr>
                  <p:custDataLst>
                    <p:tags r:id="rId83"/>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3" name="PA-任意多边形 45">
                  <a:extLst>
                    <a:ext uri="{FF2B5EF4-FFF2-40B4-BE49-F238E27FC236}">
                      <a16:creationId xmlns:a16="http://schemas.microsoft.com/office/drawing/2014/main" id="{5641ECC1-BE17-6DCE-3784-38E9CCEA0753}"/>
                    </a:ext>
                  </a:extLst>
                </p:cNvPr>
                <p:cNvSpPr/>
                <p:nvPr>
                  <p:custDataLst>
                    <p:tags r:id="rId84"/>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4" name="PA-任意多边形 46">
                  <a:extLst>
                    <a:ext uri="{FF2B5EF4-FFF2-40B4-BE49-F238E27FC236}">
                      <a16:creationId xmlns:a16="http://schemas.microsoft.com/office/drawing/2014/main" id="{A9B0399F-D9D8-F7A2-3418-A92795929E44}"/>
                    </a:ext>
                  </a:extLst>
                </p:cNvPr>
                <p:cNvSpPr/>
                <p:nvPr>
                  <p:custDataLst>
                    <p:tags r:id="rId85"/>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5" name="PA-任意多边形 47">
                  <a:extLst>
                    <a:ext uri="{FF2B5EF4-FFF2-40B4-BE49-F238E27FC236}">
                      <a16:creationId xmlns:a16="http://schemas.microsoft.com/office/drawing/2014/main" id="{1522C87D-B1B9-A3CF-25BD-0D7F5A03E560}"/>
                    </a:ext>
                  </a:extLst>
                </p:cNvPr>
                <p:cNvSpPr/>
                <p:nvPr>
                  <p:custDataLst>
                    <p:tags r:id="rId86"/>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6" name="PA-任意多边形 48">
                  <a:extLst>
                    <a:ext uri="{FF2B5EF4-FFF2-40B4-BE49-F238E27FC236}">
                      <a16:creationId xmlns:a16="http://schemas.microsoft.com/office/drawing/2014/main" id="{A166B73B-1D19-324A-ECF9-6D461B79224C}"/>
                    </a:ext>
                  </a:extLst>
                </p:cNvPr>
                <p:cNvSpPr/>
                <p:nvPr>
                  <p:custDataLst>
                    <p:tags r:id="rId87"/>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7" name="PA-任意多边形 49">
                  <a:extLst>
                    <a:ext uri="{FF2B5EF4-FFF2-40B4-BE49-F238E27FC236}">
                      <a16:creationId xmlns:a16="http://schemas.microsoft.com/office/drawing/2014/main" id="{384CE25A-292D-C636-05D9-37B1DFDEC34F}"/>
                    </a:ext>
                  </a:extLst>
                </p:cNvPr>
                <p:cNvSpPr/>
                <p:nvPr>
                  <p:custDataLst>
                    <p:tags r:id="rId88"/>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8" name="PA-任意多边形 50">
                  <a:extLst>
                    <a:ext uri="{FF2B5EF4-FFF2-40B4-BE49-F238E27FC236}">
                      <a16:creationId xmlns:a16="http://schemas.microsoft.com/office/drawing/2014/main" id="{8FF4C71D-BE79-5478-CB31-94A252DA530A}"/>
                    </a:ext>
                  </a:extLst>
                </p:cNvPr>
                <p:cNvSpPr/>
                <p:nvPr>
                  <p:custDataLst>
                    <p:tags r:id="rId89"/>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89" name="PA-任意多边形 51">
                  <a:extLst>
                    <a:ext uri="{FF2B5EF4-FFF2-40B4-BE49-F238E27FC236}">
                      <a16:creationId xmlns:a16="http://schemas.microsoft.com/office/drawing/2014/main" id="{215A784F-25E6-EF90-4988-E2510D9A3A94}"/>
                    </a:ext>
                  </a:extLst>
                </p:cNvPr>
                <p:cNvSpPr/>
                <p:nvPr>
                  <p:custDataLst>
                    <p:tags r:id="rId90"/>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0" name="PA-任意多边形 52">
                  <a:extLst>
                    <a:ext uri="{FF2B5EF4-FFF2-40B4-BE49-F238E27FC236}">
                      <a16:creationId xmlns:a16="http://schemas.microsoft.com/office/drawing/2014/main" id="{7DA79CD6-0F25-A4BF-C420-A051AEBEBE95}"/>
                    </a:ext>
                  </a:extLst>
                </p:cNvPr>
                <p:cNvSpPr/>
                <p:nvPr>
                  <p:custDataLst>
                    <p:tags r:id="rId91"/>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1" name="PA-任意多边形 53">
                  <a:extLst>
                    <a:ext uri="{FF2B5EF4-FFF2-40B4-BE49-F238E27FC236}">
                      <a16:creationId xmlns:a16="http://schemas.microsoft.com/office/drawing/2014/main" id="{1B1DE77D-D210-B1BB-0633-60FCC2E2F565}"/>
                    </a:ext>
                  </a:extLst>
                </p:cNvPr>
                <p:cNvSpPr/>
                <p:nvPr>
                  <p:custDataLst>
                    <p:tags r:id="rId92"/>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2" name="PA-任意多边形 54">
                  <a:extLst>
                    <a:ext uri="{FF2B5EF4-FFF2-40B4-BE49-F238E27FC236}">
                      <a16:creationId xmlns:a16="http://schemas.microsoft.com/office/drawing/2014/main" id="{AAEF1E83-CCE2-DC09-95DA-CEAF5750A347}"/>
                    </a:ext>
                  </a:extLst>
                </p:cNvPr>
                <p:cNvSpPr/>
                <p:nvPr>
                  <p:custDataLst>
                    <p:tags r:id="rId93"/>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3" name="PA-任意多边形 55">
                  <a:extLst>
                    <a:ext uri="{FF2B5EF4-FFF2-40B4-BE49-F238E27FC236}">
                      <a16:creationId xmlns:a16="http://schemas.microsoft.com/office/drawing/2014/main" id="{DADA1C6F-FA44-4076-CEF4-3BDC06E88A6A}"/>
                    </a:ext>
                  </a:extLst>
                </p:cNvPr>
                <p:cNvSpPr/>
                <p:nvPr>
                  <p:custDataLst>
                    <p:tags r:id="rId94"/>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4" name="PA-任意多边形 56">
                  <a:extLst>
                    <a:ext uri="{FF2B5EF4-FFF2-40B4-BE49-F238E27FC236}">
                      <a16:creationId xmlns:a16="http://schemas.microsoft.com/office/drawing/2014/main" id="{6434B485-55FD-30F0-3ECF-36E4426B20F0}"/>
                    </a:ext>
                  </a:extLst>
                </p:cNvPr>
                <p:cNvSpPr/>
                <p:nvPr>
                  <p:custDataLst>
                    <p:tags r:id="rId95"/>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295" name="PA-任意多边形 58">
                  <a:extLst>
                    <a:ext uri="{FF2B5EF4-FFF2-40B4-BE49-F238E27FC236}">
                      <a16:creationId xmlns:a16="http://schemas.microsoft.com/office/drawing/2014/main" id="{ABEC8F17-B3D6-0EEA-CB87-9829A84D0FEB}"/>
                    </a:ext>
                  </a:extLst>
                </p:cNvPr>
                <p:cNvSpPr/>
                <p:nvPr>
                  <p:custDataLst>
                    <p:tags r:id="rId96"/>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sp>
            <p:nvSpPr>
              <p:cNvPr id="279" name="文本框 278">
                <a:extLst>
                  <a:ext uri="{FF2B5EF4-FFF2-40B4-BE49-F238E27FC236}">
                    <a16:creationId xmlns:a16="http://schemas.microsoft.com/office/drawing/2014/main" id="{0BB7EA4D-ABD9-F206-EC14-24FCD451F7E0}"/>
                  </a:ext>
                </a:extLst>
              </p:cNvPr>
              <p:cNvSpPr txBox="1"/>
              <p:nvPr>
                <p:custDataLst>
                  <p:tags r:id="rId80"/>
                </p:custDataLst>
              </p:nvPr>
            </p:nvSpPr>
            <p:spPr>
              <a:xfrm>
                <a:off x="1734584" y="2745046"/>
                <a:ext cx="1723549" cy="400110"/>
              </a:xfrm>
              <a:prstGeom prst="rect">
                <a:avLst/>
              </a:prstGeom>
              <a:noFill/>
            </p:spPr>
            <p:txBody>
              <a:bodyPr wrap="none" rtlCol="0" anchor="ctr" anchorCtr="0">
                <a:spAutoFit/>
              </a:bodyPr>
              <a:lstStyle/>
              <a:p>
                <a:r>
                  <a:rPr lang="zh-CN" altLang="en-US" sz="2000" b="1" dirty="0">
                    <a:solidFill>
                      <a:schemeClr val="accent1">
                        <a:lumMod val="75000"/>
                      </a:schemeClr>
                    </a:solidFill>
                    <a:latin typeface="+mj-ea"/>
                    <a:ea typeface="+mj-ea"/>
                  </a:rPr>
                  <a:t>输入奖项内容</a:t>
                </a:r>
              </a:p>
            </p:txBody>
          </p:sp>
        </p:grpSp>
        <p:grpSp>
          <p:nvGrpSpPr>
            <p:cNvPr id="274" name="组合 273">
              <a:extLst>
                <a:ext uri="{FF2B5EF4-FFF2-40B4-BE49-F238E27FC236}">
                  <a16:creationId xmlns:a16="http://schemas.microsoft.com/office/drawing/2014/main" id="{72EFF634-1974-3066-C907-1A01FD35F287}"/>
                </a:ext>
              </a:extLst>
            </p:cNvPr>
            <p:cNvGrpSpPr/>
            <p:nvPr/>
          </p:nvGrpSpPr>
          <p:grpSpPr>
            <a:xfrm>
              <a:off x="1139561" y="3991696"/>
              <a:ext cx="2165418" cy="625830"/>
              <a:chOff x="1252111" y="1966796"/>
              <a:chExt cx="2165418" cy="625830"/>
            </a:xfrm>
          </p:grpSpPr>
          <p:sp>
            <p:nvSpPr>
              <p:cNvPr id="275" name="文本框 274">
                <a:extLst>
                  <a:ext uri="{FF2B5EF4-FFF2-40B4-BE49-F238E27FC236}">
                    <a16:creationId xmlns:a16="http://schemas.microsoft.com/office/drawing/2014/main" id="{D0238677-DA2F-EE53-25CC-389CDE6888AE}"/>
                  </a:ext>
                </a:extLst>
              </p:cNvPr>
              <p:cNvSpPr txBox="1"/>
              <p:nvPr>
                <p:custDataLst>
                  <p:tags r:id="rId77"/>
                </p:custDataLst>
              </p:nvPr>
            </p:nvSpPr>
            <p:spPr>
              <a:xfrm>
                <a:off x="1260911" y="2284849"/>
                <a:ext cx="2156618" cy="307777"/>
              </a:xfrm>
              <a:prstGeom prst="rect">
                <a:avLst/>
              </a:prstGeom>
              <a:noFill/>
            </p:spPr>
            <p:txBody>
              <a:bodyPr wrap="square" rtlCol="0">
                <a:spAutoFit/>
              </a:bodyPr>
              <a:lstStyle/>
              <a:p>
                <a:r>
                  <a:rPr lang="zh-CN" altLang="en-US" sz="1400" dirty="0">
                    <a:solidFill>
                      <a:schemeClr val="tx1">
                        <a:lumMod val="50000"/>
                        <a:lumOff val="50000"/>
                      </a:schemeClr>
                    </a:solidFill>
                    <a:latin typeface="+mn-ea"/>
                  </a:rPr>
                  <a:t>输入文本输入文本</a:t>
                </a:r>
              </a:p>
            </p:txBody>
          </p:sp>
          <p:sp>
            <p:nvSpPr>
              <p:cNvPr id="276" name="文本框 275">
                <a:extLst>
                  <a:ext uri="{FF2B5EF4-FFF2-40B4-BE49-F238E27FC236}">
                    <a16:creationId xmlns:a16="http://schemas.microsoft.com/office/drawing/2014/main" id="{79CE3EC1-B4F4-00E6-9956-69F5B9964DC6}"/>
                  </a:ext>
                </a:extLst>
              </p:cNvPr>
              <p:cNvSpPr txBox="1"/>
              <p:nvPr/>
            </p:nvSpPr>
            <p:spPr>
              <a:xfrm>
                <a:off x="1252111" y="1966796"/>
                <a:ext cx="1034257" cy="369332"/>
              </a:xfrm>
              <a:prstGeom prst="rect">
                <a:avLst/>
              </a:prstGeom>
              <a:noFill/>
            </p:spPr>
            <p:txBody>
              <a:bodyPr wrap="none" rtlCol="0">
                <a:spAutoFit/>
              </a:bodyPr>
              <a:lstStyle/>
              <a:p>
                <a:r>
                  <a:rPr lang="en-US" altLang="zh-CN" b="1" dirty="0">
                    <a:solidFill>
                      <a:schemeClr val="accent1">
                        <a:lumMod val="20000"/>
                        <a:lumOff val="80000"/>
                      </a:schemeClr>
                    </a:solidFill>
                    <a:latin typeface="+mn-ea"/>
                  </a:rPr>
                  <a:t>XXXX</a:t>
                </a:r>
                <a:r>
                  <a:rPr lang="zh-CN" altLang="en-US" b="1" dirty="0">
                    <a:solidFill>
                      <a:schemeClr val="accent1">
                        <a:lumMod val="20000"/>
                        <a:lumOff val="80000"/>
                      </a:schemeClr>
                    </a:solidFill>
                    <a:latin typeface="+mn-ea"/>
                  </a:rPr>
                  <a:t>年</a:t>
                </a:r>
              </a:p>
            </p:txBody>
          </p:sp>
        </p:grpSp>
      </p:grpSp>
      <p:grpSp>
        <p:nvGrpSpPr>
          <p:cNvPr id="142" name="组合 141">
            <a:extLst>
              <a:ext uri="{FF2B5EF4-FFF2-40B4-BE49-F238E27FC236}">
                <a16:creationId xmlns:a16="http://schemas.microsoft.com/office/drawing/2014/main" id="{F38D8AA1-F2CA-C9E7-BDEB-2508CEE946EC}"/>
              </a:ext>
            </a:extLst>
          </p:cNvPr>
          <p:cNvGrpSpPr/>
          <p:nvPr/>
        </p:nvGrpSpPr>
        <p:grpSpPr>
          <a:xfrm>
            <a:off x="4455215" y="3816418"/>
            <a:ext cx="3281569" cy="1766414"/>
            <a:chOff x="4455215" y="3816418"/>
            <a:chExt cx="3281569" cy="1766414"/>
          </a:xfrm>
        </p:grpSpPr>
        <p:grpSp>
          <p:nvGrpSpPr>
            <p:cNvPr id="315" name="组合 314">
              <a:extLst>
                <a:ext uri="{FF2B5EF4-FFF2-40B4-BE49-F238E27FC236}">
                  <a16:creationId xmlns:a16="http://schemas.microsoft.com/office/drawing/2014/main" id="{71348E4E-177F-3ECA-0CCB-CE455D0AF882}"/>
                </a:ext>
              </a:extLst>
            </p:cNvPr>
            <p:cNvGrpSpPr/>
            <p:nvPr/>
          </p:nvGrpSpPr>
          <p:grpSpPr>
            <a:xfrm>
              <a:off x="4455215" y="3816418"/>
              <a:ext cx="3281569" cy="1766414"/>
              <a:chOff x="983743" y="1791518"/>
              <a:chExt cx="3281569" cy="1766414"/>
            </a:xfrm>
          </p:grpSpPr>
          <p:sp>
            <p:nvSpPr>
              <p:cNvPr id="355" name="矩形: 圆角 354">
                <a:extLst>
                  <a:ext uri="{FF2B5EF4-FFF2-40B4-BE49-F238E27FC236}">
                    <a16:creationId xmlns:a16="http://schemas.microsoft.com/office/drawing/2014/main" id="{4873646D-755A-7E19-AE53-5B30401EFD54}"/>
                  </a:ext>
                </a:extLst>
              </p:cNvPr>
              <p:cNvSpPr/>
              <p:nvPr/>
            </p:nvSpPr>
            <p:spPr>
              <a:xfrm>
                <a:off x="983743" y="1791518"/>
                <a:ext cx="3281569" cy="1766414"/>
              </a:xfrm>
              <a:prstGeom prst="roundRect">
                <a:avLst>
                  <a:gd name="adj" fmla="val 9441"/>
                </a:avLst>
              </a:prstGeom>
              <a:solidFill>
                <a:schemeClr val="bg1"/>
              </a:solidFill>
              <a:ln>
                <a:noFill/>
              </a:ln>
              <a:effectLst>
                <a:innerShdw blurRad="114300">
                  <a:schemeClr val="accent1">
                    <a:alpha val="4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356" name="矩形 355">
                <a:extLst>
                  <a:ext uri="{FF2B5EF4-FFF2-40B4-BE49-F238E27FC236}">
                    <a16:creationId xmlns:a16="http://schemas.microsoft.com/office/drawing/2014/main" id="{71BF1BF6-F4CF-CE95-D9BC-EC10DDB87B93}"/>
                  </a:ext>
                </a:extLst>
              </p:cNvPr>
              <p:cNvSpPr/>
              <p:nvPr/>
            </p:nvSpPr>
            <p:spPr>
              <a:xfrm>
                <a:off x="1344880" y="1793783"/>
                <a:ext cx="952500" cy="54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6" name="组合 315">
              <a:extLst>
                <a:ext uri="{FF2B5EF4-FFF2-40B4-BE49-F238E27FC236}">
                  <a16:creationId xmlns:a16="http://schemas.microsoft.com/office/drawing/2014/main" id="{BD2F6950-7400-993D-8AAB-280BBE849B31}"/>
                </a:ext>
              </a:extLst>
            </p:cNvPr>
            <p:cNvGrpSpPr/>
            <p:nvPr/>
          </p:nvGrpSpPr>
          <p:grpSpPr>
            <a:xfrm>
              <a:off x="4672243" y="4642198"/>
              <a:ext cx="2847513" cy="655606"/>
              <a:chOff x="1172602" y="2617298"/>
              <a:chExt cx="2847513" cy="655606"/>
            </a:xfrm>
          </p:grpSpPr>
          <p:grpSp>
            <p:nvGrpSpPr>
              <p:cNvPr id="320" name="PA-组合 8">
                <a:extLst>
                  <a:ext uri="{FF2B5EF4-FFF2-40B4-BE49-F238E27FC236}">
                    <a16:creationId xmlns:a16="http://schemas.microsoft.com/office/drawing/2014/main" id="{B0F3C411-68D7-7F99-90FB-925513E019D2}"/>
                  </a:ext>
                </a:extLst>
              </p:cNvPr>
              <p:cNvGrpSpPr/>
              <p:nvPr>
                <p:custDataLst>
                  <p:tags r:id="rId42"/>
                </p:custDataLst>
              </p:nvPr>
            </p:nvGrpSpPr>
            <p:grpSpPr>
              <a:xfrm>
                <a:off x="1172602" y="2617298"/>
                <a:ext cx="396513" cy="655606"/>
                <a:chOff x="-4645734" y="-2575201"/>
                <a:chExt cx="1480374" cy="2447692"/>
              </a:xfrm>
              <a:gradFill>
                <a:gsLst>
                  <a:gs pos="100000">
                    <a:schemeClr val="accent1"/>
                  </a:gs>
                  <a:gs pos="0">
                    <a:schemeClr val="accent6"/>
                  </a:gs>
                </a:gsLst>
                <a:lin ang="5400000" scaled="0"/>
              </a:gradFill>
            </p:grpSpPr>
            <p:sp>
              <p:nvSpPr>
                <p:cNvPr id="339" name="PA-任意多边形 42">
                  <a:extLst>
                    <a:ext uri="{FF2B5EF4-FFF2-40B4-BE49-F238E27FC236}">
                      <a16:creationId xmlns:a16="http://schemas.microsoft.com/office/drawing/2014/main" id="{219E6BD4-04FC-1B75-43BA-EC30771E0CDE}"/>
                    </a:ext>
                  </a:extLst>
                </p:cNvPr>
                <p:cNvSpPr/>
                <p:nvPr>
                  <p:custDataLst>
                    <p:tags r:id="rId61"/>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0" name="PA-任意多边形 43">
                  <a:extLst>
                    <a:ext uri="{FF2B5EF4-FFF2-40B4-BE49-F238E27FC236}">
                      <a16:creationId xmlns:a16="http://schemas.microsoft.com/office/drawing/2014/main" id="{D0FBF02F-2030-2AFD-1235-F8CCFFF8DFF3}"/>
                    </a:ext>
                  </a:extLst>
                </p:cNvPr>
                <p:cNvSpPr/>
                <p:nvPr>
                  <p:custDataLst>
                    <p:tags r:id="rId62"/>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1" name="PA-任意多边形 44">
                  <a:extLst>
                    <a:ext uri="{FF2B5EF4-FFF2-40B4-BE49-F238E27FC236}">
                      <a16:creationId xmlns:a16="http://schemas.microsoft.com/office/drawing/2014/main" id="{2436529F-2726-552D-3FF6-B00A739700BF}"/>
                    </a:ext>
                  </a:extLst>
                </p:cNvPr>
                <p:cNvSpPr/>
                <p:nvPr>
                  <p:custDataLst>
                    <p:tags r:id="rId63"/>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2" name="PA-任意多边形 45">
                  <a:extLst>
                    <a:ext uri="{FF2B5EF4-FFF2-40B4-BE49-F238E27FC236}">
                      <a16:creationId xmlns:a16="http://schemas.microsoft.com/office/drawing/2014/main" id="{48889452-F0CD-B6AF-AE70-CB14EDE65050}"/>
                    </a:ext>
                  </a:extLst>
                </p:cNvPr>
                <p:cNvSpPr/>
                <p:nvPr>
                  <p:custDataLst>
                    <p:tags r:id="rId64"/>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3" name="PA-任意多边形 46">
                  <a:extLst>
                    <a:ext uri="{FF2B5EF4-FFF2-40B4-BE49-F238E27FC236}">
                      <a16:creationId xmlns:a16="http://schemas.microsoft.com/office/drawing/2014/main" id="{2CB73BBD-297D-1898-45C4-9A00FD5BDC58}"/>
                    </a:ext>
                  </a:extLst>
                </p:cNvPr>
                <p:cNvSpPr/>
                <p:nvPr>
                  <p:custDataLst>
                    <p:tags r:id="rId65"/>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4" name="PA-任意多边形 47">
                  <a:extLst>
                    <a:ext uri="{FF2B5EF4-FFF2-40B4-BE49-F238E27FC236}">
                      <a16:creationId xmlns:a16="http://schemas.microsoft.com/office/drawing/2014/main" id="{4F27B887-0A51-BCDE-DF93-95AF2EEC3842}"/>
                    </a:ext>
                  </a:extLst>
                </p:cNvPr>
                <p:cNvSpPr/>
                <p:nvPr>
                  <p:custDataLst>
                    <p:tags r:id="rId66"/>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5" name="PA-任意多边形 48">
                  <a:extLst>
                    <a:ext uri="{FF2B5EF4-FFF2-40B4-BE49-F238E27FC236}">
                      <a16:creationId xmlns:a16="http://schemas.microsoft.com/office/drawing/2014/main" id="{9565A9A1-14B9-F2A5-FA2D-529746460397}"/>
                    </a:ext>
                  </a:extLst>
                </p:cNvPr>
                <p:cNvSpPr/>
                <p:nvPr>
                  <p:custDataLst>
                    <p:tags r:id="rId67"/>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6" name="PA-任意多边形 49">
                  <a:extLst>
                    <a:ext uri="{FF2B5EF4-FFF2-40B4-BE49-F238E27FC236}">
                      <a16:creationId xmlns:a16="http://schemas.microsoft.com/office/drawing/2014/main" id="{D8881B2E-BC0B-9A13-79CB-C0B9433B19E0}"/>
                    </a:ext>
                  </a:extLst>
                </p:cNvPr>
                <p:cNvSpPr/>
                <p:nvPr>
                  <p:custDataLst>
                    <p:tags r:id="rId68"/>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7" name="PA-任意多边形 50">
                  <a:extLst>
                    <a:ext uri="{FF2B5EF4-FFF2-40B4-BE49-F238E27FC236}">
                      <a16:creationId xmlns:a16="http://schemas.microsoft.com/office/drawing/2014/main" id="{B063B8F7-0D75-B9B6-D80E-4F8DFF92EBCA}"/>
                    </a:ext>
                  </a:extLst>
                </p:cNvPr>
                <p:cNvSpPr/>
                <p:nvPr>
                  <p:custDataLst>
                    <p:tags r:id="rId69"/>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8" name="PA-任意多边形 51">
                  <a:extLst>
                    <a:ext uri="{FF2B5EF4-FFF2-40B4-BE49-F238E27FC236}">
                      <a16:creationId xmlns:a16="http://schemas.microsoft.com/office/drawing/2014/main" id="{84D656BC-3BA1-8593-50F5-36D8D50091BE}"/>
                    </a:ext>
                  </a:extLst>
                </p:cNvPr>
                <p:cNvSpPr/>
                <p:nvPr>
                  <p:custDataLst>
                    <p:tags r:id="rId70"/>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49" name="PA-任意多边形 52">
                  <a:extLst>
                    <a:ext uri="{FF2B5EF4-FFF2-40B4-BE49-F238E27FC236}">
                      <a16:creationId xmlns:a16="http://schemas.microsoft.com/office/drawing/2014/main" id="{CF2DB391-B383-377A-4038-9BDBE1C953D3}"/>
                    </a:ext>
                  </a:extLst>
                </p:cNvPr>
                <p:cNvSpPr/>
                <p:nvPr>
                  <p:custDataLst>
                    <p:tags r:id="rId71"/>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50" name="PA-任意多边形 53">
                  <a:extLst>
                    <a:ext uri="{FF2B5EF4-FFF2-40B4-BE49-F238E27FC236}">
                      <a16:creationId xmlns:a16="http://schemas.microsoft.com/office/drawing/2014/main" id="{BC0A388C-034A-F8DC-E99B-757D93AEC500}"/>
                    </a:ext>
                  </a:extLst>
                </p:cNvPr>
                <p:cNvSpPr/>
                <p:nvPr>
                  <p:custDataLst>
                    <p:tags r:id="rId72"/>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51" name="PA-任意多边形 54">
                  <a:extLst>
                    <a:ext uri="{FF2B5EF4-FFF2-40B4-BE49-F238E27FC236}">
                      <a16:creationId xmlns:a16="http://schemas.microsoft.com/office/drawing/2014/main" id="{BED89342-6C96-4F02-C95F-E6A8334F5E91}"/>
                    </a:ext>
                  </a:extLst>
                </p:cNvPr>
                <p:cNvSpPr/>
                <p:nvPr>
                  <p:custDataLst>
                    <p:tags r:id="rId73"/>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52" name="PA-任意多边形 55">
                  <a:extLst>
                    <a:ext uri="{FF2B5EF4-FFF2-40B4-BE49-F238E27FC236}">
                      <a16:creationId xmlns:a16="http://schemas.microsoft.com/office/drawing/2014/main" id="{6337056F-297A-47D3-B7CE-62B62261A287}"/>
                    </a:ext>
                  </a:extLst>
                </p:cNvPr>
                <p:cNvSpPr/>
                <p:nvPr>
                  <p:custDataLst>
                    <p:tags r:id="rId74"/>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53" name="PA-任意多边形 56">
                  <a:extLst>
                    <a:ext uri="{FF2B5EF4-FFF2-40B4-BE49-F238E27FC236}">
                      <a16:creationId xmlns:a16="http://schemas.microsoft.com/office/drawing/2014/main" id="{6E5B77C9-0A52-6D6F-9175-5CF3343C3B8C}"/>
                    </a:ext>
                  </a:extLst>
                </p:cNvPr>
                <p:cNvSpPr/>
                <p:nvPr>
                  <p:custDataLst>
                    <p:tags r:id="rId75"/>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54" name="PA-任意多边形 58">
                  <a:extLst>
                    <a:ext uri="{FF2B5EF4-FFF2-40B4-BE49-F238E27FC236}">
                      <a16:creationId xmlns:a16="http://schemas.microsoft.com/office/drawing/2014/main" id="{B98BC753-B44F-2C0D-B663-2F2A1AFFE302}"/>
                    </a:ext>
                  </a:extLst>
                </p:cNvPr>
                <p:cNvSpPr/>
                <p:nvPr>
                  <p:custDataLst>
                    <p:tags r:id="rId76"/>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grpSp>
            <p:nvGrpSpPr>
              <p:cNvPr id="321" name="PA-组合 8">
                <a:extLst>
                  <a:ext uri="{FF2B5EF4-FFF2-40B4-BE49-F238E27FC236}">
                    <a16:creationId xmlns:a16="http://schemas.microsoft.com/office/drawing/2014/main" id="{6BFD6D7F-5E29-FAA0-5A16-5472EB19904F}"/>
                  </a:ext>
                </a:extLst>
              </p:cNvPr>
              <p:cNvGrpSpPr/>
              <p:nvPr>
                <p:custDataLst>
                  <p:tags r:id="rId43"/>
                </p:custDataLst>
              </p:nvPr>
            </p:nvGrpSpPr>
            <p:grpSpPr>
              <a:xfrm flipH="1">
                <a:off x="3623602" y="2617298"/>
                <a:ext cx="396513" cy="655606"/>
                <a:chOff x="-4645734" y="-2575201"/>
                <a:chExt cx="1480374" cy="2447692"/>
              </a:xfrm>
              <a:gradFill>
                <a:gsLst>
                  <a:gs pos="100000">
                    <a:schemeClr val="accent1"/>
                  </a:gs>
                  <a:gs pos="0">
                    <a:schemeClr val="accent6"/>
                  </a:gs>
                </a:gsLst>
                <a:lin ang="5400000" scaled="0"/>
              </a:gradFill>
            </p:grpSpPr>
            <p:sp>
              <p:nvSpPr>
                <p:cNvPr id="323" name="PA-任意多边形 42">
                  <a:extLst>
                    <a:ext uri="{FF2B5EF4-FFF2-40B4-BE49-F238E27FC236}">
                      <a16:creationId xmlns:a16="http://schemas.microsoft.com/office/drawing/2014/main" id="{CFBA06FD-62BC-D463-65C4-D0F2E1576ACA}"/>
                    </a:ext>
                  </a:extLst>
                </p:cNvPr>
                <p:cNvSpPr/>
                <p:nvPr>
                  <p:custDataLst>
                    <p:tags r:id="rId45"/>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24" name="PA-任意多边形 43">
                  <a:extLst>
                    <a:ext uri="{FF2B5EF4-FFF2-40B4-BE49-F238E27FC236}">
                      <a16:creationId xmlns:a16="http://schemas.microsoft.com/office/drawing/2014/main" id="{268E3540-BEE9-9BB2-7EF7-9643F0AB1DD5}"/>
                    </a:ext>
                  </a:extLst>
                </p:cNvPr>
                <p:cNvSpPr/>
                <p:nvPr>
                  <p:custDataLst>
                    <p:tags r:id="rId46"/>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25" name="PA-任意多边形 44">
                  <a:extLst>
                    <a:ext uri="{FF2B5EF4-FFF2-40B4-BE49-F238E27FC236}">
                      <a16:creationId xmlns:a16="http://schemas.microsoft.com/office/drawing/2014/main" id="{E50AC7BB-BD7C-56F0-CBF0-DE2FF615B061}"/>
                    </a:ext>
                  </a:extLst>
                </p:cNvPr>
                <p:cNvSpPr/>
                <p:nvPr>
                  <p:custDataLst>
                    <p:tags r:id="rId47"/>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26" name="PA-任意多边形 45">
                  <a:extLst>
                    <a:ext uri="{FF2B5EF4-FFF2-40B4-BE49-F238E27FC236}">
                      <a16:creationId xmlns:a16="http://schemas.microsoft.com/office/drawing/2014/main" id="{96857AA5-F6F2-0152-64A4-A7D642355BF1}"/>
                    </a:ext>
                  </a:extLst>
                </p:cNvPr>
                <p:cNvSpPr/>
                <p:nvPr>
                  <p:custDataLst>
                    <p:tags r:id="rId48"/>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27" name="PA-任意多边形 46">
                  <a:extLst>
                    <a:ext uri="{FF2B5EF4-FFF2-40B4-BE49-F238E27FC236}">
                      <a16:creationId xmlns:a16="http://schemas.microsoft.com/office/drawing/2014/main" id="{764CC99E-7026-F07C-B5EB-9DCA1605EFEF}"/>
                    </a:ext>
                  </a:extLst>
                </p:cNvPr>
                <p:cNvSpPr/>
                <p:nvPr>
                  <p:custDataLst>
                    <p:tags r:id="rId49"/>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28" name="PA-任意多边形 47">
                  <a:extLst>
                    <a:ext uri="{FF2B5EF4-FFF2-40B4-BE49-F238E27FC236}">
                      <a16:creationId xmlns:a16="http://schemas.microsoft.com/office/drawing/2014/main" id="{1EF15655-9BAF-DB78-5CDF-F7B5EFA8B802}"/>
                    </a:ext>
                  </a:extLst>
                </p:cNvPr>
                <p:cNvSpPr/>
                <p:nvPr>
                  <p:custDataLst>
                    <p:tags r:id="rId50"/>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29" name="PA-任意多边形 48">
                  <a:extLst>
                    <a:ext uri="{FF2B5EF4-FFF2-40B4-BE49-F238E27FC236}">
                      <a16:creationId xmlns:a16="http://schemas.microsoft.com/office/drawing/2014/main" id="{B1DA09CD-CCCE-586C-227E-E2B55525300E}"/>
                    </a:ext>
                  </a:extLst>
                </p:cNvPr>
                <p:cNvSpPr/>
                <p:nvPr>
                  <p:custDataLst>
                    <p:tags r:id="rId51"/>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0" name="PA-任意多边形 49">
                  <a:extLst>
                    <a:ext uri="{FF2B5EF4-FFF2-40B4-BE49-F238E27FC236}">
                      <a16:creationId xmlns:a16="http://schemas.microsoft.com/office/drawing/2014/main" id="{201B6FC3-4FF0-B7AE-FCCD-C0B26D6B3136}"/>
                    </a:ext>
                  </a:extLst>
                </p:cNvPr>
                <p:cNvSpPr/>
                <p:nvPr>
                  <p:custDataLst>
                    <p:tags r:id="rId52"/>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1" name="PA-任意多边形 50">
                  <a:extLst>
                    <a:ext uri="{FF2B5EF4-FFF2-40B4-BE49-F238E27FC236}">
                      <a16:creationId xmlns:a16="http://schemas.microsoft.com/office/drawing/2014/main" id="{2CC9DC7B-7065-ACB0-B886-3262A1D51DE6}"/>
                    </a:ext>
                  </a:extLst>
                </p:cNvPr>
                <p:cNvSpPr/>
                <p:nvPr>
                  <p:custDataLst>
                    <p:tags r:id="rId53"/>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2" name="PA-任意多边形 51">
                  <a:extLst>
                    <a:ext uri="{FF2B5EF4-FFF2-40B4-BE49-F238E27FC236}">
                      <a16:creationId xmlns:a16="http://schemas.microsoft.com/office/drawing/2014/main" id="{5B973DF0-65C5-3B0F-6D50-F57C51B72C1F}"/>
                    </a:ext>
                  </a:extLst>
                </p:cNvPr>
                <p:cNvSpPr/>
                <p:nvPr>
                  <p:custDataLst>
                    <p:tags r:id="rId54"/>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3" name="PA-任意多边形 52">
                  <a:extLst>
                    <a:ext uri="{FF2B5EF4-FFF2-40B4-BE49-F238E27FC236}">
                      <a16:creationId xmlns:a16="http://schemas.microsoft.com/office/drawing/2014/main" id="{09A7909C-0E06-B94C-EB61-A4DE2CF84163}"/>
                    </a:ext>
                  </a:extLst>
                </p:cNvPr>
                <p:cNvSpPr/>
                <p:nvPr>
                  <p:custDataLst>
                    <p:tags r:id="rId55"/>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4" name="PA-任意多边形 53">
                  <a:extLst>
                    <a:ext uri="{FF2B5EF4-FFF2-40B4-BE49-F238E27FC236}">
                      <a16:creationId xmlns:a16="http://schemas.microsoft.com/office/drawing/2014/main" id="{96DF7F42-3BF9-246C-0C12-FFCA1BE07E9D}"/>
                    </a:ext>
                  </a:extLst>
                </p:cNvPr>
                <p:cNvSpPr/>
                <p:nvPr>
                  <p:custDataLst>
                    <p:tags r:id="rId56"/>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5" name="PA-任意多边形 54">
                  <a:extLst>
                    <a:ext uri="{FF2B5EF4-FFF2-40B4-BE49-F238E27FC236}">
                      <a16:creationId xmlns:a16="http://schemas.microsoft.com/office/drawing/2014/main" id="{8529D543-FE41-23B6-6597-7837126C01E3}"/>
                    </a:ext>
                  </a:extLst>
                </p:cNvPr>
                <p:cNvSpPr/>
                <p:nvPr>
                  <p:custDataLst>
                    <p:tags r:id="rId57"/>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6" name="PA-任意多边形 55">
                  <a:extLst>
                    <a:ext uri="{FF2B5EF4-FFF2-40B4-BE49-F238E27FC236}">
                      <a16:creationId xmlns:a16="http://schemas.microsoft.com/office/drawing/2014/main" id="{04DFD13C-BA64-8B82-2025-66D7656A8C6C}"/>
                    </a:ext>
                  </a:extLst>
                </p:cNvPr>
                <p:cNvSpPr/>
                <p:nvPr>
                  <p:custDataLst>
                    <p:tags r:id="rId58"/>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7" name="PA-任意多边形 56">
                  <a:extLst>
                    <a:ext uri="{FF2B5EF4-FFF2-40B4-BE49-F238E27FC236}">
                      <a16:creationId xmlns:a16="http://schemas.microsoft.com/office/drawing/2014/main" id="{DEBE3705-70E2-FE6A-04A6-50FEBCBE19C5}"/>
                    </a:ext>
                  </a:extLst>
                </p:cNvPr>
                <p:cNvSpPr/>
                <p:nvPr>
                  <p:custDataLst>
                    <p:tags r:id="rId59"/>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38" name="PA-任意多边形 58">
                  <a:extLst>
                    <a:ext uri="{FF2B5EF4-FFF2-40B4-BE49-F238E27FC236}">
                      <a16:creationId xmlns:a16="http://schemas.microsoft.com/office/drawing/2014/main" id="{8117CC0A-FC54-631E-8D33-7C691802ED08}"/>
                    </a:ext>
                  </a:extLst>
                </p:cNvPr>
                <p:cNvSpPr/>
                <p:nvPr>
                  <p:custDataLst>
                    <p:tags r:id="rId60"/>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sp>
            <p:nvSpPr>
              <p:cNvPr id="322" name="文本框 321">
                <a:extLst>
                  <a:ext uri="{FF2B5EF4-FFF2-40B4-BE49-F238E27FC236}">
                    <a16:creationId xmlns:a16="http://schemas.microsoft.com/office/drawing/2014/main" id="{0C0EA85C-6DCB-8CC2-AB5A-E7A7475DEDBB}"/>
                  </a:ext>
                </a:extLst>
              </p:cNvPr>
              <p:cNvSpPr txBox="1"/>
              <p:nvPr>
                <p:custDataLst>
                  <p:tags r:id="rId44"/>
                </p:custDataLst>
              </p:nvPr>
            </p:nvSpPr>
            <p:spPr>
              <a:xfrm>
                <a:off x="1734584" y="2745046"/>
                <a:ext cx="1723549" cy="400110"/>
              </a:xfrm>
              <a:prstGeom prst="rect">
                <a:avLst/>
              </a:prstGeom>
              <a:noFill/>
            </p:spPr>
            <p:txBody>
              <a:bodyPr wrap="none" rtlCol="0" anchor="ctr" anchorCtr="0">
                <a:spAutoFit/>
              </a:bodyPr>
              <a:lstStyle/>
              <a:p>
                <a:r>
                  <a:rPr lang="zh-CN" altLang="en-US" sz="2000" b="1" dirty="0">
                    <a:solidFill>
                      <a:schemeClr val="accent1">
                        <a:lumMod val="75000"/>
                      </a:schemeClr>
                    </a:solidFill>
                    <a:latin typeface="+mj-ea"/>
                    <a:ea typeface="+mj-ea"/>
                  </a:rPr>
                  <a:t>输入奖项内容</a:t>
                </a:r>
              </a:p>
            </p:txBody>
          </p:sp>
        </p:grpSp>
        <p:grpSp>
          <p:nvGrpSpPr>
            <p:cNvPr id="317" name="组合 316">
              <a:extLst>
                <a:ext uri="{FF2B5EF4-FFF2-40B4-BE49-F238E27FC236}">
                  <a16:creationId xmlns:a16="http://schemas.microsoft.com/office/drawing/2014/main" id="{CF73D1C6-6A8D-FA22-43DB-087587FBDCD5}"/>
                </a:ext>
              </a:extLst>
            </p:cNvPr>
            <p:cNvGrpSpPr/>
            <p:nvPr/>
          </p:nvGrpSpPr>
          <p:grpSpPr>
            <a:xfrm>
              <a:off x="4723583" y="3991696"/>
              <a:ext cx="2165418" cy="625830"/>
              <a:chOff x="1252111" y="1966796"/>
              <a:chExt cx="2165418" cy="625830"/>
            </a:xfrm>
          </p:grpSpPr>
          <p:sp>
            <p:nvSpPr>
              <p:cNvPr id="318" name="文本框 317">
                <a:extLst>
                  <a:ext uri="{FF2B5EF4-FFF2-40B4-BE49-F238E27FC236}">
                    <a16:creationId xmlns:a16="http://schemas.microsoft.com/office/drawing/2014/main" id="{FCA78B35-3E1E-8DF8-8688-07341D6016EC}"/>
                  </a:ext>
                </a:extLst>
              </p:cNvPr>
              <p:cNvSpPr txBox="1"/>
              <p:nvPr>
                <p:custDataLst>
                  <p:tags r:id="rId41"/>
                </p:custDataLst>
              </p:nvPr>
            </p:nvSpPr>
            <p:spPr>
              <a:xfrm>
                <a:off x="1260911" y="2284849"/>
                <a:ext cx="2156618" cy="307777"/>
              </a:xfrm>
              <a:prstGeom prst="rect">
                <a:avLst/>
              </a:prstGeom>
              <a:noFill/>
            </p:spPr>
            <p:txBody>
              <a:bodyPr wrap="square" rtlCol="0">
                <a:spAutoFit/>
              </a:bodyPr>
              <a:lstStyle/>
              <a:p>
                <a:r>
                  <a:rPr lang="zh-CN" altLang="en-US" sz="1400" dirty="0">
                    <a:solidFill>
                      <a:schemeClr val="tx1">
                        <a:lumMod val="50000"/>
                        <a:lumOff val="50000"/>
                      </a:schemeClr>
                    </a:solidFill>
                    <a:latin typeface="+mn-ea"/>
                  </a:rPr>
                  <a:t>输入文本输入文本</a:t>
                </a:r>
              </a:p>
            </p:txBody>
          </p:sp>
          <p:sp>
            <p:nvSpPr>
              <p:cNvPr id="319" name="文本框 318">
                <a:extLst>
                  <a:ext uri="{FF2B5EF4-FFF2-40B4-BE49-F238E27FC236}">
                    <a16:creationId xmlns:a16="http://schemas.microsoft.com/office/drawing/2014/main" id="{8CD6E3EA-B842-F069-D6F0-DCEFB990F9A9}"/>
                  </a:ext>
                </a:extLst>
              </p:cNvPr>
              <p:cNvSpPr txBox="1"/>
              <p:nvPr/>
            </p:nvSpPr>
            <p:spPr>
              <a:xfrm>
                <a:off x="1252111" y="1966796"/>
                <a:ext cx="1034257" cy="369332"/>
              </a:xfrm>
              <a:prstGeom prst="rect">
                <a:avLst/>
              </a:prstGeom>
              <a:noFill/>
            </p:spPr>
            <p:txBody>
              <a:bodyPr wrap="none" rtlCol="0">
                <a:spAutoFit/>
              </a:bodyPr>
              <a:lstStyle/>
              <a:p>
                <a:r>
                  <a:rPr lang="en-US" altLang="zh-CN" b="1" dirty="0">
                    <a:solidFill>
                      <a:schemeClr val="accent1">
                        <a:lumMod val="20000"/>
                        <a:lumOff val="80000"/>
                      </a:schemeClr>
                    </a:solidFill>
                    <a:latin typeface="+mn-ea"/>
                  </a:rPr>
                  <a:t>XXXX</a:t>
                </a:r>
                <a:r>
                  <a:rPr lang="zh-CN" altLang="en-US" b="1" dirty="0">
                    <a:solidFill>
                      <a:schemeClr val="accent1">
                        <a:lumMod val="20000"/>
                        <a:lumOff val="80000"/>
                      </a:schemeClr>
                    </a:solidFill>
                    <a:latin typeface="+mn-ea"/>
                  </a:rPr>
                  <a:t>年</a:t>
                </a:r>
              </a:p>
            </p:txBody>
          </p:sp>
        </p:grpSp>
      </p:grpSp>
      <p:grpSp>
        <p:nvGrpSpPr>
          <p:cNvPr id="141" name="组合 140">
            <a:extLst>
              <a:ext uri="{FF2B5EF4-FFF2-40B4-BE49-F238E27FC236}">
                <a16:creationId xmlns:a16="http://schemas.microsoft.com/office/drawing/2014/main" id="{49C9E34C-EE9E-9144-E748-35457216FB42}"/>
              </a:ext>
            </a:extLst>
          </p:cNvPr>
          <p:cNvGrpSpPr/>
          <p:nvPr/>
        </p:nvGrpSpPr>
        <p:grpSpPr>
          <a:xfrm>
            <a:off x="8039238" y="3816418"/>
            <a:ext cx="3281569" cy="1766414"/>
            <a:chOff x="8039238" y="3816418"/>
            <a:chExt cx="3281569" cy="1766414"/>
          </a:xfrm>
        </p:grpSpPr>
        <p:grpSp>
          <p:nvGrpSpPr>
            <p:cNvPr id="358" name="组合 357">
              <a:extLst>
                <a:ext uri="{FF2B5EF4-FFF2-40B4-BE49-F238E27FC236}">
                  <a16:creationId xmlns:a16="http://schemas.microsoft.com/office/drawing/2014/main" id="{CDEAEB0B-66E5-58BB-28F0-D814CC4280AE}"/>
                </a:ext>
              </a:extLst>
            </p:cNvPr>
            <p:cNvGrpSpPr/>
            <p:nvPr/>
          </p:nvGrpSpPr>
          <p:grpSpPr>
            <a:xfrm>
              <a:off x="8039238" y="3816418"/>
              <a:ext cx="3281569" cy="1766414"/>
              <a:chOff x="983743" y="1791518"/>
              <a:chExt cx="3281569" cy="1766414"/>
            </a:xfrm>
          </p:grpSpPr>
          <p:sp>
            <p:nvSpPr>
              <p:cNvPr id="398" name="矩形: 圆角 397">
                <a:extLst>
                  <a:ext uri="{FF2B5EF4-FFF2-40B4-BE49-F238E27FC236}">
                    <a16:creationId xmlns:a16="http://schemas.microsoft.com/office/drawing/2014/main" id="{0B834B39-C01F-1692-7E6F-CECABF8CBAD1}"/>
                  </a:ext>
                </a:extLst>
              </p:cNvPr>
              <p:cNvSpPr/>
              <p:nvPr/>
            </p:nvSpPr>
            <p:spPr>
              <a:xfrm>
                <a:off x="983743" y="1791518"/>
                <a:ext cx="3281569" cy="1766414"/>
              </a:xfrm>
              <a:prstGeom prst="roundRect">
                <a:avLst>
                  <a:gd name="adj" fmla="val 9441"/>
                </a:avLst>
              </a:prstGeom>
              <a:solidFill>
                <a:schemeClr val="bg1"/>
              </a:solidFill>
              <a:ln>
                <a:noFill/>
              </a:ln>
              <a:effectLst>
                <a:innerShdw blurRad="114300">
                  <a:schemeClr val="accent1">
                    <a:alpha val="42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399" name="矩形 398">
                <a:extLst>
                  <a:ext uri="{FF2B5EF4-FFF2-40B4-BE49-F238E27FC236}">
                    <a16:creationId xmlns:a16="http://schemas.microsoft.com/office/drawing/2014/main" id="{308463C9-3EBC-0835-5CB9-DB94D95901ED}"/>
                  </a:ext>
                </a:extLst>
              </p:cNvPr>
              <p:cNvSpPr/>
              <p:nvPr/>
            </p:nvSpPr>
            <p:spPr>
              <a:xfrm>
                <a:off x="1344880" y="1793783"/>
                <a:ext cx="952500" cy="54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9" name="组合 358">
              <a:extLst>
                <a:ext uri="{FF2B5EF4-FFF2-40B4-BE49-F238E27FC236}">
                  <a16:creationId xmlns:a16="http://schemas.microsoft.com/office/drawing/2014/main" id="{E553DCE8-9629-CE28-C10B-23DF9BC09ED7}"/>
                </a:ext>
              </a:extLst>
            </p:cNvPr>
            <p:cNvGrpSpPr/>
            <p:nvPr/>
          </p:nvGrpSpPr>
          <p:grpSpPr>
            <a:xfrm>
              <a:off x="8256266" y="4642198"/>
              <a:ext cx="2847513" cy="655606"/>
              <a:chOff x="1172602" y="2617298"/>
              <a:chExt cx="2847513" cy="655606"/>
            </a:xfrm>
          </p:grpSpPr>
          <p:grpSp>
            <p:nvGrpSpPr>
              <p:cNvPr id="363" name="PA-组合 8">
                <a:extLst>
                  <a:ext uri="{FF2B5EF4-FFF2-40B4-BE49-F238E27FC236}">
                    <a16:creationId xmlns:a16="http://schemas.microsoft.com/office/drawing/2014/main" id="{DD210748-110D-77C4-3E38-A97FDB5E2895}"/>
                  </a:ext>
                </a:extLst>
              </p:cNvPr>
              <p:cNvGrpSpPr/>
              <p:nvPr>
                <p:custDataLst>
                  <p:tags r:id="rId6"/>
                </p:custDataLst>
              </p:nvPr>
            </p:nvGrpSpPr>
            <p:grpSpPr>
              <a:xfrm>
                <a:off x="1172602" y="2617298"/>
                <a:ext cx="396513" cy="655606"/>
                <a:chOff x="-4645734" y="-2575201"/>
                <a:chExt cx="1480374" cy="2447692"/>
              </a:xfrm>
              <a:gradFill>
                <a:gsLst>
                  <a:gs pos="100000">
                    <a:schemeClr val="accent1"/>
                  </a:gs>
                  <a:gs pos="0">
                    <a:schemeClr val="accent6"/>
                  </a:gs>
                </a:gsLst>
                <a:lin ang="5400000" scaled="0"/>
              </a:gradFill>
            </p:grpSpPr>
            <p:sp>
              <p:nvSpPr>
                <p:cNvPr id="382" name="PA-任意多边形 42">
                  <a:extLst>
                    <a:ext uri="{FF2B5EF4-FFF2-40B4-BE49-F238E27FC236}">
                      <a16:creationId xmlns:a16="http://schemas.microsoft.com/office/drawing/2014/main" id="{5B3C453C-D7D0-77BD-2271-FCC50DD74D33}"/>
                    </a:ext>
                  </a:extLst>
                </p:cNvPr>
                <p:cNvSpPr/>
                <p:nvPr>
                  <p:custDataLst>
                    <p:tags r:id="rId25"/>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3" name="PA-任意多边形 43">
                  <a:extLst>
                    <a:ext uri="{FF2B5EF4-FFF2-40B4-BE49-F238E27FC236}">
                      <a16:creationId xmlns:a16="http://schemas.microsoft.com/office/drawing/2014/main" id="{E5AE207A-F831-4DA4-BE83-EF36F9FFFD49}"/>
                    </a:ext>
                  </a:extLst>
                </p:cNvPr>
                <p:cNvSpPr/>
                <p:nvPr>
                  <p:custDataLst>
                    <p:tags r:id="rId26"/>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4" name="PA-任意多边形 44">
                  <a:extLst>
                    <a:ext uri="{FF2B5EF4-FFF2-40B4-BE49-F238E27FC236}">
                      <a16:creationId xmlns:a16="http://schemas.microsoft.com/office/drawing/2014/main" id="{53F735E1-C53B-F4FC-7581-90006E0A6C96}"/>
                    </a:ext>
                  </a:extLst>
                </p:cNvPr>
                <p:cNvSpPr/>
                <p:nvPr>
                  <p:custDataLst>
                    <p:tags r:id="rId27"/>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5" name="PA-任意多边形 45">
                  <a:extLst>
                    <a:ext uri="{FF2B5EF4-FFF2-40B4-BE49-F238E27FC236}">
                      <a16:creationId xmlns:a16="http://schemas.microsoft.com/office/drawing/2014/main" id="{7D9BC206-D484-CDC3-0296-D4EFCEC5F9E3}"/>
                    </a:ext>
                  </a:extLst>
                </p:cNvPr>
                <p:cNvSpPr/>
                <p:nvPr>
                  <p:custDataLst>
                    <p:tags r:id="rId28"/>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6" name="PA-任意多边形 46">
                  <a:extLst>
                    <a:ext uri="{FF2B5EF4-FFF2-40B4-BE49-F238E27FC236}">
                      <a16:creationId xmlns:a16="http://schemas.microsoft.com/office/drawing/2014/main" id="{299C55F2-BE9F-1B53-4A98-51B371D7E154}"/>
                    </a:ext>
                  </a:extLst>
                </p:cNvPr>
                <p:cNvSpPr/>
                <p:nvPr>
                  <p:custDataLst>
                    <p:tags r:id="rId29"/>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7" name="PA-任意多边形 47">
                  <a:extLst>
                    <a:ext uri="{FF2B5EF4-FFF2-40B4-BE49-F238E27FC236}">
                      <a16:creationId xmlns:a16="http://schemas.microsoft.com/office/drawing/2014/main" id="{4C46762B-5D79-125A-B456-D11CB6844B90}"/>
                    </a:ext>
                  </a:extLst>
                </p:cNvPr>
                <p:cNvSpPr/>
                <p:nvPr>
                  <p:custDataLst>
                    <p:tags r:id="rId30"/>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8" name="PA-任意多边形 48">
                  <a:extLst>
                    <a:ext uri="{FF2B5EF4-FFF2-40B4-BE49-F238E27FC236}">
                      <a16:creationId xmlns:a16="http://schemas.microsoft.com/office/drawing/2014/main" id="{9AB0F7E8-284F-4C53-5D02-23BAC0455552}"/>
                    </a:ext>
                  </a:extLst>
                </p:cNvPr>
                <p:cNvSpPr/>
                <p:nvPr>
                  <p:custDataLst>
                    <p:tags r:id="rId31"/>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9" name="PA-任意多边形 49">
                  <a:extLst>
                    <a:ext uri="{FF2B5EF4-FFF2-40B4-BE49-F238E27FC236}">
                      <a16:creationId xmlns:a16="http://schemas.microsoft.com/office/drawing/2014/main" id="{1DB93F4F-FAC2-0627-A3DB-3EA08BEC8267}"/>
                    </a:ext>
                  </a:extLst>
                </p:cNvPr>
                <p:cNvSpPr/>
                <p:nvPr>
                  <p:custDataLst>
                    <p:tags r:id="rId32"/>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0" name="PA-任意多边形 50">
                  <a:extLst>
                    <a:ext uri="{FF2B5EF4-FFF2-40B4-BE49-F238E27FC236}">
                      <a16:creationId xmlns:a16="http://schemas.microsoft.com/office/drawing/2014/main" id="{AA8E7D9B-34A7-33AB-3DF9-AAA1A9C190E7}"/>
                    </a:ext>
                  </a:extLst>
                </p:cNvPr>
                <p:cNvSpPr/>
                <p:nvPr>
                  <p:custDataLst>
                    <p:tags r:id="rId33"/>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1" name="PA-任意多边形 51">
                  <a:extLst>
                    <a:ext uri="{FF2B5EF4-FFF2-40B4-BE49-F238E27FC236}">
                      <a16:creationId xmlns:a16="http://schemas.microsoft.com/office/drawing/2014/main" id="{37CC4DB7-2C56-1F27-2FE6-D661FDB519CD}"/>
                    </a:ext>
                  </a:extLst>
                </p:cNvPr>
                <p:cNvSpPr/>
                <p:nvPr>
                  <p:custDataLst>
                    <p:tags r:id="rId34"/>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2" name="PA-任意多边形 52">
                  <a:extLst>
                    <a:ext uri="{FF2B5EF4-FFF2-40B4-BE49-F238E27FC236}">
                      <a16:creationId xmlns:a16="http://schemas.microsoft.com/office/drawing/2014/main" id="{B08B7201-A864-FD21-8051-D03ED2189340}"/>
                    </a:ext>
                  </a:extLst>
                </p:cNvPr>
                <p:cNvSpPr/>
                <p:nvPr>
                  <p:custDataLst>
                    <p:tags r:id="rId35"/>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3" name="PA-任意多边形 53">
                  <a:extLst>
                    <a:ext uri="{FF2B5EF4-FFF2-40B4-BE49-F238E27FC236}">
                      <a16:creationId xmlns:a16="http://schemas.microsoft.com/office/drawing/2014/main" id="{44920F81-9916-7BC6-1813-998393905134}"/>
                    </a:ext>
                  </a:extLst>
                </p:cNvPr>
                <p:cNvSpPr/>
                <p:nvPr>
                  <p:custDataLst>
                    <p:tags r:id="rId36"/>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4" name="PA-任意多边形 54">
                  <a:extLst>
                    <a:ext uri="{FF2B5EF4-FFF2-40B4-BE49-F238E27FC236}">
                      <a16:creationId xmlns:a16="http://schemas.microsoft.com/office/drawing/2014/main" id="{574866BF-F6AB-A19C-6498-A3BB66239E66}"/>
                    </a:ext>
                  </a:extLst>
                </p:cNvPr>
                <p:cNvSpPr/>
                <p:nvPr>
                  <p:custDataLst>
                    <p:tags r:id="rId37"/>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5" name="PA-任意多边形 55">
                  <a:extLst>
                    <a:ext uri="{FF2B5EF4-FFF2-40B4-BE49-F238E27FC236}">
                      <a16:creationId xmlns:a16="http://schemas.microsoft.com/office/drawing/2014/main" id="{8AD6FEBC-97BC-87B7-C4C5-C1922804196A}"/>
                    </a:ext>
                  </a:extLst>
                </p:cNvPr>
                <p:cNvSpPr/>
                <p:nvPr>
                  <p:custDataLst>
                    <p:tags r:id="rId38"/>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6" name="PA-任意多边形 56">
                  <a:extLst>
                    <a:ext uri="{FF2B5EF4-FFF2-40B4-BE49-F238E27FC236}">
                      <a16:creationId xmlns:a16="http://schemas.microsoft.com/office/drawing/2014/main" id="{D0CF7D90-56A7-94ED-EDDA-EA99C2A5FD57}"/>
                    </a:ext>
                  </a:extLst>
                </p:cNvPr>
                <p:cNvSpPr/>
                <p:nvPr>
                  <p:custDataLst>
                    <p:tags r:id="rId39"/>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97" name="PA-任意多边形 58">
                  <a:extLst>
                    <a:ext uri="{FF2B5EF4-FFF2-40B4-BE49-F238E27FC236}">
                      <a16:creationId xmlns:a16="http://schemas.microsoft.com/office/drawing/2014/main" id="{2CEED3DF-4025-2FB5-BE7D-E5B7B030426A}"/>
                    </a:ext>
                  </a:extLst>
                </p:cNvPr>
                <p:cNvSpPr/>
                <p:nvPr>
                  <p:custDataLst>
                    <p:tags r:id="rId40"/>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grpSp>
            <p:nvGrpSpPr>
              <p:cNvPr id="364" name="PA-组合 8">
                <a:extLst>
                  <a:ext uri="{FF2B5EF4-FFF2-40B4-BE49-F238E27FC236}">
                    <a16:creationId xmlns:a16="http://schemas.microsoft.com/office/drawing/2014/main" id="{6160D7C1-E0D2-4869-4A55-DBF3D4ECD9DB}"/>
                  </a:ext>
                </a:extLst>
              </p:cNvPr>
              <p:cNvGrpSpPr/>
              <p:nvPr>
                <p:custDataLst>
                  <p:tags r:id="rId7"/>
                </p:custDataLst>
              </p:nvPr>
            </p:nvGrpSpPr>
            <p:grpSpPr>
              <a:xfrm flipH="1">
                <a:off x="3623602" y="2617298"/>
                <a:ext cx="396513" cy="655606"/>
                <a:chOff x="-4645734" y="-2575201"/>
                <a:chExt cx="1480374" cy="2447692"/>
              </a:xfrm>
              <a:gradFill>
                <a:gsLst>
                  <a:gs pos="100000">
                    <a:schemeClr val="accent1"/>
                  </a:gs>
                  <a:gs pos="0">
                    <a:schemeClr val="accent6"/>
                  </a:gs>
                </a:gsLst>
                <a:lin ang="5400000" scaled="0"/>
              </a:gradFill>
            </p:grpSpPr>
            <p:sp>
              <p:nvSpPr>
                <p:cNvPr id="366" name="PA-任意多边形 42">
                  <a:extLst>
                    <a:ext uri="{FF2B5EF4-FFF2-40B4-BE49-F238E27FC236}">
                      <a16:creationId xmlns:a16="http://schemas.microsoft.com/office/drawing/2014/main" id="{2BA78B14-13AA-CD44-6B18-D2819C3305CE}"/>
                    </a:ext>
                  </a:extLst>
                </p:cNvPr>
                <p:cNvSpPr/>
                <p:nvPr>
                  <p:custDataLst>
                    <p:tags r:id="rId9"/>
                  </p:custDataLst>
                </p:nvPr>
              </p:nvSpPr>
              <p:spPr>
                <a:xfrm>
                  <a:off x="-4152485" y="-2575201"/>
                  <a:ext cx="282323" cy="460467"/>
                </a:xfrm>
                <a:custGeom>
                  <a:avLst/>
                  <a:gdLst>
                    <a:gd name="connsiteX0" fmla="*/ 2359 w 282323"/>
                    <a:gd name="connsiteY0" fmla="*/ 431869 h 460467"/>
                    <a:gd name="connsiteX1" fmla="*/ 6031 w 282323"/>
                    <a:gd name="connsiteY1" fmla="*/ 441009 h 460467"/>
                    <a:gd name="connsiteX2" fmla="*/ 12464 w 282323"/>
                    <a:gd name="connsiteY2" fmla="*/ 455765 h 460467"/>
                    <a:gd name="connsiteX3" fmla="*/ 22168 w 282323"/>
                    <a:gd name="connsiteY3" fmla="*/ 460135 h 460467"/>
                    <a:gd name="connsiteX4" fmla="*/ 23950 w 282323"/>
                    <a:gd name="connsiteY4" fmla="*/ 434978 h 460467"/>
                    <a:gd name="connsiteX5" fmla="*/ 24071 w 282323"/>
                    <a:gd name="connsiteY5" fmla="*/ 421254 h 460467"/>
                    <a:gd name="connsiteX6" fmla="*/ 23843 w 282323"/>
                    <a:gd name="connsiteY6" fmla="*/ 403455 h 460467"/>
                    <a:gd name="connsiteX7" fmla="*/ 25572 w 282323"/>
                    <a:gd name="connsiteY7" fmla="*/ 386340 h 460467"/>
                    <a:gd name="connsiteX8" fmla="*/ 26497 w 282323"/>
                    <a:gd name="connsiteY8" fmla="*/ 378245 h 460467"/>
                    <a:gd name="connsiteX9" fmla="*/ 28387 w 282323"/>
                    <a:gd name="connsiteY9" fmla="*/ 360206 h 460467"/>
                    <a:gd name="connsiteX10" fmla="*/ 30973 w 282323"/>
                    <a:gd name="connsiteY10" fmla="*/ 347393 h 460467"/>
                    <a:gd name="connsiteX11" fmla="*/ 31147 w 282323"/>
                    <a:gd name="connsiteY11" fmla="*/ 346535 h 460467"/>
                    <a:gd name="connsiteX12" fmla="*/ 35570 w 282323"/>
                    <a:gd name="connsiteY12" fmla="*/ 333092 h 460467"/>
                    <a:gd name="connsiteX13" fmla="*/ 40851 w 282323"/>
                    <a:gd name="connsiteY13" fmla="*/ 320682 h 460467"/>
                    <a:gd name="connsiteX14" fmla="*/ 42513 w 282323"/>
                    <a:gd name="connsiteY14" fmla="*/ 315106 h 460467"/>
                    <a:gd name="connsiteX15" fmla="*/ 46131 w 282323"/>
                    <a:gd name="connsiteY15" fmla="*/ 302293 h 460467"/>
                    <a:gd name="connsiteX16" fmla="*/ 49174 w 282323"/>
                    <a:gd name="connsiteY16" fmla="*/ 292871 h 460467"/>
                    <a:gd name="connsiteX17" fmla="*/ 57390 w 282323"/>
                    <a:gd name="connsiteY17" fmla="*/ 262662 h 460467"/>
                    <a:gd name="connsiteX18" fmla="*/ 61759 w 282323"/>
                    <a:gd name="connsiteY18" fmla="*/ 253066 h 460467"/>
                    <a:gd name="connsiteX19" fmla="*/ 66115 w 282323"/>
                    <a:gd name="connsiteY19" fmla="*/ 244113 h 460467"/>
                    <a:gd name="connsiteX20" fmla="*/ 71744 w 282323"/>
                    <a:gd name="connsiteY20" fmla="*/ 234182 h 460467"/>
                    <a:gd name="connsiteX21" fmla="*/ 72199 w 282323"/>
                    <a:gd name="connsiteY21" fmla="*/ 233485 h 460467"/>
                    <a:gd name="connsiteX22" fmla="*/ 75537 w 282323"/>
                    <a:gd name="connsiteY22" fmla="*/ 228325 h 460467"/>
                    <a:gd name="connsiteX23" fmla="*/ 78927 w 282323"/>
                    <a:gd name="connsiteY23" fmla="*/ 222468 h 460467"/>
                    <a:gd name="connsiteX24" fmla="*/ 83980 w 282323"/>
                    <a:gd name="connsiteY24" fmla="*/ 208395 h 460467"/>
                    <a:gd name="connsiteX25" fmla="*/ 99835 w 282323"/>
                    <a:gd name="connsiteY25" fmla="*/ 180652 h 460467"/>
                    <a:gd name="connsiteX26" fmla="*/ 103910 w 282323"/>
                    <a:gd name="connsiteY26" fmla="*/ 174568 h 460467"/>
                    <a:gd name="connsiteX27" fmla="*/ 107703 w 282323"/>
                    <a:gd name="connsiteY27" fmla="*/ 167853 h 460467"/>
                    <a:gd name="connsiteX28" fmla="*/ 111951 w 282323"/>
                    <a:gd name="connsiteY28" fmla="*/ 161420 h 460467"/>
                    <a:gd name="connsiteX29" fmla="*/ 114082 w 282323"/>
                    <a:gd name="connsiteY29" fmla="*/ 158954 h 460467"/>
                    <a:gd name="connsiteX30" fmla="*/ 123156 w 282323"/>
                    <a:gd name="connsiteY30" fmla="*/ 146771 h 460467"/>
                    <a:gd name="connsiteX31" fmla="*/ 127927 w 282323"/>
                    <a:gd name="connsiteY31" fmla="*/ 140391 h 460467"/>
                    <a:gd name="connsiteX32" fmla="*/ 133154 w 282323"/>
                    <a:gd name="connsiteY32" fmla="*/ 134655 h 460467"/>
                    <a:gd name="connsiteX33" fmla="*/ 141195 w 282323"/>
                    <a:gd name="connsiteY33" fmla="*/ 125112 h 460467"/>
                    <a:gd name="connsiteX34" fmla="*/ 146248 w 282323"/>
                    <a:gd name="connsiteY34" fmla="*/ 115865 h 460467"/>
                    <a:gd name="connsiteX35" fmla="*/ 152507 w 282323"/>
                    <a:gd name="connsiteY35" fmla="*/ 108627 h 460467"/>
                    <a:gd name="connsiteX36" fmla="*/ 155844 w 282323"/>
                    <a:gd name="connsiteY36" fmla="*/ 106094 h 460467"/>
                    <a:gd name="connsiteX37" fmla="*/ 164341 w 282323"/>
                    <a:gd name="connsiteY37" fmla="*/ 98575 h 460467"/>
                    <a:gd name="connsiteX38" fmla="*/ 171807 w 282323"/>
                    <a:gd name="connsiteY38" fmla="*/ 90762 h 460467"/>
                    <a:gd name="connsiteX39" fmla="*/ 173589 w 282323"/>
                    <a:gd name="connsiteY39" fmla="*/ 88631 h 460467"/>
                    <a:gd name="connsiteX40" fmla="*/ 185022 w 282323"/>
                    <a:gd name="connsiteY40" fmla="*/ 78297 h 460467"/>
                    <a:gd name="connsiteX41" fmla="*/ 198692 w 282323"/>
                    <a:gd name="connsiteY41" fmla="*/ 65887 h 460467"/>
                    <a:gd name="connsiteX42" fmla="*/ 197486 w 282323"/>
                    <a:gd name="connsiteY42" fmla="*/ 71462 h 460467"/>
                    <a:gd name="connsiteX43" fmla="*/ 195985 w 282323"/>
                    <a:gd name="connsiteY43" fmla="*/ 78472 h 460467"/>
                    <a:gd name="connsiteX44" fmla="*/ 192420 w 282323"/>
                    <a:gd name="connsiteY44" fmla="*/ 93750 h 460467"/>
                    <a:gd name="connsiteX45" fmla="*/ 190986 w 282323"/>
                    <a:gd name="connsiteY45" fmla="*/ 95814 h 460467"/>
                    <a:gd name="connsiteX46" fmla="*/ 189377 w 282323"/>
                    <a:gd name="connsiteY46" fmla="*/ 99205 h 460467"/>
                    <a:gd name="connsiteX47" fmla="*/ 185651 w 282323"/>
                    <a:gd name="connsiteY47" fmla="*/ 114712 h 460467"/>
                    <a:gd name="connsiteX48" fmla="*/ 184445 w 282323"/>
                    <a:gd name="connsiteY48" fmla="*/ 117754 h 460467"/>
                    <a:gd name="connsiteX49" fmla="*/ 184499 w 282323"/>
                    <a:gd name="connsiteY49" fmla="*/ 129415 h 460467"/>
                    <a:gd name="connsiteX50" fmla="*/ 188238 w 282323"/>
                    <a:gd name="connsiteY50" fmla="*/ 143367 h 460467"/>
                    <a:gd name="connsiteX51" fmla="*/ 187139 w 282323"/>
                    <a:gd name="connsiteY51" fmla="*/ 147856 h 460467"/>
                    <a:gd name="connsiteX52" fmla="*/ 182435 w 282323"/>
                    <a:gd name="connsiteY52" fmla="*/ 151877 h 460467"/>
                    <a:gd name="connsiteX53" fmla="*/ 172262 w 282323"/>
                    <a:gd name="connsiteY53" fmla="*/ 170306 h 460467"/>
                    <a:gd name="connsiteX54" fmla="*/ 171338 w 282323"/>
                    <a:gd name="connsiteY54" fmla="*/ 174219 h 460467"/>
                    <a:gd name="connsiteX55" fmla="*/ 170708 w 282323"/>
                    <a:gd name="connsiteY55" fmla="*/ 183011 h 460467"/>
                    <a:gd name="connsiteX56" fmla="*/ 170989 w 282323"/>
                    <a:gd name="connsiteY56" fmla="*/ 184217 h 460467"/>
                    <a:gd name="connsiteX57" fmla="*/ 170815 w 282323"/>
                    <a:gd name="connsiteY57" fmla="*/ 193291 h 460467"/>
                    <a:gd name="connsiteX58" fmla="*/ 167652 w 282323"/>
                    <a:gd name="connsiteY58" fmla="*/ 212537 h 460467"/>
                    <a:gd name="connsiteX59" fmla="*/ 164837 w 282323"/>
                    <a:gd name="connsiteY59" fmla="*/ 220458 h 460467"/>
                    <a:gd name="connsiteX60" fmla="*/ 161849 w 282323"/>
                    <a:gd name="connsiteY60" fmla="*/ 237171 h 460467"/>
                    <a:gd name="connsiteX61" fmla="*/ 160522 w 282323"/>
                    <a:gd name="connsiteY61" fmla="*/ 245909 h 460467"/>
                    <a:gd name="connsiteX62" fmla="*/ 157814 w 282323"/>
                    <a:gd name="connsiteY62" fmla="*/ 251082 h 460467"/>
                    <a:gd name="connsiteX63" fmla="*/ 153847 w 282323"/>
                    <a:gd name="connsiteY63" fmla="*/ 256135 h 460467"/>
                    <a:gd name="connsiteX64" fmla="*/ 153097 w 282323"/>
                    <a:gd name="connsiteY64" fmla="*/ 257060 h 460467"/>
                    <a:gd name="connsiteX65" fmla="*/ 148500 w 282323"/>
                    <a:gd name="connsiteY65" fmla="*/ 261550 h 460467"/>
                    <a:gd name="connsiteX66" fmla="*/ 148393 w 282323"/>
                    <a:gd name="connsiteY66" fmla="*/ 262635 h 460467"/>
                    <a:gd name="connsiteX67" fmla="*/ 148393 w 282323"/>
                    <a:gd name="connsiteY67" fmla="*/ 264016 h 460467"/>
                    <a:gd name="connsiteX68" fmla="*/ 145350 w 282323"/>
                    <a:gd name="connsiteY68" fmla="*/ 269873 h 460467"/>
                    <a:gd name="connsiteX69" fmla="*/ 143058 w 282323"/>
                    <a:gd name="connsiteY69" fmla="*/ 274416 h 460467"/>
                    <a:gd name="connsiteX70" fmla="*/ 141906 w 282323"/>
                    <a:gd name="connsiteY70" fmla="*/ 277351 h 460467"/>
                    <a:gd name="connsiteX71" fmla="*/ 140016 w 282323"/>
                    <a:gd name="connsiteY71" fmla="*/ 283838 h 460467"/>
                    <a:gd name="connsiteX72" fmla="*/ 137081 w 282323"/>
                    <a:gd name="connsiteY72" fmla="*/ 291987 h 460467"/>
                    <a:gd name="connsiteX73" fmla="*/ 134843 w 282323"/>
                    <a:gd name="connsiteY73" fmla="*/ 303124 h 460467"/>
                    <a:gd name="connsiteX74" fmla="*/ 132028 w 282323"/>
                    <a:gd name="connsiteY74" fmla="*/ 315414 h 460467"/>
                    <a:gd name="connsiteX75" fmla="*/ 128637 w 282323"/>
                    <a:gd name="connsiteY75" fmla="*/ 329769 h 460467"/>
                    <a:gd name="connsiteX76" fmla="*/ 125769 w 282323"/>
                    <a:gd name="connsiteY76" fmla="*/ 334647 h 460467"/>
                    <a:gd name="connsiteX77" fmla="*/ 120019 w 282323"/>
                    <a:gd name="connsiteY77" fmla="*/ 339526 h 460467"/>
                    <a:gd name="connsiteX78" fmla="*/ 118183 w 282323"/>
                    <a:gd name="connsiteY78" fmla="*/ 341134 h 460467"/>
                    <a:gd name="connsiteX79" fmla="*/ 106416 w 282323"/>
                    <a:gd name="connsiteY79" fmla="*/ 352566 h 460467"/>
                    <a:gd name="connsiteX80" fmla="*/ 104808 w 282323"/>
                    <a:gd name="connsiteY80" fmla="*/ 353719 h 460467"/>
                    <a:gd name="connsiteX81" fmla="*/ 102047 w 282323"/>
                    <a:gd name="connsiteY81" fmla="*/ 357056 h 460467"/>
                    <a:gd name="connsiteX82" fmla="*/ 94809 w 282323"/>
                    <a:gd name="connsiteY82" fmla="*/ 366478 h 460467"/>
                    <a:gd name="connsiteX83" fmla="*/ 94005 w 282323"/>
                    <a:gd name="connsiteY83" fmla="*/ 367403 h 460467"/>
                    <a:gd name="connsiteX84" fmla="*/ 85160 w 282323"/>
                    <a:gd name="connsiteY84" fmla="*/ 378312 h 460467"/>
                    <a:gd name="connsiteX85" fmla="*/ 79356 w 282323"/>
                    <a:gd name="connsiteY85" fmla="*/ 385040 h 460467"/>
                    <a:gd name="connsiteX86" fmla="*/ 65686 w 282323"/>
                    <a:gd name="connsiteY86" fmla="*/ 397103 h 460467"/>
                    <a:gd name="connsiteX87" fmla="*/ 62402 w 282323"/>
                    <a:gd name="connsiteY87" fmla="*/ 400091 h 460467"/>
                    <a:gd name="connsiteX88" fmla="*/ 52350 w 282323"/>
                    <a:gd name="connsiteY88" fmla="*/ 410545 h 460467"/>
                    <a:gd name="connsiteX89" fmla="*/ 45917 w 282323"/>
                    <a:gd name="connsiteY89" fmla="*/ 416751 h 460467"/>
                    <a:gd name="connsiteX90" fmla="*/ 41146 w 282323"/>
                    <a:gd name="connsiteY90" fmla="*/ 423814 h 460467"/>
                    <a:gd name="connsiteX91" fmla="*/ 32876 w 282323"/>
                    <a:gd name="connsiteY91" fmla="*/ 436050 h 460467"/>
                    <a:gd name="connsiteX92" fmla="*/ 33613 w 282323"/>
                    <a:gd name="connsiteY92" fmla="*/ 446960 h 460467"/>
                    <a:gd name="connsiteX93" fmla="*/ 55500 w 282323"/>
                    <a:gd name="connsiteY93" fmla="*/ 436158 h 460467"/>
                    <a:gd name="connsiteX94" fmla="*/ 66758 w 282323"/>
                    <a:gd name="connsiteY94" fmla="*/ 428692 h 460467"/>
                    <a:gd name="connsiteX95" fmla="*/ 79329 w 282323"/>
                    <a:gd name="connsiteY95" fmla="*/ 416751 h 460467"/>
                    <a:gd name="connsiteX96" fmla="*/ 91901 w 282323"/>
                    <a:gd name="connsiteY96" fmla="*/ 405613 h 460467"/>
                    <a:gd name="connsiteX97" fmla="*/ 97530 w 282323"/>
                    <a:gd name="connsiteY97" fmla="*/ 400158 h 460467"/>
                    <a:gd name="connsiteX98" fmla="*/ 108507 w 282323"/>
                    <a:gd name="connsiteY98" fmla="*/ 386434 h 460467"/>
                    <a:gd name="connsiteX99" fmla="*/ 116548 w 282323"/>
                    <a:gd name="connsiteY99" fmla="*/ 376838 h 460467"/>
                    <a:gd name="connsiteX100" fmla="*/ 117178 w 282323"/>
                    <a:gd name="connsiteY100" fmla="*/ 376262 h 460467"/>
                    <a:gd name="connsiteX101" fmla="*/ 126198 w 282323"/>
                    <a:gd name="connsiteY101" fmla="*/ 366103 h 460467"/>
                    <a:gd name="connsiteX102" fmla="*/ 134816 w 282323"/>
                    <a:gd name="connsiteY102" fmla="*/ 356399 h 460467"/>
                    <a:gd name="connsiteX103" fmla="*/ 137925 w 282323"/>
                    <a:gd name="connsiteY103" fmla="*/ 351802 h 460467"/>
                    <a:gd name="connsiteX104" fmla="*/ 144131 w 282323"/>
                    <a:gd name="connsiteY104" fmla="*/ 340718 h 460467"/>
                    <a:gd name="connsiteX105" fmla="*/ 148379 w 282323"/>
                    <a:gd name="connsiteY105" fmla="*/ 332221 h 460467"/>
                    <a:gd name="connsiteX106" fmla="*/ 153834 w 282323"/>
                    <a:gd name="connsiteY106" fmla="*/ 318430 h 460467"/>
                    <a:gd name="connsiteX107" fmla="*/ 158150 w 282323"/>
                    <a:gd name="connsiteY107" fmla="*/ 304424 h 460467"/>
                    <a:gd name="connsiteX108" fmla="*/ 161942 w 282323"/>
                    <a:gd name="connsiteY108" fmla="*/ 295405 h 460467"/>
                    <a:gd name="connsiteX109" fmla="*/ 165615 w 282323"/>
                    <a:gd name="connsiteY109" fmla="*/ 286961 h 460467"/>
                    <a:gd name="connsiteX110" fmla="*/ 169863 w 282323"/>
                    <a:gd name="connsiteY110" fmla="*/ 277365 h 460467"/>
                    <a:gd name="connsiteX111" fmla="*/ 170319 w 282323"/>
                    <a:gd name="connsiteY111" fmla="*/ 276668 h 460467"/>
                    <a:gd name="connsiteX112" fmla="*/ 172557 w 282323"/>
                    <a:gd name="connsiteY112" fmla="*/ 271494 h 460467"/>
                    <a:gd name="connsiteX113" fmla="*/ 174688 w 282323"/>
                    <a:gd name="connsiteY113" fmla="*/ 265638 h 460467"/>
                    <a:gd name="connsiteX114" fmla="*/ 176471 w 282323"/>
                    <a:gd name="connsiteY114" fmla="*/ 252034 h 460467"/>
                    <a:gd name="connsiteX115" fmla="*/ 183185 w 282323"/>
                    <a:gd name="connsiteY115" fmla="*/ 223889 h 460467"/>
                    <a:gd name="connsiteX116" fmla="*/ 184740 w 282323"/>
                    <a:gd name="connsiteY116" fmla="*/ 217563 h 460467"/>
                    <a:gd name="connsiteX117" fmla="*/ 185772 w 282323"/>
                    <a:gd name="connsiteY117" fmla="*/ 210674 h 460467"/>
                    <a:gd name="connsiteX118" fmla="*/ 187032 w 282323"/>
                    <a:gd name="connsiteY118" fmla="*/ 203839 h 460467"/>
                    <a:gd name="connsiteX119" fmla="*/ 187890 w 282323"/>
                    <a:gd name="connsiteY119" fmla="*/ 201131 h 460467"/>
                    <a:gd name="connsiteX120" fmla="*/ 190932 w 282323"/>
                    <a:gd name="connsiteY120" fmla="*/ 187809 h 460467"/>
                    <a:gd name="connsiteX121" fmla="*/ 192420 w 282323"/>
                    <a:gd name="connsiteY121" fmla="*/ 180974 h 460467"/>
                    <a:gd name="connsiteX122" fmla="*/ 194149 w 282323"/>
                    <a:gd name="connsiteY122" fmla="*/ 174259 h 460467"/>
                    <a:gd name="connsiteX123" fmla="*/ 196387 w 282323"/>
                    <a:gd name="connsiteY123" fmla="*/ 163403 h 460467"/>
                    <a:gd name="connsiteX124" fmla="*/ 196266 w 282323"/>
                    <a:gd name="connsiteY124" fmla="*/ 154156 h 460467"/>
                    <a:gd name="connsiteX125" fmla="*/ 197767 w 282323"/>
                    <a:gd name="connsiteY125" fmla="*/ 145833 h 460467"/>
                    <a:gd name="connsiteX126" fmla="*/ 199094 w 282323"/>
                    <a:gd name="connsiteY126" fmla="*/ 142442 h 460467"/>
                    <a:gd name="connsiteX127" fmla="*/ 202083 w 282323"/>
                    <a:gd name="connsiteY127" fmla="*/ 132913 h 460467"/>
                    <a:gd name="connsiteX128" fmla="*/ 204093 w 282323"/>
                    <a:gd name="connsiteY128" fmla="*/ 123665 h 460467"/>
                    <a:gd name="connsiteX129" fmla="*/ 204375 w 282323"/>
                    <a:gd name="connsiteY129" fmla="*/ 121252 h 460467"/>
                    <a:gd name="connsiteX130" fmla="*/ 207310 w 282323"/>
                    <a:gd name="connsiteY130" fmla="*/ 108038 h 460467"/>
                    <a:gd name="connsiteX131" fmla="*/ 211733 w 282323"/>
                    <a:gd name="connsiteY131" fmla="*/ 91780 h 460467"/>
                    <a:gd name="connsiteX132" fmla="*/ 211907 w 282323"/>
                    <a:gd name="connsiteY132" fmla="*/ 91378 h 460467"/>
                    <a:gd name="connsiteX133" fmla="*/ 216558 w 282323"/>
                    <a:gd name="connsiteY133" fmla="*/ 71100 h 460467"/>
                    <a:gd name="connsiteX134" fmla="*/ 217643 w 282323"/>
                    <a:gd name="connsiteY134" fmla="*/ 66329 h 460467"/>
                    <a:gd name="connsiteX135" fmla="*/ 218796 w 282323"/>
                    <a:gd name="connsiteY135" fmla="*/ 62134 h 460467"/>
                    <a:gd name="connsiteX136" fmla="*/ 221088 w 282323"/>
                    <a:gd name="connsiteY136" fmla="*/ 58287 h 460467"/>
                    <a:gd name="connsiteX137" fmla="*/ 223152 w 282323"/>
                    <a:gd name="connsiteY137" fmla="*/ 55419 h 460467"/>
                    <a:gd name="connsiteX138" fmla="*/ 228151 w 282323"/>
                    <a:gd name="connsiteY138" fmla="*/ 41977 h 460467"/>
                    <a:gd name="connsiteX139" fmla="*/ 228499 w 282323"/>
                    <a:gd name="connsiteY139" fmla="*/ 41695 h 460467"/>
                    <a:gd name="connsiteX140" fmla="*/ 230858 w 282323"/>
                    <a:gd name="connsiteY140" fmla="*/ 40770 h 460467"/>
                    <a:gd name="connsiteX141" fmla="*/ 234651 w 282323"/>
                    <a:gd name="connsiteY141" fmla="*/ 39336 h 460467"/>
                    <a:gd name="connsiteX142" fmla="*/ 248268 w 282323"/>
                    <a:gd name="connsiteY142" fmla="*/ 29914 h 460467"/>
                    <a:gd name="connsiteX143" fmla="*/ 259057 w 282323"/>
                    <a:gd name="connsiteY143" fmla="*/ 26068 h 460467"/>
                    <a:gd name="connsiteX144" fmla="*/ 264230 w 282323"/>
                    <a:gd name="connsiteY144" fmla="*/ 24004 h 460467"/>
                    <a:gd name="connsiteX145" fmla="*/ 268372 w 282323"/>
                    <a:gd name="connsiteY145" fmla="*/ 21819 h 460467"/>
                    <a:gd name="connsiteX146" fmla="*/ 276065 w 282323"/>
                    <a:gd name="connsiteY146" fmla="*/ 19125 h 460467"/>
                    <a:gd name="connsiteX147" fmla="*/ 277727 w 282323"/>
                    <a:gd name="connsiteY147" fmla="*/ 17571 h 460467"/>
                    <a:gd name="connsiteX148" fmla="*/ 282216 w 282323"/>
                    <a:gd name="connsiteY148" fmla="*/ 10682 h 460467"/>
                    <a:gd name="connsiteX149" fmla="*/ 277727 w 282323"/>
                    <a:gd name="connsiteY149" fmla="*/ 2868 h 460467"/>
                    <a:gd name="connsiteX150" fmla="*/ 270610 w 282323"/>
                    <a:gd name="connsiteY150" fmla="*/ 0 h 460467"/>
                    <a:gd name="connsiteX151" fmla="*/ 264860 w 282323"/>
                    <a:gd name="connsiteY151" fmla="*/ 2520 h 460467"/>
                    <a:gd name="connsiteX152" fmla="*/ 254862 w 282323"/>
                    <a:gd name="connsiteY152" fmla="*/ 7117 h 460467"/>
                    <a:gd name="connsiteX153" fmla="*/ 250265 w 282323"/>
                    <a:gd name="connsiteY153" fmla="*/ 8377 h 460467"/>
                    <a:gd name="connsiteX154" fmla="*/ 245266 w 282323"/>
                    <a:gd name="connsiteY154" fmla="*/ 10280 h 460467"/>
                    <a:gd name="connsiteX155" fmla="*/ 242625 w 282323"/>
                    <a:gd name="connsiteY155" fmla="*/ 10508 h 460467"/>
                    <a:gd name="connsiteX156" fmla="*/ 235616 w 282323"/>
                    <a:gd name="connsiteY156" fmla="*/ 7184 h 460467"/>
                    <a:gd name="connsiteX157" fmla="*/ 228432 w 282323"/>
                    <a:gd name="connsiteY157" fmla="*/ 8042 h 460467"/>
                    <a:gd name="connsiteX158" fmla="*/ 225216 w 282323"/>
                    <a:gd name="connsiteY158" fmla="*/ 12692 h 460467"/>
                    <a:gd name="connsiteX159" fmla="*/ 219935 w 282323"/>
                    <a:gd name="connsiteY159" fmla="*/ 21015 h 460467"/>
                    <a:gd name="connsiteX160" fmla="*/ 216946 w 282323"/>
                    <a:gd name="connsiteY160" fmla="*/ 24178 h 460467"/>
                    <a:gd name="connsiteX161" fmla="*/ 215673 w 282323"/>
                    <a:gd name="connsiteY161" fmla="*/ 26644 h 460467"/>
                    <a:gd name="connsiteX162" fmla="*/ 213261 w 282323"/>
                    <a:gd name="connsiteY162" fmla="*/ 27328 h 460467"/>
                    <a:gd name="connsiteX163" fmla="*/ 212403 w 282323"/>
                    <a:gd name="connsiteY163" fmla="*/ 28427 h 460467"/>
                    <a:gd name="connsiteX164" fmla="*/ 209414 w 282323"/>
                    <a:gd name="connsiteY164" fmla="*/ 32166 h 460467"/>
                    <a:gd name="connsiteX165" fmla="*/ 201265 w 282323"/>
                    <a:gd name="connsiteY165" fmla="*/ 39685 h 460467"/>
                    <a:gd name="connsiteX166" fmla="*/ 195127 w 282323"/>
                    <a:gd name="connsiteY166" fmla="*/ 45140 h 460467"/>
                    <a:gd name="connsiteX167" fmla="*/ 181510 w 282323"/>
                    <a:gd name="connsiteY167" fmla="*/ 57081 h 460467"/>
                    <a:gd name="connsiteX168" fmla="*/ 178803 w 282323"/>
                    <a:gd name="connsiteY168" fmla="*/ 58180 h 460467"/>
                    <a:gd name="connsiteX169" fmla="*/ 175305 w 282323"/>
                    <a:gd name="connsiteY169" fmla="*/ 60593 h 460467"/>
                    <a:gd name="connsiteX170" fmla="*/ 161339 w 282323"/>
                    <a:gd name="connsiteY170" fmla="*/ 72829 h 460467"/>
                    <a:gd name="connsiteX171" fmla="*/ 158351 w 282323"/>
                    <a:gd name="connsiteY171" fmla="*/ 75188 h 460467"/>
                    <a:gd name="connsiteX172" fmla="*/ 150993 w 282323"/>
                    <a:gd name="connsiteY172" fmla="*/ 86500 h 460467"/>
                    <a:gd name="connsiteX173" fmla="*/ 145417 w 282323"/>
                    <a:gd name="connsiteY173" fmla="*/ 101671 h 460467"/>
                    <a:gd name="connsiteX174" fmla="*/ 141624 w 282323"/>
                    <a:gd name="connsiteY174" fmla="*/ 105397 h 460467"/>
                    <a:gd name="connsiteX175" fmla="*/ 135070 w 282323"/>
                    <a:gd name="connsiteY175" fmla="*/ 107287 h 460467"/>
                    <a:gd name="connsiteX176" fmla="*/ 115141 w 282323"/>
                    <a:gd name="connsiteY176" fmla="*/ 121413 h 460467"/>
                    <a:gd name="connsiteX177" fmla="*/ 112045 w 282323"/>
                    <a:gd name="connsiteY177" fmla="*/ 124925 h 460467"/>
                    <a:gd name="connsiteX178" fmla="*/ 106697 w 282323"/>
                    <a:gd name="connsiteY178" fmla="*/ 133878 h 460467"/>
                    <a:gd name="connsiteX179" fmla="*/ 106349 w 282323"/>
                    <a:gd name="connsiteY179" fmla="*/ 135258 h 460467"/>
                    <a:gd name="connsiteX180" fmla="*/ 101631 w 282323"/>
                    <a:gd name="connsiteY180" fmla="*/ 144680 h 460467"/>
                    <a:gd name="connsiteX181" fmla="*/ 89395 w 282323"/>
                    <a:gd name="connsiteY181" fmla="*/ 163980 h 460467"/>
                    <a:gd name="connsiteX182" fmla="*/ 83256 w 282323"/>
                    <a:gd name="connsiteY182" fmla="*/ 171793 h 460467"/>
                    <a:gd name="connsiteX183" fmla="*/ 73955 w 282323"/>
                    <a:gd name="connsiteY183" fmla="*/ 189364 h 460467"/>
                    <a:gd name="connsiteX184" fmla="*/ 69814 w 282323"/>
                    <a:gd name="connsiteY184" fmla="*/ 198732 h 460467"/>
                    <a:gd name="connsiteX185" fmla="*/ 65511 w 282323"/>
                    <a:gd name="connsiteY185" fmla="*/ 204013 h 460467"/>
                    <a:gd name="connsiteX186" fmla="*/ 60284 w 282323"/>
                    <a:gd name="connsiteY186" fmla="*/ 209133 h 460467"/>
                    <a:gd name="connsiteX187" fmla="*/ 59252 w 282323"/>
                    <a:gd name="connsiteY187" fmla="*/ 210165 h 460467"/>
                    <a:gd name="connsiteX188" fmla="*/ 53396 w 282323"/>
                    <a:gd name="connsiteY188" fmla="*/ 214654 h 460467"/>
                    <a:gd name="connsiteX189" fmla="*/ 53047 w 282323"/>
                    <a:gd name="connsiteY189" fmla="*/ 215968 h 460467"/>
                    <a:gd name="connsiteX190" fmla="*/ 52591 w 282323"/>
                    <a:gd name="connsiteY190" fmla="*/ 217576 h 460467"/>
                    <a:gd name="connsiteX191" fmla="*/ 48169 w 282323"/>
                    <a:gd name="connsiteY191" fmla="*/ 223956 h 460467"/>
                    <a:gd name="connsiteX192" fmla="*/ 44898 w 282323"/>
                    <a:gd name="connsiteY192" fmla="*/ 229183 h 460467"/>
                    <a:gd name="connsiteX193" fmla="*/ 43237 w 282323"/>
                    <a:gd name="connsiteY193" fmla="*/ 232520 h 460467"/>
                    <a:gd name="connsiteX194" fmla="*/ 40476 w 282323"/>
                    <a:gd name="connsiteY194" fmla="*/ 240213 h 460467"/>
                    <a:gd name="connsiteX195" fmla="*/ 36455 w 282323"/>
                    <a:gd name="connsiteY195" fmla="*/ 249916 h 460467"/>
                    <a:gd name="connsiteX196" fmla="*/ 33466 w 282323"/>
                    <a:gd name="connsiteY196" fmla="*/ 263064 h 460467"/>
                    <a:gd name="connsiteX197" fmla="*/ 30879 w 282323"/>
                    <a:gd name="connsiteY197" fmla="*/ 277713 h 460467"/>
                    <a:gd name="connsiteX198" fmla="*/ 28748 w 282323"/>
                    <a:gd name="connsiteY198" fmla="*/ 294480 h 460467"/>
                    <a:gd name="connsiteX199" fmla="*/ 26684 w 282323"/>
                    <a:gd name="connsiteY199" fmla="*/ 300752 h 460467"/>
                    <a:gd name="connsiteX200" fmla="*/ 21913 w 282323"/>
                    <a:gd name="connsiteY200" fmla="*/ 307922 h 460467"/>
                    <a:gd name="connsiteX201" fmla="*/ 20533 w 282323"/>
                    <a:gd name="connsiteY201" fmla="*/ 310456 h 460467"/>
                    <a:gd name="connsiteX202" fmla="*/ 12089 w 282323"/>
                    <a:gd name="connsiteY202" fmla="*/ 327798 h 460467"/>
                    <a:gd name="connsiteX203" fmla="*/ 10883 w 282323"/>
                    <a:gd name="connsiteY203" fmla="*/ 329862 h 460467"/>
                    <a:gd name="connsiteX204" fmla="*/ 9449 w 282323"/>
                    <a:gd name="connsiteY204" fmla="*/ 334794 h 460467"/>
                    <a:gd name="connsiteX205" fmla="*/ 6741 w 282323"/>
                    <a:gd name="connsiteY205" fmla="*/ 348867 h 460467"/>
                    <a:gd name="connsiteX206" fmla="*/ 6460 w 282323"/>
                    <a:gd name="connsiteY206" fmla="*/ 350234 h 460467"/>
                    <a:gd name="connsiteX207" fmla="*/ 3927 w 282323"/>
                    <a:gd name="connsiteY207" fmla="*/ 366893 h 460467"/>
                    <a:gd name="connsiteX208" fmla="*/ 2546 w 282323"/>
                    <a:gd name="connsiteY208" fmla="*/ 377401 h 460467"/>
                    <a:gd name="connsiteX209" fmla="*/ 134 w 282323"/>
                    <a:gd name="connsiteY209" fmla="*/ 399059 h 460467"/>
                    <a:gd name="connsiteX210" fmla="*/ 27 w 282323"/>
                    <a:gd name="connsiteY210" fmla="*/ 404340 h 460467"/>
                    <a:gd name="connsiteX211" fmla="*/ 831 w 282323"/>
                    <a:gd name="connsiteY211" fmla="*/ 421509 h 460467"/>
                    <a:gd name="connsiteX212" fmla="*/ 2359 w 282323"/>
                    <a:gd name="connsiteY212" fmla="*/ 431869 h 460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Lst>
                  <a:rect l="l" t="t" r="r" b="b"/>
                  <a:pathLst>
                    <a:path w="282323" h="460467">
                      <a:moveTo>
                        <a:pt x="2359" y="431869"/>
                      </a:moveTo>
                      <a:cubicBezTo>
                        <a:pt x="3284" y="435018"/>
                        <a:pt x="4825" y="438007"/>
                        <a:pt x="6031" y="441009"/>
                      </a:cubicBezTo>
                      <a:cubicBezTo>
                        <a:pt x="8216" y="446008"/>
                        <a:pt x="10226" y="451061"/>
                        <a:pt x="12464" y="455765"/>
                      </a:cubicBezTo>
                      <a:cubicBezTo>
                        <a:pt x="14595" y="460014"/>
                        <a:pt x="17236" y="461113"/>
                        <a:pt x="22168" y="460135"/>
                      </a:cubicBezTo>
                      <a:cubicBezTo>
                        <a:pt x="24580" y="451570"/>
                        <a:pt x="23602" y="443194"/>
                        <a:pt x="23950" y="434978"/>
                      </a:cubicBezTo>
                      <a:cubicBezTo>
                        <a:pt x="23950" y="430502"/>
                        <a:pt x="23776" y="425784"/>
                        <a:pt x="24071" y="421254"/>
                      </a:cubicBezTo>
                      <a:cubicBezTo>
                        <a:pt x="24299" y="415290"/>
                        <a:pt x="23267" y="409433"/>
                        <a:pt x="23843" y="403455"/>
                      </a:cubicBezTo>
                      <a:cubicBezTo>
                        <a:pt x="24071" y="397773"/>
                        <a:pt x="24821" y="392023"/>
                        <a:pt x="25572" y="386340"/>
                      </a:cubicBezTo>
                      <a:cubicBezTo>
                        <a:pt x="25853" y="383647"/>
                        <a:pt x="26148" y="381006"/>
                        <a:pt x="26497" y="378245"/>
                      </a:cubicBezTo>
                      <a:cubicBezTo>
                        <a:pt x="27127" y="372268"/>
                        <a:pt x="26899" y="366130"/>
                        <a:pt x="28387" y="360206"/>
                      </a:cubicBezTo>
                      <a:cubicBezTo>
                        <a:pt x="29191" y="355903"/>
                        <a:pt x="31831" y="351990"/>
                        <a:pt x="30973" y="347393"/>
                      </a:cubicBezTo>
                      <a:cubicBezTo>
                        <a:pt x="30920" y="347111"/>
                        <a:pt x="31027" y="346817"/>
                        <a:pt x="31147" y="346535"/>
                      </a:cubicBezTo>
                      <a:cubicBezTo>
                        <a:pt x="32635" y="342005"/>
                        <a:pt x="33788" y="337408"/>
                        <a:pt x="35570" y="333092"/>
                      </a:cubicBezTo>
                      <a:cubicBezTo>
                        <a:pt x="37406" y="328951"/>
                        <a:pt x="36830" y="323791"/>
                        <a:pt x="40851" y="320682"/>
                      </a:cubicBezTo>
                      <a:cubicBezTo>
                        <a:pt x="40449" y="318551"/>
                        <a:pt x="42231" y="316956"/>
                        <a:pt x="42513" y="315106"/>
                      </a:cubicBezTo>
                      <a:cubicBezTo>
                        <a:pt x="43317" y="310683"/>
                        <a:pt x="44751" y="306488"/>
                        <a:pt x="46131" y="302293"/>
                      </a:cubicBezTo>
                      <a:cubicBezTo>
                        <a:pt x="47110" y="299130"/>
                        <a:pt x="48370" y="296034"/>
                        <a:pt x="49174" y="292871"/>
                      </a:cubicBezTo>
                      <a:cubicBezTo>
                        <a:pt x="51935" y="282873"/>
                        <a:pt x="54173" y="272647"/>
                        <a:pt x="57390" y="262662"/>
                      </a:cubicBezTo>
                      <a:cubicBezTo>
                        <a:pt x="58596" y="259446"/>
                        <a:pt x="59454" y="256055"/>
                        <a:pt x="61759" y="253066"/>
                      </a:cubicBezTo>
                      <a:cubicBezTo>
                        <a:pt x="63716" y="250426"/>
                        <a:pt x="64908" y="247209"/>
                        <a:pt x="66115" y="244113"/>
                      </a:cubicBezTo>
                      <a:cubicBezTo>
                        <a:pt x="67441" y="240494"/>
                        <a:pt x="68125" y="236366"/>
                        <a:pt x="71744" y="234182"/>
                      </a:cubicBezTo>
                      <a:cubicBezTo>
                        <a:pt x="71971" y="234008"/>
                        <a:pt x="72199" y="233673"/>
                        <a:pt x="72199" y="233485"/>
                      </a:cubicBezTo>
                      <a:cubicBezTo>
                        <a:pt x="72199" y="231019"/>
                        <a:pt x="74330" y="229987"/>
                        <a:pt x="75537" y="228325"/>
                      </a:cubicBezTo>
                      <a:cubicBezTo>
                        <a:pt x="76971" y="226542"/>
                        <a:pt x="78405" y="224586"/>
                        <a:pt x="78927" y="222468"/>
                      </a:cubicBezTo>
                      <a:cubicBezTo>
                        <a:pt x="80134" y="217643"/>
                        <a:pt x="82318" y="213113"/>
                        <a:pt x="83980" y="208395"/>
                      </a:cubicBezTo>
                      <a:cubicBezTo>
                        <a:pt x="87076" y="197995"/>
                        <a:pt x="94086" y="189672"/>
                        <a:pt x="99835" y="180652"/>
                      </a:cubicBezTo>
                      <a:cubicBezTo>
                        <a:pt x="101269" y="178588"/>
                        <a:pt x="103400" y="176806"/>
                        <a:pt x="103910" y="174568"/>
                      </a:cubicBezTo>
                      <a:cubicBezTo>
                        <a:pt x="104607" y="171860"/>
                        <a:pt x="106041" y="169743"/>
                        <a:pt x="107703" y="167853"/>
                      </a:cubicBezTo>
                      <a:cubicBezTo>
                        <a:pt x="109364" y="165789"/>
                        <a:pt x="110973" y="163939"/>
                        <a:pt x="111951" y="161420"/>
                      </a:cubicBezTo>
                      <a:cubicBezTo>
                        <a:pt x="112300" y="160441"/>
                        <a:pt x="113385" y="159811"/>
                        <a:pt x="114082" y="158954"/>
                      </a:cubicBezTo>
                      <a:lnTo>
                        <a:pt x="123156" y="146771"/>
                      </a:lnTo>
                      <a:cubicBezTo>
                        <a:pt x="124710" y="144640"/>
                        <a:pt x="126426" y="142522"/>
                        <a:pt x="127927" y="140391"/>
                      </a:cubicBezTo>
                      <a:cubicBezTo>
                        <a:pt x="129428" y="138207"/>
                        <a:pt x="131371" y="136424"/>
                        <a:pt x="133154" y="134655"/>
                      </a:cubicBezTo>
                      <a:cubicBezTo>
                        <a:pt x="136076" y="131613"/>
                        <a:pt x="138957" y="128570"/>
                        <a:pt x="141195" y="125112"/>
                      </a:cubicBezTo>
                      <a:cubicBezTo>
                        <a:pt x="143152" y="122177"/>
                        <a:pt x="145216" y="119376"/>
                        <a:pt x="146248" y="115865"/>
                      </a:cubicBezTo>
                      <a:cubicBezTo>
                        <a:pt x="147629" y="111107"/>
                        <a:pt x="147977" y="111214"/>
                        <a:pt x="152507" y="108627"/>
                      </a:cubicBezTo>
                      <a:cubicBezTo>
                        <a:pt x="153713" y="107877"/>
                        <a:pt x="154799" y="107019"/>
                        <a:pt x="155844" y="106094"/>
                      </a:cubicBezTo>
                      <a:cubicBezTo>
                        <a:pt x="158712" y="103561"/>
                        <a:pt x="161353" y="100921"/>
                        <a:pt x="164341" y="98575"/>
                      </a:cubicBezTo>
                      <a:cubicBezTo>
                        <a:pt x="167277" y="96391"/>
                        <a:pt x="169971" y="94086"/>
                        <a:pt x="171807" y="90762"/>
                      </a:cubicBezTo>
                      <a:cubicBezTo>
                        <a:pt x="172262" y="90011"/>
                        <a:pt x="172959" y="89261"/>
                        <a:pt x="173589" y="88631"/>
                      </a:cubicBezTo>
                      <a:cubicBezTo>
                        <a:pt x="177382" y="85240"/>
                        <a:pt x="181175" y="81795"/>
                        <a:pt x="185022" y="78297"/>
                      </a:cubicBezTo>
                      <a:cubicBezTo>
                        <a:pt x="189498" y="74049"/>
                        <a:pt x="193345" y="69050"/>
                        <a:pt x="198692" y="65887"/>
                      </a:cubicBezTo>
                      <a:cubicBezTo>
                        <a:pt x="198290" y="67723"/>
                        <a:pt x="197942" y="69680"/>
                        <a:pt x="197486" y="71462"/>
                      </a:cubicBezTo>
                      <a:cubicBezTo>
                        <a:pt x="196977" y="73875"/>
                        <a:pt x="196400" y="76394"/>
                        <a:pt x="195985" y="78472"/>
                      </a:cubicBezTo>
                      <a:cubicBezTo>
                        <a:pt x="194725" y="83699"/>
                        <a:pt x="193519" y="88751"/>
                        <a:pt x="192420" y="93750"/>
                      </a:cubicBezTo>
                      <a:cubicBezTo>
                        <a:pt x="192246" y="94555"/>
                        <a:pt x="191334" y="95077"/>
                        <a:pt x="190986" y="95814"/>
                      </a:cubicBezTo>
                      <a:cubicBezTo>
                        <a:pt x="190356" y="96900"/>
                        <a:pt x="189712" y="97999"/>
                        <a:pt x="189377" y="99205"/>
                      </a:cubicBezTo>
                      <a:cubicBezTo>
                        <a:pt x="187769" y="104379"/>
                        <a:pt x="186858" y="109552"/>
                        <a:pt x="185651" y="114712"/>
                      </a:cubicBezTo>
                      <a:cubicBezTo>
                        <a:pt x="185370" y="115744"/>
                        <a:pt x="184271" y="116897"/>
                        <a:pt x="184445" y="117754"/>
                      </a:cubicBezTo>
                      <a:cubicBezTo>
                        <a:pt x="185424" y="121654"/>
                        <a:pt x="184164" y="125568"/>
                        <a:pt x="184499" y="129415"/>
                      </a:cubicBezTo>
                      <a:cubicBezTo>
                        <a:pt x="184847" y="134239"/>
                        <a:pt x="185531" y="139064"/>
                        <a:pt x="188238" y="143367"/>
                      </a:cubicBezTo>
                      <a:cubicBezTo>
                        <a:pt x="189270" y="145095"/>
                        <a:pt x="188533" y="146583"/>
                        <a:pt x="187139" y="147856"/>
                      </a:cubicBezTo>
                      <a:cubicBezTo>
                        <a:pt x="185651" y="149290"/>
                        <a:pt x="184217" y="150778"/>
                        <a:pt x="182435" y="151877"/>
                      </a:cubicBezTo>
                      <a:cubicBezTo>
                        <a:pt x="175653" y="156300"/>
                        <a:pt x="174447" y="163645"/>
                        <a:pt x="172262" y="170306"/>
                      </a:cubicBezTo>
                      <a:cubicBezTo>
                        <a:pt x="171860" y="171565"/>
                        <a:pt x="171686" y="172892"/>
                        <a:pt x="171338" y="174219"/>
                      </a:cubicBezTo>
                      <a:cubicBezTo>
                        <a:pt x="170587" y="177087"/>
                        <a:pt x="169046" y="179902"/>
                        <a:pt x="170708" y="183011"/>
                      </a:cubicBezTo>
                      <a:cubicBezTo>
                        <a:pt x="170936" y="183360"/>
                        <a:pt x="170989" y="183815"/>
                        <a:pt x="170989" y="184217"/>
                      </a:cubicBezTo>
                      <a:cubicBezTo>
                        <a:pt x="170936" y="187260"/>
                        <a:pt x="170868" y="189900"/>
                        <a:pt x="170815" y="193291"/>
                      </a:cubicBezTo>
                      <a:cubicBezTo>
                        <a:pt x="171043" y="199898"/>
                        <a:pt x="170131" y="206439"/>
                        <a:pt x="167652" y="212537"/>
                      </a:cubicBezTo>
                      <a:cubicBezTo>
                        <a:pt x="166499" y="215124"/>
                        <a:pt x="165534" y="217764"/>
                        <a:pt x="164837" y="220458"/>
                      </a:cubicBezTo>
                      <a:cubicBezTo>
                        <a:pt x="163175" y="225913"/>
                        <a:pt x="161165" y="231314"/>
                        <a:pt x="161849" y="237171"/>
                      </a:cubicBezTo>
                      <a:cubicBezTo>
                        <a:pt x="160240" y="239932"/>
                        <a:pt x="161098" y="242974"/>
                        <a:pt x="160522" y="245909"/>
                      </a:cubicBezTo>
                      <a:cubicBezTo>
                        <a:pt x="160120" y="247799"/>
                        <a:pt x="159262" y="250104"/>
                        <a:pt x="157814" y="251082"/>
                      </a:cubicBezTo>
                      <a:cubicBezTo>
                        <a:pt x="155630" y="252342"/>
                        <a:pt x="154719" y="254071"/>
                        <a:pt x="153847" y="256135"/>
                      </a:cubicBezTo>
                      <a:cubicBezTo>
                        <a:pt x="153740" y="256484"/>
                        <a:pt x="153445" y="256765"/>
                        <a:pt x="153097" y="257060"/>
                      </a:cubicBezTo>
                      <a:cubicBezTo>
                        <a:pt x="151609" y="258615"/>
                        <a:pt x="150229" y="260397"/>
                        <a:pt x="148500" y="261550"/>
                      </a:cubicBezTo>
                      <a:cubicBezTo>
                        <a:pt x="147414" y="262233"/>
                        <a:pt x="147990" y="262126"/>
                        <a:pt x="148393" y="262635"/>
                      </a:cubicBezTo>
                      <a:cubicBezTo>
                        <a:pt x="148620" y="262917"/>
                        <a:pt x="148500" y="263560"/>
                        <a:pt x="148393" y="264016"/>
                      </a:cubicBezTo>
                      <a:cubicBezTo>
                        <a:pt x="148044" y="266308"/>
                        <a:pt x="145980" y="267809"/>
                        <a:pt x="145350" y="269873"/>
                      </a:cubicBezTo>
                      <a:cubicBezTo>
                        <a:pt x="144774" y="271535"/>
                        <a:pt x="144090" y="272969"/>
                        <a:pt x="143058" y="274416"/>
                      </a:cubicBezTo>
                      <a:cubicBezTo>
                        <a:pt x="142428" y="275220"/>
                        <a:pt x="142134" y="276252"/>
                        <a:pt x="141906" y="277351"/>
                      </a:cubicBezTo>
                      <a:cubicBezTo>
                        <a:pt x="141276" y="279415"/>
                        <a:pt x="140646" y="281774"/>
                        <a:pt x="140016" y="283838"/>
                      </a:cubicBezTo>
                      <a:cubicBezTo>
                        <a:pt x="139091" y="286599"/>
                        <a:pt x="137831" y="289186"/>
                        <a:pt x="137081" y="291987"/>
                      </a:cubicBezTo>
                      <a:cubicBezTo>
                        <a:pt x="136102" y="295606"/>
                        <a:pt x="135580" y="299331"/>
                        <a:pt x="134843" y="303124"/>
                      </a:cubicBezTo>
                      <a:cubicBezTo>
                        <a:pt x="134213" y="307373"/>
                        <a:pt x="133006" y="311273"/>
                        <a:pt x="132028" y="315414"/>
                      </a:cubicBezTo>
                      <a:cubicBezTo>
                        <a:pt x="130875" y="320065"/>
                        <a:pt x="129790" y="324997"/>
                        <a:pt x="128637" y="329769"/>
                      </a:cubicBezTo>
                      <a:cubicBezTo>
                        <a:pt x="128182" y="331672"/>
                        <a:pt x="127083" y="333106"/>
                        <a:pt x="125769" y="334647"/>
                      </a:cubicBezTo>
                      <a:cubicBezTo>
                        <a:pt x="124281" y="336711"/>
                        <a:pt x="122780" y="338788"/>
                        <a:pt x="120019" y="339526"/>
                      </a:cubicBezTo>
                      <a:cubicBezTo>
                        <a:pt x="119282" y="339646"/>
                        <a:pt x="118760" y="340558"/>
                        <a:pt x="118183" y="341134"/>
                      </a:cubicBezTo>
                      <a:cubicBezTo>
                        <a:pt x="114163" y="344927"/>
                        <a:pt x="109686" y="348197"/>
                        <a:pt x="106416" y="352566"/>
                      </a:cubicBezTo>
                      <a:cubicBezTo>
                        <a:pt x="106014" y="353089"/>
                        <a:pt x="105263" y="353250"/>
                        <a:pt x="104808" y="353719"/>
                      </a:cubicBezTo>
                      <a:cubicBezTo>
                        <a:pt x="103829" y="354804"/>
                        <a:pt x="102851" y="355850"/>
                        <a:pt x="102047" y="357056"/>
                      </a:cubicBezTo>
                      <a:cubicBezTo>
                        <a:pt x="100036" y="360500"/>
                        <a:pt x="98535" y="364401"/>
                        <a:pt x="94809" y="366478"/>
                      </a:cubicBezTo>
                      <a:cubicBezTo>
                        <a:pt x="94461" y="366652"/>
                        <a:pt x="94233" y="367108"/>
                        <a:pt x="94005" y="367403"/>
                      </a:cubicBezTo>
                      <a:lnTo>
                        <a:pt x="85160" y="378312"/>
                      </a:lnTo>
                      <a:lnTo>
                        <a:pt x="79356" y="385040"/>
                      </a:lnTo>
                      <a:lnTo>
                        <a:pt x="65686" y="397103"/>
                      </a:lnTo>
                      <a:cubicBezTo>
                        <a:pt x="64600" y="398081"/>
                        <a:pt x="63447" y="399059"/>
                        <a:pt x="62402" y="400091"/>
                      </a:cubicBezTo>
                      <a:cubicBezTo>
                        <a:pt x="59078" y="403536"/>
                        <a:pt x="56036" y="407449"/>
                        <a:pt x="52350" y="410545"/>
                      </a:cubicBezTo>
                      <a:cubicBezTo>
                        <a:pt x="50112" y="412502"/>
                        <a:pt x="47807" y="414459"/>
                        <a:pt x="45917" y="416751"/>
                      </a:cubicBezTo>
                      <a:cubicBezTo>
                        <a:pt x="44134" y="418935"/>
                        <a:pt x="42700" y="421401"/>
                        <a:pt x="41146" y="423814"/>
                      </a:cubicBezTo>
                      <a:cubicBezTo>
                        <a:pt x="38385" y="427888"/>
                        <a:pt x="35798" y="431735"/>
                        <a:pt x="32876" y="436050"/>
                      </a:cubicBezTo>
                      <a:cubicBezTo>
                        <a:pt x="30518" y="439843"/>
                        <a:pt x="30745" y="442886"/>
                        <a:pt x="33613" y="446960"/>
                      </a:cubicBezTo>
                      <a:cubicBezTo>
                        <a:pt x="41655" y="444950"/>
                        <a:pt x="48383" y="440004"/>
                        <a:pt x="55500" y="436158"/>
                      </a:cubicBezTo>
                      <a:cubicBezTo>
                        <a:pt x="59467" y="434094"/>
                        <a:pt x="63086" y="431158"/>
                        <a:pt x="66758" y="428692"/>
                      </a:cubicBezTo>
                      <a:cubicBezTo>
                        <a:pt x="71476" y="425248"/>
                        <a:pt x="74799" y="420249"/>
                        <a:pt x="79329" y="416751"/>
                      </a:cubicBezTo>
                      <a:cubicBezTo>
                        <a:pt x="83752" y="413253"/>
                        <a:pt x="87773" y="409339"/>
                        <a:pt x="91901" y="405613"/>
                      </a:cubicBezTo>
                      <a:cubicBezTo>
                        <a:pt x="93804" y="403831"/>
                        <a:pt x="95922" y="402276"/>
                        <a:pt x="97530" y="400158"/>
                      </a:cubicBezTo>
                      <a:cubicBezTo>
                        <a:pt x="101202" y="395628"/>
                        <a:pt x="104888" y="390911"/>
                        <a:pt x="108507" y="386434"/>
                      </a:cubicBezTo>
                      <a:cubicBezTo>
                        <a:pt x="111201" y="383271"/>
                        <a:pt x="115288" y="381154"/>
                        <a:pt x="116548" y="376838"/>
                      </a:cubicBezTo>
                      <a:cubicBezTo>
                        <a:pt x="116602" y="376610"/>
                        <a:pt x="117004" y="376436"/>
                        <a:pt x="117178" y="376262"/>
                      </a:cubicBezTo>
                      <a:cubicBezTo>
                        <a:pt x="120448" y="373166"/>
                        <a:pt x="122928" y="369252"/>
                        <a:pt x="126198" y="366103"/>
                      </a:cubicBezTo>
                      <a:cubicBezTo>
                        <a:pt x="129294" y="363060"/>
                        <a:pt x="130044" y="358008"/>
                        <a:pt x="134816" y="356399"/>
                      </a:cubicBezTo>
                      <a:cubicBezTo>
                        <a:pt x="134990" y="354335"/>
                        <a:pt x="137054" y="353411"/>
                        <a:pt x="137925" y="351802"/>
                      </a:cubicBezTo>
                      <a:cubicBezTo>
                        <a:pt x="140217" y="347661"/>
                        <a:pt x="142120" y="344337"/>
                        <a:pt x="144131" y="340718"/>
                      </a:cubicBezTo>
                      <a:cubicBezTo>
                        <a:pt x="145792" y="337957"/>
                        <a:pt x="147227" y="335143"/>
                        <a:pt x="148379" y="332221"/>
                      </a:cubicBezTo>
                      <a:cubicBezTo>
                        <a:pt x="150215" y="327691"/>
                        <a:pt x="151998" y="323094"/>
                        <a:pt x="153834" y="318430"/>
                      </a:cubicBezTo>
                      <a:cubicBezTo>
                        <a:pt x="155268" y="313726"/>
                        <a:pt x="156769" y="309008"/>
                        <a:pt x="158150" y="304424"/>
                      </a:cubicBezTo>
                      <a:cubicBezTo>
                        <a:pt x="159128" y="301382"/>
                        <a:pt x="159878" y="298219"/>
                        <a:pt x="161942" y="295405"/>
                      </a:cubicBezTo>
                      <a:cubicBezTo>
                        <a:pt x="163671" y="292992"/>
                        <a:pt x="164650" y="289896"/>
                        <a:pt x="165615" y="286961"/>
                      </a:cubicBezTo>
                      <a:cubicBezTo>
                        <a:pt x="166540" y="283516"/>
                        <a:pt x="166593" y="279724"/>
                        <a:pt x="169863" y="277365"/>
                      </a:cubicBezTo>
                      <a:cubicBezTo>
                        <a:pt x="170038" y="277191"/>
                        <a:pt x="170319" y="276855"/>
                        <a:pt x="170319" y="276668"/>
                      </a:cubicBezTo>
                      <a:cubicBezTo>
                        <a:pt x="169863" y="274430"/>
                        <a:pt x="171646" y="273170"/>
                        <a:pt x="172557" y="271494"/>
                      </a:cubicBezTo>
                      <a:cubicBezTo>
                        <a:pt x="173482" y="269658"/>
                        <a:pt x="174568" y="267594"/>
                        <a:pt x="174688" y="265638"/>
                      </a:cubicBezTo>
                      <a:cubicBezTo>
                        <a:pt x="174862" y="260987"/>
                        <a:pt x="176243" y="256564"/>
                        <a:pt x="176471" y="252034"/>
                      </a:cubicBezTo>
                      <a:cubicBezTo>
                        <a:pt x="177221" y="242210"/>
                        <a:pt x="180545" y="233137"/>
                        <a:pt x="183185" y="223889"/>
                      </a:cubicBezTo>
                      <a:cubicBezTo>
                        <a:pt x="183641" y="221758"/>
                        <a:pt x="185075" y="219520"/>
                        <a:pt x="184740" y="217563"/>
                      </a:cubicBezTo>
                      <a:cubicBezTo>
                        <a:pt x="184459" y="214976"/>
                        <a:pt x="185196" y="212805"/>
                        <a:pt x="185772" y="210674"/>
                      </a:cubicBezTo>
                      <a:cubicBezTo>
                        <a:pt x="186523" y="208436"/>
                        <a:pt x="187206" y="206251"/>
                        <a:pt x="187032" y="203839"/>
                      </a:cubicBezTo>
                      <a:cubicBezTo>
                        <a:pt x="186978" y="202981"/>
                        <a:pt x="187608" y="202056"/>
                        <a:pt x="187890" y="201131"/>
                      </a:cubicBezTo>
                      <a:lnTo>
                        <a:pt x="190932" y="187809"/>
                      </a:lnTo>
                      <a:cubicBezTo>
                        <a:pt x="191441" y="185517"/>
                        <a:pt x="192138" y="183266"/>
                        <a:pt x="192420" y="180974"/>
                      </a:cubicBezTo>
                      <a:cubicBezTo>
                        <a:pt x="192648" y="178615"/>
                        <a:pt x="193452" y="176377"/>
                        <a:pt x="194149" y="174259"/>
                      </a:cubicBezTo>
                      <a:cubicBezTo>
                        <a:pt x="195181" y="170641"/>
                        <a:pt x="196092" y="167076"/>
                        <a:pt x="196387" y="163403"/>
                      </a:cubicBezTo>
                      <a:cubicBezTo>
                        <a:pt x="196735" y="160361"/>
                        <a:pt x="197084" y="157319"/>
                        <a:pt x="196266" y="154156"/>
                      </a:cubicBezTo>
                      <a:cubicBezTo>
                        <a:pt x="195181" y="149907"/>
                        <a:pt x="195462" y="149853"/>
                        <a:pt x="197767" y="145833"/>
                      </a:cubicBezTo>
                      <a:cubicBezTo>
                        <a:pt x="198344" y="144747"/>
                        <a:pt x="198799" y="143594"/>
                        <a:pt x="199094" y="142442"/>
                      </a:cubicBezTo>
                      <a:cubicBezTo>
                        <a:pt x="200073" y="139225"/>
                        <a:pt x="200810" y="136009"/>
                        <a:pt x="202083" y="132913"/>
                      </a:cubicBezTo>
                      <a:cubicBezTo>
                        <a:pt x="203289" y="129924"/>
                        <a:pt x="204375" y="126935"/>
                        <a:pt x="204093" y="123665"/>
                      </a:cubicBezTo>
                      <a:cubicBezTo>
                        <a:pt x="204040" y="122914"/>
                        <a:pt x="204201" y="122057"/>
                        <a:pt x="204375" y="121252"/>
                      </a:cubicBezTo>
                      <a:cubicBezTo>
                        <a:pt x="205353" y="116830"/>
                        <a:pt x="206332" y="112514"/>
                        <a:pt x="207310" y="108038"/>
                      </a:cubicBezTo>
                      <a:cubicBezTo>
                        <a:pt x="208637" y="102583"/>
                        <a:pt x="208798" y="96779"/>
                        <a:pt x="211733" y="91780"/>
                      </a:cubicBezTo>
                      <a:cubicBezTo>
                        <a:pt x="211853" y="91660"/>
                        <a:pt x="211907" y="91552"/>
                        <a:pt x="211907" y="91378"/>
                      </a:cubicBezTo>
                      <a:cubicBezTo>
                        <a:pt x="213006" y="84489"/>
                        <a:pt x="214842" y="77882"/>
                        <a:pt x="216558" y="71100"/>
                      </a:cubicBezTo>
                      <a:cubicBezTo>
                        <a:pt x="216960" y="69599"/>
                        <a:pt x="217241" y="67937"/>
                        <a:pt x="217643" y="66329"/>
                      </a:cubicBezTo>
                      <a:cubicBezTo>
                        <a:pt x="217925" y="64895"/>
                        <a:pt x="218153" y="63461"/>
                        <a:pt x="218796" y="62134"/>
                      </a:cubicBezTo>
                      <a:cubicBezTo>
                        <a:pt x="219426" y="60754"/>
                        <a:pt x="220284" y="59547"/>
                        <a:pt x="221088" y="58287"/>
                      </a:cubicBezTo>
                      <a:cubicBezTo>
                        <a:pt x="221718" y="57255"/>
                        <a:pt x="223044" y="56451"/>
                        <a:pt x="223152" y="55419"/>
                      </a:cubicBezTo>
                      <a:cubicBezTo>
                        <a:pt x="223728" y="50541"/>
                        <a:pt x="225913" y="46225"/>
                        <a:pt x="228151" y="41977"/>
                      </a:cubicBezTo>
                      <a:cubicBezTo>
                        <a:pt x="228325" y="41869"/>
                        <a:pt x="228432" y="41749"/>
                        <a:pt x="228499" y="41695"/>
                      </a:cubicBezTo>
                      <a:cubicBezTo>
                        <a:pt x="229303" y="41414"/>
                        <a:pt x="230054" y="41065"/>
                        <a:pt x="230858" y="40770"/>
                      </a:cubicBezTo>
                      <a:cubicBezTo>
                        <a:pt x="232118" y="40315"/>
                        <a:pt x="233847" y="40194"/>
                        <a:pt x="234651" y="39336"/>
                      </a:cubicBezTo>
                      <a:cubicBezTo>
                        <a:pt x="238498" y="35262"/>
                        <a:pt x="243376" y="32447"/>
                        <a:pt x="248268" y="29914"/>
                      </a:cubicBezTo>
                      <a:cubicBezTo>
                        <a:pt x="251605" y="28078"/>
                        <a:pt x="255613" y="27958"/>
                        <a:pt x="259057" y="26068"/>
                      </a:cubicBezTo>
                      <a:cubicBezTo>
                        <a:pt x="261469" y="26872"/>
                        <a:pt x="262796" y="25438"/>
                        <a:pt x="264230" y="24004"/>
                      </a:cubicBezTo>
                      <a:cubicBezTo>
                        <a:pt x="265383" y="22972"/>
                        <a:pt x="267675" y="21431"/>
                        <a:pt x="268372" y="21819"/>
                      </a:cubicBezTo>
                      <a:cubicBezTo>
                        <a:pt x="272044" y="23655"/>
                        <a:pt x="273719" y="20318"/>
                        <a:pt x="276065" y="19125"/>
                      </a:cubicBezTo>
                      <a:cubicBezTo>
                        <a:pt x="276762" y="18844"/>
                        <a:pt x="277097" y="17745"/>
                        <a:pt x="277727" y="17571"/>
                      </a:cubicBezTo>
                      <a:cubicBezTo>
                        <a:pt x="281292" y="16364"/>
                        <a:pt x="281747" y="13550"/>
                        <a:pt x="282216" y="10682"/>
                      </a:cubicBezTo>
                      <a:cubicBezTo>
                        <a:pt x="282793" y="7237"/>
                        <a:pt x="281010" y="4074"/>
                        <a:pt x="277727" y="2868"/>
                      </a:cubicBezTo>
                      <a:cubicBezTo>
                        <a:pt x="275542" y="1943"/>
                        <a:pt x="273130" y="1032"/>
                        <a:pt x="270610" y="0"/>
                      </a:cubicBezTo>
                      <a:cubicBezTo>
                        <a:pt x="269109" y="1434"/>
                        <a:pt x="267340" y="2185"/>
                        <a:pt x="264860" y="2520"/>
                      </a:cubicBezTo>
                      <a:cubicBezTo>
                        <a:pt x="261014" y="2989"/>
                        <a:pt x="256484" y="3847"/>
                        <a:pt x="254862" y="7117"/>
                      </a:cubicBezTo>
                      <a:cubicBezTo>
                        <a:pt x="252731" y="7693"/>
                        <a:pt x="251471" y="7921"/>
                        <a:pt x="250265" y="8377"/>
                      </a:cubicBezTo>
                      <a:cubicBezTo>
                        <a:pt x="248482" y="9020"/>
                        <a:pt x="246472" y="10387"/>
                        <a:pt x="245266" y="10280"/>
                      </a:cubicBezTo>
                      <a:cubicBezTo>
                        <a:pt x="244341" y="10159"/>
                        <a:pt x="243430" y="10280"/>
                        <a:pt x="242625" y="10508"/>
                      </a:cubicBezTo>
                      <a:cubicBezTo>
                        <a:pt x="240964" y="8149"/>
                        <a:pt x="238431" y="6835"/>
                        <a:pt x="235616" y="7184"/>
                      </a:cubicBezTo>
                      <a:cubicBezTo>
                        <a:pt x="233431" y="7465"/>
                        <a:pt x="231019" y="7693"/>
                        <a:pt x="228432" y="8042"/>
                      </a:cubicBezTo>
                      <a:cubicBezTo>
                        <a:pt x="228030" y="9824"/>
                        <a:pt x="227065" y="11258"/>
                        <a:pt x="225216" y="12692"/>
                      </a:cubicBezTo>
                      <a:cubicBezTo>
                        <a:pt x="222455" y="14810"/>
                        <a:pt x="219412" y="17624"/>
                        <a:pt x="219935" y="21015"/>
                      </a:cubicBezTo>
                      <a:cubicBezTo>
                        <a:pt x="218608" y="22449"/>
                        <a:pt x="217750" y="23253"/>
                        <a:pt x="216946" y="24178"/>
                      </a:cubicBezTo>
                      <a:cubicBezTo>
                        <a:pt x="216477" y="24862"/>
                        <a:pt x="216022" y="25786"/>
                        <a:pt x="215673" y="26644"/>
                      </a:cubicBezTo>
                      <a:cubicBezTo>
                        <a:pt x="214990" y="26993"/>
                        <a:pt x="214239" y="27220"/>
                        <a:pt x="213261" y="27328"/>
                      </a:cubicBezTo>
                      <a:cubicBezTo>
                        <a:pt x="213033" y="27395"/>
                        <a:pt x="212738" y="28078"/>
                        <a:pt x="212403" y="28427"/>
                      </a:cubicBezTo>
                      <a:cubicBezTo>
                        <a:pt x="211371" y="29687"/>
                        <a:pt x="210567" y="31067"/>
                        <a:pt x="209414" y="32166"/>
                      </a:cubicBezTo>
                      <a:cubicBezTo>
                        <a:pt x="206479" y="34806"/>
                        <a:pt x="203959" y="37219"/>
                        <a:pt x="201265" y="39685"/>
                      </a:cubicBezTo>
                      <a:cubicBezTo>
                        <a:pt x="199255" y="41588"/>
                        <a:pt x="197245" y="43478"/>
                        <a:pt x="195127" y="45140"/>
                      </a:cubicBezTo>
                      <a:cubicBezTo>
                        <a:pt x="190356" y="48879"/>
                        <a:pt x="185826" y="52900"/>
                        <a:pt x="181510" y="57081"/>
                      </a:cubicBezTo>
                      <a:cubicBezTo>
                        <a:pt x="180827" y="57711"/>
                        <a:pt x="179728" y="57711"/>
                        <a:pt x="178803" y="58180"/>
                      </a:cubicBezTo>
                      <a:cubicBezTo>
                        <a:pt x="177650" y="58917"/>
                        <a:pt x="176390" y="59614"/>
                        <a:pt x="175305" y="60593"/>
                      </a:cubicBezTo>
                      <a:lnTo>
                        <a:pt x="161339" y="72829"/>
                      </a:lnTo>
                      <a:cubicBezTo>
                        <a:pt x="160415" y="73687"/>
                        <a:pt x="158753" y="74196"/>
                        <a:pt x="158351" y="75188"/>
                      </a:cubicBezTo>
                      <a:cubicBezTo>
                        <a:pt x="156689" y="79490"/>
                        <a:pt x="153124" y="82600"/>
                        <a:pt x="150993" y="86500"/>
                      </a:cubicBezTo>
                      <a:cubicBezTo>
                        <a:pt x="148352" y="91445"/>
                        <a:pt x="145766" y="96324"/>
                        <a:pt x="145417" y="101671"/>
                      </a:cubicBezTo>
                      <a:cubicBezTo>
                        <a:pt x="145243" y="103910"/>
                        <a:pt x="143635" y="104888"/>
                        <a:pt x="141624" y="105397"/>
                      </a:cubicBezTo>
                      <a:cubicBezTo>
                        <a:pt x="139440" y="106081"/>
                        <a:pt x="137255" y="106952"/>
                        <a:pt x="135070" y="107287"/>
                      </a:cubicBezTo>
                      <a:cubicBezTo>
                        <a:pt x="126399" y="108614"/>
                        <a:pt x="121051" y="115556"/>
                        <a:pt x="115141" y="121413"/>
                      </a:cubicBezTo>
                      <a:cubicBezTo>
                        <a:pt x="114055" y="122459"/>
                        <a:pt x="113131" y="123772"/>
                        <a:pt x="112045" y="124925"/>
                      </a:cubicBezTo>
                      <a:cubicBezTo>
                        <a:pt x="109579" y="127444"/>
                        <a:pt x="106818" y="129977"/>
                        <a:pt x="106697" y="133878"/>
                      </a:cubicBezTo>
                      <a:cubicBezTo>
                        <a:pt x="106697" y="134333"/>
                        <a:pt x="106523" y="134802"/>
                        <a:pt x="106349" y="135258"/>
                      </a:cubicBezTo>
                      <a:cubicBezTo>
                        <a:pt x="104794" y="138421"/>
                        <a:pt x="103012" y="141517"/>
                        <a:pt x="101631" y="144680"/>
                      </a:cubicBezTo>
                      <a:cubicBezTo>
                        <a:pt x="98642" y="151917"/>
                        <a:pt x="94340" y="158069"/>
                        <a:pt x="89395" y="163980"/>
                      </a:cubicBezTo>
                      <a:cubicBezTo>
                        <a:pt x="87156" y="166513"/>
                        <a:pt x="85146" y="169032"/>
                        <a:pt x="83256" y="171793"/>
                      </a:cubicBezTo>
                      <a:cubicBezTo>
                        <a:pt x="79691" y="177422"/>
                        <a:pt x="75496" y="182756"/>
                        <a:pt x="73955" y="189364"/>
                      </a:cubicBezTo>
                      <a:cubicBezTo>
                        <a:pt x="71248" y="191951"/>
                        <a:pt x="71315" y="195744"/>
                        <a:pt x="69814" y="198732"/>
                      </a:cubicBezTo>
                      <a:cubicBezTo>
                        <a:pt x="68889" y="200743"/>
                        <a:pt x="67294" y="203155"/>
                        <a:pt x="65511" y="204013"/>
                      </a:cubicBezTo>
                      <a:cubicBezTo>
                        <a:pt x="63045" y="205165"/>
                        <a:pt x="61611" y="206881"/>
                        <a:pt x="60284" y="209133"/>
                      </a:cubicBezTo>
                      <a:cubicBezTo>
                        <a:pt x="60057" y="209535"/>
                        <a:pt x="59655" y="209870"/>
                        <a:pt x="59252" y="210165"/>
                      </a:cubicBezTo>
                      <a:cubicBezTo>
                        <a:pt x="57296" y="211719"/>
                        <a:pt x="55527" y="213609"/>
                        <a:pt x="53396" y="214654"/>
                      </a:cubicBezTo>
                      <a:cubicBezTo>
                        <a:pt x="52136" y="215392"/>
                        <a:pt x="52645" y="215338"/>
                        <a:pt x="53047" y="215968"/>
                      </a:cubicBezTo>
                      <a:cubicBezTo>
                        <a:pt x="53154" y="216370"/>
                        <a:pt x="52819" y="217054"/>
                        <a:pt x="52591" y="217576"/>
                      </a:cubicBezTo>
                      <a:cubicBezTo>
                        <a:pt x="51667" y="220042"/>
                        <a:pt x="49201" y="221543"/>
                        <a:pt x="48169" y="223956"/>
                      </a:cubicBezTo>
                      <a:cubicBezTo>
                        <a:pt x="47311" y="225913"/>
                        <a:pt x="46265" y="227574"/>
                        <a:pt x="44898" y="229183"/>
                      </a:cubicBezTo>
                      <a:cubicBezTo>
                        <a:pt x="44161" y="230108"/>
                        <a:pt x="43585" y="231314"/>
                        <a:pt x="43237" y="232520"/>
                      </a:cubicBezTo>
                      <a:cubicBezTo>
                        <a:pt x="42312" y="235040"/>
                        <a:pt x="41333" y="237801"/>
                        <a:pt x="40476" y="240213"/>
                      </a:cubicBezTo>
                      <a:cubicBezTo>
                        <a:pt x="39202" y="243483"/>
                        <a:pt x="37540" y="246646"/>
                        <a:pt x="36455" y="249916"/>
                      </a:cubicBezTo>
                      <a:cubicBezTo>
                        <a:pt x="34967" y="254165"/>
                        <a:pt x="34270" y="258641"/>
                        <a:pt x="33466" y="263064"/>
                      </a:cubicBezTo>
                      <a:cubicBezTo>
                        <a:pt x="32662" y="267822"/>
                        <a:pt x="31858" y="272647"/>
                        <a:pt x="30879" y="277713"/>
                      </a:cubicBezTo>
                      <a:cubicBezTo>
                        <a:pt x="30075" y="283342"/>
                        <a:pt x="29217" y="288918"/>
                        <a:pt x="28748" y="294480"/>
                      </a:cubicBezTo>
                      <a:cubicBezTo>
                        <a:pt x="28574" y="296785"/>
                        <a:pt x="27663" y="298675"/>
                        <a:pt x="26684" y="300752"/>
                      </a:cubicBezTo>
                      <a:cubicBezTo>
                        <a:pt x="25358" y="303392"/>
                        <a:pt x="24446" y="306140"/>
                        <a:pt x="21913" y="307922"/>
                      </a:cubicBezTo>
                      <a:cubicBezTo>
                        <a:pt x="21230" y="308445"/>
                        <a:pt x="20988" y="309584"/>
                        <a:pt x="20533" y="310456"/>
                      </a:cubicBezTo>
                      <a:cubicBezTo>
                        <a:pt x="17718" y="316138"/>
                        <a:pt x="13872" y="321486"/>
                        <a:pt x="12089" y="327798"/>
                      </a:cubicBezTo>
                      <a:cubicBezTo>
                        <a:pt x="11915" y="328603"/>
                        <a:pt x="11164" y="329179"/>
                        <a:pt x="10883" y="329862"/>
                      </a:cubicBezTo>
                      <a:cubicBezTo>
                        <a:pt x="10307" y="331524"/>
                        <a:pt x="9851" y="333133"/>
                        <a:pt x="9449" y="334794"/>
                      </a:cubicBezTo>
                      <a:cubicBezTo>
                        <a:pt x="8470" y="339499"/>
                        <a:pt x="9275" y="344498"/>
                        <a:pt x="6741" y="348867"/>
                      </a:cubicBezTo>
                      <a:cubicBezTo>
                        <a:pt x="6460" y="349269"/>
                        <a:pt x="6514" y="349792"/>
                        <a:pt x="6460" y="350234"/>
                      </a:cubicBezTo>
                      <a:cubicBezTo>
                        <a:pt x="5361" y="355743"/>
                        <a:pt x="4329" y="361264"/>
                        <a:pt x="3927" y="366893"/>
                      </a:cubicBezTo>
                      <a:lnTo>
                        <a:pt x="2546" y="377401"/>
                      </a:lnTo>
                      <a:cubicBezTo>
                        <a:pt x="1796" y="384585"/>
                        <a:pt x="308" y="391755"/>
                        <a:pt x="134" y="399059"/>
                      </a:cubicBezTo>
                      <a:cubicBezTo>
                        <a:pt x="27" y="400775"/>
                        <a:pt x="-40" y="402611"/>
                        <a:pt x="27" y="404340"/>
                      </a:cubicBezTo>
                      <a:cubicBezTo>
                        <a:pt x="255" y="410023"/>
                        <a:pt x="483" y="415652"/>
                        <a:pt x="831" y="421509"/>
                      </a:cubicBezTo>
                      <a:cubicBezTo>
                        <a:pt x="1220" y="424966"/>
                        <a:pt x="1153" y="428532"/>
                        <a:pt x="2359" y="43186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67" name="PA-任意多边形 43">
                  <a:extLst>
                    <a:ext uri="{FF2B5EF4-FFF2-40B4-BE49-F238E27FC236}">
                      <a16:creationId xmlns:a16="http://schemas.microsoft.com/office/drawing/2014/main" id="{54F2A698-93E7-3EAF-BBBB-5B29C81C9748}"/>
                    </a:ext>
                  </a:extLst>
                </p:cNvPr>
                <p:cNvSpPr/>
                <p:nvPr>
                  <p:custDataLst>
                    <p:tags r:id="rId10"/>
                  </p:custDataLst>
                </p:nvPr>
              </p:nvSpPr>
              <p:spPr>
                <a:xfrm>
                  <a:off x="-4297260" y="-2502573"/>
                  <a:ext cx="114638" cy="543737"/>
                </a:xfrm>
                <a:custGeom>
                  <a:avLst/>
                  <a:gdLst>
                    <a:gd name="connsiteX0" fmla="*/ 672 w 114638"/>
                    <a:gd name="connsiteY0" fmla="*/ 291397 h 543737"/>
                    <a:gd name="connsiteX1" fmla="*/ 1248 w 114638"/>
                    <a:gd name="connsiteY1" fmla="*/ 298862 h 543737"/>
                    <a:gd name="connsiteX2" fmla="*/ 1074 w 114638"/>
                    <a:gd name="connsiteY2" fmla="*/ 301905 h 543737"/>
                    <a:gd name="connsiteX3" fmla="*/ 1248 w 114638"/>
                    <a:gd name="connsiteY3" fmla="*/ 316607 h 543737"/>
                    <a:gd name="connsiteX4" fmla="*/ 1529 w 114638"/>
                    <a:gd name="connsiteY4" fmla="*/ 324180 h 543737"/>
                    <a:gd name="connsiteX5" fmla="*/ 1985 w 114638"/>
                    <a:gd name="connsiteY5" fmla="*/ 331645 h 543737"/>
                    <a:gd name="connsiteX6" fmla="*/ 3017 w 114638"/>
                    <a:gd name="connsiteY6" fmla="*/ 343654 h 543737"/>
                    <a:gd name="connsiteX7" fmla="*/ 6006 w 114638"/>
                    <a:gd name="connsiteY7" fmla="*/ 353183 h 543737"/>
                    <a:gd name="connsiteX8" fmla="*/ 7788 w 114638"/>
                    <a:gd name="connsiteY8" fmla="*/ 362203 h 543737"/>
                    <a:gd name="connsiteX9" fmla="*/ 7842 w 114638"/>
                    <a:gd name="connsiteY9" fmla="*/ 366223 h 543737"/>
                    <a:gd name="connsiteX10" fmla="*/ 8874 w 114638"/>
                    <a:gd name="connsiteY10" fmla="*/ 376959 h 543737"/>
                    <a:gd name="connsiteX11" fmla="*/ 10777 w 114638"/>
                    <a:gd name="connsiteY11" fmla="*/ 387118 h 543737"/>
                    <a:gd name="connsiteX12" fmla="*/ 11702 w 114638"/>
                    <a:gd name="connsiteY12" fmla="*/ 389638 h 543737"/>
                    <a:gd name="connsiteX13" fmla="*/ 15723 w 114638"/>
                    <a:gd name="connsiteY13" fmla="*/ 403884 h 543737"/>
                    <a:gd name="connsiteX14" fmla="*/ 20896 w 114638"/>
                    <a:gd name="connsiteY14" fmla="*/ 421576 h 543737"/>
                    <a:gd name="connsiteX15" fmla="*/ 20950 w 114638"/>
                    <a:gd name="connsiteY15" fmla="*/ 422031 h 543737"/>
                    <a:gd name="connsiteX16" fmla="*/ 30599 w 114638"/>
                    <a:gd name="connsiteY16" fmla="*/ 442591 h 543737"/>
                    <a:gd name="connsiteX17" fmla="*/ 32958 w 114638"/>
                    <a:gd name="connsiteY17" fmla="*/ 447241 h 543737"/>
                    <a:gd name="connsiteX18" fmla="*/ 35317 w 114638"/>
                    <a:gd name="connsiteY18" fmla="*/ 451316 h 543737"/>
                    <a:gd name="connsiteX19" fmla="*/ 36577 w 114638"/>
                    <a:gd name="connsiteY19" fmla="*/ 456020 h 543737"/>
                    <a:gd name="connsiteX20" fmla="*/ 37609 w 114638"/>
                    <a:gd name="connsiteY20" fmla="*/ 459692 h 543737"/>
                    <a:gd name="connsiteX21" fmla="*/ 45476 w 114638"/>
                    <a:gd name="connsiteY21" fmla="*/ 473081 h 543737"/>
                    <a:gd name="connsiteX22" fmla="*/ 49269 w 114638"/>
                    <a:gd name="connsiteY22" fmla="*/ 483187 h 543737"/>
                    <a:gd name="connsiteX23" fmla="*/ 51802 w 114638"/>
                    <a:gd name="connsiteY23" fmla="*/ 487717 h 543737"/>
                    <a:gd name="connsiteX24" fmla="*/ 54375 w 114638"/>
                    <a:gd name="connsiteY24" fmla="*/ 491215 h 543737"/>
                    <a:gd name="connsiteX25" fmla="*/ 57940 w 114638"/>
                    <a:gd name="connsiteY25" fmla="*/ 498104 h 543737"/>
                    <a:gd name="connsiteX26" fmla="*/ 59549 w 114638"/>
                    <a:gd name="connsiteY26" fmla="*/ 499431 h 543737"/>
                    <a:gd name="connsiteX27" fmla="*/ 66505 w 114638"/>
                    <a:gd name="connsiteY27" fmla="*/ 502192 h 543737"/>
                    <a:gd name="connsiteX28" fmla="*/ 72871 w 114638"/>
                    <a:gd name="connsiteY28" fmla="*/ 496790 h 543737"/>
                    <a:gd name="connsiteX29" fmla="*/ 71437 w 114638"/>
                    <a:gd name="connsiteY29" fmla="*/ 504899 h 543737"/>
                    <a:gd name="connsiteX30" fmla="*/ 67872 w 114638"/>
                    <a:gd name="connsiteY30" fmla="*/ 515353 h 543737"/>
                    <a:gd name="connsiteX31" fmla="*/ 66558 w 114638"/>
                    <a:gd name="connsiteY31" fmla="*/ 520580 h 543737"/>
                    <a:gd name="connsiteX32" fmla="*/ 66103 w 114638"/>
                    <a:gd name="connsiteY32" fmla="*/ 525003 h 543737"/>
                    <a:gd name="connsiteX33" fmla="*/ 63918 w 114638"/>
                    <a:gd name="connsiteY33" fmla="*/ 532642 h 543737"/>
                    <a:gd name="connsiteX34" fmla="*/ 64266 w 114638"/>
                    <a:gd name="connsiteY34" fmla="*/ 534773 h 543737"/>
                    <a:gd name="connsiteX35" fmla="*/ 67483 w 114638"/>
                    <a:gd name="connsiteY35" fmla="*/ 541957 h 543737"/>
                    <a:gd name="connsiteX36" fmla="*/ 76436 w 114638"/>
                    <a:gd name="connsiteY36" fmla="*/ 542480 h 543737"/>
                    <a:gd name="connsiteX37" fmla="*/ 82869 w 114638"/>
                    <a:gd name="connsiteY37" fmla="*/ 538512 h 543737"/>
                    <a:gd name="connsiteX38" fmla="*/ 84022 w 114638"/>
                    <a:gd name="connsiteY38" fmla="*/ 532937 h 543737"/>
                    <a:gd name="connsiteX39" fmla="*/ 85684 w 114638"/>
                    <a:gd name="connsiteY39" fmla="*/ 523059 h 543737"/>
                    <a:gd name="connsiteX40" fmla="*/ 87171 w 114638"/>
                    <a:gd name="connsiteY40" fmla="*/ 518985 h 543737"/>
                    <a:gd name="connsiteX41" fmla="*/ 88552 w 114638"/>
                    <a:gd name="connsiteY41" fmla="*/ 514334 h 543737"/>
                    <a:gd name="connsiteX42" fmla="*/ 91071 w 114638"/>
                    <a:gd name="connsiteY42" fmla="*/ 506816 h 543737"/>
                    <a:gd name="connsiteX43" fmla="*/ 95843 w 114638"/>
                    <a:gd name="connsiteY43" fmla="*/ 489754 h 543737"/>
                    <a:gd name="connsiteX44" fmla="*/ 95789 w 114638"/>
                    <a:gd name="connsiteY44" fmla="*/ 482115 h 543737"/>
                    <a:gd name="connsiteX45" fmla="*/ 95668 w 114638"/>
                    <a:gd name="connsiteY45" fmla="*/ 480855 h 543737"/>
                    <a:gd name="connsiteX46" fmla="*/ 95039 w 114638"/>
                    <a:gd name="connsiteY46" fmla="*/ 476499 h 543737"/>
                    <a:gd name="connsiteX47" fmla="*/ 95387 w 114638"/>
                    <a:gd name="connsiteY47" fmla="*/ 466152 h 543737"/>
                    <a:gd name="connsiteX48" fmla="*/ 95735 w 114638"/>
                    <a:gd name="connsiteY48" fmla="*/ 458513 h 543737"/>
                    <a:gd name="connsiteX49" fmla="*/ 97397 w 114638"/>
                    <a:gd name="connsiteY49" fmla="*/ 441746 h 543737"/>
                    <a:gd name="connsiteX50" fmla="*/ 98604 w 114638"/>
                    <a:gd name="connsiteY50" fmla="*/ 439334 h 543737"/>
                    <a:gd name="connsiteX51" fmla="*/ 99689 w 114638"/>
                    <a:gd name="connsiteY51" fmla="*/ 435487 h 543737"/>
                    <a:gd name="connsiteX52" fmla="*/ 101927 w 114638"/>
                    <a:gd name="connsiteY52" fmla="*/ 418319 h 543737"/>
                    <a:gd name="connsiteX53" fmla="*/ 102785 w 114638"/>
                    <a:gd name="connsiteY53" fmla="*/ 414874 h 543737"/>
                    <a:gd name="connsiteX54" fmla="*/ 101579 w 114638"/>
                    <a:gd name="connsiteY54" fmla="*/ 402236 h 543737"/>
                    <a:gd name="connsiteX55" fmla="*/ 96633 w 114638"/>
                    <a:gd name="connsiteY55" fmla="*/ 387533 h 543737"/>
                    <a:gd name="connsiteX56" fmla="*/ 97210 w 114638"/>
                    <a:gd name="connsiteY56" fmla="*/ 382588 h 543737"/>
                    <a:gd name="connsiteX57" fmla="*/ 101633 w 114638"/>
                    <a:gd name="connsiteY57" fmla="*/ 377481 h 543737"/>
                    <a:gd name="connsiteX58" fmla="*/ 109674 w 114638"/>
                    <a:gd name="connsiteY58" fmla="*/ 355890 h 543737"/>
                    <a:gd name="connsiteX59" fmla="*/ 110130 w 114638"/>
                    <a:gd name="connsiteY59" fmla="*/ 351467 h 543737"/>
                    <a:gd name="connsiteX60" fmla="*/ 109728 w 114638"/>
                    <a:gd name="connsiteY60" fmla="*/ 341697 h 543737"/>
                    <a:gd name="connsiteX61" fmla="*/ 109326 w 114638"/>
                    <a:gd name="connsiteY61" fmla="*/ 340370 h 543737"/>
                    <a:gd name="connsiteX62" fmla="*/ 108173 w 114638"/>
                    <a:gd name="connsiteY62" fmla="*/ 330492 h 543737"/>
                    <a:gd name="connsiteX63" fmla="*/ 108173 w 114638"/>
                    <a:gd name="connsiteY63" fmla="*/ 308847 h 543737"/>
                    <a:gd name="connsiteX64" fmla="*/ 109326 w 114638"/>
                    <a:gd name="connsiteY64" fmla="*/ 299492 h 543737"/>
                    <a:gd name="connsiteX65" fmla="*/ 108294 w 114638"/>
                    <a:gd name="connsiteY65" fmla="*/ 280595 h 543737"/>
                    <a:gd name="connsiteX66" fmla="*/ 107369 w 114638"/>
                    <a:gd name="connsiteY66" fmla="*/ 270891 h 543737"/>
                    <a:gd name="connsiteX67" fmla="*/ 108521 w 114638"/>
                    <a:gd name="connsiteY67" fmla="*/ 264579 h 543737"/>
                    <a:gd name="connsiteX68" fmla="*/ 110585 w 114638"/>
                    <a:gd name="connsiteY68" fmla="*/ 257918 h 543737"/>
                    <a:gd name="connsiteX69" fmla="*/ 110934 w 114638"/>
                    <a:gd name="connsiteY69" fmla="*/ 256537 h 543737"/>
                    <a:gd name="connsiteX70" fmla="*/ 113856 w 114638"/>
                    <a:gd name="connsiteY70" fmla="*/ 250104 h 543737"/>
                    <a:gd name="connsiteX71" fmla="*/ 113574 w 114638"/>
                    <a:gd name="connsiteY71" fmla="*/ 248898 h 543737"/>
                    <a:gd name="connsiteX72" fmla="*/ 113172 w 114638"/>
                    <a:gd name="connsiteY72" fmla="*/ 247410 h 543737"/>
                    <a:gd name="connsiteX73" fmla="*/ 113976 w 114638"/>
                    <a:gd name="connsiteY73" fmla="*/ 239999 h 543737"/>
                    <a:gd name="connsiteX74" fmla="*/ 114486 w 114638"/>
                    <a:gd name="connsiteY74" fmla="*/ 234142 h 543737"/>
                    <a:gd name="connsiteX75" fmla="*/ 114432 w 114638"/>
                    <a:gd name="connsiteY75" fmla="*/ 230644 h 543737"/>
                    <a:gd name="connsiteX76" fmla="*/ 113279 w 114638"/>
                    <a:gd name="connsiteY76" fmla="*/ 222951 h 543737"/>
                    <a:gd name="connsiteX77" fmla="*/ 112301 w 114638"/>
                    <a:gd name="connsiteY77" fmla="*/ 213073 h 543737"/>
                    <a:gd name="connsiteX78" fmla="*/ 108964 w 114638"/>
                    <a:gd name="connsiteY78" fmla="*/ 200662 h 543737"/>
                    <a:gd name="connsiteX79" fmla="*/ 104769 w 114638"/>
                    <a:gd name="connsiteY79" fmla="*/ 187166 h 543737"/>
                    <a:gd name="connsiteX80" fmla="*/ 99260 w 114638"/>
                    <a:gd name="connsiteY80" fmla="*/ 171887 h 543737"/>
                    <a:gd name="connsiteX81" fmla="*/ 98403 w 114638"/>
                    <a:gd name="connsiteY81" fmla="*/ 165749 h 543737"/>
                    <a:gd name="connsiteX82" fmla="*/ 99662 w 114638"/>
                    <a:gd name="connsiteY82" fmla="*/ 157533 h 543737"/>
                    <a:gd name="connsiteX83" fmla="*/ 99783 w 114638"/>
                    <a:gd name="connsiteY83" fmla="*/ 154839 h 543737"/>
                    <a:gd name="connsiteX84" fmla="*/ 99957 w 114638"/>
                    <a:gd name="connsiteY84" fmla="*/ 136464 h 543737"/>
                    <a:gd name="connsiteX85" fmla="*/ 100252 w 114638"/>
                    <a:gd name="connsiteY85" fmla="*/ 134213 h 543737"/>
                    <a:gd name="connsiteX86" fmla="*/ 99569 w 114638"/>
                    <a:gd name="connsiteY86" fmla="*/ 129388 h 543737"/>
                    <a:gd name="connsiteX87" fmla="*/ 96352 w 114638"/>
                    <a:gd name="connsiteY87" fmla="*/ 116066 h 543737"/>
                    <a:gd name="connsiteX88" fmla="*/ 96124 w 114638"/>
                    <a:gd name="connsiteY88" fmla="*/ 114752 h 543737"/>
                    <a:gd name="connsiteX89" fmla="*/ 91648 w 114638"/>
                    <a:gd name="connsiteY89" fmla="*/ 99353 h 543737"/>
                    <a:gd name="connsiteX90" fmla="*/ 88887 w 114638"/>
                    <a:gd name="connsiteY90" fmla="*/ 89703 h 543737"/>
                    <a:gd name="connsiteX91" fmla="*/ 82856 w 114638"/>
                    <a:gd name="connsiteY91" fmla="*/ 69881 h 543737"/>
                    <a:gd name="connsiteX92" fmla="*/ 81073 w 114638"/>
                    <a:gd name="connsiteY92" fmla="*/ 65176 h 543737"/>
                    <a:gd name="connsiteX93" fmla="*/ 74238 w 114638"/>
                    <a:gd name="connsiteY93" fmla="*/ 50353 h 543737"/>
                    <a:gd name="connsiteX94" fmla="*/ 72000 w 114638"/>
                    <a:gd name="connsiteY94" fmla="*/ 46507 h 543737"/>
                    <a:gd name="connsiteX95" fmla="*/ 73206 w 114638"/>
                    <a:gd name="connsiteY95" fmla="*/ 42379 h 543737"/>
                    <a:gd name="connsiteX96" fmla="*/ 75270 w 114638"/>
                    <a:gd name="connsiteY96" fmla="*/ 33024 h 543737"/>
                    <a:gd name="connsiteX97" fmla="*/ 75779 w 114638"/>
                    <a:gd name="connsiteY97" fmla="*/ 23950 h 543737"/>
                    <a:gd name="connsiteX98" fmla="*/ 76409 w 114638"/>
                    <a:gd name="connsiteY98" fmla="*/ 8738 h 543737"/>
                    <a:gd name="connsiteX99" fmla="*/ 69922 w 114638"/>
                    <a:gd name="connsiteY99" fmla="*/ 0 h 543737"/>
                    <a:gd name="connsiteX100" fmla="*/ 56935 w 114638"/>
                    <a:gd name="connsiteY100" fmla="*/ 21538 h 543737"/>
                    <a:gd name="connsiteX101" fmla="*/ 54576 w 114638"/>
                    <a:gd name="connsiteY101" fmla="*/ 26537 h 543737"/>
                    <a:gd name="connsiteX102" fmla="*/ 51883 w 114638"/>
                    <a:gd name="connsiteY102" fmla="*/ 23722 h 543737"/>
                    <a:gd name="connsiteX103" fmla="*/ 41308 w 114638"/>
                    <a:gd name="connsiteY103" fmla="*/ 23025 h 543737"/>
                    <a:gd name="connsiteX104" fmla="*/ 47688 w 114638"/>
                    <a:gd name="connsiteY104" fmla="*/ 45890 h 543737"/>
                    <a:gd name="connsiteX105" fmla="*/ 45905 w 114638"/>
                    <a:gd name="connsiteY105" fmla="*/ 51010 h 543737"/>
                    <a:gd name="connsiteX106" fmla="*/ 40169 w 114638"/>
                    <a:gd name="connsiteY106" fmla="*/ 66972 h 543737"/>
                    <a:gd name="connsiteX107" fmla="*/ 37582 w 114638"/>
                    <a:gd name="connsiteY107" fmla="*/ 74665 h 543737"/>
                    <a:gd name="connsiteX108" fmla="*/ 32636 w 114638"/>
                    <a:gd name="connsiteY108" fmla="*/ 91834 h 543737"/>
                    <a:gd name="connsiteX109" fmla="*/ 29071 w 114638"/>
                    <a:gd name="connsiteY109" fmla="*/ 104070 h 543737"/>
                    <a:gd name="connsiteX110" fmla="*/ 28790 w 114638"/>
                    <a:gd name="connsiteY110" fmla="*/ 104875 h 543737"/>
                    <a:gd name="connsiteX111" fmla="*/ 23335 w 114638"/>
                    <a:gd name="connsiteY111" fmla="*/ 117674 h 543737"/>
                    <a:gd name="connsiteX112" fmla="*/ 18403 w 114638"/>
                    <a:gd name="connsiteY112" fmla="*/ 130031 h 543737"/>
                    <a:gd name="connsiteX113" fmla="*/ 17023 w 114638"/>
                    <a:gd name="connsiteY113" fmla="*/ 135539 h 543737"/>
                    <a:gd name="connsiteX114" fmla="*/ 13980 w 114638"/>
                    <a:gd name="connsiteY114" fmla="*/ 148232 h 543737"/>
                    <a:gd name="connsiteX115" fmla="*/ 12023 w 114638"/>
                    <a:gd name="connsiteY115" fmla="*/ 157761 h 543737"/>
                    <a:gd name="connsiteX116" fmla="*/ 9035 w 114638"/>
                    <a:gd name="connsiteY116" fmla="*/ 188144 h 543737"/>
                    <a:gd name="connsiteX117" fmla="*/ 7480 w 114638"/>
                    <a:gd name="connsiteY117" fmla="*/ 198250 h 543737"/>
                    <a:gd name="connsiteX118" fmla="*/ 5818 w 114638"/>
                    <a:gd name="connsiteY118" fmla="*/ 207725 h 543737"/>
                    <a:gd name="connsiteX119" fmla="*/ 3178 w 114638"/>
                    <a:gd name="connsiteY119" fmla="*/ 218581 h 543737"/>
                    <a:gd name="connsiteX120" fmla="*/ 2829 w 114638"/>
                    <a:gd name="connsiteY120" fmla="*/ 219319 h 543737"/>
                    <a:gd name="connsiteX121" fmla="*/ 1623 w 114638"/>
                    <a:gd name="connsiteY121" fmla="*/ 225122 h 543737"/>
                    <a:gd name="connsiteX122" fmla="*/ 873 w 114638"/>
                    <a:gd name="connsiteY122" fmla="*/ 231609 h 543737"/>
                    <a:gd name="connsiteX123" fmla="*/ 1623 w 114638"/>
                    <a:gd name="connsiteY123" fmla="*/ 246204 h 543737"/>
                    <a:gd name="connsiteX124" fmla="*/ 645 w 114638"/>
                    <a:gd name="connsiteY124" fmla="*/ 276989 h 543737"/>
                    <a:gd name="connsiteX125" fmla="*/ 243 w 114638"/>
                    <a:gd name="connsiteY125" fmla="*/ 283999 h 543737"/>
                    <a:gd name="connsiteX126" fmla="*/ 672 w 114638"/>
                    <a:gd name="connsiteY126" fmla="*/ 291397 h 543737"/>
                    <a:gd name="connsiteX127" fmla="*/ 16875 w 114638"/>
                    <a:gd name="connsiteY127" fmla="*/ 356252 h 543737"/>
                    <a:gd name="connsiteX128" fmla="*/ 19971 w 114638"/>
                    <a:gd name="connsiteY128" fmla="*/ 350623 h 543737"/>
                    <a:gd name="connsiteX129" fmla="*/ 23992 w 114638"/>
                    <a:gd name="connsiteY129" fmla="*/ 329139 h 543737"/>
                    <a:gd name="connsiteX130" fmla="*/ 23764 w 114638"/>
                    <a:gd name="connsiteY130" fmla="*/ 324997 h 543737"/>
                    <a:gd name="connsiteX131" fmla="*/ 22035 w 114638"/>
                    <a:gd name="connsiteY131" fmla="*/ 316044 h 543737"/>
                    <a:gd name="connsiteX132" fmla="*/ 21526 w 114638"/>
                    <a:gd name="connsiteY132" fmla="*/ 314838 h 543737"/>
                    <a:gd name="connsiteX133" fmla="*/ 19515 w 114638"/>
                    <a:gd name="connsiteY133" fmla="*/ 305644 h 543737"/>
                    <a:gd name="connsiteX134" fmla="*/ 18081 w 114638"/>
                    <a:gd name="connsiteY134" fmla="*/ 285192 h 543737"/>
                    <a:gd name="connsiteX135" fmla="*/ 19408 w 114638"/>
                    <a:gd name="connsiteY135" fmla="*/ 276293 h 543737"/>
                    <a:gd name="connsiteX136" fmla="*/ 18725 w 114638"/>
                    <a:gd name="connsiteY136" fmla="*/ 258320 h 543737"/>
                    <a:gd name="connsiteX137" fmla="*/ 18550 w 114638"/>
                    <a:gd name="connsiteY137" fmla="*/ 249072 h 543737"/>
                    <a:gd name="connsiteX138" fmla="*/ 20333 w 114638"/>
                    <a:gd name="connsiteY138" fmla="*/ 243162 h 543737"/>
                    <a:gd name="connsiteX139" fmla="*/ 23148 w 114638"/>
                    <a:gd name="connsiteY139" fmla="*/ 237010 h 543737"/>
                    <a:gd name="connsiteX140" fmla="*/ 23724 w 114638"/>
                    <a:gd name="connsiteY140" fmla="*/ 235857 h 543737"/>
                    <a:gd name="connsiteX141" fmla="*/ 27289 w 114638"/>
                    <a:gd name="connsiteY141" fmla="*/ 230121 h 543737"/>
                    <a:gd name="connsiteX142" fmla="*/ 27115 w 114638"/>
                    <a:gd name="connsiteY142" fmla="*/ 228968 h 543737"/>
                    <a:gd name="connsiteX143" fmla="*/ 26833 w 114638"/>
                    <a:gd name="connsiteY143" fmla="*/ 227534 h 543737"/>
                    <a:gd name="connsiteX144" fmla="*/ 28790 w 114638"/>
                    <a:gd name="connsiteY144" fmla="*/ 220753 h 543737"/>
                    <a:gd name="connsiteX145" fmla="*/ 30398 w 114638"/>
                    <a:gd name="connsiteY145" fmla="*/ 215579 h 543737"/>
                    <a:gd name="connsiteX146" fmla="*/ 31028 w 114638"/>
                    <a:gd name="connsiteY146" fmla="*/ 212296 h 543737"/>
                    <a:gd name="connsiteX147" fmla="*/ 31484 w 114638"/>
                    <a:gd name="connsiteY147" fmla="*/ 205005 h 543737"/>
                    <a:gd name="connsiteX148" fmla="*/ 32516 w 114638"/>
                    <a:gd name="connsiteY148" fmla="*/ 195703 h 543737"/>
                    <a:gd name="connsiteX149" fmla="*/ 32516 w 114638"/>
                    <a:gd name="connsiteY149" fmla="*/ 183587 h 543737"/>
                    <a:gd name="connsiteX150" fmla="*/ 32395 w 114638"/>
                    <a:gd name="connsiteY150" fmla="*/ 170158 h 543737"/>
                    <a:gd name="connsiteX151" fmla="*/ 31873 w 114638"/>
                    <a:gd name="connsiteY151" fmla="*/ 154410 h 543737"/>
                    <a:gd name="connsiteX152" fmla="*/ 33601 w 114638"/>
                    <a:gd name="connsiteY152" fmla="*/ 148607 h 543737"/>
                    <a:gd name="connsiteX153" fmla="*/ 37904 w 114638"/>
                    <a:gd name="connsiteY153" fmla="*/ 141825 h 543737"/>
                    <a:gd name="connsiteX154" fmla="*/ 39056 w 114638"/>
                    <a:gd name="connsiteY154" fmla="*/ 139466 h 543737"/>
                    <a:gd name="connsiteX155" fmla="*/ 46642 w 114638"/>
                    <a:gd name="connsiteY155" fmla="*/ 123732 h 543737"/>
                    <a:gd name="connsiteX156" fmla="*/ 47902 w 114638"/>
                    <a:gd name="connsiteY156" fmla="*/ 121949 h 543737"/>
                    <a:gd name="connsiteX157" fmla="*/ 49631 w 114638"/>
                    <a:gd name="connsiteY157" fmla="*/ 117634 h 543737"/>
                    <a:gd name="connsiteX158" fmla="*/ 53075 w 114638"/>
                    <a:gd name="connsiteY158" fmla="*/ 105183 h 543737"/>
                    <a:gd name="connsiteX159" fmla="*/ 53424 w 114638"/>
                    <a:gd name="connsiteY159" fmla="*/ 103977 h 543737"/>
                    <a:gd name="connsiteX160" fmla="*/ 57619 w 114638"/>
                    <a:gd name="connsiteY160" fmla="*/ 89381 h 543737"/>
                    <a:gd name="connsiteX161" fmla="*/ 60728 w 114638"/>
                    <a:gd name="connsiteY161" fmla="*/ 80308 h 543737"/>
                    <a:gd name="connsiteX162" fmla="*/ 61010 w 114638"/>
                    <a:gd name="connsiteY162" fmla="*/ 79678 h 543737"/>
                    <a:gd name="connsiteX163" fmla="*/ 64508 w 114638"/>
                    <a:gd name="connsiteY163" fmla="*/ 90762 h 543737"/>
                    <a:gd name="connsiteX164" fmla="*/ 66692 w 114638"/>
                    <a:gd name="connsiteY164" fmla="*/ 98281 h 543737"/>
                    <a:gd name="connsiteX165" fmla="*/ 72147 w 114638"/>
                    <a:gd name="connsiteY165" fmla="*/ 114873 h 543737"/>
                    <a:gd name="connsiteX166" fmla="*/ 75015 w 114638"/>
                    <a:gd name="connsiteY166" fmla="*/ 127163 h 543737"/>
                    <a:gd name="connsiteX167" fmla="*/ 75136 w 114638"/>
                    <a:gd name="connsiteY167" fmla="*/ 127967 h 543737"/>
                    <a:gd name="connsiteX168" fmla="*/ 76570 w 114638"/>
                    <a:gd name="connsiteY168" fmla="*/ 141517 h 543737"/>
                    <a:gd name="connsiteX169" fmla="*/ 77200 w 114638"/>
                    <a:gd name="connsiteY169" fmla="*/ 154504 h 543737"/>
                    <a:gd name="connsiteX170" fmla="*/ 78125 w 114638"/>
                    <a:gd name="connsiteY170" fmla="*/ 159959 h 543737"/>
                    <a:gd name="connsiteX171" fmla="*/ 80256 w 114638"/>
                    <a:gd name="connsiteY171" fmla="*/ 172597 h 543737"/>
                    <a:gd name="connsiteX172" fmla="*/ 81757 w 114638"/>
                    <a:gd name="connsiteY172" fmla="*/ 181952 h 543737"/>
                    <a:gd name="connsiteX173" fmla="*/ 87962 w 114638"/>
                    <a:gd name="connsiteY173" fmla="*/ 211424 h 543737"/>
                    <a:gd name="connsiteX174" fmla="*/ 88592 w 114638"/>
                    <a:gd name="connsiteY174" fmla="*/ 221530 h 543737"/>
                    <a:gd name="connsiteX175" fmla="*/ 88940 w 114638"/>
                    <a:gd name="connsiteY175" fmla="*/ 231072 h 543737"/>
                    <a:gd name="connsiteX176" fmla="*/ 88592 w 114638"/>
                    <a:gd name="connsiteY176" fmla="*/ 242103 h 543737"/>
                    <a:gd name="connsiteX177" fmla="*/ 88364 w 114638"/>
                    <a:gd name="connsiteY177" fmla="*/ 242907 h 543737"/>
                    <a:gd name="connsiteX178" fmla="*/ 87962 w 114638"/>
                    <a:gd name="connsiteY178" fmla="*/ 248764 h 543737"/>
                    <a:gd name="connsiteX179" fmla="*/ 87908 w 114638"/>
                    <a:gd name="connsiteY179" fmla="*/ 255251 h 543737"/>
                    <a:gd name="connsiteX180" fmla="*/ 90374 w 114638"/>
                    <a:gd name="connsiteY180" fmla="*/ 269497 h 543737"/>
                    <a:gd name="connsiteX181" fmla="*/ 90723 w 114638"/>
                    <a:gd name="connsiteY181" fmla="*/ 300229 h 543737"/>
                    <a:gd name="connsiteX182" fmla="*/ 90374 w 114638"/>
                    <a:gd name="connsiteY182" fmla="*/ 307239 h 543737"/>
                    <a:gd name="connsiteX183" fmla="*/ 90549 w 114638"/>
                    <a:gd name="connsiteY183" fmla="*/ 314651 h 543737"/>
                    <a:gd name="connsiteX184" fmla="*/ 90495 w 114638"/>
                    <a:gd name="connsiteY184" fmla="*/ 322116 h 543737"/>
                    <a:gd name="connsiteX185" fmla="*/ 90039 w 114638"/>
                    <a:gd name="connsiteY185" fmla="*/ 325212 h 543737"/>
                    <a:gd name="connsiteX186" fmla="*/ 89115 w 114638"/>
                    <a:gd name="connsiteY186" fmla="*/ 339861 h 543737"/>
                    <a:gd name="connsiteX187" fmla="*/ 88418 w 114638"/>
                    <a:gd name="connsiteY187" fmla="*/ 347446 h 543737"/>
                    <a:gd name="connsiteX188" fmla="*/ 87493 w 114638"/>
                    <a:gd name="connsiteY188" fmla="*/ 354965 h 543737"/>
                    <a:gd name="connsiteX189" fmla="*/ 86407 w 114638"/>
                    <a:gd name="connsiteY189" fmla="*/ 366907 h 543737"/>
                    <a:gd name="connsiteX190" fmla="*/ 87614 w 114638"/>
                    <a:gd name="connsiteY190" fmla="*/ 376959 h 543737"/>
                    <a:gd name="connsiteX191" fmla="*/ 86863 w 114638"/>
                    <a:gd name="connsiteY191" fmla="*/ 386206 h 543737"/>
                    <a:gd name="connsiteX192" fmla="*/ 85777 w 114638"/>
                    <a:gd name="connsiteY192" fmla="*/ 390120 h 543737"/>
                    <a:gd name="connsiteX193" fmla="*/ 83767 w 114638"/>
                    <a:gd name="connsiteY193" fmla="*/ 400748 h 543737"/>
                    <a:gd name="connsiteX194" fmla="*/ 82681 w 114638"/>
                    <a:gd name="connsiteY194" fmla="*/ 411149 h 543737"/>
                    <a:gd name="connsiteX195" fmla="*/ 82628 w 114638"/>
                    <a:gd name="connsiteY195" fmla="*/ 413842 h 543737"/>
                    <a:gd name="connsiteX196" fmla="*/ 80792 w 114638"/>
                    <a:gd name="connsiteY196" fmla="*/ 428666 h 543737"/>
                    <a:gd name="connsiteX197" fmla="*/ 78379 w 114638"/>
                    <a:gd name="connsiteY197" fmla="*/ 447161 h 543737"/>
                    <a:gd name="connsiteX198" fmla="*/ 78259 w 114638"/>
                    <a:gd name="connsiteY198" fmla="*/ 447617 h 543737"/>
                    <a:gd name="connsiteX199" fmla="*/ 76704 w 114638"/>
                    <a:gd name="connsiteY199" fmla="*/ 470589 h 543737"/>
                    <a:gd name="connsiteX200" fmla="*/ 76422 w 114638"/>
                    <a:gd name="connsiteY200" fmla="*/ 476043 h 543737"/>
                    <a:gd name="connsiteX201" fmla="*/ 76020 w 114638"/>
                    <a:gd name="connsiteY201" fmla="*/ 480815 h 543737"/>
                    <a:gd name="connsiteX202" fmla="*/ 74238 w 114638"/>
                    <a:gd name="connsiteY202" fmla="*/ 485465 h 543737"/>
                    <a:gd name="connsiteX203" fmla="*/ 73608 w 114638"/>
                    <a:gd name="connsiteY203" fmla="*/ 486846 h 543737"/>
                    <a:gd name="connsiteX204" fmla="*/ 72804 w 114638"/>
                    <a:gd name="connsiteY204" fmla="*/ 484661 h 543737"/>
                    <a:gd name="connsiteX205" fmla="*/ 67858 w 114638"/>
                    <a:gd name="connsiteY205" fmla="*/ 477022 h 543737"/>
                    <a:gd name="connsiteX206" fmla="*/ 66371 w 114638"/>
                    <a:gd name="connsiteY206" fmla="*/ 473403 h 543737"/>
                    <a:gd name="connsiteX207" fmla="*/ 64360 w 114638"/>
                    <a:gd name="connsiteY207" fmla="*/ 469436 h 543737"/>
                    <a:gd name="connsiteX208" fmla="*/ 62296 w 114638"/>
                    <a:gd name="connsiteY208" fmla="*/ 462534 h 543737"/>
                    <a:gd name="connsiteX209" fmla="*/ 56949 w 114638"/>
                    <a:gd name="connsiteY209" fmla="*/ 447429 h 543737"/>
                    <a:gd name="connsiteX210" fmla="*/ 52646 w 114638"/>
                    <a:gd name="connsiteY210" fmla="*/ 441854 h 543737"/>
                    <a:gd name="connsiteX211" fmla="*/ 51842 w 114638"/>
                    <a:gd name="connsiteY211" fmla="*/ 440996 h 543737"/>
                    <a:gd name="connsiteX212" fmla="*/ 49363 w 114638"/>
                    <a:gd name="connsiteY212" fmla="*/ 437900 h 543737"/>
                    <a:gd name="connsiteX213" fmla="*/ 44833 w 114638"/>
                    <a:gd name="connsiteY213" fmla="*/ 429631 h 543737"/>
                    <a:gd name="connsiteX214" fmla="*/ 41670 w 114638"/>
                    <a:gd name="connsiteY214" fmla="*/ 423305 h 543737"/>
                    <a:gd name="connsiteX215" fmla="*/ 35934 w 114638"/>
                    <a:gd name="connsiteY215" fmla="*/ 408830 h 543737"/>
                    <a:gd name="connsiteX216" fmla="*/ 36282 w 114638"/>
                    <a:gd name="connsiteY216" fmla="*/ 406310 h 543737"/>
                    <a:gd name="connsiteX217" fmla="*/ 35759 w 114638"/>
                    <a:gd name="connsiteY217" fmla="*/ 402571 h 543737"/>
                    <a:gd name="connsiteX218" fmla="*/ 31564 w 114638"/>
                    <a:gd name="connsiteY218" fmla="*/ 387118 h 543737"/>
                    <a:gd name="connsiteX219" fmla="*/ 31109 w 114638"/>
                    <a:gd name="connsiteY219" fmla="*/ 383848 h 543737"/>
                    <a:gd name="connsiteX220" fmla="*/ 26458 w 114638"/>
                    <a:gd name="connsiteY220" fmla="*/ 373045 h 543737"/>
                    <a:gd name="connsiteX221" fmla="*/ 17666 w 114638"/>
                    <a:gd name="connsiteY221" fmla="*/ 360983 h 543737"/>
                    <a:gd name="connsiteX222" fmla="*/ 16875 w 114638"/>
                    <a:gd name="connsiteY222" fmla="*/ 356252 h 54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114638" h="543737">
                      <a:moveTo>
                        <a:pt x="672" y="291397"/>
                      </a:moveTo>
                      <a:cubicBezTo>
                        <a:pt x="551" y="293930"/>
                        <a:pt x="390" y="296343"/>
                        <a:pt x="1248" y="298862"/>
                      </a:cubicBezTo>
                      <a:cubicBezTo>
                        <a:pt x="1476" y="299787"/>
                        <a:pt x="1074" y="300873"/>
                        <a:pt x="1074" y="301905"/>
                      </a:cubicBezTo>
                      <a:lnTo>
                        <a:pt x="1248" y="316607"/>
                      </a:lnTo>
                      <a:cubicBezTo>
                        <a:pt x="1301" y="319127"/>
                        <a:pt x="1074" y="321714"/>
                        <a:pt x="1529" y="324180"/>
                      </a:cubicBezTo>
                      <a:cubicBezTo>
                        <a:pt x="1985" y="326713"/>
                        <a:pt x="1931" y="329232"/>
                        <a:pt x="1985" y="331645"/>
                      </a:cubicBezTo>
                      <a:cubicBezTo>
                        <a:pt x="2039" y="335719"/>
                        <a:pt x="2213" y="339740"/>
                        <a:pt x="3017" y="343654"/>
                      </a:cubicBezTo>
                      <a:cubicBezTo>
                        <a:pt x="3768" y="346870"/>
                        <a:pt x="4277" y="350207"/>
                        <a:pt x="6006" y="353183"/>
                      </a:cubicBezTo>
                      <a:cubicBezTo>
                        <a:pt x="8418" y="357203"/>
                        <a:pt x="8365" y="357324"/>
                        <a:pt x="7788" y="362203"/>
                      </a:cubicBezTo>
                      <a:cubicBezTo>
                        <a:pt x="7614" y="363516"/>
                        <a:pt x="7735" y="364843"/>
                        <a:pt x="7842" y="366223"/>
                      </a:cubicBezTo>
                      <a:cubicBezTo>
                        <a:pt x="8123" y="369788"/>
                        <a:pt x="8820" y="373340"/>
                        <a:pt x="8874" y="376959"/>
                      </a:cubicBezTo>
                      <a:cubicBezTo>
                        <a:pt x="8995" y="380524"/>
                        <a:pt x="9222" y="383968"/>
                        <a:pt x="10777" y="387118"/>
                      </a:cubicBezTo>
                      <a:cubicBezTo>
                        <a:pt x="11179" y="387868"/>
                        <a:pt x="11407" y="388780"/>
                        <a:pt x="11702" y="389638"/>
                      </a:cubicBezTo>
                      <a:cubicBezTo>
                        <a:pt x="13015" y="394355"/>
                        <a:pt x="14342" y="399059"/>
                        <a:pt x="15723" y="403884"/>
                      </a:cubicBezTo>
                      <a:cubicBezTo>
                        <a:pt x="17679" y="409741"/>
                        <a:pt x="20199" y="415317"/>
                        <a:pt x="20896" y="421576"/>
                      </a:cubicBezTo>
                      <a:cubicBezTo>
                        <a:pt x="20950" y="421696"/>
                        <a:pt x="20950" y="421924"/>
                        <a:pt x="20950" y="422031"/>
                      </a:cubicBezTo>
                      <a:cubicBezTo>
                        <a:pt x="24166" y="428867"/>
                        <a:pt x="27383" y="435702"/>
                        <a:pt x="30599" y="442591"/>
                      </a:cubicBezTo>
                      <a:cubicBezTo>
                        <a:pt x="31350" y="444092"/>
                        <a:pt x="32208" y="445687"/>
                        <a:pt x="32958" y="447241"/>
                      </a:cubicBezTo>
                      <a:cubicBezTo>
                        <a:pt x="33655" y="448622"/>
                        <a:pt x="34741" y="449882"/>
                        <a:pt x="35317" y="451316"/>
                      </a:cubicBezTo>
                      <a:cubicBezTo>
                        <a:pt x="35893" y="452803"/>
                        <a:pt x="36242" y="454465"/>
                        <a:pt x="36577" y="456020"/>
                      </a:cubicBezTo>
                      <a:cubicBezTo>
                        <a:pt x="36925" y="457226"/>
                        <a:pt x="36805" y="458888"/>
                        <a:pt x="37609" y="459692"/>
                      </a:cubicBezTo>
                      <a:cubicBezTo>
                        <a:pt x="41281" y="463539"/>
                        <a:pt x="43466" y="468257"/>
                        <a:pt x="45476" y="473081"/>
                      </a:cubicBezTo>
                      <a:cubicBezTo>
                        <a:pt x="46736" y="476419"/>
                        <a:pt x="46736" y="480198"/>
                        <a:pt x="49269" y="483187"/>
                      </a:cubicBezTo>
                      <a:cubicBezTo>
                        <a:pt x="48639" y="485425"/>
                        <a:pt x="50247" y="486457"/>
                        <a:pt x="51802" y="487717"/>
                      </a:cubicBezTo>
                      <a:cubicBezTo>
                        <a:pt x="53008" y="488642"/>
                        <a:pt x="54670" y="490532"/>
                        <a:pt x="54375" y="491215"/>
                      </a:cubicBezTo>
                      <a:cubicBezTo>
                        <a:pt x="52995" y="495062"/>
                        <a:pt x="56439" y="496040"/>
                        <a:pt x="57940" y="498104"/>
                      </a:cubicBezTo>
                      <a:cubicBezTo>
                        <a:pt x="58235" y="498734"/>
                        <a:pt x="59254" y="498854"/>
                        <a:pt x="59549" y="499431"/>
                      </a:cubicBezTo>
                      <a:cubicBezTo>
                        <a:pt x="61103" y="502701"/>
                        <a:pt x="63851" y="502420"/>
                        <a:pt x="66505" y="502192"/>
                      </a:cubicBezTo>
                      <a:cubicBezTo>
                        <a:pt x="69426" y="501897"/>
                        <a:pt x="71839" y="499605"/>
                        <a:pt x="72871" y="496790"/>
                      </a:cubicBezTo>
                      <a:cubicBezTo>
                        <a:pt x="72522" y="499498"/>
                        <a:pt x="72067" y="502245"/>
                        <a:pt x="71437" y="504899"/>
                      </a:cubicBezTo>
                      <a:cubicBezTo>
                        <a:pt x="70633" y="508451"/>
                        <a:pt x="68100" y="511560"/>
                        <a:pt x="67872" y="515353"/>
                      </a:cubicBezTo>
                      <a:cubicBezTo>
                        <a:pt x="65808" y="516720"/>
                        <a:pt x="66263" y="518570"/>
                        <a:pt x="66558" y="520580"/>
                      </a:cubicBezTo>
                      <a:cubicBezTo>
                        <a:pt x="66840" y="522068"/>
                        <a:pt x="66786" y="524708"/>
                        <a:pt x="66103" y="525003"/>
                      </a:cubicBezTo>
                      <a:cubicBezTo>
                        <a:pt x="62430" y="526960"/>
                        <a:pt x="64266" y="530056"/>
                        <a:pt x="63918" y="532642"/>
                      </a:cubicBezTo>
                      <a:cubicBezTo>
                        <a:pt x="63864" y="533339"/>
                        <a:pt x="64494" y="534197"/>
                        <a:pt x="64266" y="534773"/>
                      </a:cubicBezTo>
                      <a:cubicBezTo>
                        <a:pt x="63181" y="538338"/>
                        <a:pt x="65298" y="540121"/>
                        <a:pt x="67483" y="541957"/>
                      </a:cubicBezTo>
                      <a:cubicBezTo>
                        <a:pt x="69949" y="544142"/>
                        <a:pt x="73688" y="544316"/>
                        <a:pt x="76436" y="542480"/>
                      </a:cubicBezTo>
                      <a:cubicBezTo>
                        <a:pt x="78446" y="541273"/>
                        <a:pt x="80631" y="539960"/>
                        <a:pt x="82869" y="538512"/>
                      </a:cubicBezTo>
                      <a:cubicBezTo>
                        <a:pt x="82521" y="536676"/>
                        <a:pt x="82869" y="535014"/>
                        <a:pt x="84022" y="532937"/>
                      </a:cubicBezTo>
                      <a:cubicBezTo>
                        <a:pt x="85737" y="529841"/>
                        <a:pt x="87520" y="526048"/>
                        <a:pt x="85684" y="523059"/>
                      </a:cubicBezTo>
                      <a:cubicBezTo>
                        <a:pt x="86367" y="521223"/>
                        <a:pt x="86890" y="520124"/>
                        <a:pt x="87171" y="518985"/>
                      </a:cubicBezTo>
                      <a:cubicBezTo>
                        <a:pt x="87640" y="517377"/>
                        <a:pt x="87573" y="515139"/>
                        <a:pt x="88552" y="514334"/>
                      </a:cubicBezTo>
                      <a:cubicBezTo>
                        <a:pt x="91018" y="512270"/>
                        <a:pt x="91018" y="509335"/>
                        <a:pt x="91071" y="506816"/>
                      </a:cubicBezTo>
                      <a:cubicBezTo>
                        <a:pt x="91125" y="500731"/>
                        <a:pt x="93202" y="495450"/>
                        <a:pt x="95843" y="489754"/>
                      </a:cubicBezTo>
                      <a:cubicBezTo>
                        <a:pt x="94811" y="487516"/>
                        <a:pt x="93430" y="484822"/>
                        <a:pt x="95789" y="482115"/>
                      </a:cubicBezTo>
                      <a:cubicBezTo>
                        <a:pt x="95963" y="481887"/>
                        <a:pt x="95722" y="481257"/>
                        <a:pt x="95668" y="480855"/>
                      </a:cubicBezTo>
                      <a:cubicBezTo>
                        <a:pt x="95441" y="479354"/>
                        <a:pt x="95039" y="477920"/>
                        <a:pt x="95039" y="476499"/>
                      </a:cubicBezTo>
                      <a:cubicBezTo>
                        <a:pt x="95159" y="472880"/>
                        <a:pt x="95213" y="469490"/>
                        <a:pt x="95387" y="466152"/>
                      </a:cubicBezTo>
                      <a:cubicBezTo>
                        <a:pt x="95441" y="463566"/>
                        <a:pt x="95441" y="461046"/>
                        <a:pt x="95735" y="458513"/>
                      </a:cubicBezTo>
                      <a:cubicBezTo>
                        <a:pt x="96312" y="452830"/>
                        <a:pt x="96835" y="447255"/>
                        <a:pt x="97397" y="441746"/>
                      </a:cubicBezTo>
                      <a:cubicBezTo>
                        <a:pt x="97518" y="440942"/>
                        <a:pt x="98376" y="440245"/>
                        <a:pt x="98604" y="439334"/>
                      </a:cubicBezTo>
                      <a:cubicBezTo>
                        <a:pt x="99059" y="438128"/>
                        <a:pt x="99528" y="436868"/>
                        <a:pt x="99689" y="435487"/>
                      </a:cubicBezTo>
                      <a:lnTo>
                        <a:pt x="101927" y="418319"/>
                      </a:lnTo>
                      <a:cubicBezTo>
                        <a:pt x="102048" y="417166"/>
                        <a:pt x="103080" y="415799"/>
                        <a:pt x="102785" y="414874"/>
                      </a:cubicBezTo>
                      <a:cubicBezTo>
                        <a:pt x="101579" y="410787"/>
                        <a:pt x="102329" y="406377"/>
                        <a:pt x="101579" y="402236"/>
                      </a:cubicBezTo>
                      <a:cubicBezTo>
                        <a:pt x="100601" y="397062"/>
                        <a:pt x="99676" y="391903"/>
                        <a:pt x="96633" y="387533"/>
                      </a:cubicBezTo>
                      <a:cubicBezTo>
                        <a:pt x="95427" y="385818"/>
                        <a:pt x="96004" y="384089"/>
                        <a:pt x="97210" y="382588"/>
                      </a:cubicBezTo>
                      <a:cubicBezTo>
                        <a:pt x="98711" y="380805"/>
                        <a:pt x="100024" y="379036"/>
                        <a:pt x="101633" y="377481"/>
                      </a:cubicBezTo>
                      <a:cubicBezTo>
                        <a:pt x="107892" y="371799"/>
                        <a:pt x="108240" y="363583"/>
                        <a:pt x="109674" y="355890"/>
                      </a:cubicBezTo>
                      <a:cubicBezTo>
                        <a:pt x="109956" y="354389"/>
                        <a:pt x="109956" y="352901"/>
                        <a:pt x="110130" y="351467"/>
                      </a:cubicBezTo>
                      <a:cubicBezTo>
                        <a:pt x="110585" y="348130"/>
                        <a:pt x="111859" y="344806"/>
                        <a:pt x="109728" y="341697"/>
                      </a:cubicBezTo>
                      <a:cubicBezTo>
                        <a:pt x="109500" y="341295"/>
                        <a:pt x="109379" y="340839"/>
                        <a:pt x="109326" y="340370"/>
                      </a:cubicBezTo>
                      <a:cubicBezTo>
                        <a:pt x="108924" y="337033"/>
                        <a:pt x="108642" y="333709"/>
                        <a:pt x="108173" y="330492"/>
                      </a:cubicBezTo>
                      <a:cubicBezTo>
                        <a:pt x="106793" y="323255"/>
                        <a:pt x="106618" y="316018"/>
                        <a:pt x="108173" y="308847"/>
                      </a:cubicBezTo>
                      <a:cubicBezTo>
                        <a:pt x="108749" y="305751"/>
                        <a:pt x="109151" y="302588"/>
                        <a:pt x="109326" y="299492"/>
                      </a:cubicBezTo>
                      <a:cubicBezTo>
                        <a:pt x="109607" y="293113"/>
                        <a:pt x="110304" y="286733"/>
                        <a:pt x="108294" y="280595"/>
                      </a:cubicBezTo>
                      <a:cubicBezTo>
                        <a:pt x="109218" y="277204"/>
                        <a:pt x="107664" y="274162"/>
                        <a:pt x="107369" y="270891"/>
                      </a:cubicBezTo>
                      <a:cubicBezTo>
                        <a:pt x="107262" y="268827"/>
                        <a:pt x="107369" y="266066"/>
                        <a:pt x="108521" y="264579"/>
                      </a:cubicBezTo>
                      <a:cubicBezTo>
                        <a:pt x="110130" y="262448"/>
                        <a:pt x="110532" y="260330"/>
                        <a:pt x="110585" y="257918"/>
                      </a:cubicBezTo>
                      <a:cubicBezTo>
                        <a:pt x="110585" y="257462"/>
                        <a:pt x="110760" y="256993"/>
                        <a:pt x="110934" y="256537"/>
                      </a:cubicBezTo>
                      <a:cubicBezTo>
                        <a:pt x="111859" y="254406"/>
                        <a:pt x="112596" y="251994"/>
                        <a:pt x="113856" y="250104"/>
                      </a:cubicBezTo>
                      <a:cubicBezTo>
                        <a:pt x="114660" y="248951"/>
                        <a:pt x="114204" y="249246"/>
                        <a:pt x="113574" y="248898"/>
                      </a:cubicBezTo>
                      <a:cubicBezTo>
                        <a:pt x="113279" y="248670"/>
                        <a:pt x="113279" y="247919"/>
                        <a:pt x="113172" y="247410"/>
                      </a:cubicBezTo>
                      <a:cubicBezTo>
                        <a:pt x="112663" y="244823"/>
                        <a:pt x="114271" y="242478"/>
                        <a:pt x="113976" y="239999"/>
                      </a:cubicBezTo>
                      <a:cubicBezTo>
                        <a:pt x="113909" y="237988"/>
                        <a:pt x="113976" y="236085"/>
                        <a:pt x="114486" y="234142"/>
                      </a:cubicBezTo>
                      <a:cubicBezTo>
                        <a:pt x="114767" y="233056"/>
                        <a:pt x="114606" y="231783"/>
                        <a:pt x="114432" y="230644"/>
                      </a:cubicBezTo>
                      <a:cubicBezTo>
                        <a:pt x="114084" y="228124"/>
                        <a:pt x="113628" y="225417"/>
                        <a:pt x="113279" y="222951"/>
                      </a:cubicBezTo>
                      <a:cubicBezTo>
                        <a:pt x="112877" y="219680"/>
                        <a:pt x="112877" y="216290"/>
                        <a:pt x="112301" y="213073"/>
                      </a:cubicBezTo>
                      <a:cubicBezTo>
                        <a:pt x="111550" y="208878"/>
                        <a:pt x="110237" y="204737"/>
                        <a:pt x="108964" y="200662"/>
                      </a:cubicBezTo>
                      <a:cubicBezTo>
                        <a:pt x="107583" y="196239"/>
                        <a:pt x="106203" y="191817"/>
                        <a:pt x="104769" y="187166"/>
                      </a:cubicBezTo>
                      <a:cubicBezTo>
                        <a:pt x="102933" y="182060"/>
                        <a:pt x="101324" y="176886"/>
                        <a:pt x="99260" y="171887"/>
                      </a:cubicBezTo>
                      <a:cubicBezTo>
                        <a:pt x="98403" y="169877"/>
                        <a:pt x="98403" y="167933"/>
                        <a:pt x="98403" y="165749"/>
                      </a:cubicBezTo>
                      <a:cubicBezTo>
                        <a:pt x="98456" y="162881"/>
                        <a:pt x="98121" y="160120"/>
                        <a:pt x="99662" y="157533"/>
                      </a:cubicBezTo>
                      <a:cubicBezTo>
                        <a:pt x="100064" y="156836"/>
                        <a:pt x="99783" y="155750"/>
                        <a:pt x="99783" y="154839"/>
                      </a:cubicBezTo>
                      <a:cubicBezTo>
                        <a:pt x="100011" y="148754"/>
                        <a:pt x="101284" y="142603"/>
                        <a:pt x="99957" y="136464"/>
                      </a:cubicBezTo>
                      <a:cubicBezTo>
                        <a:pt x="99837" y="135767"/>
                        <a:pt x="100306" y="134963"/>
                        <a:pt x="100252" y="134213"/>
                      </a:cubicBezTo>
                      <a:cubicBezTo>
                        <a:pt x="100078" y="132604"/>
                        <a:pt x="99904" y="130942"/>
                        <a:pt x="99569" y="129388"/>
                      </a:cubicBezTo>
                      <a:cubicBezTo>
                        <a:pt x="98590" y="124911"/>
                        <a:pt x="95829" y="120944"/>
                        <a:pt x="96352" y="116066"/>
                      </a:cubicBezTo>
                      <a:cubicBezTo>
                        <a:pt x="96473" y="115664"/>
                        <a:pt x="96298" y="115208"/>
                        <a:pt x="96124" y="114752"/>
                      </a:cubicBezTo>
                      <a:cubicBezTo>
                        <a:pt x="94918" y="109579"/>
                        <a:pt x="93202" y="104472"/>
                        <a:pt x="91648" y="99353"/>
                      </a:cubicBezTo>
                      <a:lnTo>
                        <a:pt x="88887" y="89703"/>
                      </a:lnTo>
                      <a:cubicBezTo>
                        <a:pt x="87051" y="83096"/>
                        <a:pt x="85322" y="76381"/>
                        <a:pt x="82856" y="69881"/>
                      </a:cubicBezTo>
                      <a:cubicBezTo>
                        <a:pt x="82279" y="68393"/>
                        <a:pt x="81770" y="66785"/>
                        <a:pt x="81073" y="65176"/>
                      </a:cubicBezTo>
                      <a:cubicBezTo>
                        <a:pt x="78835" y="60351"/>
                        <a:pt x="76530" y="55406"/>
                        <a:pt x="74238" y="50353"/>
                      </a:cubicBezTo>
                      <a:cubicBezTo>
                        <a:pt x="73662" y="48973"/>
                        <a:pt x="72750" y="47820"/>
                        <a:pt x="72000" y="46507"/>
                      </a:cubicBezTo>
                      <a:cubicBezTo>
                        <a:pt x="72402" y="45126"/>
                        <a:pt x="72857" y="43813"/>
                        <a:pt x="73206" y="42379"/>
                      </a:cubicBezTo>
                      <a:cubicBezTo>
                        <a:pt x="74064" y="39283"/>
                        <a:pt x="74814" y="36173"/>
                        <a:pt x="75270" y="33024"/>
                      </a:cubicBezTo>
                      <a:cubicBezTo>
                        <a:pt x="75779" y="30035"/>
                        <a:pt x="75672" y="26993"/>
                        <a:pt x="75779" y="23950"/>
                      </a:cubicBezTo>
                      <a:cubicBezTo>
                        <a:pt x="76007" y="18951"/>
                        <a:pt x="76355" y="13845"/>
                        <a:pt x="76409" y="8738"/>
                      </a:cubicBezTo>
                      <a:cubicBezTo>
                        <a:pt x="76463" y="4088"/>
                        <a:pt x="74680" y="1783"/>
                        <a:pt x="69922" y="0"/>
                      </a:cubicBezTo>
                      <a:cubicBezTo>
                        <a:pt x="64065" y="6380"/>
                        <a:pt x="61077" y="14300"/>
                        <a:pt x="56935" y="21538"/>
                      </a:cubicBezTo>
                      <a:cubicBezTo>
                        <a:pt x="56010" y="23093"/>
                        <a:pt x="55273" y="24862"/>
                        <a:pt x="54576" y="26537"/>
                      </a:cubicBezTo>
                      <a:cubicBezTo>
                        <a:pt x="53652" y="25612"/>
                        <a:pt x="52794" y="24634"/>
                        <a:pt x="51883" y="23722"/>
                      </a:cubicBezTo>
                      <a:cubicBezTo>
                        <a:pt x="48612" y="20626"/>
                        <a:pt x="45677" y="20506"/>
                        <a:pt x="41308" y="23025"/>
                      </a:cubicBezTo>
                      <a:cubicBezTo>
                        <a:pt x="41884" y="31295"/>
                        <a:pt x="45329" y="38479"/>
                        <a:pt x="47688" y="45890"/>
                      </a:cubicBezTo>
                      <a:cubicBezTo>
                        <a:pt x="47178" y="47606"/>
                        <a:pt x="46709" y="49335"/>
                        <a:pt x="45905" y="51010"/>
                      </a:cubicBezTo>
                      <a:cubicBezTo>
                        <a:pt x="43493" y="56116"/>
                        <a:pt x="41884" y="61625"/>
                        <a:pt x="40169" y="66972"/>
                      </a:cubicBezTo>
                      <a:cubicBezTo>
                        <a:pt x="39311" y="69492"/>
                        <a:pt x="38507" y="72025"/>
                        <a:pt x="37582" y="74665"/>
                      </a:cubicBezTo>
                      <a:cubicBezTo>
                        <a:pt x="35920" y="80294"/>
                        <a:pt x="34245" y="86151"/>
                        <a:pt x="32636" y="91834"/>
                      </a:cubicBezTo>
                      <a:cubicBezTo>
                        <a:pt x="31484" y="95908"/>
                        <a:pt x="28616" y="99473"/>
                        <a:pt x="29071" y="104070"/>
                      </a:cubicBezTo>
                      <a:cubicBezTo>
                        <a:pt x="29138" y="104298"/>
                        <a:pt x="28897" y="104647"/>
                        <a:pt x="28790" y="104875"/>
                      </a:cubicBezTo>
                      <a:cubicBezTo>
                        <a:pt x="27007" y="109177"/>
                        <a:pt x="25520" y="113546"/>
                        <a:pt x="23335" y="117674"/>
                      </a:cubicBezTo>
                      <a:cubicBezTo>
                        <a:pt x="21378" y="121695"/>
                        <a:pt x="22410" y="126922"/>
                        <a:pt x="18403" y="130031"/>
                      </a:cubicBezTo>
                      <a:cubicBezTo>
                        <a:pt x="18979" y="132149"/>
                        <a:pt x="17304" y="133650"/>
                        <a:pt x="17023" y="135539"/>
                      </a:cubicBezTo>
                      <a:cubicBezTo>
                        <a:pt x="16393" y="139895"/>
                        <a:pt x="15186" y="143983"/>
                        <a:pt x="13980" y="148232"/>
                      </a:cubicBezTo>
                      <a:cubicBezTo>
                        <a:pt x="13055" y="151274"/>
                        <a:pt x="12372" y="154558"/>
                        <a:pt x="12023" y="157761"/>
                      </a:cubicBezTo>
                      <a:cubicBezTo>
                        <a:pt x="11045" y="167813"/>
                        <a:pt x="10013" y="178267"/>
                        <a:pt x="9035" y="188144"/>
                      </a:cubicBezTo>
                      <a:cubicBezTo>
                        <a:pt x="8807" y="191468"/>
                        <a:pt x="8860" y="194859"/>
                        <a:pt x="7480" y="198250"/>
                      </a:cubicBezTo>
                      <a:cubicBezTo>
                        <a:pt x="6274" y="201118"/>
                        <a:pt x="6100" y="204509"/>
                        <a:pt x="5818" y="207725"/>
                      </a:cubicBezTo>
                      <a:cubicBezTo>
                        <a:pt x="5470" y="211465"/>
                        <a:pt x="6046" y="215365"/>
                        <a:pt x="3178" y="218581"/>
                      </a:cubicBezTo>
                      <a:cubicBezTo>
                        <a:pt x="3004" y="218742"/>
                        <a:pt x="2776" y="219091"/>
                        <a:pt x="2829" y="219319"/>
                      </a:cubicBezTo>
                      <a:cubicBezTo>
                        <a:pt x="3580" y="221557"/>
                        <a:pt x="2199" y="223232"/>
                        <a:pt x="1623" y="225122"/>
                      </a:cubicBezTo>
                      <a:cubicBezTo>
                        <a:pt x="1167" y="227186"/>
                        <a:pt x="484" y="229545"/>
                        <a:pt x="873" y="231609"/>
                      </a:cubicBezTo>
                      <a:cubicBezTo>
                        <a:pt x="1623" y="236433"/>
                        <a:pt x="1328" y="241379"/>
                        <a:pt x="1623" y="246204"/>
                      </a:cubicBezTo>
                      <a:cubicBezTo>
                        <a:pt x="2253" y="256484"/>
                        <a:pt x="1503" y="266710"/>
                        <a:pt x="645" y="276989"/>
                      </a:cubicBezTo>
                      <a:cubicBezTo>
                        <a:pt x="524" y="279348"/>
                        <a:pt x="-441" y="281989"/>
                        <a:pt x="243" y="283999"/>
                      </a:cubicBezTo>
                      <a:cubicBezTo>
                        <a:pt x="1074" y="286519"/>
                        <a:pt x="672" y="289052"/>
                        <a:pt x="672" y="291397"/>
                      </a:cubicBezTo>
                      <a:close/>
                      <a:moveTo>
                        <a:pt x="16875" y="356252"/>
                      </a:moveTo>
                      <a:cubicBezTo>
                        <a:pt x="17733" y="354309"/>
                        <a:pt x="18591" y="352285"/>
                        <a:pt x="19971" y="350623"/>
                      </a:cubicBezTo>
                      <a:cubicBezTo>
                        <a:pt x="25024" y="343962"/>
                        <a:pt x="23938" y="336497"/>
                        <a:pt x="23992" y="329139"/>
                      </a:cubicBezTo>
                      <a:cubicBezTo>
                        <a:pt x="24046" y="327758"/>
                        <a:pt x="23818" y="326378"/>
                        <a:pt x="23764" y="324997"/>
                      </a:cubicBezTo>
                      <a:cubicBezTo>
                        <a:pt x="23536" y="321955"/>
                        <a:pt x="24340" y="318738"/>
                        <a:pt x="22035" y="316044"/>
                      </a:cubicBezTo>
                      <a:cubicBezTo>
                        <a:pt x="21807" y="315696"/>
                        <a:pt x="21633" y="315240"/>
                        <a:pt x="21526" y="314838"/>
                      </a:cubicBezTo>
                      <a:cubicBezTo>
                        <a:pt x="20896" y="311796"/>
                        <a:pt x="20320" y="308700"/>
                        <a:pt x="19515" y="305644"/>
                      </a:cubicBezTo>
                      <a:cubicBezTo>
                        <a:pt x="17787" y="298983"/>
                        <a:pt x="16701" y="292027"/>
                        <a:pt x="18081" y="285192"/>
                      </a:cubicBezTo>
                      <a:cubicBezTo>
                        <a:pt x="18778" y="282203"/>
                        <a:pt x="19234" y="279281"/>
                        <a:pt x="19408" y="276293"/>
                      </a:cubicBezTo>
                      <a:cubicBezTo>
                        <a:pt x="19864" y="270261"/>
                        <a:pt x="20614" y="264284"/>
                        <a:pt x="18725" y="258320"/>
                      </a:cubicBezTo>
                      <a:cubicBezTo>
                        <a:pt x="19582" y="255157"/>
                        <a:pt x="18443" y="252114"/>
                        <a:pt x="18550" y="249072"/>
                      </a:cubicBezTo>
                      <a:cubicBezTo>
                        <a:pt x="18671" y="247008"/>
                        <a:pt x="19073" y="244421"/>
                        <a:pt x="20333" y="243162"/>
                      </a:cubicBezTo>
                      <a:cubicBezTo>
                        <a:pt x="22169" y="241325"/>
                        <a:pt x="22799" y="239369"/>
                        <a:pt x="23148" y="237010"/>
                      </a:cubicBezTo>
                      <a:cubicBezTo>
                        <a:pt x="23215" y="236608"/>
                        <a:pt x="23496" y="236206"/>
                        <a:pt x="23724" y="235857"/>
                      </a:cubicBezTo>
                      <a:cubicBezTo>
                        <a:pt x="24809" y="233914"/>
                        <a:pt x="25788" y="231729"/>
                        <a:pt x="27289" y="230121"/>
                      </a:cubicBezTo>
                      <a:cubicBezTo>
                        <a:pt x="28147" y="229210"/>
                        <a:pt x="27691" y="229424"/>
                        <a:pt x="27115" y="228968"/>
                      </a:cubicBezTo>
                      <a:cubicBezTo>
                        <a:pt x="26833" y="228687"/>
                        <a:pt x="26887" y="228044"/>
                        <a:pt x="26833" y="227534"/>
                      </a:cubicBezTo>
                      <a:cubicBezTo>
                        <a:pt x="26726" y="225068"/>
                        <a:pt x="28321" y="223058"/>
                        <a:pt x="28790" y="220753"/>
                      </a:cubicBezTo>
                      <a:cubicBezTo>
                        <a:pt x="29071" y="218863"/>
                        <a:pt x="29594" y="217241"/>
                        <a:pt x="30398" y="215579"/>
                      </a:cubicBezTo>
                      <a:cubicBezTo>
                        <a:pt x="30854" y="214601"/>
                        <a:pt x="30908" y="213395"/>
                        <a:pt x="31028" y="212296"/>
                      </a:cubicBezTo>
                      <a:cubicBezTo>
                        <a:pt x="31202" y="209883"/>
                        <a:pt x="31377" y="207296"/>
                        <a:pt x="31484" y="205005"/>
                      </a:cubicBezTo>
                      <a:cubicBezTo>
                        <a:pt x="31712" y="201842"/>
                        <a:pt x="32409" y="198799"/>
                        <a:pt x="32516" y="195703"/>
                      </a:cubicBezTo>
                      <a:cubicBezTo>
                        <a:pt x="32516" y="191977"/>
                        <a:pt x="32516" y="187715"/>
                        <a:pt x="32516" y="183587"/>
                      </a:cubicBezTo>
                      <a:cubicBezTo>
                        <a:pt x="32395" y="179165"/>
                        <a:pt x="32395" y="174742"/>
                        <a:pt x="32395" y="170158"/>
                      </a:cubicBezTo>
                      <a:cubicBezTo>
                        <a:pt x="32328" y="164931"/>
                        <a:pt x="31873" y="159584"/>
                        <a:pt x="31873" y="154410"/>
                      </a:cubicBezTo>
                      <a:cubicBezTo>
                        <a:pt x="31926" y="152400"/>
                        <a:pt x="32677" y="150564"/>
                        <a:pt x="33601" y="148607"/>
                      </a:cubicBezTo>
                      <a:cubicBezTo>
                        <a:pt x="34754" y="146127"/>
                        <a:pt x="35491" y="143554"/>
                        <a:pt x="37904" y="141825"/>
                      </a:cubicBezTo>
                      <a:cubicBezTo>
                        <a:pt x="38534" y="141423"/>
                        <a:pt x="38654" y="140338"/>
                        <a:pt x="39056" y="139466"/>
                      </a:cubicBezTo>
                      <a:cubicBezTo>
                        <a:pt x="41697" y="134306"/>
                        <a:pt x="44739" y="129361"/>
                        <a:pt x="46642" y="123732"/>
                      </a:cubicBezTo>
                      <a:cubicBezTo>
                        <a:pt x="46870" y="123102"/>
                        <a:pt x="47621" y="122646"/>
                        <a:pt x="47902" y="121949"/>
                      </a:cubicBezTo>
                      <a:cubicBezTo>
                        <a:pt x="48532" y="120569"/>
                        <a:pt x="49229" y="119135"/>
                        <a:pt x="49631" y="117634"/>
                      </a:cubicBezTo>
                      <a:cubicBezTo>
                        <a:pt x="50837" y="113506"/>
                        <a:pt x="50328" y="108909"/>
                        <a:pt x="53075" y="105183"/>
                      </a:cubicBezTo>
                      <a:cubicBezTo>
                        <a:pt x="53303" y="104834"/>
                        <a:pt x="53303" y="104379"/>
                        <a:pt x="53424" y="103977"/>
                      </a:cubicBezTo>
                      <a:cubicBezTo>
                        <a:pt x="54684" y="99098"/>
                        <a:pt x="56010" y="94099"/>
                        <a:pt x="57619" y="89381"/>
                      </a:cubicBezTo>
                      <a:lnTo>
                        <a:pt x="60728" y="80308"/>
                      </a:lnTo>
                      <a:cubicBezTo>
                        <a:pt x="60782" y="80134"/>
                        <a:pt x="60956" y="79852"/>
                        <a:pt x="61010" y="79678"/>
                      </a:cubicBezTo>
                      <a:cubicBezTo>
                        <a:pt x="62216" y="83297"/>
                        <a:pt x="63529" y="86969"/>
                        <a:pt x="64508" y="90762"/>
                      </a:cubicBezTo>
                      <a:cubicBezTo>
                        <a:pt x="65205" y="93241"/>
                        <a:pt x="65995" y="95761"/>
                        <a:pt x="66692" y="98281"/>
                      </a:cubicBezTo>
                      <a:cubicBezTo>
                        <a:pt x="68528" y="103789"/>
                        <a:pt x="70592" y="109257"/>
                        <a:pt x="72147" y="114873"/>
                      </a:cubicBezTo>
                      <a:cubicBezTo>
                        <a:pt x="73125" y="118961"/>
                        <a:pt x="72375" y="123491"/>
                        <a:pt x="75015" y="127163"/>
                      </a:cubicBezTo>
                      <a:cubicBezTo>
                        <a:pt x="75189" y="127337"/>
                        <a:pt x="75136" y="127672"/>
                        <a:pt x="75136" y="127967"/>
                      </a:cubicBezTo>
                      <a:cubicBezTo>
                        <a:pt x="75712" y="132511"/>
                        <a:pt x="76449" y="136987"/>
                        <a:pt x="76570" y="141517"/>
                      </a:cubicBezTo>
                      <a:cubicBezTo>
                        <a:pt x="76851" y="145833"/>
                        <a:pt x="79612" y="150081"/>
                        <a:pt x="77200" y="154504"/>
                      </a:cubicBezTo>
                      <a:cubicBezTo>
                        <a:pt x="78473" y="156112"/>
                        <a:pt x="77656" y="158176"/>
                        <a:pt x="78125" y="159959"/>
                      </a:cubicBezTo>
                      <a:cubicBezTo>
                        <a:pt x="79210" y="164033"/>
                        <a:pt x="79787" y="168295"/>
                        <a:pt x="80256" y="172597"/>
                      </a:cubicBezTo>
                      <a:cubicBezTo>
                        <a:pt x="80711" y="175640"/>
                        <a:pt x="81180" y="178856"/>
                        <a:pt x="81757" y="181952"/>
                      </a:cubicBezTo>
                      <a:cubicBezTo>
                        <a:pt x="83767" y="191723"/>
                        <a:pt x="86233" y="201480"/>
                        <a:pt x="87962" y="211424"/>
                      </a:cubicBezTo>
                      <a:cubicBezTo>
                        <a:pt x="88418" y="214695"/>
                        <a:pt x="89168" y="217978"/>
                        <a:pt x="88592" y="221530"/>
                      </a:cubicBezTo>
                      <a:cubicBezTo>
                        <a:pt x="88016" y="224572"/>
                        <a:pt x="88525" y="227843"/>
                        <a:pt x="88940" y="231072"/>
                      </a:cubicBezTo>
                      <a:cubicBezTo>
                        <a:pt x="89342" y="234798"/>
                        <a:pt x="90723" y="238484"/>
                        <a:pt x="88592" y="242103"/>
                      </a:cubicBezTo>
                      <a:cubicBezTo>
                        <a:pt x="88418" y="242331"/>
                        <a:pt x="88244" y="242733"/>
                        <a:pt x="88364" y="242907"/>
                      </a:cubicBezTo>
                      <a:cubicBezTo>
                        <a:pt x="89570" y="244971"/>
                        <a:pt x="88244" y="246820"/>
                        <a:pt x="87962" y="248764"/>
                      </a:cubicBezTo>
                      <a:cubicBezTo>
                        <a:pt x="87681" y="250881"/>
                        <a:pt x="87332" y="253240"/>
                        <a:pt x="87908" y="255251"/>
                      </a:cubicBezTo>
                      <a:cubicBezTo>
                        <a:pt x="89168" y="259901"/>
                        <a:pt x="89517" y="264793"/>
                        <a:pt x="90374" y="269497"/>
                      </a:cubicBezTo>
                      <a:cubicBezTo>
                        <a:pt x="92505" y="279603"/>
                        <a:pt x="91071" y="289950"/>
                        <a:pt x="90723" y="300229"/>
                      </a:cubicBezTo>
                      <a:cubicBezTo>
                        <a:pt x="90549" y="302588"/>
                        <a:pt x="89691" y="305229"/>
                        <a:pt x="90374" y="307239"/>
                      </a:cubicBezTo>
                      <a:cubicBezTo>
                        <a:pt x="91232" y="309826"/>
                        <a:pt x="90777" y="312359"/>
                        <a:pt x="90549" y="314651"/>
                      </a:cubicBezTo>
                      <a:cubicBezTo>
                        <a:pt x="90200" y="317237"/>
                        <a:pt x="89865" y="319583"/>
                        <a:pt x="90495" y="322116"/>
                      </a:cubicBezTo>
                      <a:cubicBezTo>
                        <a:pt x="90669" y="323040"/>
                        <a:pt x="90093" y="324126"/>
                        <a:pt x="90039" y="325212"/>
                      </a:cubicBezTo>
                      <a:lnTo>
                        <a:pt x="89115" y="339861"/>
                      </a:lnTo>
                      <a:cubicBezTo>
                        <a:pt x="88940" y="342380"/>
                        <a:pt x="88418" y="344913"/>
                        <a:pt x="88418" y="347446"/>
                      </a:cubicBezTo>
                      <a:cubicBezTo>
                        <a:pt x="88418" y="349979"/>
                        <a:pt x="87908" y="352553"/>
                        <a:pt x="87493" y="354965"/>
                      </a:cubicBezTo>
                      <a:cubicBezTo>
                        <a:pt x="86809" y="358932"/>
                        <a:pt x="86287" y="362886"/>
                        <a:pt x="86407" y="366907"/>
                      </a:cubicBezTo>
                      <a:cubicBezTo>
                        <a:pt x="86528" y="370244"/>
                        <a:pt x="86528" y="373622"/>
                        <a:pt x="87614" y="376959"/>
                      </a:cubicBezTo>
                      <a:cubicBezTo>
                        <a:pt x="89048" y="381435"/>
                        <a:pt x="88766" y="381556"/>
                        <a:pt x="86863" y="386206"/>
                      </a:cubicBezTo>
                      <a:cubicBezTo>
                        <a:pt x="86354" y="387413"/>
                        <a:pt x="86005" y="388793"/>
                        <a:pt x="85777" y="390120"/>
                      </a:cubicBezTo>
                      <a:cubicBezTo>
                        <a:pt x="85094" y="393618"/>
                        <a:pt x="84692" y="397290"/>
                        <a:pt x="83767" y="400748"/>
                      </a:cubicBezTo>
                      <a:cubicBezTo>
                        <a:pt x="82842" y="404193"/>
                        <a:pt x="82159" y="407583"/>
                        <a:pt x="82681" y="411149"/>
                      </a:cubicBezTo>
                      <a:cubicBezTo>
                        <a:pt x="82802" y="412006"/>
                        <a:pt x="82681" y="412931"/>
                        <a:pt x="82628" y="413842"/>
                      </a:cubicBezTo>
                      <a:cubicBezTo>
                        <a:pt x="81998" y="418788"/>
                        <a:pt x="81368" y="423613"/>
                        <a:pt x="80792" y="428666"/>
                      </a:cubicBezTo>
                      <a:cubicBezTo>
                        <a:pt x="80162" y="434871"/>
                        <a:pt x="80912" y="441237"/>
                        <a:pt x="78379" y="447161"/>
                      </a:cubicBezTo>
                      <a:cubicBezTo>
                        <a:pt x="78379" y="447282"/>
                        <a:pt x="78326" y="447442"/>
                        <a:pt x="78259" y="447617"/>
                      </a:cubicBezTo>
                      <a:cubicBezTo>
                        <a:pt x="77803" y="455256"/>
                        <a:pt x="77173" y="462896"/>
                        <a:pt x="76704" y="470589"/>
                      </a:cubicBezTo>
                      <a:cubicBezTo>
                        <a:pt x="76530" y="472251"/>
                        <a:pt x="76476" y="474261"/>
                        <a:pt x="76422" y="476043"/>
                      </a:cubicBezTo>
                      <a:cubicBezTo>
                        <a:pt x="76369" y="477652"/>
                        <a:pt x="76369" y="479260"/>
                        <a:pt x="76020" y="480815"/>
                      </a:cubicBezTo>
                      <a:cubicBezTo>
                        <a:pt x="75672" y="482369"/>
                        <a:pt x="74935" y="483911"/>
                        <a:pt x="74238" y="485465"/>
                      </a:cubicBezTo>
                      <a:cubicBezTo>
                        <a:pt x="74064" y="485988"/>
                        <a:pt x="73889" y="486390"/>
                        <a:pt x="73608" y="486846"/>
                      </a:cubicBezTo>
                      <a:cubicBezTo>
                        <a:pt x="73259" y="486216"/>
                        <a:pt x="72978" y="485519"/>
                        <a:pt x="72804" y="484661"/>
                      </a:cubicBezTo>
                      <a:cubicBezTo>
                        <a:pt x="72120" y="481391"/>
                        <a:pt x="71088" y="477880"/>
                        <a:pt x="67858" y="477022"/>
                      </a:cubicBezTo>
                      <a:cubicBezTo>
                        <a:pt x="67175" y="475414"/>
                        <a:pt x="66880" y="474328"/>
                        <a:pt x="66371" y="473403"/>
                      </a:cubicBezTo>
                      <a:cubicBezTo>
                        <a:pt x="65741" y="471969"/>
                        <a:pt x="64186" y="470589"/>
                        <a:pt x="64360" y="469436"/>
                      </a:cubicBezTo>
                      <a:cubicBezTo>
                        <a:pt x="65111" y="466447"/>
                        <a:pt x="63677" y="464316"/>
                        <a:pt x="62296" y="462534"/>
                      </a:cubicBezTo>
                      <a:cubicBezTo>
                        <a:pt x="59080" y="458057"/>
                        <a:pt x="57806" y="452951"/>
                        <a:pt x="56949" y="447429"/>
                      </a:cubicBezTo>
                      <a:cubicBezTo>
                        <a:pt x="54764" y="446397"/>
                        <a:pt x="52177" y="445191"/>
                        <a:pt x="52646" y="441854"/>
                      </a:cubicBezTo>
                      <a:cubicBezTo>
                        <a:pt x="52700" y="441679"/>
                        <a:pt x="52124" y="441277"/>
                        <a:pt x="51842" y="440996"/>
                      </a:cubicBezTo>
                      <a:cubicBezTo>
                        <a:pt x="50985" y="439964"/>
                        <a:pt x="49939" y="439039"/>
                        <a:pt x="49363" y="437900"/>
                      </a:cubicBezTo>
                      <a:cubicBezTo>
                        <a:pt x="47755" y="434965"/>
                        <a:pt x="46374" y="432391"/>
                        <a:pt x="44833" y="429631"/>
                      </a:cubicBezTo>
                      <a:cubicBezTo>
                        <a:pt x="43801" y="427567"/>
                        <a:pt x="42595" y="425556"/>
                        <a:pt x="41670" y="423305"/>
                      </a:cubicBezTo>
                      <a:cubicBezTo>
                        <a:pt x="39606" y="418600"/>
                        <a:pt x="37301" y="413883"/>
                        <a:pt x="35934" y="408830"/>
                      </a:cubicBezTo>
                      <a:cubicBezTo>
                        <a:pt x="35759" y="408079"/>
                        <a:pt x="36282" y="407168"/>
                        <a:pt x="36282" y="406310"/>
                      </a:cubicBezTo>
                      <a:cubicBezTo>
                        <a:pt x="36161" y="405037"/>
                        <a:pt x="36108" y="403777"/>
                        <a:pt x="35759" y="402571"/>
                      </a:cubicBezTo>
                      <a:lnTo>
                        <a:pt x="31564" y="387118"/>
                      </a:lnTo>
                      <a:cubicBezTo>
                        <a:pt x="31216" y="386032"/>
                        <a:pt x="31739" y="384531"/>
                        <a:pt x="31109" y="383848"/>
                      </a:cubicBezTo>
                      <a:cubicBezTo>
                        <a:pt x="28696" y="380685"/>
                        <a:pt x="28348" y="376557"/>
                        <a:pt x="26458" y="373045"/>
                      </a:cubicBezTo>
                      <a:cubicBezTo>
                        <a:pt x="24099" y="368676"/>
                        <a:pt x="21861" y="364253"/>
                        <a:pt x="17666" y="360983"/>
                      </a:cubicBezTo>
                      <a:cubicBezTo>
                        <a:pt x="15950" y="359750"/>
                        <a:pt x="16071" y="357967"/>
                        <a:pt x="16875" y="3562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68" name="PA-任意多边形 44">
                  <a:extLst>
                    <a:ext uri="{FF2B5EF4-FFF2-40B4-BE49-F238E27FC236}">
                      <a16:creationId xmlns:a16="http://schemas.microsoft.com/office/drawing/2014/main" id="{19DDFE9F-0F52-99BD-6D00-7757613925FC}"/>
                    </a:ext>
                  </a:extLst>
                </p:cNvPr>
                <p:cNvSpPr/>
                <p:nvPr>
                  <p:custDataLst>
                    <p:tags r:id="rId11"/>
                  </p:custDataLst>
                </p:nvPr>
              </p:nvSpPr>
              <p:spPr>
                <a:xfrm>
                  <a:off x="-4240691" y="-2191202"/>
                  <a:ext cx="353838" cy="360240"/>
                </a:xfrm>
                <a:custGeom>
                  <a:avLst/>
                  <a:gdLst>
                    <a:gd name="connsiteX0" fmla="*/ 53976 w 353838"/>
                    <a:gd name="connsiteY0" fmla="*/ 222182 h 360240"/>
                    <a:gd name="connsiteX1" fmla="*/ 47663 w 353838"/>
                    <a:gd name="connsiteY1" fmla="*/ 226779 h 360240"/>
                    <a:gd name="connsiteX2" fmla="*/ 45706 w 353838"/>
                    <a:gd name="connsiteY2" fmla="*/ 228441 h 360240"/>
                    <a:gd name="connsiteX3" fmla="*/ 33188 w 353838"/>
                    <a:gd name="connsiteY3" fmla="*/ 240503 h 360240"/>
                    <a:gd name="connsiteX4" fmla="*/ 31580 w 353838"/>
                    <a:gd name="connsiteY4" fmla="*/ 241937 h 360240"/>
                    <a:gd name="connsiteX5" fmla="*/ 28993 w 353838"/>
                    <a:gd name="connsiteY5" fmla="*/ 245730 h 360240"/>
                    <a:gd name="connsiteX6" fmla="*/ 22734 w 353838"/>
                    <a:gd name="connsiteY6" fmla="*/ 257095 h 360240"/>
                    <a:gd name="connsiteX7" fmla="*/ 22158 w 353838"/>
                    <a:gd name="connsiteY7" fmla="*/ 258181 h 360240"/>
                    <a:gd name="connsiteX8" fmla="*/ 15671 w 353838"/>
                    <a:gd name="connsiteY8" fmla="*/ 271905 h 360240"/>
                    <a:gd name="connsiteX9" fmla="*/ 11878 w 353838"/>
                    <a:gd name="connsiteY9" fmla="*/ 280697 h 360240"/>
                    <a:gd name="connsiteX10" fmla="*/ 4762 w 353838"/>
                    <a:gd name="connsiteY10" fmla="*/ 298911 h 360240"/>
                    <a:gd name="connsiteX11" fmla="*/ 3555 w 353838"/>
                    <a:gd name="connsiteY11" fmla="*/ 303562 h 360240"/>
                    <a:gd name="connsiteX12" fmla="*/ 794 w 353838"/>
                    <a:gd name="connsiteY12" fmla="*/ 318841 h 360240"/>
                    <a:gd name="connsiteX13" fmla="*/ 218 w 353838"/>
                    <a:gd name="connsiteY13" fmla="*/ 328196 h 360240"/>
                    <a:gd name="connsiteX14" fmla="*/ 2403 w 353838"/>
                    <a:gd name="connsiteY14" fmla="*/ 336988 h 360240"/>
                    <a:gd name="connsiteX15" fmla="*/ 5847 w 353838"/>
                    <a:gd name="connsiteY15" fmla="*/ 350135 h 360240"/>
                    <a:gd name="connsiteX16" fmla="*/ 5499 w 353838"/>
                    <a:gd name="connsiteY16" fmla="*/ 360241 h 360240"/>
                    <a:gd name="connsiteX17" fmla="*/ 29101 w 353838"/>
                    <a:gd name="connsiteY17" fmla="*/ 353057 h 360240"/>
                    <a:gd name="connsiteX18" fmla="*/ 41270 w 353838"/>
                    <a:gd name="connsiteY18" fmla="*/ 347375 h 360240"/>
                    <a:gd name="connsiteX19" fmla="*/ 56495 w 353838"/>
                    <a:gd name="connsiteY19" fmla="*/ 338877 h 360240"/>
                    <a:gd name="connsiteX20" fmla="*/ 71426 w 353838"/>
                    <a:gd name="connsiteY20" fmla="*/ 331184 h 360240"/>
                    <a:gd name="connsiteX21" fmla="*/ 78315 w 353838"/>
                    <a:gd name="connsiteY21" fmla="*/ 327391 h 360240"/>
                    <a:gd name="connsiteX22" fmla="*/ 93419 w 353838"/>
                    <a:gd name="connsiteY22" fmla="*/ 318372 h 360240"/>
                    <a:gd name="connsiteX23" fmla="*/ 104275 w 353838"/>
                    <a:gd name="connsiteY23" fmla="*/ 311831 h 360240"/>
                    <a:gd name="connsiteX24" fmla="*/ 105026 w 353838"/>
                    <a:gd name="connsiteY24" fmla="*/ 311483 h 360240"/>
                    <a:gd name="connsiteX25" fmla="*/ 117490 w 353838"/>
                    <a:gd name="connsiteY25" fmla="*/ 305854 h 360240"/>
                    <a:gd name="connsiteX26" fmla="*/ 129499 w 353838"/>
                    <a:gd name="connsiteY26" fmla="*/ 300519 h 360240"/>
                    <a:gd name="connsiteX27" fmla="*/ 134149 w 353838"/>
                    <a:gd name="connsiteY27" fmla="*/ 297531 h 360240"/>
                    <a:gd name="connsiteX28" fmla="*/ 144938 w 353838"/>
                    <a:gd name="connsiteY28" fmla="*/ 290467 h 360240"/>
                    <a:gd name="connsiteX29" fmla="*/ 152873 w 353838"/>
                    <a:gd name="connsiteY29" fmla="*/ 285013 h 360240"/>
                    <a:gd name="connsiteX30" fmla="*/ 175737 w 353838"/>
                    <a:gd name="connsiteY30" fmla="*/ 265204 h 360240"/>
                    <a:gd name="connsiteX31" fmla="*/ 183779 w 353838"/>
                    <a:gd name="connsiteY31" fmla="*/ 259119 h 360240"/>
                    <a:gd name="connsiteX32" fmla="*/ 191365 w 353838"/>
                    <a:gd name="connsiteY32" fmla="*/ 253490 h 360240"/>
                    <a:gd name="connsiteX33" fmla="*/ 200612 w 353838"/>
                    <a:gd name="connsiteY33" fmla="*/ 247526 h 360240"/>
                    <a:gd name="connsiteX34" fmla="*/ 201416 w 353838"/>
                    <a:gd name="connsiteY34" fmla="*/ 247244 h 360240"/>
                    <a:gd name="connsiteX35" fmla="*/ 206295 w 353838"/>
                    <a:gd name="connsiteY35" fmla="*/ 243974 h 360240"/>
                    <a:gd name="connsiteX36" fmla="*/ 211294 w 353838"/>
                    <a:gd name="connsiteY36" fmla="*/ 239833 h 360240"/>
                    <a:gd name="connsiteX37" fmla="*/ 220542 w 353838"/>
                    <a:gd name="connsiteY37" fmla="*/ 228803 h 360240"/>
                    <a:gd name="connsiteX38" fmla="*/ 242308 w 353838"/>
                    <a:gd name="connsiteY38" fmla="*/ 207385 h 360240"/>
                    <a:gd name="connsiteX39" fmla="*/ 247360 w 353838"/>
                    <a:gd name="connsiteY39" fmla="*/ 202735 h 360240"/>
                    <a:gd name="connsiteX40" fmla="*/ 252185 w 353838"/>
                    <a:gd name="connsiteY40" fmla="*/ 197106 h 360240"/>
                    <a:gd name="connsiteX41" fmla="*/ 256903 w 353838"/>
                    <a:gd name="connsiteY41" fmla="*/ 191423 h 360240"/>
                    <a:gd name="connsiteX42" fmla="*/ 259087 w 353838"/>
                    <a:gd name="connsiteY42" fmla="*/ 189292 h 360240"/>
                    <a:gd name="connsiteX43" fmla="*/ 268965 w 353838"/>
                    <a:gd name="connsiteY43" fmla="*/ 178717 h 360240"/>
                    <a:gd name="connsiteX44" fmla="*/ 273844 w 353838"/>
                    <a:gd name="connsiteY44" fmla="*/ 172968 h 360240"/>
                    <a:gd name="connsiteX45" fmla="*/ 278722 w 353838"/>
                    <a:gd name="connsiteY45" fmla="*/ 167392 h 360240"/>
                    <a:gd name="connsiteX46" fmla="*/ 286134 w 353838"/>
                    <a:gd name="connsiteY46" fmla="*/ 158037 h 360240"/>
                    <a:gd name="connsiteX47" fmla="*/ 290436 w 353838"/>
                    <a:gd name="connsiteY47" fmla="*/ 149138 h 360240"/>
                    <a:gd name="connsiteX48" fmla="*/ 295261 w 353838"/>
                    <a:gd name="connsiteY48" fmla="*/ 141499 h 360240"/>
                    <a:gd name="connsiteX49" fmla="*/ 298022 w 353838"/>
                    <a:gd name="connsiteY49" fmla="*/ 138631 h 360240"/>
                    <a:gd name="connsiteX50" fmla="*/ 304562 w 353838"/>
                    <a:gd name="connsiteY50" fmla="*/ 130254 h 360240"/>
                    <a:gd name="connsiteX51" fmla="*/ 310071 w 353838"/>
                    <a:gd name="connsiteY51" fmla="*/ 121636 h 360240"/>
                    <a:gd name="connsiteX52" fmla="*/ 311156 w 353838"/>
                    <a:gd name="connsiteY52" fmla="*/ 119170 h 360240"/>
                    <a:gd name="connsiteX53" fmla="*/ 318058 w 353838"/>
                    <a:gd name="connsiteY53" fmla="*/ 106357 h 360240"/>
                    <a:gd name="connsiteX54" fmla="*/ 326435 w 353838"/>
                    <a:gd name="connsiteY54" fmla="*/ 90100 h 360240"/>
                    <a:gd name="connsiteX55" fmla="*/ 326663 w 353838"/>
                    <a:gd name="connsiteY55" fmla="*/ 89752 h 360240"/>
                    <a:gd name="connsiteX56" fmla="*/ 333954 w 353838"/>
                    <a:gd name="connsiteY56" fmla="*/ 68549 h 360240"/>
                    <a:gd name="connsiteX57" fmla="*/ 335508 w 353838"/>
                    <a:gd name="connsiteY57" fmla="*/ 63603 h 360240"/>
                    <a:gd name="connsiteX58" fmla="*/ 336661 w 353838"/>
                    <a:gd name="connsiteY58" fmla="*/ 59073 h 360240"/>
                    <a:gd name="connsiteX59" fmla="*/ 339020 w 353838"/>
                    <a:gd name="connsiteY59" fmla="*/ 54999 h 360240"/>
                    <a:gd name="connsiteX60" fmla="*/ 340923 w 353838"/>
                    <a:gd name="connsiteY60" fmla="*/ 51662 h 360240"/>
                    <a:gd name="connsiteX61" fmla="*/ 344649 w 353838"/>
                    <a:gd name="connsiteY61" fmla="*/ 36785 h 360240"/>
                    <a:gd name="connsiteX62" fmla="*/ 349125 w 353838"/>
                    <a:gd name="connsiteY62" fmla="*/ 27082 h 360240"/>
                    <a:gd name="connsiteX63" fmla="*/ 350559 w 353838"/>
                    <a:gd name="connsiteY63" fmla="*/ 22149 h 360240"/>
                    <a:gd name="connsiteX64" fmla="*/ 351243 w 353838"/>
                    <a:gd name="connsiteY64" fmla="*/ 17847 h 360240"/>
                    <a:gd name="connsiteX65" fmla="*/ 353709 w 353838"/>
                    <a:gd name="connsiteY65" fmla="*/ 10730 h 360240"/>
                    <a:gd name="connsiteX66" fmla="*/ 353481 w 353838"/>
                    <a:gd name="connsiteY66" fmla="*/ 8600 h 360240"/>
                    <a:gd name="connsiteX67" fmla="*/ 350559 w 353838"/>
                    <a:gd name="connsiteY67" fmla="*/ 1764 h 360240"/>
                    <a:gd name="connsiteX68" fmla="*/ 341486 w 353838"/>
                    <a:gd name="connsiteY68" fmla="*/ 1067 h 360240"/>
                    <a:gd name="connsiteX69" fmla="*/ 334999 w 353838"/>
                    <a:gd name="connsiteY69" fmla="*/ 4458 h 360240"/>
                    <a:gd name="connsiteX70" fmla="*/ 333686 w 353838"/>
                    <a:gd name="connsiteY70" fmla="*/ 9457 h 360240"/>
                    <a:gd name="connsiteX71" fmla="*/ 333337 w 353838"/>
                    <a:gd name="connsiteY71" fmla="*/ 10034 h 360240"/>
                    <a:gd name="connsiteX72" fmla="*/ 329947 w 353838"/>
                    <a:gd name="connsiteY72" fmla="*/ 8653 h 360240"/>
                    <a:gd name="connsiteX73" fmla="*/ 325122 w 353838"/>
                    <a:gd name="connsiteY73" fmla="*/ 11012 h 360240"/>
                    <a:gd name="connsiteX74" fmla="*/ 316852 w 353838"/>
                    <a:gd name="connsiteY74" fmla="*/ 15381 h 360240"/>
                    <a:gd name="connsiteX75" fmla="*/ 312939 w 353838"/>
                    <a:gd name="connsiteY75" fmla="*/ 16587 h 360240"/>
                    <a:gd name="connsiteX76" fmla="*/ 308690 w 353838"/>
                    <a:gd name="connsiteY76" fmla="*/ 18249 h 360240"/>
                    <a:gd name="connsiteX77" fmla="*/ 301627 w 353838"/>
                    <a:gd name="connsiteY77" fmla="*/ 20608 h 360240"/>
                    <a:gd name="connsiteX78" fmla="*/ 286120 w 353838"/>
                    <a:gd name="connsiteY78" fmla="*/ 26867 h 360240"/>
                    <a:gd name="connsiteX79" fmla="*/ 280612 w 353838"/>
                    <a:gd name="connsiteY79" fmla="*/ 31518 h 360240"/>
                    <a:gd name="connsiteX80" fmla="*/ 279701 w 353838"/>
                    <a:gd name="connsiteY80" fmla="*/ 32443 h 360240"/>
                    <a:gd name="connsiteX81" fmla="*/ 276832 w 353838"/>
                    <a:gd name="connsiteY81" fmla="*/ 35431 h 360240"/>
                    <a:gd name="connsiteX82" fmla="*/ 269139 w 353838"/>
                    <a:gd name="connsiteY82" fmla="*/ 41288 h 360240"/>
                    <a:gd name="connsiteX83" fmla="*/ 263390 w 353838"/>
                    <a:gd name="connsiteY83" fmla="*/ 45483 h 360240"/>
                    <a:gd name="connsiteX84" fmla="*/ 250121 w 353838"/>
                    <a:gd name="connsiteY84" fmla="*/ 54155 h 360240"/>
                    <a:gd name="connsiteX85" fmla="*/ 247655 w 353838"/>
                    <a:gd name="connsiteY85" fmla="*/ 54664 h 360240"/>
                    <a:gd name="connsiteX86" fmla="*/ 244157 w 353838"/>
                    <a:gd name="connsiteY86" fmla="*/ 56098 h 360240"/>
                    <a:gd name="connsiteX87" fmla="*/ 230259 w 353838"/>
                    <a:gd name="connsiteY87" fmla="*/ 64542 h 360240"/>
                    <a:gd name="connsiteX88" fmla="*/ 227216 w 353838"/>
                    <a:gd name="connsiteY88" fmla="*/ 65976 h 360240"/>
                    <a:gd name="connsiteX89" fmla="*/ 218840 w 353838"/>
                    <a:gd name="connsiteY89" fmla="*/ 74473 h 360240"/>
                    <a:gd name="connsiteX90" fmla="*/ 211254 w 353838"/>
                    <a:gd name="connsiteY90" fmla="*/ 87111 h 360240"/>
                    <a:gd name="connsiteX91" fmla="*/ 207287 w 353838"/>
                    <a:gd name="connsiteY91" fmla="*/ 89577 h 360240"/>
                    <a:gd name="connsiteX92" fmla="*/ 200907 w 353838"/>
                    <a:gd name="connsiteY92" fmla="*/ 89296 h 360240"/>
                    <a:gd name="connsiteX93" fmla="*/ 180174 w 353838"/>
                    <a:gd name="connsiteY93" fmla="*/ 96011 h 360240"/>
                    <a:gd name="connsiteX94" fmla="*/ 176729 w 353838"/>
                    <a:gd name="connsiteY94" fmla="*/ 98249 h 360240"/>
                    <a:gd name="connsiteX95" fmla="*/ 170068 w 353838"/>
                    <a:gd name="connsiteY95" fmla="*/ 104682 h 360240"/>
                    <a:gd name="connsiteX96" fmla="*/ 169385 w 353838"/>
                    <a:gd name="connsiteY96" fmla="*/ 105768 h 360240"/>
                    <a:gd name="connsiteX97" fmla="*/ 163005 w 353838"/>
                    <a:gd name="connsiteY97" fmla="*/ 112656 h 360240"/>
                    <a:gd name="connsiteX98" fmla="*/ 147498 w 353838"/>
                    <a:gd name="connsiteY98" fmla="*/ 125751 h 360240"/>
                    <a:gd name="connsiteX99" fmla="*/ 140033 w 353838"/>
                    <a:gd name="connsiteY99" fmla="*/ 130522 h 360240"/>
                    <a:gd name="connsiteX100" fmla="*/ 127167 w 353838"/>
                    <a:gd name="connsiteY100" fmla="*/ 142812 h 360240"/>
                    <a:gd name="connsiteX101" fmla="*/ 121015 w 353838"/>
                    <a:gd name="connsiteY101" fmla="*/ 149473 h 360240"/>
                    <a:gd name="connsiteX102" fmla="*/ 115788 w 353838"/>
                    <a:gd name="connsiteY102" fmla="*/ 152516 h 360240"/>
                    <a:gd name="connsiteX103" fmla="*/ 109703 w 353838"/>
                    <a:gd name="connsiteY103" fmla="*/ 155102 h 360240"/>
                    <a:gd name="connsiteX104" fmla="*/ 108443 w 353838"/>
                    <a:gd name="connsiteY104" fmla="*/ 155679 h 360240"/>
                    <a:gd name="connsiteX105" fmla="*/ 101943 w 353838"/>
                    <a:gd name="connsiteY105" fmla="*/ 157461 h 360240"/>
                    <a:gd name="connsiteX106" fmla="*/ 101260 w 353838"/>
                    <a:gd name="connsiteY106" fmla="*/ 158386 h 360240"/>
                    <a:gd name="connsiteX107" fmla="*/ 100509 w 353838"/>
                    <a:gd name="connsiteY107" fmla="*/ 159646 h 360240"/>
                    <a:gd name="connsiteX108" fmla="*/ 94652 w 353838"/>
                    <a:gd name="connsiteY108" fmla="*/ 163613 h 360240"/>
                    <a:gd name="connsiteX109" fmla="*/ 90283 w 353838"/>
                    <a:gd name="connsiteY109" fmla="*/ 166883 h 360240"/>
                    <a:gd name="connsiteX110" fmla="*/ 87817 w 353838"/>
                    <a:gd name="connsiteY110" fmla="*/ 169121 h 360240"/>
                    <a:gd name="connsiteX111" fmla="*/ 83220 w 353838"/>
                    <a:gd name="connsiteY111" fmla="*/ 174925 h 360240"/>
                    <a:gd name="connsiteX112" fmla="*/ 76961 w 353838"/>
                    <a:gd name="connsiteY112" fmla="*/ 181813 h 360240"/>
                    <a:gd name="connsiteX113" fmla="*/ 70528 w 353838"/>
                    <a:gd name="connsiteY113" fmla="*/ 192093 h 360240"/>
                    <a:gd name="connsiteX114" fmla="*/ 64215 w 353838"/>
                    <a:gd name="connsiteY114" fmla="*/ 203861 h 360240"/>
                    <a:gd name="connsiteX115" fmla="*/ 57433 w 353838"/>
                    <a:gd name="connsiteY115" fmla="*/ 217585 h 360240"/>
                    <a:gd name="connsiteX116" fmla="*/ 53976 w 353838"/>
                    <a:gd name="connsiteY116" fmla="*/ 222182 h 360240"/>
                    <a:gd name="connsiteX117" fmla="*/ 61789 w 353838"/>
                    <a:gd name="connsiteY117" fmla="*/ 244350 h 360240"/>
                    <a:gd name="connsiteX118" fmla="*/ 64657 w 353838"/>
                    <a:gd name="connsiteY118" fmla="*/ 240208 h 360240"/>
                    <a:gd name="connsiteX119" fmla="*/ 71318 w 353838"/>
                    <a:gd name="connsiteY119" fmla="*/ 230612 h 360240"/>
                    <a:gd name="connsiteX120" fmla="*/ 76666 w 353838"/>
                    <a:gd name="connsiteY120" fmla="*/ 223723 h 360240"/>
                    <a:gd name="connsiteX121" fmla="*/ 92347 w 353838"/>
                    <a:gd name="connsiteY121" fmla="*/ 200805 h 360240"/>
                    <a:gd name="connsiteX122" fmla="*/ 98954 w 353838"/>
                    <a:gd name="connsiteY122" fmla="*/ 194090 h 360240"/>
                    <a:gd name="connsiteX123" fmla="*/ 105267 w 353838"/>
                    <a:gd name="connsiteY123" fmla="*/ 187938 h 360240"/>
                    <a:gd name="connsiteX124" fmla="*/ 113081 w 353838"/>
                    <a:gd name="connsiteY124" fmla="*/ 181344 h 360240"/>
                    <a:gd name="connsiteX125" fmla="*/ 113778 w 353838"/>
                    <a:gd name="connsiteY125" fmla="*/ 181063 h 360240"/>
                    <a:gd name="connsiteX126" fmla="*/ 118147 w 353838"/>
                    <a:gd name="connsiteY126" fmla="*/ 177793 h 360240"/>
                    <a:gd name="connsiteX127" fmla="*/ 122797 w 353838"/>
                    <a:gd name="connsiteY127" fmla="*/ 173879 h 360240"/>
                    <a:gd name="connsiteX128" fmla="*/ 131067 w 353838"/>
                    <a:gd name="connsiteY128" fmla="*/ 163318 h 360240"/>
                    <a:gd name="connsiteX129" fmla="*/ 152605 w 353838"/>
                    <a:gd name="connsiteY129" fmla="*/ 144367 h 360240"/>
                    <a:gd name="connsiteX130" fmla="*/ 157832 w 353838"/>
                    <a:gd name="connsiteY130" fmla="*/ 140400 h 360240"/>
                    <a:gd name="connsiteX131" fmla="*/ 162951 w 353838"/>
                    <a:gd name="connsiteY131" fmla="*/ 135749 h 360240"/>
                    <a:gd name="connsiteX132" fmla="*/ 168299 w 353838"/>
                    <a:gd name="connsiteY132" fmla="*/ 131326 h 360240"/>
                    <a:gd name="connsiteX133" fmla="*/ 170711 w 353838"/>
                    <a:gd name="connsiteY133" fmla="*/ 129825 h 360240"/>
                    <a:gd name="connsiteX134" fmla="*/ 181862 w 353838"/>
                    <a:gd name="connsiteY134" fmla="*/ 121730 h 360240"/>
                    <a:gd name="connsiteX135" fmla="*/ 187719 w 353838"/>
                    <a:gd name="connsiteY135" fmla="*/ 117535 h 360240"/>
                    <a:gd name="connsiteX136" fmla="*/ 193576 w 353838"/>
                    <a:gd name="connsiteY136" fmla="*/ 113796 h 360240"/>
                    <a:gd name="connsiteX137" fmla="*/ 202877 w 353838"/>
                    <a:gd name="connsiteY137" fmla="*/ 107483 h 360240"/>
                    <a:gd name="connsiteX138" fmla="*/ 209378 w 353838"/>
                    <a:gd name="connsiteY138" fmla="*/ 100594 h 360240"/>
                    <a:gd name="connsiteX139" fmla="*/ 216441 w 353838"/>
                    <a:gd name="connsiteY139" fmla="*/ 95542 h 360240"/>
                    <a:gd name="connsiteX140" fmla="*/ 220006 w 353838"/>
                    <a:gd name="connsiteY140" fmla="*/ 94107 h 360240"/>
                    <a:gd name="connsiteX141" fmla="*/ 228905 w 353838"/>
                    <a:gd name="connsiteY141" fmla="*/ 89336 h 360240"/>
                    <a:gd name="connsiteX142" fmla="*/ 237054 w 353838"/>
                    <a:gd name="connsiteY142" fmla="*/ 84002 h 360240"/>
                    <a:gd name="connsiteX143" fmla="*/ 239064 w 353838"/>
                    <a:gd name="connsiteY143" fmla="*/ 82447 h 360240"/>
                    <a:gd name="connsiteX144" fmla="*/ 250898 w 353838"/>
                    <a:gd name="connsiteY144" fmla="*/ 75036 h 360240"/>
                    <a:gd name="connsiteX145" fmla="*/ 265775 w 353838"/>
                    <a:gd name="connsiteY145" fmla="*/ 65895 h 360240"/>
                    <a:gd name="connsiteX146" fmla="*/ 266057 w 353838"/>
                    <a:gd name="connsiteY146" fmla="*/ 65721 h 360240"/>
                    <a:gd name="connsiteX147" fmla="*/ 283855 w 353838"/>
                    <a:gd name="connsiteY147" fmla="*/ 53484 h 360240"/>
                    <a:gd name="connsiteX148" fmla="*/ 287997 w 353838"/>
                    <a:gd name="connsiteY148" fmla="*/ 50496 h 360240"/>
                    <a:gd name="connsiteX149" fmla="*/ 291615 w 353838"/>
                    <a:gd name="connsiteY149" fmla="*/ 48030 h 360240"/>
                    <a:gd name="connsiteX150" fmla="*/ 296145 w 353838"/>
                    <a:gd name="connsiteY150" fmla="*/ 46596 h 360240"/>
                    <a:gd name="connsiteX151" fmla="*/ 299590 w 353838"/>
                    <a:gd name="connsiteY151" fmla="*/ 45443 h 360240"/>
                    <a:gd name="connsiteX152" fmla="*/ 312108 w 353838"/>
                    <a:gd name="connsiteY152" fmla="*/ 37348 h 360240"/>
                    <a:gd name="connsiteX153" fmla="*/ 321932 w 353838"/>
                    <a:gd name="connsiteY153" fmla="*/ 34078 h 360240"/>
                    <a:gd name="connsiteX154" fmla="*/ 324974 w 353838"/>
                    <a:gd name="connsiteY154" fmla="*/ 33555 h 360240"/>
                    <a:gd name="connsiteX155" fmla="*/ 318608 w 353838"/>
                    <a:gd name="connsiteY155" fmla="*/ 46770 h 360240"/>
                    <a:gd name="connsiteX156" fmla="*/ 317683 w 353838"/>
                    <a:gd name="connsiteY156" fmla="*/ 53659 h 360240"/>
                    <a:gd name="connsiteX157" fmla="*/ 317683 w 353838"/>
                    <a:gd name="connsiteY157" fmla="*/ 54919 h 360240"/>
                    <a:gd name="connsiteX158" fmla="*/ 317335 w 353838"/>
                    <a:gd name="connsiteY158" fmla="*/ 58886 h 360240"/>
                    <a:gd name="connsiteX159" fmla="*/ 314802 w 353838"/>
                    <a:gd name="connsiteY159" fmla="*/ 67839 h 360240"/>
                    <a:gd name="connsiteX160" fmla="*/ 312791 w 353838"/>
                    <a:gd name="connsiteY160" fmla="*/ 74567 h 360240"/>
                    <a:gd name="connsiteX161" fmla="*/ 306867 w 353838"/>
                    <a:gd name="connsiteY161" fmla="*/ 88760 h 360240"/>
                    <a:gd name="connsiteX162" fmla="*/ 304978 w 353838"/>
                    <a:gd name="connsiteY162" fmla="*/ 90422 h 360240"/>
                    <a:gd name="connsiteX163" fmla="*/ 302739 w 353838"/>
                    <a:gd name="connsiteY163" fmla="*/ 93411 h 360240"/>
                    <a:gd name="connsiteX164" fmla="*/ 295100 w 353838"/>
                    <a:gd name="connsiteY164" fmla="*/ 107309 h 360240"/>
                    <a:gd name="connsiteX165" fmla="*/ 293143 w 353838"/>
                    <a:gd name="connsiteY165" fmla="*/ 109896 h 360240"/>
                    <a:gd name="connsiteX166" fmla="*/ 289176 w 353838"/>
                    <a:gd name="connsiteY166" fmla="*/ 120979 h 360240"/>
                    <a:gd name="connsiteX167" fmla="*/ 287340 w 353838"/>
                    <a:gd name="connsiteY167" fmla="*/ 135561 h 360240"/>
                    <a:gd name="connsiteX168" fmla="*/ 284579 w 353838"/>
                    <a:gd name="connsiteY168" fmla="*/ 139475 h 360240"/>
                    <a:gd name="connsiteX169" fmla="*/ 278601 w 353838"/>
                    <a:gd name="connsiteY169" fmla="*/ 141485 h 360240"/>
                    <a:gd name="connsiteX170" fmla="*/ 260964 w 353838"/>
                    <a:gd name="connsiteY170" fmla="*/ 153950 h 360240"/>
                    <a:gd name="connsiteX171" fmla="*/ 258323 w 353838"/>
                    <a:gd name="connsiteY171" fmla="*/ 157166 h 360240"/>
                    <a:gd name="connsiteX172" fmla="*/ 253499 w 353838"/>
                    <a:gd name="connsiteY172" fmla="*/ 164806 h 360240"/>
                    <a:gd name="connsiteX173" fmla="*/ 253097 w 353838"/>
                    <a:gd name="connsiteY173" fmla="*/ 165945 h 360240"/>
                    <a:gd name="connsiteX174" fmla="*/ 248218 w 353838"/>
                    <a:gd name="connsiteY174" fmla="*/ 173933 h 360240"/>
                    <a:gd name="connsiteX175" fmla="*/ 235298 w 353838"/>
                    <a:gd name="connsiteY175" fmla="*/ 189560 h 360240"/>
                    <a:gd name="connsiteX176" fmla="*/ 228356 w 353838"/>
                    <a:gd name="connsiteY176" fmla="*/ 194961 h 360240"/>
                    <a:gd name="connsiteX177" fmla="*/ 216575 w 353838"/>
                    <a:gd name="connsiteY177" fmla="*/ 208350 h 360240"/>
                    <a:gd name="connsiteX178" fmla="*/ 210369 w 353838"/>
                    <a:gd name="connsiteY178" fmla="*/ 215132 h 360240"/>
                    <a:gd name="connsiteX179" fmla="*/ 205035 w 353838"/>
                    <a:gd name="connsiteY179" fmla="*/ 218067 h 360240"/>
                    <a:gd name="connsiteX180" fmla="*/ 198883 w 353838"/>
                    <a:gd name="connsiteY180" fmla="*/ 220533 h 360240"/>
                    <a:gd name="connsiteX181" fmla="*/ 197677 w 353838"/>
                    <a:gd name="connsiteY181" fmla="*/ 221043 h 360240"/>
                    <a:gd name="connsiteX182" fmla="*/ 191244 w 353838"/>
                    <a:gd name="connsiteY182" fmla="*/ 222597 h 360240"/>
                    <a:gd name="connsiteX183" fmla="*/ 190547 w 353838"/>
                    <a:gd name="connsiteY183" fmla="*/ 223576 h 360240"/>
                    <a:gd name="connsiteX184" fmla="*/ 189743 w 353838"/>
                    <a:gd name="connsiteY184" fmla="*/ 224782 h 360240"/>
                    <a:gd name="connsiteX185" fmla="*/ 183765 w 353838"/>
                    <a:gd name="connsiteY185" fmla="*/ 228226 h 360240"/>
                    <a:gd name="connsiteX186" fmla="*/ 178994 w 353838"/>
                    <a:gd name="connsiteY186" fmla="*/ 230867 h 360240"/>
                    <a:gd name="connsiteX187" fmla="*/ 176287 w 353838"/>
                    <a:gd name="connsiteY187" fmla="*/ 232770 h 360240"/>
                    <a:gd name="connsiteX188" fmla="*/ 171006 w 353838"/>
                    <a:gd name="connsiteY188" fmla="*/ 237769 h 360240"/>
                    <a:gd name="connsiteX189" fmla="*/ 163997 w 353838"/>
                    <a:gd name="connsiteY189" fmla="*/ 243733 h 360240"/>
                    <a:gd name="connsiteX190" fmla="*/ 155660 w 353838"/>
                    <a:gd name="connsiteY190" fmla="*/ 252351 h 360240"/>
                    <a:gd name="connsiteX191" fmla="*/ 146640 w 353838"/>
                    <a:gd name="connsiteY191" fmla="*/ 262108 h 360240"/>
                    <a:gd name="connsiteX192" fmla="*/ 136254 w 353838"/>
                    <a:gd name="connsiteY192" fmla="*/ 273594 h 360240"/>
                    <a:gd name="connsiteX193" fmla="*/ 131134 w 353838"/>
                    <a:gd name="connsiteY193" fmla="*/ 276636 h 360240"/>
                    <a:gd name="connsiteX194" fmla="*/ 123441 w 353838"/>
                    <a:gd name="connsiteY194" fmla="*/ 278579 h 360240"/>
                    <a:gd name="connsiteX195" fmla="*/ 121028 w 353838"/>
                    <a:gd name="connsiteY195" fmla="*/ 279437 h 360240"/>
                    <a:gd name="connsiteX196" fmla="*/ 104771 w 353838"/>
                    <a:gd name="connsiteY196" fmla="*/ 285589 h 360240"/>
                    <a:gd name="connsiteX197" fmla="*/ 102640 w 353838"/>
                    <a:gd name="connsiteY197" fmla="*/ 285991 h 360240"/>
                    <a:gd name="connsiteX198" fmla="*/ 98499 w 353838"/>
                    <a:gd name="connsiteY198" fmla="*/ 287948 h 360240"/>
                    <a:gd name="connsiteX199" fmla="*/ 87589 w 353838"/>
                    <a:gd name="connsiteY199" fmla="*/ 294609 h 360240"/>
                    <a:gd name="connsiteX200" fmla="*/ 86557 w 353838"/>
                    <a:gd name="connsiteY200" fmla="*/ 295239 h 360240"/>
                    <a:gd name="connsiteX201" fmla="*/ 73637 w 353838"/>
                    <a:gd name="connsiteY201" fmla="*/ 302932 h 360240"/>
                    <a:gd name="connsiteX202" fmla="*/ 65314 w 353838"/>
                    <a:gd name="connsiteY202" fmla="*/ 307408 h 360240"/>
                    <a:gd name="connsiteX203" fmla="*/ 48078 w 353838"/>
                    <a:gd name="connsiteY203" fmla="*/ 316428 h 360240"/>
                    <a:gd name="connsiteX204" fmla="*/ 43883 w 353838"/>
                    <a:gd name="connsiteY204" fmla="*/ 318666 h 360240"/>
                    <a:gd name="connsiteX205" fmla="*/ 30736 w 353838"/>
                    <a:gd name="connsiteY205" fmla="*/ 326828 h 360240"/>
                    <a:gd name="connsiteX206" fmla="*/ 23096 w 353838"/>
                    <a:gd name="connsiteY206" fmla="*/ 332163 h 360240"/>
                    <a:gd name="connsiteX207" fmla="*/ 21086 w 353838"/>
                    <a:gd name="connsiteY207" fmla="*/ 334227 h 360240"/>
                    <a:gd name="connsiteX208" fmla="*/ 21836 w 353838"/>
                    <a:gd name="connsiteY208" fmla="*/ 329402 h 360240"/>
                    <a:gd name="connsiteX209" fmla="*/ 23391 w 353838"/>
                    <a:gd name="connsiteY209" fmla="*/ 323652 h 360240"/>
                    <a:gd name="connsiteX210" fmla="*/ 26608 w 353838"/>
                    <a:gd name="connsiteY210" fmla="*/ 308722 h 360240"/>
                    <a:gd name="connsiteX211" fmla="*/ 31768 w 353838"/>
                    <a:gd name="connsiteY211" fmla="*/ 294770 h 360240"/>
                    <a:gd name="connsiteX212" fmla="*/ 34408 w 353838"/>
                    <a:gd name="connsiteY212" fmla="*/ 288283 h 360240"/>
                    <a:gd name="connsiteX213" fmla="*/ 40265 w 353838"/>
                    <a:gd name="connsiteY213" fmla="*/ 273580 h 360240"/>
                    <a:gd name="connsiteX214" fmla="*/ 45773 w 353838"/>
                    <a:gd name="connsiteY214" fmla="*/ 263649 h 360240"/>
                    <a:gd name="connsiteX215" fmla="*/ 46175 w 353838"/>
                    <a:gd name="connsiteY215" fmla="*/ 262952 h 360240"/>
                    <a:gd name="connsiteX216" fmla="*/ 53533 w 353838"/>
                    <a:gd name="connsiteY216" fmla="*/ 253021 h 360240"/>
                    <a:gd name="connsiteX217" fmla="*/ 61789 w 353838"/>
                    <a:gd name="connsiteY217" fmla="*/ 244350 h 3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353838" h="360240">
                      <a:moveTo>
                        <a:pt x="53976" y="222182"/>
                      </a:moveTo>
                      <a:cubicBezTo>
                        <a:pt x="52019" y="224018"/>
                        <a:pt x="50410" y="226095"/>
                        <a:pt x="47663" y="226779"/>
                      </a:cubicBezTo>
                      <a:cubicBezTo>
                        <a:pt x="46859" y="226899"/>
                        <a:pt x="46336" y="227864"/>
                        <a:pt x="45706" y="228441"/>
                      </a:cubicBezTo>
                      <a:cubicBezTo>
                        <a:pt x="41458" y="232341"/>
                        <a:pt x="36512" y="235678"/>
                        <a:pt x="33188" y="240503"/>
                      </a:cubicBezTo>
                      <a:cubicBezTo>
                        <a:pt x="32840" y="241133"/>
                        <a:pt x="32036" y="241361"/>
                        <a:pt x="31580" y="241937"/>
                      </a:cubicBezTo>
                      <a:cubicBezTo>
                        <a:pt x="30602" y="243143"/>
                        <a:pt x="29677" y="244350"/>
                        <a:pt x="28993" y="245730"/>
                      </a:cubicBezTo>
                      <a:cubicBezTo>
                        <a:pt x="26809" y="249456"/>
                        <a:pt x="26286" y="254053"/>
                        <a:pt x="22734" y="257095"/>
                      </a:cubicBezTo>
                      <a:cubicBezTo>
                        <a:pt x="22453" y="257377"/>
                        <a:pt x="22332" y="257779"/>
                        <a:pt x="22158" y="258181"/>
                      </a:cubicBezTo>
                      <a:cubicBezTo>
                        <a:pt x="19746" y="262604"/>
                        <a:pt x="17387" y="267027"/>
                        <a:pt x="15671" y="271905"/>
                      </a:cubicBezTo>
                      <a:cubicBezTo>
                        <a:pt x="14411" y="274840"/>
                        <a:pt x="13205" y="277708"/>
                        <a:pt x="11878" y="280697"/>
                      </a:cubicBezTo>
                      <a:cubicBezTo>
                        <a:pt x="9586" y="286782"/>
                        <a:pt x="6196" y="292478"/>
                        <a:pt x="4762" y="298911"/>
                      </a:cubicBezTo>
                      <a:cubicBezTo>
                        <a:pt x="4360" y="300466"/>
                        <a:pt x="3837" y="302020"/>
                        <a:pt x="3555" y="303562"/>
                      </a:cubicBezTo>
                      <a:cubicBezTo>
                        <a:pt x="2631" y="308614"/>
                        <a:pt x="1719" y="313614"/>
                        <a:pt x="794" y="318841"/>
                      </a:cubicBezTo>
                      <a:cubicBezTo>
                        <a:pt x="339" y="321950"/>
                        <a:pt x="-358" y="325046"/>
                        <a:pt x="218" y="328196"/>
                      </a:cubicBezTo>
                      <a:cubicBezTo>
                        <a:pt x="620" y="331184"/>
                        <a:pt x="1599" y="334106"/>
                        <a:pt x="2403" y="336988"/>
                      </a:cubicBezTo>
                      <a:cubicBezTo>
                        <a:pt x="3502" y="341464"/>
                        <a:pt x="4534" y="345887"/>
                        <a:pt x="5847" y="350135"/>
                      </a:cubicBezTo>
                      <a:cubicBezTo>
                        <a:pt x="3381" y="353231"/>
                        <a:pt x="3314" y="356167"/>
                        <a:pt x="5499" y="360241"/>
                      </a:cubicBezTo>
                      <a:cubicBezTo>
                        <a:pt x="13942" y="359490"/>
                        <a:pt x="21354" y="355644"/>
                        <a:pt x="29101" y="353057"/>
                      </a:cubicBezTo>
                      <a:cubicBezTo>
                        <a:pt x="33296" y="351623"/>
                        <a:pt x="37316" y="349318"/>
                        <a:pt x="41270" y="347375"/>
                      </a:cubicBezTo>
                      <a:cubicBezTo>
                        <a:pt x="46618" y="344788"/>
                        <a:pt x="51148" y="341169"/>
                        <a:pt x="56495" y="338877"/>
                      </a:cubicBezTo>
                      <a:cubicBezTo>
                        <a:pt x="61602" y="336639"/>
                        <a:pt x="66547" y="333945"/>
                        <a:pt x="71426" y="331184"/>
                      </a:cubicBezTo>
                      <a:cubicBezTo>
                        <a:pt x="73717" y="329924"/>
                        <a:pt x="75969" y="328665"/>
                        <a:pt x="78315" y="327391"/>
                      </a:cubicBezTo>
                      <a:cubicBezTo>
                        <a:pt x="83367" y="324403"/>
                        <a:pt x="88487" y="321307"/>
                        <a:pt x="93419" y="318372"/>
                      </a:cubicBezTo>
                      <a:cubicBezTo>
                        <a:pt x="97038" y="316187"/>
                        <a:pt x="101514" y="315503"/>
                        <a:pt x="104275" y="311831"/>
                      </a:cubicBezTo>
                      <a:cubicBezTo>
                        <a:pt x="104382" y="311657"/>
                        <a:pt x="104784" y="311603"/>
                        <a:pt x="105026" y="311483"/>
                      </a:cubicBezTo>
                      <a:cubicBezTo>
                        <a:pt x="109167" y="309593"/>
                        <a:pt x="113241" y="307408"/>
                        <a:pt x="117490" y="305854"/>
                      </a:cubicBezTo>
                      <a:cubicBezTo>
                        <a:pt x="121685" y="304419"/>
                        <a:pt x="124553" y="300050"/>
                        <a:pt x="129499" y="300519"/>
                      </a:cubicBezTo>
                      <a:cubicBezTo>
                        <a:pt x="130531" y="298683"/>
                        <a:pt x="132769" y="298683"/>
                        <a:pt x="134149" y="297531"/>
                      </a:cubicBezTo>
                      <a:cubicBezTo>
                        <a:pt x="137594" y="294770"/>
                        <a:pt x="141333" y="292652"/>
                        <a:pt x="144938" y="290467"/>
                      </a:cubicBezTo>
                      <a:cubicBezTo>
                        <a:pt x="147699" y="288806"/>
                        <a:pt x="150447" y="287130"/>
                        <a:pt x="152873" y="285013"/>
                      </a:cubicBezTo>
                      <a:cubicBezTo>
                        <a:pt x="160391" y="278472"/>
                        <a:pt x="168326" y="271691"/>
                        <a:pt x="175737" y="265204"/>
                      </a:cubicBezTo>
                      <a:cubicBezTo>
                        <a:pt x="178203" y="263073"/>
                        <a:pt x="180442" y="260607"/>
                        <a:pt x="183779" y="259119"/>
                      </a:cubicBezTo>
                      <a:cubicBezTo>
                        <a:pt x="186540" y="257792"/>
                        <a:pt x="189006" y="255621"/>
                        <a:pt x="191365" y="253490"/>
                      </a:cubicBezTo>
                      <a:cubicBezTo>
                        <a:pt x="194179" y="251024"/>
                        <a:pt x="196484" y="247807"/>
                        <a:pt x="200612" y="247526"/>
                      </a:cubicBezTo>
                      <a:cubicBezTo>
                        <a:pt x="200894" y="247526"/>
                        <a:pt x="201363" y="247405"/>
                        <a:pt x="201416" y="247244"/>
                      </a:cubicBezTo>
                      <a:cubicBezTo>
                        <a:pt x="202395" y="245113"/>
                        <a:pt x="204633" y="244939"/>
                        <a:pt x="206295" y="243974"/>
                      </a:cubicBezTo>
                      <a:cubicBezTo>
                        <a:pt x="208078" y="242822"/>
                        <a:pt x="210142" y="241562"/>
                        <a:pt x="211294" y="239833"/>
                      </a:cubicBezTo>
                      <a:cubicBezTo>
                        <a:pt x="214001" y="235812"/>
                        <a:pt x="217553" y="232475"/>
                        <a:pt x="220542" y="228803"/>
                      </a:cubicBezTo>
                      <a:cubicBezTo>
                        <a:pt x="227149" y="221043"/>
                        <a:pt x="234668" y="214221"/>
                        <a:pt x="242308" y="207385"/>
                      </a:cubicBezTo>
                      <a:cubicBezTo>
                        <a:pt x="244023" y="205831"/>
                        <a:pt x="246435" y="204571"/>
                        <a:pt x="247360" y="202735"/>
                      </a:cubicBezTo>
                      <a:cubicBezTo>
                        <a:pt x="248566" y="200322"/>
                        <a:pt x="250510" y="198835"/>
                        <a:pt x="252185" y="197106"/>
                      </a:cubicBezTo>
                      <a:cubicBezTo>
                        <a:pt x="253968" y="195390"/>
                        <a:pt x="255750" y="193715"/>
                        <a:pt x="256903" y="191423"/>
                      </a:cubicBezTo>
                      <a:cubicBezTo>
                        <a:pt x="257251" y="190619"/>
                        <a:pt x="258337" y="190096"/>
                        <a:pt x="259087" y="189292"/>
                      </a:cubicBezTo>
                      <a:lnTo>
                        <a:pt x="268965" y="178717"/>
                      </a:lnTo>
                      <a:cubicBezTo>
                        <a:pt x="270627" y="176881"/>
                        <a:pt x="272584" y="175152"/>
                        <a:pt x="273844" y="172968"/>
                      </a:cubicBezTo>
                      <a:cubicBezTo>
                        <a:pt x="275331" y="170957"/>
                        <a:pt x="277060" y="169068"/>
                        <a:pt x="278722" y="167392"/>
                      </a:cubicBezTo>
                      <a:cubicBezTo>
                        <a:pt x="281416" y="164471"/>
                        <a:pt x="284070" y="161428"/>
                        <a:pt x="286134" y="158037"/>
                      </a:cubicBezTo>
                      <a:cubicBezTo>
                        <a:pt x="287796" y="155223"/>
                        <a:pt x="289632" y="152462"/>
                        <a:pt x="290436" y="149138"/>
                      </a:cubicBezTo>
                      <a:cubicBezTo>
                        <a:pt x="291294" y="144487"/>
                        <a:pt x="291521" y="144608"/>
                        <a:pt x="295261" y="141499"/>
                      </a:cubicBezTo>
                      <a:cubicBezTo>
                        <a:pt x="296239" y="140641"/>
                        <a:pt x="297151" y="139663"/>
                        <a:pt x="298022" y="138631"/>
                      </a:cubicBezTo>
                      <a:cubicBezTo>
                        <a:pt x="300206" y="135816"/>
                        <a:pt x="302163" y="132827"/>
                        <a:pt x="304562" y="130254"/>
                      </a:cubicBezTo>
                      <a:cubicBezTo>
                        <a:pt x="306921" y="127614"/>
                        <a:pt x="309159" y="125081"/>
                        <a:pt x="310071" y="121636"/>
                      </a:cubicBezTo>
                      <a:cubicBezTo>
                        <a:pt x="310245" y="120778"/>
                        <a:pt x="310768" y="119961"/>
                        <a:pt x="311156" y="119170"/>
                      </a:cubicBezTo>
                      <a:cubicBezTo>
                        <a:pt x="313394" y="114855"/>
                        <a:pt x="315700" y="110727"/>
                        <a:pt x="318058" y="106357"/>
                      </a:cubicBezTo>
                      <a:cubicBezTo>
                        <a:pt x="320699" y="100782"/>
                        <a:pt x="322763" y="95099"/>
                        <a:pt x="326435" y="90100"/>
                      </a:cubicBezTo>
                      <a:cubicBezTo>
                        <a:pt x="326502" y="89979"/>
                        <a:pt x="326556" y="89872"/>
                        <a:pt x="326663" y="89752"/>
                      </a:cubicBezTo>
                      <a:cubicBezTo>
                        <a:pt x="329075" y="82689"/>
                        <a:pt x="331541" y="75679"/>
                        <a:pt x="333954" y="68549"/>
                      </a:cubicBezTo>
                      <a:cubicBezTo>
                        <a:pt x="334476" y="66994"/>
                        <a:pt x="334986" y="65212"/>
                        <a:pt x="335508" y="63603"/>
                      </a:cubicBezTo>
                      <a:cubicBezTo>
                        <a:pt x="335857" y="62049"/>
                        <a:pt x="336085" y="60507"/>
                        <a:pt x="336661" y="59073"/>
                      </a:cubicBezTo>
                      <a:cubicBezTo>
                        <a:pt x="337291" y="57639"/>
                        <a:pt x="338269" y="56379"/>
                        <a:pt x="339020" y="54999"/>
                      </a:cubicBezTo>
                      <a:cubicBezTo>
                        <a:pt x="339650" y="53913"/>
                        <a:pt x="340856" y="52761"/>
                        <a:pt x="340923" y="51662"/>
                      </a:cubicBezTo>
                      <a:cubicBezTo>
                        <a:pt x="340977" y="46328"/>
                        <a:pt x="342813" y="41556"/>
                        <a:pt x="344649" y="36785"/>
                      </a:cubicBezTo>
                      <a:cubicBezTo>
                        <a:pt x="346137" y="33568"/>
                        <a:pt x="348616" y="30861"/>
                        <a:pt x="349125" y="27082"/>
                      </a:cubicBezTo>
                      <a:cubicBezTo>
                        <a:pt x="351189" y="25996"/>
                        <a:pt x="350734" y="24146"/>
                        <a:pt x="350559" y="22149"/>
                      </a:cubicBezTo>
                      <a:cubicBezTo>
                        <a:pt x="350385" y="20715"/>
                        <a:pt x="350559" y="18182"/>
                        <a:pt x="351243" y="17847"/>
                      </a:cubicBezTo>
                      <a:cubicBezTo>
                        <a:pt x="354982" y="16293"/>
                        <a:pt x="353253" y="13143"/>
                        <a:pt x="353709" y="10730"/>
                      </a:cubicBezTo>
                      <a:cubicBezTo>
                        <a:pt x="353937" y="10101"/>
                        <a:pt x="353253" y="9229"/>
                        <a:pt x="353481" y="8600"/>
                      </a:cubicBezTo>
                      <a:cubicBezTo>
                        <a:pt x="354687" y="5262"/>
                        <a:pt x="352624" y="3547"/>
                        <a:pt x="350559" y="1764"/>
                      </a:cubicBezTo>
                      <a:cubicBezTo>
                        <a:pt x="348147" y="-367"/>
                        <a:pt x="344408" y="-528"/>
                        <a:pt x="341486" y="1067"/>
                      </a:cubicBezTo>
                      <a:cubicBezTo>
                        <a:pt x="339476" y="2166"/>
                        <a:pt x="337358" y="3252"/>
                        <a:pt x="334999" y="4458"/>
                      </a:cubicBezTo>
                      <a:cubicBezTo>
                        <a:pt x="335281" y="6133"/>
                        <a:pt x="334825" y="7675"/>
                        <a:pt x="333686" y="9457"/>
                      </a:cubicBezTo>
                      <a:cubicBezTo>
                        <a:pt x="333632" y="9631"/>
                        <a:pt x="333458" y="9859"/>
                        <a:pt x="333337" y="10034"/>
                      </a:cubicBezTo>
                      <a:cubicBezTo>
                        <a:pt x="332185" y="9578"/>
                        <a:pt x="331153" y="9109"/>
                        <a:pt x="329947" y="8653"/>
                      </a:cubicBezTo>
                      <a:cubicBezTo>
                        <a:pt x="328794" y="9967"/>
                        <a:pt x="327360" y="10717"/>
                        <a:pt x="325122" y="11012"/>
                      </a:cubicBezTo>
                      <a:cubicBezTo>
                        <a:pt x="321851" y="11414"/>
                        <a:pt x="317991" y="12165"/>
                        <a:pt x="316852" y="15381"/>
                      </a:cubicBezTo>
                      <a:cubicBezTo>
                        <a:pt x="315070" y="15890"/>
                        <a:pt x="313984" y="16185"/>
                        <a:pt x="312939" y="16587"/>
                      </a:cubicBezTo>
                      <a:cubicBezTo>
                        <a:pt x="311451" y="17097"/>
                        <a:pt x="309896" y="18598"/>
                        <a:pt x="308690" y="18249"/>
                      </a:cubicBezTo>
                      <a:cubicBezTo>
                        <a:pt x="305648" y="17566"/>
                        <a:pt x="303463" y="19228"/>
                        <a:pt x="301627" y="20608"/>
                      </a:cubicBezTo>
                      <a:cubicBezTo>
                        <a:pt x="297151" y="24173"/>
                        <a:pt x="291924" y="25607"/>
                        <a:pt x="286120" y="26867"/>
                      </a:cubicBezTo>
                      <a:cubicBezTo>
                        <a:pt x="285088" y="28998"/>
                        <a:pt x="284056" y="31746"/>
                        <a:pt x="280612" y="31518"/>
                      </a:cubicBezTo>
                      <a:cubicBezTo>
                        <a:pt x="280330" y="31464"/>
                        <a:pt x="280036" y="32094"/>
                        <a:pt x="279701" y="32443"/>
                      </a:cubicBezTo>
                      <a:cubicBezTo>
                        <a:pt x="278722" y="33421"/>
                        <a:pt x="277918" y="34574"/>
                        <a:pt x="276832" y="35431"/>
                      </a:cubicBezTo>
                      <a:cubicBezTo>
                        <a:pt x="274192" y="37495"/>
                        <a:pt x="271726" y="39398"/>
                        <a:pt x="269139" y="41288"/>
                      </a:cubicBezTo>
                      <a:cubicBezTo>
                        <a:pt x="267183" y="42722"/>
                        <a:pt x="265413" y="44223"/>
                        <a:pt x="263390" y="45483"/>
                      </a:cubicBezTo>
                      <a:cubicBezTo>
                        <a:pt x="258860" y="48472"/>
                        <a:pt x="254490" y="51340"/>
                        <a:pt x="250121" y="54155"/>
                      </a:cubicBezTo>
                      <a:cubicBezTo>
                        <a:pt x="249424" y="54610"/>
                        <a:pt x="248406" y="54436"/>
                        <a:pt x="247655" y="54664"/>
                      </a:cubicBezTo>
                      <a:cubicBezTo>
                        <a:pt x="246395" y="55066"/>
                        <a:pt x="245189" y="55468"/>
                        <a:pt x="244157" y="56098"/>
                      </a:cubicBezTo>
                      <a:lnTo>
                        <a:pt x="230259" y="64542"/>
                      </a:lnTo>
                      <a:cubicBezTo>
                        <a:pt x="229280" y="65171"/>
                        <a:pt x="227739" y="65171"/>
                        <a:pt x="227216" y="65976"/>
                      </a:cubicBezTo>
                      <a:cubicBezTo>
                        <a:pt x="225085" y="69474"/>
                        <a:pt x="221359" y="71377"/>
                        <a:pt x="218840" y="74473"/>
                      </a:cubicBezTo>
                      <a:cubicBezTo>
                        <a:pt x="215623" y="78319"/>
                        <a:pt x="212514" y="82112"/>
                        <a:pt x="211254" y="87111"/>
                      </a:cubicBezTo>
                      <a:cubicBezTo>
                        <a:pt x="210745" y="89068"/>
                        <a:pt x="209069" y="89577"/>
                        <a:pt x="207287" y="89577"/>
                      </a:cubicBezTo>
                      <a:cubicBezTo>
                        <a:pt x="205102" y="89577"/>
                        <a:pt x="202985" y="89698"/>
                        <a:pt x="200907" y="89296"/>
                      </a:cubicBezTo>
                      <a:cubicBezTo>
                        <a:pt x="192866" y="87915"/>
                        <a:pt x="186727" y="92566"/>
                        <a:pt x="180174" y="96011"/>
                      </a:cubicBezTo>
                      <a:cubicBezTo>
                        <a:pt x="178967" y="96641"/>
                        <a:pt x="177935" y="97565"/>
                        <a:pt x="176729" y="98249"/>
                      </a:cubicBezTo>
                      <a:cubicBezTo>
                        <a:pt x="174089" y="99911"/>
                        <a:pt x="171046" y="101117"/>
                        <a:pt x="170068" y="104682"/>
                      </a:cubicBezTo>
                      <a:cubicBezTo>
                        <a:pt x="169947" y="105031"/>
                        <a:pt x="169666" y="105433"/>
                        <a:pt x="169385" y="105768"/>
                      </a:cubicBezTo>
                      <a:cubicBezTo>
                        <a:pt x="167254" y="108059"/>
                        <a:pt x="165015" y="110244"/>
                        <a:pt x="163005" y="112656"/>
                      </a:cubicBezTo>
                      <a:cubicBezTo>
                        <a:pt x="158636" y="118111"/>
                        <a:pt x="153409" y="122306"/>
                        <a:pt x="147498" y="125751"/>
                      </a:cubicBezTo>
                      <a:cubicBezTo>
                        <a:pt x="144858" y="127252"/>
                        <a:pt x="142445" y="128739"/>
                        <a:pt x="140033" y="130522"/>
                      </a:cubicBezTo>
                      <a:cubicBezTo>
                        <a:pt x="135382" y="134194"/>
                        <a:pt x="130263" y="137532"/>
                        <a:pt x="127167" y="142812"/>
                      </a:cubicBezTo>
                      <a:cubicBezTo>
                        <a:pt x="124178" y="144126"/>
                        <a:pt x="123146" y="147356"/>
                        <a:pt x="121015" y="149473"/>
                      </a:cubicBezTo>
                      <a:cubicBezTo>
                        <a:pt x="119634" y="150961"/>
                        <a:pt x="117517" y="152462"/>
                        <a:pt x="115788" y="152516"/>
                      </a:cubicBezTo>
                      <a:cubicBezTo>
                        <a:pt x="113201" y="152636"/>
                        <a:pt x="111419" y="153601"/>
                        <a:pt x="109703" y="155102"/>
                      </a:cubicBezTo>
                      <a:cubicBezTo>
                        <a:pt x="109301" y="155330"/>
                        <a:pt x="108899" y="155504"/>
                        <a:pt x="108443" y="155679"/>
                      </a:cubicBezTo>
                      <a:cubicBezTo>
                        <a:pt x="106312" y="156255"/>
                        <a:pt x="104195" y="157233"/>
                        <a:pt x="101943" y="157461"/>
                      </a:cubicBezTo>
                      <a:cubicBezTo>
                        <a:pt x="100563" y="157515"/>
                        <a:pt x="101139" y="157689"/>
                        <a:pt x="101260" y="158386"/>
                      </a:cubicBezTo>
                      <a:cubicBezTo>
                        <a:pt x="101313" y="158734"/>
                        <a:pt x="100737" y="159244"/>
                        <a:pt x="100509" y="159646"/>
                      </a:cubicBezTo>
                      <a:cubicBezTo>
                        <a:pt x="99008" y="161656"/>
                        <a:pt x="96260" y="161884"/>
                        <a:pt x="94652" y="163613"/>
                      </a:cubicBezTo>
                      <a:cubicBezTo>
                        <a:pt x="93325" y="164926"/>
                        <a:pt x="92012" y="166025"/>
                        <a:pt x="90283" y="166883"/>
                      </a:cubicBezTo>
                      <a:cubicBezTo>
                        <a:pt x="89358" y="167392"/>
                        <a:pt x="88554" y="168317"/>
                        <a:pt x="87817" y="169121"/>
                      </a:cubicBezTo>
                      <a:cubicBezTo>
                        <a:pt x="86383" y="171011"/>
                        <a:pt x="84721" y="173142"/>
                        <a:pt x="83220" y="174925"/>
                      </a:cubicBezTo>
                      <a:cubicBezTo>
                        <a:pt x="81209" y="177283"/>
                        <a:pt x="78797" y="179401"/>
                        <a:pt x="76961" y="181813"/>
                      </a:cubicBezTo>
                      <a:cubicBezTo>
                        <a:pt x="74495" y="185030"/>
                        <a:pt x="72431" y="188474"/>
                        <a:pt x="70528" y="192093"/>
                      </a:cubicBezTo>
                      <a:cubicBezTo>
                        <a:pt x="68464" y="195940"/>
                        <a:pt x="66400" y="199786"/>
                        <a:pt x="64215" y="203861"/>
                      </a:cubicBezTo>
                      <a:cubicBezTo>
                        <a:pt x="62030" y="208283"/>
                        <a:pt x="59672" y="213055"/>
                        <a:pt x="57433" y="217585"/>
                      </a:cubicBezTo>
                      <a:cubicBezTo>
                        <a:pt x="56736" y="219421"/>
                        <a:pt x="55423" y="220748"/>
                        <a:pt x="53976" y="222182"/>
                      </a:cubicBezTo>
                      <a:close/>
                      <a:moveTo>
                        <a:pt x="61789" y="244350"/>
                      </a:moveTo>
                      <a:cubicBezTo>
                        <a:pt x="61910" y="242393"/>
                        <a:pt x="63853" y="241709"/>
                        <a:pt x="64657" y="240208"/>
                      </a:cubicBezTo>
                      <a:cubicBezTo>
                        <a:pt x="66547" y="236764"/>
                        <a:pt x="68960" y="233775"/>
                        <a:pt x="71318" y="230612"/>
                      </a:cubicBezTo>
                      <a:cubicBezTo>
                        <a:pt x="72927" y="228253"/>
                        <a:pt x="75058" y="226135"/>
                        <a:pt x="76666" y="223723"/>
                      </a:cubicBezTo>
                      <a:cubicBezTo>
                        <a:pt x="81893" y="216137"/>
                        <a:pt x="86597" y="208096"/>
                        <a:pt x="92347" y="200805"/>
                      </a:cubicBezTo>
                      <a:cubicBezTo>
                        <a:pt x="94357" y="198446"/>
                        <a:pt x="96019" y="195873"/>
                        <a:pt x="98954" y="194090"/>
                      </a:cubicBezTo>
                      <a:cubicBezTo>
                        <a:pt x="101367" y="192535"/>
                        <a:pt x="103377" y="190190"/>
                        <a:pt x="105267" y="187938"/>
                      </a:cubicBezTo>
                      <a:cubicBezTo>
                        <a:pt x="107505" y="185244"/>
                        <a:pt x="109180" y="181907"/>
                        <a:pt x="113081" y="181344"/>
                      </a:cubicBezTo>
                      <a:cubicBezTo>
                        <a:pt x="113308" y="181344"/>
                        <a:pt x="113778" y="181170"/>
                        <a:pt x="113778" y="181063"/>
                      </a:cubicBezTo>
                      <a:cubicBezTo>
                        <a:pt x="114407" y="178878"/>
                        <a:pt x="116646" y="178758"/>
                        <a:pt x="118147" y="177793"/>
                      </a:cubicBezTo>
                      <a:cubicBezTo>
                        <a:pt x="119929" y="176707"/>
                        <a:pt x="121765" y="175501"/>
                        <a:pt x="122797" y="173879"/>
                      </a:cubicBezTo>
                      <a:cubicBezTo>
                        <a:pt x="125156" y="170033"/>
                        <a:pt x="128426" y="166870"/>
                        <a:pt x="131067" y="163318"/>
                      </a:cubicBezTo>
                      <a:cubicBezTo>
                        <a:pt x="136763" y="155330"/>
                        <a:pt x="145086" y="150331"/>
                        <a:pt x="152605" y="144367"/>
                      </a:cubicBezTo>
                      <a:cubicBezTo>
                        <a:pt x="154387" y="143107"/>
                        <a:pt x="156746" y="142182"/>
                        <a:pt x="157832" y="140400"/>
                      </a:cubicBezTo>
                      <a:cubicBezTo>
                        <a:pt x="159158" y="138215"/>
                        <a:pt x="161048" y="136888"/>
                        <a:pt x="162951" y="135749"/>
                      </a:cubicBezTo>
                      <a:cubicBezTo>
                        <a:pt x="164962" y="134422"/>
                        <a:pt x="166905" y="133283"/>
                        <a:pt x="168299" y="131326"/>
                      </a:cubicBezTo>
                      <a:cubicBezTo>
                        <a:pt x="168875" y="130576"/>
                        <a:pt x="169961" y="130348"/>
                        <a:pt x="170711" y="129825"/>
                      </a:cubicBezTo>
                      <a:lnTo>
                        <a:pt x="181862" y="121730"/>
                      </a:lnTo>
                      <a:cubicBezTo>
                        <a:pt x="183819" y="120350"/>
                        <a:pt x="185883" y="119090"/>
                        <a:pt x="187719" y="117535"/>
                      </a:cubicBezTo>
                      <a:cubicBezTo>
                        <a:pt x="189502" y="116034"/>
                        <a:pt x="191686" y="114948"/>
                        <a:pt x="193576" y="113796"/>
                      </a:cubicBezTo>
                      <a:cubicBezTo>
                        <a:pt x="196913" y="111960"/>
                        <a:pt x="200063" y="110003"/>
                        <a:pt x="202877" y="107483"/>
                      </a:cubicBezTo>
                      <a:cubicBezTo>
                        <a:pt x="205343" y="105419"/>
                        <a:pt x="207702" y="103462"/>
                        <a:pt x="209378" y="100594"/>
                      </a:cubicBezTo>
                      <a:cubicBezTo>
                        <a:pt x="211669" y="96748"/>
                        <a:pt x="211844" y="96748"/>
                        <a:pt x="216441" y="95542"/>
                      </a:cubicBezTo>
                      <a:cubicBezTo>
                        <a:pt x="217647" y="95193"/>
                        <a:pt x="218800" y="94617"/>
                        <a:pt x="220006" y="94107"/>
                      </a:cubicBezTo>
                      <a:cubicBezTo>
                        <a:pt x="222995" y="92553"/>
                        <a:pt x="225809" y="90663"/>
                        <a:pt x="228905" y="89336"/>
                      </a:cubicBezTo>
                      <a:cubicBezTo>
                        <a:pt x="232001" y="88023"/>
                        <a:pt x="234883" y="86642"/>
                        <a:pt x="237054" y="84002"/>
                      </a:cubicBezTo>
                      <a:cubicBezTo>
                        <a:pt x="237630" y="83372"/>
                        <a:pt x="238314" y="82970"/>
                        <a:pt x="239064" y="82447"/>
                      </a:cubicBezTo>
                      <a:cubicBezTo>
                        <a:pt x="242911" y="79807"/>
                        <a:pt x="246985" y="77569"/>
                        <a:pt x="250898" y="75036"/>
                      </a:cubicBezTo>
                      <a:cubicBezTo>
                        <a:pt x="255723" y="71873"/>
                        <a:pt x="259972" y="67557"/>
                        <a:pt x="265775" y="65895"/>
                      </a:cubicBezTo>
                      <a:lnTo>
                        <a:pt x="266057" y="65721"/>
                      </a:lnTo>
                      <a:lnTo>
                        <a:pt x="283855" y="53484"/>
                      </a:lnTo>
                      <a:cubicBezTo>
                        <a:pt x="285182" y="52560"/>
                        <a:pt x="286616" y="51474"/>
                        <a:pt x="287997" y="50496"/>
                      </a:cubicBezTo>
                      <a:cubicBezTo>
                        <a:pt x="289149" y="49571"/>
                        <a:pt x="290355" y="48606"/>
                        <a:pt x="291615" y="48030"/>
                      </a:cubicBezTo>
                      <a:cubicBezTo>
                        <a:pt x="293103" y="47279"/>
                        <a:pt x="294604" y="46944"/>
                        <a:pt x="296145" y="46596"/>
                      </a:cubicBezTo>
                      <a:cubicBezTo>
                        <a:pt x="297298" y="46194"/>
                        <a:pt x="298906" y="46247"/>
                        <a:pt x="299590" y="45443"/>
                      </a:cubicBezTo>
                      <a:cubicBezTo>
                        <a:pt x="303155" y="41717"/>
                        <a:pt x="307685" y="39412"/>
                        <a:pt x="312108" y="37348"/>
                      </a:cubicBezTo>
                      <a:cubicBezTo>
                        <a:pt x="315150" y="35860"/>
                        <a:pt x="318943" y="36142"/>
                        <a:pt x="321932" y="34078"/>
                      </a:cubicBezTo>
                      <a:cubicBezTo>
                        <a:pt x="323245" y="34600"/>
                        <a:pt x="324170" y="34252"/>
                        <a:pt x="324974" y="33555"/>
                      </a:cubicBezTo>
                      <a:cubicBezTo>
                        <a:pt x="323942" y="38380"/>
                        <a:pt x="321583" y="42628"/>
                        <a:pt x="318608" y="46770"/>
                      </a:cubicBezTo>
                      <a:cubicBezTo>
                        <a:pt x="319358" y="49062"/>
                        <a:pt x="320391" y="51648"/>
                        <a:pt x="317683" y="53659"/>
                      </a:cubicBezTo>
                      <a:cubicBezTo>
                        <a:pt x="317509" y="53887"/>
                        <a:pt x="317683" y="54463"/>
                        <a:pt x="317683" y="54919"/>
                      </a:cubicBezTo>
                      <a:cubicBezTo>
                        <a:pt x="317737" y="56232"/>
                        <a:pt x="317737" y="57559"/>
                        <a:pt x="317335" y="58886"/>
                      </a:cubicBezTo>
                      <a:cubicBezTo>
                        <a:pt x="316410" y="61982"/>
                        <a:pt x="315673" y="64863"/>
                        <a:pt x="314802" y="67839"/>
                      </a:cubicBezTo>
                      <a:cubicBezTo>
                        <a:pt x="314118" y="70077"/>
                        <a:pt x="313488" y="72261"/>
                        <a:pt x="312791" y="74567"/>
                      </a:cubicBezTo>
                      <a:cubicBezTo>
                        <a:pt x="310902" y="79217"/>
                        <a:pt x="309400" y="84270"/>
                        <a:pt x="306867" y="88760"/>
                      </a:cubicBezTo>
                      <a:cubicBezTo>
                        <a:pt x="306465" y="89510"/>
                        <a:pt x="305487" y="89845"/>
                        <a:pt x="304978" y="90422"/>
                      </a:cubicBezTo>
                      <a:cubicBezTo>
                        <a:pt x="304173" y="91347"/>
                        <a:pt x="303316" y="92312"/>
                        <a:pt x="302739" y="93411"/>
                      </a:cubicBezTo>
                      <a:lnTo>
                        <a:pt x="295100" y="107309"/>
                      </a:lnTo>
                      <a:cubicBezTo>
                        <a:pt x="294524" y="108287"/>
                        <a:pt x="293197" y="108971"/>
                        <a:pt x="293143" y="109896"/>
                      </a:cubicBezTo>
                      <a:cubicBezTo>
                        <a:pt x="293023" y="114037"/>
                        <a:pt x="290208" y="117133"/>
                        <a:pt x="289176" y="120979"/>
                      </a:cubicBezTo>
                      <a:cubicBezTo>
                        <a:pt x="287849" y="125684"/>
                        <a:pt x="286536" y="130401"/>
                        <a:pt x="287340" y="135561"/>
                      </a:cubicBezTo>
                      <a:cubicBezTo>
                        <a:pt x="287635" y="137625"/>
                        <a:pt x="286362" y="138778"/>
                        <a:pt x="284579" y="139475"/>
                      </a:cubicBezTo>
                      <a:cubicBezTo>
                        <a:pt x="282622" y="140225"/>
                        <a:pt x="280732" y="141204"/>
                        <a:pt x="278601" y="141485"/>
                      </a:cubicBezTo>
                      <a:cubicBezTo>
                        <a:pt x="270332" y="142692"/>
                        <a:pt x="266030" y="148776"/>
                        <a:pt x="260964" y="153950"/>
                      </a:cubicBezTo>
                      <a:cubicBezTo>
                        <a:pt x="259985" y="154928"/>
                        <a:pt x="259235" y="156081"/>
                        <a:pt x="258323" y="157166"/>
                      </a:cubicBezTo>
                      <a:cubicBezTo>
                        <a:pt x="256420" y="159525"/>
                        <a:pt x="253673" y="161294"/>
                        <a:pt x="253499" y="164806"/>
                      </a:cubicBezTo>
                      <a:cubicBezTo>
                        <a:pt x="253378" y="165154"/>
                        <a:pt x="253271" y="165610"/>
                        <a:pt x="253097" y="165945"/>
                      </a:cubicBezTo>
                      <a:cubicBezTo>
                        <a:pt x="251435" y="168585"/>
                        <a:pt x="249706" y="171172"/>
                        <a:pt x="248218" y="173933"/>
                      </a:cubicBezTo>
                      <a:cubicBezTo>
                        <a:pt x="244948" y="179910"/>
                        <a:pt x="241034" y="185647"/>
                        <a:pt x="235298" y="189560"/>
                      </a:cubicBezTo>
                      <a:cubicBezTo>
                        <a:pt x="232832" y="191222"/>
                        <a:pt x="230473" y="192951"/>
                        <a:pt x="228356" y="194961"/>
                      </a:cubicBezTo>
                      <a:cubicBezTo>
                        <a:pt x="223986" y="198982"/>
                        <a:pt x="219282" y="202775"/>
                        <a:pt x="216575" y="208350"/>
                      </a:cubicBezTo>
                      <a:cubicBezTo>
                        <a:pt x="213760" y="209905"/>
                        <a:pt x="212554" y="212947"/>
                        <a:pt x="210369" y="215132"/>
                      </a:cubicBezTo>
                      <a:cubicBezTo>
                        <a:pt x="208935" y="216513"/>
                        <a:pt x="206871" y="218000"/>
                        <a:pt x="205035" y="218067"/>
                      </a:cubicBezTo>
                      <a:cubicBezTo>
                        <a:pt x="202448" y="218067"/>
                        <a:pt x="200720" y="219099"/>
                        <a:pt x="198883" y="220533"/>
                      </a:cubicBezTo>
                      <a:cubicBezTo>
                        <a:pt x="198535" y="220761"/>
                        <a:pt x="198079" y="220935"/>
                        <a:pt x="197677" y="221043"/>
                      </a:cubicBezTo>
                      <a:cubicBezTo>
                        <a:pt x="195546" y="221619"/>
                        <a:pt x="193429" y="222477"/>
                        <a:pt x="191244" y="222597"/>
                      </a:cubicBezTo>
                      <a:cubicBezTo>
                        <a:pt x="189971" y="222664"/>
                        <a:pt x="190493" y="222892"/>
                        <a:pt x="190547" y="223576"/>
                      </a:cubicBezTo>
                      <a:cubicBezTo>
                        <a:pt x="190601" y="223978"/>
                        <a:pt x="190091" y="224433"/>
                        <a:pt x="189743" y="224782"/>
                      </a:cubicBezTo>
                      <a:cubicBezTo>
                        <a:pt x="188188" y="226739"/>
                        <a:pt x="185548" y="226792"/>
                        <a:pt x="183765" y="228226"/>
                      </a:cubicBezTo>
                      <a:cubicBezTo>
                        <a:pt x="182211" y="229379"/>
                        <a:pt x="180830" y="230237"/>
                        <a:pt x="178994" y="230867"/>
                      </a:cubicBezTo>
                      <a:cubicBezTo>
                        <a:pt x="178016" y="231282"/>
                        <a:pt x="177091" y="232019"/>
                        <a:pt x="176287" y="232770"/>
                      </a:cubicBezTo>
                      <a:cubicBezTo>
                        <a:pt x="174571" y="234378"/>
                        <a:pt x="172722" y="236161"/>
                        <a:pt x="171006" y="237769"/>
                      </a:cubicBezTo>
                      <a:cubicBezTo>
                        <a:pt x="168822" y="239779"/>
                        <a:pt x="166181" y="241562"/>
                        <a:pt x="163997" y="243733"/>
                      </a:cubicBezTo>
                      <a:cubicBezTo>
                        <a:pt x="161464" y="246320"/>
                        <a:pt x="158542" y="249429"/>
                        <a:pt x="155660" y="252351"/>
                      </a:cubicBezTo>
                      <a:cubicBezTo>
                        <a:pt x="152725" y="255514"/>
                        <a:pt x="149750" y="258717"/>
                        <a:pt x="146640" y="262108"/>
                      </a:cubicBezTo>
                      <a:cubicBezTo>
                        <a:pt x="143196" y="265954"/>
                        <a:pt x="139859" y="269975"/>
                        <a:pt x="136254" y="273594"/>
                      </a:cubicBezTo>
                      <a:cubicBezTo>
                        <a:pt x="134819" y="275028"/>
                        <a:pt x="133037" y="275832"/>
                        <a:pt x="131134" y="276636"/>
                      </a:cubicBezTo>
                      <a:cubicBezTo>
                        <a:pt x="128614" y="277668"/>
                        <a:pt x="126255" y="279049"/>
                        <a:pt x="123441" y="278579"/>
                      </a:cubicBezTo>
                      <a:cubicBezTo>
                        <a:pt x="122690" y="278405"/>
                        <a:pt x="121832" y="279156"/>
                        <a:pt x="121028" y="279437"/>
                      </a:cubicBezTo>
                      <a:cubicBezTo>
                        <a:pt x="115627" y="281448"/>
                        <a:pt x="109998" y="282882"/>
                        <a:pt x="104771" y="285589"/>
                      </a:cubicBezTo>
                      <a:cubicBezTo>
                        <a:pt x="104141" y="285870"/>
                        <a:pt x="103283" y="285710"/>
                        <a:pt x="102640" y="285991"/>
                      </a:cubicBezTo>
                      <a:cubicBezTo>
                        <a:pt x="101260" y="286567"/>
                        <a:pt x="99826" y="287144"/>
                        <a:pt x="98499" y="287948"/>
                      </a:cubicBezTo>
                      <a:cubicBezTo>
                        <a:pt x="94773" y="290132"/>
                        <a:pt x="92132" y="293805"/>
                        <a:pt x="87589" y="294609"/>
                      </a:cubicBezTo>
                      <a:cubicBezTo>
                        <a:pt x="87241" y="294662"/>
                        <a:pt x="86839" y="295065"/>
                        <a:pt x="86557" y="295239"/>
                      </a:cubicBezTo>
                      <a:cubicBezTo>
                        <a:pt x="82308" y="298000"/>
                        <a:pt x="77939" y="300466"/>
                        <a:pt x="73637" y="302932"/>
                      </a:cubicBezTo>
                      <a:lnTo>
                        <a:pt x="65314" y="307408"/>
                      </a:lnTo>
                      <a:cubicBezTo>
                        <a:pt x="59618" y="310451"/>
                        <a:pt x="53935" y="313614"/>
                        <a:pt x="48078" y="316428"/>
                      </a:cubicBezTo>
                      <a:cubicBezTo>
                        <a:pt x="46698" y="317112"/>
                        <a:pt x="45210" y="317795"/>
                        <a:pt x="43883" y="318666"/>
                      </a:cubicBezTo>
                      <a:cubicBezTo>
                        <a:pt x="39568" y="321307"/>
                        <a:pt x="35266" y="323947"/>
                        <a:pt x="30736" y="326828"/>
                      </a:cubicBezTo>
                      <a:cubicBezTo>
                        <a:pt x="28149" y="328490"/>
                        <a:pt x="25442" y="330219"/>
                        <a:pt x="23096" y="332163"/>
                      </a:cubicBezTo>
                      <a:cubicBezTo>
                        <a:pt x="22346" y="332793"/>
                        <a:pt x="21716" y="333543"/>
                        <a:pt x="21086" y="334227"/>
                      </a:cubicBezTo>
                      <a:cubicBezTo>
                        <a:pt x="21367" y="332618"/>
                        <a:pt x="21662" y="331064"/>
                        <a:pt x="21836" y="329402"/>
                      </a:cubicBezTo>
                      <a:lnTo>
                        <a:pt x="23391" y="323652"/>
                      </a:lnTo>
                      <a:cubicBezTo>
                        <a:pt x="24772" y="318774"/>
                        <a:pt x="25053" y="313600"/>
                        <a:pt x="26608" y="308722"/>
                      </a:cubicBezTo>
                      <a:cubicBezTo>
                        <a:pt x="28042" y="304004"/>
                        <a:pt x="29704" y="299367"/>
                        <a:pt x="31768" y="294770"/>
                      </a:cubicBezTo>
                      <a:cubicBezTo>
                        <a:pt x="32625" y="292639"/>
                        <a:pt x="33497" y="290467"/>
                        <a:pt x="34408" y="288283"/>
                      </a:cubicBezTo>
                      <a:cubicBezTo>
                        <a:pt x="36418" y="283458"/>
                        <a:pt x="37504" y="278177"/>
                        <a:pt x="40265" y="273580"/>
                      </a:cubicBezTo>
                      <a:cubicBezTo>
                        <a:pt x="42101" y="270243"/>
                        <a:pt x="45492" y="267831"/>
                        <a:pt x="45773" y="263649"/>
                      </a:cubicBezTo>
                      <a:cubicBezTo>
                        <a:pt x="45773" y="263421"/>
                        <a:pt x="46055" y="263140"/>
                        <a:pt x="46175" y="262952"/>
                      </a:cubicBezTo>
                      <a:cubicBezTo>
                        <a:pt x="48655" y="259615"/>
                        <a:pt x="50893" y="256117"/>
                        <a:pt x="53533" y="253021"/>
                      </a:cubicBezTo>
                      <a:cubicBezTo>
                        <a:pt x="56334" y="250206"/>
                        <a:pt x="57192" y="245502"/>
                        <a:pt x="61789" y="24435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69" name="PA-任意多边形 45">
                  <a:extLst>
                    <a:ext uri="{FF2B5EF4-FFF2-40B4-BE49-F238E27FC236}">
                      <a16:creationId xmlns:a16="http://schemas.microsoft.com/office/drawing/2014/main" id="{49FC7642-8C5F-7B0D-782F-CABBAD1244A7}"/>
                    </a:ext>
                  </a:extLst>
                </p:cNvPr>
                <p:cNvSpPr/>
                <p:nvPr>
                  <p:custDataLst>
                    <p:tags r:id="rId12"/>
                  </p:custDataLst>
                </p:nvPr>
              </p:nvSpPr>
              <p:spPr>
                <a:xfrm>
                  <a:off x="-4312696" y="-1822489"/>
                  <a:ext cx="201905" cy="417150"/>
                </a:xfrm>
                <a:custGeom>
                  <a:avLst/>
                  <a:gdLst>
                    <a:gd name="connsiteX0" fmla="*/ 5881 w 201905"/>
                    <a:gd name="connsiteY0" fmla="*/ 297614 h 417150"/>
                    <a:gd name="connsiteX1" fmla="*/ 5828 w 201905"/>
                    <a:gd name="connsiteY1" fmla="*/ 300081 h 417150"/>
                    <a:gd name="connsiteX2" fmla="*/ 4621 w 201905"/>
                    <a:gd name="connsiteY2" fmla="*/ 313577 h 417150"/>
                    <a:gd name="connsiteX3" fmla="*/ 3120 w 201905"/>
                    <a:gd name="connsiteY3" fmla="*/ 330518 h 417150"/>
                    <a:gd name="connsiteX4" fmla="*/ 3067 w 201905"/>
                    <a:gd name="connsiteY4" fmla="*/ 330920 h 417150"/>
                    <a:gd name="connsiteX5" fmla="*/ 3576 w 201905"/>
                    <a:gd name="connsiteY5" fmla="*/ 351828 h 417150"/>
                    <a:gd name="connsiteX6" fmla="*/ 3924 w 201905"/>
                    <a:gd name="connsiteY6" fmla="*/ 356652 h 417150"/>
                    <a:gd name="connsiteX7" fmla="*/ 4099 w 201905"/>
                    <a:gd name="connsiteY7" fmla="*/ 360955 h 417150"/>
                    <a:gd name="connsiteX8" fmla="*/ 3120 w 201905"/>
                    <a:gd name="connsiteY8" fmla="*/ 365377 h 417150"/>
                    <a:gd name="connsiteX9" fmla="*/ 2316 w 201905"/>
                    <a:gd name="connsiteY9" fmla="*/ 368822 h 417150"/>
                    <a:gd name="connsiteX10" fmla="*/ 3174 w 201905"/>
                    <a:gd name="connsiteY10" fmla="*/ 383122 h 417150"/>
                    <a:gd name="connsiteX11" fmla="*/ 1512 w 201905"/>
                    <a:gd name="connsiteY11" fmla="*/ 392946 h 417150"/>
                    <a:gd name="connsiteX12" fmla="*/ 1231 w 201905"/>
                    <a:gd name="connsiteY12" fmla="*/ 397771 h 417150"/>
                    <a:gd name="connsiteX13" fmla="*/ 1633 w 201905"/>
                    <a:gd name="connsiteY13" fmla="*/ 401792 h 417150"/>
                    <a:gd name="connsiteX14" fmla="*/ 1003 w 201905"/>
                    <a:gd name="connsiteY14" fmla="*/ 408855 h 417150"/>
                    <a:gd name="connsiteX15" fmla="*/ 1753 w 201905"/>
                    <a:gd name="connsiteY15" fmla="*/ 410745 h 417150"/>
                    <a:gd name="connsiteX16" fmla="*/ 6230 w 201905"/>
                    <a:gd name="connsiteY16" fmla="*/ 416374 h 417150"/>
                    <a:gd name="connsiteX17" fmla="*/ 15250 w 201905"/>
                    <a:gd name="connsiteY17" fmla="*/ 415114 h 417150"/>
                    <a:gd name="connsiteX18" fmla="*/ 20758 w 201905"/>
                    <a:gd name="connsiteY18" fmla="*/ 410571 h 417150"/>
                    <a:gd name="connsiteX19" fmla="*/ 20758 w 201905"/>
                    <a:gd name="connsiteY19" fmla="*/ 405572 h 417150"/>
                    <a:gd name="connsiteX20" fmla="*/ 20530 w 201905"/>
                    <a:gd name="connsiteY20" fmla="*/ 396846 h 417150"/>
                    <a:gd name="connsiteX21" fmla="*/ 21214 w 201905"/>
                    <a:gd name="connsiteY21" fmla="*/ 393121 h 417150"/>
                    <a:gd name="connsiteX22" fmla="*/ 21160 w 201905"/>
                    <a:gd name="connsiteY22" fmla="*/ 392491 h 417150"/>
                    <a:gd name="connsiteX23" fmla="*/ 25757 w 201905"/>
                    <a:gd name="connsiteY23" fmla="*/ 398750 h 417150"/>
                    <a:gd name="connsiteX24" fmla="*/ 40915 w 201905"/>
                    <a:gd name="connsiteY24" fmla="*/ 384677 h 417150"/>
                    <a:gd name="connsiteX25" fmla="*/ 47925 w 201905"/>
                    <a:gd name="connsiteY25" fmla="*/ 375885 h 417150"/>
                    <a:gd name="connsiteX26" fmla="*/ 56074 w 201905"/>
                    <a:gd name="connsiteY26" fmla="*/ 363876 h 417150"/>
                    <a:gd name="connsiteX27" fmla="*/ 64691 w 201905"/>
                    <a:gd name="connsiteY27" fmla="*/ 352846 h 417150"/>
                    <a:gd name="connsiteX28" fmla="*/ 68417 w 201905"/>
                    <a:gd name="connsiteY28" fmla="*/ 347458 h 417150"/>
                    <a:gd name="connsiteX29" fmla="*/ 75775 w 201905"/>
                    <a:gd name="connsiteY29" fmla="*/ 334646 h 417150"/>
                    <a:gd name="connsiteX30" fmla="*/ 81404 w 201905"/>
                    <a:gd name="connsiteY30" fmla="*/ 325746 h 417150"/>
                    <a:gd name="connsiteX31" fmla="*/ 81753 w 201905"/>
                    <a:gd name="connsiteY31" fmla="*/ 325170 h 417150"/>
                    <a:gd name="connsiteX32" fmla="*/ 89218 w 201905"/>
                    <a:gd name="connsiteY32" fmla="*/ 316378 h 417150"/>
                    <a:gd name="connsiteX33" fmla="*/ 96402 w 201905"/>
                    <a:gd name="connsiteY33" fmla="*/ 308162 h 417150"/>
                    <a:gd name="connsiteX34" fmla="*/ 98868 w 201905"/>
                    <a:gd name="connsiteY34" fmla="*/ 304195 h 417150"/>
                    <a:gd name="connsiteX35" fmla="*/ 104095 w 201905"/>
                    <a:gd name="connsiteY35" fmla="*/ 294773 h 417150"/>
                    <a:gd name="connsiteX36" fmla="*/ 107660 w 201905"/>
                    <a:gd name="connsiteY36" fmla="*/ 287589 h 417150"/>
                    <a:gd name="connsiteX37" fmla="*/ 116505 w 201905"/>
                    <a:gd name="connsiteY37" fmla="*/ 264041 h 417150"/>
                    <a:gd name="connsiteX38" fmla="*/ 120298 w 201905"/>
                    <a:gd name="connsiteY38" fmla="*/ 256576 h 417150"/>
                    <a:gd name="connsiteX39" fmla="*/ 124091 w 201905"/>
                    <a:gd name="connsiteY39" fmla="*/ 249633 h 417150"/>
                    <a:gd name="connsiteX40" fmla="*/ 128568 w 201905"/>
                    <a:gd name="connsiteY40" fmla="*/ 241699 h 417150"/>
                    <a:gd name="connsiteX41" fmla="*/ 128970 w 201905"/>
                    <a:gd name="connsiteY41" fmla="*/ 241190 h 417150"/>
                    <a:gd name="connsiteX42" fmla="*/ 131329 w 201905"/>
                    <a:gd name="connsiteY42" fmla="*/ 236888 h 417150"/>
                    <a:gd name="connsiteX43" fmla="*/ 133620 w 201905"/>
                    <a:gd name="connsiteY43" fmla="*/ 232063 h 417150"/>
                    <a:gd name="connsiteX44" fmla="*/ 135966 w 201905"/>
                    <a:gd name="connsiteY44" fmla="*/ 220282 h 417150"/>
                    <a:gd name="connsiteX45" fmla="*/ 144584 w 201905"/>
                    <a:gd name="connsiteY45" fmla="*/ 196613 h 417150"/>
                    <a:gd name="connsiteX46" fmla="*/ 146540 w 201905"/>
                    <a:gd name="connsiteY46" fmla="*/ 191225 h 417150"/>
                    <a:gd name="connsiteX47" fmla="*/ 147975 w 201905"/>
                    <a:gd name="connsiteY47" fmla="*/ 185368 h 417150"/>
                    <a:gd name="connsiteX48" fmla="*/ 149529 w 201905"/>
                    <a:gd name="connsiteY48" fmla="*/ 179445 h 417150"/>
                    <a:gd name="connsiteX49" fmla="*/ 150508 w 201905"/>
                    <a:gd name="connsiteY49" fmla="*/ 177086 h 417150"/>
                    <a:gd name="connsiteX50" fmla="*/ 154421 w 201905"/>
                    <a:gd name="connsiteY50" fmla="*/ 165828 h 417150"/>
                    <a:gd name="connsiteX51" fmla="*/ 156378 w 201905"/>
                    <a:gd name="connsiteY51" fmla="*/ 159904 h 417150"/>
                    <a:gd name="connsiteX52" fmla="*/ 158563 w 201905"/>
                    <a:gd name="connsiteY52" fmla="*/ 154275 h 417150"/>
                    <a:gd name="connsiteX53" fmla="*/ 161149 w 201905"/>
                    <a:gd name="connsiteY53" fmla="*/ 144799 h 417150"/>
                    <a:gd name="connsiteX54" fmla="*/ 161149 w 201905"/>
                    <a:gd name="connsiteY54" fmla="*/ 136530 h 417150"/>
                    <a:gd name="connsiteX55" fmla="*/ 162637 w 201905"/>
                    <a:gd name="connsiteY55" fmla="*/ 129239 h 417150"/>
                    <a:gd name="connsiteX56" fmla="*/ 164138 w 201905"/>
                    <a:gd name="connsiteY56" fmla="*/ 126304 h 417150"/>
                    <a:gd name="connsiteX57" fmla="*/ 167127 w 201905"/>
                    <a:gd name="connsiteY57" fmla="*/ 118088 h 417150"/>
                    <a:gd name="connsiteX58" fmla="*/ 169070 w 201905"/>
                    <a:gd name="connsiteY58" fmla="*/ 109939 h 417150"/>
                    <a:gd name="connsiteX59" fmla="*/ 169352 w 201905"/>
                    <a:gd name="connsiteY59" fmla="*/ 107755 h 417150"/>
                    <a:gd name="connsiteX60" fmla="*/ 171590 w 201905"/>
                    <a:gd name="connsiteY60" fmla="*/ 96094 h 417150"/>
                    <a:gd name="connsiteX61" fmla="*/ 174525 w 201905"/>
                    <a:gd name="connsiteY61" fmla="*/ 81392 h 417150"/>
                    <a:gd name="connsiteX62" fmla="*/ 174646 w 201905"/>
                    <a:gd name="connsiteY62" fmla="*/ 81043 h 417150"/>
                    <a:gd name="connsiteX63" fmla="*/ 176535 w 201905"/>
                    <a:gd name="connsiteY63" fmla="*/ 62722 h 417150"/>
                    <a:gd name="connsiteX64" fmla="*/ 176884 w 201905"/>
                    <a:gd name="connsiteY64" fmla="*/ 58420 h 417150"/>
                    <a:gd name="connsiteX65" fmla="*/ 177232 w 201905"/>
                    <a:gd name="connsiteY65" fmla="*/ 54573 h 417150"/>
                    <a:gd name="connsiteX66" fmla="*/ 178787 w 201905"/>
                    <a:gd name="connsiteY66" fmla="*/ 50955 h 417150"/>
                    <a:gd name="connsiteX67" fmla="*/ 180047 w 201905"/>
                    <a:gd name="connsiteY67" fmla="*/ 48140 h 417150"/>
                    <a:gd name="connsiteX68" fmla="*/ 181079 w 201905"/>
                    <a:gd name="connsiteY68" fmla="*/ 35448 h 417150"/>
                    <a:gd name="connsiteX69" fmla="*/ 184295 w 201905"/>
                    <a:gd name="connsiteY69" fmla="*/ 27232 h 417150"/>
                    <a:gd name="connsiteX70" fmla="*/ 185274 w 201905"/>
                    <a:gd name="connsiteY70" fmla="*/ 23158 h 417150"/>
                    <a:gd name="connsiteX71" fmla="*/ 185274 w 201905"/>
                    <a:gd name="connsiteY71" fmla="*/ 22421 h 417150"/>
                    <a:gd name="connsiteX72" fmla="*/ 187740 w 201905"/>
                    <a:gd name="connsiteY72" fmla="*/ 20290 h 417150"/>
                    <a:gd name="connsiteX73" fmla="*/ 198716 w 201905"/>
                    <a:gd name="connsiteY73" fmla="*/ 10694 h 417150"/>
                    <a:gd name="connsiteX74" fmla="*/ 201075 w 201905"/>
                    <a:gd name="connsiteY74" fmla="*/ 12 h 417150"/>
                    <a:gd name="connsiteX75" fmla="*/ 176616 w 201905"/>
                    <a:gd name="connsiteY75" fmla="*/ 4837 h 417150"/>
                    <a:gd name="connsiteX76" fmla="*/ 175919 w 201905"/>
                    <a:gd name="connsiteY76" fmla="*/ 5011 h 417150"/>
                    <a:gd name="connsiteX77" fmla="*/ 174592 w 201905"/>
                    <a:gd name="connsiteY77" fmla="*/ 5239 h 417150"/>
                    <a:gd name="connsiteX78" fmla="*/ 173560 w 201905"/>
                    <a:gd name="connsiteY78" fmla="*/ 5695 h 417150"/>
                    <a:gd name="connsiteX79" fmla="*/ 170062 w 201905"/>
                    <a:gd name="connsiteY79" fmla="*/ 6794 h 417150"/>
                    <a:gd name="connsiteX80" fmla="*/ 164031 w 201905"/>
                    <a:gd name="connsiteY80" fmla="*/ 10064 h 417150"/>
                    <a:gd name="connsiteX81" fmla="*/ 148806 w 201905"/>
                    <a:gd name="connsiteY81" fmla="*/ 19030 h 417150"/>
                    <a:gd name="connsiteX82" fmla="*/ 134626 w 201905"/>
                    <a:gd name="connsiteY82" fmla="*/ 28157 h 417150"/>
                    <a:gd name="connsiteX83" fmla="*/ 128246 w 201905"/>
                    <a:gd name="connsiteY83" fmla="*/ 32875 h 417150"/>
                    <a:gd name="connsiteX84" fmla="*/ 115031 w 201905"/>
                    <a:gd name="connsiteY84" fmla="*/ 44414 h 417150"/>
                    <a:gd name="connsiteX85" fmla="*/ 106119 w 201905"/>
                    <a:gd name="connsiteY85" fmla="*/ 53206 h 417150"/>
                    <a:gd name="connsiteX86" fmla="*/ 105489 w 201905"/>
                    <a:gd name="connsiteY86" fmla="*/ 53783 h 417150"/>
                    <a:gd name="connsiteX87" fmla="*/ 94860 w 201905"/>
                    <a:gd name="connsiteY87" fmla="*/ 62226 h 417150"/>
                    <a:gd name="connsiteX88" fmla="*/ 85506 w 201905"/>
                    <a:gd name="connsiteY88" fmla="*/ 71072 h 417150"/>
                    <a:gd name="connsiteX89" fmla="*/ 82007 w 201905"/>
                    <a:gd name="connsiteY89" fmla="*/ 75374 h 417150"/>
                    <a:gd name="connsiteX90" fmla="*/ 74422 w 201905"/>
                    <a:gd name="connsiteY90" fmla="*/ 85426 h 417150"/>
                    <a:gd name="connsiteX91" fmla="*/ 69490 w 201905"/>
                    <a:gd name="connsiteY91" fmla="*/ 93414 h 417150"/>
                    <a:gd name="connsiteX92" fmla="*/ 57079 w 201905"/>
                    <a:gd name="connsiteY92" fmla="*/ 119777 h 417150"/>
                    <a:gd name="connsiteX93" fmla="*/ 52602 w 201905"/>
                    <a:gd name="connsiteY93" fmla="*/ 128341 h 417150"/>
                    <a:gd name="connsiteX94" fmla="*/ 48233 w 201905"/>
                    <a:gd name="connsiteY94" fmla="*/ 136329 h 417150"/>
                    <a:gd name="connsiteX95" fmla="*/ 43127 w 201905"/>
                    <a:gd name="connsiteY95" fmla="*/ 145456 h 417150"/>
                    <a:gd name="connsiteX96" fmla="*/ 42550 w 201905"/>
                    <a:gd name="connsiteY96" fmla="*/ 146086 h 417150"/>
                    <a:gd name="connsiteX97" fmla="*/ 39964 w 201905"/>
                    <a:gd name="connsiteY97" fmla="*/ 151031 h 417150"/>
                    <a:gd name="connsiteX98" fmla="*/ 37377 w 201905"/>
                    <a:gd name="connsiteY98" fmla="*/ 156540 h 417150"/>
                    <a:gd name="connsiteX99" fmla="*/ 34442 w 201905"/>
                    <a:gd name="connsiteY99" fmla="*/ 169915 h 417150"/>
                    <a:gd name="connsiteX100" fmla="*/ 25891 w 201905"/>
                    <a:gd name="connsiteY100" fmla="*/ 197310 h 417150"/>
                    <a:gd name="connsiteX101" fmla="*/ 23881 w 201905"/>
                    <a:gd name="connsiteY101" fmla="*/ 203515 h 417150"/>
                    <a:gd name="connsiteX102" fmla="*/ 22675 w 201905"/>
                    <a:gd name="connsiteY102" fmla="*/ 210351 h 417150"/>
                    <a:gd name="connsiteX103" fmla="*/ 21241 w 201905"/>
                    <a:gd name="connsiteY103" fmla="*/ 217065 h 417150"/>
                    <a:gd name="connsiteX104" fmla="*/ 20262 w 201905"/>
                    <a:gd name="connsiteY104" fmla="*/ 219826 h 417150"/>
                    <a:gd name="connsiteX105" fmla="*/ 16697 w 201905"/>
                    <a:gd name="connsiteY105" fmla="*/ 232867 h 417150"/>
                    <a:gd name="connsiteX106" fmla="*/ 15142 w 201905"/>
                    <a:gd name="connsiteY106" fmla="*/ 239756 h 417150"/>
                    <a:gd name="connsiteX107" fmla="*/ 13534 w 201905"/>
                    <a:gd name="connsiteY107" fmla="*/ 246471 h 417150"/>
                    <a:gd name="connsiteX108" fmla="*/ 11122 w 201905"/>
                    <a:gd name="connsiteY108" fmla="*/ 257273 h 417150"/>
                    <a:gd name="connsiteX109" fmla="*/ 11577 w 201905"/>
                    <a:gd name="connsiteY109" fmla="*/ 266641 h 417150"/>
                    <a:gd name="connsiteX110" fmla="*/ 10599 w 201905"/>
                    <a:gd name="connsiteY110" fmla="*/ 275018 h 417150"/>
                    <a:gd name="connsiteX111" fmla="*/ 9393 w 201905"/>
                    <a:gd name="connsiteY111" fmla="*/ 278529 h 417150"/>
                    <a:gd name="connsiteX112" fmla="*/ 7034 w 201905"/>
                    <a:gd name="connsiteY112" fmla="*/ 288112 h 417150"/>
                    <a:gd name="connsiteX113" fmla="*/ 5881 w 201905"/>
                    <a:gd name="connsiteY113" fmla="*/ 297614 h 417150"/>
                    <a:gd name="connsiteX114" fmla="*/ 21053 w 201905"/>
                    <a:gd name="connsiteY114" fmla="*/ 272525 h 417150"/>
                    <a:gd name="connsiteX115" fmla="*/ 25596 w 201905"/>
                    <a:gd name="connsiteY115" fmla="*/ 268384 h 417150"/>
                    <a:gd name="connsiteX116" fmla="*/ 35420 w 201905"/>
                    <a:gd name="connsiteY116" fmla="*/ 250411 h 417150"/>
                    <a:gd name="connsiteX117" fmla="*/ 36278 w 201905"/>
                    <a:gd name="connsiteY117" fmla="*/ 246685 h 417150"/>
                    <a:gd name="connsiteX118" fmla="*/ 36854 w 201905"/>
                    <a:gd name="connsiteY118" fmla="*/ 238067 h 417150"/>
                    <a:gd name="connsiteX119" fmla="*/ 36573 w 201905"/>
                    <a:gd name="connsiteY119" fmla="*/ 236861 h 417150"/>
                    <a:gd name="connsiteX120" fmla="*/ 37029 w 201905"/>
                    <a:gd name="connsiteY120" fmla="*/ 228189 h 417150"/>
                    <a:gd name="connsiteX121" fmla="*/ 40875 w 201905"/>
                    <a:gd name="connsiteY121" fmla="*/ 209466 h 417150"/>
                    <a:gd name="connsiteX122" fmla="*/ 44092 w 201905"/>
                    <a:gd name="connsiteY122" fmla="*/ 201827 h 417150"/>
                    <a:gd name="connsiteX123" fmla="*/ 48059 w 201905"/>
                    <a:gd name="connsiteY123" fmla="*/ 185623 h 417150"/>
                    <a:gd name="connsiteX124" fmla="*/ 49895 w 201905"/>
                    <a:gd name="connsiteY124" fmla="*/ 177180 h 417150"/>
                    <a:gd name="connsiteX125" fmla="*/ 53058 w 201905"/>
                    <a:gd name="connsiteY125" fmla="*/ 172462 h 417150"/>
                    <a:gd name="connsiteX126" fmla="*/ 57307 w 201905"/>
                    <a:gd name="connsiteY126" fmla="*/ 167811 h 417150"/>
                    <a:gd name="connsiteX127" fmla="*/ 58111 w 201905"/>
                    <a:gd name="connsiteY127" fmla="*/ 166953 h 417150"/>
                    <a:gd name="connsiteX128" fmla="*/ 63043 w 201905"/>
                    <a:gd name="connsiteY128" fmla="*/ 162986 h 417150"/>
                    <a:gd name="connsiteX129" fmla="*/ 63217 w 201905"/>
                    <a:gd name="connsiteY129" fmla="*/ 161901 h 417150"/>
                    <a:gd name="connsiteX130" fmla="*/ 63338 w 201905"/>
                    <a:gd name="connsiteY130" fmla="*/ 160520 h 417150"/>
                    <a:gd name="connsiteX131" fmla="*/ 66836 w 201905"/>
                    <a:gd name="connsiteY131" fmla="*/ 155065 h 417150"/>
                    <a:gd name="connsiteX132" fmla="*/ 69476 w 201905"/>
                    <a:gd name="connsiteY132" fmla="*/ 150870 h 417150"/>
                    <a:gd name="connsiteX133" fmla="*/ 70910 w 201905"/>
                    <a:gd name="connsiteY133" fmla="*/ 148230 h 417150"/>
                    <a:gd name="connsiteX134" fmla="*/ 73376 w 201905"/>
                    <a:gd name="connsiteY134" fmla="*/ 141971 h 417150"/>
                    <a:gd name="connsiteX135" fmla="*/ 76941 w 201905"/>
                    <a:gd name="connsiteY135" fmla="*/ 134211 h 417150"/>
                    <a:gd name="connsiteX136" fmla="*/ 80037 w 201905"/>
                    <a:gd name="connsiteY136" fmla="*/ 123409 h 417150"/>
                    <a:gd name="connsiteX137" fmla="*/ 84232 w 201905"/>
                    <a:gd name="connsiteY137" fmla="*/ 111869 h 417150"/>
                    <a:gd name="connsiteX138" fmla="*/ 88722 w 201905"/>
                    <a:gd name="connsiteY138" fmla="*/ 97971 h 417150"/>
                    <a:gd name="connsiteX139" fmla="*/ 92113 w 201905"/>
                    <a:gd name="connsiteY139" fmla="*/ 93494 h 417150"/>
                    <a:gd name="connsiteX140" fmla="*/ 98546 w 201905"/>
                    <a:gd name="connsiteY140" fmla="*/ 89594 h 417150"/>
                    <a:gd name="connsiteX141" fmla="*/ 100436 w 201905"/>
                    <a:gd name="connsiteY141" fmla="*/ 88160 h 417150"/>
                    <a:gd name="connsiteX142" fmla="*/ 112900 w 201905"/>
                    <a:gd name="connsiteY142" fmla="*/ 78055 h 417150"/>
                    <a:gd name="connsiteX143" fmla="*/ 114736 w 201905"/>
                    <a:gd name="connsiteY143" fmla="*/ 77130 h 417150"/>
                    <a:gd name="connsiteX144" fmla="*/ 118007 w 201905"/>
                    <a:gd name="connsiteY144" fmla="*/ 74543 h 417150"/>
                    <a:gd name="connsiteX145" fmla="*/ 126169 w 201905"/>
                    <a:gd name="connsiteY145" fmla="*/ 66207 h 417150"/>
                    <a:gd name="connsiteX146" fmla="*/ 127026 w 201905"/>
                    <a:gd name="connsiteY146" fmla="*/ 65349 h 417150"/>
                    <a:gd name="connsiteX147" fmla="*/ 136958 w 201905"/>
                    <a:gd name="connsiteY147" fmla="*/ 55874 h 417150"/>
                    <a:gd name="connsiteX148" fmla="*/ 143967 w 201905"/>
                    <a:gd name="connsiteY148" fmla="*/ 50821 h 417150"/>
                    <a:gd name="connsiteX149" fmla="*/ 158616 w 201905"/>
                    <a:gd name="connsiteY149" fmla="*/ 40769 h 417150"/>
                    <a:gd name="connsiteX150" fmla="*/ 160345 w 201905"/>
                    <a:gd name="connsiteY150" fmla="*/ 39791 h 417150"/>
                    <a:gd name="connsiteX151" fmla="*/ 157303 w 201905"/>
                    <a:gd name="connsiteY151" fmla="*/ 46116 h 417150"/>
                    <a:gd name="connsiteX152" fmla="*/ 157531 w 201905"/>
                    <a:gd name="connsiteY152" fmla="*/ 52148 h 417150"/>
                    <a:gd name="connsiteX153" fmla="*/ 157705 w 201905"/>
                    <a:gd name="connsiteY153" fmla="*/ 53180 h 417150"/>
                    <a:gd name="connsiteX154" fmla="*/ 158335 w 201905"/>
                    <a:gd name="connsiteY154" fmla="*/ 56624 h 417150"/>
                    <a:gd name="connsiteX155" fmla="*/ 157933 w 201905"/>
                    <a:gd name="connsiteY155" fmla="*/ 64666 h 417150"/>
                    <a:gd name="connsiteX156" fmla="*/ 157531 w 201905"/>
                    <a:gd name="connsiteY156" fmla="*/ 70643 h 417150"/>
                    <a:gd name="connsiteX157" fmla="*/ 155641 w 201905"/>
                    <a:gd name="connsiteY157" fmla="*/ 83617 h 417150"/>
                    <a:gd name="connsiteX158" fmla="*/ 154368 w 201905"/>
                    <a:gd name="connsiteY158" fmla="*/ 85399 h 417150"/>
                    <a:gd name="connsiteX159" fmla="*/ 153215 w 201905"/>
                    <a:gd name="connsiteY159" fmla="*/ 88388 h 417150"/>
                    <a:gd name="connsiteX160" fmla="*/ 150454 w 201905"/>
                    <a:gd name="connsiteY160" fmla="*/ 101603 h 417150"/>
                    <a:gd name="connsiteX161" fmla="*/ 149368 w 201905"/>
                    <a:gd name="connsiteY161" fmla="*/ 104123 h 417150"/>
                    <a:gd name="connsiteX162" fmla="*/ 149596 w 201905"/>
                    <a:gd name="connsiteY162" fmla="*/ 114067 h 417150"/>
                    <a:gd name="connsiteX163" fmla="*/ 153215 w 201905"/>
                    <a:gd name="connsiteY163" fmla="*/ 126411 h 417150"/>
                    <a:gd name="connsiteX164" fmla="*/ 152062 w 201905"/>
                    <a:gd name="connsiteY164" fmla="*/ 130257 h 417150"/>
                    <a:gd name="connsiteX165" fmla="*/ 147412 w 201905"/>
                    <a:gd name="connsiteY165" fmla="*/ 133420 h 417150"/>
                    <a:gd name="connsiteX166" fmla="*/ 137078 w 201905"/>
                    <a:gd name="connsiteY166" fmla="*/ 148471 h 417150"/>
                    <a:gd name="connsiteX167" fmla="*/ 135926 w 201905"/>
                    <a:gd name="connsiteY167" fmla="*/ 151688 h 417150"/>
                    <a:gd name="connsiteX168" fmla="*/ 134720 w 201905"/>
                    <a:gd name="connsiteY168" fmla="*/ 159207 h 417150"/>
                    <a:gd name="connsiteX169" fmla="*/ 134894 w 201905"/>
                    <a:gd name="connsiteY169" fmla="*/ 160239 h 417150"/>
                    <a:gd name="connsiteX170" fmla="*/ 134210 w 201905"/>
                    <a:gd name="connsiteY170" fmla="*/ 168052 h 417150"/>
                    <a:gd name="connsiteX171" fmla="*/ 130015 w 201905"/>
                    <a:gd name="connsiteY171" fmla="*/ 184417 h 417150"/>
                    <a:gd name="connsiteX172" fmla="*/ 126852 w 201905"/>
                    <a:gd name="connsiteY172" fmla="*/ 191024 h 417150"/>
                    <a:gd name="connsiteX173" fmla="*/ 122778 w 201905"/>
                    <a:gd name="connsiteY173" fmla="*/ 205325 h 417150"/>
                    <a:gd name="connsiteX174" fmla="*/ 120767 w 201905"/>
                    <a:gd name="connsiteY174" fmla="*/ 212683 h 417150"/>
                    <a:gd name="connsiteX175" fmla="*/ 117725 w 201905"/>
                    <a:gd name="connsiteY175" fmla="*/ 216757 h 417150"/>
                    <a:gd name="connsiteX176" fmla="*/ 113758 w 201905"/>
                    <a:gd name="connsiteY176" fmla="*/ 220671 h 417150"/>
                    <a:gd name="connsiteX177" fmla="*/ 112954 w 201905"/>
                    <a:gd name="connsiteY177" fmla="*/ 221475 h 417150"/>
                    <a:gd name="connsiteX178" fmla="*/ 108303 w 201905"/>
                    <a:gd name="connsiteY178" fmla="*/ 224866 h 417150"/>
                    <a:gd name="connsiteX179" fmla="*/ 108183 w 201905"/>
                    <a:gd name="connsiteY179" fmla="*/ 225844 h 417150"/>
                    <a:gd name="connsiteX180" fmla="*/ 108116 w 201905"/>
                    <a:gd name="connsiteY180" fmla="*/ 227050 h 417150"/>
                    <a:gd name="connsiteX181" fmla="*/ 104953 w 201905"/>
                    <a:gd name="connsiteY181" fmla="*/ 231875 h 417150"/>
                    <a:gd name="connsiteX182" fmla="*/ 102486 w 201905"/>
                    <a:gd name="connsiteY182" fmla="*/ 235614 h 417150"/>
                    <a:gd name="connsiteX183" fmla="*/ 101280 w 201905"/>
                    <a:gd name="connsiteY183" fmla="*/ 238081 h 417150"/>
                    <a:gd name="connsiteX184" fmla="*/ 99323 w 201905"/>
                    <a:gd name="connsiteY184" fmla="*/ 243710 h 417150"/>
                    <a:gd name="connsiteX185" fmla="*/ 96160 w 201905"/>
                    <a:gd name="connsiteY185" fmla="*/ 250598 h 417150"/>
                    <a:gd name="connsiteX186" fmla="*/ 93587 w 201905"/>
                    <a:gd name="connsiteY186" fmla="*/ 260302 h 417150"/>
                    <a:gd name="connsiteX187" fmla="*/ 91054 w 201905"/>
                    <a:gd name="connsiteY187" fmla="*/ 271158 h 417150"/>
                    <a:gd name="connsiteX188" fmla="*/ 88467 w 201905"/>
                    <a:gd name="connsiteY188" fmla="*/ 284024 h 417150"/>
                    <a:gd name="connsiteX189" fmla="*/ 86001 w 201905"/>
                    <a:gd name="connsiteY189" fmla="*/ 288326 h 417150"/>
                    <a:gd name="connsiteX190" fmla="*/ 80721 w 201905"/>
                    <a:gd name="connsiteY190" fmla="*/ 292401 h 417150"/>
                    <a:gd name="connsiteX191" fmla="*/ 79059 w 201905"/>
                    <a:gd name="connsiteY191" fmla="*/ 293835 h 417150"/>
                    <a:gd name="connsiteX192" fmla="*/ 68659 w 201905"/>
                    <a:gd name="connsiteY192" fmla="*/ 304007 h 417150"/>
                    <a:gd name="connsiteX193" fmla="*/ 67104 w 201905"/>
                    <a:gd name="connsiteY193" fmla="*/ 304986 h 417150"/>
                    <a:gd name="connsiteX194" fmla="*/ 64812 w 201905"/>
                    <a:gd name="connsiteY194" fmla="*/ 307975 h 417150"/>
                    <a:gd name="connsiteX195" fmla="*/ 59304 w 201905"/>
                    <a:gd name="connsiteY195" fmla="*/ 316994 h 417150"/>
                    <a:gd name="connsiteX196" fmla="*/ 58781 w 201905"/>
                    <a:gd name="connsiteY196" fmla="*/ 317852 h 417150"/>
                    <a:gd name="connsiteX197" fmla="*/ 52415 w 201905"/>
                    <a:gd name="connsiteY197" fmla="*/ 328588 h 417150"/>
                    <a:gd name="connsiteX198" fmla="*/ 48166 w 201905"/>
                    <a:gd name="connsiteY198" fmla="*/ 335195 h 417150"/>
                    <a:gd name="connsiteX199" fmla="*/ 38342 w 201905"/>
                    <a:gd name="connsiteY199" fmla="*/ 347941 h 417150"/>
                    <a:gd name="connsiteX200" fmla="*/ 36104 w 201905"/>
                    <a:gd name="connsiteY200" fmla="*/ 351104 h 417150"/>
                    <a:gd name="connsiteX201" fmla="*/ 29496 w 201905"/>
                    <a:gd name="connsiteY201" fmla="*/ 362013 h 417150"/>
                    <a:gd name="connsiteX202" fmla="*/ 25878 w 201905"/>
                    <a:gd name="connsiteY202" fmla="*/ 369077 h 417150"/>
                    <a:gd name="connsiteX203" fmla="*/ 24149 w 201905"/>
                    <a:gd name="connsiteY203" fmla="*/ 376555 h 417150"/>
                    <a:gd name="connsiteX204" fmla="*/ 22943 w 201905"/>
                    <a:gd name="connsiteY204" fmla="*/ 381554 h 417150"/>
                    <a:gd name="connsiteX205" fmla="*/ 25181 w 201905"/>
                    <a:gd name="connsiteY205" fmla="*/ 366852 h 417150"/>
                    <a:gd name="connsiteX206" fmla="*/ 23921 w 201905"/>
                    <a:gd name="connsiteY206" fmla="*/ 360298 h 417150"/>
                    <a:gd name="connsiteX207" fmla="*/ 23640 w 201905"/>
                    <a:gd name="connsiteY207" fmla="*/ 359145 h 417150"/>
                    <a:gd name="connsiteX208" fmla="*/ 22608 w 201905"/>
                    <a:gd name="connsiteY208" fmla="*/ 355419 h 417150"/>
                    <a:gd name="connsiteX209" fmla="*/ 21857 w 201905"/>
                    <a:gd name="connsiteY209" fmla="*/ 346453 h 417150"/>
                    <a:gd name="connsiteX210" fmla="*/ 21455 w 201905"/>
                    <a:gd name="connsiteY210" fmla="*/ 339738 h 417150"/>
                    <a:gd name="connsiteX211" fmla="*/ 21736 w 201905"/>
                    <a:gd name="connsiteY211" fmla="*/ 325036 h 417150"/>
                    <a:gd name="connsiteX212" fmla="*/ 22835 w 201905"/>
                    <a:gd name="connsiteY212" fmla="*/ 322905 h 417150"/>
                    <a:gd name="connsiteX213" fmla="*/ 23760 w 201905"/>
                    <a:gd name="connsiteY213" fmla="*/ 319460 h 417150"/>
                    <a:gd name="connsiteX214" fmla="*/ 25315 w 201905"/>
                    <a:gd name="connsiteY214" fmla="*/ 304356 h 417150"/>
                    <a:gd name="connsiteX215" fmla="*/ 26119 w 201905"/>
                    <a:gd name="connsiteY215" fmla="*/ 301367 h 417150"/>
                    <a:gd name="connsiteX216" fmla="*/ 24859 w 201905"/>
                    <a:gd name="connsiteY216" fmla="*/ 290283 h 417150"/>
                    <a:gd name="connsiteX217" fmla="*/ 20316 w 201905"/>
                    <a:gd name="connsiteY217" fmla="*/ 276961 h 417150"/>
                    <a:gd name="connsiteX218" fmla="*/ 21053 w 201905"/>
                    <a:gd name="connsiteY218" fmla="*/ 272525 h 41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Lst>
                  <a:rect l="l" t="t" r="r" b="b"/>
                  <a:pathLst>
                    <a:path w="201905" h="417150">
                      <a:moveTo>
                        <a:pt x="5881" y="297614"/>
                      </a:moveTo>
                      <a:cubicBezTo>
                        <a:pt x="6002" y="298419"/>
                        <a:pt x="5881" y="299223"/>
                        <a:pt x="5828" y="300081"/>
                      </a:cubicBezTo>
                      <a:cubicBezTo>
                        <a:pt x="5479" y="304624"/>
                        <a:pt x="5023" y="309033"/>
                        <a:pt x="4621" y="313577"/>
                      </a:cubicBezTo>
                      <a:cubicBezTo>
                        <a:pt x="4219" y="319273"/>
                        <a:pt x="4903" y="325009"/>
                        <a:pt x="3120" y="330518"/>
                      </a:cubicBezTo>
                      <a:cubicBezTo>
                        <a:pt x="3067" y="330638"/>
                        <a:pt x="3067" y="330745"/>
                        <a:pt x="3067" y="330920"/>
                      </a:cubicBezTo>
                      <a:cubicBezTo>
                        <a:pt x="3174" y="337862"/>
                        <a:pt x="3469" y="344764"/>
                        <a:pt x="3576" y="351828"/>
                      </a:cubicBezTo>
                      <a:cubicBezTo>
                        <a:pt x="3697" y="353329"/>
                        <a:pt x="3804" y="355044"/>
                        <a:pt x="3924" y="356652"/>
                      </a:cubicBezTo>
                      <a:cubicBezTo>
                        <a:pt x="3991" y="358086"/>
                        <a:pt x="4219" y="359521"/>
                        <a:pt x="4099" y="360955"/>
                      </a:cubicBezTo>
                      <a:cubicBezTo>
                        <a:pt x="3991" y="362456"/>
                        <a:pt x="3522" y="363876"/>
                        <a:pt x="3120" y="365377"/>
                      </a:cubicBezTo>
                      <a:cubicBezTo>
                        <a:pt x="2839" y="366530"/>
                        <a:pt x="2035" y="367790"/>
                        <a:pt x="2316" y="368822"/>
                      </a:cubicBezTo>
                      <a:cubicBezTo>
                        <a:pt x="3817" y="373540"/>
                        <a:pt x="3576" y="378418"/>
                        <a:pt x="3174" y="383122"/>
                      </a:cubicBezTo>
                      <a:cubicBezTo>
                        <a:pt x="2946" y="386406"/>
                        <a:pt x="936" y="389502"/>
                        <a:pt x="1512" y="392946"/>
                      </a:cubicBezTo>
                      <a:cubicBezTo>
                        <a:pt x="-217" y="394501"/>
                        <a:pt x="587" y="396042"/>
                        <a:pt x="1231" y="397771"/>
                      </a:cubicBezTo>
                      <a:cubicBezTo>
                        <a:pt x="1740" y="399031"/>
                        <a:pt x="2209" y="401390"/>
                        <a:pt x="1633" y="401792"/>
                      </a:cubicBezTo>
                      <a:cubicBezTo>
                        <a:pt x="-1517" y="404097"/>
                        <a:pt x="829" y="406563"/>
                        <a:pt x="1003" y="408855"/>
                      </a:cubicBezTo>
                      <a:cubicBezTo>
                        <a:pt x="1003" y="409552"/>
                        <a:pt x="1861" y="410115"/>
                        <a:pt x="1753" y="410745"/>
                      </a:cubicBezTo>
                      <a:cubicBezTo>
                        <a:pt x="1351" y="414015"/>
                        <a:pt x="3817" y="415168"/>
                        <a:pt x="6230" y="416374"/>
                      </a:cubicBezTo>
                      <a:cubicBezTo>
                        <a:pt x="9165" y="417808"/>
                        <a:pt x="12837" y="417178"/>
                        <a:pt x="15250" y="415114"/>
                      </a:cubicBezTo>
                      <a:cubicBezTo>
                        <a:pt x="16911" y="413680"/>
                        <a:pt x="18748" y="412179"/>
                        <a:pt x="20758" y="410571"/>
                      </a:cubicBezTo>
                      <a:cubicBezTo>
                        <a:pt x="20007" y="409016"/>
                        <a:pt x="20007" y="407528"/>
                        <a:pt x="20758" y="405572"/>
                      </a:cubicBezTo>
                      <a:cubicBezTo>
                        <a:pt x="21844" y="402636"/>
                        <a:pt x="22822" y="399205"/>
                        <a:pt x="20530" y="396846"/>
                      </a:cubicBezTo>
                      <a:cubicBezTo>
                        <a:pt x="20758" y="395185"/>
                        <a:pt x="21039" y="394139"/>
                        <a:pt x="21214" y="393121"/>
                      </a:cubicBezTo>
                      <a:cubicBezTo>
                        <a:pt x="21214" y="392946"/>
                        <a:pt x="21160" y="392719"/>
                        <a:pt x="21160" y="392491"/>
                      </a:cubicBezTo>
                      <a:cubicBezTo>
                        <a:pt x="21562" y="394729"/>
                        <a:pt x="22943" y="396686"/>
                        <a:pt x="25757" y="398750"/>
                      </a:cubicBezTo>
                      <a:cubicBezTo>
                        <a:pt x="32070" y="395252"/>
                        <a:pt x="36037" y="389502"/>
                        <a:pt x="40915" y="384677"/>
                      </a:cubicBezTo>
                      <a:cubicBezTo>
                        <a:pt x="43502" y="382090"/>
                        <a:pt x="45566" y="378820"/>
                        <a:pt x="47925" y="375885"/>
                      </a:cubicBezTo>
                      <a:cubicBezTo>
                        <a:pt x="50967" y="372038"/>
                        <a:pt x="52857" y="367549"/>
                        <a:pt x="56074" y="363876"/>
                      </a:cubicBezTo>
                      <a:cubicBezTo>
                        <a:pt x="59170" y="360378"/>
                        <a:pt x="61877" y="356518"/>
                        <a:pt x="64691" y="352846"/>
                      </a:cubicBezTo>
                      <a:cubicBezTo>
                        <a:pt x="65951" y="351064"/>
                        <a:pt x="67332" y="349402"/>
                        <a:pt x="68417" y="347458"/>
                      </a:cubicBezTo>
                      <a:cubicBezTo>
                        <a:pt x="70830" y="343210"/>
                        <a:pt x="73416" y="338787"/>
                        <a:pt x="75775" y="334646"/>
                      </a:cubicBezTo>
                      <a:cubicBezTo>
                        <a:pt x="77611" y="331657"/>
                        <a:pt x="80949" y="329646"/>
                        <a:pt x="81404" y="325746"/>
                      </a:cubicBezTo>
                      <a:cubicBezTo>
                        <a:pt x="81404" y="325518"/>
                        <a:pt x="81579" y="325344"/>
                        <a:pt x="81753" y="325170"/>
                      </a:cubicBezTo>
                      <a:cubicBezTo>
                        <a:pt x="84219" y="322181"/>
                        <a:pt x="86470" y="319085"/>
                        <a:pt x="89218" y="316378"/>
                      </a:cubicBezTo>
                      <a:cubicBezTo>
                        <a:pt x="91751" y="313738"/>
                        <a:pt x="92086" y="309315"/>
                        <a:pt x="96402" y="308162"/>
                      </a:cubicBezTo>
                      <a:cubicBezTo>
                        <a:pt x="96402" y="306326"/>
                        <a:pt x="98238" y="305629"/>
                        <a:pt x="98868" y="304195"/>
                      </a:cubicBezTo>
                      <a:cubicBezTo>
                        <a:pt x="100530" y="301032"/>
                        <a:pt x="102312" y="297936"/>
                        <a:pt x="104095" y="294773"/>
                      </a:cubicBezTo>
                      <a:cubicBezTo>
                        <a:pt x="105422" y="292535"/>
                        <a:pt x="106628" y="290122"/>
                        <a:pt x="107660" y="287589"/>
                      </a:cubicBezTo>
                      <a:cubicBezTo>
                        <a:pt x="110528" y="279843"/>
                        <a:pt x="113624" y="271627"/>
                        <a:pt x="116505" y="264041"/>
                      </a:cubicBezTo>
                      <a:cubicBezTo>
                        <a:pt x="117484" y="261454"/>
                        <a:pt x="118221" y="258761"/>
                        <a:pt x="120298" y="256576"/>
                      </a:cubicBezTo>
                      <a:cubicBezTo>
                        <a:pt x="122135" y="254633"/>
                        <a:pt x="123234" y="252099"/>
                        <a:pt x="124091" y="249633"/>
                      </a:cubicBezTo>
                      <a:cubicBezTo>
                        <a:pt x="125123" y="246645"/>
                        <a:pt x="125244" y="243321"/>
                        <a:pt x="128568" y="241699"/>
                      </a:cubicBezTo>
                      <a:cubicBezTo>
                        <a:pt x="128742" y="241579"/>
                        <a:pt x="129023" y="241297"/>
                        <a:pt x="128970" y="241190"/>
                      </a:cubicBezTo>
                      <a:cubicBezTo>
                        <a:pt x="128688" y="239126"/>
                        <a:pt x="130457" y="238255"/>
                        <a:pt x="131329" y="236888"/>
                      </a:cubicBezTo>
                      <a:cubicBezTo>
                        <a:pt x="132307" y="235400"/>
                        <a:pt x="133460" y="233792"/>
                        <a:pt x="133620" y="232063"/>
                      </a:cubicBezTo>
                      <a:cubicBezTo>
                        <a:pt x="133902" y="227988"/>
                        <a:pt x="135282" y="224195"/>
                        <a:pt x="135966" y="220282"/>
                      </a:cubicBezTo>
                      <a:cubicBezTo>
                        <a:pt x="137400" y="211785"/>
                        <a:pt x="141890" y="204547"/>
                        <a:pt x="144584" y="196613"/>
                      </a:cubicBezTo>
                      <a:cubicBezTo>
                        <a:pt x="145267" y="194777"/>
                        <a:pt x="146715" y="192994"/>
                        <a:pt x="146540" y="191225"/>
                      </a:cubicBezTo>
                      <a:cubicBezTo>
                        <a:pt x="146420" y="188920"/>
                        <a:pt x="147278" y="187084"/>
                        <a:pt x="147975" y="185368"/>
                      </a:cubicBezTo>
                      <a:cubicBezTo>
                        <a:pt x="148779" y="183412"/>
                        <a:pt x="149583" y="181643"/>
                        <a:pt x="149529" y="179445"/>
                      </a:cubicBezTo>
                      <a:cubicBezTo>
                        <a:pt x="149529" y="178587"/>
                        <a:pt x="150280" y="177957"/>
                        <a:pt x="150508" y="177086"/>
                      </a:cubicBezTo>
                      <a:lnTo>
                        <a:pt x="154421" y="165828"/>
                      </a:lnTo>
                      <a:cubicBezTo>
                        <a:pt x="155105" y="163871"/>
                        <a:pt x="155922" y="161968"/>
                        <a:pt x="156378" y="159904"/>
                      </a:cubicBezTo>
                      <a:cubicBezTo>
                        <a:pt x="156834" y="157947"/>
                        <a:pt x="157812" y="156057"/>
                        <a:pt x="158563" y="154275"/>
                      </a:cubicBezTo>
                      <a:cubicBezTo>
                        <a:pt x="159769" y="151232"/>
                        <a:pt x="160747" y="148136"/>
                        <a:pt x="161149" y="144799"/>
                      </a:cubicBezTo>
                      <a:cubicBezTo>
                        <a:pt x="161444" y="142105"/>
                        <a:pt x="161833" y="139398"/>
                        <a:pt x="161149" y="136530"/>
                      </a:cubicBezTo>
                      <a:cubicBezTo>
                        <a:pt x="160117" y="132630"/>
                        <a:pt x="160399" y="132630"/>
                        <a:pt x="162637" y="129239"/>
                      </a:cubicBezTo>
                      <a:cubicBezTo>
                        <a:pt x="163280" y="128314"/>
                        <a:pt x="163736" y="127336"/>
                        <a:pt x="164138" y="126304"/>
                      </a:cubicBezTo>
                      <a:cubicBezTo>
                        <a:pt x="165170" y="123543"/>
                        <a:pt x="165800" y="120728"/>
                        <a:pt x="167127" y="118088"/>
                      </a:cubicBezTo>
                      <a:cubicBezTo>
                        <a:pt x="168279" y="115448"/>
                        <a:pt x="169365" y="112861"/>
                        <a:pt x="169070" y="109939"/>
                      </a:cubicBezTo>
                      <a:cubicBezTo>
                        <a:pt x="169016" y="109242"/>
                        <a:pt x="169191" y="108505"/>
                        <a:pt x="169352" y="107755"/>
                      </a:cubicBezTo>
                      <a:cubicBezTo>
                        <a:pt x="170330" y="103962"/>
                        <a:pt x="170960" y="99954"/>
                        <a:pt x="171590" y="96094"/>
                      </a:cubicBezTo>
                      <a:cubicBezTo>
                        <a:pt x="172448" y="91149"/>
                        <a:pt x="172045" y="85935"/>
                        <a:pt x="174525" y="81392"/>
                      </a:cubicBezTo>
                      <a:cubicBezTo>
                        <a:pt x="174579" y="81285"/>
                        <a:pt x="174646" y="81164"/>
                        <a:pt x="174646" y="81043"/>
                      </a:cubicBezTo>
                      <a:cubicBezTo>
                        <a:pt x="175329" y="74959"/>
                        <a:pt x="175972" y="68861"/>
                        <a:pt x="176535" y="62722"/>
                      </a:cubicBezTo>
                      <a:cubicBezTo>
                        <a:pt x="176602" y="61409"/>
                        <a:pt x="176763" y="59800"/>
                        <a:pt x="176884" y="58420"/>
                      </a:cubicBezTo>
                      <a:cubicBezTo>
                        <a:pt x="176937" y="57160"/>
                        <a:pt x="176937" y="55833"/>
                        <a:pt x="177232" y="54573"/>
                      </a:cubicBezTo>
                      <a:cubicBezTo>
                        <a:pt x="177514" y="53367"/>
                        <a:pt x="178211" y="52161"/>
                        <a:pt x="178787" y="50955"/>
                      </a:cubicBezTo>
                      <a:cubicBezTo>
                        <a:pt x="179243" y="49976"/>
                        <a:pt x="180221" y="48998"/>
                        <a:pt x="180047" y="48140"/>
                      </a:cubicBezTo>
                      <a:cubicBezTo>
                        <a:pt x="179189" y="43717"/>
                        <a:pt x="180100" y="39522"/>
                        <a:pt x="181079" y="35448"/>
                      </a:cubicBezTo>
                      <a:cubicBezTo>
                        <a:pt x="181762" y="32634"/>
                        <a:pt x="184175" y="30342"/>
                        <a:pt x="184295" y="27232"/>
                      </a:cubicBezTo>
                      <a:cubicBezTo>
                        <a:pt x="186252" y="26254"/>
                        <a:pt x="185729" y="24753"/>
                        <a:pt x="185274" y="23158"/>
                      </a:cubicBezTo>
                      <a:cubicBezTo>
                        <a:pt x="185274" y="22984"/>
                        <a:pt x="185274" y="22702"/>
                        <a:pt x="185274" y="22421"/>
                      </a:cubicBezTo>
                      <a:cubicBezTo>
                        <a:pt x="186078" y="21670"/>
                        <a:pt x="186882" y="21040"/>
                        <a:pt x="187740" y="20290"/>
                      </a:cubicBezTo>
                      <a:cubicBezTo>
                        <a:pt x="191358" y="17073"/>
                        <a:pt x="194870" y="14085"/>
                        <a:pt x="198716" y="10694"/>
                      </a:cubicBezTo>
                      <a:cubicBezTo>
                        <a:pt x="201987" y="7705"/>
                        <a:pt x="202684" y="4716"/>
                        <a:pt x="201075" y="12"/>
                      </a:cubicBezTo>
                      <a:cubicBezTo>
                        <a:pt x="192699" y="-216"/>
                        <a:pt x="184711" y="2880"/>
                        <a:pt x="176616" y="4837"/>
                      </a:cubicBezTo>
                      <a:cubicBezTo>
                        <a:pt x="176388" y="4837"/>
                        <a:pt x="176160" y="4957"/>
                        <a:pt x="175919" y="5011"/>
                      </a:cubicBezTo>
                      <a:cubicBezTo>
                        <a:pt x="175463" y="5118"/>
                        <a:pt x="175061" y="5065"/>
                        <a:pt x="174592" y="5239"/>
                      </a:cubicBezTo>
                      <a:cubicBezTo>
                        <a:pt x="174310" y="5413"/>
                        <a:pt x="173962" y="5587"/>
                        <a:pt x="173560" y="5695"/>
                      </a:cubicBezTo>
                      <a:cubicBezTo>
                        <a:pt x="172407" y="6097"/>
                        <a:pt x="171201" y="6378"/>
                        <a:pt x="170062" y="6794"/>
                      </a:cubicBezTo>
                      <a:cubicBezTo>
                        <a:pt x="168052" y="7879"/>
                        <a:pt x="165988" y="8978"/>
                        <a:pt x="164031" y="10064"/>
                      </a:cubicBezTo>
                      <a:cubicBezTo>
                        <a:pt x="158683" y="12771"/>
                        <a:pt x="154153" y="16497"/>
                        <a:pt x="148806" y="19030"/>
                      </a:cubicBezTo>
                      <a:cubicBezTo>
                        <a:pt x="143458" y="21161"/>
                        <a:pt x="139156" y="24766"/>
                        <a:pt x="134626" y="28157"/>
                      </a:cubicBezTo>
                      <a:cubicBezTo>
                        <a:pt x="132562" y="29712"/>
                        <a:pt x="130484" y="31253"/>
                        <a:pt x="128246" y="32875"/>
                      </a:cubicBezTo>
                      <a:cubicBezTo>
                        <a:pt x="123756" y="36601"/>
                        <a:pt x="118945" y="40112"/>
                        <a:pt x="115031" y="44414"/>
                      </a:cubicBezTo>
                      <a:cubicBezTo>
                        <a:pt x="112096" y="47350"/>
                        <a:pt x="107901" y="49011"/>
                        <a:pt x="106119" y="53206"/>
                      </a:cubicBezTo>
                      <a:cubicBezTo>
                        <a:pt x="106065" y="53381"/>
                        <a:pt x="105663" y="53555"/>
                        <a:pt x="105489" y="53783"/>
                      </a:cubicBezTo>
                      <a:cubicBezTo>
                        <a:pt x="102044" y="56544"/>
                        <a:pt x="98828" y="59010"/>
                        <a:pt x="94860" y="62226"/>
                      </a:cubicBezTo>
                      <a:cubicBezTo>
                        <a:pt x="91590" y="64987"/>
                        <a:pt x="90384" y="69986"/>
                        <a:pt x="85506" y="71072"/>
                      </a:cubicBezTo>
                      <a:cubicBezTo>
                        <a:pt x="85103" y="73136"/>
                        <a:pt x="83039" y="73833"/>
                        <a:pt x="82007" y="75374"/>
                      </a:cubicBezTo>
                      <a:cubicBezTo>
                        <a:pt x="79823" y="78993"/>
                        <a:pt x="76780" y="81982"/>
                        <a:pt x="74422" y="85426"/>
                      </a:cubicBezTo>
                      <a:cubicBezTo>
                        <a:pt x="72585" y="88013"/>
                        <a:pt x="70857" y="90707"/>
                        <a:pt x="69490" y="93414"/>
                      </a:cubicBezTo>
                      <a:cubicBezTo>
                        <a:pt x="65013" y="102139"/>
                        <a:pt x="60470" y="110757"/>
                        <a:pt x="57079" y="119777"/>
                      </a:cubicBezTo>
                      <a:cubicBezTo>
                        <a:pt x="55873" y="122765"/>
                        <a:pt x="54948" y="125808"/>
                        <a:pt x="52602" y="128341"/>
                      </a:cubicBezTo>
                      <a:cubicBezTo>
                        <a:pt x="50646" y="130579"/>
                        <a:pt x="49439" y="133568"/>
                        <a:pt x="48233" y="136329"/>
                      </a:cubicBezTo>
                      <a:cubicBezTo>
                        <a:pt x="46678" y="139545"/>
                        <a:pt x="46625" y="143392"/>
                        <a:pt x="43127" y="145456"/>
                      </a:cubicBezTo>
                      <a:cubicBezTo>
                        <a:pt x="42899" y="145630"/>
                        <a:pt x="42550" y="145925"/>
                        <a:pt x="42550" y="146086"/>
                      </a:cubicBezTo>
                      <a:cubicBezTo>
                        <a:pt x="42832" y="148391"/>
                        <a:pt x="40996" y="149423"/>
                        <a:pt x="39964" y="151031"/>
                      </a:cubicBezTo>
                      <a:cubicBezTo>
                        <a:pt x="38825" y="152760"/>
                        <a:pt x="37605" y="154704"/>
                        <a:pt x="37377" y="156540"/>
                      </a:cubicBezTo>
                      <a:cubicBezTo>
                        <a:pt x="36868" y="161190"/>
                        <a:pt x="35193" y="165385"/>
                        <a:pt x="34442" y="169915"/>
                      </a:cubicBezTo>
                      <a:cubicBezTo>
                        <a:pt x="33062" y="179512"/>
                        <a:pt x="29215" y="188290"/>
                        <a:pt x="25891" y="197310"/>
                      </a:cubicBezTo>
                      <a:cubicBezTo>
                        <a:pt x="25033" y="199320"/>
                        <a:pt x="23760" y="201559"/>
                        <a:pt x="23881" y="203515"/>
                      </a:cubicBezTo>
                      <a:cubicBezTo>
                        <a:pt x="24229" y="206102"/>
                        <a:pt x="23372" y="208287"/>
                        <a:pt x="22675" y="210351"/>
                      </a:cubicBezTo>
                      <a:cubicBezTo>
                        <a:pt x="21870" y="212589"/>
                        <a:pt x="21066" y="214653"/>
                        <a:pt x="21241" y="217065"/>
                      </a:cubicBezTo>
                      <a:cubicBezTo>
                        <a:pt x="21241" y="217990"/>
                        <a:pt x="20490" y="218848"/>
                        <a:pt x="20262" y="219826"/>
                      </a:cubicBezTo>
                      <a:cubicBezTo>
                        <a:pt x="18989" y="224128"/>
                        <a:pt x="17622" y="228444"/>
                        <a:pt x="16697" y="232867"/>
                      </a:cubicBezTo>
                      <a:cubicBezTo>
                        <a:pt x="16121" y="235159"/>
                        <a:pt x="15491" y="237397"/>
                        <a:pt x="15142" y="239756"/>
                      </a:cubicBezTo>
                      <a:cubicBezTo>
                        <a:pt x="14915" y="242115"/>
                        <a:pt x="14110" y="244299"/>
                        <a:pt x="13534" y="246471"/>
                      </a:cubicBezTo>
                      <a:cubicBezTo>
                        <a:pt x="12448" y="250036"/>
                        <a:pt x="11524" y="253587"/>
                        <a:pt x="11122" y="257273"/>
                      </a:cubicBezTo>
                      <a:cubicBezTo>
                        <a:pt x="10894" y="260315"/>
                        <a:pt x="10612" y="263425"/>
                        <a:pt x="11577" y="266641"/>
                      </a:cubicBezTo>
                      <a:cubicBezTo>
                        <a:pt x="12904" y="270836"/>
                        <a:pt x="12609" y="270890"/>
                        <a:pt x="10599" y="275018"/>
                      </a:cubicBezTo>
                      <a:cubicBezTo>
                        <a:pt x="9969" y="276117"/>
                        <a:pt x="9674" y="277323"/>
                        <a:pt x="9393" y="278529"/>
                      </a:cubicBezTo>
                      <a:cubicBezTo>
                        <a:pt x="8589" y="281679"/>
                        <a:pt x="8012" y="285016"/>
                        <a:pt x="7034" y="288112"/>
                      </a:cubicBezTo>
                      <a:cubicBezTo>
                        <a:pt x="6002" y="291302"/>
                        <a:pt x="5090" y="294344"/>
                        <a:pt x="5881" y="297614"/>
                      </a:cubicBezTo>
                      <a:close/>
                      <a:moveTo>
                        <a:pt x="21053" y="272525"/>
                      </a:moveTo>
                      <a:cubicBezTo>
                        <a:pt x="22554" y="271091"/>
                        <a:pt x="23814" y="269536"/>
                        <a:pt x="25596" y="268384"/>
                      </a:cubicBezTo>
                      <a:cubicBezTo>
                        <a:pt x="32030" y="263907"/>
                        <a:pt x="33343" y="256898"/>
                        <a:pt x="35420" y="250411"/>
                      </a:cubicBezTo>
                      <a:cubicBezTo>
                        <a:pt x="35769" y="249151"/>
                        <a:pt x="35930" y="247878"/>
                        <a:pt x="36278" y="246685"/>
                      </a:cubicBezTo>
                      <a:cubicBezTo>
                        <a:pt x="37029" y="243803"/>
                        <a:pt x="38463" y="241177"/>
                        <a:pt x="36854" y="238067"/>
                      </a:cubicBezTo>
                      <a:cubicBezTo>
                        <a:pt x="36627" y="237719"/>
                        <a:pt x="36573" y="237317"/>
                        <a:pt x="36573" y="236861"/>
                      </a:cubicBezTo>
                      <a:cubicBezTo>
                        <a:pt x="36573" y="233939"/>
                        <a:pt x="37096" y="231058"/>
                        <a:pt x="37029" y="228189"/>
                      </a:cubicBezTo>
                      <a:cubicBezTo>
                        <a:pt x="37029" y="221649"/>
                        <a:pt x="38114" y="215323"/>
                        <a:pt x="40875" y="209466"/>
                      </a:cubicBezTo>
                      <a:cubicBezTo>
                        <a:pt x="42081" y="206946"/>
                        <a:pt x="43113" y="204413"/>
                        <a:pt x="44092" y="201827"/>
                      </a:cubicBezTo>
                      <a:cubicBezTo>
                        <a:pt x="46049" y="196653"/>
                        <a:pt x="48340" y="191493"/>
                        <a:pt x="48059" y="185623"/>
                      </a:cubicBezTo>
                      <a:cubicBezTo>
                        <a:pt x="49788" y="183036"/>
                        <a:pt x="49145" y="179994"/>
                        <a:pt x="49895" y="177180"/>
                      </a:cubicBezTo>
                      <a:cubicBezTo>
                        <a:pt x="50297" y="175397"/>
                        <a:pt x="51383" y="173159"/>
                        <a:pt x="53058" y="172462"/>
                      </a:cubicBezTo>
                      <a:cubicBezTo>
                        <a:pt x="55296" y="171309"/>
                        <a:pt x="56395" y="169701"/>
                        <a:pt x="57307" y="167811"/>
                      </a:cubicBezTo>
                      <a:cubicBezTo>
                        <a:pt x="57481" y="167463"/>
                        <a:pt x="57883" y="167235"/>
                        <a:pt x="58111" y="166953"/>
                      </a:cubicBezTo>
                      <a:cubicBezTo>
                        <a:pt x="59773" y="165573"/>
                        <a:pt x="61207" y="163911"/>
                        <a:pt x="63043" y="162986"/>
                      </a:cubicBezTo>
                      <a:cubicBezTo>
                        <a:pt x="64129" y="162410"/>
                        <a:pt x="63673" y="162410"/>
                        <a:pt x="63217" y="161901"/>
                      </a:cubicBezTo>
                      <a:cubicBezTo>
                        <a:pt x="63043" y="161619"/>
                        <a:pt x="63217" y="160976"/>
                        <a:pt x="63338" y="160520"/>
                      </a:cubicBezTo>
                      <a:cubicBezTo>
                        <a:pt x="63847" y="158336"/>
                        <a:pt x="65978" y="157076"/>
                        <a:pt x="66836" y="155065"/>
                      </a:cubicBezTo>
                      <a:cubicBezTo>
                        <a:pt x="67519" y="153511"/>
                        <a:pt x="68270" y="152144"/>
                        <a:pt x="69476" y="150870"/>
                      </a:cubicBezTo>
                      <a:cubicBezTo>
                        <a:pt x="70052" y="150120"/>
                        <a:pt x="70629" y="149141"/>
                        <a:pt x="70910" y="148230"/>
                      </a:cubicBezTo>
                      <a:cubicBezTo>
                        <a:pt x="71714" y="146220"/>
                        <a:pt x="72626" y="143928"/>
                        <a:pt x="73376" y="141971"/>
                      </a:cubicBezTo>
                      <a:cubicBezTo>
                        <a:pt x="74529" y="139384"/>
                        <a:pt x="75963" y="136851"/>
                        <a:pt x="76941" y="134211"/>
                      </a:cubicBezTo>
                      <a:cubicBezTo>
                        <a:pt x="78148" y="130767"/>
                        <a:pt x="79005" y="127148"/>
                        <a:pt x="80037" y="123409"/>
                      </a:cubicBezTo>
                      <a:cubicBezTo>
                        <a:pt x="81418" y="119616"/>
                        <a:pt x="82745" y="115890"/>
                        <a:pt x="84232" y="111869"/>
                      </a:cubicBezTo>
                      <a:cubicBezTo>
                        <a:pt x="85666" y="107339"/>
                        <a:pt x="87275" y="102568"/>
                        <a:pt x="88722" y="97971"/>
                      </a:cubicBezTo>
                      <a:cubicBezTo>
                        <a:pt x="89406" y="96188"/>
                        <a:pt x="90505" y="94754"/>
                        <a:pt x="92113" y="93494"/>
                      </a:cubicBezTo>
                      <a:cubicBezTo>
                        <a:pt x="94123" y="91886"/>
                        <a:pt x="95732" y="89996"/>
                        <a:pt x="98546" y="89594"/>
                      </a:cubicBezTo>
                      <a:cubicBezTo>
                        <a:pt x="99230" y="89474"/>
                        <a:pt x="99752" y="88616"/>
                        <a:pt x="100436" y="88160"/>
                      </a:cubicBezTo>
                      <a:cubicBezTo>
                        <a:pt x="104684" y="84769"/>
                        <a:pt x="109335" y="82022"/>
                        <a:pt x="112900" y="78055"/>
                      </a:cubicBezTo>
                      <a:cubicBezTo>
                        <a:pt x="113302" y="77545"/>
                        <a:pt x="114160" y="77478"/>
                        <a:pt x="114736" y="77130"/>
                      </a:cubicBezTo>
                      <a:cubicBezTo>
                        <a:pt x="115822" y="76326"/>
                        <a:pt x="116975" y="75468"/>
                        <a:pt x="118007" y="74543"/>
                      </a:cubicBezTo>
                      <a:cubicBezTo>
                        <a:pt x="120767" y="71782"/>
                        <a:pt x="122202" y="67829"/>
                        <a:pt x="126169" y="66207"/>
                      </a:cubicBezTo>
                      <a:cubicBezTo>
                        <a:pt x="126571" y="66033"/>
                        <a:pt x="126745" y="65698"/>
                        <a:pt x="127026" y="65349"/>
                      </a:cubicBezTo>
                      <a:cubicBezTo>
                        <a:pt x="130243" y="62186"/>
                        <a:pt x="133178" y="58447"/>
                        <a:pt x="136958" y="55874"/>
                      </a:cubicBezTo>
                      <a:lnTo>
                        <a:pt x="143967" y="50821"/>
                      </a:lnTo>
                      <a:cubicBezTo>
                        <a:pt x="148846" y="47551"/>
                        <a:pt x="153269" y="43356"/>
                        <a:pt x="158616" y="40769"/>
                      </a:cubicBezTo>
                      <a:cubicBezTo>
                        <a:pt x="159192" y="40420"/>
                        <a:pt x="159769" y="40139"/>
                        <a:pt x="160345" y="39791"/>
                      </a:cubicBezTo>
                      <a:cubicBezTo>
                        <a:pt x="159541" y="41921"/>
                        <a:pt x="158509" y="43986"/>
                        <a:pt x="157303" y="46116"/>
                      </a:cubicBezTo>
                      <a:cubicBezTo>
                        <a:pt x="158388" y="47953"/>
                        <a:pt x="159822" y="50137"/>
                        <a:pt x="157531" y="52148"/>
                      </a:cubicBezTo>
                      <a:cubicBezTo>
                        <a:pt x="157410" y="52322"/>
                        <a:pt x="157651" y="52845"/>
                        <a:pt x="157705" y="53180"/>
                      </a:cubicBezTo>
                      <a:cubicBezTo>
                        <a:pt x="157879" y="54332"/>
                        <a:pt x="158335" y="55471"/>
                        <a:pt x="158335" y="56624"/>
                      </a:cubicBezTo>
                      <a:cubicBezTo>
                        <a:pt x="158160" y="59492"/>
                        <a:pt x="158053" y="62025"/>
                        <a:pt x="157933" y="64666"/>
                      </a:cubicBezTo>
                      <a:cubicBezTo>
                        <a:pt x="157812" y="66676"/>
                        <a:pt x="157812" y="68686"/>
                        <a:pt x="157531" y="70643"/>
                      </a:cubicBezTo>
                      <a:cubicBezTo>
                        <a:pt x="156901" y="75066"/>
                        <a:pt x="156271" y="79435"/>
                        <a:pt x="155641" y="83617"/>
                      </a:cubicBezTo>
                      <a:cubicBezTo>
                        <a:pt x="155467" y="84314"/>
                        <a:pt x="154716" y="84769"/>
                        <a:pt x="154368" y="85399"/>
                      </a:cubicBezTo>
                      <a:cubicBezTo>
                        <a:pt x="153912" y="86378"/>
                        <a:pt x="153389" y="87356"/>
                        <a:pt x="153215" y="88388"/>
                      </a:cubicBezTo>
                      <a:cubicBezTo>
                        <a:pt x="152237" y="92744"/>
                        <a:pt x="151486" y="97234"/>
                        <a:pt x="150454" y="101603"/>
                      </a:cubicBezTo>
                      <a:cubicBezTo>
                        <a:pt x="150280" y="102461"/>
                        <a:pt x="149074" y="103332"/>
                        <a:pt x="149368" y="104123"/>
                      </a:cubicBezTo>
                      <a:cubicBezTo>
                        <a:pt x="150400" y="107513"/>
                        <a:pt x="149194" y="110730"/>
                        <a:pt x="149596" y="114067"/>
                      </a:cubicBezTo>
                      <a:cubicBezTo>
                        <a:pt x="150052" y="118316"/>
                        <a:pt x="150575" y="122444"/>
                        <a:pt x="153215" y="126411"/>
                      </a:cubicBezTo>
                      <a:cubicBezTo>
                        <a:pt x="154247" y="128073"/>
                        <a:pt x="153443" y="129279"/>
                        <a:pt x="152062" y="130257"/>
                      </a:cubicBezTo>
                      <a:cubicBezTo>
                        <a:pt x="150575" y="131343"/>
                        <a:pt x="149074" y="132616"/>
                        <a:pt x="147412" y="133420"/>
                      </a:cubicBezTo>
                      <a:cubicBezTo>
                        <a:pt x="140630" y="136570"/>
                        <a:pt x="139544" y="142842"/>
                        <a:pt x="137078" y="148471"/>
                      </a:cubicBezTo>
                      <a:cubicBezTo>
                        <a:pt x="136623" y="149503"/>
                        <a:pt x="136274" y="150656"/>
                        <a:pt x="135926" y="151688"/>
                      </a:cubicBezTo>
                      <a:cubicBezTo>
                        <a:pt x="134947" y="154100"/>
                        <a:pt x="133285" y="156339"/>
                        <a:pt x="134720" y="159207"/>
                      </a:cubicBezTo>
                      <a:cubicBezTo>
                        <a:pt x="134894" y="159488"/>
                        <a:pt x="134894" y="159890"/>
                        <a:pt x="134894" y="160239"/>
                      </a:cubicBezTo>
                      <a:cubicBezTo>
                        <a:pt x="134666" y="162879"/>
                        <a:pt x="134264" y="165399"/>
                        <a:pt x="134210" y="168052"/>
                      </a:cubicBezTo>
                      <a:cubicBezTo>
                        <a:pt x="134036" y="173856"/>
                        <a:pt x="132883" y="179485"/>
                        <a:pt x="130015" y="184417"/>
                      </a:cubicBezTo>
                      <a:cubicBezTo>
                        <a:pt x="128809" y="186601"/>
                        <a:pt x="127656" y="188786"/>
                        <a:pt x="126852" y="191024"/>
                      </a:cubicBezTo>
                      <a:cubicBezTo>
                        <a:pt x="125298" y="195796"/>
                        <a:pt x="122550" y="200044"/>
                        <a:pt x="122778" y="205325"/>
                      </a:cubicBezTo>
                      <a:cubicBezTo>
                        <a:pt x="121062" y="207442"/>
                        <a:pt x="121625" y="210270"/>
                        <a:pt x="120767" y="212683"/>
                      </a:cubicBezTo>
                      <a:cubicBezTo>
                        <a:pt x="120258" y="214237"/>
                        <a:pt x="119213" y="216127"/>
                        <a:pt x="117725" y="216757"/>
                      </a:cubicBezTo>
                      <a:cubicBezTo>
                        <a:pt x="115541" y="217615"/>
                        <a:pt x="114562" y="218995"/>
                        <a:pt x="113758" y="220671"/>
                      </a:cubicBezTo>
                      <a:cubicBezTo>
                        <a:pt x="113530" y="221019"/>
                        <a:pt x="113249" y="221247"/>
                        <a:pt x="112954" y="221475"/>
                      </a:cubicBezTo>
                      <a:cubicBezTo>
                        <a:pt x="111399" y="222627"/>
                        <a:pt x="110086" y="224061"/>
                        <a:pt x="108303" y="224866"/>
                      </a:cubicBezTo>
                      <a:cubicBezTo>
                        <a:pt x="107204" y="225321"/>
                        <a:pt x="107847" y="225321"/>
                        <a:pt x="108183" y="225844"/>
                      </a:cubicBezTo>
                      <a:cubicBezTo>
                        <a:pt x="108357" y="226072"/>
                        <a:pt x="108183" y="226595"/>
                        <a:pt x="108116" y="227050"/>
                      </a:cubicBezTo>
                      <a:cubicBezTo>
                        <a:pt x="107660" y="229061"/>
                        <a:pt x="105649" y="230039"/>
                        <a:pt x="104953" y="231875"/>
                      </a:cubicBezTo>
                      <a:cubicBezTo>
                        <a:pt x="104323" y="233256"/>
                        <a:pt x="103572" y="234462"/>
                        <a:pt x="102486" y="235614"/>
                      </a:cubicBezTo>
                      <a:cubicBezTo>
                        <a:pt x="101910" y="236244"/>
                        <a:pt x="101562" y="237169"/>
                        <a:pt x="101280" y="238081"/>
                      </a:cubicBezTo>
                      <a:cubicBezTo>
                        <a:pt x="100650" y="239917"/>
                        <a:pt x="100074" y="241820"/>
                        <a:pt x="99323" y="243710"/>
                      </a:cubicBezTo>
                      <a:cubicBezTo>
                        <a:pt x="98291" y="246068"/>
                        <a:pt x="96911" y="248186"/>
                        <a:pt x="96160" y="250598"/>
                      </a:cubicBezTo>
                      <a:cubicBezTo>
                        <a:pt x="95075" y="253761"/>
                        <a:pt x="94378" y="257032"/>
                        <a:pt x="93587" y="260302"/>
                      </a:cubicBezTo>
                      <a:cubicBezTo>
                        <a:pt x="92729" y="263867"/>
                        <a:pt x="91925" y="267365"/>
                        <a:pt x="91054" y="271158"/>
                      </a:cubicBezTo>
                      <a:cubicBezTo>
                        <a:pt x="90250" y="275353"/>
                        <a:pt x="89325" y="279776"/>
                        <a:pt x="88467" y="284024"/>
                      </a:cubicBezTo>
                      <a:cubicBezTo>
                        <a:pt x="88186" y="285740"/>
                        <a:pt x="87208" y="287013"/>
                        <a:pt x="86001" y="288326"/>
                      </a:cubicBezTo>
                      <a:cubicBezTo>
                        <a:pt x="84567" y="290042"/>
                        <a:pt x="83361" y="291825"/>
                        <a:pt x="80721" y="292401"/>
                      </a:cubicBezTo>
                      <a:cubicBezTo>
                        <a:pt x="79970" y="292575"/>
                        <a:pt x="79622" y="293326"/>
                        <a:pt x="79059" y="293835"/>
                      </a:cubicBezTo>
                      <a:cubicBezTo>
                        <a:pt x="75547" y="297172"/>
                        <a:pt x="71473" y="300094"/>
                        <a:pt x="68659" y="304007"/>
                      </a:cubicBezTo>
                      <a:cubicBezTo>
                        <a:pt x="68256" y="304409"/>
                        <a:pt x="67573" y="304584"/>
                        <a:pt x="67104" y="304986"/>
                      </a:cubicBezTo>
                      <a:cubicBezTo>
                        <a:pt x="66246" y="305911"/>
                        <a:pt x="65442" y="306876"/>
                        <a:pt x="64812" y="307975"/>
                      </a:cubicBezTo>
                      <a:cubicBezTo>
                        <a:pt x="62909" y="310963"/>
                        <a:pt x="62574" y="314863"/>
                        <a:pt x="59304" y="316994"/>
                      </a:cubicBezTo>
                      <a:cubicBezTo>
                        <a:pt x="59022" y="317222"/>
                        <a:pt x="58955" y="317571"/>
                        <a:pt x="58781" y="317852"/>
                      </a:cubicBezTo>
                      <a:cubicBezTo>
                        <a:pt x="56650" y="321471"/>
                        <a:pt x="54479" y="325036"/>
                        <a:pt x="52415" y="328588"/>
                      </a:cubicBezTo>
                      <a:cubicBezTo>
                        <a:pt x="51034" y="330879"/>
                        <a:pt x="49600" y="332957"/>
                        <a:pt x="48166" y="335195"/>
                      </a:cubicBezTo>
                      <a:lnTo>
                        <a:pt x="38342" y="347941"/>
                      </a:lnTo>
                      <a:cubicBezTo>
                        <a:pt x="37538" y="348986"/>
                        <a:pt x="36734" y="349951"/>
                        <a:pt x="36104" y="351104"/>
                      </a:cubicBezTo>
                      <a:cubicBezTo>
                        <a:pt x="33866" y="354669"/>
                        <a:pt x="31681" y="358220"/>
                        <a:pt x="29496" y="362013"/>
                      </a:cubicBezTo>
                      <a:cubicBezTo>
                        <a:pt x="28170" y="364252"/>
                        <a:pt x="26803" y="366610"/>
                        <a:pt x="25878" y="369077"/>
                      </a:cubicBezTo>
                      <a:cubicBezTo>
                        <a:pt x="25020" y="371435"/>
                        <a:pt x="24672" y="374009"/>
                        <a:pt x="24149" y="376555"/>
                      </a:cubicBezTo>
                      <a:cubicBezTo>
                        <a:pt x="23693" y="378217"/>
                        <a:pt x="23398" y="379879"/>
                        <a:pt x="22943" y="381554"/>
                      </a:cubicBezTo>
                      <a:cubicBezTo>
                        <a:pt x="22313" y="376502"/>
                        <a:pt x="23519" y="371784"/>
                        <a:pt x="25181" y="366852"/>
                      </a:cubicBezTo>
                      <a:cubicBezTo>
                        <a:pt x="23680" y="365016"/>
                        <a:pt x="21964" y="362885"/>
                        <a:pt x="23921" y="360298"/>
                      </a:cubicBezTo>
                      <a:cubicBezTo>
                        <a:pt x="24149" y="360070"/>
                        <a:pt x="23693" y="359547"/>
                        <a:pt x="23640" y="359145"/>
                      </a:cubicBezTo>
                      <a:cubicBezTo>
                        <a:pt x="23237" y="357885"/>
                        <a:pt x="22715" y="356679"/>
                        <a:pt x="22608" y="355419"/>
                      </a:cubicBezTo>
                      <a:cubicBezTo>
                        <a:pt x="22326" y="352256"/>
                        <a:pt x="22031" y="349442"/>
                        <a:pt x="21857" y="346453"/>
                      </a:cubicBezTo>
                      <a:cubicBezTo>
                        <a:pt x="21683" y="344215"/>
                        <a:pt x="21455" y="342030"/>
                        <a:pt x="21455" y="339738"/>
                      </a:cubicBezTo>
                      <a:cubicBezTo>
                        <a:pt x="21455" y="334860"/>
                        <a:pt x="21334" y="329914"/>
                        <a:pt x="21736" y="325036"/>
                      </a:cubicBezTo>
                      <a:cubicBezTo>
                        <a:pt x="21736" y="324339"/>
                        <a:pt x="22594" y="323602"/>
                        <a:pt x="22835" y="322905"/>
                      </a:cubicBezTo>
                      <a:cubicBezTo>
                        <a:pt x="23237" y="321752"/>
                        <a:pt x="23693" y="320613"/>
                        <a:pt x="23760" y="319460"/>
                      </a:cubicBezTo>
                      <a:lnTo>
                        <a:pt x="25315" y="304356"/>
                      </a:lnTo>
                      <a:cubicBezTo>
                        <a:pt x="25422" y="303324"/>
                        <a:pt x="26400" y="302225"/>
                        <a:pt x="26119" y="301367"/>
                      </a:cubicBezTo>
                      <a:cubicBezTo>
                        <a:pt x="24564" y="297695"/>
                        <a:pt x="25596" y="293902"/>
                        <a:pt x="24859" y="290283"/>
                      </a:cubicBezTo>
                      <a:cubicBezTo>
                        <a:pt x="24001" y="285633"/>
                        <a:pt x="23251" y="281036"/>
                        <a:pt x="20316" y="276961"/>
                      </a:cubicBezTo>
                      <a:cubicBezTo>
                        <a:pt x="19163" y="275272"/>
                        <a:pt x="19793" y="273785"/>
                        <a:pt x="21053" y="2725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0" name="PA-任意多边形 46">
                  <a:extLst>
                    <a:ext uri="{FF2B5EF4-FFF2-40B4-BE49-F238E27FC236}">
                      <a16:creationId xmlns:a16="http://schemas.microsoft.com/office/drawing/2014/main" id="{D22C5F00-372A-4B86-7F5B-9AC28AF9D572}"/>
                    </a:ext>
                  </a:extLst>
                </p:cNvPr>
                <p:cNvSpPr/>
                <p:nvPr>
                  <p:custDataLst>
                    <p:tags r:id="rId13"/>
                  </p:custDataLst>
                </p:nvPr>
              </p:nvSpPr>
              <p:spPr>
                <a:xfrm>
                  <a:off x="-4446764" y="-2185470"/>
                  <a:ext cx="142150" cy="485038"/>
                </a:xfrm>
                <a:custGeom>
                  <a:avLst/>
                  <a:gdLst>
                    <a:gd name="connsiteX0" fmla="*/ 40 w 142150"/>
                    <a:gd name="connsiteY0" fmla="*/ 136840 h 485038"/>
                    <a:gd name="connsiteX1" fmla="*/ 147 w 142150"/>
                    <a:gd name="connsiteY1" fmla="*/ 149357 h 485038"/>
                    <a:gd name="connsiteX2" fmla="*/ 429 w 142150"/>
                    <a:gd name="connsiteY2" fmla="*/ 158726 h 485038"/>
                    <a:gd name="connsiteX3" fmla="*/ 5307 w 142150"/>
                    <a:gd name="connsiteY3" fmla="*/ 187380 h 485038"/>
                    <a:gd name="connsiteX4" fmla="*/ 6339 w 142150"/>
                    <a:gd name="connsiteY4" fmla="*/ 197030 h 485038"/>
                    <a:gd name="connsiteX5" fmla="*/ 7197 w 142150"/>
                    <a:gd name="connsiteY5" fmla="*/ 206050 h 485038"/>
                    <a:gd name="connsiteX6" fmla="*/ 7371 w 142150"/>
                    <a:gd name="connsiteY6" fmla="*/ 216678 h 485038"/>
                    <a:gd name="connsiteX7" fmla="*/ 7304 w 142150"/>
                    <a:gd name="connsiteY7" fmla="*/ 217415 h 485038"/>
                    <a:gd name="connsiteX8" fmla="*/ 7653 w 142150"/>
                    <a:gd name="connsiteY8" fmla="*/ 223044 h 485038"/>
                    <a:gd name="connsiteX9" fmla="*/ 8457 w 142150"/>
                    <a:gd name="connsiteY9" fmla="*/ 229196 h 485038"/>
                    <a:gd name="connsiteX10" fmla="*/ 12880 w 142150"/>
                    <a:gd name="connsiteY10" fmla="*/ 242170 h 485038"/>
                    <a:gd name="connsiteX11" fmla="*/ 19313 w 142150"/>
                    <a:gd name="connsiteY11" fmla="*/ 270422 h 485038"/>
                    <a:gd name="connsiteX12" fmla="*/ 20519 w 142150"/>
                    <a:gd name="connsiteY12" fmla="*/ 276909 h 485038"/>
                    <a:gd name="connsiteX13" fmla="*/ 22530 w 142150"/>
                    <a:gd name="connsiteY13" fmla="*/ 283517 h 485038"/>
                    <a:gd name="connsiteX14" fmla="*/ 24540 w 142150"/>
                    <a:gd name="connsiteY14" fmla="*/ 290231 h 485038"/>
                    <a:gd name="connsiteX15" fmla="*/ 24996 w 142150"/>
                    <a:gd name="connsiteY15" fmla="*/ 293046 h 485038"/>
                    <a:gd name="connsiteX16" fmla="*/ 28212 w 142150"/>
                    <a:gd name="connsiteY16" fmla="*/ 306435 h 485038"/>
                    <a:gd name="connsiteX17" fmla="*/ 29941 w 142150"/>
                    <a:gd name="connsiteY17" fmla="*/ 313324 h 485038"/>
                    <a:gd name="connsiteX18" fmla="*/ 31549 w 142150"/>
                    <a:gd name="connsiteY18" fmla="*/ 320105 h 485038"/>
                    <a:gd name="connsiteX19" fmla="*/ 34538 w 142150"/>
                    <a:gd name="connsiteY19" fmla="*/ 330908 h 485038"/>
                    <a:gd name="connsiteX20" fmla="*/ 39068 w 142150"/>
                    <a:gd name="connsiteY20" fmla="*/ 339177 h 485038"/>
                    <a:gd name="connsiteX21" fmla="*/ 41829 w 142150"/>
                    <a:gd name="connsiteY21" fmla="*/ 347272 h 485038"/>
                    <a:gd name="connsiteX22" fmla="*/ 42298 w 142150"/>
                    <a:gd name="connsiteY22" fmla="*/ 350945 h 485038"/>
                    <a:gd name="connsiteX23" fmla="*/ 44483 w 142150"/>
                    <a:gd name="connsiteY23" fmla="*/ 360769 h 485038"/>
                    <a:gd name="connsiteX24" fmla="*/ 47472 w 142150"/>
                    <a:gd name="connsiteY24" fmla="*/ 369963 h 485038"/>
                    <a:gd name="connsiteX25" fmla="*/ 48450 w 142150"/>
                    <a:gd name="connsiteY25" fmla="*/ 372201 h 485038"/>
                    <a:gd name="connsiteX26" fmla="*/ 52980 w 142150"/>
                    <a:gd name="connsiteY26" fmla="*/ 385241 h 485038"/>
                    <a:gd name="connsiteX27" fmla="*/ 58556 w 142150"/>
                    <a:gd name="connsiteY27" fmla="*/ 401499 h 485038"/>
                    <a:gd name="connsiteX28" fmla="*/ 58663 w 142150"/>
                    <a:gd name="connsiteY28" fmla="*/ 401968 h 485038"/>
                    <a:gd name="connsiteX29" fmla="*/ 67227 w 142150"/>
                    <a:gd name="connsiteY29" fmla="*/ 421200 h 485038"/>
                    <a:gd name="connsiteX30" fmla="*/ 69412 w 142150"/>
                    <a:gd name="connsiteY30" fmla="*/ 425677 h 485038"/>
                    <a:gd name="connsiteX31" fmla="*/ 71194 w 142150"/>
                    <a:gd name="connsiteY31" fmla="*/ 429698 h 485038"/>
                    <a:gd name="connsiteX32" fmla="*/ 71891 w 142150"/>
                    <a:gd name="connsiteY32" fmla="*/ 434241 h 485038"/>
                    <a:gd name="connsiteX33" fmla="*/ 72347 w 142150"/>
                    <a:gd name="connsiteY33" fmla="*/ 437739 h 485038"/>
                    <a:gd name="connsiteX34" fmla="*/ 78431 w 142150"/>
                    <a:gd name="connsiteY34" fmla="*/ 451061 h 485038"/>
                    <a:gd name="connsiteX35" fmla="*/ 80040 w 142150"/>
                    <a:gd name="connsiteY35" fmla="*/ 461113 h 485038"/>
                    <a:gd name="connsiteX36" fmla="*/ 81420 w 142150"/>
                    <a:gd name="connsiteY36" fmla="*/ 465764 h 485038"/>
                    <a:gd name="connsiteX37" fmla="*/ 83082 w 142150"/>
                    <a:gd name="connsiteY37" fmla="*/ 469557 h 485038"/>
                    <a:gd name="connsiteX38" fmla="*/ 84690 w 142150"/>
                    <a:gd name="connsiteY38" fmla="*/ 476513 h 485038"/>
                    <a:gd name="connsiteX39" fmla="*/ 86017 w 142150"/>
                    <a:gd name="connsiteY39" fmla="*/ 478067 h 485038"/>
                    <a:gd name="connsiteX40" fmla="*/ 92102 w 142150"/>
                    <a:gd name="connsiteY40" fmla="*/ 482195 h 485038"/>
                    <a:gd name="connsiteX41" fmla="*/ 98991 w 142150"/>
                    <a:gd name="connsiteY41" fmla="*/ 479381 h 485038"/>
                    <a:gd name="connsiteX42" fmla="*/ 102207 w 142150"/>
                    <a:gd name="connsiteY42" fmla="*/ 483227 h 485038"/>
                    <a:gd name="connsiteX43" fmla="*/ 111227 w 142150"/>
                    <a:gd name="connsiteY43" fmla="*/ 483911 h 485038"/>
                    <a:gd name="connsiteX44" fmla="*/ 117540 w 142150"/>
                    <a:gd name="connsiteY44" fmla="*/ 480292 h 485038"/>
                    <a:gd name="connsiteX45" fmla="*/ 118746 w 142150"/>
                    <a:gd name="connsiteY45" fmla="*/ 474891 h 485038"/>
                    <a:gd name="connsiteX46" fmla="*/ 120408 w 142150"/>
                    <a:gd name="connsiteY46" fmla="*/ 465415 h 485038"/>
                    <a:gd name="connsiteX47" fmla="*/ 121963 w 142150"/>
                    <a:gd name="connsiteY47" fmla="*/ 461622 h 485038"/>
                    <a:gd name="connsiteX48" fmla="*/ 123223 w 142150"/>
                    <a:gd name="connsiteY48" fmla="*/ 457146 h 485038"/>
                    <a:gd name="connsiteX49" fmla="*/ 125809 w 142150"/>
                    <a:gd name="connsiteY49" fmla="*/ 449962 h 485038"/>
                    <a:gd name="connsiteX50" fmla="*/ 130460 w 142150"/>
                    <a:gd name="connsiteY50" fmla="*/ 433531 h 485038"/>
                    <a:gd name="connsiteX51" fmla="*/ 130339 w 142150"/>
                    <a:gd name="connsiteY51" fmla="*/ 426186 h 485038"/>
                    <a:gd name="connsiteX52" fmla="*/ 130232 w 142150"/>
                    <a:gd name="connsiteY52" fmla="*/ 424926 h 485038"/>
                    <a:gd name="connsiteX53" fmla="*/ 129656 w 142150"/>
                    <a:gd name="connsiteY53" fmla="*/ 420731 h 485038"/>
                    <a:gd name="connsiteX54" fmla="*/ 129776 w 142150"/>
                    <a:gd name="connsiteY54" fmla="*/ 410854 h 485038"/>
                    <a:gd name="connsiteX55" fmla="*/ 130058 w 142150"/>
                    <a:gd name="connsiteY55" fmla="*/ 403496 h 485038"/>
                    <a:gd name="connsiteX56" fmla="*/ 131613 w 142150"/>
                    <a:gd name="connsiteY56" fmla="*/ 387466 h 485038"/>
                    <a:gd name="connsiteX57" fmla="*/ 132765 w 142150"/>
                    <a:gd name="connsiteY57" fmla="*/ 385107 h 485038"/>
                    <a:gd name="connsiteX58" fmla="*/ 133744 w 142150"/>
                    <a:gd name="connsiteY58" fmla="*/ 381315 h 485038"/>
                    <a:gd name="connsiteX59" fmla="*/ 135700 w 142150"/>
                    <a:gd name="connsiteY59" fmla="*/ 364776 h 485038"/>
                    <a:gd name="connsiteX60" fmla="*/ 136558 w 142150"/>
                    <a:gd name="connsiteY60" fmla="*/ 361506 h 485038"/>
                    <a:gd name="connsiteX61" fmla="*/ 134950 w 142150"/>
                    <a:gd name="connsiteY61" fmla="*/ 349376 h 485038"/>
                    <a:gd name="connsiteX62" fmla="*/ 129495 w 142150"/>
                    <a:gd name="connsiteY62" fmla="*/ 335357 h 485038"/>
                    <a:gd name="connsiteX63" fmla="*/ 130071 w 142150"/>
                    <a:gd name="connsiteY63" fmla="*/ 330532 h 485038"/>
                    <a:gd name="connsiteX64" fmla="*/ 134213 w 142150"/>
                    <a:gd name="connsiteY64" fmla="*/ 325600 h 485038"/>
                    <a:gd name="connsiteX65" fmla="*/ 141276 w 142150"/>
                    <a:gd name="connsiteY65" fmla="*/ 304585 h 485038"/>
                    <a:gd name="connsiteX66" fmla="*/ 141624 w 142150"/>
                    <a:gd name="connsiteY66" fmla="*/ 300283 h 485038"/>
                    <a:gd name="connsiteX67" fmla="*/ 140820 w 142150"/>
                    <a:gd name="connsiteY67" fmla="*/ 290915 h 485038"/>
                    <a:gd name="connsiteX68" fmla="*/ 140297 w 142150"/>
                    <a:gd name="connsiteY68" fmla="*/ 289709 h 485038"/>
                    <a:gd name="connsiteX69" fmla="*/ 138515 w 142150"/>
                    <a:gd name="connsiteY69" fmla="*/ 280233 h 485038"/>
                    <a:gd name="connsiteX70" fmla="*/ 137188 w 142150"/>
                    <a:gd name="connsiteY70" fmla="*/ 259446 h 485038"/>
                    <a:gd name="connsiteX71" fmla="*/ 137711 w 142150"/>
                    <a:gd name="connsiteY71" fmla="*/ 250426 h 485038"/>
                    <a:gd name="connsiteX72" fmla="*/ 135124 w 142150"/>
                    <a:gd name="connsiteY72" fmla="*/ 232386 h 485038"/>
                    <a:gd name="connsiteX73" fmla="*/ 133395 w 142150"/>
                    <a:gd name="connsiteY73" fmla="*/ 223245 h 485038"/>
                    <a:gd name="connsiteX74" fmla="*/ 133918 w 142150"/>
                    <a:gd name="connsiteY74" fmla="*/ 217107 h 485038"/>
                    <a:gd name="connsiteX75" fmla="*/ 135178 w 142150"/>
                    <a:gd name="connsiteY75" fmla="*/ 210392 h 485038"/>
                    <a:gd name="connsiteX76" fmla="*/ 135405 w 142150"/>
                    <a:gd name="connsiteY76" fmla="*/ 209133 h 485038"/>
                    <a:gd name="connsiteX77" fmla="*/ 137644 w 142150"/>
                    <a:gd name="connsiteY77" fmla="*/ 202592 h 485038"/>
                    <a:gd name="connsiteX78" fmla="*/ 137188 w 142150"/>
                    <a:gd name="connsiteY78" fmla="*/ 201440 h 485038"/>
                    <a:gd name="connsiteX79" fmla="*/ 136679 w 142150"/>
                    <a:gd name="connsiteY79" fmla="*/ 200059 h 485038"/>
                    <a:gd name="connsiteX80" fmla="*/ 136732 w 142150"/>
                    <a:gd name="connsiteY80" fmla="*/ 192822 h 485038"/>
                    <a:gd name="connsiteX81" fmla="*/ 136384 w 142150"/>
                    <a:gd name="connsiteY81" fmla="*/ 187260 h 485038"/>
                    <a:gd name="connsiteX82" fmla="*/ 135861 w 142150"/>
                    <a:gd name="connsiteY82" fmla="*/ 183869 h 485038"/>
                    <a:gd name="connsiteX83" fmla="*/ 133623 w 142150"/>
                    <a:gd name="connsiteY83" fmla="*/ 176632 h 485038"/>
                    <a:gd name="connsiteX84" fmla="*/ 131264 w 142150"/>
                    <a:gd name="connsiteY84" fmla="*/ 167263 h 485038"/>
                    <a:gd name="connsiteX85" fmla="*/ 126104 w 142150"/>
                    <a:gd name="connsiteY85" fmla="*/ 156059 h 485038"/>
                    <a:gd name="connsiteX86" fmla="*/ 119550 w 142150"/>
                    <a:gd name="connsiteY86" fmla="*/ 143943 h 485038"/>
                    <a:gd name="connsiteX87" fmla="*/ 111402 w 142150"/>
                    <a:gd name="connsiteY87" fmla="*/ 130728 h 485038"/>
                    <a:gd name="connsiteX88" fmla="*/ 109338 w 142150"/>
                    <a:gd name="connsiteY88" fmla="*/ 125099 h 485038"/>
                    <a:gd name="connsiteX89" fmla="*/ 108761 w 142150"/>
                    <a:gd name="connsiteY89" fmla="*/ 117178 h 485038"/>
                    <a:gd name="connsiteX90" fmla="*/ 108413 w 142150"/>
                    <a:gd name="connsiteY90" fmla="*/ 114591 h 485038"/>
                    <a:gd name="connsiteX91" fmla="*/ 104271 w 142150"/>
                    <a:gd name="connsiteY91" fmla="*/ 97302 h 485038"/>
                    <a:gd name="connsiteX92" fmla="*/ 103816 w 142150"/>
                    <a:gd name="connsiteY92" fmla="*/ 95171 h 485038"/>
                    <a:gd name="connsiteX93" fmla="*/ 101926 w 142150"/>
                    <a:gd name="connsiteY93" fmla="*/ 90815 h 485038"/>
                    <a:gd name="connsiteX94" fmla="*/ 95493 w 142150"/>
                    <a:gd name="connsiteY94" fmla="*/ 79329 h 485038"/>
                    <a:gd name="connsiteX95" fmla="*/ 94863 w 142150"/>
                    <a:gd name="connsiteY95" fmla="*/ 78244 h 485038"/>
                    <a:gd name="connsiteX96" fmla="*/ 86017 w 142150"/>
                    <a:gd name="connsiteY96" fmla="*/ 65485 h 485038"/>
                    <a:gd name="connsiteX97" fmla="*/ 80509 w 142150"/>
                    <a:gd name="connsiteY97" fmla="*/ 57497 h 485038"/>
                    <a:gd name="connsiteX98" fmla="*/ 68272 w 142150"/>
                    <a:gd name="connsiteY98" fmla="*/ 41762 h 485038"/>
                    <a:gd name="connsiteX99" fmla="*/ 64935 w 142150"/>
                    <a:gd name="connsiteY99" fmla="*/ 38090 h 485038"/>
                    <a:gd name="connsiteX100" fmla="*/ 53449 w 142150"/>
                    <a:gd name="connsiteY100" fmla="*/ 27355 h 485038"/>
                    <a:gd name="connsiteX101" fmla="*/ 45528 w 142150"/>
                    <a:gd name="connsiteY101" fmla="*/ 21900 h 485038"/>
                    <a:gd name="connsiteX102" fmla="*/ 37152 w 142150"/>
                    <a:gd name="connsiteY102" fmla="*/ 18562 h 485038"/>
                    <a:gd name="connsiteX103" fmla="*/ 36120 w 142150"/>
                    <a:gd name="connsiteY103" fmla="*/ 18160 h 485038"/>
                    <a:gd name="connsiteX104" fmla="*/ 35141 w 142150"/>
                    <a:gd name="connsiteY104" fmla="*/ 7814 h 485038"/>
                    <a:gd name="connsiteX105" fmla="*/ 27623 w 142150"/>
                    <a:gd name="connsiteY105" fmla="*/ 0 h 485038"/>
                    <a:gd name="connsiteX106" fmla="*/ 20962 w 142150"/>
                    <a:gd name="connsiteY106" fmla="*/ 13148 h 485038"/>
                    <a:gd name="connsiteX107" fmla="*/ 13671 w 142150"/>
                    <a:gd name="connsiteY107" fmla="*/ 17624 h 485038"/>
                    <a:gd name="connsiteX108" fmla="*/ 17236 w 142150"/>
                    <a:gd name="connsiteY108" fmla="*/ 23079 h 485038"/>
                    <a:gd name="connsiteX109" fmla="*/ 13845 w 142150"/>
                    <a:gd name="connsiteY109" fmla="*/ 34793 h 485038"/>
                    <a:gd name="connsiteX110" fmla="*/ 11030 w 142150"/>
                    <a:gd name="connsiteY110" fmla="*/ 51680 h 485038"/>
                    <a:gd name="connsiteX111" fmla="*/ 7934 w 142150"/>
                    <a:gd name="connsiteY111" fmla="*/ 67817 h 485038"/>
                    <a:gd name="connsiteX112" fmla="*/ 7010 w 142150"/>
                    <a:gd name="connsiteY112" fmla="*/ 75456 h 485038"/>
                    <a:gd name="connsiteX113" fmla="*/ 5401 w 142150"/>
                    <a:gd name="connsiteY113" fmla="*/ 92625 h 485038"/>
                    <a:gd name="connsiteX114" fmla="*/ 4664 w 142150"/>
                    <a:gd name="connsiteY114" fmla="*/ 104915 h 485038"/>
                    <a:gd name="connsiteX115" fmla="*/ 4490 w 142150"/>
                    <a:gd name="connsiteY115" fmla="*/ 105719 h 485038"/>
                    <a:gd name="connsiteX116" fmla="*/ 2131 w 142150"/>
                    <a:gd name="connsiteY116" fmla="*/ 118813 h 485038"/>
                    <a:gd name="connsiteX117" fmla="*/ 0 w 142150"/>
                    <a:gd name="connsiteY117" fmla="*/ 131452 h 485038"/>
                    <a:gd name="connsiteX118" fmla="*/ 40 w 142150"/>
                    <a:gd name="connsiteY118" fmla="*/ 136840 h 485038"/>
                    <a:gd name="connsiteX119" fmla="*/ 48396 w 142150"/>
                    <a:gd name="connsiteY119" fmla="*/ 55165 h 485038"/>
                    <a:gd name="connsiteX120" fmla="*/ 58100 w 142150"/>
                    <a:gd name="connsiteY120" fmla="*/ 67053 h 485038"/>
                    <a:gd name="connsiteX121" fmla="*/ 62295 w 142150"/>
                    <a:gd name="connsiteY121" fmla="*/ 72910 h 485038"/>
                    <a:gd name="connsiteX122" fmla="*/ 72293 w 142150"/>
                    <a:gd name="connsiteY122" fmla="*/ 85776 h 485038"/>
                    <a:gd name="connsiteX123" fmla="*/ 77976 w 142150"/>
                    <a:gd name="connsiteY123" fmla="*/ 95882 h 485038"/>
                    <a:gd name="connsiteX124" fmla="*/ 78324 w 142150"/>
                    <a:gd name="connsiteY124" fmla="*/ 96686 h 485038"/>
                    <a:gd name="connsiteX125" fmla="*/ 82975 w 142150"/>
                    <a:gd name="connsiteY125" fmla="*/ 108399 h 485038"/>
                    <a:gd name="connsiteX126" fmla="*/ 86419 w 142150"/>
                    <a:gd name="connsiteY126" fmla="*/ 119832 h 485038"/>
                    <a:gd name="connsiteX127" fmla="*/ 88363 w 142150"/>
                    <a:gd name="connsiteY127" fmla="*/ 124657 h 485038"/>
                    <a:gd name="connsiteX128" fmla="*/ 92960 w 142150"/>
                    <a:gd name="connsiteY128" fmla="*/ 135513 h 485038"/>
                    <a:gd name="connsiteX129" fmla="*/ 96230 w 142150"/>
                    <a:gd name="connsiteY129" fmla="*/ 143728 h 485038"/>
                    <a:gd name="connsiteX130" fmla="*/ 107019 w 142150"/>
                    <a:gd name="connsiteY130" fmla="*/ 169689 h 485038"/>
                    <a:gd name="connsiteX131" fmla="*/ 108976 w 142150"/>
                    <a:gd name="connsiteY131" fmla="*/ 178990 h 485038"/>
                    <a:gd name="connsiteX132" fmla="*/ 110584 w 142150"/>
                    <a:gd name="connsiteY132" fmla="*/ 187782 h 485038"/>
                    <a:gd name="connsiteX133" fmla="*/ 111616 w 142150"/>
                    <a:gd name="connsiteY133" fmla="*/ 198116 h 485038"/>
                    <a:gd name="connsiteX134" fmla="*/ 111495 w 142150"/>
                    <a:gd name="connsiteY134" fmla="*/ 198813 h 485038"/>
                    <a:gd name="connsiteX135" fmla="*/ 111670 w 142150"/>
                    <a:gd name="connsiteY135" fmla="*/ 204442 h 485038"/>
                    <a:gd name="connsiteX136" fmla="*/ 112313 w 142150"/>
                    <a:gd name="connsiteY136" fmla="*/ 210473 h 485038"/>
                    <a:gd name="connsiteX137" fmla="*/ 116334 w 142150"/>
                    <a:gd name="connsiteY137" fmla="*/ 223567 h 485038"/>
                    <a:gd name="connsiteX138" fmla="*/ 119148 w 142150"/>
                    <a:gd name="connsiteY138" fmla="*/ 252463 h 485038"/>
                    <a:gd name="connsiteX139" fmla="*/ 119376 w 142150"/>
                    <a:gd name="connsiteY139" fmla="*/ 259191 h 485038"/>
                    <a:gd name="connsiteX140" fmla="*/ 119952 w 142150"/>
                    <a:gd name="connsiteY140" fmla="*/ 266200 h 485038"/>
                    <a:gd name="connsiteX141" fmla="*/ 120354 w 142150"/>
                    <a:gd name="connsiteY141" fmla="*/ 273264 h 485038"/>
                    <a:gd name="connsiteX142" fmla="*/ 120060 w 142150"/>
                    <a:gd name="connsiteY142" fmla="*/ 276199 h 485038"/>
                    <a:gd name="connsiteX143" fmla="*/ 120060 w 142150"/>
                    <a:gd name="connsiteY143" fmla="*/ 290151 h 485038"/>
                    <a:gd name="connsiteX144" fmla="*/ 119658 w 142150"/>
                    <a:gd name="connsiteY144" fmla="*/ 297388 h 485038"/>
                    <a:gd name="connsiteX145" fmla="*/ 119081 w 142150"/>
                    <a:gd name="connsiteY145" fmla="*/ 304518 h 485038"/>
                    <a:gd name="connsiteX146" fmla="*/ 118505 w 142150"/>
                    <a:gd name="connsiteY146" fmla="*/ 316004 h 485038"/>
                    <a:gd name="connsiteX147" fmla="*/ 120113 w 142150"/>
                    <a:gd name="connsiteY147" fmla="*/ 325480 h 485038"/>
                    <a:gd name="connsiteX148" fmla="*/ 119591 w 142150"/>
                    <a:gd name="connsiteY148" fmla="*/ 334325 h 485038"/>
                    <a:gd name="connsiteX149" fmla="*/ 118612 w 142150"/>
                    <a:gd name="connsiteY149" fmla="*/ 338051 h 485038"/>
                    <a:gd name="connsiteX150" fmla="*/ 117004 w 142150"/>
                    <a:gd name="connsiteY150" fmla="*/ 348277 h 485038"/>
                    <a:gd name="connsiteX151" fmla="*/ 116200 w 142150"/>
                    <a:gd name="connsiteY151" fmla="*/ 358222 h 485038"/>
                    <a:gd name="connsiteX152" fmla="*/ 116146 w 142150"/>
                    <a:gd name="connsiteY152" fmla="*/ 360742 h 485038"/>
                    <a:gd name="connsiteX153" fmla="*/ 114645 w 142150"/>
                    <a:gd name="connsiteY153" fmla="*/ 374922 h 485038"/>
                    <a:gd name="connsiteX154" fmla="*/ 112581 w 142150"/>
                    <a:gd name="connsiteY154" fmla="*/ 392613 h 485038"/>
                    <a:gd name="connsiteX155" fmla="*/ 112474 w 142150"/>
                    <a:gd name="connsiteY155" fmla="*/ 393069 h 485038"/>
                    <a:gd name="connsiteX156" fmla="*/ 111147 w 142150"/>
                    <a:gd name="connsiteY156" fmla="*/ 415008 h 485038"/>
                    <a:gd name="connsiteX157" fmla="*/ 110973 w 142150"/>
                    <a:gd name="connsiteY157" fmla="*/ 420182 h 485038"/>
                    <a:gd name="connsiteX158" fmla="*/ 110571 w 142150"/>
                    <a:gd name="connsiteY158" fmla="*/ 424779 h 485038"/>
                    <a:gd name="connsiteX159" fmla="*/ 108788 w 142150"/>
                    <a:gd name="connsiteY159" fmla="*/ 429269 h 485038"/>
                    <a:gd name="connsiteX160" fmla="*/ 107528 w 142150"/>
                    <a:gd name="connsiteY160" fmla="*/ 432713 h 485038"/>
                    <a:gd name="connsiteX161" fmla="*/ 106148 w 142150"/>
                    <a:gd name="connsiteY161" fmla="*/ 447871 h 485038"/>
                    <a:gd name="connsiteX162" fmla="*/ 102529 w 142150"/>
                    <a:gd name="connsiteY162" fmla="*/ 457816 h 485038"/>
                    <a:gd name="connsiteX163" fmla="*/ 101095 w 142150"/>
                    <a:gd name="connsiteY163" fmla="*/ 460282 h 485038"/>
                    <a:gd name="connsiteX164" fmla="*/ 99259 w 142150"/>
                    <a:gd name="connsiteY164" fmla="*/ 458674 h 485038"/>
                    <a:gd name="connsiteX165" fmla="*/ 98683 w 142150"/>
                    <a:gd name="connsiteY165" fmla="*/ 454774 h 485038"/>
                    <a:gd name="connsiteX166" fmla="*/ 97651 w 142150"/>
                    <a:gd name="connsiteY166" fmla="*/ 450404 h 485038"/>
                    <a:gd name="connsiteX167" fmla="*/ 96444 w 142150"/>
                    <a:gd name="connsiteY167" fmla="*/ 443341 h 485038"/>
                    <a:gd name="connsiteX168" fmla="*/ 92879 w 142150"/>
                    <a:gd name="connsiteY168" fmla="*/ 427660 h 485038"/>
                    <a:gd name="connsiteX169" fmla="*/ 89381 w 142150"/>
                    <a:gd name="connsiteY169" fmla="*/ 421629 h 485038"/>
                    <a:gd name="connsiteX170" fmla="*/ 88631 w 142150"/>
                    <a:gd name="connsiteY170" fmla="*/ 420705 h 485038"/>
                    <a:gd name="connsiteX171" fmla="*/ 86272 w 142150"/>
                    <a:gd name="connsiteY171" fmla="*/ 417488 h 485038"/>
                    <a:gd name="connsiteX172" fmla="*/ 81970 w 142150"/>
                    <a:gd name="connsiteY172" fmla="*/ 409219 h 485038"/>
                    <a:gd name="connsiteX173" fmla="*/ 78927 w 142150"/>
                    <a:gd name="connsiteY173" fmla="*/ 403013 h 485038"/>
                    <a:gd name="connsiteX174" fmla="*/ 73352 w 142150"/>
                    <a:gd name="connsiteY174" fmla="*/ 388833 h 485038"/>
                    <a:gd name="connsiteX175" fmla="*/ 73526 w 142150"/>
                    <a:gd name="connsiteY175" fmla="*/ 386421 h 485038"/>
                    <a:gd name="connsiteX176" fmla="*/ 72896 w 142150"/>
                    <a:gd name="connsiteY176" fmla="*/ 382802 h 485038"/>
                    <a:gd name="connsiteX177" fmla="*/ 67897 w 142150"/>
                    <a:gd name="connsiteY177" fmla="*/ 368046 h 485038"/>
                    <a:gd name="connsiteX178" fmla="*/ 67321 w 142150"/>
                    <a:gd name="connsiteY178" fmla="*/ 364829 h 485038"/>
                    <a:gd name="connsiteX179" fmla="*/ 61397 w 142150"/>
                    <a:gd name="connsiteY179" fmla="*/ 355005 h 485038"/>
                    <a:gd name="connsiteX180" fmla="*/ 51399 w 142150"/>
                    <a:gd name="connsiteY180" fmla="*/ 344726 h 485038"/>
                    <a:gd name="connsiteX181" fmla="*/ 50072 w 142150"/>
                    <a:gd name="connsiteY181" fmla="*/ 340357 h 485038"/>
                    <a:gd name="connsiteX182" fmla="*/ 52256 w 142150"/>
                    <a:gd name="connsiteY182" fmla="*/ 334553 h 485038"/>
                    <a:gd name="connsiteX183" fmla="*/ 52766 w 142150"/>
                    <a:gd name="connsiteY183" fmla="*/ 313592 h 485038"/>
                    <a:gd name="connsiteX184" fmla="*/ 51841 w 142150"/>
                    <a:gd name="connsiteY184" fmla="*/ 309745 h 485038"/>
                    <a:gd name="connsiteX185" fmla="*/ 48396 w 142150"/>
                    <a:gd name="connsiteY185" fmla="*/ 301650 h 485038"/>
                    <a:gd name="connsiteX186" fmla="*/ 47592 w 142150"/>
                    <a:gd name="connsiteY186" fmla="*/ 300618 h 485038"/>
                    <a:gd name="connsiteX187" fmla="*/ 43746 w 142150"/>
                    <a:gd name="connsiteY187" fmla="*/ 292510 h 485038"/>
                    <a:gd name="connsiteX188" fmla="*/ 38117 w 142150"/>
                    <a:gd name="connsiteY188" fmla="*/ 273840 h 485038"/>
                    <a:gd name="connsiteX189" fmla="*/ 37259 w 142150"/>
                    <a:gd name="connsiteY189" fmla="*/ 265343 h 485038"/>
                    <a:gd name="connsiteX190" fmla="*/ 32327 w 142150"/>
                    <a:gd name="connsiteY190" fmla="*/ 249032 h 485038"/>
                    <a:gd name="connsiteX191" fmla="*/ 29847 w 142150"/>
                    <a:gd name="connsiteY191" fmla="*/ 240588 h 485038"/>
                    <a:gd name="connsiteX192" fmla="*/ 30196 w 142150"/>
                    <a:gd name="connsiteY192" fmla="*/ 234785 h 485038"/>
                    <a:gd name="connsiteX193" fmla="*/ 31335 w 142150"/>
                    <a:gd name="connsiteY193" fmla="*/ 228459 h 485038"/>
                    <a:gd name="connsiteX194" fmla="*/ 31509 w 142150"/>
                    <a:gd name="connsiteY194" fmla="*/ 227253 h 485038"/>
                    <a:gd name="connsiteX195" fmla="*/ 33573 w 142150"/>
                    <a:gd name="connsiteY195" fmla="*/ 221168 h 485038"/>
                    <a:gd name="connsiteX196" fmla="*/ 33118 w 142150"/>
                    <a:gd name="connsiteY196" fmla="*/ 220082 h 485038"/>
                    <a:gd name="connsiteX197" fmla="*/ 32488 w 142150"/>
                    <a:gd name="connsiteY197" fmla="*/ 218876 h 485038"/>
                    <a:gd name="connsiteX198" fmla="*/ 32716 w 142150"/>
                    <a:gd name="connsiteY198" fmla="*/ 212269 h 485038"/>
                    <a:gd name="connsiteX199" fmla="*/ 32836 w 142150"/>
                    <a:gd name="connsiteY199" fmla="*/ 207042 h 485038"/>
                    <a:gd name="connsiteX200" fmla="*/ 32662 w 142150"/>
                    <a:gd name="connsiteY200" fmla="*/ 203946 h 485038"/>
                    <a:gd name="connsiteX201" fmla="*/ 31174 w 142150"/>
                    <a:gd name="connsiteY201" fmla="*/ 197164 h 485038"/>
                    <a:gd name="connsiteX202" fmla="*/ 29740 w 142150"/>
                    <a:gd name="connsiteY202" fmla="*/ 188439 h 485038"/>
                    <a:gd name="connsiteX203" fmla="*/ 26751 w 142150"/>
                    <a:gd name="connsiteY203" fmla="*/ 177530 h 485038"/>
                    <a:gd name="connsiteX204" fmla="*/ 23253 w 142150"/>
                    <a:gd name="connsiteY204" fmla="*/ 165293 h 485038"/>
                    <a:gd name="connsiteX205" fmla="*/ 18951 w 142150"/>
                    <a:gd name="connsiteY205" fmla="*/ 150993 h 485038"/>
                    <a:gd name="connsiteX206" fmla="*/ 19125 w 142150"/>
                    <a:gd name="connsiteY206" fmla="*/ 145310 h 485038"/>
                    <a:gd name="connsiteX207" fmla="*/ 21658 w 142150"/>
                    <a:gd name="connsiteY207" fmla="*/ 138126 h 485038"/>
                    <a:gd name="connsiteX208" fmla="*/ 22288 w 142150"/>
                    <a:gd name="connsiteY208" fmla="*/ 135714 h 485038"/>
                    <a:gd name="connsiteX209" fmla="*/ 26014 w 142150"/>
                    <a:gd name="connsiteY209" fmla="*/ 119684 h 485038"/>
                    <a:gd name="connsiteX210" fmla="*/ 26939 w 142150"/>
                    <a:gd name="connsiteY210" fmla="*/ 117795 h 485038"/>
                    <a:gd name="connsiteX211" fmla="*/ 27569 w 142150"/>
                    <a:gd name="connsiteY211" fmla="*/ 113492 h 485038"/>
                    <a:gd name="connsiteX212" fmla="*/ 28145 w 142150"/>
                    <a:gd name="connsiteY212" fmla="*/ 101377 h 485038"/>
                    <a:gd name="connsiteX213" fmla="*/ 28199 w 142150"/>
                    <a:gd name="connsiteY213" fmla="*/ 100170 h 485038"/>
                    <a:gd name="connsiteX214" fmla="*/ 29405 w 142150"/>
                    <a:gd name="connsiteY214" fmla="*/ 85990 h 485038"/>
                    <a:gd name="connsiteX215" fmla="*/ 30665 w 142150"/>
                    <a:gd name="connsiteY215" fmla="*/ 77091 h 485038"/>
                    <a:gd name="connsiteX216" fmla="*/ 33761 w 142150"/>
                    <a:gd name="connsiteY216" fmla="*/ 59051 h 485038"/>
                    <a:gd name="connsiteX217" fmla="*/ 34619 w 142150"/>
                    <a:gd name="connsiteY217" fmla="*/ 54575 h 485038"/>
                    <a:gd name="connsiteX218" fmla="*/ 36053 w 142150"/>
                    <a:gd name="connsiteY218" fmla="*/ 42741 h 485038"/>
                    <a:gd name="connsiteX219" fmla="*/ 37205 w 142150"/>
                    <a:gd name="connsiteY219" fmla="*/ 43826 h 485038"/>
                    <a:gd name="connsiteX220" fmla="*/ 48396 w 142150"/>
                    <a:gd name="connsiteY220" fmla="*/ 55165 h 48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Lst>
                  <a:rect l="l" t="t" r="r" b="b"/>
                  <a:pathLst>
                    <a:path w="142150" h="485038">
                      <a:moveTo>
                        <a:pt x="40" y="136840"/>
                      </a:moveTo>
                      <a:cubicBezTo>
                        <a:pt x="496" y="141035"/>
                        <a:pt x="268" y="145230"/>
                        <a:pt x="147" y="149357"/>
                      </a:cubicBezTo>
                      <a:cubicBezTo>
                        <a:pt x="40" y="152453"/>
                        <a:pt x="40" y="155683"/>
                        <a:pt x="429" y="158726"/>
                      </a:cubicBezTo>
                      <a:cubicBezTo>
                        <a:pt x="2037" y="168201"/>
                        <a:pt x="3766" y="178079"/>
                        <a:pt x="5307" y="187380"/>
                      </a:cubicBezTo>
                      <a:cubicBezTo>
                        <a:pt x="5817" y="190543"/>
                        <a:pt x="6862" y="193639"/>
                        <a:pt x="6339" y="197030"/>
                      </a:cubicBezTo>
                      <a:cubicBezTo>
                        <a:pt x="5937" y="199952"/>
                        <a:pt x="6621" y="203061"/>
                        <a:pt x="7197" y="206050"/>
                      </a:cubicBezTo>
                      <a:cubicBezTo>
                        <a:pt x="7827" y="209548"/>
                        <a:pt x="9435" y="213006"/>
                        <a:pt x="7371" y="216678"/>
                      </a:cubicBezTo>
                      <a:cubicBezTo>
                        <a:pt x="7304" y="216839"/>
                        <a:pt x="7197" y="217308"/>
                        <a:pt x="7304" y="217415"/>
                      </a:cubicBezTo>
                      <a:cubicBezTo>
                        <a:pt x="8631" y="219252"/>
                        <a:pt x="7653" y="221155"/>
                        <a:pt x="7653" y="223044"/>
                      </a:cubicBezTo>
                      <a:cubicBezTo>
                        <a:pt x="7653" y="225108"/>
                        <a:pt x="7653" y="227360"/>
                        <a:pt x="8457" y="229196"/>
                      </a:cubicBezTo>
                      <a:cubicBezTo>
                        <a:pt x="10400" y="233378"/>
                        <a:pt x="11325" y="237868"/>
                        <a:pt x="12880" y="242170"/>
                      </a:cubicBezTo>
                      <a:cubicBezTo>
                        <a:pt x="16096" y="251364"/>
                        <a:pt x="17705" y="260839"/>
                        <a:pt x="19313" y="270422"/>
                      </a:cubicBezTo>
                      <a:cubicBezTo>
                        <a:pt x="19661" y="272553"/>
                        <a:pt x="19420" y="275194"/>
                        <a:pt x="20519" y="276909"/>
                      </a:cubicBezTo>
                      <a:cubicBezTo>
                        <a:pt x="21846" y="279040"/>
                        <a:pt x="22074" y="281386"/>
                        <a:pt x="22530" y="283517"/>
                      </a:cubicBezTo>
                      <a:cubicBezTo>
                        <a:pt x="22932" y="285875"/>
                        <a:pt x="23334" y="288114"/>
                        <a:pt x="24540" y="290231"/>
                      </a:cubicBezTo>
                      <a:cubicBezTo>
                        <a:pt x="24996" y="290982"/>
                        <a:pt x="24768" y="292121"/>
                        <a:pt x="24996" y="293046"/>
                      </a:cubicBezTo>
                      <a:lnTo>
                        <a:pt x="28212" y="306435"/>
                      </a:lnTo>
                      <a:cubicBezTo>
                        <a:pt x="28668" y="308794"/>
                        <a:pt x="29137" y="311139"/>
                        <a:pt x="29941" y="313324"/>
                      </a:cubicBezTo>
                      <a:cubicBezTo>
                        <a:pt x="30799" y="315508"/>
                        <a:pt x="31147" y="317921"/>
                        <a:pt x="31549" y="320105"/>
                      </a:cubicBezTo>
                      <a:cubicBezTo>
                        <a:pt x="32300" y="323845"/>
                        <a:pt x="33104" y="327396"/>
                        <a:pt x="34538" y="330908"/>
                      </a:cubicBezTo>
                      <a:cubicBezTo>
                        <a:pt x="35744" y="333776"/>
                        <a:pt x="36776" y="336711"/>
                        <a:pt x="39068" y="339177"/>
                      </a:cubicBezTo>
                      <a:cubicBezTo>
                        <a:pt x="42111" y="342447"/>
                        <a:pt x="41829" y="342622"/>
                        <a:pt x="41829" y="347272"/>
                      </a:cubicBezTo>
                      <a:cubicBezTo>
                        <a:pt x="41829" y="348478"/>
                        <a:pt x="42057" y="349805"/>
                        <a:pt x="42298" y="350945"/>
                      </a:cubicBezTo>
                      <a:cubicBezTo>
                        <a:pt x="43035" y="354282"/>
                        <a:pt x="44027" y="357431"/>
                        <a:pt x="44483" y="360769"/>
                      </a:cubicBezTo>
                      <a:cubicBezTo>
                        <a:pt x="44939" y="364106"/>
                        <a:pt x="45515" y="367202"/>
                        <a:pt x="47472" y="369963"/>
                      </a:cubicBezTo>
                      <a:cubicBezTo>
                        <a:pt x="47927" y="370593"/>
                        <a:pt x="48169" y="371464"/>
                        <a:pt x="48450" y="372201"/>
                      </a:cubicBezTo>
                      <a:cubicBezTo>
                        <a:pt x="50005" y="376570"/>
                        <a:pt x="51439" y="380819"/>
                        <a:pt x="52980" y="385241"/>
                      </a:cubicBezTo>
                      <a:cubicBezTo>
                        <a:pt x="54990" y="390589"/>
                        <a:pt x="58100" y="395588"/>
                        <a:pt x="58556" y="401499"/>
                      </a:cubicBezTo>
                      <a:cubicBezTo>
                        <a:pt x="58556" y="401619"/>
                        <a:pt x="58556" y="401727"/>
                        <a:pt x="58663" y="401968"/>
                      </a:cubicBezTo>
                      <a:cubicBezTo>
                        <a:pt x="61477" y="408334"/>
                        <a:pt x="64359" y="414767"/>
                        <a:pt x="67227" y="421200"/>
                      </a:cubicBezTo>
                      <a:cubicBezTo>
                        <a:pt x="67924" y="422581"/>
                        <a:pt x="68728" y="424243"/>
                        <a:pt x="69412" y="425677"/>
                      </a:cubicBezTo>
                      <a:cubicBezTo>
                        <a:pt x="70108" y="427004"/>
                        <a:pt x="70846" y="428317"/>
                        <a:pt x="71194" y="429698"/>
                      </a:cubicBezTo>
                      <a:cubicBezTo>
                        <a:pt x="71650" y="431185"/>
                        <a:pt x="71717" y="432686"/>
                        <a:pt x="71891" y="434241"/>
                      </a:cubicBezTo>
                      <a:cubicBezTo>
                        <a:pt x="72065" y="435394"/>
                        <a:pt x="71717" y="436948"/>
                        <a:pt x="72347" y="437739"/>
                      </a:cubicBezTo>
                      <a:cubicBezTo>
                        <a:pt x="75510" y="441706"/>
                        <a:pt x="76997" y="446411"/>
                        <a:pt x="78431" y="451061"/>
                      </a:cubicBezTo>
                      <a:cubicBezTo>
                        <a:pt x="79356" y="454331"/>
                        <a:pt x="78431" y="457896"/>
                        <a:pt x="80040" y="461113"/>
                      </a:cubicBezTo>
                      <a:cubicBezTo>
                        <a:pt x="78887" y="463123"/>
                        <a:pt x="80160" y="464330"/>
                        <a:pt x="81420" y="465764"/>
                      </a:cubicBezTo>
                      <a:cubicBezTo>
                        <a:pt x="82345" y="466796"/>
                        <a:pt x="83551" y="468980"/>
                        <a:pt x="83082" y="469557"/>
                      </a:cubicBezTo>
                      <a:cubicBezTo>
                        <a:pt x="80723" y="472720"/>
                        <a:pt x="83833" y="474328"/>
                        <a:pt x="84690" y="476513"/>
                      </a:cubicBezTo>
                      <a:cubicBezTo>
                        <a:pt x="84918" y="477142"/>
                        <a:pt x="85897" y="477491"/>
                        <a:pt x="86017" y="478067"/>
                      </a:cubicBezTo>
                      <a:cubicBezTo>
                        <a:pt x="86768" y="481404"/>
                        <a:pt x="89408" y="481739"/>
                        <a:pt x="92102" y="482195"/>
                      </a:cubicBezTo>
                      <a:cubicBezTo>
                        <a:pt x="94863" y="482597"/>
                        <a:pt x="97329" y="481337"/>
                        <a:pt x="98991" y="479381"/>
                      </a:cubicBezTo>
                      <a:cubicBezTo>
                        <a:pt x="99567" y="480868"/>
                        <a:pt x="100827" y="482075"/>
                        <a:pt x="102207" y="483227"/>
                      </a:cubicBezTo>
                      <a:cubicBezTo>
                        <a:pt x="104674" y="485358"/>
                        <a:pt x="108346" y="485640"/>
                        <a:pt x="111227" y="483911"/>
                      </a:cubicBezTo>
                      <a:cubicBezTo>
                        <a:pt x="113171" y="482758"/>
                        <a:pt x="115302" y="481552"/>
                        <a:pt x="117540" y="480292"/>
                      </a:cubicBezTo>
                      <a:cubicBezTo>
                        <a:pt x="117191" y="478456"/>
                        <a:pt x="117540" y="476848"/>
                        <a:pt x="118746" y="474891"/>
                      </a:cubicBezTo>
                      <a:cubicBezTo>
                        <a:pt x="120408" y="471956"/>
                        <a:pt x="122191" y="468458"/>
                        <a:pt x="120408" y="465415"/>
                      </a:cubicBezTo>
                      <a:cubicBezTo>
                        <a:pt x="121092" y="463753"/>
                        <a:pt x="121561" y="462654"/>
                        <a:pt x="121963" y="461622"/>
                      </a:cubicBezTo>
                      <a:cubicBezTo>
                        <a:pt x="122365" y="460068"/>
                        <a:pt x="122244" y="457883"/>
                        <a:pt x="123223" y="457146"/>
                      </a:cubicBezTo>
                      <a:cubicBezTo>
                        <a:pt x="125742" y="455189"/>
                        <a:pt x="125742" y="452375"/>
                        <a:pt x="125809" y="449962"/>
                      </a:cubicBezTo>
                      <a:cubicBezTo>
                        <a:pt x="125809" y="444038"/>
                        <a:pt x="127873" y="438932"/>
                        <a:pt x="130460" y="433531"/>
                      </a:cubicBezTo>
                      <a:cubicBezTo>
                        <a:pt x="129374" y="431292"/>
                        <a:pt x="128048" y="428826"/>
                        <a:pt x="130339" y="426186"/>
                      </a:cubicBezTo>
                      <a:cubicBezTo>
                        <a:pt x="130634" y="425958"/>
                        <a:pt x="130286" y="425382"/>
                        <a:pt x="130232" y="424926"/>
                      </a:cubicBezTo>
                      <a:cubicBezTo>
                        <a:pt x="130058" y="423546"/>
                        <a:pt x="129656" y="422165"/>
                        <a:pt x="129656" y="420731"/>
                      </a:cubicBezTo>
                      <a:cubicBezTo>
                        <a:pt x="129656" y="417287"/>
                        <a:pt x="129776" y="414124"/>
                        <a:pt x="129776" y="410854"/>
                      </a:cubicBezTo>
                      <a:cubicBezTo>
                        <a:pt x="129830" y="408441"/>
                        <a:pt x="129830" y="405908"/>
                        <a:pt x="130058" y="403496"/>
                      </a:cubicBezTo>
                      <a:cubicBezTo>
                        <a:pt x="130581" y="398041"/>
                        <a:pt x="131090" y="392693"/>
                        <a:pt x="131613" y="387466"/>
                      </a:cubicBezTo>
                      <a:cubicBezTo>
                        <a:pt x="131666" y="386662"/>
                        <a:pt x="132417" y="385912"/>
                        <a:pt x="132765" y="385107"/>
                      </a:cubicBezTo>
                      <a:cubicBezTo>
                        <a:pt x="133114" y="383901"/>
                        <a:pt x="133623" y="382641"/>
                        <a:pt x="133744" y="381315"/>
                      </a:cubicBezTo>
                      <a:lnTo>
                        <a:pt x="135700" y="364776"/>
                      </a:lnTo>
                      <a:cubicBezTo>
                        <a:pt x="135767" y="363690"/>
                        <a:pt x="136786" y="362363"/>
                        <a:pt x="136558" y="361506"/>
                      </a:cubicBezTo>
                      <a:cubicBezTo>
                        <a:pt x="135178" y="357592"/>
                        <a:pt x="135808" y="353397"/>
                        <a:pt x="134950" y="349376"/>
                      </a:cubicBezTo>
                      <a:cubicBezTo>
                        <a:pt x="133811" y="344377"/>
                        <a:pt x="132712" y="339445"/>
                        <a:pt x="129495" y="335357"/>
                      </a:cubicBezTo>
                      <a:cubicBezTo>
                        <a:pt x="128222" y="333696"/>
                        <a:pt x="128798" y="332034"/>
                        <a:pt x="130071" y="330532"/>
                      </a:cubicBezTo>
                      <a:cubicBezTo>
                        <a:pt x="131345" y="328871"/>
                        <a:pt x="132658" y="327034"/>
                        <a:pt x="134213" y="325600"/>
                      </a:cubicBezTo>
                      <a:cubicBezTo>
                        <a:pt x="140297" y="319971"/>
                        <a:pt x="140177" y="312037"/>
                        <a:pt x="141276" y="304585"/>
                      </a:cubicBezTo>
                      <a:cubicBezTo>
                        <a:pt x="141557" y="303151"/>
                        <a:pt x="141504" y="301717"/>
                        <a:pt x="141624" y="300283"/>
                      </a:cubicBezTo>
                      <a:cubicBezTo>
                        <a:pt x="141906" y="297120"/>
                        <a:pt x="143005" y="293850"/>
                        <a:pt x="140820" y="290915"/>
                      </a:cubicBezTo>
                      <a:cubicBezTo>
                        <a:pt x="140592" y="290633"/>
                        <a:pt x="140364" y="290111"/>
                        <a:pt x="140297" y="289709"/>
                      </a:cubicBezTo>
                      <a:cubicBezTo>
                        <a:pt x="139667" y="286559"/>
                        <a:pt x="139265" y="283342"/>
                        <a:pt x="138515" y="280233"/>
                      </a:cubicBezTo>
                      <a:cubicBezTo>
                        <a:pt x="136786" y="273344"/>
                        <a:pt x="136102" y="266455"/>
                        <a:pt x="137188" y="259446"/>
                      </a:cubicBezTo>
                      <a:cubicBezTo>
                        <a:pt x="137711" y="256403"/>
                        <a:pt x="137818" y="253415"/>
                        <a:pt x="137711" y="250426"/>
                      </a:cubicBezTo>
                      <a:cubicBezTo>
                        <a:pt x="137536" y="244341"/>
                        <a:pt x="137657" y="238136"/>
                        <a:pt x="135124" y="232386"/>
                      </a:cubicBezTo>
                      <a:cubicBezTo>
                        <a:pt x="135700" y="229116"/>
                        <a:pt x="134092" y="226301"/>
                        <a:pt x="133395" y="223245"/>
                      </a:cubicBezTo>
                      <a:cubicBezTo>
                        <a:pt x="133047" y="221235"/>
                        <a:pt x="132939" y="218648"/>
                        <a:pt x="133918" y="217107"/>
                      </a:cubicBezTo>
                      <a:cubicBezTo>
                        <a:pt x="135231" y="214869"/>
                        <a:pt x="135352" y="212805"/>
                        <a:pt x="135178" y="210392"/>
                      </a:cubicBezTo>
                      <a:cubicBezTo>
                        <a:pt x="135178" y="209990"/>
                        <a:pt x="135298" y="209535"/>
                        <a:pt x="135405" y="209133"/>
                      </a:cubicBezTo>
                      <a:cubicBezTo>
                        <a:pt x="136102" y="206948"/>
                        <a:pt x="136612" y="204536"/>
                        <a:pt x="137644" y="202592"/>
                      </a:cubicBezTo>
                      <a:cubicBezTo>
                        <a:pt x="138274" y="201440"/>
                        <a:pt x="137872" y="201734"/>
                        <a:pt x="137188" y="201440"/>
                      </a:cubicBezTo>
                      <a:cubicBezTo>
                        <a:pt x="136907" y="201265"/>
                        <a:pt x="136786" y="200515"/>
                        <a:pt x="136679" y="200059"/>
                      </a:cubicBezTo>
                      <a:cubicBezTo>
                        <a:pt x="135928" y="197647"/>
                        <a:pt x="137134" y="195181"/>
                        <a:pt x="136732" y="192822"/>
                      </a:cubicBezTo>
                      <a:cubicBezTo>
                        <a:pt x="136330" y="190932"/>
                        <a:pt x="136156" y="189149"/>
                        <a:pt x="136384" y="187260"/>
                      </a:cubicBezTo>
                      <a:cubicBezTo>
                        <a:pt x="136558" y="186161"/>
                        <a:pt x="136156" y="184901"/>
                        <a:pt x="135861" y="183869"/>
                      </a:cubicBezTo>
                      <a:cubicBezTo>
                        <a:pt x="135178" y="181456"/>
                        <a:pt x="134306" y="178923"/>
                        <a:pt x="133623" y="176632"/>
                      </a:cubicBezTo>
                      <a:cubicBezTo>
                        <a:pt x="132765" y="173536"/>
                        <a:pt x="132296" y="170319"/>
                        <a:pt x="131264" y="167263"/>
                      </a:cubicBezTo>
                      <a:cubicBezTo>
                        <a:pt x="130125" y="163296"/>
                        <a:pt x="128115" y="159691"/>
                        <a:pt x="126104" y="156059"/>
                      </a:cubicBezTo>
                      <a:cubicBezTo>
                        <a:pt x="124027" y="152038"/>
                        <a:pt x="121909" y="148124"/>
                        <a:pt x="119550" y="143943"/>
                      </a:cubicBezTo>
                      <a:cubicBezTo>
                        <a:pt x="116910" y="139466"/>
                        <a:pt x="114618" y="134923"/>
                        <a:pt x="111402" y="130728"/>
                      </a:cubicBezTo>
                      <a:cubicBezTo>
                        <a:pt x="110249" y="129012"/>
                        <a:pt x="109740" y="127176"/>
                        <a:pt x="109338" y="125099"/>
                      </a:cubicBezTo>
                      <a:cubicBezTo>
                        <a:pt x="108761" y="122459"/>
                        <a:pt x="107850" y="119979"/>
                        <a:pt x="108761" y="117178"/>
                      </a:cubicBezTo>
                      <a:cubicBezTo>
                        <a:pt x="109043" y="116428"/>
                        <a:pt x="108533" y="115449"/>
                        <a:pt x="108413" y="114591"/>
                      </a:cubicBezTo>
                      <a:cubicBezTo>
                        <a:pt x="107327" y="108855"/>
                        <a:pt x="107153" y="102650"/>
                        <a:pt x="104271" y="97302"/>
                      </a:cubicBezTo>
                      <a:cubicBezTo>
                        <a:pt x="103869" y="96672"/>
                        <a:pt x="104097" y="95815"/>
                        <a:pt x="103816" y="95171"/>
                      </a:cubicBezTo>
                      <a:cubicBezTo>
                        <a:pt x="103360" y="93670"/>
                        <a:pt x="102784" y="92182"/>
                        <a:pt x="101926" y="90815"/>
                      </a:cubicBezTo>
                      <a:cubicBezTo>
                        <a:pt x="99849" y="86969"/>
                        <a:pt x="96243" y="84034"/>
                        <a:pt x="95493" y="79329"/>
                      </a:cubicBezTo>
                      <a:cubicBezTo>
                        <a:pt x="95439" y="78927"/>
                        <a:pt x="95037" y="78579"/>
                        <a:pt x="94863" y="78244"/>
                      </a:cubicBezTo>
                      <a:cubicBezTo>
                        <a:pt x="92504" y="73593"/>
                        <a:pt x="88885" y="69747"/>
                        <a:pt x="86017" y="65485"/>
                      </a:cubicBezTo>
                      <a:lnTo>
                        <a:pt x="80509" y="57497"/>
                      </a:lnTo>
                      <a:cubicBezTo>
                        <a:pt x="76837" y="51868"/>
                        <a:pt x="72923" y="46533"/>
                        <a:pt x="68272" y="41762"/>
                      </a:cubicBezTo>
                      <a:cubicBezTo>
                        <a:pt x="67187" y="40502"/>
                        <a:pt x="66141" y="39229"/>
                        <a:pt x="64935" y="38090"/>
                      </a:cubicBezTo>
                      <a:cubicBezTo>
                        <a:pt x="61209" y="34525"/>
                        <a:pt x="57416" y="31027"/>
                        <a:pt x="53449" y="27355"/>
                      </a:cubicBezTo>
                      <a:cubicBezTo>
                        <a:pt x="51211" y="25049"/>
                        <a:pt x="48450" y="23334"/>
                        <a:pt x="45528" y="21900"/>
                      </a:cubicBezTo>
                      <a:cubicBezTo>
                        <a:pt x="42942" y="20466"/>
                        <a:pt x="39953" y="19608"/>
                        <a:pt x="37152" y="18562"/>
                      </a:cubicBezTo>
                      <a:cubicBezTo>
                        <a:pt x="36750" y="18388"/>
                        <a:pt x="36401" y="18335"/>
                        <a:pt x="36120" y="18160"/>
                      </a:cubicBezTo>
                      <a:cubicBezTo>
                        <a:pt x="35771" y="14770"/>
                        <a:pt x="35423" y="11446"/>
                        <a:pt x="35141" y="7814"/>
                      </a:cubicBezTo>
                      <a:cubicBezTo>
                        <a:pt x="34565" y="3444"/>
                        <a:pt x="32434" y="1273"/>
                        <a:pt x="27623" y="0"/>
                      </a:cubicBezTo>
                      <a:cubicBezTo>
                        <a:pt x="24580" y="4021"/>
                        <a:pt x="22677" y="8497"/>
                        <a:pt x="20962" y="13148"/>
                      </a:cubicBezTo>
                      <a:cubicBezTo>
                        <a:pt x="18026" y="12920"/>
                        <a:pt x="15909" y="14233"/>
                        <a:pt x="13671" y="17624"/>
                      </a:cubicBezTo>
                      <a:cubicBezTo>
                        <a:pt x="14703" y="19635"/>
                        <a:pt x="15855" y="21350"/>
                        <a:pt x="17236" y="23079"/>
                      </a:cubicBezTo>
                      <a:cubicBezTo>
                        <a:pt x="15802" y="26872"/>
                        <a:pt x="14649" y="30826"/>
                        <a:pt x="13845" y="34793"/>
                      </a:cubicBezTo>
                      <a:cubicBezTo>
                        <a:pt x="12639" y="40422"/>
                        <a:pt x="12639" y="46225"/>
                        <a:pt x="11030" y="51680"/>
                      </a:cubicBezTo>
                      <a:cubicBezTo>
                        <a:pt x="9770" y="57028"/>
                        <a:pt x="8511" y="62362"/>
                        <a:pt x="7934" y="67817"/>
                      </a:cubicBezTo>
                      <a:cubicBezTo>
                        <a:pt x="7706" y="70336"/>
                        <a:pt x="7304" y="72869"/>
                        <a:pt x="7010" y="75456"/>
                      </a:cubicBezTo>
                      <a:cubicBezTo>
                        <a:pt x="6433" y="81206"/>
                        <a:pt x="5978" y="86996"/>
                        <a:pt x="5401" y="92625"/>
                      </a:cubicBezTo>
                      <a:cubicBezTo>
                        <a:pt x="4946" y="96645"/>
                        <a:pt x="3109" y="100613"/>
                        <a:pt x="4664" y="104915"/>
                      </a:cubicBezTo>
                      <a:cubicBezTo>
                        <a:pt x="4718" y="105089"/>
                        <a:pt x="4610" y="105491"/>
                        <a:pt x="4490" y="105719"/>
                      </a:cubicBezTo>
                      <a:cubicBezTo>
                        <a:pt x="3806" y="110088"/>
                        <a:pt x="3230" y="114511"/>
                        <a:pt x="2131" y="118813"/>
                      </a:cubicBezTo>
                      <a:cubicBezTo>
                        <a:pt x="1045" y="123008"/>
                        <a:pt x="2935" y="127605"/>
                        <a:pt x="0" y="131452"/>
                      </a:cubicBezTo>
                      <a:cubicBezTo>
                        <a:pt x="1019" y="133288"/>
                        <a:pt x="-188" y="135124"/>
                        <a:pt x="40" y="136840"/>
                      </a:cubicBezTo>
                      <a:close/>
                      <a:moveTo>
                        <a:pt x="48396" y="55165"/>
                      </a:moveTo>
                      <a:cubicBezTo>
                        <a:pt x="51439" y="59239"/>
                        <a:pt x="55460" y="62630"/>
                        <a:pt x="58100" y="67053"/>
                      </a:cubicBezTo>
                      <a:cubicBezTo>
                        <a:pt x="59480" y="69010"/>
                        <a:pt x="60914" y="70966"/>
                        <a:pt x="62295" y="72910"/>
                      </a:cubicBezTo>
                      <a:cubicBezTo>
                        <a:pt x="65686" y="77212"/>
                        <a:pt x="69009" y="81527"/>
                        <a:pt x="72293" y="85776"/>
                      </a:cubicBezTo>
                      <a:cubicBezTo>
                        <a:pt x="74303" y="89046"/>
                        <a:pt x="74531" y="93415"/>
                        <a:pt x="77976" y="95882"/>
                      </a:cubicBezTo>
                      <a:cubicBezTo>
                        <a:pt x="78150" y="96056"/>
                        <a:pt x="78204" y="96391"/>
                        <a:pt x="78324" y="96686"/>
                      </a:cubicBezTo>
                      <a:cubicBezTo>
                        <a:pt x="79879" y="100599"/>
                        <a:pt x="81769" y="104446"/>
                        <a:pt x="82975" y="108399"/>
                      </a:cubicBezTo>
                      <a:cubicBezTo>
                        <a:pt x="84355" y="112072"/>
                        <a:pt x="87853" y="115302"/>
                        <a:pt x="86419" y="119832"/>
                      </a:cubicBezTo>
                      <a:cubicBezTo>
                        <a:pt x="87974" y="121092"/>
                        <a:pt x="87572" y="123156"/>
                        <a:pt x="88363" y="124657"/>
                      </a:cubicBezTo>
                      <a:cubicBezTo>
                        <a:pt x="90319" y="128101"/>
                        <a:pt x="91633" y="131787"/>
                        <a:pt x="92960" y="135513"/>
                      </a:cubicBezTo>
                      <a:cubicBezTo>
                        <a:pt x="94045" y="138220"/>
                        <a:pt x="95024" y="140793"/>
                        <a:pt x="96230" y="143728"/>
                      </a:cubicBezTo>
                      <a:cubicBezTo>
                        <a:pt x="99674" y="152279"/>
                        <a:pt x="103802" y="160776"/>
                        <a:pt x="107019" y="169689"/>
                      </a:cubicBezTo>
                      <a:cubicBezTo>
                        <a:pt x="107823" y="172678"/>
                        <a:pt x="109083" y="175613"/>
                        <a:pt x="108976" y="178990"/>
                      </a:cubicBezTo>
                      <a:cubicBezTo>
                        <a:pt x="108748" y="181912"/>
                        <a:pt x="109726" y="184901"/>
                        <a:pt x="110584" y="187782"/>
                      </a:cubicBezTo>
                      <a:cubicBezTo>
                        <a:pt x="111509" y="191227"/>
                        <a:pt x="113452" y="194510"/>
                        <a:pt x="111616" y="198116"/>
                      </a:cubicBezTo>
                      <a:cubicBezTo>
                        <a:pt x="111495" y="198290"/>
                        <a:pt x="111388" y="198692"/>
                        <a:pt x="111495" y="198813"/>
                      </a:cubicBezTo>
                      <a:cubicBezTo>
                        <a:pt x="112876" y="200649"/>
                        <a:pt x="111723" y="202552"/>
                        <a:pt x="111670" y="204442"/>
                      </a:cubicBezTo>
                      <a:cubicBezTo>
                        <a:pt x="111616" y="206452"/>
                        <a:pt x="111495" y="208690"/>
                        <a:pt x="112313" y="210473"/>
                      </a:cubicBezTo>
                      <a:cubicBezTo>
                        <a:pt x="114149" y="214721"/>
                        <a:pt x="114900" y="219198"/>
                        <a:pt x="116334" y="223567"/>
                      </a:cubicBezTo>
                      <a:cubicBezTo>
                        <a:pt x="119255" y="232882"/>
                        <a:pt x="118626" y="242813"/>
                        <a:pt x="119148" y="252463"/>
                      </a:cubicBezTo>
                      <a:cubicBezTo>
                        <a:pt x="119215" y="254755"/>
                        <a:pt x="118572" y="257234"/>
                        <a:pt x="119376" y="259191"/>
                      </a:cubicBezTo>
                      <a:cubicBezTo>
                        <a:pt x="120301" y="261550"/>
                        <a:pt x="120060" y="263895"/>
                        <a:pt x="119952" y="266200"/>
                      </a:cubicBezTo>
                      <a:cubicBezTo>
                        <a:pt x="119778" y="268613"/>
                        <a:pt x="119550" y="270851"/>
                        <a:pt x="120354" y="273264"/>
                      </a:cubicBezTo>
                      <a:cubicBezTo>
                        <a:pt x="120529" y="274121"/>
                        <a:pt x="120127" y="275220"/>
                        <a:pt x="120060" y="276199"/>
                      </a:cubicBezTo>
                      <a:lnTo>
                        <a:pt x="120060" y="290151"/>
                      </a:lnTo>
                      <a:cubicBezTo>
                        <a:pt x="119939" y="292563"/>
                        <a:pt x="119550" y="295029"/>
                        <a:pt x="119658" y="297388"/>
                      </a:cubicBezTo>
                      <a:cubicBezTo>
                        <a:pt x="119765" y="299801"/>
                        <a:pt x="119376" y="302267"/>
                        <a:pt x="119081" y="304518"/>
                      </a:cubicBezTo>
                      <a:cubicBezTo>
                        <a:pt x="118559" y="308365"/>
                        <a:pt x="118210" y="312158"/>
                        <a:pt x="118505" y="316004"/>
                      </a:cubicBezTo>
                      <a:cubicBezTo>
                        <a:pt x="118786" y="319154"/>
                        <a:pt x="119028" y="322384"/>
                        <a:pt x="120113" y="325480"/>
                      </a:cubicBezTo>
                      <a:cubicBezTo>
                        <a:pt x="121722" y="329728"/>
                        <a:pt x="121373" y="329849"/>
                        <a:pt x="119591" y="334325"/>
                      </a:cubicBezTo>
                      <a:cubicBezTo>
                        <a:pt x="119188" y="335532"/>
                        <a:pt x="118907" y="336791"/>
                        <a:pt x="118612" y="338051"/>
                      </a:cubicBezTo>
                      <a:cubicBezTo>
                        <a:pt x="118089" y="341442"/>
                        <a:pt x="117862" y="344940"/>
                        <a:pt x="117004" y="348277"/>
                      </a:cubicBezTo>
                      <a:cubicBezTo>
                        <a:pt x="116200" y="351548"/>
                        <a:pt x="115623" y="354764"/>
                        <a:pt x="116200" y="358222"/>
                      </a:cubicBezTo>
                      <a:cubicBezTo>
                        <a:pt x="116320" y="359026"/>
                        <a:pt x="116200" y="359884"/>
                        <a:pt x="116146" y="360742"/>
                      </a:cubicBezTo>
                      <a:cubicBezTo>
                        <a:pt x="115623" y="365513"/>
                        <a:pt x="115168" y="370097"/>
                        <a:pt x="114645" y="374922"/>
                      </a:cubicBezTo>
                      <a:cubicBezTo>
                        <a:pt x="114136" y="380846"/>
                        <a:pt x="115047" y="386930"/>
                        <a:pt x="112581" y="392613"/>
                      </a:cubicBezTo>
                      <a:cubicBezTo>
                        <a:pt x="112527" y="392787"/>
                        <a:pt x="112474" y="392894"/>
                        <a:pt x="112474" y="393069"/>
                      </a:cubicBezTo>
                      <a:cubicBezTo>
                        <a:pt x="112018" y="400360"/>
                        <a:pt x="111549" y="407651"/>
                        <a:pt x="111147" y="415008"/>
                      </a:cubicBezTo>
                      <a:cubicBezTo>
                        <a:pt x="111093" y="416617"/>
                        <a:pt x="111026" y="418520"/>
                        <a:pt x="110973" y="420182"/>
                      </a:cubicBezTo>
                      <a:cubicBezTo>
                        <a:pt x="110919" y="421736"/>
                        <a:pt x="110919" y="423278"/>
                        <a:pt x="110571" y="424779"/>
                      </a:cubicBezTo>
                      <a:cubicBezTo>
                        <a:pt x="110222" y="426267"/>
                        <a:pt x="109418" y="427768"/>
                        <a:pt x="108788" y="429269"/>
                      </a:cubicBezTo>
                      <a:cubicBezTo>
                        <a:pt x="108386" y="430421"/>
                        <a:pt x="107354" y="431681"/>
                        <a:pt x="107528" y="432713"/>
                      </a:cubicBezTo>
                      <a:cubicBezTo>
                        <a:pt x="108265" y="437887"/>
                        <a:pt x="107300" y="442939"/>
                        <a:pt x="106148" y="447871"/>
                      </a:cubicBezTo>
                      <a:cubicBezTo>
                        <a:pt x="105411" y="451383"/>
                        <a:pt x="102824" y="454184"/>
                        <a:pt x="102529" y="457816"/>
                      </a:cubicBezTo>
                      <a:cubicBezTo>
                        <a:pt x="101444" y="458500"/>
                        <a:pt x="101095" y="459371"/>
                        <a:pt x="101095" y="460282"/>
                      </a:cubicBezTo>
                      <a:cubicBezTo>
                        <a:pt x="100626" y="459652"/>
                        <a:pt x="100063" y="459022"/>
                        <a:pt x="99259" y="458674"/>
                      </a:cubicBezTo>
                      <a:cubicBezTo>
                        <a:pt x="98977" y="456891"/>
                        <a:pt x="98910" y="455792"/>
                        <a:pt x="98683" y="454774"/>
                      </a:cubicBezTo>
                      <a:cubicBezTo>
                        <a:pt x="98334" y="453340"/>
                        <a:pt x="97128" y="451557"/>
                        <a:pt x="97651" y="450404"/>
                      </a:cubicBezTo>
                      <a:cubicBezTo>
                        <a:pt x="98857" y="447590"/>
                        <a:pt x="97597" y="445352"/>
                        <a:pt x="96444" y="443341"/>
                      </a:cubicBezTo>
                      <a:cubicBezTo>
                        <a:pt x="93751" y="438516"/>
                        <a:pt x="93174" y="433289"/>
                        <a:pt x="92879" y="427660"/>
                      </a:cubicBezTo>
                      <a:cubicBezTo>
                        <a:pt x="90923" y="426387"/>
                        <a:pt x="88510" y="424967"/>
                        <a:pt x="89381" y="421629"/>
                      </a:cubicBezTo>
                      <a:cubicBezTo>
                        <a:pt x="89435" y="421401"/>
                        <a:pt x="88872" y="421053"/>
                        <a:pt x="88631" y="420705"/>
                      </a:cubicBezTo>
                      <a:cubicBezTo>
                        <a:pt x="87827" y="419673"/>
                        <a:pt x="86848" y="418694"/>
                        <a:pt x="86272" y="417488"/>
                      </a:cubicBezTo>
                      <a:cubicBezTo>
                        <a:pt x="84784" y="414566"/>
                        <a:pt x="83350" y="411912"/>
                        <a:pt x="81970" y="409219"/>
                      </a:cubicBezTo>
                      <a:cubicBezTo>
                        <a:pt x="80938" y="407155"/>
                        <a:pt x="79839" y="405144"/>
                        <a:pt x="78927" y="403013"/>
                      </a:cubicBezTo>
                      <a:cubicBezTo>
                        <a:pt x="77024" y="398309"/>
                        <a:pt x="75081" y="393591"/>
                        <a:pt x="73352" y="388833"/>
                      </a:cubicBezTo>
                      <a:cubicBezTo>
                        <a:pt x="73124" y="388136"/>
                        <a:pt x="73526" y="387225"/>
                        <a:pt x="73526" y="386421"/>
                      </a:cubicBezTo>
                      <a:cubicBezTo>
                        <a:pt x="73352" y="385215"/>
                        <a:pt x="73245" y="383955"/>
                        <a:pt x="72896" y="382802"/>
                      </a:cubicBezTo>
                      <a:lnTo>
                        <a:pt x="67897" y="368046"/>
                      </a:lnTo>
                      <a:cubicBezTo>
                        <a:pt x="67616" y="367014"/>
                        <a:pt x="67951" y="365459"/>
                        <a:pt x="67321" y="364829"/>
                      </a:cubicBezTo>
                      <a:cubicBezTo>
                        <a:pt x="64453" y="362069"/>
                        <a:pt x="63702" y="358168"/>
                        <a:pt x="61397" y="355005"/>
                      </a:cubicBezTo>
                      <a:cubicBezTo>
                        <a:pt x="58636" y="351105"/>
                        <a:pt x="55888" y="347192"/>
                        <a:pt x="51399" y="344726"/>
                      </a:cubicBezTo>
                      <a:cubicBezTo>
                        <a:pt x="49616" y="343747"/>
                        <a:pt x="49509" y="342085"/>
                        <a:pt x="50072" y="340357"/>
                      </a:cubicBezTo>
                      <a:cubicBezTo>
                        <a:pt x="50822" y="338400"/>
                        <a:pt x="51278" y="336336"/>
                        <a:pt x="52256" y="334553"/>
                      </a:cubicBezTo>
                      <a:cubicBezTo>
                        <a:pt x="56224" y="327423"/>
                        <a:pt x="53918" y="320548"/>
                        <a:pt x="52766" y="313592"/>
                      </a:cubicBezTo>
                      <a:cubicBezTo>
                        <a:pt x="52538" y="312278"/>
                        <a:pt x="52082" y="311005"/>
                        <a:pt x="51841" y="309745"/>
                      </a:cubicBezTo>
                      <a:cubicBezTo>
                        <a:pt x="51090" y="306877"/>
                        <a:pt x="51211" y="303660"/>
                        <a:pt x="48396" y="301650"/>
                      </a:cubicBezTo>
                      <a:cubicBezTo>
                        <a:pt x="48048" y="301422"/>
                        <a:pt x="47820" y="301020"/>
                        <a:pt x="47592" y="300618"/>
                      </a:cubicBezTo>
                      <a:cubicBezTo>
                        <a:pt x="46332" y="297978"/>
                        <a:pt x="45233" y="295163"/>
                        <a:pt x="43746" y="292510"/>
                      </a:cubicBezTo>
                      <a:cubicBezTo>
                        <a:pt x="40650" y="286706"/>
                        <a:pt x="38291" y="280447"/>
                        <a:pt x="38117" y="273840"/>
                      </a:cubicBezTo>
                      <a:cubicBezTo>
                        <a:pt x="38009" y="270972"/>
                        <a:pt x="37768" y="268157"/>
                        <a:pt x="37259" y="265343"/>
                      </a:cubicBezTo>
                      <a:cubicBezTo>
                        <a:pt x="36227" y="259767"/>
                        <a:pt x="35530" y="254031"/>
                        <a:pt x="32327" y="249032"/>
                      </a:cubicBezTo>
                      <a:cubicBezTo>
                        <a:pt x="32501" y="245882"/>
                        <a:pt x="30544" y="243456"/>
                        <a:pt x="29847" y="240588"/>
                      </a:cubicBezTo>
                      <a:cubicBezTo>
                        <a:pt x="29445" y="238752"/>
                        <a:pt x="29271" y="236286"/>
                        <a:pt x="30196" y="234785"/>
                      </a:cubicBezTo>
                      <a:cubicBezTo>
                        <a:pt x="31456" y="232600"/>
                        <a:pt x="31509" y="230644"/>
                        <a:pt x="31335" y="228459"/>
                      </a:cubicBezTo>
                      <a:cubicBezTo>
                        <a:pt x="31335" y="228057"/>
                        <a:pt x="31335" y="227601"/>
                        <a:pt x="31509" y="227253"/>
                      </a:cubicBezTo>
                      <a:cubicBezTo>
                        <a:pt x="32139" y="225189"/>
                        <a:pt x="32488" y="223004"/>
                        <a:pt x="33573" y="221168"/>
                      </a:cubicBezTo>
                      <a:cubicBezTo>
                        <a:pt x="34203" y="220082"/>
                        <a:pt x="33694" y="220364"/>
                        <a:pt x="33118" y="220082"/>
                      </a:cubicBezTo>
                      <a:cubicBezTo>
                        <a:pt x="32769" y="219962"/>
                        <a:pt x="32595" y="219332"/>
                        <a:pt x="32488" y="218876"/>
                      </a:cubicBezTo>
                      <a:cubicBezTo>
                        <a:pt x="31630" y="216638"/>
                        <a:pt x="32997" y="214386"/>
                        <a:pt x="32716" y="212269"/>
                      </a:cubicBezTo>
                      <a:cubicBezTo>
                        <a:pt x="32488" y="210433"/>
                        <a:pt x="32488" y="208824"/>
                        <a:pt x="32836" y="207042"/>
                      </a:cubicBezTo>
                      <a:cubicBezTo>
                        <a:pt x="33118" y="206010"/>
                        <a:pt x="32890" y="204911"/>
                        <a:pt x="32662" y="203946"/>
                      </a:cubicBezTo>
                      <a:cubicBezTo>
                        <a:pt x="32206" y="201761"/>
                        <a:pt x="31630" y="199295"/>
                        <a:pt x="31174" y="197164"/>
                      </a:cubicBezTo>
                      <a:cubicBezTo>
                        <a:pt x="30598" y="194296"/>
                        <a:pt x="30424" y="191307"/>
                        <a:pt x="29740" y="188439"/>
                      </a:cubicBezTo>
                      <a:cubicBezTo>
                        <a:pt x="28815" y="184821"/>
                        <a:pt x="27783" y="181148"/>
                        <a:pt x="26751" y="177530"/>
                      </a:cubicBezTo>
                      <a:cubicBezTo>
                        <a:pt x="25545" y="173455"/>
                        <a:pt x="24460" y="169488"/>
                        <a:pt x="23253" y="165293"/>
                      </a:cubicBezTo>
                      <a:cubicBezTo>
                        <a:pt x="21645" y="160522"/>
                        <a:pt x="20104" y="155817"/>
                        <a:pt x="18951" y="150993"/>
                      </a:cubicBezTo>
                      <a:cubicBezTo>
                        <a:pt x="18549" y="149103"/>
                        <a:pt x="18777" y="147267"/>
                        <a:pt x="19125" y="145310"/>
                      </a:cubicBezTo>
                      <a:cubicBezTo>
                        <a:pt x="19648" y="142723"/>
                        <a:pt x="19755" y="140190"/>
                        <a:pt x="21658" y="138126"/>
                      </a:cubicBezTo>
                      <a:cubicBezTo>
                        <a:pt x="22235" y="137550"/>
                        <a:pt x="22061" y="136518"/>
                        <a:pt x="22288" y="135714"/>
                      </a:cubicBezTo>
                      <a:cubicBezTo>
                        <a:pt x="23428" y="130313"/>
                        <a:pt x="25384" y="125139"/>
                        <a:pt x="26014" y="119684"/>
                      </a:cubicBezTo>
                      <a:cubicBezTo>
                        <a:pt x="26188" y="119001"/>
                        <a:pt x="26765" y="118371"/>
                        <a:pt x="26939" y="117795"/>
                      </a:cubicBezTo>
                      <a:cubicBezTo>
                        <a:pt x="27220" y="116361"/>
                        <a:pt x="27462" y="114926"/>
                        <a:pt x="27569" y="113492"/>
                      </a:cubicBezTo>
                      <a:cubicBezTo>
                        <a:pt x="27797" y="109472"/>
                        <a:pt x="26242" y="105330"/>
                        <a:pt x="28145" y="101377"/>
                      </a:cubicBezTo>
                      <a:cubicBezTo>
                        <a:pt x="28266" y="101095"/>
                        <a:pt x="28145" y="100639"/>
                        <a:pt x="28199" y="100170"/>
                      </a:cubicBezTo>
                      <a:cubicBezTo>
                        <a:pt x="28306" y="95412"/>
                        <a:pt x="28936" y="90748"/>
                        <a:pt x="29405" y="85990"/>
                      </a:cubicBezTo>
                      <a:cubicBezTo>
                        <a:pt x="29861" y="83002"/>
                        <a:pt x="30263" y="80080"/>
                        <a:pt x="30665" y="77091"/>
                      </a:cubicBezTo>
                      <a:cubicBezTo>
                        <a:pt x="31348" y="71006"/>
                        <a:pt x="32380" y="64975"/>
                        <a:pt x="33761" y="59051"/>
                      </a:cubicBezTo>
                      <a:cubicBezTo>
                        <a:pt x="34163" y="57550"/>
                        <a:pt x="34444" y="56063"/>
                        <a:pt x="34619" y="54575"/>
                      </a:cubicBezTo>
                      <a:cubicBezTo>
                        <a:pt x="35128" y="50675"/>
                        <a:pt x="35543" y="46761"/>
                        <a:pt x="36053" y="42741"/>
                      </a:cubicBezTo>
                      <a:cubicBezTo>
                        <a:pt x="36334" y="43143"/>
                        <a:pt x="36803" y="43424"/>
                        <a:pt x="37205" y="43826"/>
                      </a:cubicBezTo>
                      <a:cubicBezTo>
                        <a:pt x="40703" y="47874"/>
                        <a:pt x="45126" y="50983"/>
                        <a:pt x="48396" y="5516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1" name="PA-任意多边形 47">
                  <a:extLst>
                    <a:ext uri="{FF2B5EF4-FFF2-40B4-BE49-F238E27FC236}">
                      <a16:creationId xmlns:a16="http://schemas.microsoft.com/office/drawing/2014/main" id="{04D5F3B7-34AE-E789-28C8-EE8FD130873E}"/>
                    </a:ext>
                  </a:extLst>
                </p:cNvPr>
                <p:cNvSpPr/>
                <p:nvPr>
                  <p:custDataLst>
                    <p:tags r:id="rId14"/>
                  </p:custDataLst>
                </p:nvPr>
              </p:nvSpPr>
              <p:spPr>
                <a:xfrm>
                  <a:off x="-4596244" y="-1951469"/>
                  <a:ext cx="225432" cy="420694"/>
                </a:xfrm>
                <a:custGeom>
                  <a:avLst/>
                  <a:gdLst>
                    <a:gd name="connsiteX0" fmla="*/ 2830 w 225432"/>
                    <a:gd name="connsiteY0" fmla="*/ 67850 h 420694"/>
                    <a:gd name="connsiteX1" fmla="*/ 3755 w 225432"/>
                    <a:gd name="connsiteY1" fmla="*/ 75208 h 420694"/>
                    <a:gd name="connsiteX2" fmla="*/ 6449 w 225432"/>
                    <a:gd name="connsiteY2" fmla="*/ 91573 h 420694"/>
                    <a:gd name="connsiteX3" fmla="*/ 8406 w 225432"/>
                    <a:gd name="connsiteY3" fmla="*/ 103233 h 420694"/>
                    <a:gd name="connsiteX4" fmla="*/ 8526 w 225432"/>
                    <a:gd name="connsiteY4" fmla="*/ 104037 h 420694"/>
                    <a:gd name="connsiteX5" fmla="*/ 9330 w 225432"/>
                    <a:gd name="connsiteY5" fmla="*/ 116904 h 420694"/>
                    <a:gd name="connsiteX6" fmla="*/ 9960 w 225432"/>
                    <a:gd name="connsiteY6" fmla="*/ 129194 h 420694"/>
                    <a:gd name="connsiteX7" fmla="*/ 11341 w 225432"/>
                    <a:gd name="connsiteY7" fmla="*/ 134313 h 420694"/>
                    <a:gd name="connsiteX8" fmla="*/ 14383 w 225432"/>
                    <a:gd name="connsiteY8" fmla="*/ 146027 h 420694"/>
                    <a:gd name="connsiteX9" fmla="*/ 16742 w 225432"/>
                    <a:gd name="connsiteY9" fmla="*/ 154699 h 420694"/>
                    <a:gd name="connsiteX10" fmla="*/ 28174 w 225432"/>
                    <a:gd name="connsiteY10" fmla="*/ 180552 h 420694"/>
                    <a:gd name="connsiteX11" fmla="*/ 31337 w 225432"/>
                    <a:gd name="connsiteY11" fmla="*/ 189398 h 420694"/>
                    <a:gd name="connsiteX12" fmla="*/ 34380 w 225432"/>
                    <a:gd name="connsiteY12" fmla="*/ 197788 h 420694"/>
                    <a:gd name="connsiteX13" fmla="*/ 37141 w 225432"/>
                    <a:gd name="connsiteY13" fmla="*/ 207612 h 420694"/>
                    <a:gd name="connsiteX14" fmla="*/ 37248 w 225432"/>
                    <a:gd name="connsiteY14" fmla="*/ 208362 h 420694"/>
                    <a:gd name="connsiteX15" fmla="*/ 38856 w 225432"/>
                    <a:gd name="connsiteY15" fmla="*/ 213589 h 420694"/>
                    <a:gd name="connsiteX16" fmla="*/ 41148 w 225432"/>
                    <a:gd name="connsiteY16" fmla="*/ 219218 h 420694"/>
                    <a:gd name="connsiteX17" fmla="*/ 48720 w 225432"/>
                    <a:gd name="connsiteY17" fmla="*/ 230248 h 420694"/>
                    <a:gd name="connsiteX18" fmla="*/ 62163 w 225432"/>
                    <a:gd name="connsiteY18" fmla="*/ 255003 h 420694"/>
                    <a:gd name="connsiteX19" fmla="*/ 65098 w 225432"/>
                    <a:gd name="connsiteY19" fmla="*/ 260739 h 420694"/>
                    <a:gd name="connsiteX20" fmla="*/ 68837 w 225432"/>
                    <a:gd name="connsiteY20" fmla="*/ 266368 h 420694"/>
                    <a:gd name="connsiteX21" fmla="*/ 72684 w 225432"/>
                    <a:gd name="connsiteY21" fmla="*/ 271997 h 420694"/>
                    <a:gd name="connsiteX22" fmla="*/ 73890 w 225432"/>
                    <a:gd name="connsiteY22" fmla="*/ 274584 h 420694"/>
                    <a:gd name="connsiteX23" fmla="*/ 80672 w 225432"/>
                    <a:gd name="connsiteY23" fmla="*/ 286016 h 420694"/>
                    <a:gd name="connsiteX24" fmla="*/ 84465 w 225432"/>
                    <a:gd name="connsiteY24" fmla="*/ 291873 h 420694"/>
                    <a:gd name="connsiteX25" fmla="*/ 87909 w 225432"/>
                    <a:gd name="connsiteY25" fmla="*/ 297730 h 420694"/>
                    <a:gd name="connsiteX26" fmla="*/ 94115 w 225432"/>
                    <a:gd name="connsiteY26" fmla="*/ 306750 h 420694"/>
                    <a:gd name="connsiteX27" fmla="*/ 100776 w 225432"/>
                    <a:gd name="connsiteY27" fmla="*/ 312955 h 420694"/>
                    <a:gd name="connsiteX28" fmla="*/ 106056 w 225432"/>
                    <a:gd name="connsiteY28" fmla="*/ 319389 h 420694"/>
                    <a:gd name="connsiteX29" fmla="*/ 107665 w 225432"/>
                    <a:gd name="connsiteY29" fmla="*/ 322659 h 420694"/>
                    <a:gd name="connsiteX30" fmla="*/ 112891 w 225432"/>
                    <a:gd name="connsiteY30" fmla="*/ 330995 h 420694"/>
                    <a:gd name="connsiteX31" fmla="*/ 118695 w 225432"/>
                    <a:gd name="connsiteY31" fmla="*/ 338286 h 420694"/>
                    <a:gd name="connsiteX32" fmla="*/ 120410 w 225432"/>
                    <a:gd name="connsiteY32" fmla="*/ 340002 h 420694"/>
                    <a:gd name="connsiteX33" fmla="*/ 129149 w 225432"/>
                    <a:gd name="connsiteY33" fmla="*/ 350174 h 420694"/>
                    <a:gd name="connsiteX34" fmla="*/ 140058 w 225432"/>
                    <a:gd name="connsiteY34" fmla="*/ 362813 h 420694"/>
                    <a:gd name="connsiteX35" fmla="*/ 140286 w 225432"/>
                    <a:gd name="connsiteY35" fmla="*/ 363094 h 420694"/>
                    <a:gd name="connsiteX36" fmla="*/ 155391 w 225432"/>
                    <a:gd name="connsiteY36" fmla="*/ 377100 h 420694"/>
                    <a:gd name="connsiteX37" fmla="*/ 159063 w 225432"/>
                    <a:gd name="connsiteY37" fmla="*/ 380142 h 420694"/>
                    <a:gd name="connsiteX38" fmla="*/ 162280 w 225432"/>
                    <a:gd name="connsiteY38" fmla="*/ 382957 h 420694"/>
                    <a:gd name="connsiteX39" fmla="*/ 164639 w 225432"/>
                    <a:gd name="connsiteY39" fmla="*/ 386696 h 420694"/>
                    <a:gd name="connsiteX40" fmla="*/ 166475 w 225432"/>
                    <a:gd name="connsiteY40" fmla="*/ 389685 h 420694"/>
                    <a:gd name="connsiteX41" fmla="*/ 177156 w 225432"/>
                    <a:gd name="connsiteY41" fmla="*/ 398932 h 420694"/>
                    <a:gd name="connsiteX42" fmla="*/ 182839 w 225432"/>
                    <a:gd name="connsiteY42" fmla="*/ 406920 h 420694"/>
                    <a:gd name="connsiteX43" fmla="*/ 186056 w 225432"/>
                    <a:gd name="connsiteY43" fmla="*/ 410418 h 420694"/>
                    <a:gd name="connsiteX44" fmla="*/ 189152 w 225432"/>
                    <a:gd name="connsiteY44" fmla="*/ 412938 h 420694"/>
                    <a:gd name="connsiteX45" fmla="*/ 193642 w 225432"/>
                    <a:gd name="connsiteY45" fmla="*/ 418286 h 420694"/>
                    <a:gd name="connsiteX46" fmla="*/ 195478 w 225432"/>
                    <a:gd name="connsiteY46" fmla="*/ 419023 h 420694"/>
                    <a:gd name="connsiteX47" fmla="*/ 202594 w 225432"/>
                    <a:gd name="connsiteY47" fmla="*/ 419773 h 420694"/>
                    <a:gd name="connsiteX48" fmla="*/ 206843 w 225432"/>
                    <a:gd name="connsiteY48" fmla="*/ 415752 h 420694"/>
                    <a:gd name="connsiteX49" fmla="*/ 209885 w 225432"/>
                    <a:gd name="connsiteY49" fmla="*/ 410405 h 420694"/>
                    <a:gd name="connsiteX50" fmla="*/ 209591 w 225432"/>
                    <a:gd name="connsiteY50" fmla="*/ 408971 h 420694"/>
                    <a:gd name="connsiteX51" fmla="*/ 216707 w 225432"/>
                    <a:gd name="connsiteY51" fmla="*/ 409373 h 420694"/>
                    <a:gd name="connsiteX52" fmla="*/ 216305 w 225432"/>
                    <a:gd name="connsiteY52" fmla="*/ 407590 h 420694"/>
                    <a:gd name="connsiteX53" fmla="*/ 217565 w 225432"/>
                    <a:gd name="connsiteY53" fmla="*/ 405004 h 420694"/>
                    <a:gd name="connsiteX54" fmla="*/ 218704 w 225432"/>
                    <a:gd name="connsiteY54" fmla="*/ 401385 h 420694"/>
                    <a:gd name="connsiteX55" fmla="*/ 221237 w 225432"/>
                    <a:gd name="connsiteY55" fmla="*/ 395233 h 420694"/>
                    <a:gd name="connsiteX56" fmla="*/ 225432 w 225432"/>
                    <a:gd name="connsiteY56" fmla="*/ 379499 h 420694"/>
                    <a:gd name="connsiteX57" fmla="*/ 224508 w 225432"/>
                    <a:gd name="connsiteY57" fmla="*/ 372208 h 420694"/>
                    <a:gd name="connsiteX58" fmla="*/ 224213 w 225432"/>
                    <a:gd name="connsiteY58" fmla="*/ 371002 h 420694"/>
                    <a:gd name="connsiteX59" fmla="*/ 222953 w 225432"/>
                    <a:gd name="connsiteY59" fmla="*/ 366981 h 420694"/>
                    <a:gd name="connsiteX60" fmla="*/ 220996 w 225432"/>
                    <a:gd name="connsiteY60" fmla="*/ 357398 h 420694"/>
                    <a:gd name="connsiteX61" fmla="*/ 219160 w 225432"/>
                    <a:gd name="connsiteY61" fmla="*/ 350442 h 420694"/>
                    <a:gd name="connsiteX62" fmla="*/ 214000 w 225432"/>
                    <a:gd name="connsiteY62" fmla="*/ 335512 h 420694"/>
                    <a:gd name="connsiteX63" fmla="*/ 214000 w 225432"/>
                    <a:gd name="connsiteY63" fmla="*/ 332979 h 420694"/>
                    <a:gd name="connsiteX64" fmla="*/ 213826 w 225432"/>
                    <a:gd name="connsiteY64" fmla="*/ 332000 h 420694"/>
                    <a:gd name="connsiteX65" fmla="*/ 214107 w 225432"/>
                    <a:gd name="connsiteY65" fmla="*/ 332121 h 420694"/>
                    <a:gd name="connsiteX66" fmla="*/ 213759 w 225432"/>
                    <a:gd name="connsiteY66" fmla="*/ 330740 h 420694"/>
                    <a:gd name="connsiteX67" fmla="*/ 209282 w 225432"/>
                    <a:gd name="connsiteY67" fmla="*/ 317298 h 420694"/>
                    <a:gd name="connsiteX68" fmla="*/ 208827 w 225432"/>
                    <a:gd name="connsiteY68" fmla="*/ 314430 h 420694"/>
                    <a:gd name="connsiteX69" fmla="*/ 203077 w 225432"/>
                    <a:gd name="connsiteY69" fmla="*/ 305638 h 420694"/>
                    <a:gd name="connsiteX70" fmla="*/ 193320 w 225432"/>
                    <a:gd name="connsiteY70" fmla="*/ 296913 h 420694"/>
                    <a:gd name="connsiteX71" fmla="*/ 192167 w 225432"/>
                    <a:gd name="connsiteY71" fmla="*/ 293066 h 420694"/>
                    <a:gd name="connsiteX72" fmla="*/ 194057 w 225432"/>
                    <a:gd name="connsiteY72" fmla="*/ 287558 h 420694"/>
                    <a:gd name="connsiteX73" fmla="*/ 193025 w 225432"/>
                    <a:gd name="connsiteY73" fmla="*/ 268432 h 420694"/>
                    <a:gd name="connsiteX74" fmla="*/ 191765 w 225432"/>
                    <a:gd name="connsiteY74" fmla="*/ 265041 h 420694"/>
                    <a:gd name="connsiteX75" fmla="*/ 187744 w 225432"/>
                    <a:gd name="connsiteY75" fmla="*/ 258099 h 420694"/>
                    <a:gd name="connsiteX76" fmla="*/ 186820 w 225432"/>
                    <a:gd name="connsiteY76" fmla="*/ 257348 h 420694"/>
                    <a:gd name="connsiteX77" fmla="*/ 182223 w 225432"/>
                    <a:gd name="connsiteY77" fmla="*/ 250567 h 420694"/>
                    <a:gd name="connsiteX78" fmla="*/ 173431 w 225432"/>
                    <a:gd name="connsiteY78" fmla="*/ 235060 h 420694"/>
                    <a:gd name="connsiteX79" fmla="*/ 171018 w 225432"/>
                    <a:gd name="connsiteY79" fmla="*/ 227769 h 420694"/>
                    <a:gd name="connsiteX80" fmla="*/ 163030 w 225432"/>
                    <a:gd name="connsiteY80" fmla="*/ 214554 h 420694"/>
                    <a:gd name="connsiteX81" fmla="*/ 158380 w 225432"/>
                    <a:gd name="connsiteY81" fmla="*/ 208054 h 420694"/>
                    <a:gd name="connsiteX82" fmla="*/ 156946 w 225432"/>
                    <a:gd name="connsiteY82" fmla="*/ 203001 h 420694"/>
                    <a:gd name="connsiteX83" fmla="*/ 156141 w 225432"/>
                    <a:gd name="connsiteY83" fmla="*/ 197198 h 420694"/>
                    <a:gd name="connsiteX84" fmla="*/ 155967 w 225432"/>
                    <a:gd name="connsiteY84" fmla="*/ 196112 h 420694"/>
                    <a:gd name="connsiteX85" fmla="*/ 156021 w 225432"/>
                    <a:gd name="connsiteY85" fmla="*/ 190081 h 420694"/>
                    <a:gd name="connsiteX86" fmla="*/ 155270 w 225432"/>
                    <a:gd name="connsiteY86" fmla="*/ 189384 h 420694"/>
                    <a:gd name="connsiteX87" fmla="*/ 154292 w 225432"/>
                    <a:gd name="connsiteY87" fmla="*/ 188459 h 420694"/>
                    <a:gd name="connsiteX88" fmla="*/ 152281 w 225432"/>
                    <a:gd name="connsiteY88" fmla="*/ 182777 h 420694"/>
                    <a:gd name="connsiteX89" fmla="*/ 150553 w 225432"/>
                    <a:gd name="connsiteY89" fmla="*/ 178233 h 420694"/>
                    <a:gd name="connsiteX90" fmla="*/ 149279 w 225432"/>
                    <a:gd name="connsiteY90" fmla="*/ 175647 h 420694"/>
                    <a:gd name="connsiteX91" fmla="*/ 145433 w 225432"/>
                    <a:gd name="connsiteY91" fmla="*/ 170527 h 420694"/>
                    <a:gd name="connsiteX92" fmla="*/ 140608 w 225432"/>
                    <a:gd name="connsiteY92" fmla="*/ 164040 h 420694"/>
                    <a:gd name="connsiteX93" fmla="*/ 132968 w 225432"/>
                    <a:gd name="connsiteY93" fmla="*/ 156629 h 420694"/>
                    <a:gd name="connsiteX94" fmla="*/ 124525 w 225432"/>
                    <a:gd name="connsiteY94" fmla="*/ 148761 h 420694"/>
                    <a:gd name="connsiteX95" fmla="*/ 114245 w 225432"/>
                    <a:gd name="connsiteY95" fmla="*/ 140143 h 420694"/>
                    <a:gd name="connsiteX96" fmla="*/ 111310 w 225432"/>
                    <a:gd name="connsiteY96" fmla="*/ 136002 h 420694"/>
                    <a:gd name="connsiteX97" fmla="*/ 109474 w 225432"/>
                    <a:gd name="connsiteY97" fmla="*/ 129395 h 420694"/>
                    <a:gd name="connsiteX98" fmla="*/ 108670 w 225432"/>
                    <a:gd name="connsiteY98" fmla="*/ 127384 h 420694"/>
                    <a:gd name="connsiteX99" fmla="*/ 102411 w 225432"/>
                    <a:gd name="connsiteY99" fmla="*/ 113660 h 420694"/>
                    <a:gd name="connsiteX100" fmla="*/ 101955 w 225432"/>
                    <a:gd name="connsiteY100" fmla="*/ 111878 h 420694"/>
                    <a:gd name="connsiteX101" fmla="*/ 99837 w 225432"/>
                    <a:gd name="connsiteY101" fmla="*/ 108433 h 420694"/>
                    <a:gd name="connsiteX102" fmla="*/ 92774 w 225432"/>
                    <a:gd name="connsiteY102" fmla="*/ 99936 h 420694"/>
                    <a:gd name="connsiteX103" fmla="*/ 92091 w 225432"/>
                    <a:gd name="connsiteY103" fmla="*/ 99078 h 420694"/>
                    <a:gd name="connsiteX104" fmla="*/ 83299 w 225432"/>
                    <a:gd name="connsiteY104" fmla="*/ 89549 h 420694"/>
                    <a:gd name="connsiteX105" fmla="*/ 77898 w 225432"/>
                    <a:gd name="connsiteY105" fmla="*/ 83344 h 420694"/>
                    <a:gd name="connsiteX106" fmla="*/ 66988 w 225432"/>
                    <a:gd name="connsiteY106" fmla="*/ 70651 h 420694"/>
                    <a:gd name="connsiteX107" fmla="*/ 64227 w 225432"/>
                    <a:gd name="connsiteY107" fmla="*/ 67609 h 420694"/>
                    <a:gd name="connsiteX108" fmla="*/ 54001 w 225432"/>
                    <a:gd name="connsiteY108" fmla="*/ 59112 h 420694"/>
                    <a:gd name="connsiteX109" fmla="*/ 47286 w 225432"/>
                    <a:gd name="connsiteY109" fmla="*/ 54408 h 420694"/>
                    <a:gd name="connsiteX110" fmla="*/ 40049 w 225432"/>
                    <a:gd name="connsiteY110" fmla="*/ 51419 h 420694"/>
                    <a:gd name="connsiteX111" fmla="*/ 27933 w 225432"/>
                    <a:gd name="connsiteY111" fmla="*/ 46768 h 420694"/>
                    <a:gd name="connsiteX112" fmla="*/ 25065 w 225432"/>
                    <a:gd name="connsiteY112" fmla="*/ 46313 h 420694"/>
                    <a:gd name="connsiteX113" fmla="*/ 23282 w 225432"/>
                    <a:gd name="connsiteY113" fmla="*/ 34773 h 420694"/>
                    <a:gd name="connsiteX114" fmla="*/ 21728 w 225432"/>
                    <a:gd name="connsiteY114" fmla="*/ 26209 h 420694"/>
                    <a:gd name="connsiteX115" fmla="*/ 18685 w 225432"/>
                    <a:gd name="connsiteY115" fmla="*/ 18449 h 420694"/>
                    <a:gd name="connsiteX116" fmla="*/ 13405 w 225432"/>
                    <a:gd name="connsiteY116" fmla="*/ 5234 h 420694"/>
                    <a:gd name="connsiteX117" fmla="*/ 4050 w 225432"/>
                    <a:gd name="connsiteY117" fmla="*/ 7 h 420694"/>
                    <a:gd name="connsiteX118" fmla="*/ 378 w 225432"/>
                    <a:gd name="connsiteY118" fmla="*/ 22979 h 420694"/>
                    <a:gd name="connsiteX119" fmla="*/ 150 w 225432"/>
                    <a:gd name="connsiteY119" fmla="*/ 35671 h 420694"/>
                    <a:gd name="connsiteX120" fmla="*/ 1879 w 225432"/>
                    <a:gd name="connsiteY120" fmla="*/ 52035 h 420694"/>
                    <a:gd name="connsiteX121" fmla="*/ 2830 w 225432"/>
                    <a:gd name="connsiteY121" fmla="*/ 67850 h 420694"/>
                    <a:gd name="connsiteX122" fmla="*/ 203975 w 225432"/>
                    <a:gd name="connsiteY122" fmla="*/ 398691 h 420694"/>
                    <a:gd name="connsiteX123" fmla="*/ 204149 w 225432"/>
                    <a:gd name="connsiteY123" fmla="*/ 397887 h 420694"/>
                    <a:gd name="connsiteX124" fmla="*/ 204498 w 225432"/>
                    <a:gd name="connsiteY124" fmla="*/ 399616 h 420694"/>
                    <a:gd name="connsiteX125" fmla="*/ 204498 w 225432"/>
                    <a:gd name="connsiteY125" fmla="*/ 399790 h 420694"/>
                    <a:gd name="connsiteX126" fmla="*/ 203975 w 225432"/>
                    <a:gd name="connsiteY126" fmla="*/ 398691 h 420694"/>
                    <a:gd name="connsiteX127" fmla="*/ 29943 w 225432"/>
                    <a:gd name="connsiteY127" fmla="*/ 67167 h 420694"/>
                    <a:gd name="connsiteX128" fmla="*/ 37462 w 225432"/>
                    <a:gd name="connsiteY128" fmla="*/ 75208 h 420694"/>
                    <a:gd name="connsiteX129" fmla="*/ 47916 w 225432"/>
                    <a:gd name="connsiteY129" fmla="*/ 84912 h 420694"/>
                    <a:gd name="connsiteX130" fmla="*/ 56815 w 225432"/>
                    <a:gd name="connsiteY130" fmla="*/ 95312 h 420694"/>
                    <a:gd name="connsiteX131" fmla="*/ 61064 w 225432"/>
                    <a:gd name="connsiteY131" fmla="*/ 100083 h 420694"/>
                    <a:gd name="connsiteX132" fmla="*/ 71062 w 225432"/>
                    <a:gd name="connsiteY132" fmla="*/ 110537 h 420694"/>
                    <a:gd name="connsiteX133" fmla="*/ 77790 w 225432"/>
                    <a:gd name="connsiteY133" fmla="*/ 118297 h 420694"/>
                    <a:gd name="connsiteX134" fmla="*/ 78192 w 225432"/>
                    <a:gd name="connsiteY134" fmla="*/ 118874 h 420694"/>
                    <a:gd name="connsiteX135" fmla="*/ 83701 w 225432"/>
                    <a:gd name="connsiteY135" fmla="*/ 128644 h 420694"/>
                    <a:gd name="connsiteX136" fmla="*/ 88754 w 225432"/>
                    <a:gd name="connsiteY136" fmla="*/ 138012 h 420694"/>
                    <a:gd name="connsiteX137" fmla="*/ 91515 w 225432"/>
                    <a:gd name="connsiteY137" fmla="*/ 141578 h 420694"/>
                    <a:gd name="connsiteX138" fmla="*/ 98001 w 225432"/>
                    <a:gd name="connsiteY138" fmla="*/ 149793 h 420694"/>
                    <a:gd name="connsiteX139" fmla="*/ 102545 w 225432"/>
                    <a:gd name="connsiteY139" fmla="*/ 156066 h 420694"/>
                    <a:gd name="connsiteX140" fmla="*/ 118628 w 225432"/>
                    <a:gd name="connsiteY140" fmla="*/ 174615 h 420694"/>
                    <a:gd name="connsiteX141" fmla="*/ 123104 w 225432"/>
                    <a:gd name="connsiteY141" fmla="*/ 181450 h 420694"/>
                    <a:gd name="connsiteX142" fmla="*/ 127004 w 225432"/>
                    <a:gd name="connsiteY142" fmla="*/ 188232 h 420694"/>
                    <a:gd name="connsiteX143" fmla="*/ 130569 w 225432"/>
                    <a:gd name="connsiteY143" fmla="*/ 196380 h 420694"/>
                    <a:gd name="connsiteX144" fmla="*/ 130677 w 225432"/>
                    <a:gd name="connsiteY144" fmla="*/ 197077 h 420694"/>
                    <a:gd name="connsiteX145" fmla="*/ 132580 w 225432"/>
                    <a:gd name="connsiteY145" fmla="*/ 201447 h 420694"/>
                    <a:gd name="connsiteX146" fmla="*/ 135046 w 225432"/>
                    <a:gd name="connsiteY146" fmla="*/ 206044 h 420694"/>
                    <a:gd name="connsiteX147" fmla="*/ 142806 w 225432"/>
                    <a:gd name="connsiteY147" fmla="*/ 214996 h 420694"/>
                    <a:gd name="connsiteX148" fmla="*/ 154640 w 225432"/>
                    <a:gd name="connsiteY148" fmla="*/ 236816 h 420694"/>
                    <a:gd name="connsiteX149" fmla="*/ 156999 w 225432"/>
                    <a:gd name="connsiteY149" fmla="*/ 242043 h 420694"/>
                    <a:gd name="connsiteX150" fmla="*/ 160095 w 225432"/>
                    <a:gd name="connsiteY150" fmla="*/ 247162 h 420694"/>
                    <a:gd name="connsiteX151" fmla="*/ 163084 w 225432"/>
                    <a:gd name="connsiteY151" fmla="*/ 252443 h 420694"/>
                    <a:gd name="connsiteX152" fmla="*/ 163942 w 225432"/>
                    <a:gd name="connsiteY152" fmla="*/ 254802 h 420694"/>
                    <a:gd name="connsiteX153" fmla="*/ 168364 w 225432"/>
                    <a:gd name="connsiteY153" fmla="*/ 265779 h 420694"/>
                    <a:gd name="connsiteX154" fmla="*/ 170603 w 225432"/>
                    <a:gd name="connsiteY154" fmla="*/ 271515 h 420694"/>
                    <a:gd name="connsiteX155" fmla="*/ 172559 w 225432"/>
                    <a:gd name="connsiteY155" fmla="*/ 277251 h 420694"/>
                    <a:gd name="connsiteX156" fmla="*/ 176232 w 225432"/>
                    <a:gd name="connsiteY156" fmla="*/ 286271 h 420694"/>
                    <a:gd name="connsiteX157" fmla="*/ 181164 w 225432"/>
                    <a:gd name="connsiteY157" fmla="*/ 292986 h 420694"/>
                    <a:gd name="connsiteX158" fmla="*/ 183978 w 225432"/>
                    <a:gd name="connsiteY158" fmla="*/ 299995 h 420694"/>
                    <a:gd name="connsiteX159" fmla="*/ 184327 w 225432"/>
                    <a:gd name="connsiteY159" fmla="*/ 303265 h 420694"/>
                    <a:gd name="connsiteX160" fmla="*/ 186284 w 225432"/>
                    <a:gd name="connsiteY160" fmla="*/ 311937 h 420694"/>
                    <a:gd name="connsiteX161" fmla="*/ 189044 w 225432"/>
                    <a:gd name="connsiteY161" fmla="*/ 319925 h 420694"/>
                    <a:gd name="connsiteX162" fmla="*/ 189969 w 225432"/>
                    <a:gd name="connsiteY162" fmla="*/ 321935 h 420694"/>
                    <a:gd name="connsiteX163" fmla="*/ 193990 w 225432"/>
                    <a:gd name="connsiteY163" fmla="*/ 333300 h 420694"/>
                    <a:gd name="connsiteX164" fmla="*/ 195478 w 225432"/>
                    <a:gd name="connsiteY164" fmla="*/ 336865 h 420694"/>
                    <a:gd name="connsiteX165" fmla="*/ 196510 w 225432"/>
                    <a:gd name="connsiteY165" fmla="*/ 339104 h 420694"/>
                    <a:gd name="connsiteX166" fmla="*/ 197260 w 225432"/>
                    <a:gd name="connsiteY166" fmla="*/ 340658 h 420694"/>
                    <a:gd name="connsiteX167" fmla="*/ 199043 w 225432"/>
                    <a:gd name="connsiteY167" fmla="*/ 347494 h 420694"/>
                    <a:gd name="connsiteX168" fmla="*/ 199096 w 225432"/>
                    <a:gd name="connsiteY168" fmla="*/ 347842 h 420694"/>
                    <a:gd name="connsiteX169" fmla="*/ 203693 w 225432"/>
                    <a:gd name="connsiteY169" fmla="*/ 364903 h 420694"/>
                    <a:gd name="connsiteX170" fmla="*/ 204498 w 225432"/>
                    <a:gd name="connsiteY170" fmla="*/ 369206 h 420694"/>
                    <a:gd name="connsiteX171" fmla="*/ 204725 w 225432"/>
                    <a:gd name="connsiteY171" fmla="*/ 372999 h 420694"/>
                    <a:gd name="connsiteX172" fmla="*/ 203573 w 225432"/>
                    <a:gd name="connsiteY172" fmla="*/ 376791 h 420694"/>
                    <a:gd name="connsiteX173" fmla="*/ 202541 w 225432"/>
                    <a:gd name="connsiteY173" fmla="*/ 379727 h 420694"/>
                    <a:gd name="connsiteX174" fmla="*/ 201790 w 225432"/>
                    <a:gd name="connsiteY174" fmla="*/ 392526 h 420694"/>
                    <a:gd name="connsiteX175" fmla="*/ 199954 w 225432"/>
                    <a:gd name="connsiteY175" fmla="*/ 396372 h 420694"/>
                    <a:gd name="connsiteX176" fmla="*/ 198976 w 225432"/>
                    <a:gd name="connsiteY176" fmla="*/ 396145 h 420694"/>
                    <a:gd name="connsiteX177" fmla="*/ 196791 w 225432"/>
                    <a:gd name="connsiteY177" fmla="*/ 393035 h 420694"/>
                    <a:gd name="connsiteX178" fmla="*/ 194084 w 225432"/>
                    <a:gd name="connsiteY178" fmla="*/ 389819 h 420694"/>
                    <a:gd name="connsiteX179" fmla="*/ 190291 w 225432"/>
                    <a:gd name="connsiteY179" fmla="*/ 384123 h 420694"/>
                    <a:gd name="connsiteX180" fmla="*/ 181043 w 225432"/>
                    <a:gd name="connsiteY180" fmla="*/ 372060 h 420694"/>
                    <a:gd name="connsiteX181" fmla="*/ 175535 w 225432"/>
                    <a:gd name="connsiteY181" fmla="*/ 368267 h 420694"/>
                    <a:gd name="connsiteX182" fmla="*/ 174556 w 225432"/>
                    <a:gd name="connsiteY182" fmla="*/ 367812 h 420694"/>
                    <a:gd name="connsiteX183" fmla="*/ 171166 w 225432"/>
                    <a:gd name="connsiteY183" fmla="*/ 366029 h 420694"/>
                    <a:gd name="connsiteX184" fmla="*/ 164330 w 225432"/>
                    <a:gd name="connsiteY184" fmla="*/ 360400 h 420694"/>
                    <a:gd name="connsiteX185" fmla="*/ 159331 w 225432"/>
                    <a:gd name="connsiteY185" fmla="*/ 356098 h 420694"/>
                    <a:gd name="connsiteX186" fmla="*/ 149159 w 225432"/>
                    <a:gd name="connsiteY186" fmla="*/ 345698 h 420694"/>
                    <a:gd name="connsiteX187" fmla="*/ 148408 w 225432"/>
                    <a:gd name="connsiteY187" fmla="*/ 343459 h 420694"/>
                    <a:gd name="connsiteX188" fmla="*/ 146626 w 225432"/>
                    <a:gd name="connsiteY188" fmla="*/ 340471 h 420694"/>
                    <a:gd name="connsiteX189" fmla="*/ 137029 w 225432"/>
                    <a:gd name="connsiteY189" fmla="*/ 329038 h 420694"/>
                    <a:gd name="connsiteX190" fmla="*/ 135475 w 225432"/>
                    <a:gd name="connsiteY190" fmla="*/ 326452 h 420694"/>
                    <a:gd name="connsiteX191" fmla="*/ 126803 w 225432"/>
                    <a:gd name="connsiteY191" fmla="*/ 319670 h 420694"/>
                    <a:gd name="connsiteX192" fmla="*/ 114165 w 225432"/>
                    <a:gd name="connsiteY192" fmla="*/ 313746 h 420694"/>
                    <a:gd name="connsiteX193" fmla="*/ 111632 w 225432"/>
                    <a:gd name="connsiteY193" fmla="*/ 310181 h 420694"/>
                    <a:gd name="connsiteX194" fmla="*/ 111806 w 225432"/>
                    <a:gd name="connsiteY194" fmla="*/ 304150 h 420694"/>
                    <a:gd name="connsiteX195" fmla="*/ 106056 w 225432"/>
                    <a:gd name="connsiteY195" fmla="*/ 284850 h 420694"/>
                    <a:gd name="connsiteX196" fmla="*/ 103992 w 225432"/>
                    <a:gd name="connsiteY196" fmla="*/ 281634 h 420694"/>
                    <a:gd name="connsiteX197" fmla="*/ 98484 w 225432"/>
                    <a:gd name="connsiteY197" fmla="*/ 275254 h 420694"/>
                    <a:gd name="connsiteX198" fmla="*/ 97505 w 225432"/>
                    <a:gd name="connsiteY198" fmla="*/ 274624 h 420694"/>
                    <a:gd name="connsiteX199" fmla="*/ 91595 w 225432"/>
                    <a:gd name="connsiteY199" fmla="*/ 268298 h 420694"/>
                    <a:gd name="connsiteX200" fmla="*/ 80967 w 225432"/>
                    <a:gd name="connsiteY200" fmla="*/ 252791 h 420694"/>
                    <a:gd name="connsiteX201" fmla="*/ 78032 w 225432"/>
                    <a:gd name="connsiteY201" fmla="*/ 245152 h 420694"/>
                    <a:gd name="connsiteX202" fmla="*/ 69065 w 225432"/>
                    <a:gd name="connsiteY202" fmla="*/ 231361 h 420694"/>
                    <a:gd name="connsiteX203" fmla="*/ 64642 w 225432"/>
                    <a:gd name="connsiteY203" fmla="*/ 224177 h 420694"/>
                    <a:gd name="connsiteX204" fmla="*/ 63436 w 225432"/>
                    <a:gd name="connsiteY204" fmla="*/ 218602 h 420694"/>
                    <a:gd name="connsiteX205" fmla="*/ 63034 w 225432"/>
                    <a:gd name="connsiteY205" fmla="*/ 212463 h 420694"/>
                    <a:gd name="connsiteX206" fmla="*/ 62860 w 225432"/>
                    <a:gd name="connsiteY206" fmla="*/ 211311 h 420694"/>
                    <a:gd name="connsiteX207" fmla="*/ 63369 w 225432"/>
                    <a:gd name="connsiteY207" fmla="*/ 205105 h 420694"/>
                    <a:gd name="connsiteX208" fmla="*/ 62686 w 225432"/>
                    <a:gd name="connsiteY208" fmla="*/ 204181 h 420694"/>
                    <a:gd name="connsiteX209" fmla="*/ 61761 w 225432"/>
                    <a:gd name="connsiteY209" fmla="*/ 203202 h 420694"/>
                    <a:gd name="connsiteX210" fmla="*/ 60501 w 225432"/>
                    <a:gd name="connsiteY210" fmla="*/ 196997 h 420694"/>
                    <a:gd name="connsiteX211" fmla="*/ 59469 w 225432"/>
                    <a:gd name="connsiteY211" fmla="*/ 192118 h 420694"/>
                    <a:gd name="connsiteX212" fmla="*/ 58491 w 225432"/>
                    <a:gd name="connsiteY212" fmla="*/ 189250 h 420694"/>
                    <a:gd name="connsiteX213" fmla="*/ 55448 w 225432"/>
                    <a:gd name="connsiteY213" fmla="*/ 183340 h 420694"/>
                    <a:gd name="connsiteX214" fmla="*/ 51950 w 225432"/>
                    <a:gd name="connsiteY214" fmla="*/ 175580 h 420694"/>
                    <a:gd name="connsiteX215" fmla="*/ 46603 w 225432"/>
                    <a:gd name="connsiteY215" fmla="*/ 165983 h 420694"/>
                    <a:gd name="connsiteX216" fmla="*/ 40290 w 225432"/>
                    <a:gd name="connsiteY216" fmla="*/ 155355 h 420694"/>
                    <a:gd name="connsiteX217" fmla="*/ 32999 w 225432"/>
                    <a:gd name="connsiteY217" fmla="*/ 143012 h 420694"/>
                    <a:gd name="connsiteX218" fmla="*/ 31914 w 225432"/>
                    <a:gd name="connsiteY218" fmla="*/ 137677 h 420694"/>
                    <a:gd name="connsiteX219" fmla="*/ 32664 w 225432"/>
                    <a:gd name="connsiteY219" fmla="*/ 130319 h 420694"/>
                    <a:gd name="connsiteX220" fmla="*/ 32597 w 225432"/>
                    <a:gd name="connsiteY220" fmla="*/ 127961 h 420694"/>
                    <a:gd name="connsiteX221" fmla="*/ 32718 w 225432"/>
                    <a:gd name="connsiteY221" fmla="*/ 111945 h 420694"/>
                    <a:gd name="connsiteX222" fmla="*/ 33120 w 225432"/>
                    <a:gd name="connsiteY222" fmla="*/ 109988 h 420694"/>
                    <a:gd name="connsiteX223" fmla="*/ 32718 w 225432"/>
                    <a:gd name="connsiteY223" fmla="*/ 105793 h 420694"/>
                    <a:gd name="connsiteX224" fmla="*/ 30359 w 225432"/>
                    <a:gd name="connsiteY224" fmla="*/ 94307 h 420694"/>
                    <a:gd name="connsiteX225" fmla="*/ 30131 w 225432"/>
                    <a:gd name="connsiteY225" fmla="*/ 93168 h 420694"/>
                    <a:gd name="connsiteX226" fmla="*/ 28121 w 225432"/>
                    <a:gd name="connsiteY226" fmla="*/ 79551 h 420694"/>
                    <a:gd name="connsiteX227" fmla="*/ 27142 w 225432"/>
                    <a:gd name="connsiteY227" fmla="*/ 70987 h 420694"/>
                    <a:gd name="connsiteX228" fmla="*/ 26445 w 225432"/>
                    <a:gd name="connsiteY228" fmla="*/ 62891 h 420694"/>
                    <a:gd name="connsiteX229" fmla="*/ 29943 w 225432"/>
                    <a:gd name="connsiteY229" fmla="*/ 67167 h 420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225432" h="420694">
                      <a:moveTo>
                        <a:pt x="2830" y="67850"/>
                      </a:moveTo>
                      <a:cubicBezTo>
                        <a:pt x="3125" y="70263"/>
                        <a:pt x="3460" y="72675"/>
                        <a:pt x="3755" y="75208"/>
                      </a:cubicBezTo>
                      <a:cubicBezTo>
                        <a:pt x="4613" y="80610"/>
                        <a:pt x="5591" y="86239"/>
                        <a:pt x="6449" y="91573"/>
                      </a:cubicBezTo>
                      <a:cubicBezTo>
                        <a:pt x="6797" y="95486"/>
                        <a:pt x="5873" y="99681"/>
                        <a:pt x="8406" y="103233"/>
                      </a:cubicBezTo>
                      <a:cubicBezTo>
                        <a:pt x="8526" y="103407"/>
                        <a:pt x="8459" y="103809"/>
                        <a:pt x="8526" y="104037"/>
                      </a:cubicBezTo>
                      <a:cubicBezTo>
                        <a:pt x="8754" y="108339"/>
                        <a:pt x="9384" y="112601"/>
                        <a:pt x="9330" y="116904"/>
                      </a:cubicBezTo>
                      <a:cubicBezTo>
                        <a:pt x="9330" y="121045"/>
                        <a:pt x="12038" y="124945"/>
                        <a:pt x="9960" y="129194"/>
                      </a:cubicBezTo>
                      <a:cubicBezTo>
                        <a:pt x="11448" y="130628"/>
                        <a:pt x="10657" y="132638"/>
                        <a:pt x="11341" y="134313"/>
                      </a:cubicBezTo>
                      <a:cubicBezTo>
                        <a:pt x="12721" y="138106"/>
                        <a:pt x="13472" y="142060"/>
                        <a:pt x="14383" y="146027"/>
                      </a:cubicBezTo>
                      <a:cubicBezTo>
                        <a:pt x="14959" y="148949"/>
                        <a:pt x="15710" y="151938"/>
                        <a:pt x="16742" y="154699"/>
                      </a:cubicBezTo>
                      <a:cubicBezTo>
                        <a:pt x="20535" y="163263"/>
                        <a:pt x="24448" y="172216"/>
                        <a:pt x="28174" y="180552"/>
                      </a:cubicBezTo>
                      <a:cubicBezTo>
                        <a:pt x="29260" y="183474"/>
                        <a:pt x="30989" y="186060"/>
                        <a:pt x="31337" y="189398"/>
                      </a:cubicBezTo>
                      <a:cubicBezTo>
                        <a:pt x="31686" y="192266"/>
                        <a:pt x="33120" y="195080"/>
                        <a:pt x="34380" y="197788"/>
                      </a:cubicBezTo>
                      <a:cubicBezTo>
                        <a:pt x="35867" y="200884"/>
                        <a:pt x="38226" y="203698"/>
                        <a:pt x="37141" y="207612"/>
                      </a:cubicBezTo>
                      <a:cubicBezTo>
                        <a:pt x="37087" y="207839"/>
                        <a:pt x="37087" y="208242"/>
                        <a:pt x="37248" y="208362"/>
                      </a:cubicBezTo>
                      <a:cubicBezTo>
                        <a:pt x="39030" y="209796"/>
                        <a:pt x="38280" y="211860"/>
                        <a:pt x="38856" y="213589"/>
                      </a:cubicBezTo>
                      <a:cubicBezTo>
                        <a:pt x="39312" y="215546"/>
                        <a:pt x="39888" y="217731"/>
                        <a:pt x="41148" y="219218"/>
                      </a:cubicBezTo>
                      <a:cubicBezTo>
                        <a:pt x="44137" y="222663"/>
                        <a:pt x="46147" y="226630"/>
                        <a:pt x="48720" y="230248"/>
                      </a:cubicBezTo>
                      <a:cubicBezTo>
                        <a:pt x="54068" y="237995"/>
                        <a:pt x="58022" y="246559"/>
                        <a:pt x="62163" y="255003"/>
                      </a:cubicBezTo>
                      <a:cubicBezTo>
                        <a:pt x="63141" y="256893"/>
                        <a:pt x="63543" y="259479"/>
                        <a:pt x="65098" y="260739"/>
                      </a:cubicBezTo>
                      <a:cubicBezTo>
                        <a:pt x="66881" y="262347"/>
                        <a:pt x="67859" y="264478"/>
                        <a:pt x="68837" y="266368"/>
                      </a:cubicBezTo>
                      <a:cubicBezTo>
                        <a:pt x="69869" y="268432"/>
                        <a:pt x="70848" y="270443"/>
                        <a:pt x="72684" y="271997"/>
                      </a:cubicBezTo>
                      <a:cubicBezTo>
                        <a:pt x="73314" y="272574"/>
                        <a:pt x="73435" y="273726"/>
                        <a:pt x="73890" y="274584"/>
                      </a:cubicBezTo>
                      <a:lnTo>
                        <a:pt x="80672" y="286016"/>
                      </a:lnTo>
                      <a:cubicBezTo>
                        <a:pt x="81824" y="288027"/>
                        <a:pt x="82910" y="290158"/>
                        <a:pt x="84465" y="291873"/>
                      </a:cubicBezTo>
                      <a:cubicBezTo>
                        <a:pt x="85899" y="293709"/>
                        <a:pt x="86877" y="295787"/>
                        <a:pt x="87909" y="297730"/>
                      </a:cubicBezTo>
                      <a:cubicBezTo>
                        <a:pt x="89812" y="300893"/>
                        <a:pt x="91702" y="304056"/>
                        <a:pt x="94115" y="306750"/>
                      </a:cubicBezTo>
                      <a:cubicBezTo>
                        <a:pt x="96125" y="309042"/>
                        <a:pt x="98015" y="311454"/>
                        <a:pt x="100776" y="312955"/>
                      </a:cubicBezTo>
                      <a:cubicBezTo>
                        <a:pt x="104689" y="314899"/>
                        <a:pt x="104569" y="315140"/>
                        <a:pt x="106056" y="319389"/>
                      </a:cubicBezTo>
                      <a:cubicBezTo>
                        <a:pt x="106458" y="320541"/>
                        <a:pt x="107035" y="321627"/>
                        <a:pt x="107665" y="322659"/>
                      </a:cubicBezTo>
                      <a:cubicBezTo>
                        <a:pt x="109380" y="325420"/>
                        <a:pt x="111390" y="328060"/>
                        <a:pt x="112891" y="330995"/>
                      </a:cubicBezTo>
                      <a:cubicBezTo>
                        <a:pt x="114393" y="333810"/>
                        <a:pt x="115880" y="336571"/>
                        <a:pt x="118695" y="338286"/>
                      </a:cubicBezTo>
                      <a:cubicBezTo>
                        <a:pt x="119325" y="338742"/>
                        <a:pt x="119901" y="339372"/>
                        <a:pt x="120410" y="340002"/>
                      </a:cubicBezTo>
                      <a:cubicBezTo>
                        <a:pt x="123345" y="343392"/>
                        <a:pt x="126160" y="346716"/>
                        <a:pt x="129149" y="350174"/>
                      </a:cubicBezTo>
                      <a:cubicBezTo>
                        <a:pt x="132942" y="354315"/>
                        <a:pt x="137418" y="357693"/>
                        <a:pt x="140058" y="362813"/>
                      </a:cubicBezTo>
                      <a:lnTo>
                        <a:pt x="140286" y="363094"/>
                      </a:lnTo>
                      <a:lnTo>
                        <a:pt x="155391" y="377100"/>
                      </a:lnTo>
                      <a:cubicBezTo>
                        <a:pt x="156543" y="378024"/>
                        <a:pt x="157803" y="379110"/>
                        <a:pt x="159063" y="380142"/>
                      </a:cubicBezTo>
                      <a:cubicBezTo>
                        <a:pt x="160149" y="381000"/>
                        <a:pt x="161355" y="381925"/>
                        <a:pt x="162280" y="382957"/>
                      </a:cubicBezTo>
                      <a:cubicBezTo>
                        <a:pt x="163258" y="384042"/>
                        <a:pt x="163888" y="385423"/>
                        <a:pt x="164639" y="386696"/>
                      </a:cubicBezTo>
                      <a:cubicBezTo>
                        <a:pt x="165268" y="387728"/>
                        <a:pt x="165563" y="389162"/>
                        <a:pt x="166475" y="389685"/>
                      </a:cubicBezTo>
                      <a:cubicBezTo>
                        <a:pt x="170951" y="391802"/>
                        <a:pt x="174061" y="395367"/>
                        <a:pt x="177156" y="398932"/>
                      </a:cubicBezTo>
                      <a:cubicBezTo>
                        <a:pt x="179287" y="401345"/>
                        <a:pt x="180025" y="404856"/>
                        <a:pt x="182839" y="406920"/>
                      </a:cubicBezTo>
                      <a:cubicBezTo>
                        <a:pt x="182719" y="409212"/>
                        <a:pt x="184340" y="409681"/>
                        <a:pt x="186056" y="410418"/>
                      </a:cubicBezTo>
                      <a:cubicBezTo>
                        <a:pt x="187316" y="410941"/>
                        <a:pt x="189272" y="412201"/>
                        <a:pt x="189152" y="412938"/>
                      </a:cubicBezTo>
                      <a:cubicBezTo>
                        <a:pt x="188401" y="416784"/>
                        <a:pt x="191913" y="416784"/>
                        <a:pt x="193642" y="418286"/>
                      </a:cubicBezTo>
                      <a:cubicBezTo>
                        <a:pt x="194044" y="418741"/>
                        <a:pt x="195022" y="418567"/>
                        <a:pt x="195478" y="419023"/>
                      </a:cubicBezTo>
                      <a:cubicBezTo>
                        <a:pt x="197542" y="421556"/>
                        <a:pt x="200008" y="420698"/>
                        <a:pt x="202594" y="419773"/>
                      </a:cubicBezTo>
                      <a:cubicBezTo>
                        <a:pt x="204484" y="419023"/>
                        <a:pt x="205865" y="417522"/>
                        <a:pt x="206843" y="415752"/>
                      </a:cubicBezTo>
                      <a:cubicBezTo>
                        <a:pt x="209255" y="415002"/>
                        <a:pt x="209604" y="412656"/>
                        <a:pt x="209885" y="410405"/>
                      </a:cubicBezTo>
                      <a:cubicBezTo>
                        <a:pt x="209885" y="409949"/>
                        <a:pt x="209658" y="409427"/>
                        <a:pt x="209591" y="408971"/>
                      </a:cubicBezTo>
                      <a:cubicBezTo>
                        <a:pt x="211829" y="408743"/>
                        <a:pt x="213946" y="408850"/>
                        <a:pt x="216707" y="409373"/>
                      </a:cubicBezTo>
                      <a:cubicBezTo>
                        <a:pt x="218543" y="408904"/>
                        <a:pt x="217056" y="408515"/>
                        <a:pt x="216305" y="407590"/>
                      </a:cubicBezTo>
                      <a:cubicBezTo>
                        <a:pt x="216881" y="406438"/>
                        <a:pt x="217284" y="405701"/>
                        <a:pt x="217565" y="405004"/>
                      </a:cubicBezTo>
                      <a:cubicBezTo>
                        <a:pt x="217846" y="403972"/>
                        <a:pt x="217793" y="401961"/>
                        <a:pt x="218704" y="401385"/>
                      </a:cubicBezTo>
                      <a:cubicBezTo>
                        <a:pt x="221117" y="400058"/>
                        <a:pt x="221237" y="397418"/>
                        <a:pt x="221237" y="395233"/>
                      </a:cubicBezTo>
                      <a:cubicBezTo>
                        <a:pt x="221291" y="389832"/>
                        <a:pt x="223248" y="385007"/>
                        <a:pt x="225432" y="379499"/>
                      </a:cubicBezTo>
                      <a:cubicBezTo>
                        <a:pt x="224172" y="377368"/>
                        <a:pt x="222497" y="375076"/>
                        <a:pt x="224508" y="372208"/>
                      </a:cubicBezTo>
                      <a:cubicBezTo>
                        <a:pt x="224682" y="371980"/>
                        <a:pt x="224333" y="371404"/>
                        <a:pt x="224213" y="371002"/>
                      </a:cubicBezTo>
                      <a:cubicBezTo>
                        <a:pt x="223811" y="369675"/>
                        <a:pt x="223181" y="368308"/>
                        <a:pt x="222953" y="366981"/>
                      </a:cubicBezTo>
                      <a:cubicBezTo>
                        <a:pt x="222269" y="363764"/>
                        <a:pt x="221921" y="360548"/>
                        <a:pt x="220996" y="357398"/>
                      </a:cubicBezTo>
                      <a:cubicBezTo>
                        <a:pt x="220366" y="355039"/>
                        <a:pt x="219683" y="352573"/>
                        <a:pt x="219160" y="350442"/>
                      </a:cubicBezTo>
                      <a:cubicBezTo>
                        <a:pt x="217605" y="345336"/>
                        <a:pt x="216171" y="340283"/>
                        <a:pt x="214000" y="335512"/>
                      </a:cubicBezTo>
                      <a:cubicBezTo>
                        <a:pt x="213719" y="334815"/>
                        <a:pt x="214174" y="333783"/>
                        <a:pt x="214000" y="332979"/>
                      </a:cubicBezTo>
                      <a:lnTo>
                        <a:pt x="213826" y="332000"/>
                      </a:lnTo>
                      <a:cubicBezTo>
                        <a:pt x="213879" y="331893"/>
                        <a:pt x="214000" y="332054"/>
                        <a:pt x="214107" y="332121"/>
                      </a:cubicBezTo>
                      <a:cubicBezTo>
                        <a:pt x="214161" y="332054"/>
                        <a:pt x="213933" y="331142"/>
                        <a:pt x="213759" y="330740"/>
                      </a:cubicBezTo>
                      <a:cubicBezTo>
                        <a:pt x="212258" y="326264"/>
                        <a:pt x="210716" y="321788"/>
                        <a:pt x="209282" y="317298"/>
                      </a:cubicBezTo>
                      <a:cubicBezTo>
                        <a:pt x="208934" y="316319"/>
                        <a:pt x="209457" y="315006"/>
                        <a:pt x="208827" y="314430"/>
                      </a:cubicBezTo>
                      <a:cubicBezTo>
                        <a:pt x="206066" y="311963"/>
                        <a:pt x="205382" y="308452"/>
                        <a:pt x="203077" y="305638"/>
                      </a:cubicBezTo>
                      <a:cubicBezTo>
                        <a:pt x="200437" y="302247"/>
                        <a:pt x="197676" y="298856"/>
                        <a:pt x="193320" y="296913"/>
                      </a:cubicBezTo>
                      <a:cubicBezTo>
                        <a:pt x="191658" y="296162"/>
                        <a:pt x="191591" y="294621"/>
                        <a:pt x="192167" y="293066"/>
                      </a:cubicBezTo>
                      <a:cubicBezTo>
                        <a:pt x="192797" y="291230"/>
                        <a:pt x="193199" y="289340"/>
                        <a:pt x="194057" y="287558"/>
                      </a:cubicBezTo>
                      <a:cubicBezTo>
                        <a:pt x="197555" y="280897"/>
                        <a:pt x="194687" y="274745"/>
                        <a:pt x="193025" y="268432"/>
                      </a:cubicBezTo>
                      <a:cubicBezTo>
                        <a:pt x="192677" y="267280"/>
                        <a:pt x="192100" y="266194"/>
                        <a:pt x="191765" y="265041"/>
                      </a:cubicBezTo>
                      <a:cubicBezTo>
                        <a:pt x="190840" y="262455"/>
                        <a:pt x="190666" y="259533"/>
                        <a:pt x="187744" y="258099"/>
                      </a:cubicBezTo>
                      <a:cubicBezTo>
                        <a:pt x="187289" y="257925"/>
                        <a:pt x="187061" y="257630"/>
                        <a:pt x="186820" y="257348"/>
                      </a:cubicBezTo>
                      <a:cubicBezTo>
                        <a:pt x="185265" y="255057"/>
                        <a:pt x="183885" y="252698"/>
                        <a:pt x="182223" y="250567"/>
                      </a:cubicBezTo>
                      <a:cubicBezTo>
                        <a:pt x="178148" y="245916"/>
                        <a:pt x="174985" y="240917"/>
                        <a:pt x="173431" y="235060"/>
                      </a:cubicBezTo>
                      <a:cubicBezTo>
                        <a:pt x="172854" y="232580"/>
                        <a:pt x="172050" y="230181"/>
                        <a:pt x="171018" y="227769"/>
                      </a:cubicBezTo>
                      <a:cubicBezTo>
                        <a:pt x="168887" y="223051"/>
                        <a:pt x="167118" y="218119"/>
                        <a:pt x="163030" y="214554"/>
                      </a:cubicBezTo>
                      <a:cubicBezTo>
                        <a:pt x="162575" y="211619"/>
                        <a:pt x="159867" y="210252"/>
                        <a:pt x="158380" y="208054"/>
                      </a:cubicBezTo>
                      <a:cubicBezTo>
                        <a:pt x="157401" y="206620"/>
                        <a:pt x="156476" y="204609"/>
                        <a:pt x="156946" y="203001"/>
                      </a:cubicBezTo>
                      <a:cubicBezTo>
                        <a:pt x="157522" y="200709"/>
                        <a:pt x="157013" y="199034"/>
                        <a:pt x="156141" y="197198"/>
                      </a:cubicBezTo>
                      <a:cubicBezTo>
                        <a:pt x="155967" y="196916"/>
                        <a:pt x="155967" y="196514"/>
                        <a:pt x="155967" y="196112"/>
                      </a:cubicBezTo>
                      <a:cubicBezTo>
                        <a:pt x="155847" y="194102"/>
                        <a:pt x="155565" y="192092"/>
                        <a:pt x="156021" y="190081"/>
                      </a:cubicBezTo>
                      <a:cubicBezTo>
                        <a:pt x="156249" y="188929"/>
                        <a:pt x="155847" y="189384"/>
                        <a:pt x="155270" y="189384"/>
                      </a:cubicBezTo>
                      <a:cubicBezTo>
                        <a:pt x="154815" y="189384"/>
                        <a:pt x="154520" y="188808"/>
                        <a:pt x="154292" y="188459"/>
                      </a:cubicBezTo>
                      <a:cubicBezTo>
                        <a:pt x="152858" y="186851"/>
                        <a:pt x="153260" y="184439"/>
                        <a:pt x="152281" y="182777"/>
                      </a:cubicBezTo>
                      <a:cubicBezTo>
                        <a:pt x="151410" y="181276"/>
                        <a:pt x="150780" y="179909"/>
                        <a:pt x="150553" y="178233"/>
                      </a:cubicBezTo>
                      <a:cubicBezTo>
                        <a:pt x="150432" y="177309"/>
                        <a:pt x="149802" y="176397"/>
                        <a:pt x="149279" y="175647"/>
                      </a:cubicBezTo>
                      <a:cubicBezTo>
                        <a:pt x="148073" y="173971"/>
                        <a:pt x="146585" y="172082"/>
                        <a:pt x="145433" y="170527"/>
                      </a:cubicBezTo>
                      <a:cubicBezTo>
                        <a:pt x="143704" y="168396"/>
                        <a:pt x="142444" y="166050"/>
                        <a:pt x="140608" y="164040"/>
                      </a:cubicBezTo>
                      <a:cubicBezTo>
                        <a:pt x="138249" y="161400"/>
                        <a:pt x="135609" y="159108"/>
                        <a:pt x="132968" y="156629"/>
                      </a:cubicBezTo>
                      <a:cubicBezTo>
                        <a:pt x="130208" y="154042"/>
                        <a:pt x="127514" y="151509"/>
                        <a:pt x="124525" y="148761"/>
                      </a:cubicBezTo>
                      <a:cubicBezTo>
                        <a:pt x="121134" y="146000"/>
                        <a:pt x="117636" y="143012"/>
                        <a:pt x="114245" y="140143"/>
                      </a:cubicBezTo>
                      <a:cubicBezTo>
                        <a:pt x="112865" y="139111"/>
                        <a:pt x="112114" y="137624"/>
                        <a:pt x="111310" y="136002"/>
                      </a:cubicBezTo>
                      <a:cubicBezTo>
                        <a:pt x="110332" y="133871"/>
                        <a:pt x="109072" y="132035"/>
                        <a:pt x="109474" y="129395"/>
                      </a:cubicBezTo>
                      <a:cubicBezTo>
                        <a:pt x="109541" y="128765"/>
                        <a:pt x="108965" y="128068"/>
                        <a:pt x="108670" y="127384"/>
                      </a:cubicBezTo>
                      <a:cubicBezTo>
                        <a:pt x="106713" y="122787"/>
                        <a:pt x="105279" y="117855"/>
                        <a:pt x="102411" y="113660"/>
                      </a:cubicBezTo>
                      <a:cubicBezTo>
                        <a:pt x="102062" y="113137"/>
                        <a:pt x="102183" y="112387"/>
                        <a:pt x="101955" y="111878"/>
                      </a:cubicBezTo>
                      <a:cubicBezTo>
                        <a:pt x="101325" y="110671"/>
                        <a:pt x="100575" y="109519"/>
                        <a:pt x="99837" y="108433"/>
                      </a:cubicBezTo>
                      <a:cubicBezTo>
                        <a:pt x="97532" y="105565"/>
                        <a:pt x="94034" y="103662"/>
                        <a:pt x="92774" y="99936"/>
                      </a:cubicBezTo>
                      <a:cubicBezTo>
                        <a:pt x="92721" y="99588"/>
                        <a:pt x="92372" y="99360"/>
                        <a:pt x="92091" y="99078"/>
                      </a:cubicBezTo>
                      <a:cubicBezTo>
                        <a:pt x="89223" y="95862"/>
                        <a:pt x="86234" y="92699"/>
                        <a:pt x="83299" y="89549"/>
                      </a:cubicBezTo>
                      <a:lnTo>
                        <a:pt x="77898" y="83344"/>
                      </a:lnTo>
                      <a:lnTo>
                        <a:pt x="66988" y="70651"/>
                      </a:lnTo>
                      <a:cubicBezTo>
                        <a:pt x="66063" y="69620"/>
                        <a:pt x="65326" y="68521"/>
                        <a:pt x="64227" y="67609"/>
                      </a:cubicBezTo>
                      <a:cubicBezTo>
                        <a:pt x="60836" y="64795"/>
                        <a:pt x="57512" y="62034"/>
                        <a:pt x="54001" y="59112"/>
                      </a:cubicBezTo>
                      <a:cubicBezTo>
                        <a:pt x="51870" y="57450"/>
                        <a:pt x="49699" y="55721"/>
                        <a:pt x="47286" y="54408"/>
                      </a:cubicBezTo>
                      <a:cubicBezTo>
                        <a:pt x="45048" y="53201"/>
                        <a:pt x="42515" y="52397"/>
                        <a:pt x="40049" y="51419"/>
                      </a:cubicBezTo>
                      <a:cubicBezTo>
                        <a:pt x="35975" y="49811"/>
                        <a:pt x="32007" y="48149"/>
                        <a:pt x="27933" y="46768"/>
                      </a:cubicBezTo>
                      <a:cubicBezTo>
                        <a:pt x="26847" y="46420"/>
                        <a:pt x="25923" y="46313"/>
                        <a:pt x="25065" y="46313"/>
                      </a:cubicBezTo>
                      <a:cubicBezTo>
                        <a:pt x="24435" y="42520"/>
                        <a:pt x="23859" y="38727"/>
                        <a:pt x="23282" y="34773"/>
                      </a:cubicBezTo>
                      <a:cubicBezTo>
                        <a:pt x="22652" y="31958"/>
                        <a:pt x="22532" y="29023"/>
                        <a:pt x="21728" y="26209"/>
                      </a:cubicBezTo>
                      <a:cubicBezTo>
                        <a:pt x="21031" y="23622"/>
                        <a:pt x="19717" y="21035"/>
                        <a:pt x="18685" y="18449"/>
                      </a:cubicBezTo>
                      <a:cubicBezTo>
                        <a:pt x="16903" y="14080"/>
                        <a:pt x="15294" y="9898"/>
                        <a:pt x="13405" y="5234"/>
                      </a:cubicBezTo>
                      <a:cubicBezTo>
                        <a:pt x="11689" y="1334"/>
                        <a:pt x="9049" y="-114"/>
                        <a:pt x="4050" y="7"/>
                      </a:cubicBezTo>
                      <a:cubicBezTo>
                        <a:pt x="1061" y="7472"/>
                        <a:pt x="1409" y="15339"/>
                        <a:pt x="378" y="22979"/>
                      </a:cubicBezTo>
                      <a:cubicBezTo>
                        <a:pt x="-78" y="27174"/>
                        <a:pt x="-78" y="31476"/>
                        <a:pt x="150" y="35671"/>
                      </a:cubicBezTo>
                      <a:cubicBezTo>
                        <a:pt x="431" y="41246"/>
                        <a:pt x="1879" y="46581"/>
                        <a:pt x="1879" y="52035"/>
                      </a:cubicBezTo>
                      <a:cubicBezTo>
                        <a:pt x="1919" y="57343"/>
                        <a:pt x="2147" y="62637"/>
                        <a:pt x="2830" y="67850"/>
                      </a:cubicBezTo>
                      <a:close/>
                      <a:moveTo>
                        <a:pt x="203975" y="398691"/>
                      </a:moveTo>
                      <a:lnTo>
                        <a:pt x="204149" y="397887"/>
                      </a:lnTo>
                      <a:cubicBezTo>
                        <a:pt x="204149" y="397485"/>
                        <a:pt x="204431" y="399093"/>
                        <a:pt x="204498" y="399616"/>
                      </a:cubicBezTo>
                      <a:lnTo>
                        <a:pt x="204498" y="399790"/>
                      </a:lnTo>
                      <a:cubicBezTo>
                        <a:pt x="204310" y="399428"/>
                        <a:pt x="203854" y="399147"/>
                        <a:pt x="203975" y="398691"/>
                      </a:cubicBezTo>
                      <a:close/>
                      <a:moveTo>
                        <a:pt x="29943" y="67167"/>
                      </a:moveTo>
                      <a:cubicBezTo>
                        <a:pt x="32074" y="70089"/>
                        <a:pt x="34996" y="72568"/>
                        <a:pt x="37462" y="75208"/>
                      </a:cubicBezTo>
                      <a:cubicBezTo>
                        <a:pt x="40679" y="78706"/>
                        <a:pt x="44981" y="81172"/>
                        <a:pt x="47916" y="84912"/>
                      </a:cubicBezTo>
                      <a:cubicBezTo>
                        <a:pt x="50677" y="88530"/>
                        <a:pt x="53773" y="91854"/>
                        <a:pt x="56815" y="95312"/>
                      </a:cubicBezTo>
                      <a:cubicBezTo>
                        <a:pt x="58196" y="96867"/>
                        <a:pt x="59630" y="98475"/>
                        <a:pt x="61064" y="100083"/>
                      </a:cubicBezTo>
                      <a:cubicBezTo>
                        <a:pt x="64401" y="103581"/>
                        <a:pt x="67846" y="106919"/>
                        <a:pt x="71062" y="110537"/>
                      </a:cubicBezTo>
                      <a:cubicBezTo>
                        <a:pt x="73354" y="113070"/>
                        <a:pt x="74400" y="116689"/>
                        <a:pt x="77790" y="118297"/>
                      </a:cubicBezTo>
                      <a:cubicBezTo>
                        <a:pt x="77965" y="118364"/>
                        <a:pt x="78018" y="118699"/>
                        <a:pt x="78192" y="118874"/>
                      </a:cubicBezTo>
                      <a:cubicBezTo>
                        <a:pt x="80029" y="122157"/>
                        <a:pt x="82160" y="125253"/>
                        <a:pt x="83701" y="128644"/>
                      </a:cubicBezTo>
                      <a:cubicBezTo>
                        <a:pt x="85189" y="131914"/>
                        <a:pt x="89276" y="133643"/>
                        <a:pt x="88754" y="138012"/>
                      </a:cubicBezTo>
                      <a:cubicBezTo>
                        <a:pt x="90469" y="138642"/>
                        <a:pt x="90416" y="140532"/>
                        <a:pt x="91515" y="141578"/>
                      </a:cubicBezTo>
                      <a:cubicBezTo>
                        <a:pt x="93981" y="144111"/>
                        <a:pt x="95937" y="146979"/>
                        <a:pt x="98001" y="149793"/>
                      </a:cubicBezTo>
                      <a:cubicBezTo>
                        <a:pt x="99502" y="151924"/>
                        <a:pt x="100762" y="154162"/>
                        <a:pt x="102545" y="156066"/>
                      </a:cubicBezTo>
                      <a:cubicBezTo>
                        <a:pt x="107825" y="162204"/>
                        <a:pt x="113347" y="168704"/>
                        <a:pt x="118628" y="174615"/>
                      </a:cubicBezTo>
                      <a:cubicBezTo>
                        <a:pt x="120236" y="176746"/>
                        <a:pt x="122246" y="178689"/>
                        <a:pt x="123104" y="181450"/>
                      </a:cubicBezTo>
                      <a:cubicBezTo>
                        <a:pt x="123962" y="183862"/>
                        <a:pt x="125570" y="186101"/>
                        <a:pt x="127004" y="188232"/>
                      </a:cubicBezTo>
                      <a:cubicBezTo>
                        <a:pt x="128733" y="190698"/>
                        <a:pt x="131199" y="192762"/>
                        <a:pt x="130569" y="196380"/>
                      </a:cubicBezTo>
                      <a:cubicBezTo>
                        <a:pt x="130502" y="196675"/>
                        <a:pt x="130502" y="197010"/>
                        <a:pt x="130677" y="197077"/>
                      </a:cubicBezTo>
                      <a:cubicBezTo>
                        <a:pt x="132513" y="198002"/>
                        <a:pt x="132057" y="199945"/>
                        <a:pt x="132580" y="201447"/>
                      </a:cubicBezTo>
                      <a:cubicBezTo>
                        <a:pt x="133156" y="203162"/>
                        <a:pt x="133786" y="204945"/>
                        <a:pt x="135046" y="206044"/>
                      </a:cubicBezTo>
                      <a:cubicBezTo>
                        <a:pt x="137981" y="208737"/>
                        <a:pt x="140099" y="212075"/>
                        <a:pt x="142806" y="214996"/>
                      </a:cubicBezTo>
                      <a:cubicBezTo>
                        <a:pt x="148716" y="221202"/>
                        <a:pt x="151129" y="229297"/>
                        <a:pt x="154640" y="236816"/>
                      </a:cubicBezTo>
                      <a:cubicBezTo>
                        <a:pt x="155444" y="238598"/>
                        <a:pt x="155619" y="240890"/>
                        <a:pt x="156999" y="242043"/>
                      </a:cubicBezTo>
                      <a:cubicBezTo>
                        <a:pt x="158728" y="243477"/>
                        <a:pt x="159358" y="245380"/>
                        <a:pt x="160095" y="247162"/>
                      </a:cubicBezTo>
                      <a:cubicBezTo>
                        <a:pt x="160792" y="249119"/>
                        <a:pt x="161476" y="250888"/>
                        <a:pt x="163084" y="252443"/>
                      </a:cubicBezTo>
                      <a:cubicBezTo>
                        <a:pt x="163593" y="253019"/>
                        <a:pt x="163540" y="254051"/>
                        <a:pt x="163942" y="254802"/>
                      </a:cubicBezTo>
                      <a:cubicBezTo>
                        <a:pt x="165604" y="258367"/>
                        <a:pt x="166863" y="262146"/>
                        <a:pt x="168364" y="265779"/>
                      </a:cubicBezTo>
                      <a:cubicBezTo>
                        <a:pt x="169115" y="267668"/>
                        <a:pt x="169638" y="269679"/>
                        <a:pt x="170603" y="271515"/>
                      </a:cubicBezTo>
                      <a:cubicBezTo>
                        <a:pt x="171581" y="273297"/>
                        <a:pt x="172037" y="275415"/>
                        <a:pt x="172559" y="277251"/>
                      </a:cubicBezTo>
                      <a:cubicBezTo>
                        <a:pt x="173538" y="280468"/>
                        <a:pt x="174516" y="283523"/>
                        <a:pt x="176232" y="286271"/>
                      </a:cubicBezTo>
                      <a:cubicBezTo>
                        <a:pt x="177545" y="288683"/>
                        <a:pt x="178872" y="291149"/>
                        <a:pt x="181164" y="292986"/>
                      </a:cubicBezTo>
                      <a:cubicBezTo>
                        <a:pt x="184327" y="295626"/>
                        <a:pt x="184032" y="295800"/>
                        <a:pt x="183978" y="299995"/>
                      </a:cubicBezTo>
                      <a:cubicBezTo>
                        <a:pt x="183925" y="301081"/>
                        <a:pt x="184099" y="302180"/>
                        <a:pt x="184327" y="303265"/>
                      </a:cubicBezTo>
                      <a:cubicBezTo>
                        <a:pt x="184957" y="306133"/>
                        <a:pt x="185882" y="308961"/>
                        <a:pt x="186284" y="311937"/>
                      </a:cubicBezTo>
                      <a:cubicBezTo>
                        <a:pt x="186739" y="314805"/>
                        <a:pt x="187195" y="317512"/>
                        <a:pt x="189044" y="319925"/>
                      </a:cubicBezTo>
                      <a:cubicBezTo>
                        <a:pt x="189554" y="320501"/>
                        <a:pt x="189728" y="321251"/>
                        <a:pt x="189969" y="321935"/>
                      </a:cubicBezTo>
                      <a:cubicBezTo>
                        <a:pt x="191283" y="325728"/>
                        <a:pt x="192610" y="329467"/>
                        <a:pt x="193990" y="333300"/>
                      </a:cubicBezTo>
                      <a:cubicBezTo>
                        <a:pt x="194446" y="334453"/>
                        <a:pt x="194901" y="335659"/>
                        <a:pt x="195478" y="336865"/>
                      </a:cubicBezTo>
                      <a:lnTo>
                        <a:pt x="196510" y="339104"/>
                      </a:lnTo>
                      <a:lnTo>
                        <a:pt x="197260" y="340658"/>
                      </a:lnTo>
                      <a:cubicBezTo>
                        <a:pt x="198185" y="342843"/>
                        <a:pt x="199324" y="345028"/>
                        <a:pt x="199043" y="347494"/>
                      </a:cubicBezTo>
                      <a:cubicBezTo>
                        <a:pt x="199043" y="347614"/>
                        <a:pt x="199043" y="347721"/>
                        <a:pt x="199096" y="347842"/>
                      </a:cubicBezTo>
                      <a:cubicBezTo>
                        <a:pt x="201281" y="353230"/>
                        <a:pt x="202889" y="358979"/>
                        <a:pt x="203693" y="364903"/>
                      </a:cubicBezTo>
                      <a:cubicBezTo>
                        <a:pt x="203921" y="366284"/>
                        <a:pt x="204270" y="367825"/>
                        <a:pt x="204498" y="369206"/>
                      </a:cubicBezTo>
                      <a:cubicBezTo>
                        <a:pt x="204618" y="370465"/>
                        <a:pt x="204846" y="371739"/>
                        <a:pt x="204725" y="372999"/>
                      </a:cubicBezTo>
                      <a:cubicBezTo>
                        <a:pt x="204498" y="374258"/>
                        <a:pt x="204029" y="375585"/>
                        <a:pt x="203573" y="376791"/>
                      </a:cubicBezTo>
                      <a:cubicBezTo>
                        <a:pt x="203278" y="377770"/>
                        <a:pt x="202313" y="378922"/>
                        <a:pt x="202541" y="379727"/>
                      </a:cubicBezTo>
                      <a:cubicBezTo>
                        <a:pt x="203747" y="384029"/>
                        <a:pt x="202822" y="388398"/>
                        <a:pt x="201790" y="392526"/>
                      </a:cubicBezTo>
                      <a:cubicBezTo>
                        <a:pt x="201442" y="393853"/>
                        <a:pt x="200638" y="395113"/>
                        <a:pt x="199954" y="396372"/>
                      </a:cubicBezTo>
                      <a:cubicBezTo>
                        <a:pt x="199606" y="396265"/>
                        <a:pt x="199378" y="396145"/>
                        <a:pt x="198976" y="396145"/>
                      </a:cubicBezTo>
                      <a:cubicBezTo>
                        <a:pt x="197997" y="394764"/>
                        <a:pt x="197542" y="393853"/>
                        <a:pt x="196791" y="393035"/>
                      </a:cubicBezTo>
                      <a:cubicBezTo>
                        <a:pt x="195866" y="391883"/>
                        <a:pt x="194084" y="390904"/>
                        <a:pt x="194084" y="389819"/>
                      </a:cubicBezTo>
                      <a:cubicBezTo>
                        <a:pt x="194030" y="386883"/>
                        <a:pt x="192073" y="385449"/>
                        <a:pt x="190291" y="384123"/>
                      </a:cubicBezTo>
                      <a:cubicBezTo>
                        <a:pt x="185989" y="381134"/>
                        <a:pt x="183456" y="376832"/>
                        <a:pt x="181043" y="372060"/>
                      </a:cubicBezTo>
                      <a:cubicBezTo>
                        <a:pt x="178805" y="371712"/>
                        <a:pt x="176044" y="371538"/>
                        <a:pt x="175535" y="368267"/>
                      </a:cubicBezTo>
                      <a:cubicBezTo>
                        <a:pt x="175535" y="368093"/>
                        <a:pt x="174958" y="367986"/>
                        <a:pt x="174556" y="367812"/>
                      </a:cubicBezTo>
                      <a:cubicBezTo>
                        <a:pt x="173350" y="367235"/>
                        <a:pt x="172144" y="366833"/>
                        <a:pt x="171166" y="366029"/>
                      </a:cubicBezTo>
                      <a:cubicBezTo>
                        <a:pt x="168807" y="364019"/>
                        <a:pt x="166569" y="362236"/>
                        <a:pt x="164330" y="360400"/>
                      </a:cubicBezTo>
                      <a:cubicBezTo>
                        <a:pt x="162668" y="358966"/>
                        <a:pt x="160939" y="357532"/>
                        <a:pt x="159331" y="356098"/>
                      </a:cubicBezTo>
                      <a:cubicBezTo>
                        <a:pt x="155887" y="352654"/>
                        <a:pt x="152375" y="349370"/>
                        <a:pt x="149159" y="345698"/>
                      </a:cubicBezTo>
                      <a:cubicBezTo>
                        <a:pt x="148649" y="345175"/>
                        <a:pt x="148703" y="344143"/>
                        <a:pt x="148408" y="343459"/>
                      </a:cubicBezTo>
                      <a:cubicBezTo>
                        <a:pt x="147899" y="342427"/>
                        <a:pt x="147376" y="341395"/>
                        <a:pt x="146626" y="340471"/>
                      </a:cubicBezTo>
                      <a:lnTo>
                        <a:pt x="137029" y="329038"/>
                      </a:lnTo>
                      <a:cubicBezTo>
                        <a:pt x="136399" y="328234"/>
                        <a:pt x="136279" y="326746"/>
                        <a:pt x="135475" y="326452"/>
                      </a:cubicBezTo>
                      <a:cubicBezTo>
                        <a:pt x="131802" y="324951"/>
                        <a:pt x="129966" y="321680"/>
                        <a:pt x="126803" y="319670"/>
                      </a:cubicBezTo>
                      <a:cubicBezTo>
                        <a:pt x="122957" y="317083"/>
                        <a:pt x="119164" y="314497"/>
                        <a:pt x="114165" y="313746"/>
                      </a:cubicBezTo>
                      <a:cubicBezTo>
                        <a:pt x="112208" y="313465"/>
                        <a:pt x="111524" y="311963"/>
                        <a:pt x="111632" y="310181"/>
                      </a:cubicBezTo>
                      <a:cubicBezTo>
                        <a:pt x="111632" y="308171"/>
                        <a:pt x="111404" y="306107"/>
                        <a:pt x="111806" y="304150"/>
                      </a:cubicBezTo>
                      <a:cubicBezTo>
                        <a:pt x="113414" y="296350"/>
                        <a:pt x="109219" y="290828"/>
                        <a:pt x="106056" y="284850"/>
                      </a:cubicBezTo>
                      <a:cubicBezTo>
                        <a:pt x="105426" y="283765"/>
                        <a:pt x="104622" y="282719"/>
                        <a:pt x="103992" y="281634"/>
                      </a:cubicBezTo>
                      <a:cubicBezTo>
                        <a:pt x="102505" y="279221"/>
                        <a:pt x="101633" y="276286"/>
                        <a:pt x="98484" y="275254"/>
                      </a:cubicBezTo>
                      <a:cubicBezTo>
                        <a:pt x="98082" y="275200"/>
                        <a:pt x="97747" y="274906"/>
                        <a:pt x="97505" y="274624"/>
                      </a:cubicBezTo>
                      <a:cubicBezTo>
                        <a:pt x="95549" y="272493"/>
                        <a:pt x="93713" y="270255"/>
                        <a:pt x="91595" y="268298"/>
                      </a:cubicBezTo>
                      <a:cubicBezTo>
                        <a:pt x="87051" y="263822"/>
                        <a:pt x="82923" y="258823"/>
                        <a:pt x="80967" y="252791"/>
                      </a:cubicBezTo>
                      <a:cubicBezTo>
                        <a:pt x="80216" y="250098"/>
                        <a:pt x="79305" y="247564"/>
                        <a:pt x="78032" y="245152"/>
                      </a:cubicBezTo>
                      <a:cubicBezTo>
                        <a:pt x="75619" y="240207"/>
                        <a:pt x="73488" y="235100"/>
                        <a:pt x="69065" y="231361"/>
                      </a:cubicBezTo>
                      <a:cubicBezTo>
                        <a:pt x="68489" y="228372"/>
                        <a:pt x="65969" y="226643"/>
                        <a:pt x="64642" y="224177"/>
                      </a:cubicBezTo>
                      <a:cubicBezTo>
                        <a:pt x="63785" y="222515"/>
                        <a:pt x="62981" y="220331"/>
                        <a:pt x="63436" y="218602"/>
                      </a:cubicBezTo>
                      <a:cubicBezTo>
                        <a:pt x="64187" y="216310"/>
                        <a:pt x="63838" y="214460"/>
                        <a:pt x="63034" y="212463"/>
                      </a:cubicBezTo>
                      <a:cubicBezTo>
                        <a:pt x="62860" y="212061"/>
                        <a:pt x="62860" y="211659"/>
                        <a:pt x="62860" y="211311"/>
                      </a:cubicBezTo>
                      <a:cubicBezTo>
                        <a:pt x="62981" y="209180"/>
                        <a:pt x="62806" y="207062"/>
                        <a:pt x="63369" y="205105"/>
                      </a:cubicBezTo>
                      <a:cubicBezTo>
                        <a:pt x="63718" y="203899"/>
                        <a:pt x="63369" y="204355"/>
                        <a:pt x="62686" y="204181"/>
                      </a:cubicBezTo>
                      <a:cubicBezTo>
                        <a:pt x="62404" y="204181"/>
                        <a:pt x="61989" y="203604"/>
                        <a:pt x="61761" y="203202"/>
                      </a:cubicBezTo>
                      <a:cubicBezTo>
                        <a:pt x="60555" y="201299"/>
                        <a:pt x="61252" y="198954"/>
                        <a:pt x="60501" y="196997"/>
                      </a:cubicBezTo>
                      <a:cubicBezTo>
                        <a:pt x="59804" y="195389"/>
                        <a:pt x="59469" y="193834"/>
                        <a:pt x="59469" y="192118"/>
                      </a:cubicBezTo>
                      <a:cubicBezTo>
                        <a:pt x="59416" y="191140"/>
                        <a:pt x="58893" y="190162"/>
                        <a:pt x="58491" y="189250"/>
                      </a:cubicBezTo>
                      <a:cubicBezTo>
                        <a:pt x="57512" y="187360"/>
                        <a:pt x="56360" y="185229"/>
                        <a:pt x="55448" y="183340"/>
                      </a:cubicBezTo>
                      <a:cubicBezTo>
                        <a:pt x="54175" y="180820"/>
                        <a:pt x="53210" y="178113"/>
                        <a:pt x="51950" y="175580"/>
                      </a:cubicBezTo>
                      <a:cubicBezTo>
                        <a:pt x="50342" y="172309"/>
                        <a:pt x="48385" y="169146"/>
                        <a:pt x="46603" y="165983"/>
                      </a:cubicBezTo>
                      <a:cubicBezTo>
                        <a:pt x="44472" y="162539"/>
                        <a:pt x="42461" y="159095"/>
                        <a:pt x="40290" y="155355"/>
                      </a:cubicBezTo>
                      <a:cubicBezTo>
                        <a:pt x="37583" y="151335"/>
                        <a:pt x="35291" y="147207"/>
                        <a:pt x="32999" y="143012"/>
                      </a:cubicBezTo>
                      <a:cubicBezTo>
                        <a:pt x="32141" y="141350"/>
                        <a:pt x="31967" y="139567"/>
                        <a:pt x="31914" y="137677"/>
                      </a:cubicBezTo>
                      <a:cubicBezTo>
                        <a:pt x="31739" y="135091"/>
                        <a:pt x="31284" y="132745"/>
                        <a:pt x="32664" y="130319"/>
                      </a:cubicBezTo>
                      <a:cubicBezTo>
                        <a:pt x="33013" y="129689"/>
                        <a:pt x="32664" y="128765"/>
                        <a:pt x="32597" y="127961"/>
                      </a:cubicBezTo>
                      <a:cubicBezTo>
                        <a:pt x="32423" y="122680"/>
                        <a:pt x="33455" y="117279"/>
                        <a:pt x="32718" y="111945"/>
                      </a:cubicBezTo>
                      <a:cubicBezTo>
                        <a:pt x="32664" y="111315"/>
                        <a:pt x="33120" y="110618"/>
                        <a:pt x="33120" y="109988"/>
                      </a:cubicBezTo>
                      <a:cubicBezTo>
                        <a:pt x="33066" y="108607"/>
                        <a:pt x="32999" y="107173"/>
                        <a:pt x="32718" y="105793"/>
                      </a:cubicBezTo>
                      <a:cubicBezTo>
                        <a:pt x="32034" y="102000"/>
                        <a:pt x="29501" y="98435"/>
                        <a:pt x="30359" y="94307"/>
                      </a:cubicBezTo>
                      <a:cubicBezTo>
                        <a:pt x="30413" y="93958"/>
                        <a:pt x="30238" y="93570"/>
                        <a:pt x="30131" y="93168"/>
                      </a:cubicBezTo>
                      <a:cubicBezTo>
                        <a:pt x="29448" y="88638"/>
                        <a:pt x="28751" y="84094"/>
                        <a:pt x="28121" y="79551"/>
                      </a:cubicBezTo>
                      <a:cubicBezTo>
                        <a:pt x="27719" y="76683"/>
                        <a:pt x="27437" y="73801"/>
                        <a:pt x="27142" y="70987"/>
                      </a:cubicBezTo>
                      <a:cubicBezTo>
                        <a:pt x="26687" y="68279"/>
                        <a:pt x="26687" y="65585"/>
                        <a:pt x="26445" y="62891"/>
                      </a:cubicBezTo>
                      <a:cubicBezTo>
                        <a:pt x="27652" y="64352"/>
                        <a:pt x="28791" y="65733"/>
                        <a:pt x="29943" y="67167"/>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2" name="PA-任意多边形 48">
                  <a:extLst>
                    <a:ext uri="{FF2B5EF4-FFF2-40B4-BE49-F238E27FC236}">
                      <a16:creationId xmlns:a16="http://schemas.microsoft.com/office/drawing/2014/main" id="{A6DF9267-ADA8-48D8-D994-4E29ED545FCB}"/>
                    </a:ext>
                  </a:extLst>
                </p:cNvPr>
                <p:cNvSpPr/>
                <p:nvPr>
                  <p:custDataLst>
                    <p:tags r:id="rId15"/>
                  </p:custDataLst>
                </p:nvPr>
              </p:nvSpPr>
              <p:spPr>
                <a:xfrm>
                  <a:off x="-4587298" y="-1588965"/>
                  <a:ext cx="274465" cy="364521"/>
                </a:xfrm>
                <a:custGeom>
                  <a:avLst/>
                  <a:gdLst>
                    <a:gd name="connsiteX0" fmla="*/ 274466 w 274465"/>
                    <a:gd name="connsiteY0" fmla="*/ 336684 h 364521"/>
                    <a:gd name="connsiteX1" fmla="*/ 273367 w 274465"/>
                    <a:gd name="connsiteY1" fmla="*/ 331913 h 364521"/>
                    <a:gd name="connsiteX2" fmla="*/ 271129 w 274465"/>
                    <a:gd name="connsiteY2" fmla="*/ 323536 h 364521"/>
                    <a:gd name="connsiteX3" fmla="*/ 270847 w 274465"/>
                    <a:gd name="connsiteY3" fmla="*/ 319810 h 364521"/>
                    <a:gd name="connsiteX4" fmla="*/ 270271 w 274465"/>
                    <a:gd name="connsiteY4" fmla="*/ 315669 h 364521"/>
                    <a:gd name="connsiteX5" fmla="*/ 269694 w 274465"/>
                    <a:gd name="connsiteY5" fmla="*/ 308834 h 364521"/>
                    <a:gd name="connsiteX6" fmla="*/ 267282 w 274465"/>
                    <a:gd name="connsiteY6" fmla="*/ 293729 h 364521"/>
                    <a:gd name="connsiteX7" fmla="*/ 264065 w 274465"/>
                    <a:gd name="connsiteY7" fmla="*/ 287926 h 364521"/>
                    <a:gd name="connsiteX8" fmla="*/ 263489 w 274465"/>
                    <a:gd name="connsiteY8" fmla="*/ 286948 h 364521"/>
                    <a:gd name="connsiteX9" fmla="*/ 261130 w 274465"/>
                    <a:gd name="connsiteY9" fmla="*/ 283838 h 364521"/>
                    <a:gd name="connsiteX10" fmla="*/ 257337 w 274465"/>
                    <a:gd name="connsiteY10" fmla="*/ 275797 h 364521"/>
                    <a:gd name="connsiteX11" fmla="*/ 254523 w 274465"/>
                    <a:gd name="connsiteY11" fmla="*/ 269886 h 364521"/>
                    <a:gd name="connsiteX12" fmla="*/ 249242 w 274465"/>
                    <a:gd name="connsiteY12" fmla="*/ 256443 h 364521"/>
                    <a:gd name="connsiteX13" fmla="*/ 249363 w 274465"/>
                    <a:gd name="connsiteY13" fmla="*/ 254085 h 364521"/>
                    <a:gd name="connsiteX14" fmla="*/ 248787 w 274465"/>
                    <a:gd name="connsiteY14" fmla="*/ 250640 h 364521"/>
                    <a:gd name="connsiteX15" fmla="*/ 243680 w 274465"/>
                    <a:gd name="connsiteY15" fmla="*/ 236742 h 364521"/>
                    <a:gd name="connsiteX16" fmla="*/ 243104 w 274465"/>
                    <a:gd name="connsiteY16" fmla="*/ 233753 h 364521"/>
                    <a:gd name="connsiteX17" fmla="*/ 236791 w 274465"/>
                    <a:gd name="connsiteY17" fmla="*/ 224800 h 364521"/>
                    <a:gd name="connsiteX18" fmla="*/ 226284 w 274465"/>
                    <a:gd name="connsiteY18" fmla="*/ 215954 h 364521"/>
                    <a:gd name="connsiteX19" fmla="*/ 224729 w 274465"/>
                    <a:gd name="connsiteY19" fmla="*/ 211934 h 364521"/>
                    <a:gd name="connsiteX20" fmla="*/ 226445 w 274465"/>
                    <a:gd name="connsiteY20" fmla="*/ 206130 h 364521"/>
                    <a:gd name="connsiteX21" fmla="*/ 224555 w 274465"/>
                    <a:gd name="connsiteY21" fmla="*/ 186255 h 364521"/>
                    <a:gd name="connsiteX22" fmla="*/ 223121 w 274465"/>
                    <a:gd name="connsiteY22" fmla="*/ 182743 h 364521"/>
                    <a:gd name="connsiteX23" fmla="*/ 218591 w 274465"/>
                    <a:gd name="connsiteY23" fmla="*/ 175626 h 364521"/>
                    <a:gd name="connsiteX24" fmla="*/ 217666 w 274465"/>
                    <a:gd name="connsiteY24" fmla="*/ 174889 h 364521"/>
                    <a:gd name="connsiteX25" fmla="*/ 212385 w 274465"/>
                    <a:gd name="connsiteY25" fmla="*/ 168054 h 364521"/>
                    <a:gd name="connsiteX26" fmla="*/ 203084 w 274465"/>
                    <a:gd name="connsiteY26" fmla="*/ 152038 h 364521"/>
                    <a:gd name="connsiteX27" fmla="*/ 200149 w 274465"/>
                    <a:gd name="connsiteY27" fmla="*/ 144452 h 364521"/>
                    <a:gd name="connsiteX28" fmla="*/ 190955 w 274465"/>
                    <a:gd name="connsiteY28" fmla="*/ 131076 h 364521"/>
                    <a:gd name="connsiteX29" fmla="*/ 185956 w 274465"/>
                    <a:gd name="connsiteY29" fmla="*/ 124469 h 364521"/>
                    <a:gd name="connsiteX30" fmla="*/ 184173 w 274465"/>
                    <a:gd name="connsiteY30" fmla="*/ 119242 h 364521"/>
                    <a:gd name="connsiteX31" fmla="*/ 182967 w 274465"/>
                    <a:gd name="connsiteY31" fmla="*/ 113211 h 364521"/>
                    <a:gd name="connsiteX32" fmla="*/ 182685 w 274465"/>
                    <a:gd name="connsiteY32" fmla="*/ 112072 h 364521"/>
                    <a:gd name="connsiteX33" fmla="*/ 182283 w 274465"/>
                    <a:gd name="connsiteY33" fmla="*/ 105759 h 364521"/>
                    <a:gd name="connsiteX34" fmla="*/ 181426 w 274465"/>
                    <a:gd name="connsiteY34" fmla="*/ 105076 h 364521"/>
                    <a:gd name="connsiteX35" fmla="*/ 180340 w 274465"/>
                    <a:gd name="connsiteY35" fmla="*/ 104271 h 364521"/>
                    <a:gd name="connsiteX36" fmla="*/ 177700 w 274465"/>
                    <a:gd name="connsiteY36" fmla="*/ 98361 h 364521"/>
                    <a:gd name="connsiteX37" fmla="*/ 175515 w 274465"/>
                    <a:gd name="connsiteY37" fmla="*/ 93818 h 364521"/>
                    <a:gd name="connsiteX38" fmla="*/ 173907 w 274465"/>
                    <a:gd name="connsiteY38" fmla="*/ 91231 h 364521"/>
                    <a:gd name="connsiteX39" fmla="*/ 169256 w 274465"/>
                    <a:gd name="connsiteY39" fmla="*/ 86285 h 364521"/>
                    <a:gd name="connsiteX40" fmla="*/ 163801 w 274465"/>
                    <a:gd name="connsiteY40" fmla="*/ 79691 h 364521"/>
                    <a:gd name="connsiteX41" fmla="*/ 155130 w 274465"/>
                    <a:gd name="connsiteY41" fmla="*/ 72628 h 364521"/>
                    <a:gd name="connsiteX42" fmla="*/ 145199 w 274465"/>
                    <a:gd name="connsiteY42" fmla="*/ 65498 h 364521"/>
                    <a:gd name="connsiteX43" fmla="*/ 133083 w 274465"/>
                    <a:gd name="connsiteY43" fmla="*/ 58261 h 364521"/>
                    <a:gd name="connsiteX44" fmla="*/ 129464 w 274465"/>
                    <a:gd name="connsiteY44" fmla="*/ 54414 h 364521"/>
                    <a:gd name="connsiteX45" fmla="*/ 126181 w 274465"/>
                    <a:gd name="connsiteY45" fmla="*/ 47981 h 364521"/>
                    <a:gd name="connsiteX46" fmla="*/ 124921 w 274465"/>
                    <a:gd name="connsiteY46" fmla="*/ 46091 h 364521"/>
                    <a:gd name="connsiteX47" fmla="*/ 114989 w 274465"/>
                    <a:gd name="connsiteY47" fmla="*/ 33573 h 364521"/>
                    <a:gd name="connsiteX48" fmla="*/ 113957 w 274465"/>
                    <a:gd name="connsiteY48" fmla="*/ 31858 h 364521"/>
                    <a:gd name="connsiteX49" fmla="*/ 110794 w 274465"/>
                    <a:gd name="connsiteY49" fmla="*/ 28990 h 364521"/>
                    <a:gd name="connsiteX50" fmla="*/ 100689 w 274465"/>
                    <a:gd name="connsiteY50" fmla="*/ 22556 h 364521"/>
                    <a:gd name="connsiteX51" fmla="*/ 99764 w 274465"/>
                    <a:gd name="connsiteY51" fmla="*/ 21980 h 364521"/>
                    <a:gd name="connsiteX52" fmla="*/ 87407 w 274465"/>
                    <a:gd name="connsiteY52" fmla="*/ 15440 h 364521"/>
                    <a:gd name="connsiteX53" fmla="*/ 79540 w 274465"/>
                    <a:gd name="connsiteY53" fmla="*/ 11593 h 364521"/>
                    <a:gd name="connsiteX54" fmla="*/ 62760 w 274465"/>
                    <a:gd name="connsiteY54" fmla="*/ 4879 h 364521"/>
                    <a:gd name="connsiteX55" fmla="*/ 58511 w 274465"/>
                    <a:gd name="connsiteY55" fmla="*/ 3605 h 364521"/>
                    <a:gd name="connsiteX56" fmla="*/ 44439 w 274465"/>
                    <a:gd name="connsiteY56" fmla="*/ 1488 h 364521"/>
                    <a:gd name="connsiteX57" fmla="*/ 35821 w 274465"/>
                    <a:gd name="connsiteY57" fmla="*/ 1608 h 364521"/>
                    <a:gd name="connsiteX58" fmla="*/ 27900 w 274465"/>
                    <a:gd name="connsiteY58" fmla="*/ 3672 h 364521"/>
                    <a:gd name="connsiteX59" fmla="*/ 15328 w 274465"/>
                    <a:gd name="connsiteY59" fmla="*/ 8497 h 364521"/>
                    <a:gd name="connsiteX60" fmla="*/ 15101 w 274465"/>
                    <a:gd name="connsiteY60" fmla="*/ 8671 h 364521"/>
                    <a:gd name="connsiteX61" fmla="*/ 13948 w 274465"/>
                    <a:gd name="connsiteY61" fmla="*/ 5803 h 364521"/>
                    <a:gd name="connsiteX62" fmla="*/ 4821 w 274465"/>
                    <a:gd name="connsiteY62" fmla="*/ 0 h 364521"/>
                    <a:gd name="connsiteX63" fmla="*/ 519 w 274465"/>
                    <a:gd name="connsiteY63" fmla="*/ 22972 h 364521"/>
                    <a:gd name="connsiteX64" fmla="*/ 519 w 274465"/>
                    <a:gd name="connsiteY64" fmla="*/ 35838 h 364521"/>
                    <a:gd name="connsiteX65" fmla="*/ 2931 w 274465"/>
                    <a:gd name="connsiteY65" fmla="*/ 52149 h 364521"/>
                    <a:gd name="connsiteX66" fmla="*/ 5451 w 274465"/>
                    <a:gd name="connsiteY66" fmla="*/ 67709 h 364521"/>
                    <a:gd name="connsiteX67" fmla="*/ 7287 w 274465"/>
                    <a:gd name="connsiteY67" fmla="*/ 74893 h 364521"/>
                    <a:gd name="connsiteX68" fmla="*/ 11991 w 274465"/>
                    <a:gd name="connsiteY68" fmla="*/ 90628 h 364521"/>
                    <a:gd name="connsiteX69" fmla="*/ 16240 w 274465"/>
                    <a:gd name="connsiteY69" fmla="*/ 101484 h 364521"/>
                    <a:gd name="connsiteX70" fmla="*/ 16414 w 274465"/>
                    <a:gd name="connsiteY70" fmla="*/ 102341 h 364521"/>
                    <a:gd name="connsiteX71" fmla="*/ 19456 w 274465"/>
                    <a:gd name="connsiteY71" fmla="*/ 114685 h 364521"/>
                    <a:gd name="connsiteX72" fmla="*/ 23075 w 274465"/>
                    <a:gd name="connsiteY72" fmla="*/ 126171 h 364521"/>
                    <a:gd name="connsiteX73" fmla="*/ 25313 w 274465"/>
                    <a:gd name="connsiteY73" fmla="*/ 130768 h 364521"/>
                    <a:gd name="connsiteX74" fmla="*/ 30822 w 274465"/>
                    <a:gd name="connsiteY74" fmla="*/ 141276 h 364521"/>
                    <a:gd name="connsiteX75" fmla="*/ 35352 w 274465"/>
                    <a:gd name="connsiteY75" fmla="*/ 148741 h 364521"/>
                    <a:gd name="connsiteX76" fmla="*/ 52534 w 274465"/>
                    <a:gd name="connsiteY76" fmla="*/ 169997 h 364521"/>
                    <a:gd name="connsiteX77" fmla="*/ 57881 w 274465"/>
                    <a:gd name="connsiteY77" fmla="*/ 177288 h 364521"/>
                    <a:gd name="connsiteX78" fmla="*/ 62706 w 274465"/>
                    <a:gd name="connsiteY78" fmla="*/ 184244 h 364521"/>
                    <a:gd name="connsiteX79" fmla="*/ 67759 w 274465"/>
                    <a:gd name="connsiteY79" fmla="*/ 192688 h 364521"/>
                    <a:gd name="connsiteX80" fmla="*/ 68040 w 274465"/>
                    <a:gd name="connsiteY80" fmla="*/ 193318 h 364521"/>
                    <a:gd name="connsiteX81" fmla="*/ 70976 w 274465"/>
                    <a:gd name="connsiteY81" fmla="*/ 197673 h 364521"/>
                    <a:gd name="connsiteX82" fmla="*/ 74594 w 274465"/>
                    <a:gd name="connsiteY82" fmla="*/ 202150 h 364521"/>
                    <a:gd name="connsiteX83" fmla="*/ 84351 w 274465"/>
                    <a:gd name="connsiteY83" fmla="*/ 210299 h 364521"/>
                    <a:gd name="connsiteX84" fmla="*/ 103021 w 274465"/>
                    <a:gd name="connsiteY84" fmla="*/ 229652 h 364521"/>
                    <a:gd name="connsiteX85" fmla="*/ 107095 w 274465"/>
                    <a:gd name="connsiteY85" fmla="*/ 234195 h 364521"/>
                    <a:gd name="connsiteX86" fmla="*/ 111920 w 274465"/>
                    <a:gd name="connsiteY86" fmla="*/ 238390 h 364521"/>
                    <a:gd name="connsiteX87" fmla="*/ 116799 w 274465"/>
                    <a:gd name="connsiteY87" fmla="*/ 242693 h 364521"/>
                    <a:gd name="connsiteX88" fmla="*/ 118528 w 274465"/>
                    <a:gd name="connsiteY88" fmla="*/ 244703 h 364521"/>
                    <a:gd name="connsiteX89" fmla="*/ 127373 w 274465"/>
                    <a:gd name="connsiteY89" fmla="*/ 253723 h 364521"/>
                    <a:gd name="connsiteX90" fmla="*/ 132091 w 274465"/>
                    <a:gd name="connsiteY90" fmla="*/ 258320 h 364521"/>
                    <a:gd name="connsiteX91" fmla="*/ 136634 w 274465"/>
                    <a:gd name="connsiteY91" fmla="*/ 262917 h 364521"/>
                    <a:gd name="connsiteX92" fmla="*/ 144153 w 274465"/>
                    <a:gd name="connsiteY92" fmla="*/ 270034 h 364521"/>
                    <a:gd name="connsiteX93" fmla="*/ 151739 w 274465"/>
                    <a:gd name="connsiteY93" fmla="*/ 274229 h 364521"/>
                    <a:gd name="connsiteX94" fmla="*/ 157891 w 274465"/>
                    <a:gd name="connsiteY94" fmla="*/ 279281 h 364521"/>
                    <a:gd name="connsiteX95" fmla="*/ 159955 w 274465"/>
                    <a:gd name="connsiteY95" fmla="*/ 282042 h 364521"/>
                    <a:gd name="connsiteX96" fmla="*/ 166267 w 274465"/>
                    <a:gd name="connsiteY96" fmla="*/ 288757 h 364521"/>
                    <a:gd name="connsiteX97" fmla="*/ 172982 w 274465"/>
                    <a:gd name="connsiteY97" fmla="*/ 294560 h 364521"/>
                    <a:gd name="connsiteX98" fmla="*/ 174872 w 274465"/>
                    <a:gd name="connsiteY98" fmla="*/ 295887 h 364521"/>
                    <a:gd name="connsiteX99" fmla="*/ 184642 w 274465"/>
                    <a:gd name="connsiteY99" fmla="*/ 304049 h 364521"/>
                    <a:gd name="connsiteX100" fmla="*/ 196704 w 274465"/>
                    <a:gd name="connsiteY100" fmla="*/ 314208 h 364521"/>
                    <a:gd name="connsiteX101" fmla="*/ 196932 w 274465"/>
                    <a:gd name="connsiteY101" fmla="*/ 314503 h 364521"/>
                    <a:gd name="connsiteX102" fmla="*/ 212908 w 274465"/>
                    <a:gd name="connsiteY102" fmla="*/ 325815 h 364521"/>
                    <a:gd name="connsiteX103" fmla="*/ 216808 w 274465"/>
                    <a:gd name="connsiteY103" fmla="*/ 328281 h 364521"/>
                    <a:gd name="connsiteX104" fmla="*/ 220078 w 274465"/>
                    <a:gd name="connsiteY104" fmla="*/ 330640 h 364521"/>
                    <a:gd name="connsiteX105" fmla="*/ 222611 w 274465"/>
                    <a:gd name="connsiteY105" fmla="*/ 334030 h 364521"/>
                    <a:gd name="connsiteX106" fmla="*/ 224568 w 274465"/>
                    <a:gd name="connsiteY106" fmla="*/ 336738 h 364521"/>
                    <a:gd name="connsiteX107" fmla="*/ 235478 w 274465"/>
                    <a:gd name="connsiteY107" fmla="*/ 344605 h 364521"/>
                    <a:gd name="connsiteX108" fmla="*/ 241214 w 274465"/>
                    <a:gd name="connsiteY108" fmla="*/ 351963 h 364521"/>
                    <a:gd name="connsiteX109" fmla="*/ 244377 w 274465"/>
                    <a:gd name="connsiteY109" fmla="*/ 355126 h 364521"/>
                    <a:gd name="connsiteX110" fmla="*/ 247366 w 274465"/>
                    <a:gd name="connsiteY110" fmla="*/ 357485 h 364521"/>
                    <a:gd name="connsiteX111" fmla="*/ 251789 w 274465"/>
                    <a:gd name="connsiteY111" fmla="*/ 362430 h 364521"/>
                    <a:gd name="connsiteX112" fmla="*/ 253571 w 274465"/>
                    <a:gd name="connsiteY112" fmla="*/ 363060 h 364521"/>
                    <a:gd name="connsiteX113" fmla="*/ 260634 w 274465"/>
                    <a:gd name="connsiteY113" fmla="*/ 363462 h 364521"/>
                    <a:gd name="connsiteX114" fmla="*/ 265982 w 274465"/>
                    <a:gd name="connsiteY114" fmla="*/ 356292 h 364521"/>
                    <a:gd name="connsiteX115" fmla="*/ 266679 w 274465"/>
                    <a:gd name="connsiteY115" fmla="*/ 349336 h 364521"/>
                    <a:gd name="connsiteX116" fmla="*/ 263060 w 274465"/>
                    <a:gd name="connsiteY116" fmla="*/ 346066 h 364521"/>
                    <a:gd name="connsiteX117" fmla="*/ 262658 w 274465"/>
                    <a:gd name="connsiteY117" fmla="*/ 345208 h 364521"/>
                    <a:gd name="connsiteX118" fmla="*/ 270070 w 274465"/>
                    <a:gd name="connsiteY118" fmla="*/ 342286 h 364521"/>
                    <a:gd name="connsiteX119" fmla="*/ 274466 w 274465"/>
                    <a:gd name="connsiteY119" fmla="*/ 336684 h 364521"/>
                    <a:gd name="connsiteX120" fmla="*/ 251775 w 274465"/>
                    <a:gd name="connsiteY120" fmla="*/ 334325 h 364521"/>
                    <a:gd name="connsiteX121" fmla="*/ 247634 w 274465"/>
                    <a:gd name="connsiteY121" fmla="*/ 329045 h 364521"/>
                    <a:gd name="connsiteX122" fmla="*/ 237582 w 274465"/>
                    <a:gd name="connsiteY122" fmla="*/ 317840 h 364521"/>
                    <a:gd name="connsiteX123" fmla="*/ 231953 w 274465"/>
                    <a:gd name="connsiteY123" fmla="*/ 314624 h 364521"/>
                    <a:gd name="connsiteX124" fmla="*/ 230867 w 274465"/>
                    <a:gd name="connsiteY124" fmla="*/ 314275 h 364521"/>
                    <a:gd name="connsiteX125" fmla="*/ 227423 w 274465"/>
                    <a:gd name="connsiteY125" fmla="*/ 312948 h 364521"/>
                    <a:gd name="connsiteX126" fmla="*/ 220078 w 274465"/>
                    <a:gd name="connsiteY126" fmla="*/ 308298 h 364521"/>
                    <a:gd name="connsiteX127" fmla="*/ 214677 w 274465"/>
                    <a:gd name="connsiteY127" fmla="*/ 304746 h 364521"/>
                    <a:gd name="connsiteX128" fmla="*/ 203526 w 274465"/>
                    <a:gd name="connsiteY128" fmla="*/ 296195 h 364521"/>
                    <a:gd name="connsiteX129" fmla="*/ 202494 w 274465"/>
                    <a:gd name="connsiteY129" fmla="*/ 294131 h 364521"/>
                    <a:gd name="connsiteX130" fmla="*/ 200363 w 274465"/>
                    <a:gd name="connsiteY130" fmla="*/ 291545 h 364521"/>
                    <a:gd name="connsiteX131" fmla="*/ 189279 w 274465"/>
                    <a:gd name="connsiteY131" fmla="*/ 282123 h 364521"/>
                    <a:gd name="connsiteX132" fmla="*/ 187443 w 274465"/>
                    <a:gd name="connsiteY132" fmla="*/ 279938 h 364521"/>
                    <a:gd name="connsiteX133" fmla="*/ 177901 w 274465"/>
                    <a:gd name="connsiteY133" fmla="*/ 275113 h 364521"/>
                    <a:gd name="connsiteX134" fmla="*/ 164632 w 274465"/>
                    <a:gd name="connsiteY134" fmla="*/ 272178 h 364521"/>
                    <a:gd name="connsiteX135" fmla="*/ 161590 w 274465"/>
                    <a:gd name="connsiteY135" fmla="*/ 269256 h 364521"/>
                    <a:gd name="connsiteX136" fmla="*/ 160732 w 274465"/>
                    <a:gd name="connsiteY136" fmla="*/ 263399 h 364521"/>
                    <a:gd name="connsiteX137" fmla="*/ 151431 w 274465"/>
                    <a:gd name="connsiteY137" fmla="*/ 246338 h 364521"/>
                    <a:gd name="connsiteX138" fmla="*/ 148791 w 274465"/>
                    <a:gd name="connsiteY138" fmla="*/ 243751 h 364521"/>
                    <a:gd name="connsiteX139" fmla="*/ 142183 w 274465"/>
                    <a:gd name="connsiteY139" fmla="*/ 239101 h 364521"/>
                    <a:gd name="connsiteX140" fmla="*/ 141030 w 274465"/>
                    <a:gd name="connsiteY140" fmla="*/ 238699 h 364521"/>
                    <a:gd name="connsiteX141" fmla="*/ 134021 w 274465"/>
                    <a:gd name="connsiteY141" fmla="*/ 234209 h 364521"/>
                    <a:gd name="connsiteX142" fmla="*/ 120525 w 274465"/>
                    <a:gd name="connsiteY142" fmla="*/ 222388 h 364521"/>
                    <a:gd name="connsiteX143" fmla="*/ 115928 w 274465"/>
                    <a:gd name="connsiteY143" fmla="*/ 216008 h 364521"/>
                    <a:gd name="connsiteX144" fmla="*/ 104147 w 274465"/>
                    <a:gd name="connsiteY144" fmla="*/ 205554 h 364521"/>
                    <a:gd name="connsiteX145" fmla="*/ 98062 w 274465"/>
                    <a:gd name="connsiteY145" fmla="*/ 200153 h 364521"/>
                    <a:gd name="connsiteX146" fmla="*/ 95596 w 274465"/>
                    <a:gd name="connsiteY146" fmla="*/ 195328 h 364521"/>
                    <a:gd name="connsiteX147" fmla="*/ 93706 w 274465"/>
                    <a:gd name="connsiteY147" fmla="*/ 189699 h 364521"/>
                    <a:gd name="connsiteX148" fmla="*/ 93358 w 274465"/>
                    <a:gd name="connsiteY148" fmla="*/ 188613 h 364521"/>
                    <a:gd name="connsiteX149" fmla="*/ 92326 w 274465"/>
                    <a:gd name="connsiteY149" fmla="*/ 182689 h 364521"/>
                    <a:gd name="connsiteX150" fmla="*/ 91468 w 274465"/>
                    <a:gd name="connsiteY150" fmla="*/ 182113 h 364521"/>
                    <a:gd name="connsiteX151" fmla="*/ 90382 w 274465"/>
                    <a:gd name="connsiteY151" fmla="*/ 181430 h 364521"/>
                    <a:gd name="connsiteX152" fmla="*/ 87394 w 274465"/>
                    <a:gd name="connsiteY152" fmla="*/ 176095 h 364521"/>
                    <a:gd name="connsiteX153" fmla="*/ 85209 w 274465"/>
                    <a:gd name="connsiteY153" fmla="*/ 171900 h 364521"/>
                    <a:gd name="connsiteX154" fmla="*/ 83654 w 274465"/>
                    <a:gd name="connsiteY154" fmla="*/ 169488 h 364521"/>
                    <a:gd name="connsiteX155" fmla="*/ 79352 w 274465"/>
                    <a:gd name="connsiteY155" fmla="*/ 164837 h 364521"/>
                    <a:gd name="connsiteX156" fmla="*/ 74232 w 274465"/>
                    <a:gd name="connsiteY156" fmla="*/ 158578 h 364521"/>
                    <a:gd name="connsiteX157" fmla="*/ 66593 w 274465"/>
                    <a:gd name="connsiteY157" fmla="*/ 151395 h 364521"/>
                    <a:gd name="connsiteX158" fmla="*/ 58216 w 274465"/>
                    <a:gd name="connsiteY158" fmla="*/ 143179 h 364521"/>
                    <a:gd name="connsiteX159" fmla="*/ 48111 w 274465"/>
                    <a:gd name="connsiteY159" fmla="*/ 133757 h 364521"/>
                    <a:gd name="connsiteX160" fmla="*/ 45926 w 274465"/>
                    <a:gd name="connsiteY160" fmla="*/ 128932 h 364521"/>
                    <a:gd name="connsiteX161" fmla="*/ 45229 w 274465"/>
                    <a:gd name="connsiteY161" fmla="*/ 121869 h 364521"/>
                    <a:gd name="connsiteX162" fmla="*/ 44774 w 274465"/>
                    <a:gd name="connsiteY162" fmla="*/ 119684 h 364521"/>
                    <a:gd name="connsiteX163" fmla="*/ 41436 w 274465"/>
                    <a:gd name="connsiteY163" fmla="*/ 104861 h 364521"/>
                    <a:gd name="connsiteX164" fmla="*/ 41436 w 274465"/>
                    <a:gd name="connsiteY164" fmla="*/ 103025 h 364521"/>
                    <a:gd name="connsiteX165" fmla="*/ 40405 w 274465"/>
                    <a:gd name="connsiteY165" fmla="*/ 99179 h 364521"/>
                    <a:gd name="connsiteX166" fmla="*/ 36330 w 274465"/>
                    <a:gd name="connsiteY166" fmla="*/ 88952 h 364521"/>
                    <a:gd name="connsiteX167" fmla="*/ 35928 w 274465"/>
                    <a:gd name="connsiteY167" fmla="*/ 87920 h 364521"/>
                    <a:gd name="connsiteX168" fmla="*/ 31733 w 274465"/>
                    <a:gd name="connsiteY168" fmla="*/ 75684 h 364521"/>
                    <a:gd name="connsiteX169" fmla="*/ 29951 w 274465"/>
                    <a:gd name="connsiteY169" fmla="*/ 67763 h 364521"/>
                    <a:gd name="connsiteX170" fmla="*/ 26734 w 274465"/>
                    <a:gd name="connsiteY170" fmla="*/ 51332 h 364521"/>
                    <a:gd name="connsiteX171" fmla="*/ 26225 w 274465"/>
                    <a:gd name="connsiteY171" fmla="*/ 47257 h 364521"/>
                    <a:gd name="connsiteX172" fmla="*/ 23517 w 274465"/>
                    <a:gd name="connsiteY172" fmla="*/ 34217 h 364521"/>
                    <a:gd name="connsiteX173" fmla="*/ 21681 w 274465"/>
                    <a:gd name="connsiteY173" fmla="*/ 26054 h 364521"/>
                    <a:gd name="connsiteX174" fmla="*/ 19550 w 274465"/>
                    <a:gd name="connsiteY174" fmla="*/ 20305 h 364521"/>
                    <a:gd name="connsiteX175" fmla="*/ 29897 w 274465"/>
                    <a:gd name="connsiteY175" fmla="*/ 22315 h 364521"/>
                    <a:gd name="connsiteX176" fmla="*/ 40002 w 274465"/>
                    <a:gd name="connsiteY176" fmla="*/ 24151 h 364521"/>
                    <a:gd name="connsiteX177" fmla="*/ 53097 w 274465"/>
                    <a:gd name="connsiteY177" fmla="*/ 26738 h 364521"/>
                    <a:gd name="connsiteX178" fmla="*/ 65280 w 274465"/>
                    <a:gd name="connsiteY178" fmla="*/ 31281 h 364521"/>
                    <a:gd name="connsiteX179" fmla="*/ 70962 w 274465"/>
                    <a:gd name="connsiteY179" fmla="*/ 33640 h 364521"/>
                    <a:gd name="connsiteX180" fmla="*/ 83601 w 274465"/>
                    <a:gd name="connsiteY180" fmla="*/ 39444 h 364521"/>
                    <a:gd name="connsiteX181" fmla="*/ 92152 w 274465"/>
                    <a:gd name="connsiteY181" fmla="*/ 44724 h 364521"/>
                    <a:gd name="connsiteX182" fmla="*/ 92607 w 274465"/>
                    <a:gd name="connsiteY182" fmla="*/ 45126 h 364521"/>
                    <a:gd name="connsiteX183" fmla="*/ 100528 w 274465"/>
                    <a:gd name="connsiteY183" fmla="*/ 52766 h 364521"/>
                    <a:gd name="connsiteX184" fmla="*/ 107538 w 274465"/>
                    <a:gd name="connsiteY184" fmla="*/ 60512 h 364521"/>
                    <a:gd name="connsiteX185" fmla="*/ 110928 w 274465"/>
                    <a:gd name="connsiteY185" fmla="*/ 63447 h 364521"/>
                    <a:gd name="connsiteX186" fmla="*/ 118621 w 274465"/>
                    <a:gd name="connsiteY186" fmla="*/ 70457 h 364521"/>
                    <a:gd name="connsiteX187" fmla="*/ 124251 w 274465"/>
                    <a:gd name="connsiteY187" fmla="*/ 75738 h 364521"/>
                    <a:gd name="connsiteX188" fmla="*/ 142800 w 274465"/>
                    <a:gd name="connsiteY188" fmla="*/ 92330 h 364521"/>
                    <a:gd name="connsiteX189" fmla="*/ 147919 w 274465"/>
                    <a:gd name="connsiteY189" fmla="*/ 98937 h 364521"/>
                    <a:gd name="connsiteX190" fmla="*/ 152570 w 274465"/>
                    <a:gd name="connsiteY190" fmla="*/ 105424 h 364521"/>
                    <a:gd name="connsiteX191" fmla="*/ 156993 w 274465"/>
                    <a:gd name="connsiteY191" fmla="*/ 113519 h 364521"/>
                    <a:gd name="connsiteX192" fmla="*/ 157221 w 274465"/>
                    <a:gd name="connsiteY192" fmla="*/ 114149 h 364521"/>
                    <a:gd name="connsiteX193" fmla="*/ 159580 w 274465"/>
                    <a:gd name="connsiteY193" fmla="*/ 118518 h 364521"/>
                    <a:gd name="connsiteX194" fmla="*/ 162340 w 274465"/>
                    <a:gd name="connsiteY194" fmla="*/ 123115 h 364521"/>
                    <a:gd name="connsiteX195" fmla="*/ 170717 w 274465"/>
                    <a:gd name="connsiteY195" fmla="*/ 132068 h 364521"/>
                    <a:gd name="connsiteX196" fmla="*/ 184160 w 274465"/>
                    <a:gd name="connsiteY196" fmla="*/ 154236 h 364521"/>
                    <a:gd name="connsiteX197" fmla="*/ 186800 w 274465"/>
                    <a:gd name="connsiteY197" fmla="*/ 159463 h 364521"/>
                    <a:gd name="connsiteX198" fmla="*/ 190070 w 274465"/>
                    <a:gd name="connsiteY198" fmla="*/ 164811 h 364521"/>
                    <a:gd name="connsiteX199" fmla="*/ 193340 w 274465"/>
                    <a:gd name="connsiteY199" fmla="*/ 170265 h 364521"/>
                    <a:gd name="connsiteX200" fmla="*/ 194319 w 274465"/>
                    <a:gd name="connsiteY200" fmla="*/ 172731 h 364521"/>
                    <a:gd name="connsiteX201" fmla="*/ 199492 w 274465"/>
                    <a:gd name="connsiteY201" fmla="*/ 183990 h 364521"/>
                    <a:gd name="connsiteX202" fmla="*/ 202199 w 274465"/>
                    <a:gd name="connsiteY202" fmla="*/ 189913 h 364521"/>
                    <a:gd name="connsiteX203" fmla="*/ 204491 w 274465"/>
                    <a:gd name="connsiteY203" fmla="*/ 195824 h 364521"/>
                    <a:gd name="connsiteX204" fmla="*/ 208458 w 274465"/>
                    <a:gd name="connsiteY204" fmla="*/ 205192 h 364521"/>
                    <a:gd name="connsiteX205" fmla="*/ 213685 w 274465"/>
                    <a:gd name="connsiteY205" fmla="*/ 212081 h 364521"/>
                    <a:gd name="connsiteX206" fmla="*/ 217023 w 274465"/>
                    <a:gd name="connsiteY206" fmla="*/ 219319 h 364521"/>
                    <a:gd name="connsiteX207" fmla="*/ 217599 w 274465"/>
                    <a:gd name="connsiteY207" fmla="*/ 222656 h 364521"/>
                    <a:gd name="connsiteX208" fmla="*/ 220186 w 274465"/>
                    <a:gd name="connsiteY208" fmla="*/ 231501 h 364521"/>
                    <a:gd name="connsiteX209" fmla="*/ 223402 w 274465"/>
                    <a:gd name="connsiteY209" fmla="*/ 239717 h 364521"/>
                    <a:gd name="connsiteX210" fmla="*/ 224434 w 274465"/>
                    <a:gd name="connsiteY210" fmla="*/ 241848 h 364521"/>
                    <a:gd name="connsiteX211" fmla="*/ 228978 w 274465"/>
                    <a:gd name="connsiteY211" fmla="*/ 253629 h 364521"/>
                    <a:gd name="connsiteX212" fmla="*/ 234325 w 274465"/>
                    <a:gd name="connsiteY212" fmla="*/ 268626 h 364521"/>
                    <a:gd name="connsiteX213" fmla="*/ 234379 w 274465"/>
                    <a:gd name="connsiteY213" fmla="*/ 268908 h 364521"/>
                    <a:gd name="connsiteX214" fmla="*/ 242126 w 274465"/>
                    <a:gd name="connsiteY214" fmla="*/ 286934 h 364521"/>
                    <a:gd name="connsiteX215" fmla="*/ 244029 w 274465"/>
                    <a:gd name="connsiteY215" fmla="*/ 291183 h 364521"/>
                    <a:gd name="connsiteX216" fmla="*/ 245583 w 274465"/>
                    <a:gd name="connsiteY216" fmla="*/ 294922 h 364521"/>
                    <a:gd name="connsiteX217" fmla="*/ 245932 w 274465"/>
                    <a:gd name="connsiteY217" fmla="*/ 299238 h 364521"/>
                    <a:gd name="connsiteX218" fmla="*/ 246160 w 274465"/>
                    <a:gd name="connsiteY218" fmla="*/ 302561 h 364521"/>
                    <a:gd name="connsiteX219" fmla="*/ 251038 w 274465"/>
                    <a:gd name="connsiteY219" fmla="*/ 315133 h 364521"/>
                    <a:gd name="connsiteX220" fmla="*/ 251789 w 274465"/>
                    <a:gd name="connsiteY220" fmla="*/ 324609 h 364521"/>
                    <a:gd name="connsiteX221" fmla="*/ 252714 w 274465"/>
                    <a:gd name="connsiteY221" fmla="*/ 329085 h 364521"/>
                    <a:gd name="connsiteX222" fmla="*/ 253920 w 274465"/>
                    <a:gd name="connsiteY222" fmla="*/ 332704 h 364521"/>
                    <a:gd name="connsiteX223" fmla="*/ 253116 w 274465"/>
                    <a:gd name="connsiteY223" fmla="*/ 336095 h 364521"/>
                    <a:gd name="connsiteX224" fmla="*/ 251775 w 274465"/>
                    <a:gd name="connsiteY224" fmla="*/ 334325 h 364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74465" h="364521">
                      <a:moveTo>
                        <a:pt x="274466" y="336684"/>
                      </a:moveTo>
                      <a:cubicBezTo>
                        <a:pt x="273434" y="335357"/>
                        <a:pt x="273139" y="333923"/>
                        <a:pt x="273367" y="331913"/>
                      </a:cubicBezTo>
                      <a:cubicBezTo>
                        <a:pt x="273715" y="328763"/>
                        <a:pt x="273889" y="325252"/>
                        <a:pt x="271129" y="323536"/>
                      </a:cubicBezTo>
                      <a:cubicBezTo>
                        <a:pt x="270954" y="321807"/>
                        <a:pt x="270954" y="320829"/>
                        <a:pt x="270847" y="319810"/>
                      </a:cubicBezTo>
                      <a:cubicBezTo>
                        <a:pt x="270673" y="318376"/>
                        <a:pt x="269694" y="316647"/>
                        <a:pt x="270271" y="315669"/>
                      </a:cubicBezTo>
                      <a:cubicBezTo>
                        <a:pt x="271705" y="313096"/>
                        <a:pt x="270673" y="310791"/>
                        <a:pt x="269694" y="308834"/>
                      </a:cubicBezTo>
                      <a:cubicBezTo>
                        <a:pt x="267336" y="304130"/>
                        <a:pt x="267228" y="299184"/>
                        <a:pt x="267282" y="293729"/>
                      </a:cubicBezTo>
                      <a:cubicBezTo>
                        <a:pt x="265379" y="292402"/>
                        <a:pt x="263033" y="290968"/>
                        <a:pt x="264065" y="287926"/>
                      </a:cubicBezTo>
                      <a:cubicBezTo>
                        <a:pt x="264240" y="287644"/>
                        <a:pt x="263717" y="287296"/>
                        <a:pt x="263489" y="286948"/>
                      </a:cubicBezTo>
                      <a:cubicBezTo>
                        <a:pt x="262685" y="285969"/>
                        <a:pt x="261774" y="284991"/>
                        <a:pt x="261130" y="283838"/>
                      </a:cubicBezTo>
                      <a:cubicBezTo>
                        <a:pt x="259803" y="281024"/>
                        <a:pt x="258597" y="278504"/>
                        <a:pt x="257337" y="275797"/>
                      </a:cubicBezTo>
                      <a:cubicBezTo>
                        <a:pt x="256413" y="273853"/>
                        <a:pt x="255381" y="271883"/>
                        <a:pt x="254523" y="269886"/>
                      </a:cubicBezTo>
                      <a:cubicBezTo>
                        <a:pt x="252740" y="265343"/>
                        <a:pt x="250958" y="260813"/>
                        <a:pt x="249242" y="256443"/>
                      </a:cubicBezTo>
                      <a:cubicBezTo>
                        <a:pt x="249014" y="255760"/>
                        <a:pt x="249363" y="254835"/>
                        <a:pt x="249363" y="254085"/>
                      </a:cubicBezTo>
                      <a:cubicBezTo>
                        <a:pt x="249242" y="252932"/>
                        <a:pt x="249135" y="251726"/>
                        <a:pt x="248787" y="250640"/>
                      </a:cubicBezTo>
                      <a:lnTo>
                        <a:pt x="243680" y="236742"/>
                      </a:lnTo>
                      <a:cubicBezTo>
                        <a:pt x="243332" y="235763"/>
                        <a:pt x="243734" y="234276"/>
                        <a:pt x="243104" y="233753"/>
                      </a:cubicBezTo>
                      <a:cubicBezTo>
                        <a:pt x="240182" y="231166"/>
                        <a:pt x="239137" y="227548"/>
                        <a:pt x="236791" y="224800"/>
                      </a:cubicBezTo>
                      <a:cubicBezTo>
                        <a:pt x="233856" y="221289"/>
                        <a:pt x="230814" y="217844"/>
                        <a:pt x="226284" y="215954"/>
                      </a:cubicBezTo>
                      <a:cubicBezTo>
                        <a:pt x="224448" y="215204"/>
                        <a:pt x="224273" y="213596"/>
                        <a:pt x="224729" y="211934"/>
                      </a:cubicBezTo>
                      <a:cubicBezTo>
                        <a:pt x="225238" y="210031"/>
                        <a:pt x="225654" y="207967"/>
                        <a:pt x="226445" y="206130"/>
                      </a:cubicBezTo>
                      <a:cubicBezTo>
                        <a:pt x="229608" y="199067"/>
                        <a:pt x="226672" y="192688"/>
                        <a:pt x="224555" y="186255"/>
                      </a:cubicBezTo>
                      <a:cubicBezTo>
                        <a:pt x="224206" y="185048"/>
                        <a:pt x="223576" y="183949"/>
                        <a:pt x="223121" y="182743"/>
                      </a:cubicBezTo>
                      <a:cubicBezTo>
                        <a:pt x="222035" y="180103"/>
                        <a:pt x="221740" y="177007"/>
                        <a:pt x="218591" y="175626"/>
                      </a:cubicBezTo>
                      <a:cubicBezTo>
                        <a:pt x="218189" y="175519"/>
                        <a:pt x="217961" y="175171"/>
                        <a:pt x="217666" y="174889"/>
                      </a:cubicBezTo>
                      <a:cubicBezTo>
                        <a:pt x="215883" y="172584"/>
                        <a:pt x="214275" y="170239"/>
                        <a:pt x="212385" y="168054"/>
                      </a:cubicBezTo>
                      <a:cubicBezTo>
                        <a:pt x="208365" y="163229"/>
                        <a:pt x="204813" y="158069"/>
                        <a:pt x="203084" y="152038"/>
                      </a:cubicBezTo>
                      <a:cubicBezTo>
                        <a:pt x="202334" y="149398"/>
                        <a:pt x="201355" y="146865"/>
                        <a:pt x="200149" y="144452"/>
                      </a:cubicBezTo>
                      <a:cubicBezTo>
                        <a:pt x="197683" y="139627"/>
                        <a:pt x="195552" y="134575"/>
                        <a:pt x="190955" y="131076"/>
                      </a:cubicBezTo>
                      <a:cubicBezTo>
                        <a:pt x="190218" y="128195"/>
                        <a:pt x="187510" y="126761"/>
                        <a:pt x="185956" y="124469"/>
                      </a:cubicBezTo>
                      <a:cubicBezTo>
                        <a:pt x="184977" y="122914"/>
                        <a:pt x="183892" y="120904"/>
                        <a:pt x="184173" y="119242"/>
                      </a:cubicBezTo>
                      <a:cubicBezTo>
                        <a:pt x="184629" y="116830"/>
                        <a:pt x="183999" y="115047"/>
                        <a:pt x="182967" y="113211"/>
                      </a:cubicBezTo>
                      <a:cubicBezTo>
                        <a:pt x="182739" y="112929"/>
                        <a:pt x="182739" y="112474"/>
                        <a:pt x="182685" y="112072"/>
                      </a:cubicBezTo>
                      <a:cubicBezTo>
                        <a:pt x="182511" y="110008"/>
                        <a:pt x="182056" y="107877"/>
                        <a:pt x="182283" y="105759"/>
                      </a:cubicBezTo>
                      <a:cubicBezTo>
                        <a:pt x="182391" y="104553"/>
                        <a:pt x="182109" y="105076"/>
                        <a:pt x="181426" y="105076"/>
                      </a:cubicBezTo>
                      <a:cubicBezTo>
                        <a:pt x="181077" y="105076"/>
                        <a:pt x="180742" y="104553"/>
                        <a:pt x="180340" y="104271"/>
                      </a:cubicBezTo>
                      <a:cubicBezTo>
                        <a:pt x="178839" y="102610"/>
                        <a:pt x="178906" y="100144"/>
                        <a:pt x="177700" y="98361"/>
                      </a:cubicBezTo>
                      <a:cubicBezTo>
                        <a:pt x="176721" y="96927"/>
                        <a:pt x="175971" y="95546"/>
                        <a:pt x="175515" y="93818"/>
                      </a:cubicBezTo>
                      <a:cubicBezTo>
                        <a:pt x="175234" y="92893"/>
                        <a:pt x="174537" y="91981"/>
                        <a:pt x="173907" y="91231"/>
                      </a:cubicBezTo>
                      <a:cubicBezTo>
                        <a:pt x="172406" y="89676"/>
                        <a:pt x="170744" y="87840"/>
                        <a:pt x="169256" y="86285"/>
                      </a:cubicBezTo>
                      <a:cubicBezTo>
                        <a:pt x="167420" y="84101"/>
                        <a:pt x="165865" y="81635"/>
                        <a:pt x="163801" y="79691"/>
                      </a:cubicBezTo>
                      <a:cubicBezTo>
                        <a:pt x="161094" y="77105"/>
                        <a:pt x="158065" y="74920"/>
                        <a:pt x="155130" y="72628"/>
                      </a:cubicBezTo>
                      <a:cubicBezTo>
                        <a:pt x="152034" y="70041"/>
                        <a:pt x="148589" y="67750"/>
                        <a:pt x="145199" y="65498"/>
                      </a:cubicBezTo>
                      <a:cubicBezTo>
                        <a:pt x="141299" y="62911"/>
                        <a:pt x="137278" y="60499"/>
                        <a:pt x="133083" y="58261"/>
                      </a:cubicBezTo>
                      <a:cubicBezTo>
                        <a:pt x="131528" y="57336"/>
                        <a:pt x="130496" y="55955"/>
                        <a:pt x="129464" y="54414"/>
                      </a:cubicBezTo>
                      <a:cubicBezTo>
                        <a:pt x="128084" y="52350"/>
                        <a:pt x="126475" y="50621"/>
                        <a:pt x="126181" y="47981"/>
                      </a:cubicBezTo>
                      <a:cubicBezTo>
                        <a:pt x="126127" y="47297"/>
                        <a:pt x="125376" y="46721"/>
                        <a:pt x="124921" y="46091"/>
                      </a:cubicBezTo>
                      <a:cubicBezTo>
                        <a:pt x="121825" y="41789"/>
                        <a:pt x="119238" y="36897"/>
                        <a:pt x="114989" y="33573"/>
                      </a:cubicBezTo>
                      <a:cubicBezTo>
                        <a:pt x="114480" y="33171"/>
                        <a:pt x="114359" y="32313"/>
                        <a:pt x="113957" y="31858"/>
                      </a:cubicBezTo>
                      <a:cubicBezTo>
                        <a:pt x="112925" y="30826"/>
                        <a:pt x="111893" y="29847"/>
                        <a:pt x="110794" y="28990"/>
                      </a:cubicBezTo>
                      <a:cubicBezTo>
                        <a:pt x="107578" y="26524"/>
                        <a:pt x="103155" y="26121"/>
                        <a:pt x="100689" y="22556"/>
                      </a:cubicBezTo>
                      <a:cubicBezTo>
                        <a:pt x="100461" y="22329"/>
                        <a:pt x="100113" y="22101"/>
                        <a:pt x="99764" y="21980"/>
                      </a:cubicBezTo>
                      <a:cubicBezTo>
                        <a:pt x="95918" y="19460"/>
                        <a:pt x="91495" y="17557"/>
                        <a:pt x="87407" y="15440"/>
                      </a:cubicBezTo>
                      <a:cubicBezTo>
                        <a:pt x="84820" y="14059"/>
                        <a:pt x="82234" y="12625"/>
                        <a:pt x="79540" y="11593"/>
                      </a:cubicBezTo>
                      <a:cubicBezTo>
                        <a:pt x="74031" y="9060"/>
                        <a:pt x="68510" y="6594"/>
                        <a:pt x="62760" y="4879"/>
                      </a:cubicBezTo>
                      <a:cubicBezTo>
                        <a:pt x="61272" y="4423"/>
                        <a:pt x="59892" y="3900"/>
                        <a:pt x="58511" y="3605"/>
                      </a:cubicBezTo>
                      <a:cubicBezTo>
                        <a:pt x="53914" y="2399"/>
                        <a:pt x="49089" y="2118"/>
                        <a:pt x="44439" y="1488"/>
                      </a:cubicBezTo>
                      <a:cubicBezTo>
                        <a:pt x="41571" y="1086"/>
                        <a:pt x="38582" y="1139"/>
                        <a:pt x="35821" y="1608"/>
                      </a:cubicBezTo>
                      <a:cubicBezTo>
                        <a:pt x="33060" y="1957"/>
                        <a:pt x="30420" y="2922"/>
                        <a:pt x="27900" y="3672"/>
                      </a:cubicBezTo>
                      <a:cubicBezTo>
                        <a:pt x="23598" y="4946"/>
                        <a:pt x="19282" y="6782"/>
                        <a:pt x="15328" y="8497"/>
                      </a:cubicBezTo>
                      <a:cubicBezTo>
                        <a:pt x="15261" y="8564"/>
                        <a:pt x="15208" y="8671"/>
                        <a:pt x="15101" y="8671"/>
                      </a:cubicBezTo>
                      <a:cubicBezTo>
                        <a:pt x="14699" y="7693"/>
                        <a:pt x="14350" y="6782"/>
                        <a:pt x="13948" y="5803"/>
                      </a:cubicBezTo>
                      <a:cubicBezTo>
                        <a:pt x="12393" y="1903"/>
                        <a:pt x="9807" y="348"/>
                        <a:pt x="4821" y="0"/>
                      </a:cubicBezTo>
                      <a:cubicBezTo>
                        <a:pt x="1604" y="7291"/>
                        <a:pt x="1658" y="15279"/>
                        <a:pt x="519" y="22972"/>
                      </a:cubicBezTo>
                      <a:cubicBezTo>
                        <a:pt x="-232" y="27220"/>
                        <a:pt x="-111" y="31590"/>
                        <a:pt x="519" y="35838"/>
                      </a:cubicBezTo>
                      <a:cubicBezTo>
                        <a:pt x="974" y="41293"/>
                        <a:pt x="2703" y="46574"/>
                        <a:pt x="2931" y="52149"/>
                      </a:cubicBezTo>
                      <a:cubicBezTo>
                        <a:pt x="2985" y="57430"/>
                        <a:pt x="4017" y="62657"/>
                        <a:pt x="5451" y="67709"/>
                      </a:cubicBezTo>
                      <a:cubicBezTo>
                        <a:pt x="6027" y="70068"/>
                        <a:pt x="6603" y="72427"/>
                        <a:pt x="7287" y="74893"/>
                      </a:cubicBezTo>
                      <a:cubicBezTo>
                        <a:pt x="8842" y="80174"/>
                        <a:pt x="10276" y="85521"/>
                        <a:pt x="11991" y="90628"/>
                      </a:cubicBezTo>
                      <a:cubicBezTo>
                        <a:pt x="13372" y="94300"/>
                        <a:pt x="13197" y="98495"/>
                        <a:pt x="16240" y="101484"/>
                      </a:cubicBezTo>
                      <a:cubicBezTo>
                        <a:pt x="16347" y="101712"/>
                        <a:pt x="16347" y="101993"/>
                        <a:pt x="16414" y="102341"/>
                      </a:cubicBezTo>
                      <a:cubicBezTo>
                        <a:pt x="17446" y="106416"/>
                        <a:pt x="18706" y="110437"/>
                        <a:pt x="19456" y="114685"/>
                      </a:cubicBezTo>
                      <a:cubicBezTo>
                        <a:pt x="20140" y="118760"/>
                        <a:pt x="24228" y="121520"/>
                        <a:pt x="23075" y="126171"/>
                      </a:cubicBezTo>
                      <a:cubicBezTo>
                        <a:pt x="24683" y="127257"/>
                        <a:pt x="24456" y="129334"/>
                        <a:pt x="25313" y="130768"/>
                      </a:cubicBezTo>
                      <a:cubicBezTo>
                        <a:pt x="27498" y="134092"/>
                        <a:pt x="29160" y="137657"/>
                        <a:pt x="30822" y="141276"/>
                      </a:cubicBezTo>
                      <a:cubicBezTo>
                        <a:pt x="31907" y="144037"/>
                        <a:pt x="33636" y="146449"/>
                        <a:pt x="35352" y="148741"/>
                      </a:cubicBezTo>
                      <a:cubicBezTo>
                        <a:pt x="41048" y="155978"/>
                        <a:pt x="46663" y="163162"/>
                        <a:pt x="52534" y="169997"/>
                      </a:cubicBezTo>
                      <a:cubicBezTo>
                        <a:pt x="54477" y="172236"/>
                        <a:pt x="56729" y="174313"/>
                        <a:pt x="57881" y="177288"/>
                      </a:cubicBezTo>
                      <a:cubicBezTo>
                        <a:pt x="58860" y="179821"/>
                        <a:pt x="60870" y="182113"/>
                        <a:pt x="62706" y="184244"/>
                      </a:cubicBezTo>
                      <a:cubicBezTo>
                        <a:pt x="64944" y="186764"/>
                        <a:pt x="67705" y="188788"/>
                        <a:pt x="67759" y="192688"/>
                      </a:cubicBezTo>
                      <a:cubicBezTo>
                        <a:pt x="67813" y="192916"/>
                        <a:pt x="67880" y="193318"/>
                        <a:pt x="68040" y="193318"/>
                      </a:cubicBezTo>
                      <a:cubicBezTo>
                        <a:pt x="70104" y="194055"/>
                        <a:pt x="70051" y="196132"/>
                        <a:pt x="70976" y="197673"/>
                      </a:cubicBezTo>
                      <a:cubicBezTo>
                        <a:pt x="71954" y="199282"/>
                        <a:pt x="72986" y="201172"/>
                        <a:pt x="74594" y="202150"/>
                      </a:cubicBezTo>
                      <a:cubicBezTo>
                        <a:pt x="78159" y="204562"/>
                        <a:pt x="80960" y="207658"/>
                        <a:pt x="84351" y="210299"/>
                      </a:cubicBezTo>
                      <a:cubicBezTo>
                        <a:pt x="91481" y="215995"/>
                        <a:pt x="97164" y="222870"/>
                        <a:pt x="103021" y="229652"/>
                      </a:cubicBezTo>
                      <a:cubicBezTo>
                        <a:pt x="104348" y="231153"/>
                        <a:pt x="105313" y="233391"/>
                        <a:pt x="107095" y="234195"/>
                      </a:cubicBezTo>
                      <a:cubicBezTo>
                        <a:pt x="109159" y="235227"/>
                        <a:pt x="110593" y="236836"/>
                        <a:pt x="111920" y="238390"/>
                      </a:cubicBezTo>
                      <a:cubicBezTo>
                        <a:pt x="113354" y="240052"/>
                        <a:pt x="114735" y="241660"/>
                        <a:pt x="116799" y="242693"/>
                      </a:cubicBezTo>
                      <a:cubicBezTo>
                        <a:pt x="117549" y="243041"/>
                        <a:pt x="117831" y="244073"/>
                        <a:pt x="118528" y="244703"/>
                      </a:cubicBezTo>
                      <a:lnTo>
                        <a:pt x="127373" y="253723"/>
                      </a:lnTo>
                      <a:cubicBezTo>
                        <a:pt x="128874" y="255331"/>
                        <a:pt x="130362" y="257006"/>
                        <a:pt x="132091" y="258320"/>
                      </a:cubicBezTo>
                      <a:cubicBezTo>
                        <a:pt x="133807" y="259633"/>
                        <a:pt x="135254" y="261362"/>
                        <a:pt x="136634" y="262917"/>
                      </a:cubicBezTo>
                      <a:cubicBezTo>
                        <a:pt x="138926" y="265504"/>
                        <a:pt x="141339" y="268037"/>
                        <a:pt x="144153" y="270034"/>
                      </a:cubicBezTo>
                      <a:cubicBezTo>
                        <a:pt x="146512" y="271709"/>
                        <a:pt x="148750" y="273478"/>
                        <a:pt x="151739" y="274229"/>
                      </a:cubicBezTo>
                      <a:cubicBezTo>
                        <a:pt x="155813" y="275261"/>
                        <a:pt x="155706" y="275542"/>
                        <a:pt x="157891" y="279281"/>
                      </a:cubicBezTo>
                      <a:cubicBezTo>
                        <a:pt x="158414" y="280260"/>
                        <a:pt x="159164" y="281184"/>
                        <a:pt x="159955" y="282042"/>
                      </a:cubicBezTo>
                      <a:cubicBezTo>
                        <a:pt x="162086" y="284280"/>
                        <a:pt x="164378" y="286358"/>
                        <a:pt x="166267" y="288757"/>
                      </a:cubicBezTo>
                      <a:cubicBezTo>
                        <a:pt x="168171" y="291116"/>
                        <a:pt x="170114" y="293408"/>
                        <a:pt x="172982" y="294560"/>
                      </a:cubicBezTo>
                      <a:cubicBezTo>
                        <a:pt x="173733" y="294842"/>
                        <a:pt x="174309" y="295418"/>
                        <a:pt x="174872" y="295887"/>
                      </a:cubicBezTo>
                      <a:cubicBezTo>
                        <a:pt x="178155" y="298648"/>
                        <a:pt x="181251" y="301235"/>
                        <a:pt x="184642" y="304049"/>
                      </a:cubicBezTo>
                      <a:cubicBezTo>
                        <a:pt x="188717" y="307266"/>
                        <a:pt x="193716" y="309625"/>
                        <a:pt x="196704" y="314208"/>
                      </a:cubicBezTo>
                      <a:lnTo>
                        <a:pt x="196932" y="314503"/>
                      </a:lnTo>
                      <a:cubicBezTo>
                        <a:pt x="202334" y="318296"/>
                        <a:pt x="207560" y="321968"/>
                        <a:pt x="212908" y="325815"/>
                      </a:cubicBezTo>
                      <a:cubicBezTo>
                        <a:pt x="214114" y="326565"/>
                        <a:pt x="215548" y="327490"/>
                        <a:pt x="216808" y="328281"/>
                      </a:cubicBezTo>
                      <a:cubicBezTo>
                        <a:pt x="217961" y="329031"/>
                        <a:pt x="219167" y="329715"/>
                        <a:pt x="220078" y="330640"/>
                      </a:cubicBezTo>
                      <a:cubicBezTo>
                        <a:pt x="221057" y="331672"/>
                        <a:pt x="221740" y="332878"/>
                        <a:pt x="222611" y="334030"/>
                      </a:cubicBezTo>
                      <a:cubicBezTo>
                        <a:pt x="223241" y="334955"/>
                        <a:pt x="223643" y="336322"/>
                        <a:pt x="224568" y="336738"/>
                      </a:cubicBezTo>
                      <a:cubicBezTo>
                        <a:pt x="228991" y="338400"/>
                        <a:pt x="232261" y="341388"/>
                        <a:pt x="235478" y="344605"/>
                      </a:cubicBezTo>
                      <a:cubicBezTo>
                        <a:pt x="237716" y="346736"/>
                        <a:pt x="238520" y="350127"/>
                        <a:pt x="241214" y="351963"/>
                      </a:cubicBezTo>
                      <a:cubicBezTo>
                        <a:pt x="241107" y="354148"/>
                        <a:pt x="242715" y="354603"/>
                        <a:pt x="244377" y="355126"/>
                      </a:cubicBezTo>
                      <a:cubicBezTo>
                        <a:pt x="245583" y="355582"/>
                        <a:pt x="247540" y="356734"/>
                        <a:pt x="247366" y="357485"/>
                      </a:cubicBezTo>
                      <a:cubicBezTo>
                        <a:pt x="246736" y="361278"/>
                        <a:pt x="250060" y="361050"/>
                        <a:pt x="251789" y="362430"/>
                      </a:cubicBezTo>
                      <a:cubicBezTo>
                        <a:pt x="252191" y="362832"/>
                        <a:pt x="253223" y="362591"/>
                        <a:pt x="253571" y="363060"/>
                      </a:cubicBezTo>
                      <a:cubicBezTo>
                        <a:pt x="255582" y="365419"/>
                        <a:pt x="258048" y="364441"/>
                        <a:pt x="260634" y="363462"/>
                      </a:cubicBezTo>
                      <a:cubicBezTo>
                        <a:pt x="263623" y="362377"/>
                        <a:pt x="265808" y="359495"/>
                        <a:pt x="265982" y="356292"/>
                      </a:cubicBezTo>
                      <a:cubicBezTo>
                        <a:pt x="266263" y="354161"/>
                        <a:pt x="266438" y="351802"/>
                        <a:pt x="266679" y="349336"/>
                      </a:cubicBezTo>
                      <a:cubicBezTo>
                        <a:pt x="265071" y="348813"/>
                        <a:pt x="264039" y="347835"/>
                        <a:pt x="263060" y="346066"/>
                      </a:cubicBezTo>
                      <a:cubicBezTo>
                        <a:pt x="263007" y="345771"/>
                        <a:pt x="262832" y="345436"/>
                        <a:pt x="262658" y="345208"/>
                      </a:cubicBezTo>
                      <a:cubicBezTo>
                        <a:pt x="265526" y="345436"/>
                        <a:pt x="268408" y="344525"/>
                        <a:pt x="270070" y="342286"/>
                      </a:cubicBezTo>
                      <a:cubicBezTo>
                        <a:pt x="271423" y="340424"/>
                        <a:pt x="272857" y="338641"/>
                        <a:pt x="274466" y="336684"/>
                      </a:cubicBezTo>
                      <a:close/>
                      <a:moveTo>
                        <a:pt x="251775" y="334325"/>
                      </a:moveTo>
                      <a:cubicBezTo>
                        <a:pt x="251547" y="331337"/>
                        <a:pt x="249470" y="330077"/>
                        <a:pt x="247634" y="329045"/>
                      </a:cubicBezTo>
                      <a:cubicBezTo>
                        <a:pt x="243104" y="326405"/>
                        <a:pt x="240343" y="322384"/>
                        <a:pt x="237582" y="317840"/>
                      </a:cubicBezTo>
                      <a:cubicBezTo>
                        <a:pt x="235344" y="317787"/>
                        <a:pt x="232650" y="317840"/>
                        <a:pt x="231953" y="314624"/>
                      </a:cubicBezTo>
                      <a:cubicBezTo>
                        <a:pt x="231899" y="314396"/>
                        <a:pt x="231270" y="314396"/>
                        <a:pt x="230867" y="314275"/>
                      </a:cubicBezTo>
                      <a:cubicBezTo>
                        <a:pt x="229782" y="313806"/>
                        <a:pt x="228401" y="313471"/>
                        <a:pt x="227423" y="312948"/>
                      </a:cubicBezTo>
                      <a:cubicBezTo>
                        <a:pt x="224850" y="311286"/>
                        <a:pt x="222424" y="309785"/>
                        <a:pt x="220078" y="308298"/>
                      </a:cubicBezTo>
                      <a:cubicBezTo>
                        <a:pt x="218242" y="307159"/>
                        <a:pt x="216406" y="306059"/>
                        <a:pt x="214677" y="304746"/>
                      </a:cubicBezTo>
                      <a:cubicBezTo>
                        <a:pt x="210831" y="301811"/>
                        <a:pt x="207212" y="298996"/>
                        <a:pt x="203526" y="296195"/>
                      </a:cubicBezTo>
                      <a:cubicBezTo>
                        <a:pt x="202950" y="295780"/>
                        <a:pt x="202896" y="294815"/>
                        <a:pt x="202494" y="294131"/>
                      </a:cubicBezTo>
                      <a:cubicBezTo>
                        <a:pt x="201797" y="293274"/>
                        <a:pt x="201235" y="292295"/>
                        <a:pt x="200363" y="291545"/>
                      </a:cubicBezTo>
                      <a:lnTo>
                        <a:pt x="189279" y="282123"/>
                      </a:lnTo>
                      <a:cubicBezTo>
                        <a:pt x="188636" y="281546"/>
                        <a:pt x="188180" y="280112"/>
                        <a:pt x="187443" y="279938"/>
                      </a:cubicBezTo>
                      <a:cubicBezTo>
                        <a:pt x="183771" y="279134"/>
                        <a:pt x="181238" y="276373"/>
                        <a:pt x="177901" y="275113"/>
                      </a:cubicBezTo>
                      <a:cubicBezTo>
                        <a:pt x="173706" y="273438"/>
                        <a:pt x="169511" y="271776"/>
                        <a:pt x="164632" y="272178"/>
                      </a:cubicBezTo>
                      <a:cubicBezTo>
                        <a:pt x="162676" y="272245"/>
                        <a:pt x="161925" y="270918"/>
                        <a:pt x="161590" y="269256"/>
                      </a:cubicBezTo>
                      <a:cubicBezTo>
                        <a:pt x="161188" y="267353"/>
                        <a:pt x="160732" y="265410"/>
                        <a:pt x="160732" y="263399"/>
                      </a:cubicBezTo>
                      <a:cubicBezTo>
                        <a:pt x="160853" y="255586"/>
                        <a:pt x="155626" y="251283"/>
                        <a:pt x="151431" y="246338"/>
                      </a:cubicBezTo>
                      <a:cubicBezTo>
                        <a:pt x="150627" y="245413"/>
                        <a:pt x="149595" y="244676"/>
                        <a:pt x="148791" y="243751"/>
                      </a:cubicBezTo>
                      <a:cubicBezTo>
                        <a:pt x="146834" y="241795"/>
                        <a:pt x="145520" y="239221"/>
                        <a:pt x="142183" y="239101"/>
                      </a:cubicBezTo>
                      <a:cubicBezTo>
                        <a:pt x="141727" y="239047"/>
                        <a:pt x="141433" y="238873"/>
                        <a:pt x="141030" y="238699"/>
                      </a:cubicBezTo>
                      <a:cubicBezTo>
                        <a:pt x="138739" y="237197"/>
                        <a:pt x="136554" y="235603"/>
                        <a:pt x="134021" y="234209"/>
                      </a:cubicBezTo>
                      <a:cubicBezTo>
                        <a:pt x="128673" y="231233"/>
                        <a:pt x="123848" y="227427"/>
                        <a:pt x="120525" y="222388"/>
                      </a:cubicBezTo>
                      <a:cubicBezTo>
                        <a:pt x="119091" y="220149"/>
                        <a:pt x="117657" y="218018"/>
                        <a:pt x="115928" y="216008"/>
                      </a:cubicBezTo>
                      <a:cubicBezTo>
                        <a:pt x="112363" y="212108"/>
                        <a:pt x="109213" y="207846"/>
                        <a:pt x="104147" y="205554"/>
                      </a:cubicBezTo>
                      <a:cubicBezTo>
                        <a:pt x="102820" y="202967"/>
                        <a:pt x="99898" y="202163"/>
                        <a:pt x="98062" y="200153"/>
                      </a:cubicBezTo>
                      <a:cubicBezTo>
                        <a:pt x="96856" y="198893"/>
                        <a:pt x="95542" y="196990"/>
                        <a:pt x="95596" y="195328"/>
                      </a:cubicBezTo>
                      <a:cubicBezTo>
                        <a:pt x="95717" y="192916"/>
                        <a:pt x="94966" y="191361"/>
                        <a:pt x="93706" y="189699"/>
                      </a:cubicBezTo>
                      <a:cubicBezTo>
                        <a:pt x="93532" y="189418"/>
                        <a:pt x="93478" y="189016"/>
                        <a:pt x="93358" y="188613"/>
                      </a:cubicBezTo>
                      <a:cubicBezTo>
                        <a:pt x="93009" y="186657"/>
                        <a:pt x="92272" y="184713"/>
                        <a:pt x="92326" y="182689"/>
                      </a:cubicBezTo>
                      <a:cubicBezTo>
                        <a:pt x="92393" y="181483"/>
                        <a:pt x="92152" y="182006"/>
                        <a:pt x="91468" y="182113"/>
                      </a:cubicBezTo>
                      <a:cubicBezTo>
                        <a:pt x="91120" y="182113"/>
                        <a:pt x="90664" y="181657"/>
                        <a:pt x="90382" y="181430"/>
                      </a:cubicBezTo>
                      <a:cubicBezTo>
                        <a:pt x="88654" y="180049"/>
                        <a:pt x="88654" y="177637"/>
                        <a:pt x="87394" y="176095"/>
                      </a:cubicBezTo>
                      <a:cubicBezTo>
                        <a:pt x="86415" y="174822"/>
                        <a:pt x="85678" y="173509"/>
                        <a:pt x="85209" y="171900"/>
                      </a:cubicBezTo>
                      <a:cubicBezTo>
                        <a:pt x="84928" y="170976"/>
                        <a:pt x="84284" y="170172"/>
                        <a:pt x="83654" y="169488"/>
                      </a:cubicBezTo>
                      <a:cubicBezTo>
                        <a:pt x="82274" y="167987"/>
                        <a:pt x="80719" y="166271"/>
                        <a:pt x="79352" y="164837"/>
                      </a:cubicBezTo>
                      <a:cubicBezTo>
                        <a:pt x="77570" y="162773"/>
                        <a:pt x="76136" y="160535"/>
                        <a:pt x="74232" y="158578"/>
                      </a:cubicBezTo>
                      <a:cubicBezTo>
                        <a:pt x="71766" y="156099"/>
                        <a:pt x="68952" y="153874"/>
                        <a:pt x="66593" y="151395"/>
                      </a:cubicBezTo>
                      <a:cubicBezTo>
                        <a:pt x="63832" y="148687"/>
                        <a:pt x="61138" y="145993"/>
                        <a:pt x="58216" y="143179"/>
                      </a:cubicBezTo>
                      <a:cubicBezTo>
                        <a:pt x="54946" y="140029"/>
                        <a:pt x="51381" y="137027"/>
                        <a:pt x="48111" y="133757"/>
                      </a:cubicBezTo>
                      <a:cubicBezTo>
                        <a:pt x="46905" y="132377"/>
                        <a:pt x="46382" y="130715"/>
                        <a:pt x="45926" y="128932"/>
                      </a:cubicBezTo>
                      <a:cubicBezTo>
                        <a:pt x="45283" y="126627"/>
                        <a:pt x="44318" y="124442"/>
                        <a:pt x="45229" y="121869"/>
                      </a:cubicBezTo>
                      <a:cubicBezTo>
                        <a:pt x="45404" y="121239"/>
                        <a:pt x="44948" y="120435"/>
                        <a:pt x="44774" y="119684"/>
                      </a:cubicBezTo>
                      <a:cubicBezTo>
                        <a:pt x="43795" y="114632"/>
                        <a:pt x="42938" y="109740"/>
                        <a:pt x="41436" y="104861"/>
                      </a:cubicBezTo>
                      <a:cubicBezTo>
                        <a:pt x="41262" y="104352"/>
                        <a:pt x="41557" y="103601"/>
                        <a:pt x="41436" y="103025"/>
                      </a:cubicBezTo>
                      <a:cubicBezTo>
                        <a:pt x="41209" y="101712"/>
                        <a:pt x="40927" y="100385"/>
                        <a:pt x="40405" y="99179"/>
                      </a:cubicBezTo>
                      <a:cubicBezTo>
                        <a:pt x="39145" y="95734"/>
                        <a:pt x="36156" y="92920"/>
                        <a:pt x="36330" y="88952"/>
                      </a:cubicBezTo>
                      <a:cubicBezTo>
                        <a:pt x="36330" y="88550"/>
                        <a:pt x="36102" y="88269"/>
                        <a:pt x="35928" y="87920"/>
                      </a:cubicBezTo>
                      <a:cubicBezTo>
                        <a:pt x="34092" y="83953"/>
                        <a:pt x="32832" y="79879"/>
                        <a:pt x="31733" y="75684"/>
                      </a:cubicBezTo>
                      <a:cubicBezTo>
                        <a:pt x="31157" y="72977"/>
                        <a:pt x="30527" y="70403"/>
                        <a:pt x="29951" y="67763"/>
                      </a:cubicBezTo>
                      <a:cubicBezTo>
                        <a:pt x="28744" y="62308"/>
                        <a:pt x="27015" y="56907"/>
                        <a:pt x="26734" y="51332"/>
                      </a:cubicBezTo>
                      <a:cubicBezTo>
                        <a:pt x="26627" y="49965"/>
                        <a:pt x="26506" y="48571"/>
                        <a:pt x="26225" y="47257"/>
                      </a:cubicBezTo>
                      <a:cubicBezTo>
                        <a:pt x="25367" y="43009"/>
                        <a:pt x="24442" y="38639"/>
                        <a:pt x="23517" y="34217"/>
                      </a:cubicBezTo>
                      <a:cubicBezTo>
                        <a:pt x="22713" y="31523"/>
                        <a:pt x="22258" y="28762"/>
                        <a:pt x="21681" y="26054"/>
                      </a:cubicBezTo>
                      <a:cubicBezTo>
                        <a:pt x="21226" y="24165"/>
                        <a:pt x="20368" y="22262"/>
                        <a:pt x="19550" y="20305"/>
                      </a:cubicBezTo>
                      <a:cubicBezTo>
                        <a:pt x="23048" y="20881"/>
                        <a:pt x="26506" y="21230"/>
                        <a:pt x="29897" y="22315"/>
                      </a:cubicBezTo>
                      <a:cubicBezTo>
                        <a:pt x="33114" y="23294"/>
                        <a:pt x="36732" y="23173"/>
                        <a:pt x="40002" y="24151"/>
                      </a:cubicBezTo>
                      <a:cubicBezTo>
                        <a:pt x="44251" y="25304"/>
                        <a:pt x="48955" y="24781"/>
                        <a:pt x="53097" y="26738"/>
                      </a:cubicBezTo>
                      <a:cubicBezTo>
                        <a:pt x="57064" y="28346"/>
                        <a:pt x="61366" y="29325"/>
                        <a:pt x="65280" y="31281"/>
                      </a:cubicBezTo>
                      <a:cubicBezTo>
                        <a:pt x="67116" y="32086"/>
                        <a:pt x="69005" y="32836"/>
                        <a:pt x="70962" y="33640"/>
                      </a:cubicBezTo>
                      <a:cubicBezTo>
                        <a:pt x="75264" y="35356"/>
                        <a:pt x="79406" y="37380"/>
                        <a:pt x="83601" y="39444"/>
                      </a:cubicBezTo>
                      <a:cubicBezTo>
                        <a:pt x="86469" y="41105"/>
                        <a:pt x="88305" y="44443"/>
                        <a:pt x="92152" y="44724"/>
                      </a:cubicBezTo>
                      <a:cubicBezTo>
                        <a:pt x="92326" y="44724"/>
                        <a:pt x="92500" y="44952"/>
                        <a:pt x="92607" y="45126"/>
                      </a:cubicBezTo>
                      <a:cubicBezTo>
                        <a:pt x="95542" y="47364"/>
                        <a:pt x="98236" y="50005"/>
                        <a:pt x="100528" y="52766"/>
                      </a:cubicBezTo>
                      <a:cubicBezTo>
                        <a:pt x="102887" y="55285"/>
                        <a:pt x="107136" y="56103"/>
                        <a:pt x="107538" y="60512"/>
                      </a:cubicBezTo>
                      <a:cubicBezTo>
                        <a:pt x="109320" y="60740"/>
                        <a:pt x="109722" y="62643"/>
                        <a:pt x="110928" y="63447"/>
                      </a:cubicBezTo>
                      <a:cubicBezTo>
                        <a:pt x="113917" y="65230"/>
                        <a:pt x="116155" y="67924"/>
                        <a:pt x="118621" y="70457"/>
                      </a:cubicBezTo>
                      <a:cubicBezTo>
                        <a:pt x="120283" y="72347"/>
                        <a:pt x="122240" y="74076"/>
                        <a:pt x="124251" y="75738"/>
                      </a:cubicBezTo>
                      <a:cubicBezTo>
                        <a:pt x="130563" y="80965"/>
                        <a:pt x="136889" y="86312"/>
                        <a:pt x="142800" y="92330"/>
                      </a:cubicBezTo>
                      <a:cubicBezTo>
                        <a:pt x="144756" y="94233"/>
                        <a:pt x="146820" y="96176"/>
                        <a:pt x="147919" y="98937"/>
                      </a:cubicBezTo>
                      <a:cubicBezTo>
                        <a:pt x="148898" y="101403"/>
                        <a:pt x="150787" y="103414"/>
                        <a:pt x="152570" y="105424"/>
                      </a:cubicBezTo>
                      <a:cubicBezTo>
                        <a:pt x="154580" y="107837"/>
                        <a:pt x="157274" y="109793"/>
                        <a:pt x="156993" y="113519"/>
                      </a:cubicBezTo>
                      <a:cubicBezTo>
                        <a:pt x="156993" y="113747"/>
                        <a:pt x="157046" y="114149"/>
                        <a:pt x="157221" y="114149"/>
                      </a:cubicBezTo>
                      <a:cubicBezTo>
                        <a:pt x="159124" y="115007"/>
                        <a:pt x="158950" y="117017"/>
                        <a:pt x="159580" y="118518"/>
                      </a:cubicBezTo>
                      <a:cubicBezTo>
                        <a:pt x="160263" y="120127"/>
                        <a:pt x="161067" y="122016"/>
                        <a:pt x="162340" y="123115"/>
                      </a:cubicBezTo>
                      <a:cubicBezTo>
                        <a:pt x="165503" y="125809"/>
                        <a:pt x="167969" y="129079"/>
                        <a:pt x="170717" y="132068"/>
                      </a:cubicBezTo>
                      <a:cubicBezTo>
                        <a:pt x="176695" y="138448"/>
                        <a:pt x="180313" y="146369"/>
                        <a:pt x="184160" y="154236"/>
                      </a:cubicBezTo>
                      <a:cubicBezTo>
                        <a:pt x="185084" y="155965"/>
                        <a:pt x="185420" y="158257"/>
                        <a:pt x="186800" y="159463"/>
                      </a:cubicBezTo>
                      <a:cubicBezTo>
                        <a:pt x="188636" y="160951"/>
                        <a:pt x="189387" y="162961"/>
                        <a:pt x="190070" y="164811"/>
                      </a:cubicBezTo>
                      <a:cubicBezTo>
                        <a:pt x="190995" y="166821"/>
                        <a:pt x="191679" y="168724"/>
                        <a:pt x="193340" y="170265"/>
                      </a:cubicBezTo>
                      <a:cubicBezTo>
                        <a:pt x="193917" y="170842"/>
                        <a:pt x="193917" y="171927"/>
                        <a:pt x="194319" y="172731"/>
                      </a:cubicBezTo>
                      <a:lnTo>
                        <a:pt x="199492" y="183990"/>
                      </a:lnTo>
                      <a:cubicBezTo>
                        <a:pt x="200350" y="185946"/>
                        <a:pt x="201047" y="188010"/>
                        <a:pt x="202199" y="189913"/>
                      </a:cubicBezTo>
                      <a:cubicBezTo>
                        <a:pt x="203231" y="191750"/>
                        <a:pt x="203808" y="193881"/>
                        <a:pt x="204491" y="195824"/>
                      </a:cubicBezTo>
                      <a:cubicBezTo>
                        <a:pt x="205631" y="199041"/>
                        <a:pt x="206730" y="202204"/>
                        <a:pt x="208458" y="205192"/>
                      </a:cubicBezTo>
                      <a:cubicBezTo>
                        <a:pt x="209946" y="207605"/>
                        <a:pt x="211327" y="210138"/>
                        <a:pt x="213685" y="212081"/>
                      </a:cubicBezTo>
                      <a:cubicBezTo>
                        <a:pt x="216848" y="214788"/>
                        <a:pt x="216674" y="214949"/>
                        <a:pt x="217023" y="219319"/>
                      </a:cubicBezTo>
                      <a:cubicBezTo>
                        <a:pt x="217023" y="220404"/>
                        <a:pt x="217304" y="221557"/>
                        <a:pt x="217599" y="222656"/>
                      </a:cubicBezTo>
                      <a:cubicBezTo>
                        <a:pt x="218457" y="225577"/>
                        <a:pt x="219609" y="228513"/>
                        <a:pt x="220186" y="231501"/>
                      </a:cubicBezTo>
                      <a:cubicBezTo>
                        <a:pt x="220762" y="234544"/>
                        <a:pt x="221459" y="237305"/>
                        <a:pt x="223402" y="239717"/>
                      </a:cubicBezTo>
                      <a:cubicBezTo>
                        <a:pt x="223925" y="240293"/>
                        <a:pt x="224206" y="241098"/>
                        <a:pt x="224434" y="241848"/>
                      </a:cubicBezTo>
                      <a:cubicBezTo>
                        <a:pt x="225989" y="245762"/>
                        <a:pt x="227423" y="249608"/>
                        <a:pt x="228978" y="253629"/>
                      </a:cubicBezTo>
                      <a:cubicBezTo>
                        <a:pt x="230921" y="258574"/>
                        <a:pt x="234084" y="263051"/>
                        <a:pt x="234325" y="268626"/>
                      </a:cubicBezTo>
                      <a:cubicBezTo>
                        <a:pt x="234325" y="268734"/>
                        <a:pt x="234325" y="268854"/>
                        <a:pt x="234379" y="268908"/>
                      </a:cubicBezTo>
                      <a:cubicBezTo>
                        <a:pt x="236966" y="274993"/>
                        <a:pt x="239485" y="280970"/>
                        <a:pt x="242126" y="286934"/>
                      </a:cubicBezTo>
                      <a:cubicBezTo>
                        <a:pt x="242769" y="288315"/>
                        <a:pt x="243399" y="289802"/>
                        <a:pt x="244029" y="291183"/>
                      </a:cubicBezTo>
                      <a:cubicBezTo>
                        <a:pt x="244659" y="292389"/>
                        <a:pt x="245289" y="293662"/>
                        <a:pt x="245583" y="294922"/>
                      </a:cubicBezTo>
                      <a:cubicBezTo>
                        <a:pt x="245932" y="296303"/>
                        <a:pt x="245865" y="297790"/>
                        <a:pt x="245932" y="299238"/>
                      </a:cubicBezTo>
                      <a:cubicBezTo>
                        <a:pt x="245985" y="300323"/>
                        <a:pt x="245530" y="301771"/>
                        <a:pt x="246160" y="302561"/>
                      </a:cubicBezTo>
                      <a:cubicBezTo>
                        <a:pt x="248974" y="306301"/>
                        <a:pt x="250006" y="310777"/>
                        <a:pt x="251038" y="315133"/>
                      </a:cubicBezTo>
                      <a:cubicBezTo>
                        <a:pt x="251722" y="318175"/>
                        <a:pt x="250516" y="321566"/>
                        <a:pt x="251789" y="324609"/>
                      </a:cubicBezTo>
                      <a:cubicBezTo>
                        <a:pt x="250462" y="326391"/>
                        <a:pt x="251615" y="327651"/>
                        <a:pt x="252714" y="329085"/>
                      </a:cubicBezTo>
                      <a:cubicBezTo>
                        <a:pt x="253518" y="330063"/>
                        <a:pt x="254442" y="332127"/>
                        <a:pt x="253920" y="332704"/>
                      </a:cubicBezTo>
                      <a:cubicBezTo>
                        <a:pt x="252714" y="333964"/>
                        <a:pt x="252767" y="335063"/>
                        <a:pt x="253116" y="336095"/>
                      </a:cubicBezTo>
                      <a:cubicBezTo>
                        <a:pt x="252459" y="335478"/>
                        <a:pt x="251829" y="334969"/>
                        <a:pt x="251775" y="334325"/>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3" name="PA-任意多边形 49">
                  <a:extLst>
                    <a:ext uri="{FF2B5EF4-FFF2-40B4-BE49-F238E27FC236}">
                      <a16:creationId xmlns:a16="http://schemas.microsoft.com/office/drawing/2014/main" id="{B36EA3C0-AC49-A8CB-6AE4-C6DB974B95BA}"/>
                    </a:ext>
                  </a:extLst>
                </p:cNvPr>
                <p:cNvSpPr/>
                <p:nvPr>
                  <p:custDataLst>
                    <p:tags r:id="rId16"/>
                  </p:custDataLst>
                </p:nvPr>
              </p:nvSpPr>
              <p:spPr>
                <a:xfrm>
                  <a:off x="-4273992" y="-1391680"/>
                  <a:ext cx="138166" cy="415490"/>
                </a:xfrm>
                <a:custGeom>
                  <a:avLst/>
                  <a:gdLst>
                    <a:gd name="connsiteX0" fmla="*/ 121051 w 138166"/>
                    <a:gd name="connsiteY0" fmla="*/ 412516 h 415490"/>
                    <a:gd name="connsiteX1" fmla="*/ 122660 w 138166"/>
                    <a:gd name="connsiteY1" fmla="*/ 413440 h 415490"/>
                    <a:gd name="connsiteX2" fmla="*/ 129321 w 138166"/>
                    <a:gd name="connsiteY2" fmla="*/ 415102 h 415490"/>
                    <a:gd name="connsiteX3" fmla="*/ 135982 w 138166"/>
                    <a:gd name="connsiteY3" fmla="*/ 409018 h 415490"/>
                    <a:gd name="connsiteX4" fmla="*/ 138166 w 138166"/>
                    <a:gd name="connsiteY4" fmla="*/ 402531 h 415490"/>
                    <a:gd name="connsiteX5" fmla="*/ 135526 w 138166"/>
                    <a:gd name="connsiteY5" fmla="*/ 398738 h 415490"/>
                    <a:gd name="connsiteX6" fmla="*/ 130701 w 138166"/>
                    <a:gd name="connsiteY6" fmla="*/ 392305 h 415490"/>
                    <a:gd name="connsiteX7" fmla="*/ 129267 w 138166"/>
                    <a:gd name="connsiteY7" fmla="*/ 389142 h 415490"/>
                    <a:gd name="connsiteX8" fmla="*/ 127377 w 138166"/>
                    <a:gd name="connsiteY8" fmla="*/ 385751 h 415490"/>
                    <a:gd name="connsiteX9" fmla="*/ 124791 w 138166"/>
                    <a:gd name="connsiteY9" fmla="*/ 379948 h 415490"/>
                    <a:gd name="connsiteX10" fmla="*/ 118304 w 138166"/>
                    <a:gd name="connsiteY10" fmla="*/ 367309 h 415490"/>
                    <a:gd name="connsiteX11" fmla="*/ 113827 w 138166"/>
                    <a:gd name="connsiteY11" fmla="*/ 363114 h 415490"/>
                    <a:gd name="connsiteX12" fmla="*/ 112970 w 138166"/>
                    <a:gd name="connsiteY12" fmla="*/ 362538 h 415490"/>
                    <a:gd name="connsiteX13" fmla="*/ 110035 w 138166"/>
                    <a:gd name="connsiteY13" fmla="*/ 360353 h 415490"/>
                    <a:gd name="connsiteX14" fmla="*/ 104526 w 138166"/>
                    <a:gd name="connsiteY14" fmla="*/ 354201 h 415490"/>
                    <a:gd name="connsiteX15" fmla="*/ 100559 w 138166"/>
                    <a:gd name="connsiteY15" fmla="*/ 349551 h 415490"/>
                    <a:gd name="connsiteX16" fmla="*/ 92692 w 138166"/>
                    <a:gd name="connsiteY16" fmla="*/ 338574 h 415490"/>
                    <a:gd name="connsiteX17" fmla="*/ 92464 w 138166"/>
                    <a:gd name="connsiteY17" fmla="*/ 336389 h 415490"/>
                    <a:gd name="connsiteX18" fmla="*/ 91311 w 138166"/>
                    <a:gd name="connsiteY18" fmla="*/ 333347 h 415490"/>
                    <a:gd name="connsiteX19" fmla="*/ 84248 w 138166"/>
                    <a:gd name="connsiteY19" fmla="*/ 321459 h 415490"/>
                    <a:gd name="connsiteX20" fmla="*/ 83216 w 138166"/>
                    <a:gd name="connsiteY20" fmla="*/ 318886 h 415490"/>
                    <a:gd name="connsiteX21" fmla="*/ 76099 w 138166"/>
                    <a:gd name="connsiteY21" fmla="*/ 311474 h 415490"/>
                    <a:gd name="connsiteX22" fmla="*/ 64962 w 138166"/>
                    <a:gd name="connsiteY22" fmla="*/ 304465 h 415490"/>
                    <a:gd name="connsiteX23" fmla="*/ 63126 w 138166"/>
                    <a:gd name="connsiteY23" fmla="*/ 300792 h 415490"/>
                    <a:gd name="connsiteX24" fmla="*/ 64453 w 138166"/>
                    <a:gd name="connsiteY24" fmla="*/ 295217 h 415490"/>
                    <a:gd name="connsiteX25" fmla="*/ 62496 w 138166"/>
                    <a:gd name="connsiteY25" fmla="*/ 276494 h 415490"/>
                    <a:gd name="connsiteX26" fmla="*/ 61062 w 138166"/>
                    <a:gd name="connsiteY26" fmla="*/ 273331 h 415490"/>
                    <a:gd name="connsiteX27" fmla="*/ 56867 w 138166"/>
                    <a:gd name="connsiteY27" fmla="*/ 266723 h 415490"/>
                    <a:gd name="connsiteX28" fmla="*/ 56009 w 138166"/>
                    <a:gd name="connsiteY28" fmla="*/ 265973 h 415490"/>
                    <a:gd name="connsiteX29" fmla="*/ 51533 w 138166"/>
                    <a:gd name="connsiteY29" fmla="*/ 259365 h 415490"/>
                    <a:gd name="connsiteX30" fmla="*/ 44121 w 138166"/>
                    <a:gd name="connsiteY30" fmla="*/ 243577 h 415490"/>
                    <a:gd name="connsiteX31" fmla="*/ 42741 w 138166"/>
                    <a:gd name="connsiteY31" fmla="*/ 236165 h 415490"/>
                    <a:gd name="connsiteX32" fmla="*/ 36656 w 138166"/>
                    <a:gd name="connsiteY32" fmla="*/ 222267 h 415490"/>
                    <a:gd name="connsiteX33" fmla="*/ 33667 w 138166"/>
                    <a:gd name="connsiteY33" fmla="*/ 214976 h 415490"/>
                    <a:gd name="connsiteX34" fmla="*/ 33546 w 138166"/>
                    <a:gd name="connsiteY34" fmla="*/ 209749 h 415490"/>
                    <a:gd name="connsiteX35" fmla="*/ 34351 w 138166"/>
                    <a:gd name="connsiteY35" fmla="*/ 204066 h 415490"/>
                    <a:gd name="connsiteX36" fmla="*/ 34404 w 138166"/>
                    <a:gd name="connsiteY36" fmla="*/ 202967 h 415490"/>
                    <a:gd name="connsiteX37" fmla="*/ 36187 w 138166"/>
                    <a:gd name="connsiteY37" fmla="*/ 197392 h 415490"/>
                    <a:gd name="connsiteX38" fmla="*/ 35731 w 138166"/>
                    <a:gd name="connsiteY38" fmla="*/ 196481 h 415490"/>
                    <a:gd name="connsiteX39" fmla="*/ 34994 w 138166"/>
                    <a:gd name="connsiteY39" fmla="*/ 195449 h 415490"/>
                    <a:gd name="connsiteX40" fmla="*/ 34940 w 138166"/>
                    <a:gd name="connsiteY40" fmla="*/ 189592 h 415490"/>
                    <a:gd name="connsiteX41" fmla="*/ 34887 w 138166"/>
                    <a:gd name="connsiteY41" fmla="*/ 184941 h 415490"/>
                    <a:gd name="connsiteX42" fmla="*/ 34538 w 138166"/>
                    <a:gd name="connsiteY42" fmla="*/ 182180 h 415490"/>
                    <a:gd name="connsiteX43" fmla="*/ 32756 w 138166"/>
                    <a:gd name="connsiteY43" fmla="*/ 176323 h 415490"/>
                    <a:gd name="connsiteX44" fmla="*/ 31040 w 138166"/>
                    <a:gd name="connsiteY44" fmla="*/ 168617 h 415490"/>
                    <a:gd name="connsiteX45" fmla="*/ 27824 w 138166"/>
                    <a:gd name="connsiteY45" fmla="*/ 159034 h 415490"/>
                    <a:gd name="connsiteX46" fmla="*/ 23910 w 138166"/>
                    <a:gd name="connsiteY46" fmla="*/ 148299 h 415490"/>
                    <a:gd name="connsiteX47" fmla="*/ 19434 w 138166"/>
                    <a:gd name="connsiteY47" fmla="*/ 135660 h 415490"/>
                    <a:gd name="connsiteX48" fmla="*/ 19554 w 138166"/>
                    <a:gd name="connsiteY48" fmla="*/ 130607 h 415490"/>
                    <a:gd name="connsiteX49" fmla="*/ 21967 w 138166"/>
                    <a:gd name="connsiteY49" fmla="*/ 124121 h 415490"/>
                    <a:gd name="connsiteX50" fmla="*/ 22422 w 138166"/>
                    <a:gd name="connsiteY50" fmla="*/ 121990 h 415490"/>
                    <a:gd name="connsiteX51" fmla="*/ 26215 w 138166"/>
                    <a:gd name="connsiteY51" fmla="*/ 107689 h 415490"/>
                    <a:gd name="connsiteX52" fmla="*/ 27073 w 138166"/>
                    <a:gd name="connsiteY52" fmla="*/ 105974 h 415490"/>
                    <a:gd name="connsiteX53" fmla="*/ 27582 w 138166"/>
                    <a:gd name="connsiteY53" fmla="*/ 102181 h 415490"/>
                    <a:gd name="connsiteX54" fmla="*/ 27984 w 138166"/>
                    <a:gd name="connsiteY54" fmla="*/ 91325 h 415490"/>
                    <a:gd name="connsiteX55" fmla="*/ 28092 w 138166"/>
                    <a:gd name="connsiteY55" fmla="*/ 90293 h 415490"/>
                    <a:gd name="connsiteX56" fmla="*/ 29419 w 138166"/>
                    <a:gd name="connsiteY56" fmla="*/ 77654 h 415490"/>
                    <a:gd name="connsiteX57" fmla="*/ 30571 w 138166"/>
                    <a:gd name="connsiteY57" fmla="*/ 69787 h 415490"/>
                    <a:gd name="connsiteX58" fmla="*/ 33788 w 138166"/>
                    <a:gd name="connsiteY58" fmla="*/ 53583 h 415490"/>
                    <a:gd name="connsiteX59" fmla="*/ 34525 w 138166"/>
                    <a:gd name="connsiteY59" fmla="*/ 49670 h 415490"/>
                    <a:gd name="connsiteX60" fmla="*/ 36133 w 138166"/>
                    <a:gd name="connsiteY60" fmla="*/ 36575 h 415490"/>
                    <a:gd name="connsiteX61" fmla="*/ 36937 w 138166"/>
                    <a:gd name="connsiteY61" fmla="*/ 28588 h 415490"/>
                    <a:gd name="connsiteX62" fmla="*/ 36133 w 138166"/>
                    <a:gd name="connsiteY62" fmla="*/ 20787 h 415490"/>
                    <a:gd name="connsiteX63" fmla="*/ 34578 w 138166"/>
                    <a:gd name="connsiteY63" fmla="*/ 7465 h 415490"/>
                    <a:gd name="connsiteX64" fmla="*/ 27113 w 138166"/>
                    <a:gd name="connsiteY64" fmla="*/ 0 h 415490"/>
                    <a:gd name="connsiteX65" fmla="*/ 17343 w 138166"/>
                    <a:gd name="connsiteY65" fmla="*/ 19581 h 415490"/>
                    <a:gd name="connsiteX66" fmla="*/ 13724 w 138166"/>
                    <a:gd name="connsiteY66" fmla="*/ 30893 h 415490"/>
                    <a:gd name="connsiteX67" fmla="*/ 11084 w 138166"/>
                    <a:gd name="connsiteY67" fmla="*/ 46105 h 415490"/>
                    <a:gd name="connsiteX68" fmla="*/ 7814 w 138166"/>
                    <a:gd name="connsiteY68" fmla="*/ 60579 h 415490"/>
                    <a:gd name="connsiteX69" fmla="*/ 6889 w 138166"/>
                    <a:gd name="connsiteY69" fmla="*/ 67522 h 415490"/>
                    <a:gd name="connsiteX70" fmla="*/ 5455 w 138166"/>
                    <a:gd name="connsiteY70" fmla="*/ 83082 h 415490"/>
                    <a:gd name="connsiteX71" fmla="*/ 4597 w 138166"/>
                    <a:gd name="connsiteY71" fmla="*/ 94112 h 415490"/>
                    <a:gd name="connsiteX72" fmla="*/ 4476 w 138166"/>
                    <a:gd name="connsiteY72" fmla="*/ 94917 h 415490"/>
                    <a:gd name="connsiteX73" fmla="*/ 2238 w 138166"/>
                    <a:gd name="connsiteY73" fmla="*/ 106805 h 415490"/>
                    <a:gd name="connsiteX74" fmla="*/ 0 w 138166"/>
                    <a:gd name="connsiteY74" fmla="*/ 118183 h 415490"/>
                    <a:gd name="connsiteX75" fmla="*/ 121 w 138166"/>
                    <a:gd name="connsiteY75" fmla="*/ 123182 h 415490"/>
                    <a:gd name="connsiteX76" fmla="*/ 576 w 138166"/>
                    <a:gd name="connsiteY76" fmla="*/ 134615 h 415490"/>
                    <a:gd name="connsiteX77" fmla="*/ 925 w 138166"/>
                    <a:gd name="connsiteY77" fmla="*/ 143058 h 415490"/>
                    <a:gd name="connsiteX78" fmla="*/ 6554 w 138166"/>
                    <a:gd name="connsiteY78" fmla="*/ 168965 h 415490"/>
                    <a:gd name="connsiteX79" fmla="*/ 7934 w 138166"/>
                    <a:gd name="connsiteY79" fmla="*/ 177583 h 415490"/>
                    <a:gd name="connsiteX80" fmla="*/ 9261 w 138166"/>
                    <a:gd name="connsiteY80" fmla="*/ 185852 h 415490"/>
                    <a:gd name="connsiteX81" fmla="*/ 9891 w 138166"/>
                    <a:gd name="connsiteY81" fmla="*/ 195502 h 415490"/>
                    <a:gd name="connsiteX82" fmla="*/ 9837 w 138166"/>
                    <a:gd name="connsiteY82" fmla="*/ 196186 h 415490"/>
                    <a:gd name="connsiteX83" fmla="*/ 10414 w 138166"/>
                    <a:gd name="connsiteY83" fmla="*/ 201238 h 415490"/>
                    <a:gd name="connsiteX84" fmla="*/ 11620 w 138166"/>
                    <a:gd name="connsiteY84" fmla="*/ 206747 h 415490"/>
                    <a:gd name="connsiteX85" fmla="*/ 16847 w 138166"/>
                    <a:gd name="connsiteY85" fmla="*/ 218179 h 415490"/>
                    <a:gd name="connsiteX86" fmla="*/ 25291 w 138166"/>
                    <a:gd name="connsiteY86" fmla="*/ 242987 h 415490"/>
                    <a:gd name="connsiteX87" fmla="*/ 27073 w 138166"/>
                    <a:gd name="connsiteY87" fmla="*/ 248791 h 415490"/>
                    <a:gd name="connsiteX88" fmla="*/ 29767 w 138166"/>
                    <a:gd name="connsiteY88" fmla="*/ 254540 h 415490"/>
                    <a:gd name="connsiteX89" fmla="*/ 32354 w 138166"/>
                    <a:gd name="connsiteY89" fmla="*/ 260277 h 415490"/>
                    <a:gd name="connsiteX90" fmla="*/ 33104 w 138166"/>
                    <a:gd name="connsiteY90" fmla="*/ 262743 h 415490"/>
                    <a:gd name="connsiteX91" fmla="*/ 37527 w 138166"/>
                    <a:gd name="connsiteY91" fmla="*/ 274336 h 415490"/>
                    <a:gd name="connsiteX92" fmla="*/ 40114 w 138166"/>
                    <a:gd name="connsiteY92" fmla="*/ 280313 h 415490"/>
                    <a:gd name="connsiteX93" fmla="*/ 42473 w 138166"/>
                    <a:gd name="connsiteY93" fmla="*/ 286170 h 415490"/>
                    <a:gd name="connsiteX94" fmla="*/ 46721 w 138166"/>
                    <a:gd name="connsiteY94" fmla="*/ 295364 h 415490"/>
                    <a:gd name="connsiteX95" fmla="*/ 52176 w 138166"/>
                    <a:gd name="connsiteY95" fmla="*/ 301972 h 415490"/>
                    <a:gd name="connsiteX96" fmla="*/ 56022 w 138166"/>
                    <a:gd name="connsiteY96" fmla="*/ 308686 h 415490"/>
                    <a:gd name="connsiteX97" fmla="*/ 57001 w 138166"/>
                    <a:gd name="connsiteY97" fmla="*/ 311903 h 415490"/>
                    <a:gd name="connsiteX98" fmla="*/ 60499 w 138166"/>
                    <a:gd name="connsiteY98" fmla="*/ 320293 h 415490"/>
                    <a:gd name="connsiteX99" fmla="*/ 64747 w 138166"/>
                    <a:gd name="connsiteY99" fmla="*/ 327865 h 415490"/>
                    <a:gd name="connsiteX100" fmla="*/ 66061 w 138166"/>
                    <a:gd name="connsiteY100" fmla="*/ 329701 h 415490"/>
                    <a:gd name="connsiteX101" fmla="*/ 72561 w 138166"/>
                    <a:gd name="connsiteY101" fmla="*/ 340276 h 415490"/>
                    <a:gd name="connsiteX102" fmla="*/ 80777 w 138166"/>
                    <a:gd name="connsiteY102" fmla="*/ 353424 h 415490"/>
                    <a:gd name="connsiteX103" fmla="*/ 80898 w 138166"/>
                    <a:gd name="connsiteY103" fmla="*/ 353772 h 415490"/>
                    <a:gd name="connsiteX104" fmla="*/ 92732 w 138166"/>
                    <a:gd name="connsiteY104" fmla="*/ 368756 h 415490"/>
                    <a:gd name="connsiteX105" fmla="*/ 95667 w 138166"/>
                    <a:gd name="connsiteY105" fmla="*/ 372147 h 415490"/>
                    <a:gd name="connsiteX106" fmla="*/ 98187 w 138166"/>
                    <a:gd name="connsiteY106" fmla="*/ 375243 h 415490"/>
                    <a:gd name="connsiteX107" fmla="*/ 99741 w 138166"/>
                    <a:gd name="connsiteY107" fmla="*/ 379036 h 415490"/>
                    <a:gd name="connsiteX108" fmla="*/ 100894 w 138166"/>
                    <a:gd name="connsiteY108" fmla="*/ 381971 h 415490"/>
                    <a:gd name="connsiteX109" fmla="*/ 109338 w 138166"/>
                    <a:gd name="connsiteY109" fmla="*/ 392023 h 415490"/>
                    <a:gd name="connsiteX110" fmla="*/ 113131 w 138166"/>
                    <a:gd name="connsiteY110" fmla="*/ 400292 h 415490"/>
                    <a:gd name="connsiteX111" fmla="*/ 115543 w 138166"/>
                    <a:gd name="connsiteY111" fmla="*/ 404018 h 415490"/>
                    <a:gd name="connsiteX112" fmla="*/ 117955 w 138166"/>
                    <a:gd name="connsiteY112" fmla="*/ 406833 h 415490"/>
                    <a:gd name="connsiteX113" fmla="*/ 121051 w 138166"/>
                    <a:gd name="connsiteY113" fmla="*/ 412516 h 415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138166" h="415490">
                      <a:moveTo>
                        <a:pt x="121051" y="412516"/>
                      </a:moveTo>
                      <a:cubicBezTo>
                        <a:pt x="121400" y="412971"/>
                        <a:pt x="122432" y="412971"/>
                        <a:pt x="122660" y="413440"/>
                      </a:cubicBezTo>
                      <a:cubicBezTo>
                        <a:pt x="124040" y="416134"/>
                        <a:pt x="126734" y="415558"/>
                        <a:pt x="129321" y="415102"/>
                      </a:cubicBezTo>
                      <a:cubicBezTo>
                        <a:pt x="132470" y="414472"/>
                        <a:pt x="135178" y="412006"/>
                        <a:pt x="135982" y="409018"/>
                      </a:cubicBezTo>
                      <a:cubicBezTo>
                        <a:pt x="136732" y="407007"/>
                        <a:pt x="137362" y="404823"/>
                        <a:pt x="138166" y="402531"/>
                      </a:cubicBezTo>
                      <a:cubicBezTo>
                        <a:pt x="136732" y="401780"/>
                        <a:pt x="135928" y="400641"/>
                        <a:pt x="135526" y="398738"/>
                      </a:cubicBezTo>
                      <a:cubicBezTo>
                        <a:pt x="134776" y="395870"/>
                        <a:pt x="133797" y="392707"/>
                        <a:pt x="130701" y="392305"/>
                      </a:cubicBezTo>
                      <a:cubicBezTo>
                        <a:pt x="130004" y="390924"/>
                        <a:pt x="129723" y="389946"/>
                        <a:pt x="129267" y="389142"/>
                      </a:cubicBezTo>
                      <a:cubicBezTo>
                        <a:pt x="128637" y="387989"/>
                        <a:pt x="127150" y="386850"/>
                        <a:pt x="127377" y="385751"/>
                      </a:cubicBezTo>
                      <a:cubicBezTo>
                        <a:pt x="127887" y="382990"/>
                        <a:pt x="126292" y="381328"/>
                        <a:pt x="124791" y="379948"/>
                      </a:cubicBezTo>
                      <a:cubicBezTo>
                        <a:pt x="121226" y="376503"/>
                        <a:pt x="119684" y="372134"/>
                        <a:pt x="118304" y="367309"/>
                      </a:cubicBezTo>
                      <a:cubicBezTo>
                        <a:pt x="116173" y="366786"/>
                        <a:pt x="113707" y="366210"/>
                        <a:pt x="113827" y="363114"/>
                      </a:cubicBezTo>
                      <a:cubicBezTo>
                        <a:pt x="113827" y="362886"/>
                        <a:pt x="113251" y="362712"/>
                        <a:pt x="112970" y="362538"/>
                      </a:cubicBezTo>
                      <a:cubicBezTo>
                        <a:pt x="111991" y="361801"/>
                        <a:pt x="110839" y="361224"/>
                        <a:pt x="110035" y="360353"/>
                      </a:cubicBezTo>
                      <a:cubicBezTo>
                        <a:pt x="108078" y="358168"/>
                        <a:pt x="106362" y="356225"/>
                        <a:pt x="104526" y="354201"/>
                      </a:cubicBezTo>
                      <a:cubicBezTo>
                        <a:pt x="103199" y="352714"/>
                        <a:pt x="101819" y="351159"/>
                        <a:pt x="100559" y="349551"/>
                      </a:cubicBezTo>
                      <a:cubicBezTo>
                        <a:pt x="97919" y="345932"/>
                        <a:pt x="95158" y="342367"/>
                        <a:pt x="92692" y="338574"/>
                      </a:cubicBezTo>
                      <a:cubicBezTo>
                        <a:pt x="92410" y="337998"/>
                        <a:pt x="92638" y="337073"/>
                        <a:pt x="92464" y="336389"/>
                      </a:cubicBezTo>
                      <a:cubicBezTo>
                        <a:pt x="92182" y="335357"/>
                        <a:pt x="91888" y="334258"/>
                        <a:pt x="91311" y="333347"/>
                      </a:cubicBezTo>
                      <a:lnTo>
                        <a:pt x="84248" y="321459"/>
                      </a:lnTo>
                      <a:cubicBezTo>
                        <a:pt x="83739" y="320668"/>
                        <a:pt x="83967" y="319274"/>
                        <a:pt x="83216" y="318886"/>
                      </a:cubicBezTo>
                      <a:cubicBezTo>
                        <a:pt x="80000" y="317103"/>
                        <a:pt x="78686" y="313712"/>
                        <a:pt x="76099" y="311474"/>
                      </a:cubicBezTo>
                      <a:cubicBezTo>
                        <a:pt x="72829" y="308592"/>
                        <a:pt x="69613" y="305778"/>
                        <a:pt x="64962" y="304465"/>
                      </a:cubicBezTo>
                      <a:cubicBezTo>
                        <a:pt x="63126" y="303942"/>
                        <a:pt x="62831" y="302454"/>
                        <a:pt x="63126" y="300792"/>
                      </a:cubicBezTo>
                      <a:cubicBezTo>
                        <a:pt x="63528" y="298889"/>
                        <a:pt x="63756" y="296999"/>
                        <a:pt x="64453" y="295217"/>
                      </a:cubicBezTo>
                      <a:cubicBezTo>
                        <a:pt x="67441" y="288154"/>
                        <a:pt x="64399" y="282471"/>
                        <a:pt x="62496" y="276494"/>
                      </a:cubicBezTo>
                      <a:cubicBezTo>
                        <a:pt x="62147" y="275408"/>
                        <a:pt x="61517" y="274363"/>
                        <a:pt x="61062" y="273331"/>
                      </a:cubicBezTo>
                      <a:cubicBezTo>
                        <a:pt x="60137" y="270865"/>
                        <a:pt x="59802" y="268050"/>
                        <a:pt x="56867" y="266723"/>
                      </a:cubicBezTo>
                      <a:cubicBezTo>
                        <a:pt x="56518" y="266549"/>
                        <a:pt x="56237" y="266267"/>
                        <a:pt x="56009" y="265973"/>
                      </a:cubicBezTo>
                      <a:cubicBezTo>
                        <a:pt x="54575" y="263788"/>
                        <a:pt x="53195" y="261563"/>
                        <a:pt x="51533" y="259365"/>
                      </a:cubicBezTo>
                      <a:cubicBezTo>
                        <a:pt x="47860" y="254661"/>
                        <a:pt x="44925" y="249487"/>
                        <a:pt x="44121" y="243577"/>
                      </a:cubicBezTo>
                      <a:cubicBezTo>
                        <a:pt x="43840" y="241057"/>
                        <a:pt x="43371" y="238578"/>
                        <a:pt x="42741" y="236165"/>
                      </a:cubicBezTo>
                      <a:cubicBezTo>
                        <a:pt x="41253" y="231287"/>
                        <a:pt x="40154" y="226341"/>
                        <a:pt x="36656" y="222267"/>
                      </a:cubicBezTo>
                      <a:cubicBezTo>
                        <a:pt x="36482" y="219453"/>
                        <a:pt x="34471" y="217496"/>
                        <a:pt x="33667" y="214976"/>
                      </a:cubicBezTo>
                      <a:cubicBezTo>
                        <a:pt x="33091" y="213354"/>
                        <a:pt x="32742" y="211183"/>
                        <a:pt x="33546" y="209749"/>
                      </a:cubicBezTo>
                      <a:cubicBezTo>
                        <a:pt x="34753" y="207739"/>
                        <a:pt x="34753" y="205956"/>
                        <a:pt x="34351" y="204066"/>
                      </a:cubicBezTo>
                      <a:cubicBezTo>
                        <a:pt x="34243" y="203664"/>
                        <a:pt x="34351" y="203316"/>
                        <a:pt x="34404" y="202967"/>
                      </a:cubicBezTo>
                      <a:cubicBezTo>
                        <a:pt x="34981" y="201064"/>
                        <a:pt x="35208" y="199067"/>
                        <a:pt x="36187" y="197392"/>
                      </a:cubicBezTo>
                      <a:cubicBezTo>
                        <a:pt x="36763" y="196360"/>
                        <a:pt x="36240" y="196655"/>
                        <a:pt x="35731" y="196481"/>
                      </a:cubicBezTo>
                      <a:cubicBezTo>
                        <a:pt x="35275" y="196427"/>
                        <a:pt x="35101" y="195797"/>
                        <a:pt x="34994" y="195449"/>
                      </a:cubicBezTo>
                      <a:cubicBezTo>
                        <a:pt x="34016" y="193559"/>
                        <a:pt x="35275" y="191374"/>
                        <a:pt x="34940" y="189592"/>
                      </a:cubicBezTo>
                      <a:cubicBezTo>
                        <a:pt x="34712" y="187983"/>
                        <a:pt x="34538" y="186549"/>
                        <a:pt x="34887" y="184941"/>
                      </a:cubicBezTo>
                      <a:cubicBezTo>
                        <a:pt x="35061" y="184016"/>
                        <a:pt x="34820" y="183105"/>
                        <a:pt x="34538" y="182180"/>
                      </a:cubicBezTo>
                      <a:cubicBezTo>
                        <a:pt x="33962" y="180277"/>
                        <a:pt x="33278" y="178092"/>
                        <a:pt x="32756" y="176323"/>
                      </a:cubicBezTo>
                      <a:cubicBezTo>
                        <a:pt x="32059" y="173790"/>
                        <a:pt x="31831" y="171150"/>
                        <a:pt x="31040" y="168617"/>
                      </a:cubicBezTo>
                      <a:cubicBezTo>
                        <a:pt x="30115" y="165467"/>
                        <a:pt x="28909" y="162251"/>
                        <a:pt x="27824" y="159034"/>
                      </a:cubicBezTo>
                      <a:cubicBezTo>
                        <a:pt x="26497" y="155590"/>
                        <a:pt x="25183" y="151971"/>
                        <a:pt x="23910" y="148299"/>
                      </a:cubicBezTo>
                      <a:cubicBezTo>
                        <a:pt x="22128" y="144171"/>
                        <a:pt x="20747" y="139909"/>
                        <a:pt x="19434" y="135660"/>
                      </a:cubicBezTo>
                      <a:cubicBezTo>
                        <a:pt x="18978" y="133985"/>
                        <a:pt x="19206" y="132323"/>
                        <a:pt x="19554" y="130607"/>
                      </a:cubicBezTo>
                      <a:cubicBezTo>
                        <a:pt x="20010" y="128249"/>
                        <a:pt x="20077" y="126010"/>
                        <a:pt x="21967" y="124121"/>
                      </a:cubicBezTo>
                      <a:cubicBezTo>
                        <a:pt x="22422" y="123598"/>
                        <a:pt x="22262" y="122686"/>
                        <a:pt x="22422" y="121990"/>
                      </a:cubicBezTo>
                      <a:cubicBezTo>
                        <a:pt x="23347" y="117111"/>
                        <a:pt x="25706" y="112514"/>
                        <a:pt x="26215" y="107689"/>
                      </a:cubicBezTo>
                      <a:cubicBezTo>
                        <a:pt x="26269" y="107059"/>
                        <a:pt x="26912" y="106550"/>
                        <a:pt x="27073" y="105974"/>
                      </a:cubicBezTo>
                      <a:cubicBezTo>
                        <a:pt x="27301" y="104767"/>
                        <a:pt x="27529" y="103387"/>
                        <a:pt x="27582" y="102181"/>
                      </a:cubicBezTo>
                      <a:cubicBezTo>
                        <a:pt x="27864" y="98562"/>
                        <a:pt x="26202" y="94823"/>
                        <a:pt x="27984" y="91325"/>
                      </a:cubicBezTo>
                      <a:cubicBezTo>
                        <a:pt x="28159" y="91097"/>
                        <a:pt x="28092" y="90641"/>
                        <a:pt x="28092" y="90293"/>
                      </a:cubicBezTo>
                      <a:cubicBezTo>
                        <a:pt x="28494" y="86098"/>
                        <a:pt x="29016" y="81849"/>
                        <a:pt x="29419" y="77654"/>
                      </a:cubicBezTo>
                      <a:cubicBezTo>
                        <a:pt x="29821" y="74960"/>
                        <a:pt x="30223" y="72427"/>
                        <a:pt x="30571" y="69787"/>
                      </a:cubicBezTo>
                      <a:cubicBezTo>
                        <a:pt x="31147" y="64278"/>
                        <a:pt x="32461" y="58931"/>
                        <a:pt x="33788" y="53583"/>
                      </a:cubicBezTo>
                      <a:cubicBezTo>
                        <a:pt x="34083" y="52323"/>
                        <a:pt x="34418" y="50943"/>
                        <a:pt x="34525" y="49670"/>
                      </a:cubicBezTo>
                      <a:cubicBezTo>
                        <a:pt x="35048" y="45367"/>
                        <a:pt x="35557" y="41105"/>
                        <a:pt x="36133" y="36575"/>
                      </a:cubicBezTo>
                      <a:cubicBezTo>
                        <a:pt x="36307" y="33881"/>
                        <a:pt x="36937" y="31295"/>
                        <a:pt x="36937" y="28588"/>
                      </a:cubicBezTo>
                      <a:cubicBezTo>
                        <a:pt x="36937" y="26014"/>
                        <a:pt x="36428" y="23414"/>
                        <a:pt x="36133" y="20787"/>
                      </a:cubicBezTo>
                      <a:cubicBezTo>
                        <a:pt x="35557" y="16364"/>
                        <a:pt x="35101" y="12223"/>
                        <a:pt x="34578" y="7465"/>
                      </a:cubicBezTo>
                      <a:cubicBezTo>
                        <a:pt x="34002" y="3444"/>
                        <a:pt x="31938" y="1434"/>
                        <a:pt x="27113" y="0"/>
                      </a:cubicBezTo>
                      <a:cubicBezTo>
                        <a:pt x="22235" y="5803"/>
                        <a:pt x="20332" y="12974"/>
                        <a:pt x="17343" y="19581"/>
                      </a:cubicBezTo>
                      <a:cubicBezTo>
                        <a:pt x="15681" y="23133"/>
                        <a:pt x="14582" y="27046"/>
                        <a:pt x="13724" y="30893"/>
                      </a:cubicBezTo>
                      <a:cubicBezTo>
                        <a:pt x="12451" y="35946"/>
                        <a:pt x="12518" y="41226"/>
                        <a:pt x="11084" y="46105"/>
                      </a:cubicBezTo>
                      <a:cubicBezTo>
                        <a:pt x="9703" y="50876"/>
                        <a:pt x="8604" y="55701"/>
                        <a:pt x="7814" y="60579"/>
                      </a:cubicBezTo>
                      <a:cubicBezTo>
                        <a:pt x="7519" y="62871"/>
                        <a:pt x="7291" y="65176"/>
                        <a:pt x="6889" y="67522"/>
                      </a:cubicBezTo>
                      <a:cubicBezTo>
                        <a:pt x="6433" y="72749"/>
                        <a:pt x="5911" y="77976"/>
                        <a:pt x="5455" y="83082"/>
                      </a:cubicBezTo>
                      <a:cubicBezTo>
                        <a:pt x="4879" y="86701"/>
                        <a:pt x="2922" y="90266"/>
                        <a:pt x="4597" y="94112"/>
                      </a:cubicBezTo>
                      <a:cubicBezTo>
                        <a:pt x="4597" y="94287"/>
                        <a:pt x="4543" y="94581"/>
                        <a:pt x="4476" y="94917"/>
                      </a:cubicBezTo>
                      <a:cubicBezTo>
                        <a:pt x="3739" y="98884"/>
                        <a:pt x="3324" y="102904"/>
                        <a:pt x="2238" y="106805"/>
                      </a:cubicBezTo>
                      <a:cubicBezTo>
                        <a:pt x="1313" y="110544"/>
                        <a:pt x="2922" y="114739"/>
                        <a:pt x="0" y="118183"/>
                      </a:cubicBezTo>
                      <a:cubicBezTo>
                        <a:pt x="1032" y="119845"/>
                        <a:pt x="-121" y="121507"/>
                        <a:pt x="121" y="123182"/>
                      </a:cubicBezTo>
                      <a:cubicBezTo>
                        <a:pt x="697" y="126975"/>
                        <a:pt x="630" y="130768"/>
                        <a:pt x="576" y="134615"/>
                      </a:cubicBezTo>
                      <a:cubicBezTo>
                        <a:pt x="523" y="137429"/>
                        <a:pt x="630" y="140244"/>
                        <a:pt x="925" y="143058"/>
                      </a:cubicBezTo>
                      <a:cubicBezTo>
                        <a:pt x="2587" y="151783"/>
                        <a:pt x="4892" y="160347"/>
                        <a:pt x="6554" y="168965"/>
                      </a:cubicBezTo>
                      <a:cubicBezTo>
                        <a:pt x="7010" y="171833"/>
                        <a:pt x="8269" y="174474"/>
                        <a:pt x="7934" y="177583"/>
                      </a:cubicBezTo>
                      <a:cubicBezTo>
                        <a:pt x="7653" y="180344"/>
                        <a:pt x="8511" y="183212"/>
                        <a:pt x="9261" y="185852"/>
                      </a:cubicBezTo>
                      <a:cubicBezTo>
                        <a:pt x="10065" y="189069"/>
                        <a:pt x="11727" y="192058"/>
                        <a:pt x="9891" y="195502"/>
                      </a:cubicBezTo>
                      <a:cubicBezTo>
                        <a:pt x="9770" y="195676"/>
                        <a:pt x="9717" y="196025"/>
                        <a:pt x="9837" y="196186"/>
                      </a:cubicBezTo>
                      <a:cubicBezTo>
                        <a:pt x="11272" y="197740"/>
                        <a:pt x="10240" y="199577"/>
                        <a:pt x="10414" y="201238"/>
                      </a:cubicBezTo>
                      <a:cubicBezTo>
                        <a:pt x="10534" y="203128"/>
                        <a:pt x="10642" y="205206"/>
                        <a:pt x="11620" y="206747"/>
                      </a:cubicBezTo>
                      <a:cubicBezTo>
                        <a:pt x="13805" y="210419"/>
                        <a:pt x="15064" y="214386"/>
                        <a:pt x="16847" y="218179"/>
                      </a:cubicBezTo>
                      <a:cubicBezTo>
                        <a:pt x="20573" y="226221"/>
                        <a:pt x="23052" y="234611"/>
                        <a:pt x="25291" y="242987"/>
                      </a:cubicBezTo>
                      <a:cubicBezTo>
                        <a:pt x="25920" y="244998"/>
                        <a:pt x="25867" y="247410"/>
                        <a:pt x="27073" y="248791"/>
                      </a:cubicBezTo>
                      <a:cubicBezTo>
                        <a:pt x="28507" y="250627"/>
                        <a:pt x="29083" y="252584"/>
                        <a:pt x="29767" y="254540"/>
                      </a:cubicBezTo>
                      <a:cubicBezTo>
                        <a:pt x="30343" y="256604"/>
                        <a:pt x="30920" y="258561"/>
                        <a:pt x="32354" y="260277"/>
                      </a:cubicBezTo>
                      <a:cubicBezTo>
                        <a:pt x="32930" y="260906"/>
                        <a:pt x="32809" y="262006"/>
                        <a:pt x="33104" y="262743"/>
                      </a:cubicBezTo>
                      <a:lnTo>
                        <a:pt x="37527" y="274336"/>
                      </a:lnTo>
                      <a:cubicBezTo>
                        <a:pt x="38278" y="276400"/>
                        <a:pt x="39015" y="278410"/>
                        <a:pt x="40114" y="280313"/>
                      </a:cubicBezTo>
                      <a:cubicBezTo>
                        <a:pt x="41199" y="282149"/>
                        <a:pt x="41843" y="284227"/>
                        <a:pt x="42473" y="286170"/>
                      </a:cubicBezTo>
                      <a:cubicBezTo>
                        <a:pt x="43679" y="289387"/>
                        <a:pt x="44885" y="292550"/>
                        <a:pt x="46721" y="295364"/>
                      </a:cubicBezTo>
                      <a:cubicBezTo>
                        <a:pt x="48276" y="297723"/>
                        <a:pt x="49656" y="300243"/>
                        <a:pt x="52176" y="301972"/>
                      </a:cubicBezTo>
                      <a:cubicBezTo>
                        <a:pt x="55620" y="304264"/>
                        <a:pt x="55446" y="304491"/>
                        <a:pt x="56022" y="308686"/>
                      </a:cubicBezTo>
                      <a:cubicBezTo>
                        <a:pt x="56197" y="309772"/>
                        <a:pt x="56599" y="310871"/>
                        <a:pt x="57001" y="311903"/>
                      </a:cubicBezTo>
                      <a:cubicBezTo>
                        <a:pt x="58086" y="314718"/>
                        <a:pt x="59588" y="317411"/>
                        <a:pt x="60499" y="320293"/>
                      </a:cubicBezTo>
                      <a:cubicBezTo>
                        <a:pt x="61424" y="323108"/>
                        <a:pt x="62389" y="325868"/>
                        <a:pt x="64747" y="327865"/>
                      </a:cubicBezTo>
                      <a:cubicBezTo>
                        <a:pt x="65377" y="328335"/>
                        <a:pt x="65726" y="329072"/>
                        <a:pt x="66061" y="329701"/>
                      </a:cubicBezTo>
                      <a:cubicBezTo>
                        <a:pt x="68299" y="333213"/>
                        <a:pt x="70363" y="336657"/>
                        <a:pt x="72561" y="340276"/>
                      </a:cubicBezTo>
                      <a:cubicBezTo>
                        <a:pt x="75429" y="344578"/>
                        <a:pt x="79169" y="348318"/>
                        <a:pt x="80777" y="353424"/>
                      </a:cubicBezTo>
                      <a:lnTo>
                        <a:pt x="80898" y="353772"/>
                      </a:lnTo>
                      <a:cubicBezTo>
                        <a:pt x="84811" y="358772"/>
                        <a:pt x="88765" y="363771"/>
                        <a:pt x="92732" y="368756"/>
                      </a:cubicBezTo>
                      <a:cubicBezTo>
                        <a:pt x="93590" y="369842"/>
                        <a:pt x="94689" y="370995"/>
                        <a:pt x="95667" y="372147"/>
                      </a:cubicBezTo>
                      <a:cubicBezTo>
                        <a:pt x="96592" y="373126"/>
                        <a:pt x="97503" y="374037"/>
                        <a:pt x="98187" y="375243"/>
                      </a:cubicBezTo>
                      <a:cubicBezTo>
                        <a:pt x="98884" y="376396"/>
                        <a:pt x="99219" y="377709"/>
                        <a:pt x="99741" y="379036"/>
                      </a:cubicBezTo>
                      <a:cubicBezTo>
                        <a:pt x="100143" y="380014"/>
                        <a:pt x="100143" y="381449"/>
                        <a:pt x="100894" y="381971"/>
                      </a:cubicBezTo>
                      <a:cubicBezTo>
                        <a:pt x="104687" y="384612"/>
                        <a:pt x="107099" y="388284"/>
                        <a:pt x="109338" y="392023"/>
                      </a:cubicBezTo>
                      <a:cubicBezTo>
                        <a:pt x="110825" y="394610"/>
                        <a:pt x="110892" y="397987"/>
                        <a:pt x="113131" y="400292"/>
                      </a:cubicBezTo>
                      <a:cubicBezTo>
                        <a:pt x="112554" y="402423"/>
                        <a:pt x="113988" y="403107"/>
                        <a:pt x="115543" y="404018"/>
                      </a:cubicBezTo>
                      <a:cubicBezTo>
                        <a:pt x="116629" y="404648"/>
                        <a:pt x="118183" y="406082"/>
                        <a:pt x="117955" y="406833"/>
                      </a:cubicBezTo>
                      <a:cubicBezTo>
                        <a:pt x="116468" y="410385"/>
                        <a:pt x="119684" y="410840"/>
                        <a:pt x="121051" y="41251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4" name="PA-任意多边形 50">
                  <a:extLst>
                    <a:ext uri="{FF2B5EF4-FFF2-40B4-BE49-F238E27FC236}">
                      <a16:creationId xmlns:a16="http://schemas.microsoft.com/office/drawing/2014/main" id="{3B1619E7-680B-2BA2-D86A-63923AD0A438}"/>
                    </a:ext>
                  </a:extLst>
                </p:cNvPr>
                <p:cNvSpPr/>
                <p:nvPr>
                  <p:custDataLst>
                    <p:tags r:id="rId17"/>
                  </p:custDataLst>
                </p:nvPr>
              </p:nvSpPr>
              <p:spPr>
                <a:xfrm>
                  <a:off x="-4226105" y="-1379885"/>
                  <a:ext cx="136839" cy="436019"/>
                </a:xfrm>
                <a:custGeom>
                  <a:avLst/>
                  <a:gdLst>
                    <a:gd name="connsiteX0" fmla="*/ 130152 w 136839"/>
                    <a:gd name="connsiteY0" fmla="*/ 281880 h 436019"/>
                    <a:gd name="connsiteX1" fmla="*/ 136518 w 136839"/>
                    <a:gd name="connsiteY1" fmla="*/ 261442 h 436019"/>
                    <a:gd name="connsiteX2" fmla="*/ 136571 w 136839"/>
                    <a:gd name="connsiteY2" fmla="*/ 257300 h 436019"/>
                    <a:gd name="connsiteX3" fmla="*/ 135245 w 136839"/>
                    <a:gd name="connsiteY3" fmla="*/ 248401 h 436019"/>
                    <a:gd name="connsiteX4" fmla="*/ 134789 w 136839"/>
                    <a:gd name="connsiteY4" fmla="*/ 247248 h 436019"/>
                    <a:gd name="connsiteX5" fmla="*/ 132725 w 136839"/>
                    <a:gd name="connsiteY5" fmla="*/ 238175 h 436019"/>
                    <a:gd name="connsiteX6" fmla="*/ 130661 w 136839"/>
                    <a:gd name="connsiteY6" fmla="*/ 218353 h 436019"/>
                    <a:gd name="connsiteX7" fmla="*/ 131009 w 136839"/>
                    <a:gd name="connsiteY7" fmla="*/ 209681 h 436019"/>
                    <a:gd name="connsiteX8" fmla="*/ 127967 w 136839"/>
                    <a:gd name="connsiteY8" fmla="*/ 192513 h 436019"/>
                    <a:gd name="connsiteX9" fmla="*/ 125957 w 136839"/>
                    <a:gd name="connsiteY9" fmla="*/ 183720 h 436019"/>
                    <a:gd name="connsiteX10" fmla="*/ 126479 w 136839"/>
                    <a:gd name="connsiteY10" fmla="*/ 177810 h 436019"/>
                    <a:gd name="connsiteX11" fmla="*/ 127739 w 136839"/>
                    <a:gd name="connsiteY11" fmla="*/ 171430 h 436019"/>
                    <a:gd name="connsiteX12" fmla="*/ 127967 w 136839"/>
                    <a:gd name="connsiteY12" fmla="*/ 170117 h 436019"/>
                    <a:gd name="connsiteX13" fmla="*/ 130085 w 136839"/>
                    <a:gd name="connsiteY13" fmla="*/ 163858 h 436019"/>
                    <a:gd name="connsiteX14" fmla="*/ 129629 w 136839"/>
                    <a:gd name="connsiteY14" fmla="*/ 162705 h 436019"/>
                    <a:gd name="connsiteX15" fmla="*/ 128999 w 136839"/>
                    <a:gd name="connsiteY15" fmla="*/ 161499 h 436019"/>
                    <a:gd name="connsiteX16" fmla="*/ 128892 w 136839"/>
                    <a:gd name="connsiteY16" fmla="*/ 154610 h 436019"/>
                    <a:gd name="connsiteX17" fmla="*/ 128664 w 136839"/>
                    <a:gd name="connsiteY17" fmla="*/ 149156 h 436019"/>
                    <a:gd name="connsiteX18" fmla="*/ 128208 w 136839"/>
                    <a:gd name="connsiteY18" fmla="*/ 145939 h 436019"/>
                    <a:gd name="connsiteX19" fmla="*/ 126024 w 136839"/>
                    <a:gd name="connsiteY19" fmla="*/ 138983 h 436019"/>
                    <a:gd name="connsiteX20" fmla="*/ 123491 w 136839"/>
                    <a:gd name="connsiteY20" fmla="*/ 130084 h 436019"/>
                    <a:gd name="connsiteX21" fmla="*/ 118384 w 136839"/>
                    <a:gd name="connsiteY21" fmla="*/ 119348 h 436019"/>
                    <a:gd name="connsiteX22" fmla="*/ 112125 w 136839"/>
                    <a:gd name="connsiteY22" fmla="*/ 107795 h 436019"/>
                    <a:gd name="connsiteX23" fmla="*/ 103802 w 136839"/>
                    <a:gd name="connsiteY23" fmla="*/ 95157 h 436019"/>
                    <a:gd name="connsiteX24" fmla="*/ 101846 w 136839"/>
                    <a:gd name="connsiteY24" fmla="*/ 89809 h 436019"/>
                    <a:gd name="connsiteX25" fmla="*/ 101390 w 136839"/>
                    <a:gd name="connsiteY25" fmla="*/ 82116 h 436019"/>
                    <a:gd name="connsiteX26" fmla="*/ 101041 w 136839"/>
                    <a:gd name="connsiteY26" fmla="*/ 79597 h 436019"/>
                    <a:gd name="connsiteX27" fmla="*/ 96565 w 136839"/>
                    <a:gd name="connsiteY27" fmla="*/ 63111 h 436019"/>
                    <a:gd name="connsiteX28" fmla="*/ 96163 w 136839"/>
                    <a:gd name="connsiteY28" fmla="*/ 60980 h 436019"/>
                    <a:gd name="connsiteX29" fmla="*/ 94153 w 136839"/>
                    <a:gd name="connsiteY29" fmla="*/ 56852 h 436019"/>
                    <a:gd name="connsiteX30" fmla="*/ 87022 w 136839"/>
                    <a:gd name="connsiteY30" fmla="*/ 46117 h 436019"/>
                    <a:gd name="connsiteX31" fmla="*/ 86393 w 136839"/>
                    <a:gd name="connsiteY31" fmla="*/ 45085 h 436019"/>
                    <a:gd name="connsiteX32" fmla="*/ 76796 w 136839"/>
                    <a:gd name="connsiteY32" fmla="*/ 33371 h 436019"/>
                    <a:gd name="connsiteX33" fmla="*/ 70591 w 136839"/>
                    <a:gd name="connsiteY33" fmla="*/ 26134 h 436019"/>
                    <a:gd name="connsiteX34" fmla="*/ 56009 w 136839"/>
                    <a:gd name="connsiteY34" fmla="*/ 13040 h 436019"/>
                    <a:gd name="connsiteX35" fmla="*/ 52096 w 136839"/>
                    <a:gd name="connsiteY35" fmla="*/ 10279 h 436019"/>
                    <a:gd name="connsiteX36" fmla="*/ 38371 w 136839"/>
                    <a:gd name="connsiteY36" fmla="*/ 3149 h 436019"/>
                    <a:gd name="connsiteX37" fmla="*/ 29526 w 136839"/>
                    <a:gd name="connsiteY37" fmla="*/ 281 h 436019"/>
                    <a:gd name="connsiteX38" fmla="*/ 20734 w 136839"/>
                    <a:gd name="connsiteY38" fmla="*/ 53 h 436019"/>
                    <a:gd name="connsiteX39" fmla="*/ 6607 w 136839"/>
                    <a:gd name="connsiteY39" fmla="*/ 1259 h 436019"/>
                    <a:gd name="connsiteX40" fmla="*/ 0 w 136839"/>
                    <a:gd name="connsiteY40" fmla="*/ 9126 h 436019"/>
                    <a:gd name="connsiteX41" fmla="*/ 17866 w 136839"/>
                    <a:gd name="connsiteY41" fmla="*/ 18655 h 436019"/>
                    <a:gd name="connsiteX42" fmla="*/ 27462 w 136839"/>
                    <a:gd name="connsiteY42" fmla="*/ 23534 h 436019"/>
                    <a:gd name="connsiteX43" fmla="*/ 33721 w 136839"/>
                    <a:gd name="connsiteY43" fmla="*/ 26469 h 436019"/>
                    <a:gd name="connsiteX44" fmla="*/ 39524 w 136839"/>
                    <a:gd name="connsiteY44" fmla="*/ 30436 h 436019"/>
                    <a:gd name="connsiteX45" fmla="*/ 49871 w 136839"/>
                    <a:gd name="connsiteY45" fmla="*/ 39282 h 436019"/>
                    <a:gd name="connsiteX46" fmla="*/ 54468 w 136839"/>
                    <a:gd name="connsiteY46" fmla="*/ 43758 h 436019"/>
                    <a:gd name="connsiteX47" fmla="*/ 64399 w 136839"/>
                    <a:gd name="connsiteY47" fmla="*/ 54681 h 436019"/>
                    <a:gd name="connsiteX48" fmla="*/ 70658 w 136839"/>
                    <a:gd name="connsiteY48" fmla="*/ 63353 h 436019"/>
                    <a:gd name="connsiteX49" fmla="*/ 71006 w 136839"/>
                    <a:gd name="connsiteY49" fmla="*/ 64036 h 436019"/>
                    <a:gd name="connsiteX50" fmla="*/ 75657 w 136839"/>
                    <a:gd name="connsiteY50" fmla="*/ 74839 h 436019"/>
                    <a:gd name="connsiteX51" fmla="*/ 79102 w 136839"/>
                    <a:gd name="connsiteY51" fmla="*/ 85587 h 436019"/>
                    <a:gd name="connsiteX52" fmla="*/ 81058 w 136839"/>
                    <a:gd name="connsiteY52" fmla="*/ 89957 h 436019"/>
                    <a:gd name="connsiteX53" fmla="*/ 85535 w 136839"/>
                    <a:gd name="connsiteY53" fmla="*/ 100236 h 436019"/>
                    <a:gd name="connsiteX54" fmla="*/ 88577 w 136839"/>
                    <a:gd name="connsiteY54" fmla="*/ 108050 h 436019"/>
                    <a:gd name="connsiteX55" fmla="*/ 99205 w 136839"/>
                    <a:gd name="connsiteY55" fmla="*/ 132804 h 436019"/>
                    <a:gd name="connsiteX56" fmla="*/ 101390 w 136839"/>
                    <a:gd name="connsiteY56" fmla="*/ 141650 h 436019"/>
                    <a:gd name="connsiteX57" fmla="*/ 102891 w 136839"/>
                    <a:gd name="connsiteY57" fmla="*/ 150080 h 436019"/>
                    <a:gd name="connsiteX58" fmla="*/ 103816 w 136839"/>
                    <a:gd name="connsiteY58" fmla="*/ 160079 h 436019"/>
                    <a:gd name="connsiteX59" fmla="*/ 103762 w 136839"/>
                    <a:gd name="connsiteY59" fmla="*/ 160762 h 436019"/>
                    <a:gd name="connsiteX60" fmla="*/ 104164 w 136839"/>
                    <a:gd name="connsiteY60" fmla="*/ 166110 h 436019"/>
                    <a:gd name="connsiteX61" fmla="*/ 104848 w 136839"/>
                    <a:gd name="connsiteY61" fmla="*/ 171967 h 436019"/>
                    <a:gd name="connsiteX62" fmla="*/ 108989 w 136839"/>
                    <a:gd name="connsiteY62" fmla="*/ 184485 h 436019"/>
                    <a:gd name="connsiteX63" fmla="*/ 112487 w 136839"/>
                    <a:gd name="connsiteY63" fmla="*/ 212228 h 436019"/>
                    <a:gd name="connsiteX64" fmla="*/ 112715 w 136839"/>
                    <a:gd name="connsiteY64" fmla="*/ 218661 h 436019"/>
                    <a:gd name="connsiteX65" fmla="*/ 113640 w 136839"/>
                    <a:gd name="connsiteY65" fmla="*/ 225322 h 436019"/>
                    <a:gd name="connsiteX66" fmla="*/ 114390 w 136839"/>
                    <a:gd name="connsiteY66" fmla="*/ 232104 h 436019"/>
                    <a:gd name="connsiteX67" fmla="*/ 114270 w 136839"/>
                    <a:gd name="connsiteY67" fmla="*/ 234972 h 436019"/>
                    <a:gd name="connsiteX68" fmla="*/ 114498 w 136839"/>
                    <a:gd name="connsiteY68" fmla="*/ 248361 h 436019"/>
                    <a:gd name="connsiteX69" fmla="*/ 114498 w 136839"/>
                    <a:gd name="connsiteY69" fmla="*/ 255370 h 436019"/>
                    <a:gd name="connsiteX70" fmla="*/ 114323 w 136839"/>
                    <a:gd name="connsiteY70" fmla="*/ 262206 h 436019"/>
                    <a:gd name="connsiteX71" fmla="*/ 114216 w 136839"/>
                    <a:gd name="connsiteY71" fmla="*/ 273182 h 436019"/>
                    <a:gd name="connsiteX72" fmla="*/ 116106 w 136839"/>
                    <a:gd name="connsiteY72" fmla="*/ 282323 h 436019"/>
                    <a:gd name="connsiteX73" fmla="*/ 116159 w 136839"/>
                    <a:gd name="connsiteY73" fmla="*/ 290766 h 436019"/>
                    <a:gd name="connsiteX74" fmla="*/ 115355 w 136839"/>
                    <a:gd name="connsiteY74" fmla="*/ 294385 h 436019"/>
                    <a:gd name="connsiteX75" fmla="*/ 114095 w 136839"/>
                    <a:gd name="connsiteY75" fmla="*/ 304263 h 436019"/>
                    <a:gd name="connsiteX76" fmla="*/ 113640 w 136839"/>
                    <a:gd name="connsiteY76" fmla="*/ 313792 h 436019"/>
                    <a:gd name="connsiteX77" fmla="*/ 113747 w 136839"/>
                    <a:gd name="connsiteY77" fmla="*/ 316271 h 436019"/>
                    <a:gd name="connsiteX78" fmla="*/ 113010 w 136839"/>
                    <a:gd name="connsiteY78" fmla="*/ 329875 h 436019"/>
                    <a:gd name="connsiteX79" fmla="*/ 111576 w 136839"/>
                    <a:gd name="connsiteY79" fmla="*/ 346883 h 436019"/>
                    <a:gd name="connsiteX80" fmla="*/ 111469 w 136839"/>
                    <a:gd name="connsiteY80" fmla="*/ 347285 h 436019"/>
                    <a:gd name="connsiteX81" fmla="*/ 110946 w 136839"/>
                    <a:gd name="connsiteY81" fmla="*/ 368367 h 436019"/>
                    <a:gd name="connsiteX82" fmla="*/ 110892 w 136839"/>
                    <a:gd name="connsiteY82" fmla="*/ 373299 h 436019"/>
                    <a:gd name="connsiteX83" fmla="*/ 110611 w 136839"/>
                    <a:gd name="connsiteY83" fmla="*/ 377722 h 436019"/>
                    <a:gd name="connsiteX84" fmla="*/ 109056 w 136839"/>
                    <a:gd name="connsiteY84" fmla="*/ 382024 h 436019"/>
                    <a:gd name="connsiteX85" fmla="*/ 107729 w 136839"/>
                    <a:gd name="connsiteY85" fmla="*/ 385361 h 436019"/>
                    <a:gd name="connsiteX86" fmla="*/ 106577 w 136839"/>
                    <a:gd name="connsiteY86" fmla="*/ 399903 h 436019"/>
                    <a:gd name="connsiteX87" fmla="*/ 102904 w 136839"/>
                    <a:gd name="connsiteY87" fmla="*/ 409311 h 436019"/>
                    <a:gd name="connsiteX88" fmla="*/ 101631 w 136839"/>
                    <a:gd name="connsiteY88" fmla="*/ 414083 h 436019"/>
                    <a:gd name="connsiteX89" fmla="*/ 101055 w 136839"/>
                    <a:gd name="connsiteY89" fmla="*/ 418103 h 436019"/>
                    <a:gd name="connsiteX90" fmla="*/ 98589 w 136839"/>
                    <a:gd name="connsiteY90" fmla="*/ 424818 h 436019"/>
                    <a:gd name="connsiteX91" fmla="*/ 98763 w 136839"/>
                    <a:gd name="connsiteY91" fmla="*/ 426828 h 436019"/>
                    <a:gd name="connsiteX92" fmla="*/ 101524 w 136839"/>
                    <a:gd name="connsiteY92" fmla="*/ 433717 h 436019"/>
                    <a:gd name="connsiteX93" fmla="*/ 110423 w 136839"/>
                    <a:gd name="connsiteY93" fmla="*/ 435218 h 436019"/>
                    <a:gd name="connsiteX94" fmla="*/ 117084 w 136839"/>
                    <a:gd name="connsiteY94" fmla="*/ 432002 h 436019"/>
                    <a:gd name="connsiteX95" fmla="*/ 118465 w 136839"/>
                    <a:gd name="connsiteY95" fmla="*/ 426721 h 436019"/>
                    <a:gd name="connsiteX96" fmla="*/ 120596 w 136839"/>
                    <a:gd name="connsiteY96" fmla="*/ 417420 h 436019"/>
                    <a:gd name="connsiteX97" fmla="*/ 122150 w 136839"/>
                    <a:gd name="connsiteY97" fmla="*/ 413560 h 436019"/>
                    <a:gd name="connsiteX98" fmla="*/ 123531 w 136839"/>
                    <a:gd name="connsiteY98" fmla="*/ 409137 h 436019"/>
                    <a:gd name="connsiteX99" fmla="*/ 126118 w 136839"/>
                    <a:gd name="connsiteY99" fmla="*/ 402181 h 436019"/>
                    <a:gd name="connsiteX100" fmla="*/ 130715 w 136839"/>
                    <a:gd name="connsiteY100" fmla="*/ 386098 h 436019"/>
                    <a:gd name="connsiteX101" fmla="*/ 130366 w 136839"/>
                    <a:gd name="connsiteY101" fmla="*/ 378861 h 436019"/>
                    <a:gd name="connsiteX102" fmla="*/ 130192 w 136839"/>
                    <a:gd name="connsiteY102" fmla="*/ 377708 h 436019"/>
                    <a:gd name="connsiteX103" fmla="*/ 129441 w 136839"/>
                    <a:gd name="connsiteY103" fmla="*/ 373634 h 436019"/>
                    <a:gd name="connsiteX104" fmla="*/ 129441 w 136839"/>
                    <a:gd name="connsiteY104" fmla="*/ 364038 h 436019"/>
                    <a:gd name="connsiteX105" fmla="*/ 129441 w 136839"/>
                    <a:gd name="connsiteY105" fmla="*/ 356975 h 436019"/>
                    <a:gd name="connsiteX106" fmla="*/ 130299 w 136839"/>
                    <a:gd name="connsiteY106" fmla="*/ 341347 h 436019"/>
                    <a:gd name="connsiteX107" fmla="*/ 131331 w 136839"/>
                    <a:gd name="connsiteY107" fmla="*/ 339055 h 436019"/>
                    <a:gd name="connsiteX108" fmla="*/ 132309 w 136839"/>
                    <a:gd name="connsiteY108" fmla="*/ 335437 h 436019"/>
                    <a:gd name="connsiteX109" fmla="*/ 133395 w 136839"/>
                    <a:gd name="connsiteY109" fmla="*/ 319474 h 436019"/>
                    <a:gd name="connsiteX110" fmla="*/ 134079 w 136839"/>
                    <a:gd name="connsiteY110" fmla="*/ 316258 h 436019"/>
                    <a:gd name="connsiteX111" fmla="*/ 132068 w 136839"/>
                    <a:gd name="connsiteY111" fmla="*/ 304651 h 436019"/>
                    <a:gd name="connsiteX112" fmla="*/ 126037 w 136839"/>
                    <a:gd name="connsiteY112" fmla="*/ 291436 h 436019"/>
                    <a:gd name="connsiteX113" fmla="*/ 126265 w 136839"/>
                    <a:gd name="connsiteY113" fmla="*/ 286839 h 436019"/>
                    <a:gd name="connsiteX114" fmla="*/ 130152 w 136839"/>
                    <a:gd name="connsiteY114" fmla="*/ 281880 h 436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36839" h="436019">
                      <a:moveTo>
                        <a:pt x="130152" y="281880"/>
                      </a:moveTo>
                      <a:cubicBezTo>
                        <a:pt x="135888" y="276198"/>
                        <a:pt x="135834" y="268612"/>
                        <a:pt x="136518" y="261442"/>
                      </a:cubicBezTo>
                      <a:cubicBezTo>
                        <a:pt x="136638" y="260061"/>
                        <a:pt x="136518" y="258681"/>
                        <a:pt x="136571" y="257300"/>
                      </a:cubicBezTo>
                      <a:cubicBezTo>
                        <a:pt x="136679" y="254258"/>
                        <a:pt x="137603" y="251095"/>
                        <a:pt x="135245" y="248401"/>
                      </a:cubicBezTo>
                      <a:cubicBezTo>
                        <a:pt x="134963" y="248052"/>
                        <a:pt x="134843" y="247597"/>
                        <a:pt x="134789" y="247248"/>
                      </a:cubicBezTo>
                      <a:cubicBezTo>
                        <a:pt x="134038" y="244206"/>
                        <a:pt x="133529" y="241164"/>
                        <a:pt x="132725" y="238175"/>
                      </a:cubicBezTo>
                      <a:cubicBezTo>
                        <a:pt x="130942" y="231621"/>
                        <a:pt x="129790" y="225081"/>
                        <a:pt x="130661" y="218353"/>
                      </a:cubicBezTo>
                      <a:cubicBezTo>
                        <a:pt x="130942" y="215417"/>
                        <a:pt x="131170" y="212549"/>
                        <a:pt x="131009" y="209681"/>
                      </a:cubicBezTo>
                      <a:cubicBezTo>
                        <a:pt x="130607" y="203824"/>
                        <a:pt x="130782" y="197900"/>
                        <a:pt x="127967" y="192513"/>
                      </a:cubicBezTo>
                      <a:cubicBezTo>
                        <a:pt x="128369" y="189350"/>
                        <a:pt x="126466" y="186656"/>
                        <a:pt x="125957" y="183720"/>
                      </a:cubicBezTo>
                      <a:cubicBezTo>
                        <a:pt x="125675" y="181831"/>
                        <a:pt x="125501" y="179298"/>
                        <a:pt x="126479" y="177810"/>
                      </a:cubicBezTo>
                      <a:cubicBezTo>
                        <a:pt x="127913" y="175692"/>
                        <a:pt x="127980" y="173669"/>
                        <a:pt x="127739" y="171430"/>
                      </a:cubicBezTo>
                      <a:cubicBezTo>
                        <a:pt x="127739" y="170975"/>
                        <a:pt x="127860" y="170519"/>
                        <a:pt x="127967" y="170117"/>
                      </a:cubicBezTo>
                      <a:cubicBezTo>
                        <a:pt x="128651" y="167986"/>
                        <a:pt x="128999" y="165748"/>
                        <a:pt x="130085" y="163858"/>
                      </a:cubicBezTo>
                      <a:cubicBezTo>
                        <a:pt x="130715" y="162705"/>
                        <a:pt x="130205" y="163054"/>
                        <a:pt x="129629" y="162705"/>
                      </a:cubicBezTo>
                      <a:cubicBezTo>
                        <a:pt x="129281" y="162585"/>
                        <a:pt x="129120" y="161955"/>
                        <a:pt x="128999" y="161499"/>
                      </a:cubicBezTo>
                      <a:cubicBezTo>
                        <a:pt x="128249" y="159140"/>
                        <a:pt x="129281" y="156795"/>
                        <a:pt x="128892" y="154610"/>
                      </a:cubicBezTo>
                      <a:cubicBezTo>
                        <a:pt x="128610" y="152774"/>
                        <a:pt x="128369" y="150992"/>
                        <a:pt x="128664" y="149156"/>
                      </a:cubicBezTo>
                      <a:cubicBezTo>
                        <a:pt x="128838" y="148070"/>
                        <a:pt x="128490" y="146917"/>
                        <a:pt x="128208" y="145939"/>
                      </a:cubicBezTo>
                      <a:cubicBezTo>
                        <a:pt x="127458" y="143634"/>
                        <a:pt x="126707" y="141114"/>
                        <a:pt x="126024" y="138983"/>
                      </a:cubicBezTo>
                      <a:cubicBezTo>
                        <a:pt x="125099" y="136061"/>
                        <a:pt x="124643" y="132952"/>
                        <a:pt x="123491" y="130084"/>
                      </a:cubicBezTo>
                      <a:cubicBezTo>
                        <a:pt x="122177" y="126344"/>
                        <a:pt x="120220" y="122846"/>
                        <a:pt x="118384" y="119348"/>
                      </a:cubicBezTo>
                      <a:cubicBezTo>
                        <a:pt x="116320" y="115435"/>
                        <a:pt x="114417" y="111481"/>
                        <a:pt x="112125" y="107795"/>
                      </a:cubicBezTo>
                      <a:cubicBezTo>
                        <a:pt x="109418" y="103667"/>
                        <a:pt x="106550" y="99365"/>
                        <a:pt x="103802" y="95157"/>
                      </a:cubicBezTo>
                      <a:cubicBezTo>
                        <a:pt x="102650" y="93548"/>
                        <a:pt x="102248" y="91766"/>
                        <a:pt x="101846" y="89809"/>
                      </a:cubicBezTo>
                      <a:cubicBezTo>
                        <a:pt x="101390" y="87223"/>
                        <a:pt x="100519" y="84810"/>
                        <a:pt x="101390" y="82116"/>
                      </a:cubicBezTo>
                      <a:cubicBezTo>
                        <a:pt x="101618" y="81379"/>
                        <a:pt x="101162" y="80454"/>
                        <a:pt x="101041" y="79597"/>
                      </a:cubicBezTo>
                      <a:cubicBezTo>
                        <a:pt x="99661" y="74142"/>
                        <a:pt x="99031" y="68392"/>
                        <a:pt x="96565" y="63111"/>
                      </a:cubicBezTo>
                      <a:cubicBezTo>
                        <a:pt x="96284" y="62482"/>
                        <a:pt x="96391" y="61624"/>
                        <a:pt x="96163" y="60980"/>
                      </a:cubicBezTo>
                      <a:cubicBezTo>
                        <a:pt x="95587" y="59613"/>
                        <a:pt x="94903" y="58166"/>
                        <a:pt x="94153" y="56852"/>
                      </a:cubicBezTo>
                      <a:cubicBezTo>
                        <a:pt x="91861" y="53180"/>
                        <a:pt x="88470" y="50473"/>
                        <a:pt x="87022" y="46117"/>
                      </a:cubicBezTo>
                      <a:cubicBezTo>
                        <a:pt x="86902" y="45715"/>
                        <a:pt x="86567" y="45420"/>
                        <a:pt x="86393" y="45085"/>
                      </a:cubicBezTo>
                      <a:cubicBezTo>
                        <a:pt x="83297" y="41064"/>
                        <a:pt x="80415" y="36990"/>
                        <a:pt x="76796" y="33371"/>
                      </a:cubicBezTo>
                      <a:lnTo>
                        <a:pt x="70591" y="26134"/>
                      </a:lnTo>
                      <a:cubicBezTo>
                        <a:pt x="65766" y="21765"/>
                        <a:pt x="61343" y="16833"/>
                        <a:pt x="56009" y="13040"/>
                      </a:cubicBezTo>
                      <a:cubicBezTo>
                        <a:pt x="54736" y="12061"/>
                        <a:pt x="53476" y="11083"/>
                        <a:pt x="52096" y="10279"/>
                      </a:cubicBezTo>
                      <a:cubicBezTo>
                        <a:pt x="47847" y="7344"/>
                        <a:pt x="43076" y="5159"/>
                        <a:pt x="38371" y="3149"/>
                      </a:cubicBezTo>
                      <a:cubicBezTo>
                        <a:pt x="35557" y="1889"/>
                        <a:pt x="32635" y="616"/>
                        <a:pt x="29526" y="281"/>
                      </a:cubicBezTo>
                      <a:cubicBezTo>
                        <a:pt x="26591" y="-68"/>
                        <a:pt x="23602" y="53"/>
                        <a:pt x="20734" y="53"/>
                      </a:cubicBezTo>
                      <a:cubicBezTo>
                        <a:pt x="16029" y="-229"/>
                        <a:pt x="11084" y="683"/>
                        <a:pt x="6607" y="1259"/>
                      </a:cubicBezTo>
                      <a:cubicBezTo>
                        <a:pt x="2533" y="2009"/>
                        <a:pt x="871" y="4194"/>
                        <a:pt x="0" y="9126"/>
                      </a:cubicBezTo>
                      <a:cubicBezTo>
                        <a:pt x="5736" y="13897"/>
                        <a:pt x="12411" y="14929"/>
                        <a:pt x="17866" y="18655"/>
                      </a:cubicBezTo>
                      <a:cubicBezTo>
                        <a:pt x="20975" y="20331"/>
                        <a:pt x="24419" y="21590"/>
                        <a:pt x="27462" y="23534"/>
                      </a:cubicBezTo>
                      <a:cubicBezTo>
                        <a:pt x="29418" y="24686"/>
                        <a:pt x="31603" y="25544"/>
                        <a:pt x="33721" y="26469"/>
                      </a:cubicBezTo>
                      <a:cubicBezTo>
                        <a:pt x="35731" y="27675"/>
                        <a:pt x="37688" y="28881"/>
                        <a:pt x="39524" y="30436"/>
                      </a:cubicBezTo>
                      <a:cubicBezTo>
                        <a:pt x="43089" y="33130"/>
                        <a:pt x="46466" y="36119"/>
                        <a:pt x="49871" y="39282"/>
                      </a:cubicBezTo>
                      <a:cubicBezTo>
                        <a:pt x="51358" y="40716"/>
                        <a:pt x="53020" y="42096"/>
                        <a:pt x="54468" y="43758"/>
                      </a:cubicBezTo>
                      <a:cubicBezTo>
                        <a:pt x="57738" y="47377"/>
                        <a:pt x="61638" y="50486"/>
                        <a:pt x="64399" y="54681"/>
                      </a:cubicBezTo>
                      <a:cubicBezTo>
                        <a:pt x="66409" y="57670"/>
                        <a:pt x="67267" y="61275"/>
                        <a:pt x="70658" y="63353"/>
                      </a:cubicBezTo>
                      <a:cubicBezTo>
                        <a:pt x="70832" y="63473"/>
                        <a:pt x="70886" y="63808"/>
                        <a:pt x="71006" y="64036"/>
                      </a:cubicBezTo>
                      <a:cubicBezTo>
                        <a:pt x="72615" y="67655"/>
                        <a:pt x="74451" y="71099"/>
                        <a:pt x="75657" y="74839"/>
                      </a:cubicBezTo>
                      <a:cubicBezTo>
                        <a:pt x="76582" y="78457"/>
                        <a:pt x="80254" y="81272"/>
                        <a:pt x="79102" y="85587"/>
                      </a:cubicBezTo>
                      <a:cubicBezTo>
                        <a:pt x="80763" y="86566"/>
                        <a:pt x="80428" y="88563"/>
                        <a:pt x="81058" y="89957"/>
                      </a:cubicBezTo>
                      <a:cubicBezTo>
                        <a:pt x="82961" y="93227"/>
                        <a:pt x="84221" y="96725"/>
                        <a:pt x="85535" y="100236"/>
                      </a:cubicBezTo>
                      <a:cubicBezTo>
                        <a:pt x="86513" y="102823"/>
                        <a:pt x="87371" y="105584"/>
                        <a:pt x="88577" y="108050"/>
                      </a:cubicBezTo>
                      <a:cubicBezTo>
                        <a:pt x="92491" y="116038"/>
                        <a:pt x="96042" y="124307"/>
                        <a:pt x="99205" y="132804"/>
                      </a:cubicBezTo>
                      <a:cubicBezTo>
                        <a:pt x="100184" y="135619"/>
                        <a:pt x="101444" y="138434"/>
                        <a:pt x="101390" y="141650"/>
                      </a:cubicBezTo>
                      <a:cubicBezTo>
                        <a:pt x="101336" y="144465"/>
                        <a:pt x="102248" y="147333"/>
                        <a:pt x="102891" y="150080"/>
                      </a:cubicBezTo>
                      <a:cubicBezTo>
                        <a:pt x="103816" y="153364"/>
                        <a:pt x="105585" y="156567"/>
                        <a:pt x="103816" y="160079"/>
                      </a:cubicBezTo>
                      <a:cubicBezTo>
                        <a:pt x="103695" y="160253"/>
                        <a:pt x="103588" y="160655"/>
                        <a:pt x="103762" y="160762"/>
                      </a:cubicBezTo>
                      <a:cubicBezTo>
                        <a:pt x="105317" y="162491"/>
                        <a:pt x="104218" y="164273"/>
                        <a:pt x="104164" y="166110"/>
                      </a:cubicBezTo>
                      <a:cubicBezTo>
                        <a:pt x="104164" y="168066"/>
                        <a:pt x="104111" y="170184"/>
                        <a:pt x="104848" y="171967"/>
                      </a:cubicBezTo>
                      <a:cubicBezTo>
                        <a:pt x="106751" y="175934"/>
                        <a:pt x="107609" y="180290"/>
                        <a:pt x="108989" y="184485"/>
                      </a:cubicBezTo>
                      <a:cubicBezTo>
                        <a:pt x="111978" y="193451"/>
                        <a:pt x="112031" y="202859"/>
                        <a:pt x="112487" y="212228"/>
                      </a:cubicBezTo>
                      <a:cubicBezTo>
                        <a:pt x="112608" y="214359"/>
                        <a:pt x="111911" y="216825"/>
                        <a:pt x="112715" y="218661"/>
                      </a:cubicBezTo>
                      <a:cubicBezTo>
                        <a:pt x="113747" y="220899"/>
                        <a:pt x="113640" y="223137"/>
                        <a:pt x="113640" y="225322"/>
                      </a:cubicBezTo>
                      <a:cubicBezTo>
                        <a:pt x="113640" y="227681"/>
                        <a:pt x="113519" y="229798"/>
                        <a:pt x="114390" y="232104"/>
                      </a:cubicBezTo>
                      <a:cubicBezTo>
                        <a:pt x="114672" y="232961"/>
                        <a:pt x="114216" y="233993"/>
                        <a:pt x="114270" y="234972"/>
                      </a:cubicBezTo>
                      <a:lnTo>
                        <a:pt x="114498" y="248361"/>
                      </a:lnTo>
                      <a:cubicBezTo>
                        <a:pt x="114498" y="250720"/>
                        <a:pt x="114323" y="253065"/>
                        <a:pt x="114498" y="255370"/>
                      </a:cubicBezTo>
                      <a:cubicBezTo>
                        <a:pt x="114672" y="257662"/>
                        <a:pt x="114444" y="260021"/>
                        <a:pt x="114323" y="262206"/>
                      </a:cubicBezTo>
                      <a:cubicBezTo>
                        <a:pt x="114042" y="265945"/>
                        <a:pt x="113747" y="269550"/>
                        <a:pt x="114216" y="273182"/>
                      </a:cubicBezTo>
                      <a:cubicBezTo>
                        <a:pt x="114498" y="276225"/>
                        <a:pt x="114672" y="279334"/>
                        <a:pt x="116106" y="282323"/>
                      </a:cubicBezTo>
                      <a:cubicBezTo>
                        <a:pt x="117996" y="286290"/>
                        <a:pt x="117594" y="286451"/>
                        <a:pt x="116159" y="290766"/>
                      </a:cubicBezTo>
                      <a:cubicBezTo>
                        <a:pt x="115704" y="291973"/>
                        <a:pt x="115476" y="293179"/>
                        <a:pt x="115355" y="294385"/>
                      </a:cubicBezTo>
                      <a:cubicBezTo>
                        <a:pt x="114953" y="297655"/>
                        <a:pt x="114900" y="300992"/>
                        <a:pt x="114095" y="304263"/>
                      </a:cubicBezTo>
                      <a:cubicBezTo>
                        <a:pt x="113399" y="307426"/>
                        <a:pt x="112889" y="310575"/>
                        <a:pt x="113640" y="313792"/>
                      </a:cubicBezTo>
                      <a:cubicBezTo>
                        <a:pt x="113921" y="314542"/>
                        <a:pt x="113868" y="315400"/>
                        <a:pt x="113747" y="316271"/>
                      </a:cubicBezTo>
                      <a:cubicBezTo>
                        <a:pt x="113519" y="320801"/>
                        <a:pt x="113291" y="325278"/>
                        <a:pt x="113010" y="329875"/>
                      </a:cubicBezTo>
                      <a:cubicBezTo>
                        <a:pt x="112782" y="335571"/>
                        <a:pt x="113640" y="341361"/>
                        <a:pt x="111576" y="346883"/>
                      </a:cubicBezTo>
                      <a:cubicBezTo>
                        <a:pt x="111522" y="347003"/>
                        <a:pt x="111522" y="347110"/>
                        <a:pt x="111469" y="347285"/>
                      </a:cubicBezTo>
                      <a:cubicBezTo>
                        <a:pt x="111294" y="354294"/>
                        <a:pt x="111120" y="361304"/>
                        <a:pt x="110946" y="368367"/>
                      </a:cubicBezTo>
                      <a:cubicBezTo>
                        <a:pt x="110946" y="369975"/>
                        <a:pt x="110892" y="371691"/>
                        <a:pt x="110892" y="373299"/>
                      </a:cubicBezTo>
                      <a:cubicBezTo>
                        <a:pt x="110772" y="374787"/>
                        <a:pt x="110946" y="376341"/>
                        <a:pt x="110611" y="377722"/>
                      </a:cubicBezTo>
                      <a:cubicBezTo>
                        <a:pt x="110316" y="379156"/>
                        <a:pt x="109579" y="380603"/>
                        <a:pt x="109056" y="382024"/>
                      </a:cubicBezTo>
                      <a:cubicBezTo>
                        <a:pt x="108600" y="383123"/>
                        <a:pt x="107555" y="384383"/>
                        <a:pt x="107729" y="385361"/>
                      </a:cubicBezTo>
                      <a:cubicBezTo>
                        <a:pt x="108654" y="390360"/>
                        <a:pt x="107609" y="395185"/>
                        <a:pt x="106577" y="399903"/>
                      </a:cubicBezTo>
                      <a:cubicBezTo>
                        <a:pt x="105773" y="403173"/>
                        <a:pt x="103186" y="405813"/>
                        <a:pt x="102904" y="409311"/>
                      </a:cubicBezTo>
                      <a:cubicBezTo>
                        <a:pt x="100840" y="410518"/>
                        <a:pt x="101350" y="412193"/>
                        <a:pt x="101631" y="414083"/>
                      </a:cubicBezTo>
                      <a:cubicBezTo>
                        <a:pt x="101805" y="415463"/>
                        <a:pt x="101685" y="417876"/>
                        <a:pt x="101055" y="418103"/>
                      </a:cubicBezTo>
                      <a:cubicBezTo>
                        <a:pt x="97316" y="419538"/>
                        <a:pt x="99098" y="422526"/>
                        <a:pt x="98589" y="424818"/>
                      </a:cubicBezTo>
                      <a:cubicBezTo>
                        <a:pt x="98468" y="425448"/>
                        <a:pt x="99044" y="426306"/>
                        <a:pt x="98763" y="426828"/>
                      </a:cubicBezTo>
                      <a:cubicBezTo>
                        <a:pt x="97557" y="429938"/>
                        <a:pt x="99567" y="431774"/>
                        <a:pt x="101524" y="433717"/>
                      </a:cubicBezTo>
                      <a:cubicBezTo>
                        <a:pt x="103816" y="436076"/>
                        <a:pt x="107501" y="436706"/>
                        <a:pt x="110423" y="435218"/>
                      </a:cubicBezTo>
                      <a:cubicBezTo>
                        <a:pt x="112487" y="434186"/>
                        <a:pt x="114672" y="433155"/>
                        <a:pt x="117084" y="432002"/>
                      </a:cubicBezTo>
                      <a:cubicBezTo>
                        <a:pt x="116910" y="430219"/>
                        <a:pt x="117312" y="428611"/>
                        <a:pt x="118465" y="426721"/>
                      </a:cubicBezTo>
                      <a:cubicBezTo>
                        <a:pt x="120368" y="423799"/>
                        <a:pt x="122378" y="420342"/>
                        <a:pt x="120596" y="417420"/>
                      </a:cubicBezTo>
                      <a:cubicBezTo>
                        <a:pt x="121293" y="415637"/>
                        <a:pt x="121802" y="414659"/>
                        <a:pt x="122150" y="413560"/>
                      </a:cubicBezTo>
                      <a:cubicBezTo>
                        <a:pt x="122606" y="412059"/>
                        <a:pt x="122552" y="409941"/>
                        <a:pt x="123531" y="409137"/>
                      </a:cubicBezTo>
                      <a:cubicBezTo>
                        <a:pt x="126118" y="407247"/>
                        <a:pt x="126118" y="404540"/>
                        <a:pt x="126118" y="402181"/>
                      </a:cubicBezTo>
                      <a:cubicBezTo>
                        <a:pt x="126238" y="396378"/>
                        <a:pt x="128181" y="391379"/>
                        <a:pt x="130715" y="386098"/>
                      </a:cubicBezTo>
                      <a:cubicBezTo>
                        <a:pt x="129629" y="383914"/>
                        <a:pt x="128128" y="381501"/>
                        <a:pt x="130366" y="378861"/>
                      </a:cubicBezTo>
                      <a:cubicBezTo>
                        <a:pt x="130540" y="378687"/>
                        <a:pt x="130245" y="378110"/>
                        <a:pt x="130192" y="377708"/>
                      </a:cubicBezTo>
                      <a:cubicBezTo>
                        <a:pt x="129964" y="376341"/>
                        <a:pt x="129495" y="375015"/>
                        <a:pt x="129441" y="373634"/>
                      </a:cubicBezTo>
                      <a:cubicBezTo>
                        <a:pt x="129441" y="370243"/>
                        <a:pt x="129441" y="367201"/>
                        <a:pt x="129441" y="364038"/>
                      </a:cubicBezTo>
                      <a:cubicBezTo>
                        <a:pt x="129441" y="361679"/>
                        <a:pt x="129321" y="359267"/>
                        <a:pt x="129441" y="356975"/>
                      </a:cubicBezTo>
                      <a:cubicBezTo>
                        <a:pt x="129790" y="351694"/>
                        <a:pt x="130018" y="346467"/>
                        <a:pt x="130299" y="341347"/>
                      </a:cubicBezTo>
                      <a:cubicBezTo>
                        <a:pt x="130353" y="340543"/>
                        <a:pt x="131103" y="339860"/>
                        <a:pt x="131331" y="339055"/>
                      </a:cubicBezTo>
                      <a:cubicBezTo>
                        <a:pt x="131787" y="337903"/>
                        <a:pt x="132189" y="336697"/>
                        <a:pt x="132309" y="335437"/>
                      </a:cubicBezTo>
                      <a:lnTo>
                        <a:pt x="133395" y="319474"/>
                      </a:lnTo>
                      <a:cubicBezTo>
                        <a:pt x="133569" y="318389"/>
                        <a:pt x="134427" y="317062"/>
                        <a:pt x="134079" y="316258"/>
                      </a:cubicBezTo>
                      <a:cubicBezTo>
                        <a:pt x="132417" y="312519"/>
                        <a:pt x="133047" y="308498"/>
                        <a:pt x="132068" y="304651"/>
                      </a:cubicBezTo>
                      <a:cubicBezTo>
                        <a:pt x="130808" y="299934"/>
                        <a:pt x="129361" y="295229"/>
                        <a:pt x="126037" y="291436"/>
                      </a:cubicBezTo>
                      <a:cubicBezTo>
                        <a:pt x="124710" y="289882"/>
                        <a:pt x="125112" y="288273"/>
                        <a:pt x="126265" y="286839"/>
                      </a:cubicBezTo>
                      <a:cubicBezTo>
                        <a:pt x="127498" y="285151"/>
                        <a:pt x="128704" y="283315"/>
                        <a:pt x="130152" y="28188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5" name="PA-任意多边形 51">
                  <a:extLst>
                    <a:ext uri="{FF2B5EF4-FFF2-40B4-BE49-F238E27FC236}">
                      <a16:creationId xmlns:a16="http://schemas.microsoft.com/office/drawing/2014/main" id="{4FB8E9EE-F3B1-013F-5496-55960A0A864D}"/>
                    </a:ext>
                  </a:extLst>
                </p:cNvPr>
                <p:cNvSpPr/>
                <p:nvPr>
                  <p:custDataLst>
                    <p:tags r:id="rId18"/>
                  </p:custDataLst>
                </p:nvPr>
              </p:nvSpPr>
              <p:spPr>
                <a:xfrm>
                  <a:off x="-4645734" y="-1304754"/>
                  <a:ext cx="406877" cy="285297"/>
                </a:xfrm>
                <a:custGeom>
                  <a:avLst/>
                  <a:gdLst>
                    <a:gd name="connsiteX0" fmla="*/ 249726 w 406877"/>
                    <a:gd name="connsiteY0" fmla="*/ 254020 h 285297"/>
                    <a:gd name="connsiteX1" fmla="*/ 258799 w 406877"/>
                    <a:gd name="connsiteY1" fmla="*/ 255333 h 285297"/>
                    <a:gd name="connsiteX2" fmla="*/ 266720 w 406877"/>
                    <a:gd name="connsiteY2" fmla="*/ 257799 h 285297"/>
                    <a:gd name="connsiteX3" fmla="*/ 269870 w 406877"/>
                    <a:gd name="connsiteY3" fmla="*/ 259475 h 285297"/>
                    <a:gd name="connsiteX4" fmla="*/ 278836 w 406877"/>
                    <a:gd name="connsiteY4" fmla="*/ 263321 h 285297"/>
                    <a:gd name="connsiteX5" fmla="*/ 287789 w 406877"/>
                    <a:gd name="connsiteY5" fmla="*/ 266136 h 285297"/>
                    <a:gd name="connsiteX6" fmla="*/ 290201 w 406877"/>
                    <a:gd name="connsiteY6" fmla="*/ 266605 h 285297"/>
                    <a:gd name="connsiteX7" fmla="*/ 303188 w 406877"/>
                    <a:gd name="connsiteY7" fmla="*/ 269768 h 285297"/>
                    <a:gd name="connsiteX8" fmla="*/ 319392 w 406877"/>
                    <a:gd name="connsiteY8" fmla="*/ 273789 h 285297"/>
                    <a:gd name="connsiteX9" fmla="*/ 319794 w 406877"/>
                    <a:gd name="connsiteY9" fmla="*/ 273909 h 285297"/>
                    <a:gd name="connsiteX10" fmla="*/ 340179 w 406877"/>
                    <a:gd name="connsiteY10" fmla="*/ 276147 h 285297"/>
                    <a:gd name="connsiteX11" fmla="*/ 344950 w 406877"/>
                    <a:gd name="connsiteY11" fmla="*/ 276429 h 285297"/>
                    <a:gd name="connsiteX12" fmla="*/ 349199 w 406877"/>
                    <a:gd name="connsiteY12" fmla="*/ 276885 h 285297"/>
                    <a:gd name="connsiteX13" fmla="*/ 353448 w 406877"/>
                    <a:gd name="connsiteY13" fmla="*/ 278265 h 285297"/>
                    <a:gd name="connsiteX14" fmla="*/ 356664 w 406877"/>
                    <a:gd name="connsiteY14" fmla="*/ 279525 h 285297"/>
                    <a:gd name="connsiteX15" fmla="*/ 370737 w 406877"/>
                    <a:gd name="connsiteY15" fmla="*/ 280101 h 285297"/>
                    <a:gd name="connsiteX16" fmla="*/ 380159 w 406877"/>
                    <a:gd name="connsiteY16" fmla="*/ 282862 h 285297"/>
                    <a:gd name="connsiteX17" fmla="*/ 384930 w 406877"/>
                    <a:gd name="connsiteY17" fmla="*/ 283492 h 285297"/>
                    <a:gd name="connsiteX18" fmla="*/ 388897 w 406877"/>
                    <a:gd name="connsiteY18" fmla="*/ 283438 h 285297"/>
                    <a:gd name="connsiteX19" fmla="*/ 395786 w 406877"/>
                    <a:gd name="connsiteY19" fmla="*/ 284645 h 285297"/>
                    <a:gd name="connsiteX20" fmla="*/ 397622 w 406877"/>
                    <a:gd name="connsiteY20" fmla="*/ 284015 h 285297"/>
                    <a:gd name="connsiteX21" fmla="*/ 403546 w 406877"/>
                    <a:gd name="connsiteY21" fmla="*/ 279994 h 285297"/>
                    <a:gd name="connsiteX22" fmla="*/ 402849 w 406877"/>
                    <a:gd name="connsiteY22" fmla="*/ 270920 h 285297"/>
                    <a:gd name="connsiteX23" fmla="*/ 398882 w 406877"/>
                    <a:gd name="connsiteY23" fmla="*/ 265063 h 285297"/>
                    <a:gd name="connsiteX24" fmla="*/ 394111 w 406877"/>
                    <a:gd name="connsiteY24" fmla="*/ 264662 h 285297"/>
                    <a:gd name="connsiteX25" fmla="*/ 385734 w 406877"/>
                    <a:gd name="connsiteY25" fmla="*/ 264259 h 285297"/>
                    <a:gd name="connsiteX26" fmla="*/ 382236 w 406877"/>
                    <a:gd name="connsiteY26" fmla="*/ 263227 h 285297"/>
                    <a:gd name="connsiteX27" fmla="*/ 378269 w 406877"/>
                    <a:gd name="connsiteY27" fmla="*/ 262477 h 285297"/>
                    <a:gd name="connsiteX28" fmla="*/ 371957 w 406877"/>
                    <a:gd name="connsiteY28" fmla="*/ 260413 h 285297"/>
                    <a:gd name="connsiteX29" fmla="*/ 357535 w 406877"/>
                    <a:gd name="connsiteY29" fmla="*/ 256620 h 285297"/>
                    <a:gd name="connsiteX30" fmla="*/ 351049 w 406877"/>
                    <a:gd name="connsiteY30" fmla="*/ 257022 h 285297"/>
                    <a:gd name="connsiteX31" fmla="*/ 349963 w 406877"/>
                    <a:gd name="connsiteY31" fmla="*/ 257250 h 285297"/>
                    <a:gd name="connsiteX32" fmla="*/ 346237 w 406877"/>
                    <a:gd name="connsiteY32" fmla="*/ 257773 h 285297"/>
                    <a:gd name="connsiteX33" fmla="*/ 337566 w 406877"/>
                    <a:gd name="connsiteY33" fmla="*/ 257370 h 285297"/>
                    <a:gd name="connsiteX34" fmla="*/ 331079 w 406877"/>
                    <a:gd name="connsiteY34" fmla="*/ 256955 h 285297"/>
                    <a:gd name="connsiteX35" fmla="*/ 316939 w 406877"/>
                    <a:gd name="connsiteY35" fmla="*/ 254489 h 285297"/>
                    <a:gd name="connsiteX36" fmla="*/ 315049 w 406877"/>
                    <a:gd name="connsiteY36" fmla="*/ 253109 h 285297"/>
                    <a:gd name="connsiteX37" fmla="*/ 311954 w 406877"/>
                    <a:gd name="connsiteY37" fmla="*/ 251674 h 285297"/>
                    <a:gd name="connsiteX38" fmla="*/ 297599 w 406877"/>
                    <a:gd name="connsiteY38" fmla="*/ 248056 h 285297"/>
                    <a:gd name="connsiteX39" fmla="*/ 294839 w 406877"/>
                    <a:gd name="connsiteY39" fmla="*/ 246796 h 285297"/>
                    <a:gd name="connsiteX40" fmla="*/ 283983 w 406877"/>
                    <a:gd name="connsiteY40" fmla="*/ 246112 h 285297"/>
                    <a:gd name="connsiteX41" fmla="*/ 270258 w 406877"/>
                    <a:gd name="connsiteY41" fmla="*/ 248525 h 285297"/>
                    <a:gd name="connsiteX42" fmla="*/ 266130 w 406877"/>
                    <a:gd name="connsiteY42" fmla="*/ 247077 h 285297"/>
                    <a:gd name="connsiteX43" fmla="*/ 262967 w 406877"/>
                    <a:gd name="connsiteY43" fmla="*/ 241850 h 285297"/>
                    <a:gd name="connsiteX44" fmla="*/ 247461 w 406877"/>
                    <a:gd name="connsiteY44" fmla="*/ 229158 h 285297"/>
                    <a:gd name="connsiteX45" fmla="*/ 244070 w 406877"/>
                    <a:gd name="connsiteY45" fmla="*/ 227724 h 285297"/>
                    <a:gd name="connsiteX46" fmla="*/ 235975 w 406877"/>
                    <a:gd name="connsiteY46" fmla="*/ 225540 h 285297"/>
                    <a:gd name="connsiteX47" fmla="*/ 234769 w 406877"/>
                    <a:gd name="connsiteY47" fmla="*/ 225540 h 285297"/>
                    <a:gd name="connsiteX48" fmla="*/ 226432 w 406877"/>
                    <a:gd name="connsiteY48" fmla="*/ 223529 h 285297"/>
                    <a:gd name="connsiteX49" fmla="*/ 209036 w 406877"/>
                    <a:gd name="connsiteY49" fmla="*/ 216587 h 285297"/>
                    <a:gd name="connsiteX50" fmla="*/ 202375 w 406877"/>
                    <a:gd name="connsiteY50" fmla="*/ 211882 h 285297"/>
                    <a:gd name="connsiteX51" fmla="*/ 187324 w 406877"/>
                    <a:gd name="connsiteY51" fmla="*/ 205396 h 285297"/>
                    <a:gd name="connsiteX52" fmla="*/ 179684 w 406877"/>
                    <a:gd name="connsiteY52" fmla="*/ 201884 h 285297"/>
                    <a:gd name="connsiteX53" fmla="*/ 175663 w 406877"/>
                    <a:gd name="connsiteY53" fmla="*/ 197930 h 285297"/>
                    <a:gd name="connsiteX54" fmla="*/ 172045 w 406877"/>
                    <a:gd name="connsiteY54" fmla="*/ 192985 h 285297"/>
                    <a:gd name="connsiteX55" fmla="*/ 171241 w 406877"/>
                    <a:gd name="connsiteY55" fmla="*/ 192074 h 285297"/>
                    <a:gd name="connsiteX56" fmla="*/ 168319 w 406877"/>
                    <a:gd name="connsiteY56" fmla="*/ 186619 h 285297"/>
                    <a:gd name="connsiteX57" fmla="*/ 167287 w 406877"/>
                    <a:gd name="connsiteY57" fmla="*/ 186270 h 285297"/>
                    <a:gd name="connsiteX58" fmla="*/ 165906 w 406877"/>
                    <a:gd name="connsiteY58" fmla="*/ 185989 h 285297"/>
                    <a:gd name="connsiteX59" fmla="*/ 161376 w 406877"/>
                    <a:gd name="connsiteY59" fmla="*/ 181620 h 285297"/>
                    <a:gd name="connsiteX60" fmla="*/ 157811 w 406877"/>
                    <a:gd name="connsiteY60" fmla="*/ 178175 h 285297"/>
                    <a:gd name="connsiteX61" fmla="*/ 155573 w 406877"/>
                    <a:gd name="connsiteY61" fmla="*/ 176232 h 285297"/>
                    <a:gd name="connsiteX62" fmla="*/ 149770 w 406877"/>
                    <a:gd name="connsiteY62" fmla="*/ 172895 h 285297"/>
                    <a:gd name="connsiteX63" fmla="*/ 142760 w 406877"/>
                    <a:gd name="connsiteY63" fmla="*/ 168297 h 285297"/>
                    <a:gd name="connsiteX64" fmla="*/ 132936 w 406877"/>
                    <a:gd name="connsiteY64" fmla="*/ 163352 h 285297"/>
                    <a:gd name="connsiteX65" fmla="*/ 122080 w 406877"/>
                    <a:gd name="connsiteY65" fmla="*/ 157777 h 285297"/>
                    <a:gd name="connsiteX66" fmla="*/ 109160 w 406877"/>
                    <a:gd name="connsiteY66" fmla="*/ 151464 h 285297"/>
                    <a:gd name="connsiteX67" fmla="*/ 105421 w 406877"/>
                    <a:gd name="connsiteY67" fmla="*/ 147497 h 285297"/>
                    <a:gd name="connsiteX68" fmla="*/ 102325 w 406877"/>
                    <a:gd name="connsiteY68" fmla="*/ 140769 h 285297"/>
                    <a:gd name="connsiteX69" fmla="*/ 101119 w 406877"/>
                    <a:gd name="connsiteY69" fmla="*/ 138758 h 285297"/>
                    <a:gd name="connsiteX70" fmla="*/ 92729 w 406877"/>
                    <a:gd name="connsiteY70" fmla="*/ 125262 h 285297"/>
                    <a:gd name="connsiteX71" fmla="*/ 92045 w 406877"/>
                    <a:gd name="connsiteY71" fmla="*/ 123426 h 285297"/>
                    <a:gd name="connsiteX72" fmla="*/ 89633 w 406877"/>
                    <a:gd name="connsiteY72" fmla="*/ 120035 h 285297"/>
                    <a:gd name="connsiteX73" fmla="*/ 81993 w 406877"/>
                    <a:gd name="connsiteY73" fmla="*/ 111310 h 285297"/>
                    <a:gd name="connsiteX74" fmla="*/ 81243 w 406877"/>
                    <a:gd name="connsiteY74" fmla="*/ 110452 h 285297"/>
                    <a:gd name="connsiteX75" fmla="*/ 72625 w 406877"/>
                    <a:gd name="connsiteY75" fmla="*/ 99945 h 285297"/>
                    <a:gd name="connsiteX76" fmla="*/ 67747 w 406877"/>
                    <a:gd name="connsiteY76" fmla="*/ 92882 h 285297"/>
                    <a:gd name="connsiteX77" fmla="*/ 58097 w 406877"/>
                    <a:gd name="connsiteY77" fmla="*/ 78125 h 285297"/>
                    <a:gd name="connsiteX78" fmla="*/ 55966 w 406877"/>
                    <a:gd name="connsiteY78" fmla="*/ 74386 h 285297"/>
                    <a:gd name="connsiteX79" fmla="*/ 48045 w 406877"/>
                    <a:gd name="connsiteY79" fmla="*/ 62847 h 285297"/>
                    <a:gd name="connsiteX80" fmla="*/ 42818 w 406877"/>
                    <a:gd name="connsiteY80" fmla="*/ 55944 h 285297"/>
                    <a:gd name="connsiteX81" fmla="*/ 36961 w 406877"/>
                    <a:gd name="connsiteY81" fmla="*/ 50034 h 285297"/>
                    <a:gd name="connsiteX82" fmla="*/ 28062 w 406877"/>
                    <a:gd name="connsiteY82" fmla="*/ 41067 h 285297"/>
                    <a:gd name="connsiteX83" fmla="*/ 32940 w 406877"/>
                    <a:gd name="connsiteY83" fmla="*/ 37851 h 285297"/>
                    <a:gd name="connsiteX84" fmla="*/ 45981 w 406877"/>
                    <a:gd name="connsiteY84" fmla="*/ 30734 h 285297"/>
                    <a:gd name="connsiteX85" fmla="*/ 59424 w 406877"/>
                    <a:gd name="connsiteY85" fmla="*/ 26713 h 285297"/>
                    <a:gd name="connsiteX86" fmla="*/ 65910 w 406877"/>
                    <a:gd name="connsiteY86" fmla="*/ 25387 h 285297"/>
                    <a:gd name="connsiteX87" fmla="*/ 80613 w 406877"/>
                    <a:gd name="connsiteY87" fmla="*/ 23376 h 285297"/>
                    <a:gd name="connsiteX88" fmla="*/ 91348 w 406877"/>
                    <a:gd name="connsiteY88" fmla="*/ 23886 h 285297"/>
                    <a:gd name="connsiteX89" fmla="*/ 92045 w 406877"/>
                    <a:gd name="connsiteY89" fmla="*/ 24006 h 285297"/>
                    <a:gd name="connsiteX90" fmla="*/ 103303 w 406877"/>
                    <a:gd name="connsiteY90" fmla="*/ 27451 h 285297"/>
                    <a:gd name="connsiteX91" fmla="*/ 113704 w 406877"/>
                    <a:gd name="connsiteY91" fmla="*/ 31994 h 285297"/>
                    <a:gd name="connsiteX92" fmla="*/ 118301 w 406877"/>
                    <a:gd name="connsiteY92" fmla="*/ 33428 h 285297"/>
                    <a:gd name="connsiteX93" fmla="*/ 128929 w 406877"/>
                    <a:gd name="connsiteY93" fmla="*/ 37610 h 285297"/>
                    <a:gd name="connsiteX94" fmla="*/ 136850 w 406877"/>
                    <a:gd name="connsiteY94" fmla="*/ 41175 h 285297"/>
                    <a:gd name="connsiteX95" fmla="*/ 162355 w 406877"/>
                    <a:gd name="connsiteY95" fmla="*/ 52379 h 285297"/>
                    <a:gd name="connsiteX96" fmla="*/ 170222 w 406877"/>
                    <a:gd name="connsiteY96" fmla="*/ 57781 h 285297"/>
                    <a:gd name="connsiteX97" fmla="*/ 177406 w 406877"/>
                    <a:gd name="connsiteY97" fmla="*/ 63289 h 285297"/>
                    <a:gd name="connsiteX98" fmla="*/ 185045 w 406877"/>
                    <a:gd name="connsiteY98" fmla="*/ 70406 h 285297"/>
                    <a:gd name="connsiteX99" fmla="*/ 185447 w 406877"/>
                    <a:gd name="connsiteY99" fmla="*/ 70982 h 285297"/>
                    <a:gd name="connsiteX100" fmla="*/ 189468 w 406877"/>
                    <a:gd name="connsiteY100" fmla="*/ 74949 h 285297"/>
                    <a:gd name="connsiteX101" fmla="*/ 194172 w 406877"/>
                    <a:gd name="connsiteY101" fmla="*/ 79090 h 285297"/>
                    <a:gd name="connsiteX102" fmla="*/ 205940 w 406877"/>
                    <a:gd name="connsiteY102" fmla="*/ 86207 h 285297"/>
                    <a:gd name="connsiteX103" fmla="*/ 228228 w 406877"/>
                    <a:gd name="connsiteY103" fmla="*/ 105788 h 285297"/>
                    <a:gd name="connsiteX104" fmla="*/ 232932 w 406877"/>
                    <a:gd name="connsiteY104" fmla="*/ 110667 h 285297"/>
                    <a:gd name="connsiteX105" fmla="*/ 238387 w 406877"/>
                    <a:gd name="connsiteY105" fmla="*/ 115371 h 285297"/>
                    <a:gd name="connsiteX106" fmla="*/ 243735 w 406877"/>
                    <a:gd name="connsiteY106" fmla="*/ 120196 h 285297"/>
                    <a:gd name="connsiteX107" fmla="*/ 245638 w 406877"/>
                    <a:gd name="connsiteY107" fmla="*/ 122488 h 285297"/>
                    <a:gd name="connsiteX108" fmla="*/ 255516 w 406877"/>
                    <a:gd name="connsiteY108" fmla="*/ 132767 h 285297"/>
                    <a:gd name="connsiteX109" fmla="*/ 260689 w 406877"/>
                    <a:gd name="connsiteY109" fmla="*/ 138169 h 285297"/>
                    <a:gd name="connsiteX110" fmla="*/ 265460 w 406877"/>
                    <a:gd name="connsiteY110" fmla="*/ 143623 h 285297"/>
                    <a:gd name="connsiteX111" fmla="*/ 273502 w 406877"/>
                    <a:gd name="connsiteY111" fmla="*/ 152174 h 285297"/>
                    <a:gd name="connsiteX112" fmla="*/ 281597 w 406877"/>
                    <a:gd name="connsiteY112" fmla="*/ 157803 h 285297"/>
                    <a:gd name="connsiteX113" fmla="*/ 287923 w 406877"/>
                    <a:gd name="connsiteY113" fmla="*/ 164116 h 285297"/>
                    <a:gd name="connsiteX114" fmla="*/ 290107 w 406877"/>
                    <a:gd name="connsiteY114" fmla="*/ 167386 h 285297"/>
                    <a:gd name="connsiteX115" fmla="*/ 296768 w 406877"/>
                    <a:gd name="connsiteY115" fmla="*/ 175655 h 285297"/>
                    <a:gd name="connsiteX116" fmla="*/ 303778 w 406877"/>
                    <a:gd name="connsiteY116" fmla="*/ 183013 h 285297"/>
                    <a:gd name="connsiteX117" fmla="*/ 305788 w 406877"/>
                    <a:gd name="connsiteY117" fmla="*/ 184742 h 285297"/>
                    <a:gd name="connsiteX118" fmla="*/ 316014 w 406877"/>
                    <a:gd name="connsiteY118" fmla="*/ 195143 h 285297"/>
                    <a:gd name="connsiteX119" fmla="*/ 328827 w 406877"/>
                    <a:gd name="connsiteY119" fmla="*/ 208063 h 285297"/>
                    <a:gd name="connsiteX120" fmla="*/ 329109 w 406877"/>
                    <a:gd name="connsiteY120" fmla="*/ 208465 h 285297"/>
                    <a:gd name="connsiteX121" fmla="*/ 346398 w 406877"/>
                    <a:gd name="connsiteY121" fmla="*/ 222819 h 285297"/>
                    <a:gd name="connsiteX122" fmla="*/ 350647 w 406877"/>
                    <a:gd name="connsiteY122" fmla="*/ 225968 h 285297"/>
                    <a:gd name="connsiteX123" fmla="*/ 354319 w 406877"/>
                    <a:gd name="connsiteY123" fmla="*/ 228850 h 285297"/>
                    <a:gd name="connsiteX124" fmla="*/ 357308 w 406877"/>
                    <a:gd name="connsiteY124" fmla="*/ 232697 h 285297"/>
                    <a:gd name="connsiteX125" fmla="*/ 359599 w 406877"/>
                    <a:gd name="connsiteY125" fmla="*/ 235685 h 285297"/>
                    <a:gd name="connsiteX126" fmla="*/ 372345 w 406877"/>
                    <a:gd name="connsiteY126" fmla="*/ 244638 h 285297"/>
                    <a:gd name="connsiteX127" fmla="*/ 379985 w 406877"/>
                    <a:gd name="connsiteY127" fmla="*/ 252331 h 285297"/>
                    <a:gd name="connsiteX128" fmla="*/ 384180 w 406877"/>
                    <a:gd name="connsiteY128" fmla="*/ 255548 h 285297"/>
                    <a:gd name="connsiteX129" fmla="*/ 388147 w 406877"/>
                    <a:gd name="connsiteY129" fmla="*/ 257491 h 285297"/>
                    <a:gd name="connsiteX130" fmla="*/ 394634 w 406877"/>
                    <a:gd name="connsiteY130" fmla="*/ 262035 h 285297"/>
                    <a:gd name="connsiteX131" fmla="*/ 396818 w 406877"/>
                    <a:gd name="connsiteY131" fmla="*/ 262209 h 285297"/>
                    <a:gd name="connsiteX132" fmla="*/ 404176 w 406877"/>
                    <a:gd name="connsiteY132" fmla="*/ 260708 h 285297"/>
                    <a:gd name="connsiteX133" fmla="*/ 406589 w 406877"/>
                    <a:gd name="connsiteY133" fmla="*/ 251862 h 285297"/>
                    <a:gd name="connsiteX134" fmla="*/ 405101 w 406877"/>
                    <a:gd name="connsiteY134" fmla="*/ 245134 h 285297"/>
                    <a:gd name="connsiteX135" fmla="*/ 401134 w 406877"/>
                    <a:gd name="connsiteY135" fmla="*/ 243070 h 285297"/>
                    <a:gd name="connsiteX136" fmla="*/ 393950 w 406877"/>
                    <a:gd name="connsiteY136" fmla="*/ 238875 h 285297"/>
                    <a:gd name="connsiteX137" fmla="*/ 391256 w 406877"/>
                    <a:gd name="connsiteY137" fmla="*/ 236181 h 285297"/>
                    <a:gd name="connsiteX138" fmla="*/ 388107 w 406877"/>
                    <a:gd name="connsiteY138" fmla="*/ 233420 h 285297"/>
                    <a:gd name="connsiteX139" fmla="*/ 383389 w 406877"/>
                    <a:gd name="connsiteY139" fmla="*/ 228247 h 285297"/>
                    <a:gd name="connsiteX140" fmla="*/ 372412 w 406877"/>
                    <a:gd name="connsiteY140" fmla="*/ 216587 h 285297"/>
                    <a:gd name="connsiteX141" fmla="*/ 366327 w 406877"/>
                    <a:gd name="connsiteY141" fmla="*/ 213022 h 285297"/>
                    <a:gd name="connsiteX142" fmla="*/ 365295 w 406877"/>
                    <a:gd name="connsiteY142" fmla="*/ 212512 h 285297"/>
                    <a:gd name="connsiteX143" fmla="*/ 361556 w 406877"/>
                    <a:gd name="connsiteY143" fmla="*/ 210730 h 285297"/>
                    <a:gd name="connsiteX144" fmla="*/ 353743 w 406877"/>
                    <a:gd name="connsiteY144" fmla="*/ 205101 h 285297"/>
                    <a:gd name="connsiteX145" fmla="*/ 348060 w 406877"/>
                    <a:gd name="connsiteY145" fmla="*/ 200678 h 285297"/>
                    <a:gd name="connsiteX146" fmla="*/ 336279 w 406877"/>
                    <a:gd name="connsiteY146" fmla="*/ 189875 h 285297"/>
                    <a:gd name="connsiteX147" fmla="*/ 335193 w 406877"/>
                    <a:gd name="connsiteY147" fmla="*/ 187517 h 285297"/>
                    <a:gd name="connsiteX148" fmla="*/ 333009 w 406877"/>
                    <a:gd name="connsiteY148" fmla="*/ 184421 h 285297"/>
                    <a:gd name="connsiteX149" fmla="*/ 321523 w 406877"/>
                    <a:gd name="connsiteY149" fmla="*/ 172533 h 285297"/>
                    <a:gd name="connsiteX150" fmla="*/ 319513 w 406877"/>
                    <a:gd name="connsiteY150" fmla="*/ 169772 h 285297"/>
                    <a:gd name="connsiteX151" fmla="*/ 309407 w 406877"/>
                    <a:gd name="connsiteY151" fmla="*/ 162936 h 285297"/>
                    <a:gd name="connsiteX152" fmla="*/ 295388 w 406877"/>
                    <a:gd name="connsiteY152" fmla="*/ 157535 h 285297"/>
                    <a:gd name="connsiteX153" fmla="*/ 292171 w 406877"/>
                    <a:gd name="connsiteY153" fmla="*/ 153917 h 285297"/>
                    <a:gd name="connsiteX154" fmla="*/ 291314 w 406877"/>
                    <a:gd name="connsiteY154" fmla="*/ 147483 h 285297"/>
                    <a:gd name="connsiteX155" fmla="*/ 280967 w 406877"/>
                    <a:gd name="connsiteY155" fmla="*/ 127674 h 285297"/>
                    <a:gd name="connsiteX156" fmla="*/ 278152 w 406877"/>
                    <a:gd name="connsiteY156" fmla="*/ 124565 h 285297"/>
                    <a:gd name="connsiteX157" fmla="*/ 270794 w 406877"/>
                    <a:gd name="connsiteY157" fmla="*/ 118588 h 285297"/>
                    <a:gd name="connsiteX158" fmla="*/ 269588 w 406877"/>
                    <a:gd name="connsiteY158" fmla="*/ 118011 h 285297"/>
                    <a:gd name="connsiteX159" fmla="*/ 261721 w 406877"/>
                    <a:gd name="connsiteY159" fmla="*/ 112503 h 285297"/>
                    <a:gd name="connsiteX160" fmla="*/ 246161 w 406877"/>
                    <a:gd name="connsiteY160" fmla="*/ 98484 h 285297"/>
                    <a:gd name="connsiteX161" fmla="*/ 240304 w 406877"/>
                    <a:gd name="connsiteY161" fmla="*/ 91421 h 285297"/>
                    <a:gd name="connsiteX162" fmla="*/ 226003 w 406877"/>
                    <a:gd name="connsiteY162" fmla="*/ 79988 h 285297"/>
                    <a:gd name="connsiteX163" fmla="*/ 218417 w 406877"/>
                    <a:gd name="connsiteY163" fmla="*/ 74359 h 285297"/>
                    <a:gd name="connsiteX164" fmla="*/ 214625 w 406877"/>
                    <a:gd name="connsiteY164" fmla="*/ 69360 h 285297"/>
                    <a:gd name="connsiteX165" fmla="*/ 211059 w 406877"/>
                    <a:gd name="connsiteY165" fmla="*/ 63503 h 285297"/>
                    <a:gd name="connsiteX166" fmla="*/ 210309 w 406877"/>
                    <a:gd name="connsiteY166" fmla="*/ 62418 h 285297"/>
                    <a:gd name="connsiteX167" fmla="*/ 207494 w 406877"/>
                    <a:gd name="connsiteY167" fmla="*/ 56105 h 285297"/>
                    <a:gd name="connsiteX168" fmla="*/ 206342 w 406877"/>
                    <a:gd name="connsiteY168" fmla="*/ 55582 h 285297"/>
                    <a:gd name="connsiteX169" fmla="*/ 205015 w 406877"/>
                    <a:gd name="connsiteY169" fmla="*/ 54953 h 285297"/>
                    <a:gd name="connsiteX170" fmla="*/ 200016 w 406877"/>
                    <a:gd name="connsiteY170" fmla="*/ 49618 h 285297"/>
                    <a:gd name="connsiteX171" fmla="*/ 196049 w 406877"/>
                    <a:gd name="connsiteY171" fmla="*/ 45531 h 285297"/>
                    <a:gd name="connsiteX172" fmla="*/ 193341 w 406877"/>
                    <a:gd name="connsiteY172" fmla="*/ 43239 h 285297"/>
                    <a:gd name="connsiteX173" fmla="*/ 186855 w 406877"/>
                    <a:gd name="connsiteY173" fmla="*/ 39272 h 285297"/>
                    <a:gd name="connsiteX174" fmla="*/ 178532 w 406877"/>
                    <a:gd name="connsiteY174" fmla="*/ 34045 h 285297"/>
                    <a:gd name="connsiteX175" fmla="*/ 166925 w 406877"/>
                    <a:gd name="connsiteY175" fmla="*/ 29166 h 285297"/>
                    <a:gd name="connsiteX176" fmla="*/ 153831 w 406877"/>
                    <a:gd name="connsiteY176" fmla="*/ 24743 h 285297"/>
                    <a:gd name="connsiteX177" fmla="*/ 138324 w 406877"/>
                    <a:gd name="connsiteY177" fmla="*/ 21071 h 285297"/>
                    <a:gd name="connsiteX178" fmla="*/ 132869 w 406877"/>
                    <a:gd name="connsiteY178" fmla="*/ 18538 h 285297"/>
                    <a:gd name="connsiteX179" fmla="*/ 126610 w 406877"/>
                    <a:gd name="connsiteY179" fmla="*/ 13257 h 285297"/>
                    <a:gd name="connsiteX180" fmla="*/ 124426 w 406877"/>
                    <a:gd name="connsiteY180" fmla="*/ 11998 h 285297"/>
                    <a:gd name="connsiteX181" fmla="*/ 108115 w 406877"/>
                    <a:gd name="connsiteY181" fmla="*/ 3835 h 285297"/>
                    <a:gd name="connsiteX182" fmla="*/ 106105 w 406877"/>
                    <a:gd name="connsiteY182" fmla="*/ 2750 h 285297"/>
                    <a:gd name="connsiteX183" fmla="*/ 101387 w 406877"/>
                    <a:gd name="connsiteY183" fmla="*/ 1369 h 285297"/>
                    <a:gd name="connsiteX184" fmla="*/ 87663 w 406877"/>
                    <a:gd name="connsiteY184" fmla="*/ 217 h 285297"/>
                    <a:gd name="connsiteX185" fmla="*/ 86229 w 406877"/>
                    <a:gd name="connsiteY185" fmla="*/ 96 h 285297"/>
                    <a:gd name="connsiteX186" fmla="*/ 70092 w 406877"/>
                    <a:gd name="connsiteY186" fmla="*/ 847 h 285297"/>
                    <a:gd name="connsiteX187" fmla="*/ 60094 w 406877"/>
                    <a:gd name="connsiteY187" fmla="*/ 2281 h 285297"/>
                    <a:gd name="connsiteX188" fmla="*/ 39936 w 406877"/>
                    <a:gd name="connsiteY188" fmla="*/ 7628 h 285297"/>
                    <a:gd name="connsiteX189" fmla="*/ 35286 w 406877"/>
                    <a:gd name="connsiteY189" fmla="*/ 9464 h 285297"/>
                    <a:gd name="connsiteX190" fmla="*/ 21334 w 406877"/>
                    <a:gd name="connsiteY190" fmla="*/ 17680 h 285297"/>
                    <a:gd name="connsiteX191" fmla="*/ 13922 w 406877"/>
                    <a:gd name="connsiteY191" fmla="*/ 24234 h 285297"/>
                    <a:gd name="connsiteX192" fmla="*/ 8521 w 406877"/>
                    <a:gd name="connsiteY192" fmla="*/ 31471 h 285297"/>
                    <a:gd name="connsiteX193" fmla="*/ 1056 w 406877"/>
                    <a:gd name="connsiteY193" fmla="*/ 44619 h 285297"/>
                    <a:gd name="connsiteX194" fmla="*/ 3415 w 406877"/>
                    <a:gd name="connsiteY194" fmla="*/ 54792 h 285297"/>
                    <a:gd name="connsiteX195" fmla="*/ 17608 w 406877"/>
                    <a:gd name="connsiteY195" fmla="*/ 46978 h 285297"/>
                    <a:gd name="connsiteX196" fmla="*/ 22084 w 406877"/>
                    <a:gd name="connsiteY196" fmla="*/ 61681 h 285297"/>
                    <a:gd name="connsiteX197" fmla="*/ 27593 w 406877"/>
                    <a:gd name="connsiteY197" fmla="*/ 73569 h 285297"/>
                    <a:gd name="connsiteX198" fmla="*/ 36385 w 406877"/>
                    <a:gd name="connsiteY198" fmla="*/ 87936 h 285297"/>
                    <a:gd name="connsiteX199" fmla="*/ 44936 w 406877"/>
                    <a:gd name="connsiteY199" fmla="*/ 101660 h 285297"/>
                    <a:gd name="connsiteX200" fmla="*/ 49251 w 406877"/>
                    <a:gd name="connsiteY200" fmla="*/ 107812 h 285297"/>
                    <a:gd name="connsiteX201" fmla="*/ 59638 w 406877"/>
                    <a:gd name="connsiteY201" fmla="*/ 121081 h 285297"/>
                    <a:gd name="connsiteX202" fmla="*/ 67452 w 406877"/>
                    <a:gd name="connsiteY202" fmla="*/ 130033 h 285297"/>
                    <a:gd name="connsiteX203" fmla="*/ 67974 w 406877"/>
                    <a:gd name="connsiteY203" fmla="*/ 130784 h 285297"/>
                    <a:gd name="connsiteX204" fmla="*/ 75158 w 406877"/>
                    <a:gd name="connsiteY204" fmla="*/ 141640 h 285297"/>
                    <a:gd name="connsiteX205" fmla="*/ 82516 w 406877"/>
                    <a:gd name="connsiteY205" fmla="*/ 151638 h 285297"/>
                    <a:gd name="connsiteX206" fmla="*/ 86242 w 406877"/>
                    <a:gd name="connsiteY206" fmla="*/ 155364 h 285297"/>
                    <a:gd name="connsiteX207" fmla="*/ 94913 w 406877"/>
                    <a:gd name="connsiteY207" fmla="*/ 163861 h 285297"/>
                    <a:gd name="connsiteX208" fmla="*/ 101802 w 406877"/>
                    <a:gd name="connsiteY208" fmla="*/ 169772 h 285297"/>
                    <a:gd name="connsiteX209" fmla="*/ 125351 w 406877"/>
                    <a:gd name="connsiteY209" fmla="*/ 185506 h 285297"/>
                    <a:gd name="connsiteX210" fmla="*/ 132936 w 406877"/>
                    <a:gd name="connsiteY210" fmla="*/ 191028 h 285297"/>
                    <a:gd name="connsiteX211" fmla="*/ 139946 w 406877"/>
                    <a:gd name="connsiteY211" fmla="*/ 196483 h 285297"/>
                    <a:gd name="connsiteX212" fmla="*/ 147585 w 406877"/>
                    <a:gd name="connsiteY212" fmla="*/ 203265 h 285297"/>
                    <a:gd name="connsiteX213" fmla="*/ 148095 w 406877"/>
                    <a:gd name="connsiteY213" fmla="*/ 203841 h 285297"/>
                    <a:gd name="connsiteX214" fmla="*/ 152397 w 406877"/>
                    <a:gd name="connsiteY214" fmla="*/ 207232 h 285297"/>
                    <a:gd name="connsiteX215" fmla="*/ 157396 w 406877"/>
                    <a:gd name="connsiteY215" fmla="*/ 210569 h 285297"/>
                    <a:gd name="connsiteX216" fmla="*/ 169686 w 406877"/>
                    <a:gd name="connsiteY216" fmla="*/ 215689 h 285297"/>
                    <a:gd name="connsiteX217" fmla="*/ 194668 w 406877"/>
                    <a:gd name="connsiteY217" fmla="*/ 228837 h 285297"/>
                    <a:gd name="connsiteX218" fmla="*/ 200123 w 406877"/>
                    <a:gd name="connsiteY218" fmla="*/ 232053 h 285297"/>
                    <a:gd name="connsiteX219" fmla="*/ 206328 w 406877"/>
                    <a:gd name="connsiteY219" fmla="*/ 234640 h 285297"/>
                    <a:gd name="connsiteX220" fmla="*/ 212708 w 406877"/>
                    <a:gd name="connsiteY220" fmla="*/ 237173 h 285297"/>
                    <a:gd name="connsiteX221" fmla="*/ 215067 w 406877"/>
                    <a:gd name="connsiteY221" fmla="*/ 238607 h 285297"/>
                    <a:gd name="connsiteX222" fmla="*/ 227183 w 406877"/>
                    <a:gd name="connsiteY222" fmla="*/ 244290 h 285297"/>
                    <a:gd name="connsiteX223" fmla="*/ 233388 w 406877"/>
                    <a:gd name="connsiteY223" fmla="*/ 247158 h 285297"/>
                    <a:gd name="connsiteX224" fmla="*/ 239593 w 406877"/>
                    <a:gd name="connsiteY224" fmla="*/ 249972 h 285297"/>
                    <a:gd name="connsiteX225" fmla="*/ 249726 w 406877"/>
                    <a:gd name="connsiteY225" fmla="*/ 254020 h 28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406877" h="285297">
                      <a:moveTo>
                        <a:pt x="249726" y="254020"/>
                      </a:moveTo>
                      <a:cubicBezTo>
                        <a:pt x="252661" y="254757"/>
                        <a:pt x="255529" y="255628"/>
                        <a:pt x="258799" y="255333"/>
                      </a:cubicBezTo>
                      <a:cubicBezTo>
                        <a:pt x="263048" y="254931"/>
                        <a:pt x="263101" y="255106"/>
                        <a:pt x="266720" y="257799"/>
                      </a:cubicBezTo>
                      <a:cubicBezTo>
                        <a:pt x="267645" y="258429"/>
                        <a:pt x="268784" y="259006"/>
                        <a:pt x="269870" y="259475"/>
                      </a:cubicBezTo>
                      <a:cubicBezTo>
                        <a:pt x="272858" y="260788"/>
                        <a:pt x="275954" y="261767"/>
                        <a:pt x="278836" y="263321"/>
                      </a:cubicBezTo>
                      <a:cubicBezTo>
                        <a:pt x="281704" y="264822"/>
                        <a:pt x="284519" y="266136"/>
                        <a:pt x="287789" y="266136"/>
                      </a:cubicBezTo>
                      <a:cubicBezTo>
                        <a:pt x="288593" y="266082"/>
                        <a:pt x="289397" y="266417"/>
                        <a:pt x="290201" y="266605"/>
                      </a:cubicBezTo>
                      <a:cubicBezTo>
                        <a:pt x="294503" y="267690"/>
                        <a:pt x="298765" y="268669"/>
                        <a:pt x="303188" y="269768"/>
                      </a:cubicBezTo>
                      <a:cubicBezTo>
                        <a:pt x="308643" y="270974"/>
                        <a:pt x="314326" y="270974"/>
                        <a:pt x="319392" y="273789"/>
                      </a:cubicBezTo>
                      <a:cubicBezTo>
                        <a:pt x="319499" y="273909"/>
                        <a:pt x="319620" y="273909"/>
                        <a:pt x="319794" y="273909"/>
                      </a:cubicBezTo>
                      <a:cubicBezTo>
                        <a:pt x="326629" y="274646"/>
                        <a:pt x="333357" y="275397"/>
                        <a:pt x="340179" y="276147"/>
                      </a:cubicBezTo>
                      <a:cubicBezTo>
                        <a:pt x="341734" y="276201"/>
                        <a:pt x="343449" y="276322"/>
                        <a:pt x="344950" y="276429"/>
                      </a:cubicBezTo>
                      <a:cubicBezTo>
                        <a:pt x="346438" y="276536"/>
                        <a:pt x="347886" y="276603"/>
                        <a:pt x="349199" y="276885"/>
                      </a:cubicBezTo>
                      <a:cubicBezTo>
                        <a:pt x="350700" y="277112"/>
                        <a:pt x="351960" y="277742"/>
                        <a:pt x="353448" y="278265"/>
                      </a:cubicBezTo>
                      <a:cubicBezTo>
                        <a:pt x="354480" y="278721"/>
                        <a:pt x="355686" y="279699"/>
                        <a:pt x="356664" y="279525"/>
                      </a:cubicBezTo>
                      <a:cubicBezTo>
                        <a:pt x="361489" y="278439"/>
                        <a:pt x="366140" y="279243"/>
                        <a:pt x="370737" y="280101"/>
                      </a:cubicBezTo>
                      <a:cubicBezTo>
                        <a:pt x="373953" y="280677"/>
                        <a:pt x="376714" y="283197"/>
                        <a:pt x="380159" y="282862"/>
                      </a:cubicBezTo>
                      <a:cubicBezTo>
                        <a:pt x="381486" y="284698"/>
                        <a:pt x="383148" y="284015"/>
                        <a:pt x="384930" y="283492"/>
                      </a:cubicBezTo>
                      <a:cubicBezTo>
                        <a:pt x="386203" y="283036"/>
                        <a:pt x="388495" y="282741"/>
                        <a:pt x="388897" y="283438"/>
                      </a:cubicBezTo>
                      <a:cubicBezTo>
                        <a:pt x="390908" y="286776"/>
                        <a:pt x="393494" y="284591"/>
                        <a:pt x="395786" y="284645"/>
                      </a:cubicBezTo>
                      <a:cubicBezTo>
                        <a:pt x="396362" y="284645"/>
                        <a:pt x="397046" y="283948"/>
                        <a:pt x="397622" y="284015"/>
                      </a:cubicBezTo>
                      <a:cubicBezTo>
                        <a:pt x="400839" y="284645"/>
                        <a:pt x="402166" y="282339"/>
                        <a:pt x="403546" y="279994"/>
                      </a:cubicBezTo>
                      <a:cubicBezTo>
                        <a:pt x="405047" y="277179"/>
                        <a:pt x="404752" y="273507"/>
                        <a:pt x="402849" y="270920"/>
                      </a:cubicBezTo>
                      <a:cubicBezTo>
                        <a:pt x="401643" y="269138"/>
                        <a:pt x="400276" y="267181"/>
                        <a:pt x="398882" y="265063"/>
                      </a:cubicBezTo>
                      <a:cubicBezTo>
                        <a:pt x="397394" y="265694"/>
                        <a:pt x="395960" y="265519"/>
                        <a:pt x="394111" y="264662"/>
                      </a:cubicBezTo>
                      <a:cubicBezTo>
                        <a:pt x="391350" y="263335"/>
                        <a:pt x="388200" y="262075"/>
                        <a:pt x="385734" y="264259"/>
                      </a:cubicBezTo>
                      <a:cubicBezTo>
                        <a:pt x="384180" y="263804"/>
                        <a:pt x="383201" y="263455"/>
                        <a:pt x="382236" y="263227"/>
                      </a:cubicBezTo>
                      <a:cubicBezTo>
                        <a:pt x="380856" y="262946"/>
                        <a:pt x="379020" y="263455"/>
                        <a:pt x="378269" y="262477"/>
                      </a:cubicBezTo>
                      <a:cubicBezTo>
                        <a:pt x="376379" y="260131"/>
                        <a:pt x="374021" y="260292"/>
                        <a:pt x="371957" y="260413"/>
                      </a:cubicBezTo>
                      <a:cubicBezTo>
                        <a:pt x="366730" y="260694"/>
                        <a:pt x="362240" y="258912"/>
                        <a:pt x="357535" y="256620"/>
                      </a:cubicBezTo>
                      <a:cubicBezTo>
                        <a:pt x="355646" y="257826"/>
                        <a:pt x="353340" y="259434"/>
                        <a:pt x="351049" y="257022"/>
                      </a:cubicBezTo>
                      <a:cubicBezTo>
                        <a:pt x="350874" y="256848"/>
                        <a:pt x="350298" y="257143"/>
                        <a:pt x="349963" y="257250"/>
                      </a:cubicBezTo>
                      <a:cubicBezTo>
                        <a:pt x="348757" y="257424"/>
                        <a:pt x="347497" y="257773"/>
                        <a:pt x="346237" y="257773"/>
                      </a:cubicBezTo>
                      <a:cubicBezTo>
                        <a:pt x="343128" y="257598"/>
                        <a:pt x="340434" y="257491"/>
                        <a:pt x="337566" y="257370"/>
                      </a:cubicBezTo>
                      <a:cubicBezTo>
                        <a:pt x="335327" y="257250"/>
                        <a:pt x="333196" y="257196"/>
                        <a:pt x="331079" y="256955"/>
                      </a:cubicBezTo>
                      <a:cubicBezTo>
                        <a:pt x="326308" y="256392"/>
                        <a:pt x="321483" y="255642"/>
                        <a:pt x="316939" y="254489"/>
                      </a:cubicBezTo>
                      <a:cubicBezTo>
                        <a:pt x="316189" y="254315"/>
                        <a:pt x="315679" y="253457"/>
                        <a:pt x="315049" y="253109"/>
                      </a:cubicBezTo>
                      <a:cubicBezTo>
                        <a:pt x="314018" y="252532"/>
                        <a:pt x="312986" y="251956"/>
                        <a:pt x="311954" y="251674"/>
                      </a:cubicBezTo>
                      <a:lnTo>
                        <a:pt x="297599" y="248056"/>
                      </a:lnTo>
                      <a:cubicBezTo>
                        <a:pt x="296621" y="247828"/>
                        <a:pt x="295643" y="246689"/>
                        <a:pt x="294839" y="246796"/>
                      </a:cubicBezTo>
                      <a:cubicBezTo>
                        <a:pt x="291113" y="247546"/>
                        <a:pt x="287655" y="245992"/>
                        <a:pt x="283983" y="246112"/>
                      </a:cubicBezTo>
                      <a:cubicBezTo>
                        <a:pt x="279439" y="246220"/>
                        <a:pt x="274788" y="246287"/>
                        <a:pt x="270258" y="248525"/>
                      </a:cubicBezTo>
                      <a:cubicBezTo>
                        <a:pt x="268543" y="249450"/>
                        <a:pt x="267109" y="248525"/>
                        <a:pt x="266130" y="247077"/>
                      </a:cubicBezTo>
                      <a:cubicBezTo>
                        <a:pt x="265031" y="245523"/>
                        <a:pt x="263772" y="243740"/>
                        <a:pt x="262967" y="241850"/>
                      </a:cubicBezTo>
                      <a:cubicBezTo>
                        <a:pt x="259979" y="234506"/>
                        <a:pt x="253438" y="232321"/>
                        <a:pt x="247461" y="229158"/>
                      </a:cubicBezTo>
                      <a:cubicBezTo>
                        <a:pt x="246362" y="228582"/>
                        <a:pt x="245169" y="228233"/>
                        <a:pt x="244070" y="227724"/>
                      </a:cubicBezTo>
                      <a:cubicBezTo>
                        <a:pt x="241430" y="226639"/>
                        <a:pt x="239191" y="224508"/>
                        <a:pt x="235975" y="225540"/>
                      </a:cubicBezTo>
                      <a:cubicBezTo>
                        <a:pt x="235573" y="225593"/>
                        <a:pt x="235171" y="225593"/>
                        <a:pt x="234769" y="225540"/>
                      </a:cubicBezTo>
                      <a:cubicBezTo>
                        <a:pt x="231954" y="224843"/>
                        <a:pt x="229260" y="224038"/>
                        <a:pt x="226432" y="223529"/>
                      </a:cubicBezTo>
                      <a:cubicBezTo>
                        <a:pt x="220120" y="222444"/>
                        <a:pt x="213968" y="220540"/>
                        <a:pt x="209036" y="216587"/>
                      </a:cubicBezTo>
                      <a:cubicBezTo>
                        <a:pt x="206905" y="214804"/>
                        <a:pt x="204787" y="213263"/>
                        <a:pt x="202375" y="211882"/>
                      </a:cubicBezTo>
                      <a:cubicBezTo>
                        <a:pt x="197724" y="209121"/>
                        <a:pt x="193127" y="206079"/>
                        <a:pt x="187324" y="205396"/>
                      </a:cubicBezTo>
                      <a:cubicBezTo>
                        <a:pt x="185193" y="203318"/>
                        <a:pt x="182150" y="203211"/>
                        <a:pt x="179684" y="201884"/>
                      </a:cubicBezTo>
                      <a:cubicBezTo>
                        <a:pt x="178076" y="201026"/>
                        <a:pt x="176173" y="199525"/>
                        <a:pt x="175663" y="197930"/>
                      </a:cubicBezTo>
                      <a:cubicBezTo>
                        <a:pt x="175087" y="195518"/>
                        <a:pt x="173707" y="194258"/>
                        <a:pt x="172045" y="192985"/>
                      </a:cubicBezTo>
                      <a:cubicBezTo>
                        <a:pt x="171643" y="192811"/>
                        <a:pt x="171469" y="192409"/>
                        <a:pt x="171241" y="192074"/>
                      </a:cubicBezTo>
                      <a:cubicBezTo>
                        <a:pt x="170209" y="190291"/>
                        <a:pt x="168895" y="188575"/>
                        <a:pt x="168319" y="186619"/>
                      </a:cubicBezTo>
                      <a:cubicBezTo>
                        <a:pt x="167917" y="185466"/>
                        <a:pt x="167863" y="186042"/>
                        <a:pt x="167287" y="186270"/>
                      </a:cubicBezTo>
                      <a:cubicBezTo>
                        <a:pt x="166885" y="186445"/>
                        <a:pt x="166362" y="186096"/>
                        <a:pt x="165906" y="185989"/>
                      </a:cubicBezTo>
                      <a:cubicBezTo>
                        <a:pt x="163842" y="185064"/>
                        <a:pt x="162918" y="182947"/>
                        <a:pt x="161376" y="181620"/>
                      </a:cubicBezTo>
                      <a:cubicBezTo>
                        <a:pt x="159942" y="180641"/>
                        <a:pt x="158843" y="179556"/>
                        <a:pt x="157811" y="178175"/>
                      </a:cubicBezTo>
                      <a:cubicBezTo>
                        <a:pt x="157356" y="177317"/>
                        <a:pt x="156431" y="176741"/>
                        <a:pt x="155573" y="176232"/>
                      </a:cubicBezTo>
                      <a:cubicBezTo>
                        <a:pt x="153670" y="175186"/>
                        <a:pt x="151606" y="173994"/>
                        <a:pt x="149770" y="172895"/>
                      </a:cubicBezTo>
                      <a:cubicBezTo>
                        <a:pt x="147411" y="171394"/>
                        <a:pt x="145226" y="169624"/>
                        <a:pt x="142760" y="168297"/>
                      </a:cubicBezTo>
                      <a:cubicBezTo>
                        <a:pt x="139423" y="166636"/>
                        <a:pt x="136099" y="165135"/>
                        <a:pt x="132936" y="163352"/>
                      </a:cubicBezTo>
                      <a:cubicBezTo>
                        <a:pt x="129371" y="161516"/>
                        <a:pt x="125873" y="159680"/>
                        <a:pt x="122080" y="157777"/>
                      </a:cubicBezTo>
                      <a:cubicBezTo>
                        <a:pt x="117885" y="155592"/>
                        <a:pt x="113409" y="153702"/>
                        <a:pt x="109160" y="151464"/>
                      </a:cubicBezTo>
                      <a:cubicBezTo>
                        <a:pt x="107552" y="150539"/>
                        <a:pt x="106520" y="149052"/>
                        <a:pt x="105421" y="147497"/>
                      </a:cubicBezTo>
                      <a:cubicBezTo>
                        <a:pt x="103987" y="145379"/>
                        <a:pt x="102379" y="143530"/>
                        <a:pt x="102325" y="140769"/>
                      </a:cubicBezTo>
                      <a:cubicBezTo>
                        <a:pt x="102325" y="140085"/>
                        <a:pt x="101521" y="139455"/>
                        <a:pt x="101119" y="138758"/>
                      </a:cubicBezTo>
                      <a:cubicBezTo>
                        <a:pt x="98358" y="134161"/>
                        <a:pt x="95945" y="129511"/>
                        <a:pt x="92729" y="125262"/>
                      </a:cubicBezTo>
                      <a:cubicBezTo>
                        <a:pt x="92327" y="124806"/>
                        <a:pt x="92380" y="123989"/>
                        <a:pt x="92045" y="123426"/>
                      </a:cubicBezTo>
                      <a:cubicBezTo>
                        <a:pt x="91348" y="122273"/>
                        <a:pt x="90544" y="121067"/>
                        <a:pt x="89633" y="120035"/>
                      </a:cubicBezTo>
                      <a:cubicBezTo>
                        <a:pt x="87167" y="117060"/>
                        <a:pt x="83267" y="115277"/>
                        <a:pt x="81993" y="111310"/>
                      </a:cubicBezTo>
                      <a:cubicBezTo>
                        <a:pt x="81873" y="110962"/>
                        <a:pt x="81538" y="110734"/>
                        <a:pt x="81243" y="110452"/>
                      </a:cubicBezTo>
                      <a:cubicBezTo>
                        <a:pt x="78093" y="107115"/>
                        <a:pt x="75105" y="103738"/>
                        <a:pt x="72625" y="99945"/>
                      </a:cubicBezTo>
                      <a:lnTo>
                        <a:pt x="67747" y="92882"/>
                      </a:lnTo>
                      <a:cubicBezTo>
                        <a:pt x="64530" y="87936"/>
                        <a:pt x="60737" y="83406"/>
                        <a:pt x="58097" y="78125"/>
                      </a:cubicBezTo>
                      <a:cubicBezTo>
                        <a:pt x="57413" y="76852"/>
                        <a:pt x="56783" y="75592"/>
                        <a:pt x="55966" y="74386"/>
                      </a:cubicBezTo>
                      <a:cubicBezTo>
                        <a:pt x="53325" y="70660"/>
                        <a:pt x="50739" y="66867"/>
                        <a:pt x="48045" y="62847"/>
                      </a:cubicBezTo>
                      <a:cubicBezTo>
                        <a:pt x="46437" y="60769"/>
                        <a:pt x="44936" y="58652"/>
                        <a:pt x="42818" y="55944"/>
                      </a:cubicBezTo>
                      <a:cubicBezTo>
                        <a:pt x="41156" y="53760"/>
                        <a:pt x="38971" y="51977"/>
                        <a:pt x="36961" y="50034"/>
                      </a:cubicBezTo>
                      <a:cubicBezTo>
                        <a:pt x="34026" y="47045"/>
                        <a:pt x="31158" y="44177"/>
                        <a:pt x="28062" y="41067"/>
                      </a:cubicBezTo>
                      <a:cubicBezTo>
                        <a:pt x="29670" y="39982"/>
                        <a:pt x="31278" y="38776"/>
                        <a:pt x="32940" y="37851"/>
                      </a:cubicBezTo>
                      <a:cubicBezTo>
                        <a:pt x="37484" y="35841"/>
                        <a:pt x="41263" y="32343"/>
                        <a:pt x="45981" y="30734"/>
                      </a:cubicBezTo>
                      <a:cubicBezTo>
                        <a:pt x="50578" y="29756"/>
                        <a:pt x="54880" y="27638"/>
                        <a:pt x="59424" y="26713"/>
                      </a:cubicBezTo>
                      <a:cubicBezTo>
                        <a:pt x="61608" y="26311"/>
                        <a:pt x="63726" y="25856"/>
                        <a:pt x="65910" y="25387"/>
                      </a:cubicBezTo>
                      <a:cubicBezTo>
                        <a:pt x="70682" y="23899"/>
                        <a:pt x="75681" y="23953"/>
                        <a:pt x="80613" y="23376"/>
                      </a:cubicBezTo>
                      <a:cubicBezTo>
                        <a:pt x="84111" y="23095"/>
                        <a:pt x="87569" y="25561"/>
                        <a:pt x="91348" y="23886"/>
                      </a:cubicBezTo>
                      <a:cubicBezTo>
                        <a:pt x="91523" y="23832"/>
                        <a:pt x="91804" y="23886"/>
                        <a:pt x="92045" y="24006"/>
                      </a:cubicBezTo>
                      <a:cubicBezTo>
                        <a:pt x="95838" y="24462"/>
                        <a:pt x="99738" y="26017"/>
                        <a:pt x="103303" y="27451"/>
                      </a:cubicBezTo>
                      <a:cubicBezTo>
                        <a:pt x="106748" y="28777"/>
                        <a:pt x="111345" y="28027"/>
                        <a:pt x="113704" y="31994"/>
                      </a:cubicBezTo>
                      <a:cubicBezTo>
                        <a:pt x="115540" y="31538"/>
                        <a:pt x="116746" y="33200"/>
                        <a:pt x="118301" y="33428"/>
                      </a:cubicBezTo>
                      <a:cubicBezTo>
                        <a:pt x="122094" y="34165"/>
                        <a:pt x="125485" y="36068"/>
                        <a:pt x="128929" y="37610"/>
                      </a:cubicBezTo>
                      <a:cubicBezTo>
                        <a:pt x="131516" y="38762"/>
                        <a:pt x="133982" y="39794"/>
                        <a:pt x="136850" y="41175"/>
                      </a:cubicBezTo>
                      <a:cubicBezTo>
                        <a:pt x="145347" y="44271"/>
                        <a:pt x="153911" y="48010"/>
                        <a:pt x="162355" y="52379"/>
                      </a:cubicBezTo>
                      <a:cubicBezTo>
                        <a:pt x="164995" y="53988"/>
                        <a:pt x="167863" y="55194"/>
                        <a:pt x="170222" y="57781"/>
                      </a:cubicBezTo>
                      <a:cubicBezTo>
                        <a:pt x="172125" y="60019"/>
                        <a:pt x="174819" y="61573"/>
                        <a:pt x="177406" y="63289"/>
                      </a:cubicBezTo>
                      <a:cubicBezTo>
                        <a:pt x="180341" y="65246"/>
                        <a:pt x="183893" y="66506"/>
                        <a:pt x="185045" y="70406"/>
                      </a:cubicBezTo>
                      <a:cubicBezTo>
                        <a:pt x="185099" y="70633"/>
                        <a:pt x="185327" y="70982"/>
                        <a:pt x="185447" y="70982"/>
                      </a:cubicBezTo>
                      <a:cubicBezTo>
                        <a:pt x="187806" y="71330"/>
                        <a:pt x="188262" y="73569"/>
                        <a:pt x="189468" y="74949"/>
                      </a:cubicBezTo>
                      <a:cubicBezTo>
                        <a:pt x="190902" y="76557"/>
                        <a:pt x="192336" y="78233"/>
                        <a:pt x="194172" y="79090"/>
                      </a:cubicBezTo>
                      <a:cubicBezTo>
                        <a:pt x="198367" y="80980"/>
                        <a:pt x="202040" y="83741"/>
                        <a:pt x="205940" y="86207"/>
                      </a:cubicBezTo>
                      <a:cubicBezTo>
                        <a:pt x="214558" y="91314"/>
                        <a:pt x="221272" y="98779"/>
                        <a:pt x="228228" y="105788"/>
                      </a:cubicBezTo>
                      <a:cubicBezTo>
                        <a:pt x="229836" y="107450"/>
                        <a:pt x="231043" y="109809"/>
                        <a:pt x="232932" y="110667"/>
                      </a:cubicBezTo>
                      <a:cubicBezTo>
                        <a:pt x="235345" y="111752"/>
                        <a:pt x="236832" y="113655"/>
                        <a:pt x="238387" y="115371"/>
                      </a:cubicBezTo>
                      <a:cubicBezTo>
                        <a:pt x="240049" y="117207"/>
                        <a:pt x="241550" y="118936"/>
                        <a:pt x="243735" y="120196"/>
                      </a:cubicBezTo>
                      <a:cubicBezTo>
                        <a:pt x="244539" y="120652"/>
                        <a:pt x="245062" y="121804"/>
                        <a:pt x="245638" y="122488"/>
                      </a:cubicBezTo>
                      <a:lnTo>
                        <a:pt x="255516" y="132767"/>
                      </a:lnTo>
                      <a:cubicBezTo>
                        <a:pt x="257231" y="134604"/>
                        <a:pt x="258853" y="136560"/>
                        <a:pt x="260689" y="138169"/>
                      </a:cubicBezTo>
                      <a:cubicBezTo>
                        <a:pt x="262471" y="139831"/>
                        <a:pt x="263959" y="141841"/>
                        <a:pt x="265460" y="143623"/>
                      </a:cubicBezTo>
                      <a:cubicBezTo>
                        <a:pt x="267993" y="146666"/>
                        <a:pt x="270459" y="149708"/>
                        <a:pt x="273502" y="152174"/>
                      </a:cubicBezTo>
                      <a:cubicBezTo>
                        <a:pt x="275968" y="154305"/>
                        <a:pt x="278434" y="156490"/>
                        <a:pt x="281597" y="157803"/>
                      </a:cubicBezTo>
                      <a:cubicBezTo>
                        <a:pt x="285899" y="159519"/>
                        <a:pt x="285738" y="159760"/>
                        <a:pt x="287923" y="164116"/>
                      </a:cubicBezTo>
                      <a:cubicBezTo>
                        <a:pt x="288553" y="165322"/>
                        <a:pt x="289303" y="166421"/>
                        <a:pt x="290107" y="167386"/>
                      </a:cubicBezTo>
                      <a:cubicBezTo>
                        <a:pt x="292292" y="170201"/>
                        <a:pt x="294758" y="172787"/>
                        <a:pt x="296768" y="175655"/>
                      </a:cubicBezTo>
                      <a:cubicBezTo>
                        <a:pt x="298725" y="178524"/>
                        <a:pt x="300736" y="181218"/>
                        <a:pt x="303778" y="183013"/>
                      </a:cubicBezTo>
                      <a:cubicBezTo>
                        <a:pt x="304529" y="183416"/>
                        <a:pt x="305158" y="184166"/>
                        <a:pt x="305788" y="184742"/>
                      </a:cubicBezTo>
                      <a:cubicBezTo>
                        <a:pt x="309179" y="188187"/>
                        <a:pt x="312503" y="191631"/>
                        <a:pt x="316014" y="195143"/>
                      </a:cubicBezTo>
                      <a:cubicBezTo>
                        <a:pt x="320317" y="199391"/>
                        <a:pt x="325544" y="202662"/>
                        <a:pt x="328827" y="208063"/>
                      </a:cubicBezTo>
                      <a:lnTo>
                        <a:pt x="329109" y="208465"/>
                      </a:lnTo>
                      <a:cubicBezTo>
                        <a:pt x="334805" y="213236"/>
                        <a:pt x="340487" y="218235"/>
                        <a:pt x="346398" y="222819"/>
                      </a:cubicBezTo>
                      <a:cubicBezTo>
                        <a:pt x="347778" y="223797"/>
                        <a:pt x="349212" y="224950"/>
                        <a:pt x="350647" y="225968"/>
                      </a:cubicBezTo>
                      <a:cubicBezTo>
                        <a:pt x="351853" y="226893"/>
                        <a:pt x="353180" y="227751"/>
                        <a:pt x="354319" y="228850"/>
                      </a:cubicBezTo>
                      <a:cubicBezTo>
                        <a:pt x="355404" y="230003"/>
                        <a:pt x="356329" y="231437"/>
                        <a:pt x="357308" y="232697"/>
                      </a:cubicBezTo>
                      <a:cubicBezTo>
                        <a:pt x="358058" y="233675"/>
                        <a:pt x="358621" y="235283"/>
                        <a:pt x="359599" y="235685"/>
                      </a:cubicBezTo>
                      <a:cubicBezTo>
                        <a:pt x="364424" y="237923"/>
                        <a:pt x="368499" y="241207"/>
                        <a:pt x="372345" y="244638"/>
                      </a:cubicBezTo>
                      <a:cubicBezTo>
                        <a:pt x="374932" y="247051"/>
                        <a:pt x="376594" y="250495"/>
                        <a:pt x="379985" y="252331"/>
                      </a:cubicBezTo>
                      <a:cubicBezTo>
                        <a:pt x="380387" y="254690"/>
                        <a:pt x="382169" y="255092"/>
                        <a:pt x="384180" y="255548"/>
                      </a:cubicBezTo>
                      <a:cubicBezTo>
                        <a:pt x="385614" y="255883"/>
                        <a:pt x="388093" y="256808"/>
                        <a:pt x="388147" y="257491"/>
                      </a:cubicBezTo>
                      <a:cubicBezTo>
                        <a:pt x="388723" y="261565"/>
                        <a:pt x="392167" y="261056"/>
                        <a:pt x="394634" y="262035"/>
                      </a:cubicBezTo>
                      <a:cubicBezTo>
                        <a:pt x="395210" y="262316"/>
                        <a:pt x="396242" y="261860"/>
                        <a:pt x="396818" y="262209"/>
                      </a:cubicBezTo>
                      <a:cubicBezTo>
                        <a:pt x="399981" y="264045"/>
                        <a:pt x="402099" y="262370"/>
                        <a:pt x="404176" y="260708"/>
                      </a:cubicBezTo>
                      <a:cubicBezTo>
                        <a:pt x="406696" y="258577"/>
                        <a:pt x="407326" y="254904"/>
                        <a:pt x="406589" y="251862"/>
                      </a:cubicBezTo>
                      <a:cubicBezTo>
                        <a:pt x="405905" y="249677"/>
                        <a:pt x="405557" y="247493"/>
                        <a:pt x="405101" y="245134"/>
                      </a:cubicBezTo>
                      <a:cubicBezTo>
                        <a:pt x="403600" y="245241"/>
                        <a:pt x="402340" y="244678"/>
                        <a:pt x="401134" y="243070"/>
                      </a:cubicBezTo>
                      <a:cubicBezTo>
                        <a:pt x="399231" y="240550"/>
                        <a:pt x="397059" y="238312"/>
                        <a:pt x="393950" y="238875"/>
                      </a:cubicBezTo>
                      <a:cubicBezTo>
                        <a:pt x="392744" y="237669"/>
                        <a:pt x="392060" y="236865"/>
                        <a:pt x="391256" y="236181"/>
                      </a:cubicBezTo>
                      <a:cubicBezTo>
                        <a:pt x="390224" y="235203"/>
                        <a:pt x="388321" y="234506"/>
                        <a:pt x="388107" y="233420"/>
                      </a:cubicBezTo>
                      <a:cubicBezTo>
                        <a:pt x="387530" y="230539"/>
                        <a:pt x="385399" y="229279"/>
                        <a:pt x="383389" y="228247"/>
                      </a:cubicBezTo>
                      <a:cubicBezTo>
                        <a:pt x="378510" y="225714"/>
                        <a:pt x="375347" y="221465"/>
                        <a:pt x="372412" y="216587"/>
                      </a:cubicBezTo>
                      <a:cubicBezTo>
                        <a:pt x="370053" y="216466"/>
                        <a:pt x="367185" y="216466"/>
                        <a:pt x="366327" y="213022"/>
                      </a:cubicBezTo>
                      <a:cubicBezTo>
                        <a:pt x="366274" y="212740"/>
                        <a:pt x="365577" y="212619"/>
                        <a:pt x="365295" y="212512"/>
                      </a:cubicBezTo>
                      <a:cubicBezTo>
                        <a:pt x="364089" y="211936"/>
                        <a:pt x="362655" y="211480"/>
                        <a:pt x="361556" y="210730"/>
                      </a:cubicBezTo>
                      <a:cubicBezTo>
                        <a:pt x="358862" y="208947"/>
                        <a:pt x="356329" y="207058"/>
                        <a:pt x="353743" y="205101"/>
                      </a:cubicBezTo>
                      <a:cubicBezTo>
                        <a:pt x="351853" y="203613"/>
                        <a:pt x="349896" y="202233"/>
                        <a:pt x="348060" y="200678"/>
                      </a:cubicBezTo>
                      <a:cubicBezTo>
                        <a:pt x="344039" y="197233"/>
                        <a:pt x="340139" y="193561"/>
                        <a:pt x="336279" y="189875"/>
                      </a:cubicBezTo>
                      <a:cubicBezTo>
                        <a:pt x="335703" y="189299"/>
                        <a:pt x="335703" y="188200"/>
                        <a:pt x="335193" y="187517"/>
                      </a:cubicBezTo>
                      <a:cubicBezTo>
                        <a:pt x="334564" y="186418"/>
                        <a:pt x="333880" y="185332"/>
                        <a:pt x="333009" y="184421"/>
                      </a:cubicBezTo>
                      <a:lnTo>
                        <a:pt x="321523" y="172533"/>
                      </a:lnTo>
                      <a:cubicBezTo>
                        <a:pt x="320772" y="171675"/>
                        <a:pt x="320370" y="170120"/>
                        <a:pt x="319513" y="169772"/>
                      </a:cubicBezTo>
                      <a:cubicBezTo>
                        <a:pt x="315612" y="168284"/>
                        <a:pt x="313026" y="164947"/>
                        <a:pt x="309407" y="162936"/>
                      </a:cubicBezTo>
                      <a:cubicBezTo>
                        <a:pt x="305038" y="160470"/>
                        <a:pt x="300615" y="157991"/>
                        <a:pt x="295388" y="157535"/>
                      </a:cubicBezTo>
                      <a:cubicBezTo>
                        <a:pt x="293324" y="157361"/>
                        <a:pt x="292399" y="155806"/>
                        <a:pt x="292171" y="153917"/>
                      </a:cubicBezTo>
                      <a:cubicBezTo>
                        <a:pt x="291769" y="151786"/>
                        <a:pt x="291314" y="149668"/>
                        <a:pt x="291314" y="147483"/>
                      </a:cubicBezTo>
                      <a:cubicBezTo>
                        <a:pt x="291314" y="139160"/>
                        <a:pt x="285685" y="133639"/>
                        <a:pt x="280967" y="127674"/>
                      </a:cubicBezTo>
                      <a:cubicBezTo>
                        <a:pt x="280109" y="126589"/>
                        <a:pt x="279077" y="125611"/>
                        <a:pt x="278152" y="124565"/>
                      </a:cubicBezTo>
                      <a:cubicBezTo>
                        <a:pt x="276021" y="122153"/>
                        <a:pt x="274480" y="119110"/>
                        <a:pt x="270794" y="118588"/>
                      </a:cubicBezTo>
                      <a:cubicBezTo>
                        <a:pt x="270392" y="118534"/>
                        <a:pt x="269937" y="118293"/>
                        <a:pt x="269588" y="118011"/>
                      </a:cubicBezTo>
                      <a:cubicBezTo>
                        <a:pt x="266948" y="116229"/>
                        <a:pt x="264415" y="114232"/>
                        <a:pt x="261721" y="112503"/>
                      </a:cubicBezTo>
                      <a:cubicBezTo>
                        <a:pt x="255743" y="108656"/>
                        <a:pt x="250289" y="104233"/>
                        <a:pt x="246161" y="98484"/>
                      </a:cubicBezTo>
                      <a:cubicBezTo>
                        <a:pt x="244325" y="95964"/>
                        <a:pt x="242488" y="93538"/>
                        <a:pt x="240304" y="91421"/>
                      </a:cubicBezTo>
                      <a:cubicBezTo>
                        <a:pt x="235935" y="87119"/>
                        <a:pt x="231807" y="82414"/>
                        <a:pt x="226003" y="79988"/>
                      </a:cubicBezTo>
                      <a:cubicBezTo>
                        <a:pt x="224047" y="77120"/>
                        <a:pt x="220776" y="76370"/>
                        <a:pt x="218417" y="74359"/>
                      </a:cubicBezTo>
                      <a:cubicBezTo>
                        <a:pt x="216756" y="73153"/>
                        <a:pt x="214852" y="71196"/>
                        <a:pt x="214625" y="69360"/>
                      </a:cubicBezTo>
                      <a:cubicBezTo>
                        <a:pt x="214169" y="66787"/>
                        <a:pt x="212842" y="65165"/>
                        <a:pt x="211059" y="63503"/>
                      </a:cubicBezTo>
                      <a:cubicBezTo>
                        <a:pt x="210765" y="63276"/>
                        <a:pt x="210537" y="62820"/>
                        <a:pt x="210309" y="62418"/>
                      </a:cubicBezTo>
                      <a:cubicBezTo>
                        <a:pt x="209331" y="60354"/>
                        <a:pt x="208017" y="58343"/>
                        <a:pt x="207494" y="56105"/>
                      </a:cubicBezTo>
                      <a:cubicBezTo>
                        <a:pt x="207146" y="54778"/>
                        <a:pt x="207039" y="55355"/>
                        <a:pt x="206342" y="55582"/>
                      </a:cubicBezTo>
                      <a:cubicBezTo>
                        <a:pt x="206060" y="55582"/>
                        <a:pt x="205417" y="55127"/>
                        <a:pt x="205015" y="54953"/>
                      </a:cubicBezTo>
                      <a:cubicBezTo>
                        <a:pt x="202830" y="53639"/>
                        <a:pt x="201973" y="51039"/>
                        <a:pt x="200016" y="49618"/>
                      </a:cubicBezTo>
                      <a:cubicBezTo>
                        <a:pt x="198461" y="48345"/>
                        <a:pt x="197148" y="47152"/>
                        <a:pt x="196049" y="45531"/>
                      </a:cubicBezTo>
                      <a:cubicBezTo>
                        <a:pt x="195365" y="44606"/>
                        <a:pt x="194333" y="43922"/>
                        <a:pt x="193341" y="43239"/>
                      </a:cubicBezTo>
                      <a:cubicBezTo>
                        <a:pt x="191210" y="41805"/>
                        <a:pt x="189039" y="40598"/>
                        <a:pt x="186855" y="39272"/>
                      </a:cubicBezTo>
                      <a:cubicBezTo>
                        <a:pt x="184040" y="37543"/>
                        <a:pt x="181453" y="35546"/>
                        <a:pt x="178532" y="34045"/>
                      </a:cubicBezTo>
                      <a:cubicBezTo>
                        <a:pt x="174967" y="31981"/>
                        <a:pt x="170825" y="30654"/>
                        <a:pt x="166925" y="29166"/>
                      </a:cubicBezTo>
                      <a:cubicBezTo>
                        <a:pt x="162556" y="27558"/>
                        <a:pt x="158361" y="25775"/>
                        <a:pt x="153831" y="24743"/>
                      </a:cubicBezTo>
                      <a:cubicBezTo>
                        <a:pt x="148604" y="23416"/>
                        <a:pt x="143605" y="21875"/>
                        <a:pt x="138324" y="21071"/>
                      </a:cubicBezTo>
                      <a:cubicBezTo>
                        <a:pt x="136367" y="20790"/>
                        <a:pt x="134705" y="19744"/>
                        <a:pt x="132869" y="18538"/>
                      </a:cubicBezTo>
                      <a:cubicBezTo>
                        <a:pt x="130510" y="17037"/>
                        <a:pt x="128219" y="15723"/>
                        <a:pt x="126610" y="13257"/>
                      </a:cubicBezTo>
                      <a:cubicBezTo>
                        <a:pt x="126262" y="12627"/>
                        <a:pt x="125176" y="12453"/>
                        <a:pt x="124426" y="11998"/>
                      </a:cubicBezTo>
                      <a:cubicBezTo>
                        <a:pt x="119199" y="9129"/>
                        <a:pt x="114267" y="5162"/>
                        <a:pt x="108115" y="3835"/>
                      </a:cubicBezTo>
                      <a:cubicBezTo>
                        <a:pt x="107364" y="3661"/>
                        <a:pt x="106855" y="3031"/>
                        <a:pt x="106105" y="2750"/>
                      </a:cubicBezTo>
                      <a:cubicBezTo>
                        <a:pt x="104550" y="2227"/>
                        <a:pt x="102942" y="1704"/>
                        <a:pt x="101387" y="1369"/>
                      </a:cubicBezTo>
                      <a:cubicBezTo>
                        <a:pt x="96843" y="391"/>
                        <a:pt x="92086" y="2240"/>
                        <a:pt x="87663" y="217"/>
                      </a:cubicBezTo>
                      <a:cubicBezTo>
                        <a:pt x="87207" y="-11"/>
                        <a:pt x="86738" y="96"/>
                        <a:pt x="86229" y="96"/>
                      </a:cubicBezTo>
                      <a:cubicBezTo>
                        <a:pt x="80881" y="-306"/>
                        <a:pt x="75493" y="672"/>
                        <a:pt x="70092" y="847"/>
                      </a:cubicBezTo>
                      <a:cubicBezTo>
                        <a:pt x="66755" y="847"/>
                        <a:pt x="63431" y="1825"/>
                        <a:pt x="60094" y="2281"/>
                      </a:cubicBezTo>
                      <a:cubicBezTo>
                        <a:pt x="53151" y="3206"/>
                        <a:pt x="46597" y="5444"/>
                        <a:pt x="39936" y="7628"/>
                      </a:cubicBezTo>
                      <a:cubicBezTo>
                        <a:pt x="38449" y="8205"/>
                        <a:pt x="36653" y="8553"/>
                        <a:pt x="35286" y="9464"/>
                      </a:cubicBezTo>
                      <a:cubicBezTo>
                        <a:pt x="30635" y="12158"/>
                        <a:pt x="26092" y="14919"/>
                        <a:pt x="21334" y="17680"/>
                      </a:cubicBezTo>
                      <a:cubicBezTo>
                        <a:pt x="18747" y="19798"/>
                        <a:pt x="16107" y="21875"/>
                        <a:pt x="13922" y="24234"/>
                      </a:cubicBezTo>
                      <a:cubicBezTo>
                        <a:pt x="11858" y="26472"/>
                        <a:pt x="10183" y="29113"/>
                        <a:pt x="8521" y="31471"/>
                      </a:cubicBezTo>
                      <a:cubicBezTo>
                        <a:pt x="5881" y="35948"/>
                        <a:pt x="3240" y="40250"/>
                        <a:pt x="1056" y="44619"/>
                      </a:cubicBezTo>
                      <a:cubicBezTo>
                        <a:pt x="-901" y="48466"/>
                        <a:pt x="-151" y="51227"/>
                        <a:pt x="3415" y="54792"/>
                      </a:cubicBezTo>
                      <a:cubicBezTo>
                        <a:pt x="9044" y="53183"/>
                        <a:pt x="13185" y="49846"/>
                        <a:pt x="17608" y="46978"/>
                      </a:cubicBezTo>
                      <a:cubicBezTo>
                        <a:pt x="18868" y="51977"/>
                        <a:pt x="20650" y="56802"/>
                        <a:pt x="22084" y="61681"/>
                      </a:cubicBezTo>
                      <a:cubicBezTo>
                        <a:pt x="23116" y="65929"/>
                        <a:pt x="25421" y="69843"/>
                        <a:pt x="27593" y="73569"/>
                      </a:cubicBezTo>
                      <a:cubicBezTo>
                        <a:pt x="30300" y="78621"/>
                        <a:pt x="33972" y="82816"/>
                        <a:pt x="36385" y="87936"/>
                      </a:cubicBezTo>
                      <a:cubicBezTo>
                        <a:pt x="38569" y="92868"/>
                        <a:pt x="41719" y="97237"/>
                        <a:pt x="44936" y="101660"/>
                      </a:cubicBezTo>
                      <a:cubicBezTo>
                        <a:pt x="46316" y="103671"/>
                        <a:pt x="47750" y="105681"/>
                        <a:pt x="49251" y="107812"/>
                      </a:cubicBezTo>
                      <a:cubicBezTo>
                        <a:pt x="52696" y="112235"/>
                        <a:pt x="56033" y="116818"/>
                        <a:pt x="59638" y="121081"/>
                      </a:cubicBezTo>
                      <a:cubicBezTo>
                        <a:pt x="62225" y="124069"/>
                        <a:pt x="63431" y="128251"/>
                        <a:pt x="67452" y="130033"/>
                      </a:cubicBezTo>
                      <a:cubicBezTo>
                        <a:pt x="67680" y="130208"/>
                        <a:pt x="67800" y="130556"/>
                        <a:pt x="67974" y="130784"/>
                      </a:cubicBezTo>
                      <a:cubicBezTo>
                        <a:pt x="70333" y="134403"/>
                        <a:pt x="73027" y="137847"/>
                        <a:pt x="75158" y="141640"/>
                      </a:cubicBezTo>
                      <a:cubicBezTo>
                        <a:pt x="77169" y="145312"/>
                        <a:pt x="82047" y="146746"/>
                        <a:pt x="82516" y="151638"/>
                      </a:cubicBezTo>
                      <a:cubicBezTo>
                        <a:pt x="84526" y="152147"/>
                        <a:pt x="84875" y="154279"/>
                        <a:pt x="86242" y="155364"/>
                      </a:cubicBezTo>
                      <a:cubicBezTo>
                        <a:pt x="89459" y="157937"/>
                        <a:pt x="92166" y="160926"/>
                        <a:pt x="94913" y="163861"/>
                      </a:cubicBezTo>
                      <a:cubicBezTo>
                        <a:pt x="96924" y="166207"/>
                        <a:pt x="99336" y="168110"/>
                        <a:pt x="101802" y="169772"/>
                      </a:cubicBezTo>
                      <a:cubicBezTo>
                        <a:pt x="109549" y="174999"/>
                        <a:pt x="117711" y="180453"/>
                        <a:pt x="125351" y="185506"/>
                      </a:cubicBezTo>
                      <a:cubicBezTo>
                        <a:pt x="127991" y="187115"/>
                        <a:pt x="130805" y="188441"/>
                        <a:pt x="132936" y="191028"/>
                      </a:cubicBezTo>
                      <a:cubicBezTo>
                        <a:pt x="134719" y="193280"/>
                        <a:pt x="137359" y="194942"/>
                        <a:pt x="139946" y="196483"/>
                      </a:cubicBezTo>
                      <a:cubicBezTo>
                        <a:pt x="142868" y="198319"/>
                        <a:pt x="146258" y="199418"/>
                        <a:pt x="147585" y="203265"/>
                      </a:cubicBezTo>
                      <a:cubicBezTo>
                        <a:pt x="147639" y="203546"/>
                        <a:pt x="147867" y="203841"/>
                        <a:pt x="148095" y="203841"/>
                      </a:cubicBezTo>
                      <a:cubicBezTo>
                        <a:pt x="150386" y="203948"/>
                        <a:pt x="151030" y="206026"/>
                        <a:pt x="152397" y="207232"/>
                      </a:cubicBezTo>
                      <a:cubicBezTo>
                        <a:pt x="153884" y="208559"/>
                        <a:pt x="155560" y="209993"/>
                        <a:pt x="157396" y="210569"/>
                      </a:cubicBezTo>
                      <a:cubicBezTo>
                        <a:pt x="161698" y="211829"/>
                        <a:pt x="165545" y="214080"/>
                        <a:pt x="169686" y="215689"/>
                      </a:cubicBezTo>
                      <a:cubicBezTo>
                        <a:pt x="178411" y="219254"/>
                        <a:pt x="186573" y="224012"/>
                        <a:pt x="194668" y="228837"/>
                      </a:cubicBezTo>
                      <a:cubicBezTo>
                        <a:pt x="196451" y="229922"/>
                        <a:pt x="198166" y="231825"/>
                        <a:pt x="200123" y="232053"/>
                      </a:cubicBezTo>
                      <a:cubicBezTo>
                        <a:pt x="202589" y="232402"/>
                        <a:pt x="204479" y="233608"/>
                        <a:pt x="206328" y="234640"/>
                      </a:cubicBezTo>
                      <a:cubicBezTo>
                        <a:pt x="208459" y="235726"/>
                        <a:pt x="210296" y="236878"/>
                        <a:pt x="212708" y="237173"/>
                      </a:cubicBezTo>
                      <a:cubicBezTo>
                        <a:pt x="213566" y="237280"/>
                        <a:pt x="214263" y="238151"/>
                        <a:pt x="215067" y="238607"/>
                      </a:cubicBezTo>
                      <a:lnTo>
                        <a:pt x="227183" y="244290"/>
                      </a:lnTo>
                      <a:cubicBezTo>
                        <a:pt x="229247" y="245268"/>
                        <a:pt x="231203" y="246528"/>
                        <a:pt x="233388" y="247158"/>
                      </a:cubicBezTo>
                      <a:cubicBezTo>
                        <a:pt x="235626" y="247788"/>
                        <a:pt x="237637" y="248994"/>
                        <a:pt x="239593" y="249972"/>
                      </a:cubicBezTo>
                      <a:cubicBezTo>
                        <a:pt x="242944" y="251607"/>
                        <a:pt x="246228" y="253109"/>
                        <a:pt x="249726" y="254020"/>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6" name="PA-任意多边形 52">
                  <a:extLst>
                    <a:ext uri="{FF2B5EF4-FFF2-40B4-BE49-F238E27FC236}">
                      <a16:creationId xmlns:a16="http://schemas.microsoft.com/office/drawing/2014/main" id="{083C2B18-37C5-7497-D2AD-FE22860B05B4}"/>
                    </a:ext>
                  </a:extLst>
                </p:cNvPr>
                <p:cNvSpPr/>
                <p:nvPr>
                  <p:custDataLst>
                    <p:tags r:id="rId19"/>
                  </p:custDataLst>
                </p:nvPr>
              </p:nvSpPr>
              <p:spPr>
                <a:xfrm>
                  <a:off x="-4052142" y="-1024237"/>
                  <a:ext cx="249488" cy="441726"/>
                </a:xfrm>
                <a:custGeom>
                  <a:avLst/>
                  <a:gdLst>
                    <a:gd name="connsiteX0" fmla="*/ 171620 w 249488"/>
                    <a:gd name="connsiteY0" fmla="*/ 111643 h 441726"/>
                    <a:gd name="connsiteX1" fmla="*/ 161622 w 249488"/>
                    <a:gd name="connsiteY1" fmla="*/ 101819 h 441726"/>
                    <a:gd name="connsiteX2" fmla="*/ 149157 w 249488"/>
                    <a:gd name="connsiteY2" fmla="*/ 91767 h 441726"/>
                    <a:gd name="connsiteX3" fmla="*/ 145311 w 249488"/>
                    <a:gd name="connsiteY3" fmla="*/ 87063 h 441726"/>
                    <a:gd name="connsiteX4" fmla="*/ 142202 w 249488"/>
                    <a:gd name="connsiteY4" fmla="*/ 79423 h 441726"/>
                    <a:gd name="connsiteX5" fmla="*/ 140942 w 249488"/>
                    <a:gd name="connsiteY5" fmla="*/ 77131 h 441726"/>
                    <a:gd name="connsiteX6" fmla="*/ 130783 w 249488"/>
                    <a:gd name="connsiteY6" fmla="*/ 62134 h 441726"/>
                    <a:gd name="connsiteX7" fmla="*/ 129697 w 249488"/>
                    <a:gd name="connsiteY7" fmla="*/ 60191 h 441726"/>
                    <a:gd name="connsiteX8" fmla="*/ 126413 w 249488"/>
                    <a:gd name="connsiteY8" fmla="*/ 56518 h 441726"/>
                    <a:gd name="connsiteX9" fmla="*/ 116308 w 249488"/>
                    <a:gd name="connsiteY9" fmla="*/ 47552 h 441726"/>
                    <a:gd name="connsiteX10" fmla="*/ 115276 w 249488"/>
                    <a:gd name="connsiteY10" fmla="*/ 46748 h 441726"/>
                    <a:gd name="connsiteX11" fmla="*/ 102061 w 249488"/>
                    <a:gd name="connsiteY11" fmla="*/ 37795 h 441726"/>
                    <a:gd name="connsiteX12" fmla="*/ 94073 w 249488"/>
                    <a:gd name="connsiteY12" fmla="*/ 31992 h 441726"/>
                    <a:gd name="connsiteX13" fmla="*/ 76556 w 249488"/>
                    <a:gd name="connsiteY13" fmla="*/ 21364 h 441726"/>
                    <a:gd name="connsiteX14" fmla="*/ 72187 w 249488"/>
                    <a:gd name="connsiteY14" fmla="*/ 19005 h 441726"/>
                    <a:gd name="connsiteX15" fmla="*/ 57484 w 249488"/>
                    <a:gd name="connsiteY15" fmla="*/ 12572 h 441726"/>
                    <a:gd name="connsiteX16" fmla="*/ 47901 w 249488"/>
                    <a:gd name="connsiteY16" fmla="*/ 10159 h 441726"/>
                    <a:gd name="connsiteX17" fmla="*/ 38654 w 249488"/>
                    <a:gd name="connsiteY17" fmla="*/ 9878 h 441726"/>
                    <a:gd name="connsiteX18" fmla="*/ 23496 w 249488"/>
                    <a:gd name="connsiteY18" fmla="*/ 9596 h 441726"/>
                    <a:gd name="connsiteX19" fmla="*/ 16888 w 249488"/>
                    <a:gd name="connsiteY19" fmla="*/ 13443 h 441726"/>
                    <a:gd name="connsiteX20" fmla="*/ 14248 w 249488"/>
                    <a:gd name="connsiteY20" fmla="*/ 5977 h 441726"/>
                    <a:gd name="connsiteX21" fmla="*/ 5174 w 249488"/>
                    <a:gd name="connsiteY21" fmla="*/ 0 h 441726"/>
                    <a:gd name="connsiteX22" fmla="*/ 577 w 249488"/>
                    <a:gd name="connsiteY22" fmla="*/ 24017 h 441726"/>
                    <a:gd name="connsiteX23" fmla="*/ 229 w 249488"/>
                    <a:gd name="connsiteY23" fmla="*/ 37447 h 441726"/>
                    <a:gd name="connsiteX24" fmla="*/ 2132 w 249488"/>
                    <a:gd name="connsiteY24" fmla="*/ 54682 h 441726"/>
                    <a:gd name="connsiteX25" fmla="*/ 3512 w 249488"/>
                    <a:gd name="connsiteY25" fmla="*/ 71167 h 441726"/>
                    <a:gd name="connsiteX26" fmla="*/ 4893 w 249488"/>
                    <a:gd name="connsiteY26" fmla="*/ 78874 h 441726"/>
                    <a:gd name="connsiteX27" fmla="*/ 8337 w 249488"/>
                    <a:gd name="connsiteY27" fmla="*/ 95814 h 441726"/>
                    <a:gd name="connsiteX28" fmla="*/ 11380 w 249488"/>
                    <a:gd name="connsiteY28" fmla="*/ 107756 h 441726"/>
                    <a:gd name="connsiteX29" fmla="*/ 11554 w 249488"/>
                    <a:gd name="connsiteY29" fmla="*/ 108614 h 441726"/>
                    <a:gd name="connsiteX30" fmla="*/ 13457 w 249488"/>
                    <a:gd name="connsiteY30" fmla="*/ 121936 h 441726"/>
                    <a:gd name="connsiteX31" fmla="*/ 15521 w 249488"/>
                    <a:gd name="connsiteY31" fmla="*/ 134575 h 441726"/>
                    <a:gd name="connsiteX32" fmla="*/ 17304 w 249488"/>
                    <a:gd name="connsiteY32" fmla="*/ 139681 h 441726"/>
                    <a:gd name="connsiteX33" fmla="*/ 21673 w 249488"/>
                    <a:gd name="connsiteY33" fmla="*/ 151515 h 441726"/>
                    <a:gd name="connsiteX34" fmla="*/ 25064 w 249488"/>
                    <a:gd name="connsiteY34" fmla="*/ 160187 h 441726"/>
                    <a:gd name="connsiteX35" fmla="*/ 39538 w 249488"/>
                    <a:gd name="connsiteY35" fmla="*/ 185464 h 441726"/>
                    <a:gd name="connsiteX36" fmla="*/ 43961 w 249488"/>
                    <a:gd name="connsiteY36" fmla="*/ 194135 h 441726"/>
                    <a:gd name="connsiteX37" fmla="*/ 47982 w 249488"/>
                    <a:gd name="connsiteY37" fmla="*/ 202297 h 441726"/>
                    <a:gd name="connsiteX38" fmla="*/ 51949 w 249488"/>
                    <a:gd name="connsiteY38" fmla="*/ 212054 h 441726"/>
                    <a:gd name="connsiteX39" fmla="*/ 52070 w 249488"/>
                    <a:gd name="connsiteY39" fmla="*/ 212805 h 441726"/>
                    <a:gd name="connsiteX40" fmla="*/ 54429 w 249488"/>
                    <a:gd name="connsiteY40" fmla="*/ 217978 h 441726"/>
                    <a:gd name="connsiteX41" fmla="*/ 57417 w 249488"/>
                    <a:gd name="connsiteY41" fmla="*/ 223312 h 441726"/>
                    <a:gd name="connsiteX42" fmla="*/ 66263 w 249488"/>
                    <a:gd name="connsiteY42" fmla="*/ 233766 h 441726"/>
                    <a:gd name="connsiteX43" fmla="*/ 82346 w 249488"/>
                    <a:gd name="connsiteY43" fmla="*/ 257717 h 441726"/>
                    <a:gd name="connsiteX44" fmla="*/ 85844 w 249488"/>
                    <a:gd name="connsiteY44" fmla="*/ 263292 h 441726"/>
                    <a:gd name="connsiteX45" fmla="*/ 90093 w 249488"/>
                    <a:gd name="connsiteY45" fmla="*/ 268693 h 441726"/>
                    <a:gd name="connsiteX46" fmla="*/ 94341 w 249488"/>
                    <a:gd name="connsiteY46" fmla="*/ 274148 h 441726"/>
                    <a:gd name="connsiteX47" fmla="*/ 95829 w 249488"/>
                    <a:gd name="connsiteY47" fmla="*/ 276614 h 441726"/>
                    <a:gd name="connsiteX48" fmla="*/ 103642 w 249488"/>
                    <a:gd name="connsiteY48" fmla="*/ 287819 h 441726"/>
                    <a:gd name="connsiteX49" fmla="*/ 107717 w 249488"/>
                    <a:gd name="connsiteY49" fmla="*/ 293622 h 441726"/>
                    <a:gd name="connsiteX50" fmla="*/ 111684 w 249488"/>
                    <a:gd name="connsiteY50" fmla="*/ 299305 h 441726"/>
                    <a:gd name="connsiteX51" fmla="*/ 118345 w 249488"/>
                    <a:gd name="connsiteY51" fmla="*/ 308217 h 441726"/>
                    <a:gd name="connsiteX52" fmla="*/ 125475 w 249488"/>
                    <a:gd name="connsiteY52" fmla="*/ 314248 h 441726"/>
                    <a:gd name="connsiteX53" fmla="*/ 130930 w 249488"/>
                    <a:gd name="connsiteY53" fmla="*/ 320802 h 441726"/>
                    <a:gd name="connsiteX54" fmla="*/ 132592 w 249488"/>
                    <a:gd name="connsiteY54" fmla="*/ 324073 h 441726"/>
                    <a:gd name="connsiteX55" fmla="*/ 138167 w 249488"/>
                    <a:gd name="connsiteY55" fmla="*/ 332395 h 441726"/>
                    <a:gd name="connsiteX56" fmla="*/ 144145 w 249488"/>
                    <a:gd name="connsiteY56" fmla="*/ 339874 h 441726"/>
                    <a:gd name="connsiteX57" fmla="*/ 145860 w 249488"/>
                    <a:gd name="connsiteY57" fmla="*/ 341657 h 441726"/>
                    <a:gd name="connsiteX58" fmla="*/ 154585 w 249488"/>
                    <a:gd name="connsiteY58" fmla="*/ 352164 h 441726"/>
                    <a:gd name="connsiteX59" fmla="*/ 165321 w 249488"/>
                    <a:gd name="connsiteY59" fmla="*/ 365325 h 441726"/>
                    <a:gd name="connsiteX60" fmla="*/ 165602 w 249488"/>
                    <a:gd name="connsiteY60" fmla="*/ 365727 h 441726"/>
                    <a:gd name="connsiteX61" fmla="*/ 180184 w 249488"/>
                    <a:gd name="connsiteY61" fmla="*/ 380886 h 441726"/>
                    <a:gd name="connsiteX62" fmla="*/ 183682 w 249488"/>
                    <a:gd name="connsiteY62" fmla="*/ 384276 h 441726"/>
                    <a:gd name="connsiteX63" fmla="*/ 186671 w 249488"/>
                    <a:gd name="connsiteY63" fmla="*/ 387426 h 441726"/>
                    <a:gd name="connsiteX64" fmla="*/ 188735 w 249488"/>
                    <a:gd name="connsiteY64" fmla="*/ 391500 h 441726"/>
                    <a:gd name="connsiteX65" fmla="*/ 190343 w 249488"/>
                    <a:gd name="connsiteY65" fmla="*/ 394663 h 441726"/>
                    <a:gd name="connsiteX66" fmla="*/ 200275 w 249488"/>
                    <a:gd name="connsiteY66" fmla="*/ 405171 h 441726"/>
                    <a:gd name="connsiteX67" fmla="*/ 205046 w 249488"/>
                    <a:gd name="connsiteY67" fmla="*/ 414070 h 441726"/>
                    <a:gd name="connsiteX68" fmla="*/ 207740 w 249488"/>
                    <a:gd name="connsiteY68" fmla="*/ 418091 h 441726"/>
                    <a:gd name="connsiteX69" fmla="*/ 210447 w 249488"/>
                    <a:gd name="connsiteY69" fmla="*/ 421133 h 441726"/>
                    <a:gd name="connsiteX70" fmla="*/ 214119 w 249488"/>
                    <a:gd name="connsiteY70" fmla="*/ 427272 h 441726"/>
                    <a:gd name="connsiteX71" fmla="*/ 215902 w 249488"/>
                    <a:gd name="connsiteY71" fmla="*/ 428304 h 441726"/>
                    <a:gd name="connsiteX72" fmla="*/ 222965 w 249488"/>
                    <a:gd name="connsiteY72" fmla="*/ 430314 h 441726"/>
                    <a:gd name="connsiteX73" fmla="*/ 226865 w 249488"/>
                    <a:gd name="connsiteY73" fmla="*/ 428424 h 441726"/>
                    <a:gd name="connsiteX74" fmla="*/ 227844 w 249488"/>
                    <a:gd name="connsiteY74" fmla="*/ 432727 h 441726"/>
                    <a:gd name="connsiteX75" fmla="*/ 228701 w 249488"/>
                    <a:gd name="connsiteY75" fmla="*/ 434737 h 441726"/>
                    <a:gd name="connsiteX76" fmla="*/ 233352 w 249488"/>
                    <a:gd name="connsiteY76" fmla="*/ 440875 h 441726"/>
                    <a:gd name="connsiteX77" fmla="*/ 242305 w 249488"/>
                    <a:gd name="connsiteY77" fmla="*/ 439441 h 441726"/>
                    <a:gd name="connsiteX78" fmla="*/ 247652 w 249488"/>
                    <a:gd name="connsiteY78" fmla="*/ 434268 h 441726"/>
                    <a:gd name="connsiteX79" fmla="*/ 247532 w 249488"/>
                    <a:gd name="connsiteY79" fmla="*/ 428706 h 441726"/>
                    <a:gd name="connsiteX80" fmla="*/ 247022 w 249488"/>
                    <a:gd name="connsiteY80" fmla="*/ 418882 h 441726"/>
                    <a:gd name="connsiteX81" fmla="*/ 247599 w 249488"/>
                    <a:gd name="connsiteY81" fmla="*/ 414633 h 441726"/>
                    <a:gd name="connsiteX82" fmla="*/ 247880 w 249488"/>
                    <a:gd name="connsiteY82" fmla="*/ 409929 h 441726"/>
                    <a:gd name="connsiteX83" fmla="*/ 248684 w 249488"/>
                    <a:gd name="connsiteY83" fmla="*/ 402169 h 441726"/>
                    <a:gd name="connsiteX84" fmla="*/ 249489 w 249488"/>
                    <a:gd name="connsiteY84" fmla="*/ 384705 h 441726"/>
                    <a:gd name="connsiteX85" fmla="*/ 247706 w 249488"/>
                    <a:gd name="connsiteY85" fmla="*/ 377347 h 441726"/>
                    <a:gd name="connsiteX86" fmla="*/ 247304 w 249488"/>
                    <a:gd name="connsiteY86" fmla="*/ 376208 h 441726"/>
                    <a:gd name="connsiteX87" fmla="*/ 245642 w 249488"/>
                    <a:gd name="connsiteY87" fmla="*/ 372134 h 441726"/>
                    <a:gd name="connsiteX88" fmla="*/ 243511 w 249488"/>
                    <a:gd name="connsiteY88" fmla="*/ 362203 h 441726"/>
                    <a:gd name="connsiteX89" fmla="*/ 242023 w 249488"/>
                    <a:gd name="connsiteY89" fmla="*/ 354845 h 441726"/>
                    <a:gd name="connsiteX90" fmla="*/ 239785 w 249488"/>
                    <a:gd name="connsiteY90" fmla="*/ 338467 h 441726"/>
                    <a:gd name="connsiteX91" fmla="*/ 240294 w 249488"/>
                    <a:gd name="connsiteY91" fmla="*/ 335827 h 441726"/>
                    <a:gd name="connsiteX92" fmla="*/ 240415 w 249488"/>
                    <a:gd name="connsiteY92" fmla="*/ 331873 h 441726"/>
                    <a:gd name="connsiteX93" fmla="*/ 238177 w 249488"/>
                    <a:gd name="connsiteY93" fmla="*/ 314986 h 441726"/>
                    <a:gd name="connsiteX94" fmla="*/ 238297 w 249488"/>
                    <a:gd name="connsiteY94" fmla="*/ 311474 h 441726"/>
                    <a:gd name="connsiteX95" fmla="*/ 233808 w 249488"/>
                    <a:gd name="connsiteY95" fmla="*/ 299760 h 441726"/>
                    <a:gd name="connsiteX96" fmla="*/ 225136 w 249488"/>
                    <a:gd name="connsiteY96" fmla="*/ 287122 h 441726"/>
                    <a:gd name="connsiteX97" fmla="*/ 224386 w 249488"/>
                    <a:gd name="connsiteY97" fmla="*/ 282176 h 441726"/>
                    <a:gd name="connsiteX98" fmla="*/ 227254 w 249488"/>
                    <a:gd name="connsiteY98" fmla="*/ 276266 h 441726"/>
                    <a:gd name="connsiteX99" fmla="*/ 228862 w 249488"/>
                    <a:gd name="connsiteY99" fmla="*/ 253575 h 441726"/>
                    <a:gd name="connsiteX100" fmla="*/ 228058 w 249488"/>
                    <a:gd name="connsiteY100" fmla="*/ 249273 h 441726"/>
                    <a:gd name="connsiteX101" fmla="*/ 224841 w 249488"/>
                    <a:gd name="connsiteY101" fmla="*/ 240200 h 441726"/>
                    <a:gd name="connsiteX102" fmla="*/ 223984 w 249488"/>
                    <a:gd name="connsiteY102" fmla="*/ 239114 h 441726"/>
                    <a:gd name="connsiteX103" fmla="*/ 219789 w 249488"/>
                    <a:gd name="connsiteY103" fmla="*/ 230215 h 441726"/>
                    <a:gd name="connsiteX104" fmla="*/ 213074 w 249488"/>
                    <a:gd name="connsiteY104" fmla="*/ 209883 h 441726"/>
                    <a:gd name="connsiteX105" fmla="*/ 211010 w 249488"/>
                    <a:gd name="connsiteY105" fmla="*/ 200863 h 441726"/>
                    <a:gd name="connsiteX106" fmla="*/ 203598 w 249488"/>
                    <a:gd name="connsiteY106" fmla="*/ 183748 h 441726"/>
                    <a:gd name="connsiteX107" fmla="*/ 199176 w 249488"/>
                    <a:gd name="connsiteY107" fmla="*/ 175251 h 441726"/>
                    <a:gd name="connsiteX108" fmla="*/ 197916 w 249488"/>
                    <a:gd name="connsiteY108" fmla="*/ 169046 h 441726"/>
                    <a:gd name="connsiteX109" fmla="*/ 197232 w 249488"/>
                    <a:gd name="connsiteY109" fmla="*/ 162157 h 441726"/>
                    <a:gd name="connsiteX110" fmla="*/ 197112 w 249488"/>
                    <a:gd name="connsiteY110" fmla="*/ 160723 h 441726"/>
                    <a:gd name="connsiteX111" fmla="*/ 197339 w 249488"/>
                    <a:gd name="connsiteY111" fmla="*/ 153713 h 441726"/>
                    <a:gd name="connsiteX112" fmla="*/ 196602 w 249488"/>
                    <a:gd name="connsiteY112" fmla="*/ 152681 h 441726"/>
                    <a:gd name="connsiteX113" fmla="*/ 195624 w 249488"/>
                    <a:gd name="connsiteY113" fmla="*/ 151475 h 441726"/>
                    <a:gd name="connsiteX114" fmla="*/ 193386 w 249488"/>
                    <a:gd name="connsiteY114" fmla="*/ 144519 h 441726"/>
                    <a:gd name="connsiteX115" fmla="*/ 191322 w 249488"/>
                    <a:gd name="connsiteY115" fmla="*/ 139064 h 441726"/>
                    <a:gd name="connsiteX116" fmla="*/ 189767 w 249488"/>
                    <a:gd name="connsiteY116" fmla="*/ 135794 h 441726"/>
                    <a:gd name="connsiteX117" fmla="*/ 185465 w 249488"/>
                    <a:gd name="connsiteY117" fmla="*/ 129415 h 441726"/>
                    <a:gd name="connsiteX118" fmla="*/ 180412 w 249488"/>
                    <a:gd name="connsiteY118" fmla="*/ 120917 h 441726"/>
                    <a:gd name="connsiteX119" fmla="*/ 171620 w 249488"/>
                    <a:gd name="connsiteY119" fmla="*/ 111643 h 441726"/>
                    <a:gd name="connsiteX120" fmla="*/ 193680 w 249488"/>
                    <a:gd name="connsiteY120" fmla="*/ 207846 h 441726"/>
                    <a:gd name="connsiteX121" fmla="*/ 195691 w 249488"/>
                    <a:gd name="connsiteY121" fmla="*/ 214333 h 441726"/>
                    <a:gd name="connsiteX122" fmla="*/ 198157 w 249488"/>
                    <a:gd name="connsiteY122" fmla="*/ 220994 h 441726"/>
                    <a:gd name="connsiteX123" fmla="*/ 200395 w 249488"/>
                    <a:gd name="connsiteY123" fmla="*/ 227883 h 441726"/>
                    <a:gd name="connsiteX124" fmla="*/ 200971 w 249488"/>
                    <a:gd name="connsiteY124" fmla="*/ 230871 h 441726"/>
                    <a:gd name="connsiteX125" fmla="*/ 204537 w 249488"/>
                    <a:gd name="connsiteY125" fmla="*/ 244649 h 441726"/>
                    <a:gd name="connsiteX126" fmla="*/ 206145 w 249488"/>
                    <a:gd name="connsiteY126" fmla="*/ 251887 h 441726"/>
                    <a:gd name="connsiteX127" fmla="*/ 207351 w 249488"/>
                    <a:gd name="connsiteY127" fmla="*/ 259124 h 441726"/>
                    <a:gd name="connsiteX128" fmla="*/ 209763 w 249488"/>
                    <a:gd name="connsiteY128" fmla="*/ 270556 h 441726"/>
                    <a:gd name="connsiteX129" fmla="*/ 213677 w 249488"/>
                    <a:gd name="connsiteY129" fmla="*/ 279576 h 441726"/>
                    <a:gd name="connsiteX130" fmla="*/ 215339 w 249488"/>
                    <a:gd name="connsiteY130" fmla="*/ 288475 h 441726"/>
                    <a:gd name="connsiteX131" fmla="*/ 215339 w 249488"/>
                    <a:gd name="connsiteY131" fmla="*/ 292443 h 441726"/>
                    <a:gd name="connsiteX132" fmla="*/ 216197 w 249488"/>
                    <a:gd name="connsiteY132" fmla="*/ 302950 h 441726"/>
                    <a:gd name="connsiteX133" fmla="*/ 217859 w 249488"/>
                    <a:gd name="connsiteY133" fmla="*/ 313002 h 441726"/>
                    <a:gd name="connsiteX134" fmla="*/ 218381 w 249488"/>
                    <a:gd name="connsiteY134" fmla="*/ 315589 h 441726"/>
                    <a:gd name="connsiteX135" fmla="*/ 220325 w 249488"/>
                    <a:gd name="connsiteY135" fmla="*/ 330010 h 441726"/>
                    <a:gd name="connsiteX136" fmla="*/ 222563 w 249488"/>
                    <a:gd name="connsiteY136" fmla="*/ 348103 h 441726"/>
                    <a:gd name="connsiteX137" fmla="*/ 222563 w 249488"/>
                    <a:gd name="connsiteY137" fmla="*/ 348559 h 441726"/>
                    <a:gd name="connsiteX138" fmla="*/ 226289 w 249488"/>
                    <a:gd name="connsiteY138" fmla="*/ 370727 h 441726"/>
                    <a:gd name="connsiteX139" fmla="*/ 227321 w 249488"/>
                    <a:gd name="connsiteY139" fmla="*/ 375954 h 441726"/>
                    <a:gd name="connsiteX140" fmla="*/ 228071 w 249488"/>
                    <a:gd name="connsiteY140" fmla="*/ 380604 h 441726"/>
                    <a:gd name="connsiteX141" fmla="*/ 227441 w 249488"/>
                    <a:gd name="connsiteY141" fmla="*/ 385429 h 441726"/>
                    <a:gd name="connsiteX142" fmla="*/ 226932 w 249488"/>
                    <a:gd name="connsiteY142" fmla="*/ 389276 h 441726"/>
                    <a:gd name="connsiteX143" fmla="*/ 229117 w 249488"/>
                    <a:gd name="connsiteY143" fmla="*/ 404608 h 441726"/>
                    <a:gd name="connsiteX144" fmla="*/ 227964 w 249488"/>
                    <a:gd name="connsiteY144" fmla="*/ 412368 h 441726"/>
                    <a:gd name="connsiteX145" fmla="*/ 222456 w 249488"/>
                    <a:gd name="connsiteY145" fmla="*/ 405654 h 441726"/>
                    <a:gd name="connsiteX146" fmla="*/ 220740 w 249488"/>
                    <a:gd name="connsiteY146" fmla="*/ 402142 h 441726"/>
                    <a:gd name="connsiteX147" fmla="*/ 218381 w 249488"/>
                    <a:gd name="connsiteY147" fmla="*/ 398349 h 441726"/>
                    <a:gd name="connsiteX148" fmla="*/ 214937 w 249488"/>
                    <a:gd name="connsiteY148" fmla="*/ 391969 h 441726"/>
                    <a:gd name="connsiteX149" fmla="*/ 206440 w 249488"/>
                    <a:gd name="connsiteY149" fmla="*/ 378245 h 441726"/>
                    <a:gd name="connsiteX150" fmla="*/ 201159 w 249488"/>
                    <a:gd name="connsiteY150" fmla="*/ 373702 h 441726"/>
                    <a:gd name="connsiteX151" fmla="*/ 200127 w 249488"/>
                    <a:gd name="connsiteY151" fmla="*/ 373072 h 441726"/>
                    <a:gd name="connsiteX152" fmla="*/ 196803 w 249488"/>
                    <a:gd name="connsiteY152" fmla="*/ 370887 h 441726"/>
                    <a:gd name="connsiteX153" fmla="*/ 189968 w 249488"/>
                    <a:gd name="connsiteY153" fmla="*/ 364508 h 441726"/>
                    <a:gd name="connsiteX154" fmla="*/ 185036 w 249488"/>
                    <a:gd name="connsiteY154" fmla="*/ 359683 h 441726"/>
                    <a:gd name="connsiteX155" fmla="*/ 174930 w 249488"/>
                    <a:gd name="connsiteY155" fmla="*/ 348304 h 441726"/>
                    <a:gd name="connsiteX156" fmla="*/ 174126 w 249488"/>
                    <a:gd name="connsiteY156" fmla="*/ 345959 h 441726"/>
                    <a:gd name="connsiteX157" fmla="*/ 172411 w 249488"/>
                    <a:gd name="connsiteY157" fmla="*/ 342863 h 441726"/>
                    <a:gd name="connsiteX158" fmla="*/ 162587 w 249488"/>
                    <a:gd name="connsiteY158" fmla="*/ 330747 h 441726"/>
                    <a:gd name="connsiteX159" fmla="*/ 160925 w 249488"/>
                    <a:gd name="connsiteY159" fmla="*/ 327986 h 441726"/>
                    <a:gd name="connsiteX160" fmla="*/ 151972 w 249488"/>
                    <a:gd name="connsiteY160" fmla="*/ 320923 h 441726"/>
                    <a:gd name="connsiteX161" fmla="*/ 138931 w 249488"/>
                    <a:gd name="connsiteY161" fmla="*/ 315012 h 441726"/>
                    <a:gd name="connsiteX162" fmla="*/ 136224 w 249488"/>
                    <a:gd name="connsiteY162" fmla="*/ 311273 h 441726"/>
                    <a:gd name="connsiteX163" fmla="*/ 136224 w 249488"/>
                    <a:gd name="connsiteY163" fmla="*/ 305121 h 441726"/>
                    <a:gd name="connsiteX164" fmla="*/ 129094 w 249488"/>
                    <a:gd name="connsiteY164" fmla="*/ 285473 h 441726"/>
                    <a:gd name="connsiteX165" fmla="*/ 126748 w 249488"/>
                    <a:gd name="connsiteY165" fmla="*/ 282257 h 441726"/>
                    <a:gd name="connsiteX166" fmla="*/ 120717 w 249488"/>
                    <a:gd name="connsiteY166" fmla="*/ 275931 h 441726"/>
                    <a:gd name="connsiteX167" fmla="*/ 119685 w 249488"/>
                    <a:gd name="connsiteY167" fmla="*/ 275301 h 441726"/>
                    <a:gd name="connsiteX168" fmla="*/ 113131 w 249488"/>
                    <a:gd name="connsiteY168" fmla="*/ 269149 h 441726"/>
                    <a:gd name="connsiteX169" fmla="*/ 101069 w 249488"/>
                    <a:gd name="connsiteY169" fmla="*/ 253937 h 441726"/>
                    <a:gd name="connsiteX170" fmla="*/ 97276 w 249488"/>
                    <a:gd name="connsiteY170" fmla="*/ 246418 h 441726"/>
                    <a:gd name="connsiteX171" fmla="*/ 86822 w 249488"/>
                    <a:gd name="connsiteY171" fmla="*/ 233029 h 441726"/>
                    <a:gd name="connsiteX172" fmla="*/ 81421 w 249488"/>
                    <a:gd name="connsiteY172" fmla="*/ 226087 h 441726"/>
                    <a:gd name="connsiteX173" fmla="*/ 79639 w 249488"/>
                    <a:gd name="connsiteY173" fmla="*/ 220578 h 441726"/>
                    <a:gd name="connsiteX174" fmla="*/ 78432 w 249488"/>
                    <a:gd name="connsiteY174" fmla="*/ 214373 h 441726"/>
                    <a:gd name="connsiteX175" fmla="*/ 78205 w 249488"/>
                    <a:gd name="connsiteY175" fmla="*/ 213113 h 441726"/>
                    <a:gd name="connsiteX176" fmla="*/ 77977 w 249488"/>
                    <a:gd name="connsiteY176" fmla="*/ 206734 h 441726"/>
                    <a:gd name="connsiteX177" fmla="*/ 77173 w 249488"/>
                    <a:gd name="connsiteY177" fmla="*/ 205997 h 441726"/>
                    <a:gd name="connsiteX178" fmla="*/ 76141 w 249488"/>
                    <a:gd name="connsiteY178" fmla="*/ 205072 h 441726"/>
                    <a:gd name="connsiteX179" fmla="*/ 74010 w 249488"/>
                    <a:gd name="connsiteY179" fmla="*/ 198813 h 441726"/>
                    <a:gd name="connsiteX180" fmla="*/ 72348 w 249488"/>
                    <a:gd name="connsiteY180" fmla="*/ 193934 h 441726"/>
                    <a:gd name="connsiteX181" fmla="*/ 71021 w 249488"/>
                    <a:gd name="connsiteY181" fmla="*/ 191120 h 441726"/>
                    <a:gd name="connsiteX182" fmla="*/ 67228 w 249488"/>
                    <a:gd name="connsiteY182" fmla="*/ 185437 h 441726"/>
                    <a:gd name="connsiteX183" fmla="*/ 62805 w 249488"/>
                    <a:gd name="connsiteY183" fmla="*/ 177851 h 441726"/>
                    <a:gd name="connsiteX184" fmla="*/ 56318 w 249488"/>
                    <a:gd name="connsiteY184" fmla="*/ 168657 h 441726"/>
                    <a:gd name="connsiteX185" fmla="*/ 48732 w 249488"/>
                    <a:gd name="connsiteY185" fmla="*/ 158498 h 441726"/>
                    <a:gd name="connsiteX186" fmla="*/ 39940 w 249488"/>
                    <a:gd name="connsiteY186" fmla="*/ 146610 h 441726"/>
                    <a:gd name="connsiteX187" fmla="*/ 38332 w 249488"/>
                    <a:gd name="connsiteY187" fmla="*/ 141209 h 441726"/>
                    <a:gd name="connsiteX188" fmla="*/ 38332 w 249488"/>
                    <a:gd name="connsiteY188" fmla="*/ 133690 h 441726"/>
                    <a:gd name="connsiteX189" fmla="*/ 37984 w 249488"/>
                    <a:gd name="connsiteY189" fmla="*/ 131278 h 441726"/>
                    <a:gd name="connsiteX190" fmla="*/ 36483 w 249488"/>
                    <a:gd name="connsiteY190" fmla="*/ 114967 h 441726"/>
                    <a:gd name="connsiteX191" fmla="*/ 36657 w 249488"/>
                    <a:gd name="connsiteY191" fmla="*/ 112903 h 441726"/>
                    <a:gd name="connsiteX192" fmla="*/ 35973 w 249488"/>
                    <a:gd name="connsiteY192" fmla="*/ 108654 h 441726"/>
                    <a:gd name="connsiteX193" fmla="*/ 32636 w 249488"/>
                    <a:gd name="connsiteY193" fmla="*/ 97101 h 441726"/>
                    <a:gd name="connsiteX194" fmla="*/ 32355 w 249488"/>
                    <a:gd name="connsiteY194" fmla="*/ 96069 h 441726"/>
                    <a:gd name="connsiteX195" fmla="*/ 29486 w 249488"/>
                    <a:gd name="connsiteY195" fmla="*/ 82224 h 441726"/>
                    <a:gd name="connsiteX196" fmla="*/ 27985 w 249488"/>
                    <a:gd name="connsiteY196" fmla="*/ 73486 h 441726"/>
                    <a:gd name="connsiteX197" fmla="*/ 25975 w 249488"/>
                    <a:gd name="connsiteY197" fmla="*/ 55339 h 441726"/>
                    <a:gd name="connsiteX198" fmla="*/ 25573 w 249488"/>
                    <a:gd name="connsiteY198" fmla="*/ 50916 h 441726"/>
                    <a:gd name="connsiteX199" fmla="*/ 23281 w 249488"/>
                    <a:gd name="connsiteY199" fmla="*/ 36562 h 441726"/>
                    <a:gd name="connsiteX200" fmla="*/ 21847 w 249488"/>
                    <a:gd name="connsiteY200" fmla="*/ 27770 h 441726"/>
                    <a:gd name="connsiteX201" fmla="*/ 19153 w 249488"/>
                    <a:gd name="connsiteY201" fmla="*/ 19675 h 441726"/>
                    <a:gd name="connsiteX202" fmla="*/ 18872 w 249488"/>
                    <a:gd name="connsiteY202" fmla="*/ 18978 h 441726"/>
                    <a:gd name="connsiteX203" fmla="*/ 36161 w 249488"/>
                    <a:gd name="connsiteY203" fmla="*/ 28453 h 441726"/>
                    <a:gd name="connsiteX204" fmla="*/ 47875 w 249488"/>
                    <a:gd name="connsiteY204" fmla="*/ 33573 h 441726"/>
                    <a:gd name="connsiteX205" fmla="*/ 62644 w 249488"/>
                    <a:gd name="connsiteY205" fmla="*/ 40690 h 441726"/>
                    <a:gd name="connsiteX206" fmla="*/ 76368 w 249488"/>
                    <a:gd name="connsiteY206" fmla="*/ 48504 h 441726"/>
                    <a:gd name="connsiteX207" fmla="*/ 82400 w 249488"/>
                    <a:gd name="connsiteY207" fmla="*/ 52752 h 441726"/>
                    <a:gd name="connsiteX208" fmla="*/ 96298 w 249488"/>
                    <a:gd name="connsiteY208" fmla="*/ 61826 h 441726"/>
                    <a:gd name="connsiteX209" fmla="*/ 105599 w 249488"/>
                    <a:gd name="connsiteY209" fmla="*/ 69237 h 441726"/>
                    <a:gd name="connsiteX210" fmla="*/ 106055 w 249488"/>
                    <a:gd name="connsiteY210" fmla="*/ 69934 h 441726"/>
                    <a:gd name="connsiteX211" fmla="*/ 114552 w 249488"/>
                    <a:gd name="connsiteY211" fmla="*/ 79638 h 441726"/>
                    <a:gd name="connsiteX212" fmla="*/ 122071 w 249488"/>
                    <a:gd name="connsiteY212" fmla="*/ 89234 h 441726"/>
                    <a:gd name="connsiteX213" fmla="*/ 125395 w 249488"/>
                    <a:gd name="connsiteY213" fmla="*/ 93188 h 441726"/>
                    <a:gd name="connsiteX214" fmla="*/ 133329 w 249488"/>
                    <a:gd name="connsiteY214" fmla="*/ 102261 h 441726"/>
                    <a:gd name="connsiteX215" fmla="*/ 139307 w 249488"/>
                    <a:gd name="connsiteY215" fmla="*/ 108922 h 441726"/>
                    <a:gd name="connsiteX216" fmla="*/ 157856 w 249488"/>
                    <a:gd name="connsiteY216" fmla="*/ 130634 h 441726"/>
                    <a:gd name="connsiteX217" fmla="*/ 162680 w 249488"/>
                    <a:gd name="connsiteY217" fmla="*/ 139011 h 441726"/>
                    <a:gd name="connsiteX218" fmla="*/ 166822 w 249488"/>
                    <a:gd name="connsiteY218" fmla="*/ 147119 h 441726"/>
                    <a:gd name="connsiteX219" fmla="*/ 170963 w 249488"/>
                    <a:gd name="connsiteY219" fmla="*/ 156769 h 441726"/>
                    <a:gd name="connsiteX220" fmla="*/ 171138 w 249488"/>
                    <a:gd name="connsiteY220" fmla="*/ 157520 h 441726"/>
                    <a:gd name="connsiteX221" fmla="*/ 173027 w 249488"/>
                    <a:gd name="connsiteY221" fmla="*/ 162800 h 441726"/>
                    <a:gd name="connsiteX222" fmla="*/ 175386 w 249488"/>
                    <a:gd name="connsiteY222" fmla="*/ 168536 h 441726"/>
                    <a:gd name="connsiteX223" fmla="*/ 182851 w 249488"/>
                    <a:gd name="connsiteY223" fmla="*/ 180250 h 441726"/>
                    <a:gd name="connsiteX224" fmla="*/ 193680 w 249488"/>
                    <a:gd name="connsiteY224" fmla="*/ 207846 h 44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249488" h="441726">
                      <a:moveTo>
                        <a:pt x="171620" y="111643"/>
                      </a:moveTo>
                      <a:cubicBezTo>
                        <a:pt x="168350" y="108426"/>
                        <a:pt x="165080" y="105210"/>
                        <a:pt x="161622" y="101819"/>
                      </a:cubicBezTo>
                      <a:cubicBezTo>
                        <a:pt x="157896" y="98080"/>
                        <a:pt x="153473" y="94917"/>
                        <a:pt x="149157" y="91767"/>
                      </a:cubicBezTo>
                      <a:cubicBezTo>
                        <a:pt x="147429" y="90561"/>
                        <a:pt x="146343" y="88899"/>
                        <a:pt x="145311" y="87063"/>
                      </a:cubicBezTo>
                      <a:cubicBezTo>
                        <a:pt x="143930" y="84597"/>
                        <a:pt x="142269" y="82466"/>
                        <a:pt x="142202" y="79423"/>
                      </a:cubicBezTo>
                      <a:cubicBezTo>
                        <a:pt x="142148" y="78673"/>
                        <a:pt x="141344" y="77936"/>
                        <a:pt x="140942" y="77131"/>
                      </a:cubicBezTo>
                      <a:cubicBezTo>
                        <a:pt x="138234" y="71556"/>
                        <a:pt x="135138" y="66557"/>
                        <a:pt x="130783" y="62134"/>
                      </a:cubicBezTo>
                      <a:cubicBezTo>
                        <a:pt x="130260" y="61625"/>
                        <a:pt x="130206" y="60700"/>
                        <a:pt x="129697" y="60191"/>
                      </a:cubicBezTo>
                      <a:cubicBezTo>
                        <a:pt x="128665" y="58864"/>
                        <a:pt x="127566" y="57658"/>
                        <a:pt x="126413" y="56518"/>
                      </a:cubicBezTo>
                      <a:cubicBezTo>
                        <a:pt x="123090" y="53476"/>
                        <a:pt x="118600" y="51868"/>
                        <a:pt x="116308" y="47552"/>
                      </a:cubicBezTo>
                      <a:cubicBezTo>
                        <a:pt x="116080" y="47204"/>
                        <a:pt x="115624" y="46976"/>
                        <a:pt x="115276" y="46748"/>
                      </a:cubicBezTo>
                      <a:lnTo>
                        <a:pt x="102061" y="37795"/>
                      </a:lnTo>
                      <a:lnTo>
                        <a:pt x="94073" y="31992"/>
                      </a:lnTo>
                      <a:cubicBezTo>
                        <a:pt x="88672" y="27690"/>
                        <a:pt x="82534" y="24634"/>
                        <a:pt x="76556" y="21364"/>
                      </a:cubicBezTo>
                      <a:cubicBezTo>
                        <a:pt x="75176" y="20492"/>
                        <a:pt x="73688" y="19702"/>
                        <a:pt x="72187" y="19005"/>
                      </a:cubicBezTo>
                      <a:cubicBezTo>
                        <a:pt x="67362" y="16887"/>
                        <a:pt x="62483" y="14756"/>
                        <a:pt x="57484" y="12572"/>
                      </a:cubicBezTo>
                      <a:cubicBezTo>
                        <a:pt x="54388" y="11432"/>
                        <a:pt x="51051" y="10682"/>
                        <a:pt x="47901" y="10159"/>
                      </a:cubicBezTo>
                      <a:cubicBezTo>
                        <a:pt x="44859" y="9811"/>
                        <a:pt x="41696" y="9878"/>
                        <a:pt x="38654" y="9878"/>
                      </a:cubicBezTo>
                      <a:cubicBezTo>
                        <a:pt x="33547" y="9703"/>
                        <a:pt x="28428" y="9529"/>
                        <a:pt x="23496" y="9596"/>
                      </a:cubicBezTo>
                      <a:cubicBezTo>
                        <a:pt x="20172" y="9717"/>
                        <a:pt x="18215" y="10869"/>
                        <a:pt x="16888" y="13443"/>
                      </a:cubicBezTo>
                      <a:cubicBezTo>
                        <a:pt x="16017" y="10977"/>
                        <a:pt x="15226" y="8564"/>
                        <a:pt x="14248" y="5977"/>
                      </a:cubicBezTo>
                      <a:cubicBezTo>
                        <a:pt x="12760" y="1729"/>
                        <a:pt x="10106" y="121"/>
                        <a:pt x="5174" y="0"/>
                      </a:cubicBezTo>
                      <a:cubicBezTo>
                        <a:pt x="1958" y="7640"/>
                        <a:pt x="1904" y="16029"/>
                        <a:pt x="577" y="24017"/>
                      </a:cubicBezTo>
                      <a:cubicBezTo>
                        <a:pt x="55" y="28427"/>
                        <a:pt x="-227" y="32970"/>
                        <a:pt x="229" y="37447"/>
                      </a:cubicBezTo>
                      <a:cubicBezTo>
                        <a:pt x="457" y="43250"/>
                        <a:pt x="2065" y="48825"/>
                        <a:pt x="2132" y="54682"/>
                      </a:cubicBezTo>
                      <a:cubicBezTo>
                        <a:pt x="2186" y="60204"/>
                        <a:pt x="2360" y="65766"/>
                        <a:pt x="3512" y="71167"/>
                      </a:cubicBezTo>
                      <a:cubicBezTo>
                        <a:pt x="3968" y="73700"/>
                        <a:pt x="4370" y="76220"/>
                        <a:pt x="4893" y="78874"/>
                      </a:cubicBezTo>
                      <a:cubicBezTo>
                        <a:pt x="6046" y="84436"/>
                        <a:pt x="7185" y="90306"/>
                        <a:pt x="8337" y="95814"/>
                      </a:cubicBezTo>
                      <a:cubicBezTo>
                        <a:pt x="9088" y="99956"/>
                        <a:pt x="8686" y="104204"/>
                        <a:pt x="11380" y="107756"/>
                      </a:cubicBezTo>
                      <a:cubicBezTo>
                        <a:pt x="11554" y="107984"/>
                        <a:pt x="11500" y="108333"/>
                        <a:pt x="11554" y="108614"/>
                      </a:cubicBezTo>
                      <a:cubicBezTo>
                        <a:pt x="12251" y="113037"/>
                        <a:pt x="13162" y="117460"/>
                        <a:pt x="13457" y="121936"/>
                      </a:cubicBezTo>
                      <a:cubicBezTo>
                        <a:pt x="13752" y="126305"/>
                        <a:pt x="17022" y="130045"/>
                        <a:pt x="15521" y="134575"/>
                      </a:cubicBezTo>
                      <a:cubicBezTo>
                        <a:pt x="17076" y="136009"/>
                        <a:pt x="16499" y="138073"/>
                        <a:pt x="17304" y="139681"/>
                      </a:cubicBezTo>
                      <a:cubicBezTo>
                        <a:pt x="19193" y="143527"/>
                        <a:pt x="20400" y="147495"/>
                        <a:pt x="21673" y="151515"/>
                      </a:cubicBezTo>
                      <a:cubicBezTo>
                        <a:pt x="22651" y="154450"/>
                        <a:pt x="23630" y="157426"/>
                        <a:pt x="25064" y="160187"/>
                      </a:cubicBezTo>
                      <a:cubicBezTo>
                        <a:pt x="29835" y="168577"/>
                        <a:pt x="34888" y="177355"/>
                        <a:pt x="39538" y="185464"/>
                      </a:cubicBezTo>
                      <a:cubicBezTo>
                        <a:pt x="41093" y="188278"/>
                        <a:pt x="43157" y="190744"/>
                        <a:pt x="43961" y="194135"/>
                      </a:cubicBezTo>
                      <a:cubicBezTo>
                        <a:pt x="44645" y="197003"/>
                        <a:pt x="46374" y="199711"/>
                        <a:pt x="47982" y="202297"/>
                      </a:cubicBezTo>
                      <a:cubicBezTo>
                        <a:pt x="49818" y="205286"/>
                        <a:pt x="52525" y="207926"/>
                        <a:pt x="51949" y="212054"/>
                      </a:cubicBezTo>
                      <a:cubicBezTo>
                        <a:pt x="51882" y="212282"/>
                        <a:pt x="51949" y="212684"/>
                        <a:pt x="52070" y="212805"/>
                      </a:cubicBezTo>
                      <a:cubicBezTo>
                        <a:pt x="53959" y="214065"/>
                        <a:pt x="53678" y="216142"/>
                        <a:pt x="54429" y="217978"/>
                      </a:cubicBezTo>
                      <a:cubicBezTo>
                        <a:pt x="55125" y="219868"/>
                        <a:pt x="55930" y="221945"/>
                        <a:pt x="57417" y="223312"/>
                      </a:cubicBezTo>
                      <a:cubicBezTo>
                        <a:pt x="60755" y="226475"/>
                        <a:pt x="63221" y="230376"/>
                        <a:pt x="66263" y="233766"/>
                      </a:cubicBezTo>
                      <a:cubicBezTo>
                        <a:pt x="72522" y="241178"/>
                        <a:pt x="77347" y="249447"/>
                        <a:pt x="82346" y="257717"/>
                      </a:cubicBezTo>
                      <a:cubicBezTo>
                        <a:pt x="83499" y="259620"/>
                        <a:pt x="84182" y="262139"/>
                        <a:pt x="85844" y="263292"/>
                      </a:cubicBezTo>
                      <a:cubicBezTo>
                        <a:pt x="87908" y="264726"/>
                        <a:pt x="88886" y="266857"/>
                        <a:pt x="90093" y="268693"/>
                      </a:cubicBezTo>
                      <a:cubicBezTo>
                        <a:pt x="91299" y="270757"/>
                        <a:pt x="92451" y="272647"/>
                        <a:pt x="94341" y="274148"/>
                      </a:cubicBezTo>
                      <a:cubicBezTo>
                        <a:pt x="95078" y="274724"/>
                        <a:pt x="95266" y="275877"/>
                        <a:pt x="95829" y="276614"/>
                      </a:cubicBezTo>
                      <a:lnTo>
                        <a:pt x="103642" y="287819"/>
                      </a:lnTo>
                      <a:cubicBezTo>
                        <a:pt x="104969" y="289709"/>
                        <a:pt x="106109" y="291893"/>
                        <a:pt x="107717" y="293622"/>
                      </a:cubicBezTo>
                      <a:cubicBezTo>
                        <a:pt x="109325" y="295337"/>
                        <a:pt x="110478" y="297415"/>
                        <a:pt x="111684" y="299305"/>
                      </a:cubicBezTo>
                      <a:cubicBezTo>
                        <a:pt x="113641" y="302521"/>
                        <a:pt x="115705" y="305631"/>
                        <a:pt x="118345" y="308217"/>
                      </a:cubicBezTo>
                      <a:cubicBezTo>
                        <a:pt x="120476" y="310456"/>
                        <a:pt x="122540" y="312814"/>
                        <a:pt x="125475" y="314248"/>
                      </a:cubicBezTo>
                      <a:cubicBezTo>
                        <a:pt x="129375" y="316259"/>
                        <a:pt x="129268" y="316487"/>
                        <a:pt x="130930" y="320802"/>
                      </a:cubicBezTo>
                      <a:cubicBezTo>
                        <a:pt x="131332" y="321941"/>
                        <a:pt x="131962" y="323041"/>
                        <a:pt x="132592" y="324073"/>
                      </a:cubicBezTo>
                      <a:cubicBezTo>
                        <a:pt x="134428" y="326833"/>
                        <a:pt x="136505" y="329527"/>
                        <a:pt x="138167" y="332395"/>
                      </a:cubicBezTo>
                      <a:cubicBezTo>
                        <a:pt x="139722" y="335277"/>
                        <a:pt x="141317" y="337971"/>
                        <a:pt x="144145" y="339874"/>
                      </a:cubicBezTo>
                      <a:cubicBezTo>
                        <a:pt x="144828" y="340330"/>
                        <a:pt x="145284" y="341013"/>
                        <a:pt x="145860" y="341657"/>
                      </a:cubicBezTo>
                      <a:cubicBezTo>
                        <a:pt x="148782" y="345155"/>
                        <a:pt x="151610" y="348599"/>
                        <a:pt x="154585" y="352164"/>
                      </a:cubicBezTo>
                      <a:cubicBezTo>
                        <a:pt x="158258" y="356466"/>
                        <a:pt x="162975" y="359964"/>
                        <a:pt x="165321" y="365325"/>
                      </a:cubicBezTo>
                      <a:lnTo>
                        <a:pt x="165602" y="365727"/>
                      </a:lnTo>
                      <a:lnTo>
                        <a:pt x="180184" y="380886"/>
                      </a:lnTo>
                      <a:cubicBezTo>
                        <a:pt x="181270" y="381918"/>
                        <a:pt x="182543" y="383124"/>
                        <a:pt x="183682" y="384276"/>
                      </a:cubicBezTo>
                      <a:cubicBezTo>
                        <a:pt x="184714" y="385255"/>
                        <a:pt x="185813" y="386287"/>
                        <a:pt x="186671" y="387426"/>
                      </a:cubicBezTo>
                      <a:cubicBezTo>
                        <a:pt x="187529" y="388632"/>
                        <a:pt x="188105" y="390133"/>
                        <a:pt x="188735" y="391500"/>
                      </a:cubicBezTo>
                      <a:cubicBezTo>
                        <a:pt x="189258" y="392600"/>
                        <a:pt x="189485" y="394141"/>
                        <a:pt x="190343" y="394663"/>
                      </a:cubicBezTo>
                      <a:cubicBezTo>
                        <a:pt x="194538" y="397357"/>
                        <a:pt x="197460" y="401271"/>
                        <a:pt x="200275" y="405171"/>
                      </a:cubicBezTo>
                      <a:cubicBezTo>
                        <a:pt x="202218" y="407932"/>
                        <a:pt x="202513" y="411604"/>
                        <a:pt x="205046" y="414070"/>
                      </a:cubicBezTo>
                      <a:cubicBezTo>
                        <a:pt x="204590" y="416429"/>
                        <a:pt x="206131" y="417113"/>
                        <a:pt x="207740" y="418091"/>
                      </a:cubicBezTo>
                      <a:cubicBezTo>
                        <a:pt x="208892" y="418895"/>
                        <a:pt x="210729" y="420450"/>
                        <a:pt x="210447" y="421133"/>
                      </a:cubicBezTo>
                      <a:cubicBezTo>
                        <a:pt x="209187" y="424926"/>
                        <a:pt x="212685" y="425436"/>
                        <a:pt x="214119" y="427272"/>
                      </a:cubicBezTo>
                      <a:cubicBezTo>
                        <a:pt x="214521" y="427727"/>
                        <a:pt x="215553" y="427794"/>
                        <a:pt x="215902" y="428304"/>
                      </a:cubicBezTo>
                      <a:cubicBezTo>
                        <a:pt x="217510" y="431172"/>
                        <a:pt x="220204" y="430716"/>
                        <a:pt x="222965" y="430314"/>
                      </a:cubicBezTo>
                      <a:cubicBezTo>
                        <a:pt x="224399" y="430140"/>
                        <a:pt x="225779" y="429336"/>
                        <a:pt x="226865" y="428424"/>
                      </a:cubicBezTo>
                      <a:cubicBezTo>
                        <a:pt x="227039" y="429858"/>
                        <a:pt x="227790" y="431293"/>
                        <a:pt x="227844" y="432727"/>
                      </a:cubicBezTo>
                      <a:cubicBezTo>
                        <a:pt x="227897" y="433410"/>
                        <a:pt x="228768" y="434107"/>
                        <a:pt x="228701" y="434737"/>
                      </a:cubicBezTo>
                      <a:cubicBezTo>
                        <a:pt x="228473" y="438302"/>
                        <a:pt x="230886" y="439562"/>
                        <a:pt x="233352" y="440875"/>
                      </a:cubicBezTo>
                      <a:cubicBezTo>
                        <a:pt x="236341" y="442430"/>
                        <a:pt x="239959" y="441800"/>
                        <a:pt x="242305" y="439441"/>
                      </a:cubicBezTo>
                      <a:cubicBezTo>
                        <a:pt x="243913" y="437833"/>
                        <a:pt x="245749" y="436104"/>
                        <a:pt x="247652" y="434268"/>
                      </a:cubicBezTo>
                      <a:cubicBezTo>
                        <a:pt x="246902" y="432606"/>
                        <a:pt x="246902" y="430877"/>
                        <a:pt x="247532" y="428706"/>
                      </a:cubicBezTo>
                      <a:cubicBezTo>
                        <a:pt x="248564" y="425315"/>
                        <a:pt x="249422" y="421415"/>
                        <a:pt x="247022" y="418882"/>
                      </a:cubicBezTo>
                      <a:cubicBezTo>
                        <a:pt x="247304" y="416979"/>
                        <a:pt x="247532" y="415893"/>
                        <a:pt x="247599" y="414633"/>
                      </a:cubicBezTo>
                      <a:cubicBezTo>
                        <a:pt x="247719" y="413025"/>
                        <a:pt x="247143" y="410961"/>
                        <a:pt x="247880" y="409929"/>
                      </a:cubicBezTo>
                      <a:cubicBezTo>
                        <a:pt x="249837" y="407342"/>
                        <a:pt x="249261" y="404581"/>
                        <a:pt x="248684" y="402169"/>
                      </a:cubicBezTo>
                      <a:cubicBezTo>
                        <a:pt x="247411" y="396258"/>
                        <a:pt x="248229" y="390737"/>
                        <a:pt x="249489" y="384705"/>
                      </a:cubicBezTo>
                      <a:cubicBezTo>
                        <a:pt x="247880" y="382695"/>
                        <a:pt x="245923" y="380577"/>
                        <a:pt x="247706" y="377347"/>
                      </a:cubicBezTo>
                      <a:cubicBezTo>
                        <a:pt x="247827" y="377120"/>
                        <a:pt x="247411" y="376610"/>
                        <a:pt x="247304" y="376208"/>
                      </a:cubicBezTo>
                      <a:cubicBezTo>
                        <a:pt x="246781" y="374828"/>
                        <a:pt x="245923" y="373501"/>
                        <a:pt x="245642" y="372134"/>
                      </a:cubicBezTo>
                      <a:cubicBezTo>
                        <a:pt x="244891" y="368689"/>
                        <a:pt x="244262" y="365473"/>
                        <a:pt x="243511" y="362203"/>
                      </a:cubicBezTo>
                      <a:cubicBezTo>
                        <a:pt x="242935" y="359790"/>
                        <a:pt x="242425" y="357324"/>
                        <a:pt x="242023" y="354845"/>
                      </a:cubicBezTo>
                      <a:cubicBezTo>
                        <a:pt x="241273" y="349336"/>
                        <a:pt x="240522" y="343868"/>
                        <a:pt x="239785" y="338467"/>
                      </a:cubicBezTo>
                      <a:cubicBezTo>
                        <a:pt x="239611" y="337609"/>
                        <a:pt x="240241" y="336738"/>
                        <a:pt x="240294" y="335827"/>
                      </a:cubicBezTo>
                      <a:cubicBezTo>
                        <a:pt x="240415" y="334567"/>
                        <a:pt x="240522" y="333186"/>
                        <a:pt x="240415" y="331873"/>
                      </a:cubicBezTo>
                      <a:lnTo>
                        <a:pt x="238177" y="314986"/>
                      </a:lnTo>
                      <a:cubicBezTo>
                        <a:pt x="238056" y="313779"/>
                        <a:pt x="238753" y="312225"/>
                        <a:pt x="238297" y="311474"/>
                      </a:cubicBezTo>
                      <a:cubicBezTo>
                        <a:pt x="236059" y="307856"/>
                        <a:pt x="235657" y="303486"/>
                        <a:pt x="233808" y="299760"/>
                      </a:cubicBezTo>
                      <a:cubicBezTo>
                        <a:pt x="231516" y="295110"/>
                        <a:pt x="229211" y="290459"/>
                        <a:pt x="225136" y="287122"/>
                      </a:cubicBezTo>
                      <a:cubicBezTo>
                        <a:pt x="223528" y="285795"/>
                        <a:pt x="223702" y="284026"/>
                        <a:pt x="224386" y="282176"/>
                      </a:cubicBezTo>
                      <a:cubicBezTo>
                        <a:pt x="225310" y="280220"/>
                        <a:pt x="226101" y="278102"/>
                        <a:pt x="227254" y="276266"/>
                      </a:cubicBezTo>
                      <a:cubicBezTo>
                        <a:pt x="231730" y="269149"/>
                        <a:pt x="229720" y="261268"/>
                        <a:pt x="228862" y="253575"/>
                      </a:cubicBezTo>
                      <a:cubicBezTo>
                        <a:pt x="228755" y="252141"/>
                        <a:pt x="228232" y="250761"/>
                        <a:pt x="228058" y="249273"/>
                      </a:cubicBezTo>
                      <a:cubicBezTo>
                        <a:pt x="227482" y="246056"/>
                        <a:pt x="227884" y="242492"/>
                        <a:pt x="224841" y="240200"/>
                      </a:cubicBezTo>
                      <a:cubicBezTo>
                        <a:pt x="224493" y="239972"/>
                        <a:pt x="224211" y="239503"/>
                        <a:pt x="223984" y="239114"/>
                      </a:cubicBezTo>
                      <a:cubicBezTo>
                        <a:pt x="222603" y="236125"/>
                        <a:pt x="221343" y="233083"/>
                        <a:pt x="219789" y="230215"/>
                      </a:cubicBezTo>
                      <a:cubicBezTo>
                        <a:pt x="216290" y="223782"/>
                        <a:pt x="213985" y="217067"/>
                        <a:pt x="213074" y="209883"/>
                      </a:cubicBezTo>
                      <a:cubicBezTo>
                        <a:pt x="212565" y="206841"/>
                        <a:pt x="211921" y="203852"/>
                        <a:pt x="211010" y="200863"/>
                      </a:cubicBezTo>
                      <a:cubicBezTo>
                        <a:pt x="209107" y="194953"/>
                        <a:pt x="207566" y="188748"/>
                        <a:pt x="203598" y="183748"/>
                      </a:cubicBezTo>
                      <a:cubicBezTo>
                        <a:pt x="203371" y="180304"/>
                        <a:pt x="200556" y="178119"/>
                        <a:pt x="199176" y="175251"/>
                      </a:cubicBezTo>
                      <a:cubicBezTo>
                        <a:pt x="198251" y="173415"/>
                        <a:pt x="197393" y="170828"/>
                        <a:pt x="197916" y="169046"/>
                      </a:cubicBezTo>
                      <a:cubicBezTo>
                        <a:pt x="198546" y="166526"/>
                        <a:pt x="198090" y="164395"/>
                        <a:pt x="197232" y="162157"/>
                      </a:cubicBezTo>
                      <a:cubicBezTo>
                        <a:pt x="197112" y="161701"/>
                        <a:pt x="197112" y="161232"/>
                        <a:pt x="197112" y="160723"/>
                      </a:cubicBezTo>
                      <a:cubicBezTo>
                        <a:pt x="197112" y="158364"/>
                        <a:pt x="196817" y="155951"/>
                        <a:pt x="197339" y="153713"/>
                      </a:cubicBezTo>
                      <a:cubicBezTo>
                        <a:pt x="197621" y="152333"/>
                        <a:pt x="197286" y="152789"/>
                        <a:pt x="196602" y="152681"/>
                      </a:cubicBezTo>
                      <a:cubicBezTo>
                        <a:pt x="196254" y="152614"/>
                        <a:pt x="195972" y="151931"/>
                        <a:pt x="195624" y="151475"/>
                      </a:cubicBezTo>
                      <a:cubicBezTo>
                        <a:pt x="194364" y="149358"/>
                        <a:pt x="194538" y="146597"/>
                        <a:pt x="193386" y="144519"/>
                      </a:cubicBezTo>
                      <a:cubicBezTo>
                        <a:pt x="192407" y="142683"/>
                        <a:pt x="191724" y="141008"/>
                        <a:pt x="191322" y="139064"/>
                      </a:cubicBezTo>
                      <a:cubicBezTo>
                        <a:pt x="191094" y="137979"/>
                        <a:pt x="190464" y="136826"/>
                        <a:pt x="189767" y="135794"/>
                      </a:cubicBezTo>
                      <a:cubicBezTo>
                        <a:pt x="188440" y="133784"/>
                        <a:pt x="186845" y="131425"/>
                        <a:pt x="185465" y="129415"/>
                      </a:cubicBezTo>
                      <a:cubicBezTo>
                        <a:pt x="183682" y="126600"/>
                        <a:pt x="182302" y="123558"/>
                        <a:pt x="180412" y="120917"/>
                      </a:cubicBezTo>
                      <a:cubicBezTo>
                        <a:pt x="177772" y="117553"/>
                        <a:pt x="174555" y="114685"/>
                        <a:pt x="171620" y="111643"/>
                      </a:cubicBezTo>
                      <a:close/>
                      <a:moveTo>
                        <a:pt x="193680" y="207846"/>
                      </a:moveTo>
                      <a:cubicBezTo>
                        <a:pt x="194377" y="210031"/>
                        <a:pt x="194431" y="212671"/>
                        <a:pt x="195691" y="214333"/>
                      </a:cubicBezTo>
                      <a:cubicBezTo>
                        <a:pt x="197473" y="216343"/>
                        <a:pt x="197701" y="218809"/>
                        <a:pt x="198157" y="220994"/>
                      </a:cubicBezTo>
                      <a:cubicBezTo>
                        <a:pt x="198666" y="223460"/>
                        <a:pt x="199135" y="225752"/>
                        <a:pt x="200395" y="227883"/>
                      </a:cubicBezTo>
                      <a:cubicBezTo>
                        <a:pt x="200918" y="228741"/>
                        <a:pt x="200744" y="229839"/>
                        <a:pt x="200971" y="230871"/>
                      </a:cubicBezTo>
                      <a:lnTo>
                        <a:pt x="204537" y="244649"/>
                      </a:lnTo>
                      <a:cubicBezTo>
                        <a:pt x="205287" y="247008"/>
                        <a:pt x="205394" y="249528"/>
                        <a:pt x="206145" y="251887"/>
                      </a:cubicBezTo>
                      <a:cubicBezTo>
                        <a:pt x="206828" y="254299"/>
                        <a:pt x="207003" y="256765"/>
                        <a:pt x="207351" y="259124"/>
                      </a:cubicBezTo>
                      <a:cubicBezTo>
                        <a:pt x="207860" y="263024"/>
                        <a:pt x="208437" y="266884"/>
                        <a:pt x="209763" y="270556"/>
                      </a:cubicBezTo>
                      <a:cubicBezTo>
                        <a:pt x="210742" y="273666"/>
                        <a:pt x="211720" y="276762"/>
                        <a:pt x="213677" y="279576"/>
                      </a:cubicBezTo>
                      <a:cubicBezTo>
                        <a:pt x="216197" y="283423"/>
                        <a:pt x="215969" y="283597"/>
                        <a:pt x="215339" y="288475"/>
                      </a:cubicBezTo>
                      <a:cubicBezTo>
                        <a:pt x="215218" y="289735"/>
                        <a:pt x="215218" y="291116"/>
                        <a:pt x="215339" y="292443"/>
                      </a:cubicBezTo>
                      <a:cubicBezTo>
                        <a:pt x="215567" y="295941"/>
                        <a:pt x="216197" y="299452"/>
                        <a:pt x="216197" y="302950"/>
                      </a:cubicBezTo>
                      <a:cubicBezTo>
                        <a:pt x="216197" y="306462"/>
                        <a:pt x="216492" y="309732"/>
                        <a:pt x="217859" y="313002"/>
                      </a:cubicBezTo>
                      <a:cubicBezTo>
                        <a:pt x="218153" y="313806"/>
                        <a:pt x="218207" y="314731"/>
                        <a:pt x="218381" y="315589"/>
                      </a:cubicBezTo>
                      <a:cubicBezTo>
                        <a:pt x="219011" y="320414"/>
                        <a:pt x="219695" y="325131"/>
                        <a:pt x="220325" y="330010"/>
                      </a:cubicBezTo>
                      <a:cubicBezTo>
                        <a:pt x="221182" y="336027"/>
                        <a:pt x="223595" y="341898"/>
                        <a:pt x="222563" y="348103"/>
                      </a:cubicBezTo>
                      <a:cubicBezTo>
                        <a:pt x="222563" y="348331"/>
                        <a:pt x="222442" y="348385"/>
                        <a:pt x="222563" y="348559"/>
                      </a:cubicBezTo>
                      <a:cubicBezTo>
                        <a:pt x="223769" y="355970"/>
                        <a:pt x="225096" y="363315"/>
                        <a:pt x="226289" y="370727"/>
                      </a:cubicBezTo>
                      <a:cubicBezTo>
                        <a:pt x="226691" y="372388"/>
                        <a:pt x="227093" y="374292"/>
                        <a:pt x="227321" y="375954"/>
                      </a:cubicBezTo>
                      <a:cubicBezTo>
                        <a:pt x="227723" y="377508"/>
                        <a:pt x="228018" y="379050"/>
                        <a:pt x="228071" y="380604"/>
                      </a:cubicBezTo>
                      <a:cubicBezTo>
                        <a:pt x="228071" y="382213"/>
                        <a:pt x="227723" y="383821"/>
                        <a:pt x="227441" y="385429"/>
                      </a:cubicBezTo>
                      <a:cubicBezTo>
                        <a:pt x="227267" y="386756"/>
                        <a:pt x="226584" y="388190"/>
                        <a:pt x="226932" y="389276"/>
                      </a:cubicBezTo>
                      <a:cubicBezTo>
                        <a:pt x="228875" y="394221"/>
                        <a:pt x="229050" y="399435"/>
                        <a:pt x="229117" y="404608"/>
                      </a:cubicBezTo>
                      <a:cubicBezTo>
                        <a:pt x="229170" y="407195"/>
                        <a:pt x="228259" y="409728"/>
                        <a:pt x="227964" y="412368"/>
                      </a:cubicBezTo>
                      <a:cubicBezTo>
                        <a:pt x="226986" y="409379"/>
                        <a:pt x="225605" y="406163"/>
                        <a:pt x="222456" y="405654"/>
                      </a:cubicBezTo>
                      <a:cubicBezTo>
                        <a:pt x="221705" y="404099"/>
                        <a:pt x="221249" y="403067"/>
                        <a:pt x="220740" y="402142"/>
                      </a:cubicBezTo>
                      <a:cubicBezTo>
                        <a:pt x="219936" y="400829"/>
                        <a:pt x="218274" y="399569"/>
                        <a:pt x="218381" y="398349"/>
                      </a:cubicBezTo>
                      <a:cubicBezTo>
                        <a:pt x="218609" y="395307"/>
                        <a:pt x="216652" y="393524"/>
                        <a:pt x="214937" y="391969"/>
                      </a:cubicBezTo>
                      <a:cubicBezTo>
                        <a:pt x="210795" y="388297"/>
                        <a:pt x="208571" y="383580"/>
                        <a:pt x="206440" y="378245"/>
                      </a:cubicBezTo>
                      <a:cubicBezTo>
                        <a:pt x="204148" y="377736"/>
                        <a:pt x="201387" y="377093"/>
                        <a:pt x="201159" y="373702"/>
                      </a:cubicBezTo>
                      <a:cubicBezTo>
                        <a:pt x="201106" y="373474"/>
                        <a:pt x="200476" y="373300"/>
                        <a:pt x="200127" y="373072"/>
                      </a:cubicBezTo>
                      <a:cubicBezTo>
                        <a:pt x="199041" y="372388"/>
                        <a:pt x="197768" y="371812"/>
                        <a:pt x="196803" y="370887"/>
                      </a:cubicBezTo>
                      <a:cubicBezTo>
                        <a:pt x="194391" y="368649"/>
                        <a:pt x="192206" y="366585"/>
                        <a:pt x="189968" y="364508"/>
                      </a:cubicBezTo>
                      <a:cubicBezTo>
                        <a:pt x="188306" y="362953"/>
                        <a:pt x="186631" y="361412"/>
                        <a:pt x="185036" y="359683"/>
                      </a:cubicBezTo>
                      <a:cubicBezTo>
                        <a:pt x="181591" y="355836"/>
                        <a:pt x="178254" y="352044"/>
                        <a:pt x="174930" y="348304"/>
                      </a:cubicBezTo>
                      <a:cubicBezTo>
                        <a:pt x="174528" y="347728"/>
                        <a:pt x="174528" y="346749"/>
                        <a:pt x="174126" y="345959"/>
                      </a:cubicBezTo>
                      <a:cubicBezTo>
                        <a:pt x="173671" y="344927"/>
                        <a:pt x="173094" y="343774"/>
                        <a:pt x="172411" y="342863"/>
                      </a:cubicBezTo>
                      <a:lnTo>
                        <a:pt x="162587" y="330747"/>
                      </a:lnTo>
                      <a:cubicBezTo>
                        <a:pt x="161903" y="329876"/>
                        <a:pt x="161729" y="328334"/>
                        <a:pt x="160925" y="327986"/>
                      </a:cubicBezTo>
                      <a:cubicBezTo>
                        <a:pt x="157306" y="326378"/>
                        <a:pt x="155122" y="322987"/>
                        <a:pt x="151972" y="320923"/>
                      </a:cubicBezTo>
                      <a:cubicBezTo>
                        <a:pt x="147898" y="318283"/>
                        <a:pt x="143930" y="315642"/>
                        <a:pt x="138931" y="315012"/>
                      </a:cubicBezTo>
                      <a:cubicBezTo>
                        <a:pt x="136921" y="314664"/>
                        <a:pt x="136291" y="313109"/>
                        <a:pt x="136224" y="311273"/>
                      </a:cubicBezTo>
                      <a:cubicBezTo>
                        <a:pt x="136103" y="309263"/>
                        <a:pt x="135875" y="307132"/>
                        <a:pt x="136224" y="305121"/>
                      </a:cubicBezTo>
                      <a:cubicBezTo>
                        <a:pt x="137310" y="297080"/>
                        <a:pt x="132659" y="291504"/>
                        <a:pt x="129094" y="285473"/>
                      </a:cubicBezTo>
                      <a:cubicBezTo>
                        <a:pt x="128410" y="284321"/>
                        <a:pt x="127486" y="283289"/>
                        <a:pt x="126748" y="282257"/>
                      </a:cubicBezTo>
                      <a:cubicBezTo>
                        <a:pt x="125140" y="279791"/>
                        <a:pt x="124162" y="276748"/>
                        <a:pt x="120717" y="275931"/>
                      </a:cubicBezTo>
                      <a:cubicBezTo>
                        <a:pt x="120369" y="275824"/>
                        <a:pt x="119967" y="275529"/>
                        <a:pt x="119685" y="275301"/>
                      </a:cubicBezTo>
                      <a:cubicBezTo>
                        <a:pt x="117554" y="273237"/>
                        <a:pt x="115490" y="271106"/>
                        <a:pt x="113131" y="269149"/>
                      </a:cubicBezTo>
                      <a:cubicBezTo>
                        <a:pt x="108079" y="264847"/>
                        <a:pt x="103656" y="260009"/>
                        <a:pt x="101069" y="253937"/>
                      </a:cubicBezTo>
                      <a:cubicBezTo>
                        <a:pt x="99970" y="251297"/>
                        <a:pt x="98831" y="248764"/>
                        <a:pt x="97276" y="246418"/>
                      </a:cubicBezTo>
                      <a:cubicBezTo>
                        <a:pt x="94234" y="241593"/>
                        <a:pt x="91647" y="236541"/>
                        <a:pt x="86822" y="233029"/>
                      </a:cubicBezTo>
                      <a:cubicBezTo>
                        <a:pt x="85844" y="230041"/>
                        <a:pt x="83150" y="228486"/>
                        <a:pt x="81421" y="226087"/>
                      </a:cubicBezTo>
                      <a:cubicBezTo>
                        <a:pt x="80443" y="224478"/>
                        <a:pt x="79357" y="222294"/>
                        <a:pt x="79639" y="220578"/>
                      </a:cubicBezTo>
                      <a:cubicBezTo>
                        <a:pt x="80094" y="218166"/>
                        <a:pt x="79464" y="216330"/>
                        <a:pt x="78432" y="214373"/>
                      </a:cubicBezTo>
                      <a:cubicBezTo>
                        <a:pt x="78312" y="214025"/>
                        <a:pt x="78258" y="213569"/>
                        <a:pt x="78205" y="213113"/>
                      </a:cubicBezTo>
                      <a:cubicBezTo>
                        <a:pt x="78097" y="211049"/>
                        <a:pt x="77575" y="208865"/>
                        <a:pt x="77977" y="206734"/>
                      </a:cubicBezTo>
                      <a:cubicBezTo>
                        <a:pt x="78151" y="205527"/>
                        <a:pt x="77856" y="205997"/>
                        <a:pt x="77173" y="205997"/>
                      </a:cubicBezTo>
                      <a:cubicBezTo>
                        <a:pt x="76824" y="205943"/>
                        <a:pt x="76422" y="205420"/>
                        <a:pt x="76141" y="205072"/>
                      </a:cubicBezTo>
                      <a:cubicBezTo>
                        <a:pt x="74532" y="203289"/>
                        <a:pt x="75055" y="200702"/>
                        <a:pt x="74010" y="198813"/>
                      </a:cubicBezTo>
                      <a:cubicBezTo>
                        <a:pt x="73152" y="197258"/>
                        <a:pt x="72576" y="195703"/>
                        <a:pt x="72348" y="193934"/>
                      </a:cubicBezTo>
                      <a:cubicBezTo>
                        <a:pt x="72227" y="192956"/>
                        <a:pt x="71597" y="192031"/>
                        <a:pt x="71021" y="191120"/>
                      </a:cubicBezTo>
                      <a:cubicBezTo>
                        <a:pt x="69815" y="189283"/>
                        <a:pt x="68434" y="187220"/>
                        <a:pt x="67228" y="185437"/>
                      </a:cubicBezTo>
                      <a:cubicBezTo>
                        <a:pt x="65727" y="182904"/>
                        <a:pt x="64521" y="180264"/>
                        <a:pt x="62805" y="177851"/>
                      </a:cubicBezTo>
                      <a:cubicBezTo>
                        <a:pt x="60848" y="175090"/>
                        <a:pt x="58503" y="171874"/>
                        <a:pt x="56318" y="168657"/>
                      </a:cubicBezTo>
                      <a:cubicBezTo>
                        <a:pt x="53799" y="165266"/>
                        <a:pt x="51319" y="161943"/>
                        <a:pt x="48732" y="158498"/>
                      </a:cubicBezTo>
                      <a:cubicBezTo>
                        <a:pt x="45690" y="154651"/>
                        <a:pt x="42594" y="150805"/>
                        <a:pt x="39940" y="146610"/>
                      </a:cubicBezTo>
                      <a:cubicBezTo>
                        <a:pt x="38908" y="145055"/>
                        <a:pt x="38573" y="143219"/>
                        <a:pt x="38332" y="141209"/>
                      </a:cubicBezTo>
                      <a:cubicBezTo>
                        <a:pt x="37876" y="138636"/>
                        <a:pt x="37126" y="136210"/>
                        <a:pt x="38332" y="133690"/>
                      </a:cubicBezTo>
                      <a:cubicBezTo>
                        <a:pt x="38560" y="132993"/>
                        <a:pt x="38104" y="132082"/>
                        <a:pt x="37984" y="131278"/>
                      </a:cubicBezTo>
                      <a:cubicBezTo>
                        <a:pt x="37233" y="125823"/>
                        <a:pt x="37461" y="120355"/>
                        <a:pt x="36483" y="114967"/>
                      </a:cubicBezTo>
                      <a:cubicBezTo>
                        <a:pt x="36362" y="114337"/>
                        <a:pt x="36710" y="113586"/>
                        <a:pt x="36657" y="112903"/>
                      </a:cubicBezTo>
                      <a:cubicBezTo>
                        <a:pt x="36536" y="111455"/>
                        <a:pt x="36375" y="110034"/>
                        <a:pt x="35973" y="108654"/>
                      </a:cubicBezTo>
                      <a:cubicBezTo>
                        <a:pt x="34941" y="104861"/>
                        <a:pt x="32127" y="101417"/>
                        <a:pt x="32636" y="97101"/>
                      </a:cubicBezTo>
                      <a:cubicBezTo>
                        <a:pt x="32690" y="96766"/>
                        <a:pt x="32462" y="96364"/>
                        <a:pt x="32355" y="96069"/>
                      </a:cubicBezTo>
                      <a:cubicBezTo>
                        <a:pt x="30974" y="91472"/>
                        <a:pt x="30344" y="86768"/>
                        <a:pt x="29486" y="82224"/>
                      </a:cubicBezTo>
                      <a:cubicBezTo>
                        <a:pt x="28910" y="79289"/>
                        <a:pt x="28454" y="76421"/>
                        <a:pt x="27985" y="73486"/>
                      </a:cubicBezTo>
                      <a:cubicBezTo>
                        <a:pt x="26900" y="67455"/>
                        <a:pt x="26096" y="61424"/>
                        <a:pt x="25975" y="55339"/>
                      </a:cubicBezTo>
                      <a:cubicBezTo>
                        <a:pt x="25868" y="53905"/>
                        <a:pt x="25801" y="52350"/>
                        <a:pt x="25573" y="50916"/>
                      </a:cubicBezTo>
                      <a:cubicBezTo>
                        <a:pt x="24822" y="46145"/>
                        <a:pt x="24072" y="41494"/>
                        <a:pt x="23281" y="36562"/>
                      </a:cubicBezTo>
                      <a:cubicBezTo>
                        <a:pt x="22651" y="33627"/>
                        <a:pt x="22584" y="30638"/>
                        <a:pt x="21847" y="27770"/>
                      </a:cubicBezTo>
                      <a:cubicBezTo>
                        <a:pt x="21271" y="25063"/>
                        <a:pt x="20065" y="22369"/>
                        <a:pt x="19153" y="19675"/>
                      </a:cubicBezTo>
                      <a:cubicBezTo>
                        <a:pt x="19033" y="19447"/>
                        <a:pt x="18979" y="19219"/>
                        <a:pt x="18872" y="18978"/>
                      </a:cubicBezTo>
                      <a:cubicBezTo>
                        <a:pt x="24380" y="22999"/>
                        <a:pt x="30532" y="25411"/>
                        <a:pt x="36161" y="28453"/>
                      </a:cubicBezTo>
                      <a:cubicBezTo>
                        <a:pt x="39833" y="30571"/>
                        <a:pt x="44149" y="31616"/>
                        <a:pt x="47875" y="33573"/>
                      </a:cubicBezTo>
                      <a:cubicBezTo>
                        <a:pt x="52646" y="36267"/>
                        <a:pt x="57873" y="37768"/>
                        <a:pt x="62644" y="40690"/>
                      </a:cubicBezTo>
                      <a:cubicBezTo>
                        <a:pt x="67067" y="43625"/>
                        <a:pt x="71946" y="45689"/>
                        <a:pt x="76368" y="48504"/>
                      </a:cubicBezTo>
                      <a:cubicBezTo>
                        <a:pt x="78379" y="49924"/>
                        <a:pt x="80336" y="51318"/>
                        <a:pt x="82400" y="52752"/>
                      </a:cubicBezTo>
                      <a:cubicBezTo>
                        <a:pt x="87050" y="55795"/>
                        <a:pt x="91754" y="58837"/>
                        <a:pt x="96298" y="61826"/>
                      </a:cubicBezTo>
                      <a:cubicBezTo>
                        <a:pt x="99742" y="64010"/>
                        <a:pt x="101579" y="67911"/>
                        <a:pt x="105599" y="69237"/>
                      </a:cubicBezTo>
                      <a:cubicBezTo>
                        <a:pt x="105774" y="69358"/>
                        <a:pt x="105948" y="69706"/>
                        <a:pt x="106055" y="69934"/>
                      </a:cubicBezTo>
                      <a:cubicBezTo>
                        <a:pt x="108923" y="73151"/>
                        <a:pt x="111965" y="76301"/>
                        <a:pt x="114552" y="79638"/>
                      </a:cubicBezTo>
                      <a:cubicBezTo>
                        <a:pt x="116737" y="83082"/>
                        <a:pt x="121910" y="84288"/>
                        <a:pt x="122071" y="89234"/>
                      </a:cubicBezTo>
                      <a:cubicBezTo>
                        <a:pt x="123853" y="89917"/>
                        <a:pt x="124135" y="92102"/>
                        <a:pt x="125395" y="93188"/>
                      </a:cubicBezTo>
                      <a:cubicBezTo>
                        <a:pt x="128384" y="96002"/>
                        <a:pt x="130796" y="99112"/>
                        <a:pt x="133329" y="102261"/>
                      </a:cubicBezTo>
                      <a:cubicBezTo>
                        <a:pt x="135232" y="104620"/>
                        <a:pt x="137176" y="106858"/>
                        <a:pt x="139307" y="108922"/>
                      </a:cubicBezTo>
                      <a:cubicBezTo>
                        <a:pt x="145445" y="116106"/>
                        <a:pt x="151945" y="123571"/>
                        <a:pt x="157856" y="130634"/>
                      </a:cubicBezTo>
                      <a:cubicBezTo>
                        <a:pt x="159920" y="133047"/>
                        <a:pt x="161702" y="135687"/>
                        <a:pt x="162680" y="139011"/>
                      </a:cubicBezTo>
                      <a:cubicBezTo>
                        <a:pt x="163431" y="141879"/>
                        <a:pt x="165147" y="144519"/>
                        <a:pt x="166822" y="147119"/>
                      </a:cubicBezTo>
                      <a:cubicBezTo>
                        <a:pt x="168779" y="150108"/>
                        <a:pt x="171540" y="152856"/>
                        <a:pt x="170963" y="156769"/>
                      </a:cubicBezTo>
                      <a:cubicBezTo>
                        <a:pt x="170963" y="156997"/>
                        <a:pt x="170963" y="157399"/>
                        <a:pt x="171138" y="157520"/>
                      </a:cubicBezTo>
                      <a:cubicBezTo>
                        <a:pt x="173148" y="158793"/>
                        <a:pt x="172572" y="160964"/>
                        <a:pt x="173027" y="162800"/>
                      </a:cubicBezTo>
                      <a:cubicBezTo>
                        <a:pt x="173550" y="164864"/>
                        <a:pt x="174113" y="167049"/>
                        <a:pt x="175386" y="168536"/>
                      </a:cubicBezTo>
                      <a:cubicBezTo>
                        <a:pt x="178308" y="172209"/>
                        <a:pt x="180318" y="176404"/>
                        <a:pt x="182851" y="180250"/>
                      </a:cubicBezTo>
                      <a:cubicBezTo>
                        <a:pt x="188735" y="188426"/>
                        <a:pt x="190464" y="198478"/>
                        <a:pt x="193680" y="20784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7" name="PA-任意多边形 53">
                  <a:extLst>
                    <a:ext uri="{FF2B5EF4-FFF2-40B4-BE49-F238E27FC236}">
                      <a16:creationId xmlns:a16="http://schemas.microsoft.com/office/drawing/2014/main" id="{FA1466CE-D051-8D25-21E0-24B773F3EE79}"/>
                    </a:ext>
                  </a:extLst>
                </p:cNvPr>
                <p:cNvSpPr/>
                <p:nvPr>
                  <p:custDataLst>
                    <p:tags r:id="rId20"/>
                  </p:custDataLst>
                </p:nvPr>
              </p:nvSpPr>
              <p:spPr>
                <a:xfrm>
                  <a:off x="-4409867" y="-991710"/>
                  <a:ext cx="409515" cy="256899"/>
                </a:xfrm>
                <a:custGeom>
                  <a:avLst/>
                  <a:gdLst>
                    <a:gd name="connsiteX0" fmla="*/ 27302 w 409515"/>
                    <a:gd name="connsiteY0" fmla="*/ 69452 h 256899"/>
                    <a:gd name="connsiteX1" fmla="*/ 31899 w 409515"/>
                    <a:gd name="connsiteY1" fmla="*/ 75939 h 256899"/>
                    <a:gd name="connsiteX2" fmla="*/ 42701 w 409515"/>
                    <a:gd name="connsiteY2" fmla="*/ 90132 h 256899"/>
                    <a:gd name="connsiteX3" fmla="*/ 51091 w 409515"/>
                    <a:gd name="connsiteY3" fmla="*/ 99608 h 256899"/>
                    <a:gd name="connsiteX4" fmla="*/ 51600 w 409515"/>
                    <a:gd name="connsiteY4" fmla="*/ 100238 h 256899"/>
                    <a:gd name="connsiteX5" fmla="*/ 59642 w 409515"/>
                    <a:gd name="connsiteY5" fmla="*/ 111496 h 256899"/>
                    <a:gd name="connsiteX6" fmla="*/ 67630 w 409515"/>
                    <a:gd name="connsiteY6" fmla="*/ 121829 h 256899"/>
                    <a:gd name="connsiteX7" fmla="*/ 71825 w 409515"/>
                    <a:gd name="connsiteY7" fmla="*/ 125568 h 256899"/>
                    <a:gd name="connsiteX8" fmla="*/ 81528 w 409515"/>
                    <a:gd name="connsiteY8" fmla="*/ 134065 h 256899"/>
                    <a:gd name="connsiteX9" fmla="*/ 88993 w 409515"/>
                    <a:gd name="connsiteY9" fmla="*/ 140043 h 256899"/>
                    <a:gd name="connsiteX10" fmla="*/ 114726 w 409515"/>
                    <a:gd name="connsiteY10" fmla="*/ 154853 h 256899"/>
                    <a:gd name="connsiteX11" fmla="*/ 123062 w 409515"/>
                    <a:gd name="connsiteY11" fmla="*/ 159972 h 256899"/>
                    <a:gd name="connsiteX12" fmla="*/ 130930 w 409515"/>
                    <a:gd name="connsiteY12" fmla="*/ 164972 h 256899"/>
                    <a:gd name="connsiteX13" fmla="*/ 139547 w 409515"/>
                    <a:gd name="connsiteY13" fmla="*/ 171298 h 256899"/>
                    <a:gd name="connsiteX14" fmla="*/ 140124 w 409515"/>
                    <a:gd name="connsiteY14" fmla="*/ 171928 h 256899"/>
                    <a:gd name="connsiteX15" fmla="*/ 144949 w 409515"/>
                    <a:gd name="connsiteY15" fmla="*/ 174970 h 256899"/>
                    <a:gd name="connsiteX16" fmla="*/ 150404 w 409515"/>
                    <a:gd name="connsiteY16" fmla="*/ 178012 h 256899"/>
                    <a:gd name="connsiteX17" fmla="*/ 163672 w 409515"/>
                    <a:gd name="connsiteY17" fmla="*/ 182207 h 256899"/>
                    <a:gd name="connsiteX18" fmla="*/ 190611 w 409515"/>
                    <a:gd name="connsiteY18" fmla="*/ 193519 h 256899"/>
                    <a:gd name="connsiteX19" fmla="*/ 196642 w 409515"/>
                    <a:gd name="connsiteY19" fmla="*/ 196333 h 256899"/>
                    <a:gd name="connsiteX20" fmla="*/ 203303 w 409515"/>
                    <a:gd name="connsiteY20" fmla="*/ 198518 h 256899"/>
                    <a:gd name="connsiteX21" fmla="*/ 210018 w 409515"/>
                    <a:gd name="connsiteY21" fmla="*/ 200649 h 256899"/>
                    <a:gd name="connsiteX22" fmla="*/ 212605 w 409515"/>
                    <a:gd name="connsiteY22" fmla="*/ 201855 h 256899"/>
                    <a:gd name="connsiteX23" fmla="*/ 225417 w 409515"/>
                    <a:gd name="connsiteY23" fmla="*/ 206908 h 256899"/>
                    <a:gd name="connsiteX24" fmla="*/ 232199 w 409515"/>
                    <a:gd name="connsiteY24" fmla="*/ 209428 h 256899"/>
                    <a:gd name="connsiteX25" fmla="*/ 238753 w 409515"/>
                    <a:gd name="connsiteY25" fmla="*/ 211961 h 256899"/>
                    <a:gd name="connsiteX26" fmla="*/ 249435 w 409515"/>
                    <a:gd name="connsiteY26" fmla="*/ 215579 h 256899"/>
                    <a:gd name="connsiteX27" fmla="*/ 258803 w 409515"/>
                    <a:gd name="connsiteY27" fmla="*/ 216491 h 256899"/>
                    <a:gd name="connsiteX28" fmla="*/ 267126 w 409515"/>
                    <a:gd name="connsiteY28" fmla="*/ 218796 h 256899"/>
                    <a:gd name="connsiteX29" fmla="*/ 270463 w 409515"/>
                    <a:gd name="connsiteY29" fmla="*/ 220458 h 256899"/>
                    <a:gd name="connsiteX30" fmla="*/ 279764 w 409515"/>
                    <a:gd name="connsiteY30" fmla="*/ 224197 h 256899"/>
                    <a:gd name="connsiteX31" fmla="*/ 289119 w 409515"/>
                    <a:gd name="connsiteY31" fmla="*/ 226891 h 256899"/>
                    <a:gd name="connsiteX32" fmla="*/ 291532 w 409515"/>
                    <a:gd name="connsiteY32" fmla="*/ 227293 h 256899"/>
                    <a:gd name="connsiteX33" fmla="*/ 304908 w 409515"/>
                    <a:gd name="connsiteY33" fmla="*/ 230858 h 256899"/>
                    <a:gd name="connsiteX34" fmla="*/ 321500 w 409515"/>
                    <a:gd name="connsiteY34" fmla="*/ 235388 h 256899"/>
                    <a:gd name="connsiteX35" fmla="*/ 321902 w 409515"/>
                    <a:gd name="connsiteY35" fmla="*/ 235563 h 256899"/>
                    <a:gd name="connsiteX36" fmla="*/ 342756 w 409515"/>
                    <a:gd name="connsiteY36" fmla="*/ 239302 h 256899"/>
                    <a:gd name="connsiteX37" fmla="*/ 347688 w 409515"/>
                    <a:gd name="connsiteY37" fmla="*/ 240039 h 256899"/>
                    <a:gd name="connsiteX38" fmla="*/ 351991 w 409515"/>
                    <a:gd name="connsiteY38" fmla="*/ 240843 h 256899"/>
                    <a:gd name="connsiteX39" fmla="*/ 356132 w 409515"/>
                    <a:gd name="connsiteY39" fmla="*/ 242907 h 256899"/>
                    <a:gd name="connsiteX40" fmla="*/ 359295 w 409515"/>
                    <a:gd name="connsiteY40" fmla="*/ 244515 h 256899"/>
                    <a:gd name="connsiteX41" fmla="*/ 373716 w 409515"/>
                    <a:gd name="connsiteY41" fmla="*/ 247156 h 256899"/>
                    <a:gd name="connsiteX42" fmla="*/ 382910 w 409515"/>
                    <a:gd name="connsiteY42" fmla="*/ 251525 h 256899"/>
                    <a:gd name="connsiteX43" fmla="*/ 387507 w 409515"/>
                    <a:gd name="connsiteY43" fmla="*/ 253080 h 256899"/>
                    <a:gd name="connsiteX44" fmla="*/ 391582 w 409515"/>
                    <a:gd name="connsiteY44" fmla="*/ 253937 h 256899"/>
                    <a:gd name="connsiteX45" fmla="*/ 398310 w 409515"/>
                    <a:gd name="connsiteY45" fmla="*/ 256698 h 256899"/>
                    <a:gd name="connsiteX46" fmla="*/ 400320 w 409515"/>
                    <a:gd name="connsiteY46" fmla="*/ 256470 h 256899"/>
                    <a:gd name="connsiteX47" fmla="*/ 407262 w 409515"/>
                    <a:gd name="connsiteY47" fmla="*/ 253884 h 256899"/>
                    <a:gd name="connsiteX48" fmla="*/ 408750 w 409515"/>
                    <a:gd name="connsiteY48" fmla="*/ 244985 h 256899"/>
                    <a:gd name="connsiteX49" fmla="*/ 405936 w 409515"/>
                    <a:gd name="connsiteY49" fmla="*/ 238390 h 256899"/>
                    <a:gd name="connsiteX50" fmla="*/ 400883 w 409515"/>
                    <a:gd name="connsiteY50" fmla="*/ 236849 h 256899"/>
                    <a:gd name="connsiteX51" fmla="*/ 391970 w 409515"/>
                    <a:gd name="connsiteY51" fmla="*/ 234370 h 256899"/>
                    <a:gd name="connsiteX52" fmla="*/ 388405 w 409515"/>
                    <a:gd name="connsiteY52" fmla="*/ 232587 h 256899"/>
                    <a:gd name="connsiteX53" fmla="*/ 384331 w 409515"/>
                    <a:gd name="connsiteY53" fmla="*/ 230912 h 256899"/>
                    <a:gd name="connsiteX54" fmla="*/ 377723 w 409515"/>
                    <a:gd name="connsiteY54" fmla="*/ 227870 h 256899"/>
                    <a:gd name="connsiteX55" fmla="*/ 362672 w 409515"/>
                    <a:gd name="connsiteY55" fmla="*/ 221785 h 256899"/>
                    <a:gd name="connsiteX56" fmla="*/ 355609 w 409515"/>
                    <a:gd name="connsiteY56" fmla="*/ 221275 h 256899"/>
                    <a:gd name="connsiteX57" fmla="*/ 354403 w 409515"/>
                    <a:gd name="connsiteY57" fmla="*/ 221329 h 256899"/>
                    <a:gd name="connsiteX58" fmla="*/ 350382 w 409515"/>
                    <a:gd name="connsiteY58" fmla="*/ 221557 h 256899"/>
                    <a:gd name="connsiteX59" fmla="*/ 341135 w 409515"/>
                    <a:gd name="connsiteY59" fmla="*/ 220351 h 256899"/>
                    <a:gd name="connsiteX60" fmla="*/ 334299 w 409515"/>
                    <a:gd name="connsiteY60" fmla="*/ 219372 h 256899"/>
                    <a:gd name="connsiteX61" fmla="*/ 319369 w 409515"/>
                    <a:gd name="connsiteY61" fmla="*/ 215982 h 256899"/>
                    <a:gd name="connsiteX62" fmla="*/ 317358 w 409515"/>
                    <a:gd name="connsiteY62" fmla="*/ 214547 h 256899"/>
                    <a:gd name="connsiteX63" fmla="*/ 314021 w 409515"/>
                    <a:gd name="connsiteY63" fmla="*/ 212993 h 256899"/>
                    <a:gd name="connsiteX64" fmla="*/ 298917 w 409515"/>
                    <a:gd name="connsiteY64" fmla="*/ 208798 h 256899"/>
                    <a:gd name="connsiteX65" fmla="*/ 295995 w 409515"/>
                    <a:gd name="connsiteY65" fmla="*/ 207538 h 256899"/>
                    <a:gd name="connsiteX66" fmla="*/ 284442 w 409515"/>
                    <a:gd name="connsiteY66" fmla="*/ 206908 h 256899"/>
                    <a:gd name="connsiteX67" fmla="*/ 270316 w 409515"/>
                    <a:gd name="connsiteY67" fmla="*/ 209428 h 256899"/>
                    <a:gd name="connsiteX68" fmla="*/ 265893 w 409515"/>
                    <a:gd name="connsiteY68" fmla="*/ 207994 h 256899"/>
                    <a:gd name="connsiteX69" fmla="*/ 262395 w 409515"/>
                    <a:gd name="connsiteY69" fmla="*/ 202887 h 256899"/>
                    <a:gd name="connsiteX70" fmla="*/ 245226 w 409515"/>
                    <a:gd name="connsiteY70" fmla="*/ 190651 h 256899"/>
                    <a:gd name="connsiteX71" fmla="*/ 241554 w 409515"/>
                    <a:gd name="connsiteY71" fmla="*/ 189324 h 256899"/>
                    <a:gd name="connsiteX72" fmla="*/ 232990 w 409515"/>
                    <a:gd name="connsiteY72" fmla="*/ 187488 h 256899"/>
                    <a:gd name="connsiteX73" fmla="*/ 231730 w 409515"/>
                    <a:gd name="connsiteY73" fmla="*/ 187488 h 256899"/>
                    <a:gd name="connsiteX74" fmla="*/ 222884 w 409515"/>
                    <a:gd name="connsiteY74" fmla="*/ 186054 h 256899"/>
                    <a:gd name="connsiteX75" fmla="*/ 204215 w 409515"/>
                    <a:gd name="connsiteY75" fmla="*/ 180130 h 256899"/>
                    <a:gd name="connsiteX76" fmla="*/ 196857 w 409515"/>
                    <a:gd name="connsiteY76" fmla="*/ 175881 h 256899"/>
                    <a:gd name="connsiteX77" fmla="*/ 180666 w 409515"/>
                    <a:gd name="connsiteY77" fmla="*/ 170426 h 256899"/>
                    <a:gd name="connsiteX78" fmla="*/ 172330 w 409515"/>
                    <a:gd name="connsiteY78" fmla="*/ 167491 h 256899"/>
                    <a:gd name="connsiteX79" fmla="*/ 167854 w 409515"/>
                    <a:gd name="connsiteY79" fmla="*/ 163819 h 256899"/>
                    <a:gd name="connsiteX80" fmla="*/ 163431 w 409515"/>
                    <a:gd name="connsiteY80" fmla="*/ 159168 h 256899"/>
                    <a:gd name="connsiteX81" fmla="*/ 162627 w 409515"/>
                    <a:gd name="connsiteY81" fmla="*/ 158243 h 256899"/>
                    <a:gd name="connsiteX82" fmla="*/ 158954 w 409515"/>
                    <a:gd name="connsiteY82" fmla="*/ 153017 h 256899"/>
                    <a:gd name="connsiteX83" fmla="*/ 157869 w 409515"/>
                    <a:gd name="connsiteY83" fmla="*/ 152735 h 256899"/>
                    <a:gd name="connsiteX84" fmla="*/ 156435 w 409515"/>
                    <a:gd name="connsiteY84" fmla="*/ 152507 h 256899"/>
                    <a:gd name="connsiteX85" fmla="*/ 151275 w 409515"/>
                    <a:gd name="connsiteY85" fmla="*/ 148433 h 256899"/>
                    <a:gd name="connsiteX86" fmla="*/ 147308 w 409515"/>
                    <a:gd name="connsiteY86" fmla="*/ 145163 h 256899"/>
                    <a:gd name="connsiteX87" fmla="*/ 144721 w 409515"/>
                    <a:gd name="connsiteY87" fmla="*/ 143380 h 256899"/>
                    <a:gd name="connsiteX88" fmla="*/ 138462 w 409515"/>
                    <a:gd name="connsiteY88" fmla="*/ 140445 h 256899"/>
                    <a:gd name="connsiteX89" fmla="*/ 130769 w 409515"/>
                    <a:gd name="connsiteY89" fmla="*/ 136250 h 256899"/>
                    <a:gd name="connsiteX90" fmla="*/ 120422 w 409515"/>
                    <a:gd name="connsiteY90" fmla="*/ 131774 h 256899"/>
                    <a:gd name="connsiteX91" fmla="*/ 108762 w 409515"/>
                    <a:gd name="connsiteY91" fmla="*/ 126721 h 256899"/>
                    <a:gd name="connsiteX92" fmla="*/ 95145 w 409515"/>
                    <a:gd name="connsiteY92" fmla="*/ 120864 h 256899"/>
                    <a:gd name="connsiteX93" fmla="*/ 91004 w 409515"/>
                    <a:gd name="connsiteY93" fmla="*/ 116897 h 256899"/>
                    <a:gd name="connsiteX94" fmla="*/ 87278 w 409515"/>
                    <a:gd name="connsiteY94" fmla="*/ 110182 h 256899"/>
                    <a:gd name="connsiteX95" fmla="*/ 85897 w 409515"/>
                    <a:gd name="connsiteY95" fmla="*/ 108172 h 256899"/>
                    <a:gd name="connsiteX96" fmla="*/ 76703 w 409515"/>
                    <a:gd name="connsiteY96" fmla="*/ 94555 h 256899"/>
                    <a:gd name="connsiteX97" fmla="*/ 75899 w 409515"/>
                    <a:gd name="connsiteY97" fmla="*/ 92652 h 256899"/>
                    <a:gd name="connsiteX98" fmla="*/ 73366 w 409515"/>
                    <a:gd name="connsiteY98" fmla="*/ 89207 h 256899"/>
                    <a:gd name="connsiteX99" fmla="*/ 65043 w 409515"/>
                    <a:gd name="connsiteY99" fmla="*/ 80469 h 256899"/>
                    <a:gd name="connsiteX100" fmla="*/ 64346 w 409515"/>
                    <a:gd name="connsiteY100" fmla="*/ 79491 h 256899"/>
                    <a:gd name="connsiteX101" fmla="*/ 55554 w 409515"/>
                    <a:gd name="connsiteY101" fmla="*/ 68460 h 256899"/>
                    <a:gd name="connsiteX102" fmla="*/ 50501 w 409515"/>
                    <a:gd name="connsiteY102" fmla="*/ 61169 h 256899"/>
                    <a:gd name="connsiteX103" fmla="*/ 45274 w 409515"/>
                    <a:gd name="connsiteY103" fmla="*/ 53704 h 256899"/>
                    <a:gd name="connsiteX104" fmla="*/ 41026 w 409515"/>
                    <a:gd name="connsiteY104" fmla="*/ 45542 h 256899"/>
                    <a:gd name="connsiteX105" fmla="*/ 38895 w 409515"/>
                    <a:gd name="connsiteY105" fmla="*/ 41642 h 256899"/>
                    <a:gd name="connsiteX106" fmla="*/ 34700 w 409515"/>
                    <a:gd name="connsiteY106" fmla="*/ 35142 h 256899"/>
                    <a:gd name="connsiteX107" fmla="*/ 42741 w 409515"/>
                    <a:gd name="connsiteY107" fmla="*/ 32327 h 256899"/>
                    <a:gd name="connsiteX108" fmla="*/ 56010 w 409515"/>
                    <a:gd name="connsiteY108" fmla="*/ 28306 h 256899"/>
                    <a:gd name="connsiteX109" fmla="*/ 69158 w 409515"/>
                    <a:gd name="connsiteY109" fmla="*/ 25787 h 256899"/>
                    <a:gd name="connsiteX110" fmla="*/ 75417 w 409515"/>
                    <a:gd name="connsiteY110" fmla="*/ 25264 h 256899"/>
                    <a:gd name="connsiteX111" fmla="*/ 89489 w 409515"/>
                    <a:gd name="connsiteY111" fmla="*/ 23321 h 256899"/>
                    <a:gd name="connsiteX112" fmla="*/ 99769 w 409515"/>
                    <a:gd name="connsiteY112" fmla="*/ 23776 h 256899"/>
                    <a:gd name="connsiteX113" fmla="*/ 100399 w 409515"/>
                    <a:gd name="connsiteY113" fmla="*/ 23897 h 256899"/>
                    <a:gd name="connsiteX114" fmla="*/ 111255 w 409515"/>
                    <a:gd name="connsiteY114" fmla="*/ 26189 h 256899"/>
                    <a:gd name="connsiteX115" fmla="*/ 121360 w 409515"/>
                    <a:gd name="connsiteY115" fmla="*/ 29526 h 256899"/>
                    <a:gd name="connsiteX116" fmla="*/ 125730 w 409515"/>
                    <a:gd name="connsiteY116" fmla="*/ 30451 h 256899"/>
                    <a:gd name="connsiteX117" fmla="*/ 136076 w 409515"/>
                    <a:gd name="connsiteY117" fmla="*/ 32461 h 256899"/>
                    <a:gd name="connsiteX118" fmla="*/ 143662 w 409515"/>
                    <a:gd name="connsiteY118" fmla="*/ 34244 h 256899"/>
                    <a:gd name="connsiteX119" fmla="*/ 168189 w 409515"/>
                    <a:gd name="connsiteY119" fmla="*/ 39591 h 256899"/>
                    <a:gd name="connsiteX120" fmla="*/ 176002 w 409515"/>
                    <a:gd name="connsiteY120" fmla="*/ 43143 h 256899"/>
                    <a:gd name="connsiteX121" fmla="*/ 183186 w 409515"/>
                    <a:gd name="connsiteY121" fmla="*/ 46654 h 256899"/>
                    <a:gd name="connsiteX122" fmla="*/ 191228 w 409515"/>
                    <a:gd name="connsiteY122" fmla="*/ 51412 h 256899"/>
                    <a:gd name="connsiteX123" fmla="*/ 191683 w 409515"/>
                    <a:gd name="connsiteY123" fmla="*/ 51868 h 256899"/>
                    <a:gd name="connsiteX124" fmla="*/ 195758 w 409515"/>
                    <a:gd name="connsiteY124" fmla="*/ 54803 h 256899"/>
                    <a:gd name="connsiteX125" fmla="*/ 200529 w 409515"/>
                    <a:gd name="connsiteY125" fmla="*/ 57618 h 256899"/>
                    <a:gd name="connsiteX126" fmla="*/ 212243 w 409515"/>
                    <a:gd name="connsiteY126" fmla="*/ 61571 h 256899"/>
                    <a:gd name="connsiteX127" fmla="*/ 234866 w 409515"/>
                    <a:gd name="connsiteY127" fmla="*/ 74893 h 256899"/>
                    <a:gd name="connsiteX128" fmla="*/ 239812 w 409515"/>
                    <a:gd name="connsiteY128" fmla="*/ 78338 h 256899"/>
                    <a:gd name="connsiteX129" fmla="*/ 245213 w 409515"/>
                    <a:gd name="connsiteY129" fmla="*/ 81621 h 256899"/>
                    <a:gd name="connsiteX130" fmla="*/ 250668 w 409515"/>
                    <a:gd name="connsiteY130" fmla="*/ 85120 h 256899"/>
                    <a:gd name="connsiteX131" fmla="*/ 252624 w 409515"/>
                    <a:gd name="connsiteY131" fmla="*/ 86902 h 256899"/>
                    <a:gd name="connsiteX132" fmla="*/ 262784 w 409515"/>
                    <a:gd name="connsiteY132" fmla="*/ 94434 h 256899"/>
                    <a:gd name="connsiteX133" fmla="*/ 267957 w 409515"/>
                    <a:gd name="connsiteY133" fmla="*/ 98509 h 256899"/>
                    <a:gd name="connsiteX134" fmla="*/ 272835 w 409515"/>
                    <a:gd name="connsiteY134" fmla="*/ 102704 h 256899"/>
                    <a:gd name="connsiteX135" fmla="*/ 280984 w 409515"/>
                    <a:gd name="connsiteY135" fmla="*/ 109311 h 256899"/>
                    <a:gd name="connsiteX136" fmla="*/ 288972 w 409515"/>
                    <a:gd name="connsiteY136" fmla="*/ 112983 h 256899"/>
                    <a:gd name="connsiteX137" fmla="*/ 295231 w 409515"/>
                    <a:gd name="connsiteY137" fmla="*/ 117915 h 256899"/>
                    <a:gd name="connsiteX138" fmla="*/ 297416 w 409515"/>
                    <a:gd name="connsiteY138" fmla="*/ 120676 h 256899"/>
                    <a:gd name="connsiteX139" fmla="*/ 304023 w 409515"/>
                    <a:gd name="connsiteY139" fmla="*/ 127284 h 256899"/>
                    <a:gd name="connsiteX140" fmla="*/ 310979 w 409515"/>
                    <a:gd name="connsiteY140" fmla="*/ 133141 h 256899"/>
                    <a:gd name="connsiteX141" fmla="*/ 312869 w 409515"/>
                    <a:gd name="connsiteY141" fmla="*/ 134467 h 256899"/>
                    <a:gd name="connsiteX142" fmla="*/ 322693 w 409515"/>
                    <a:gd name="connsiteY142" fmla="*/ 142911 h 256899"/>
                    <a:gd name="connsiteX143" fmla="*/ 334876 w 409515"/>
                    <a:gd name="connsiteY143" fmla="*/ 153593 h 256899"/>
                    <a:gd name="connsiteX144" fmla="*/ 335157 w 409515"/>
                    <a:gd name="connsiteY144" fmla="*/ 153888 h 256899"/>
                    <a:gd name="connsiteX145" fmla="*/ 351012 w 409515"/>
                    <a:gd name="connsiteY145" fmla="*/ 166004 h 256899"/>
                    <a:gd name="connsiteX146" fmla="*/ 354859 w 409515"/>
                    <a:gd name="connsiteY146" fmla="*/ 168765 h 256899"/>
                    <a:gd name="connsiteX147" fmla="*/ 358129 w 409515"/>
                    <a:gd name="connsiteY147" fmla="*/ 171298 h 256899"/>
                    <a:gd name="connsiteX148" fmla="*/ 360662 w 409515"/>
                    <a:gd name="connsiteY148" fmla="*/ 174916 h 256899"/>
                    <a:gd name="connsiteX149" fmla="*/ 362619 w 409515"/>
                    <a:gd name="connsiteY149" fmla="*/ 177610 h 256899"/>
                    <a:gd name="connsiteX150" fmla="*/ 373475 w 409515"/>
                    <a:gd name="connsiteY150" fmla="*/ 186161 h 256899"/>
                    <a:gd name="connsiteX151" fmla="*/ 379104 w 409515"/>
                    <a:gd name="connsiteY151" fmla="*/ 193921 h 256899"/>
                    <a:gd name="connsiteX152" fmla="*/ 382320 w 409515"/>
                    <a:gd name="connsiteY152" fmla="*/ 197258 h 256899"/>
                    <a:gd name="connsiteX153" fmla="*/ 385363 w 409515"/>
                    <a:gd name="connsiteY153" fmla="*/ 199724 h 256899"/>
                    <a:gd name="connsiteX154" fmla="*/ 389786 w 409515"/>
                    <a:gd name="connsiteY154" fmla="*/ 204951 h 256899"/>
                    <a:gd name="connsiteX155" fmla="*/ 391622 w 409515"/>
                    <a:gd name="connsiteY155" fmla="*/ 205648 h 256899"/>
                    <a:gd name="connsiteX156" fmla="*/ 398685 w 409515"/>
                    <a:gd name="connsiteY156" fmla="*/ 206278 h 256899"/>
                    <a:gd name="connsiteX157" fmla="*/ 404140 w 409515"/>
                    <a:gd name="connsiteY157" fmla="*/ 199041 h 256899"/>
                    <a:gd name="connsiteX158" fmla="*/ 404823 w 409515"/>
                    <a:gd name="connsiteY158" fmla="*/ 191978 h 256899"/>
                    <a:gd name="connsiteX159" fmla="*/ 401325 w 409515"/>
                    <a:gd name="connsiteY159" fmla="*/ 188640 h 256899"/>
                    <a:gd name="connsiteX160" fmla="*/ 394946 w 409515"/>
                    <a:gd name="connsiteY160" fmla="*/ 182837 h 256899"/>
                    <a:gd name="connsiteX161" fmla="*/ 392815 w 409515"/>
                    <a:gd name="connsiteY161" fmla="*/ 179728 h 256899"/>
                    <a:gd name="connsiteX162" fmla="*/ 390174 w 409515"/>
                    <a:gd name="connsiteY162" fmla="*/ 176565 h 256899"/>
                    <a:gd name="connsiteX163" fmla="*/ 386033 w 409515"/>
                    <a:gd name="connsiteY163" fmla="*/ 171056 h 256899"/>
                    <a:gd name="connsiteX164" fmla="*/ 376209 w 409515"/>
                    <a:gd name="connsiteY164" fmla="*/ 159275 h 256899"/>
                    <a:gd name="connsiteX165" fmla="*/ 370580 w 409515"/>
                    <a:gd name="connsiteY165" fmla="*/ 155831 h 256899"/>
                    <a:gd name="connsiteX166" fmla="*/ 369548 w 409515"/>
                    <a:gd name="connsiteY166" fmla="*/ 155375 h 256899"/>
                    <a:gd name="connsiteX167" fmla="*/ 365929 w 409515"/>
                    <a:gd name="connsiteY167" fmla="*/ 153821 h 256899"/>
                    <a:gd name="connsiteX168" fmla="*/ 358638 w 409515"/>
                    <a:gd name="connsiteY168" fmla="*/ 148768 h 256899"/>
                    <a:gd name="connsiteX169" fmla="*/ 353183 w 409515"/>
                    <a:gd name="connsiteY169" fmla="*/ 144868 h 256899"/>
                    <a:gd name="connsiteX170" fmla="*/ 341925 w 409515"/>
                    <a:gd name="connsiteY170" fmla="*/ 135567 h 256899"/>
                    <a:gd name="connsiteX171" fmla="*/ 340893 w 409515"/>
                    <a:gd name="connsiteY171" fmla="*/ 133502 h 256899"/>
                    <a:gd name="connsiteX172" fmla="*/ 338655 w 409515"/>
                    <a:gd name="connsiteY172" fmla="*/ 130809 h 256899"/>
                    <a:gd name="connsiteX173" fmla="*/ 327397 w 409515"/>
                    <a:gd name="connsiteY173" fmla="*/ 120810 h 256899"/>
                    <a:gd name="connsiteX174" fmla="*/ 325440 w 409515"/>
                    <a:gd name="connsiteY174" fmla="*/ 118452 h 256899"/>
                    <a:gd name="connsiteX175" fmla="*/ 315509 w 409515"/>
                    <a:gd name="connsiteY175" fmla="*/ 113519 h 256899"/>
                    <a:gd name="connsiteX176" fmla="*/ 301892 w 409515"/>
                    <a:gd name="connsiteY176" fmla="*/ 110531 h 256899"/>
                    <a:gd name="connsiteX177" fmla="*/ 298622 w 409515"/>
                    <a:gd name="connsiteY177" fmla="*/ 107662 h 256899"/>
                    <a:gd name="connsiteX178" fmla="*/ 297362 w 409515"/>
                    <a:gd name="connsiteY178" fmla="*/ 101752 h 256899"/>
                    <a:gd name="connsiteX179" fmla="*/ 286104 w 409515"/>
                    <a:gd name="connsiteY179" fmla="*/ 84918 h 256899"/>
                    <a:gd name="connsiteX180" fmla="*/ 283182 w 409515"/>
                    <a:gd name="connsiteY180" fmla="*/ 82452 h 256899"/>
                    <a:gd name="connsiteX181" fmla="*/ 275717 w 409515"/>
                    <a:gd name="connsiteY181" fmla="*/ 78137 h 256899"/>
                    <a:gd name="connsiteX182" fmla="*/ 274564 w 409515"/>
                    <a:gd name="connsiteY182" fmla="*/ 77909 h 256899"/>
                    <a:gd name="connsiteX183" fmla="*/ 266576 w 409515"/>
                    <a:gd name="connsiteY183" fmla="*/ 74290 h 256899"/>
                    <a:gd name="connsiteX184" fmla="*/ 250668 w 409515"/>
                    <a:gd name="connsiteY184" fmla="*/ 64131 h 256899"/>
                    <a:gd name="connsiteX185" fmla="*/ 244409 w 409515"/>
                    <a:gd name="connsiteY185" fmla="*/ 58904 h 256899"/>
                    <a:gd name="connsiteX186" fmla="*/ 229827 w 409515"/>
                    <a:gd name="connsiteY186" fmla="*/ 51211 h 256899"/>
                    <a:gd name="connsiteX187" fmla="*/ 222120 w 409515"/>
                    <a:gd name="connsiteY187" fmla="*/ 47593 h 256899"/>
                    <a:gd name="connsiteX188" fmla="*/ 217925 w 409515"/>
                    <a:gd name="connsiteY188" fmla="*/ 43867 h 256899"/>
                    <a:gd name="connsiteX189" fmla="*/ 213905 w 409515"/>
                    <a:gd name="connsiteY189" fmla="*/ 39095 h 256899"/>
                    <a:gd name="connsiteX190" fmla="*/ 213100 w 409515"/>
                    <a:gd name="connsiteY190" fmla="*/ 38171 h 256899"/>
                    <a:gd name="connsiteX191" fmla="*/ 209656 w 409515"/>
                    <a:gd name="connsiteY191" fmla="*/ 32769 h 256899"/>
                    <a:gd name="connsiteX192" fmla="*/ 208570 w 409515"/>
                    <a:gd name="connsiteY192" fmla="*/ 32542 h 256899"/>
                    <a:gd name="connsiteX193" fmla="*/ 207311 w 409515"/>
                    <a:gd name="connsiteY193" fmla="*/ 32260 h 256899"/>
                    <a:gd name="connsiteX194" fmla="*/ 202137 w 409515"/>
                    <a:gd name="connsiteY194" fmla="*/ 28239 h 256899"/>
                    <a:gd name="connsiteX195" fmla="*/ 197768 w 409515"/>
                    <a:gd name="connsiteY195" fmla="*/ 25358 h 256899"/>
                    <a:gd name="connsiteX196" fmla="*/ 195007 w 409515"/>
                    <a:gd name="connsiteY196" fmla="*/ 23857 h 256899"/>
                    <a:gd name="connsiteX197" fmla="*/ 188467 w 409515"/>
                    <a:gd name="connsiteY197" fmla="*/ 21739 h 256899"/>
                    <a:gd name="connsiteX198" fmla="*/ 180425 w 409515"/>
                    <a:gd name="connsiteY198" fmla="*/ 18402 h 256899"/>
                    <a:gd name="connsiteX199" fmla="*/ 169167 w 409515"/>
                    <a:gd name="connsiteY199" fmla="*/ 16391 h 256899"/>
                    <a:gd name="connsiteX200" fmla="*/ 156756 w 409515"/>
                    <a:gd name="connsiteY200" fmla="*/ 15132 h 256899"/>
                    <a:gd name="connsiteX201" fmla="*/ 142509 w 409515"/>
                    <a:gd name="connsiteY201" fmla="*/ 14502 h 256899"/>
                    <a:gd name="connsiteX202" fmla="*/ 137336 w 409515"/>
                    <a:gd name="connsiteY202" fmla="*/ 13242 h 256899"/>
                    <a:gd name="connsiteX203" fmla="*/ 131131 w 409515"/>
                    <a:gd name="connsiteY203" fmla="*/ 9328 h 256899"/>
                    <a:gd name="connsiteX204" fmla="*/ 128946 w 409515"/>
                    <a:gd name="connsiteY204" fmla="*/ 8296 h 256899"/>
                    <a:gd name="connsiteX205" fmla="*/ 113842 w 409515"/>
                    <a:gd name="connsiteY205" fmla="*/ 2372 h 256899"/>
                    <a:gd name="connsiteX206" fmla="*/ 112005 w 409515"/>
                    <a:gd name="connsiteY206" fmla="*/ 1515 h 256899"/>
                    <a:gd name="connsiteX207" fmla="*/ 107757 w 409515"/>
                    <a:gd name="connsiteY207" fmla="*/ 764 h 256899"/>
                    <a:gd name="connsiteX208" fmla="*/ 95695 w 409515"/>
                    <a:gd name="connsiteY208" fmla="*/ 188 h 256899"/>
                    <a:gd name="connsiteX209" fmla="*/ 94488 w 409515"/>
                    <a:gd name="connsiteY209" fmla="*/ 134 h 256899"/>
                    <a:gd name="connsiteX210" fmla="*/ 80362 w 409515"/>
                    <a:gd name="connsiteY210" fmla="*/ 1059 h 256899"/>
                    <a:gd name="connsiteX211" fmla="*/ 71463 w 409515"/>
                    <a:gd name="connsiteY211" fmla="*/ 1743 h 256899"/>
                    <a:gd name="connsiteX212" fmla="*/ 62322 w 409515"/>
                    <a:gd name="connsiteY212" fmla="*/ 2439 h 256899"/>
                    <a:gd name="connsiteX213" fmla="*/ 53423 w 409515"/>
                    <a:gd name="connsiteY213" fmla="*/ 4503 h 256899"/>
                    <a:gd name="connsiteX214" fmla="*/ 49121 w 409515"/>
                    <a:gd name="connsiteY214" fmla="*/ 5656 h 256899"/>
                    <a:gd name="connsiteX215" fmla="*/ 35558 w 409515"/>
                    <a:gd name="connsiteY215" fmla="*/ 10360 h 256899"/>
                    <a:gd name="connsiteX216" fmla="*/ 27918 w 409515"/>
                    <a:gd name="connsiteY216" fmla="*/ 14783 h 256899"/>
                    <a:gd name="connsiteX217" fmla="*/ 23669 w 409515"/>
                    <a:gd name="connsiteY217" fmla="*/ 18911 h 256899"/>
                    <a:gd name="connsiteX218" fmla="*/ 20506 w 409515"/>
                    <a:gd name="connsiteY218" fmla="*/ 15359 h 256899"/>
                    <a:gd name="connsiteX219" fmla="*/ 10682 w 409515"/>
                    <a:gd name="connsiteY219" fmla="*/ 4209 h 256899"/>
                    <a:gd name="connsiteX220" fmla="*/ 1 w 409515"/>
                    <a:gd name="connsiteY220" fmla="*/ 2078 h 256899"/>
                    <a:gd name="connsiteX221" fmla="*/ 5228 w 409515"/>
                    <a:gd name="connsiteY221" fmla="*/ 26551 h 256899"/>
                    <a:gd name="connsiteX222" fmla="*/ 10106 w 409515"/>
                    <a:gd name="connsiteY222" fmla="*/ 39310 h 256899"/>
                    <a:gd name="connsiteX223" fmla="*/ 19005 w 409515"/>
                    <a:gd name="connsiteY223" fmla="*/ 54696 h 256899"/>
                    <a:gd name="connsiteX224" fmla="*/ 27302 w 409515"/>
                    <a:gd name="connsiteY224" fmla="*/ 69452 h 256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Lst>
                  <a:rect l="l" t="t" r="r" b="b"/>
                  <a:pathLst>
                    <a:path w="409515" h="256899">
                      <a:moveTo>
                        <a:pt x="27302" y="69452"/>
                      </a:moveTo>
                      <a:cubicBezTo>
                        <a:pt x="28856" y="71637"/>
                        <a:pt x="30344" y="73754"/>
                        <a:pt x="31899" y="75939"/>
                      </a:cubicBezTo>
                      <a:cubicBezTo>
                        <a:pt x="35464" y="80643"/>
                        <a:pt x="39190" y="85535"/>
                        <a:pt x="42701" y="90132"/>
                      </a:cubicBezTo>
                      <a:cubicBezTo>
                        <a:pt x="45221" y="93469"/>
                        <a:pt x="46950" y="97597"/>
                        <a:pt x="51091" y="99608"/>
                      </a:cubicBezTo>
                      <a:cubicBezTo>
                        <a:pt x="51372" y="99715"/>
                        <a:pt x="51439" y="100063"/>
                        <a:pt x="51600" y="100238"/>
                      </a:cubicBezTo>
                      <a:cubicBezTo>
                        <a:pt x="54308" y="103963"/>
                        <a:pt x="57176" y="107596"/>
                        <a:pt x="59642" y="111496"/>
                      </a:cubicBezTo>
                      <a:cubicBezTo>
                        <a:pt x="61880" y="115396"/>
                        <a:pt x="66705" y="117071"/>
                        <a:pt x="67630" y="121829"/>
                      </a:cubicBezTo>
                      <a:cubicBezTo>
                        <a:pt x="69761" y="122352"/>
                        <a:pt x="70391" y="124469"/>
                        <a:pt x="71825" y="125568"/>
                      </a:cubicBezTo>
                      <a:cubicBezTo>
                        <a:pt x="75323" y="128101"/>
                        <a:pt x="78432" y="131077"/>
                        <a:pt x="81528" y="134065"/>
                      </a:cubicBezTo>
                      <a:cubicBezTo>
                        <a:pt x="83887" y="136196"/>
                        <a:pt x="86179" y="138488"/>
                        <a:pt x="88993" y="140043"/>
                      </a:cubicBezTo>
                      <a:cubicBezTo>
                        <a:pt x="97437" y="144921"/>
                        <a:pt x="106336" y="150095"/>
                        <a:pt x="114726" y="154853"/>
                      </a:cubicBezTo>
                      <a:cubicBezTo>
                        <a:pt x="117594" y="156354"/>
                        <a:pt x="120704" y="157493"/>
                        <a:pt x="123062" y="159972"/>
                      </a:cubicBezTo>
                      <a:cubicBezTo>
                        <a:pt x="125247" y="162103"/>
                        <a:pt x="128222" y="163538"/>
                        <a:pt x="130930" y="164972"/>
                      </a:cubicBezTo>
                      <a:cubicBezTo>
                        <a:pt x="134200" y="166633"/>
                        <a:pt x="137819" y="167491"/>
                        <a:pt x="139547" y="171298"/>
                      </a:cubicBezTo>
                      <a:cubicBezTo>
                        <a:pt x="139668" y="171579"/>
                        <a:pt x="139896" y="171928"/>
                        <a:pt x="140124" y="171928"/>
                      </a:cubicBezTo>
                      <a:cubicBezTo>
                        <a:pt x="142416" y="171928"/>
                        <a:pt x="143394" y="173817"/>
                        <a:pt x="144949" y="174970"/>
                      </a:cubicBezTo>
                      <a:cubicBezTo>
                        <a:pt x="146611" y="176176"/>
                        <a:pt x="148447" y="177543"/>
                        <a:pt x="150404" y="178012"/>
                      </a:cubicBezTo>
                      <a:cubicBezTo>
                        <a:pt x="155054" y="178937"/>
                        <a:pt x="159196" y="180827"/>
                        <a:pt x="163672" y="182207"/>
                      </a:cubicBezTo>
                      <a:cubicBezTo>
                        <a:pt x="173027" y="185089"/>
                        <a:pt x="181819" y="189217"/>
                        <a:pt x="190611" y="193519"/>
                      </a:cubicBezTo>
                      <a:cubicBezTo>
                        <a:pt x="192621" y="194497"/>
                        <a:pt x="194578" y="196213"/>
                        <a:pt x="196642" y="196333"/>
                      </a:cubicBezTo>
                      <a:cubicBezTo>
                        <a:pt x="199229" y="196508"/>
                        <a:pt x="201293" y="197540"/>
                        <a:pt x="203303" y="198518"/>
                      </a:cubicBezTo>
                      <a:cubicBezTo>
                        <a:pt x="205488" y="199496"/>
                        <a:pt x="207498" y="200528"/>
                        <a:pt x="210018" y="200649"/>
                      </a:cubicBezTo>
                      <a:cubicBezTo>
                        <a:pt x="210943" y="200716"/>
                        <a:pt x="211680" y="201574"/>
                        <a:pt x="212605" y="201855"/>
                      </a:cubicBezTo>
                      <a:lnTo>
                        <a:pt x="225417" y="206908"/>
                      </a:lnTo>
                      <a:cubicBezTo>
                        <a:pt x="227709" y="207833"/>
                        <a:pt x="229840" y="208918"/>
                        <a:pt x="232199" y="209428"/>
                      </a:cubicBezTo>
                      <a:cubicBezTo>
                        <a:pt x="234558" y="209950"/>
                        <a:pt x="236675" y="210982"/>
                        <a:pt x="238753" y="211961"/>
                      </a:cubicBezTo>
                      <a:cubicBezTo>
                        <a:pt x="242197" y="213448"/>
                        <a:pt x="245762" y="214829"/>
                        <a:pt x="249435" y="215579"/>
                      </a:cubicBezTo>
                      <a:cubicBezTo>
                        <a:pt x="252477" y="216209"/>
                        <a:pt x="255519" y="216960"/>
                        <a:pt x="258803" y="216491"/>
                      </a:cubicBezTo>
                      <a:cubicBezTo>
                        <a:pt x="263226" y="215861"/>
                        <a:pt x="263279" y="216156"/>
                        <a:pt x="267126" y="218796"/>
                      </a:cubicBezTo>
                      <a:cubicBezTo>
                        <a:pt x="268158" y="219426"/>
                        <a:pt x="269257" y="220002"/>
                        <a:pt x="270463" y="220458"/>
                      </a:cubicBezTo>
                      <a:cubicBezTo>
                        <a:pt x="273559" y="221718"/>
                        <a:pt x="276776" y="222696"/>
                        <a:pt x="279764" y="224197"/>
                      </a:cubicBezTo>
                      <a:cubicBezTo>
                        <a:pt x="282807" y="225631"/>
                        <a:pt x="285796" y="226958"/>
                        <a:pt x="289119" y="226891"/>
                      </a:cubicBezTo>
                      <a:cubicBezTo>
                        <a:pt x="289924" y="226838"/>
                        <a:pt x="290781" y="227119"/>
                        <a:pt x="291532" y="227293"/>
                      </a:cubicBezTo>
                      <a:cubicBezTo>
                        <a:pt x="296008" y="228499"/>
                        <a:pt x="300324" y="229652"/>
                        <a:pt x="304908" y="230858"/>
                      </a:cubicBezTo>
                      <a:cubicBezTo>
                        <a:pt x="310483" y="232239"/>
                        <a:pt x="316394" y="232359"/>
                        <a:pt x="321500" y="235388"/>
                      </a:cubicBezTo>
                      <a:cubicBezTo>
                        <a:pt x="321620" y="235495"/>
                        <a:pt x="321728" y="235495"/>
                        <a:pt x="321902" y="235563"/>
                      </a:cubicBezTo>
                      <a:cubicBezTo>
                        <a:pt x="328844" y="236836"/>
                        <a:pt x="335747" y="238029"/>
                        <a:pt x="342756" y="239302"/>
                      </a:cubicBezTo>
                      <a:cubicBezTo>
                        <a:pt x="344311" y="239530"/>
                        <a:pt x="346093" y="239811"/>
                        <a:pt x="347688" y="240039"/>
                      </a:cubicBezTo>
                      <a:cubicBezTo>
                        <a:pt x="349189" y="240267"/>
                        <a:pt x="350624" y="240387"/>
                        <a:pt x="351991" y="240843"/>
                      </a:cubicBezTo>
                      <a:cubicBezTo>
                        <a:pt x="353492" y="241352"/>
                        <a:pt x="354805" y="242157"/>
                        <a:pt x="356132" y="242907"/>
                      </a:cubicBezTo>
                      <a:cubicBezTo>
                        <a:pt x="357218" y="243416"/>
                        <a:pt x="358317" y="244569"/>
                        <a:pt x="359295" y="244515"/>
                      </a:cubicBezTo>
                      <a:cubicBezTo>
                        <a:pt x="364348" y="244234"/>
                        <a:pt x="369119" y="245601"/>
                        <a:pt x="373716" y="247156"/>
                      </a:cubicBezTo>
                      <a:cubicBezTo>
                        <a:pt x="376933" y="248134"/>
                        <a:pt x="379399" y="251002"/>
                        <a:pt x="382910" y="251525"/>
                      </a:cubicBezTo>
                      <a:cubicBezTo>
                        <a:pt x="383888" y="253589"/>
                        <a:pt x="385671" y="253307"/>
                        <a:pt x="387507" y="253080"/>
                      </a:cubicBezTo>
                      <a:cubicBezTo>
                        <a:pt x="388888" y="253013"/>
                        <a:pt x="391354" y="253254"/>
                        <a:pt x="391582" y="253937"/>
                      </a:cubicBezTo>
                      <a:cubicBezTo>
                        <a:pt x="392841" y="257730"/>
                        <a:pt x="395951" y="256122"/>
                        <a:pt x="398310" y="256698"/>
                      </a:cubicBezTo>
                      <a:cubicBezTo>
                        <a:pt x="398886" y="256873"/>
                        <a:pt x="399744" y="256243"/>
                        <a:pt x="400320" y="256470"/>
                      </a:cubicBezTo>
                      <a:cubicBezTo>
                        <a:pt x="403416" y="257784"/>
                        <a:pt x="405319" y="255841"/>
                        <a:pt x="407262" y="253884"/>
                      </a:cubicBezTo>
                      <a:cubicBezTo>
                        <a:pt x="409554" y="251538"/>
                        <a:pt x="410184" y="247920"/>
                        <a:pt x="408750" y="244985"/>
                      </a:cubicBezTo>
                      <a:cubicBezTo>
                        <a:pt x="407892" y="242921"/>
                        <a:pt x="406847" y="240736"/>
                        <a:pt x="405936" y="238390"/>
                      </a:cubicBezTo>
                      <a:cubicBezTo>
                        <a:pt x="404153" y="238565"/>
                        <a:pt x="402612" y="238109"/>
                        <a:pt x="400883" y="236849"/>
                      </a:cubicBezTo>
                      <a:cubicBezTo>
                        <a:pt x="398176" y="234892"/>
                        <a:pt x="394959" y="232882"/>
                        <a:pt x="391970" y="234370"/>
                      </a:cubicBezTo>
                      <a:cubicBezTo>
                        <a:pt x="390362" y="233566"/>
                        <a:pt x="389451" y="232989"/>
                        <a:pt x="388405" y="232587"/>
                      </a:cubicBezTo>
                      <a:cubicBezTo>
                        <a:pt x="387025" y="232011"/>
                        <a:pt x="384907" y="231957"/>
                        <a:pt x="384331" y="230912"/>
                      </a:cubicBezTo>
                      <a:cubicBezTo>
                        <a:pt x="382602" y="228339"/>
                        <a:pt x="379962" y="228097"/>
                        <a:pt x="377723" y="227870"/>
                      </a:cubicBezTo>
                      <a:cubicBezTo>
                        <a:pt x="372094" y="227293"/>
                        <a:pt x="367444" y="224827"/>
                        <a:pt x="362672" y="221785"/>
                      </a:cubicBezTo>
                      <a:cubicBezTo>
                        <a:pt x="360434" y="222763"/>
                        <a:pt x="357901" y="223849"/>
                        <a:pt x="355609" y="221275"/>
                      </a:cubicBezTo>
                      <a:cubicBezTo>
                        <a:pt x="355435" y="221101"/>
                        <a:pt x="354859" y="221329"/>
                        <a:pt x="354403" y="221329"/>
                      </a:cubicBezTo>
                      <a:cubicBezTo>
                        <a:pt x="353143" y="221450"/>
                        <a:pt x="351763" y="221731"/>
                        <a:pt x="350382" y="221557"/>
                      </a:cubicBezTo>
                      <a:cubicBezTo>
                        <a:pt x="347166" y="221155"/>
                        <a:pt x="344123" y="220753"/>
                        <a:pt x="341135" y="220351"/>
                      </a:cubicBezTo>
                      <a:cubicBezTo>
                        <a:pt x="338829" y="220069"/>
                        <a:pt x="336537" y="219828"/>
                        <a:pt x="334299" y="219372"/>
                      </a:cubicBezTo>
                      <a:cubicBezTo>
                        <a:pt x="329246" y="218273"/>
                        <a:pt x="324301" y="217255"/>
                        <a:pt x="319369" y="215982"/>
                      </a:cubicBezTo>
                      <a:cubicBezTo>
                        <a:pt x="318618" y="215807"/>
                        <a:pt x="318055" y="214950"/>
                        <a:pt x="317358" y="214547"/>
                      </a:cubicBezTo>
                      <a:cubicBezTo>
                        <a:pt x="316327" y="213971"/>
                        <a:pt x="315174" y="213395"/>
                        <a:pt x="314021" y="212993"/>
                      </a:cubicBezTo>
                      <a:lnTo>
                        <a:pt x="298917" y="208798"/>
                      </a:lnTo>
                      <a:cubicBezTo>
                        <a:pt x="297885" y="208503"/>
                        <a:pt x="296853" y="207364"/>
                        <a:pt x="295995" y="207538"/>
                      </a:cubicBezTo>
                      <a:cubicBezTo>
                        <a:pt x="292081" y="208221"/>
                        <a:pt x="288355" y="206680"/>
                        <a:pt x="284442" y="206908"/>
                      </a:cubicBezTo>
                      <a:cubicBezTo>
                        <a:pt x="279671" y="207015"/>
                        <a:pt x="274859" y="207136"/>
                        <a:pt x="270316" y="209428"/>
                      </a:cubicBezTo>
                      <a:cubicBezTo>
                        <a:pt x="268480" y="210352"/>
                        <a:pt x="267099" y="209495"/>
                        <a:pt x="265893" y="207994"/>
                      </a:cubicBezTo>
                      <a:cubicBezTo>
                        <a:pt x="264687" y="206332"/>
                        <a:pt x="263306" y="204777"/>
                        <a:pt x="262395" y="202887"/>
                      </a:cubicBezTo>
                      <a:cubicBezTo>
                        <a:pt x="258723" y="195596"/>
                        <a:pt x="251713" y="193640"/>
                        <a:pt x="245226" y="190651"/>
                      </a:cubicBezTo>
                      <a:cubicBezTo>
                        <a:pt x="244074" y="190128"/>
                        <a:pt x="242814" y="189793"/>
                        <a:pt x="241554" y="189324"/>
                      </a:cubicBezTo>
                      <a:cubicBezTo>
                        <a:pt x="238739" y="188292"/>
                        <a:pt x="236206" y="186402"/>
                        <a:pt x="232990" y="187488"/>
                      </a:cubicBezTo>
                      <a:cubicBezTo>
                        <a:pt x="232588" y="187662"/>
                        <a:pt x="232132" y="187608"/>
                        <a:pt x="231730" y="187488"/>
                      </a:cubicBezTo>
                      <a:cubicBezTo>
                        <a:pt x="228795" y="187086"/>
                        <a:pt x="225873" y="186456"/>
                        <a:pt x="222884" y="186054"/>
                      </a:cubicBezTo>
                      <a:cubicBezTo>
                        <a:pt x="216277" y="185370"/>
                        <a:pt x="209790" y="183762"/>
                        <a:pt x="204215" y="180130"/>
                      </a:cubicBezTo>
                      <a:cubicBezTo>
                        <a:pt x="201802" y="178575"/>
                        <a:pt x="199390" y="177141"/>
                        <a:pt x="196857" y="175881"/>
                      </a:cubicBezTo>
                      <a:cubicBezTo>
                        <a:pt x="191630" y="173469"/>
                        <a:pt x="186630" y="170708"/>
                        <a:pt x="180666" y="170426"/>
                      </a:cubicBezTo>
                      <a:cubicBezTo>
                        <a:pt x="178133" y="168537"/>
                        <a:pt x="175037" y="168644"/>
                        <a:pt x="172330" y="167491"/>
                      </a:cubicBezTo>
                      <a:cubicBezTo>
                        <a:pt x="170601" y="166754"/>
                        <a:pt x="168484" y="165427"/>
                        <a:pt x="167854" y="163819"/>
                      </a:cubicBezTo>
                      <a:cubicBezTo>
                        <a:pt x="166875" y="161407"/>
                        <a:pt x="165334" y="160200"/>
                        <a:pt x="163431" y="159168"/>
                      </a:cubicBezTo>
                      <a:cubicBezTo>
                        <a:pt x="163082" y="158940"/>
                        <a:pt x="162854" y="158592"/>
                        <a:pt x="162627" y="158243"/>
                      </a:cubicBezTo>
                      <a:cubicBezTo>
                        <a:pt x="161300" y="156528"/>
                        <a:pt x="159812" y="154853"/>
                        <a:pt x="158954" y="153017"/>
                      </a:cubicBezTo>
                      <a:cubicBezTo>
                        <a:pt x="158378" y="151864"/>
                        <a:pt x="158378" y="152387"/>
                        <a:pt x="157869" y="152735"/>
                      </a:cubicBezTo>
                      <a:cubicBezTo>
                        <a:pt x="157520" y="152909"/>
                        <a:pt x="156944" y="152682"/>
                        <a:pt x="156435" y="152507"/>
                      </a:cubicBezTo>
                      <a:cubicBezTo>
                        <a:pt x="154196" y="151810"/>
                        <a:pt x="153044" y="149585"/>
                        <a:pt x="151275" y="148433"/>
                      </a:cubicBezTo>
                      <a:cubicBezTo>
                        <a:pt x="149720" y="147508"/>
                        <a:pt x="148460" y="146490"/>
                        <a:pt x="147308" y="145163"/>
                      </a:cubicBezTo>
                      <a:cubicBezTo>
                        <a:pt x="146611" y="144358"/>
                        <a:pt x="145646" y="143836"/>
                        <a:pt x="144721" y="143380"/>
                      </a:cubicBezTo>
                      <a:cubicBezTo>
                        <a:pt x="142711" y="142469"/>
                        <a:pt x="140472" y="141423"/>
                        <a:pt x="138462" y="140445"/>
                      </a:cubicBezTo>
                      <a:cubicBezTo>
                        <a:pt x="135875" y="139132"/>
                        <a:pt x="133530" y="137456"/>
                        <a:pt x="130769" y="136250"/>
                      </a:cubicBezTo>
                      <a:cubicBezTo>
                        <a:pt x="127271" y="134883"/>
                        <a:pt x="123880" y="133208"/>
                        <a:pt x="120422" y="131774"/>
                      </a:cubicBezTo>
                      <a:cubicBezTo>
                        <a:pt x="116576" y="130165"/>
                        <a:pt x="112783" y="128503"/>
                        <a:pt x="108762" y="126721"/>
                      </a:cubicBezTo>
                      <a:cubicBezTo>
                        <a:pt x="104165" y="124831"/>
                        <a:pt x="99286" y="123276"/>
                        <a:pt x="95145" y="120864"/>
                      </a:cubicBezTo>
                      <a:cubicBezTo>
                        <a:pt x="93362" y="119886"/>
                        <a:pt x="92156" y="118519"/>
                        <a:pt x="91004" y="116897"/>
                      </a:cubicBezTo>
                      <a:cubicBezTo>
                        <a:pt x="89342" y="114833"/>
                        <a:pt x="87506" y="112997"/>
                        <a:pt x="87278" y="110182"/>
                      </a:cubicBezTo>
                      <a:cubicBezTo>
                        <a:pt x="87224" y="109552"/>
                        <a:pt x="86353" y="108922"/>
                        <a:pt x="85897" y="108172"/>
                      </a:cubicBezTo>
                      <a:cubicBezTo>
                        <a:pt x="82627" y="103749"/>
                        <a:pt x="80040" y="98991"/>
                        <a:pt x="76703" y="94555"/>
                      </a:cubicBezTo>
                      <a:cubicBezTo>
                        <a:pt x="76301" y="94099"/>
                        <a:pt x="76301" y="93241"/>
                        <a:pt x="75899" y="92652"/>
                      </a:cubicBezTo>
                      <a:cubicBezTo>
                        <a:pt x="75148" y="91392"/>
                        <a:pt x="74344" y="90239"/>
                        <a:pt x="73366" y="89207"/>
                      </a:cubicBezTo>
                      <a:cubicBezTo>
                        <a:pt x="70672" y="86272"/>
                        <a:pt x="66584" y="84503"/>
                        <a:pt x="65043" y="80469"/>
                      </a:cubicBezTo>
                      <a:cubicBezTo>
                        <a:pt x="64976" y="80120"/>
                        <a:pt x="64587" y="79839"/>
                        <a:pt x="64346" y="79491"/>
                      </a:cubicBezTo>
                      <a:cubicBezTo>
                        <a:pt x="60902" y="76220"/>
                        <a:pt x="58489" y="72132"/>
                        <a:pt x="55554" y="68460"/>
                      </a:cubicBezTo>
                      <a:lnTo>
                        <a:pt x="50501" y="61169"/>
                      </a:lnTo>
                      <a:lnTo>
                        <a:pt x="45274" y="53704"/>
                      </a:lnTo>
                      <a:lnTo>
                        <a:pt x="41026" y="45542"/>
                      </a:lnTo>
                      <a:cubicBezTo>
                        <a:pt x="40342" y="44228"/>
                        <a:pt x="39699" y="42902"/>
                        <a:pt x="38895" y="41642"/>
                      </a:cubicBezTo>
                      <a:cubicBezTo>
                        <a:pt x="37581" y="39511"/>
                        <a:pt x="36134" y="37393"/>
                        <a:pt x="34700" y="35142"/>
                      </a:cubicBezTo>
                      <a:cubicBezTo>
                        <a:pt x="37340" y="34163"/>
                        <a:pt x="39927" y="32729"/>
                        <a:pt x="42741" y="32327"/>
                      </a:cubicBezTo>
                      <a:cubicBezTo>
                        <a:pt x="47218" y="31349"/>
                        <a:pt x="51359" y="29177"/>
                        <a:pt x="56010" y="28306"/>
                      </a:cubicBezTo>
                      <a:cubicBezTo>
                        <a:pt x="60433" y="27676"/>
                        <a:pt x="64681" y="25787"/>
                        <a:pt x="69158" y="25787"/>
                      </a:cubicBezTo>
                      <a:cubicBezTo>
                        <a:pt x="71289" y="25666"/>
                        <a:pt x="73353" y="25438"/>
                        <a:pt x="75417" y="25264"/>
                      </a:cubicBezTo>
                      <a:cubicBezTo>
                        <a:pt x="80121" y="24580"/>
                        <a:pt x="84946" y="23883"/>
                        <a:pt x="89489" y="23321"/>
                      </a:cubicBezTo>
                      <a:cubicBezTo>
                        <a:pt x="92934" y="23321"/>
                        <a:pt x="96271" y="25452"/>
                        <a:pt x="99769" y="23776"/>
                      </a:cubicBezTo>
                      <a:cubicBezTo>
                        <a:pt x="99943" y="23723"/>
                        <a:pt x="100225" y="23830"/>
                        <a:pt x="100399" y="23897"/>
                      </a:cubicBezTo>
                      <a:cubicBezTo>
                        <a:pt x="104071" y="24701"/>
                        <a:pt x="107810" y="25170"/>
                        <a:pt x="111255" y="26189"/>
                      </a:cubicBezTo>
                      <a:cubicBezTo>
                        <a:pt x="114646" y="26993"/>
                        <a:pt x="118774" y="25854"/>
                        <a:pt x="121360" y="29526"/>
                      </a:cubicBezTo>
                      <a:cubicBezTo>
                        <a:pt x="123022" y="28775"/>
                        <a:pt x="124349" y="30330"/>
                        <a:pt x="125730" y="30451"/>
                      </a:cubicBezTo>
                      <a:cubicBezTo>
                        <a:pt x="129295" y="30679"/>
                        <a:pt x="132618" y="31603"/>
                        <a:pt x="136076" y="32461"/>
                      </a:cubicBezTo>
                      <a:cubicBezTo>
                        <a:pt x="138542" y="32970"/>
                        <a:pt x="141129" y="33614"/>
                        <a:pt x="143662" y="34244"/>
                      </a:cubicBezTo>
                      <a:cubicBezTo>
                        <a:pt x="151704" y="36147"/>
                        <a:pt x="160094" y="37232"/>
                        <a:pt x="168189" y="39591"/>
                      </a:cubicBezTo>
                      <a:cubicBezTo>
                        <a:pt x="170829" y="40503"/>
                        <a:pt x="173697" y="41146"/>
                        <a:pt x="176002" y="43143"/>
                      </a:cubicBezTo>
                      <a:cubicBezTo>
                        <a:pt x="178013" y="44872"/>
                        <a:pt x="180707" y="45730"/>
                        <a:pt x="183186" y="46654"/>
                      </a:cubicBezTo>
                      <a:cubicBezTo>
                        <a:pt x="186175" y="47740"/>
                        <a:pt x="189673" y="47968"/>
                        <a:pt x="191228" y="51412"/>
                      </a:cubicBezTo>
                      <a:cubicBezTo>
                        <a:pt x="191335" y="51640"/>
                        <a:pt x="191509" y="51868"/>
                        <a:pt x="191683" y="51868"/>
                      </a:cubicBezTo>
                      <a:cubicBezTo>
                        <a:pt x="193747" y="51747"/>
                        <a:pt x="194498" y="53704"/>
                        <a:pt x="195758" y="54803"/>
                      </a:cubicBezTo>
                      <a:cubicBezTo>
                        <a:pt x="197245" y="55956"/>
                        <a:pt x="198746" y="57269"/>
                        <a:pt x="200529" y="57618"/>
                      </a:cubicBezTo>
                      <a:cubicBezTo>
                        <a:pt x="204550" y="58475"/>
                        <a:pt x="208289" y="60311"/>
                        <a:pt x="212243" y="61571"/>
                      </a:cubicBezTo>
                      <a:cubicBezTo>
                        <a:pt x="220807" y="64104"/>
                        <a:pt x="227522" y="70069"/>
                        <a:pt x="234866" y="74893"/>
                      </a:cubicBezTo>
                      <a:cubicBezTo>
                        <a:pt x="236421" y="76100"/>
                        <a:pt x="237908" y="77989"/>
                        <a:pt x="239812" y="78338"/>
                      </a:cubicBezTo>
                      <a:cubicBezTo>
                        <a:pt x="242170" y="78753"/>
                        <a:pt x="243725" y="80348"/>
                        <a:pt x="245213" y="81621"/>
                      </a:cubicBezTo>
                      <a:cubicBezTo>
                        <a:pt x="246942" y="83055"/>
                        <a:pt x="248550" y="84490"/>
                        <a:pt x="250668" y="85120"/>
                      </a:cubicBezTo>
                      <a:cubicBezTo>
                        <a:pt x="251472" y="85401"/>
                        <a:pt x="251927" y="86379"/>
                        <a:pt x="252624" y="86902"/>
                      </a:cubicBezTo>
                      <a:lnTo>
                        <a:pt x="262784" y="94434"/>
                      </a:lnTo>
                      <a:cubicBezTo>
                        <a:pt x="264566" y="95801"/>
                        <a:pt x="266228" y="97302"/>
                        <a:pt x="267957" y="98509"/>
                      </a:cubicBezTo>
                      <a:cubicBezTo>
                        <a:pt x="269793" y="99715"/>
                        <a:pt x="271401" y="101323"/>
                        <a:pt x="272835" y="102704"/>
                      </a:cubicBezTo>
                      <a:cubicBezTo>
                        <a:pt x="275355" y="105170"/>
                        <a:pt x="277995" y="107528"/>
                        <a:pt x="280984" y="109311"/>
                      </a:cubicBezTo>
                      <a:cubicBezTo>
                        <a:pt x="283397" y="110799"/>
                        <a:pt x="285809" y="112407"/>
                        <a:pt x="288972" y="112983"/>
                      </a:cubicBezTo>
                      <a:cubicBezTo>
                        <a:pt x="293167" y="113841"/>
                        <a:pt x="292993" y="114189"/>
                        <a:pt x="295231" y="117915"/>
                      </a:cubicBezTo>
                      <a:cubicBezTo>
                        <a:pt x="295861" y="118894"/>
                        <a:pt x="296665" y="119819"/>
                        <a:pt x="297416" y="120676"/>
                      </a:cubicBezTo>
                      <a:cubicBezTo>
                        <a:pt x="299654" y="122861"/>
                        <a:pt x="302013" y="124925"/>
                        <a:pt x="304023" y="127284"/>
                      </a:cubicBezTo>
                      <a:cubicBezTo>
                        <a:pt x="306033" y="129696"/>
                        <a:pt x="307990" y="131934"/>
                        <a:pt x="310979" y="133141"/>
                      </a:cubicBezTo>
                      <a:cubicBezTo>
                        <a:pt x="311729" y="133422"/>
                        <a:pt x="312359" y="133945"/>
                        <a:pt x="312869" y="134467"/>
                      </a:cubicBezTo>
                      <a:cubicBezTo>
                        <a:pt x="316139" y="137282"/>
                        <a:pt x="319422" y="140097"/>
                        <a:pt x="322693" y="142911"/>
                      </a:cubicBezTo>
                      <a:cubicBezTo>
                        <a:pt x="326821" y="146355"/>
                        <a:pt x="331887" y="148835"/>
                        <a:pt x="334876" y="153593"/>
                      </a:cubicBezTo>
                      <a:lnTo>
                        <a:pt x="335157" y="153888"/>
                      </a:lnTo>
                      <a:lnTo>
                        <a:pt x="351012" y="166004"/>
                      </a:lnTo>
                      <a:cubicBezTo>
                        <a:pt x="352218" y="166808"/>
                        <a:pt x="353599" y="167840"/>
                        <a:pt x="354859" y="168765"/>
                      </a:cubicBezTo>
                      <a:cubicBezTo>
                        <a:pt x="355944" y="169569"/>
                        <a:pt x="357218" y="170319"/>
                        <a:pt x="358129" y="171298"/>
                      </a:cubicBezTo>
                      <a:cubicBezTo>
                        <a:pt x="359107" y="172383"/>
                        <a:pt x="359858" y="173643"/>
                        <a:pt x="360662" y="174916"/>
                      </a:cubicBezTo>
                      <a:cubicBezTo>
                        <a:pt x="361238" y="175841"/>
                        <a:pt x="361694" y="177275"/>
                        <a:pt x="362619" y="177610"/>
                      </a:cubicBezTo>
                      <a:cubicBezTo>
                        <a:pt x="366988" y="179567"/>
                        <a:pt x="370258" y="182891"/>
                        <a:pt x="373475" y="186161"/>
                      </a:cubicBezTo>
                      <a:cubicBezTo>
                        <a:pt x="375592" y="188466"/>
                        <a:pt x="376396" y="191964"/>
                        <a:pt x="379104" y="193921"/>
                      </a:cubicBezTo>
                      <a:cubicBezTo>
                        <a:pt x="378997" y="196213"/>
                        <a:pt x="380591" y="196615"/>
                        <a:pt x="382320" y="197258"/>
                      </a:cubicBezTo>
                      <a:cubicBezTo>
                        <a:pt x="383527" y="197834"/>
                        <a:pt x="385483" y="199041"/>
                        <a:pt x="385363" y="199724"/>
                      </a:cubicBezTo>
                      <a:cubicBezTo>
                        <a:pt x="384733" y="203571"/>
                        <a:pt x="388057" y="203517"/>
                        <a:pt x="389786" y="204951"/>
                      </a:cubicBezTo>
                      <a:cubicBezTo>
                        <a:pt x="390241" y="205353"/>
                        <a:pt x="391273" y="205179"/>
                        <a:pt x="391622" y="205648"/>
                      </a:cubicBezTo>
                      <a:cubicBezTo>
                        <a:pt x="393632" y="208114"/>
                        <a:pt x="396165" y="207203"/>
                        <a:pt x="398685" y="206278"/>
                      </a:cubicBezTo>
                      <a:cubicBezTo>
                        <a:pt x="401794" y="205126"/>
                        <a:pt x="403858" y="202204"/>
                        <a:pt x="404140" y="199041"/>
                      </a:cubicBezTo>
                      <a:cubicBezTo>
                        <a:pt x="404368" y="196856"/>
                        <a:pt x="404542" y="194564"/>
                        <a:pt x="404823" y="191978"/>
                      </a:cubicBezTo>
                      <a:cubicBezTo>
                        <a:pt x="403269" y="191468"/>
                        <a:pt x="402183" y="190423"/>
                        <a:pt x="401325" y="188640"/>
                      </a:cubicBezTo>
                      <a:cubicBezTo>
                        <a:pt x="399945" y="185772"/>
                        <a:pt x="398283" y="182676"/>
                        <a:pt x="394946" y="182837"/>
                      </a:cubicBezTo>
                      <a:cubicBezTo>
                        <a:pt x="394088" y="181457"/>
                        <a:pt x="393458" y="180545"/>
                        <a:pt x="392815" y="179728"/>
                      </a:cubicBezTo>
                      <a:cubicBezTo>
                        <a:pt x="391890" y="178642"/>
                        <a:pt x="390174" y="177784"/>
                        <a:pt x="390174" y="176565"/>
                      </a:cubicBezTo>
                      <a:cubicBezTo>
                        <a:pt x="389946" y="173630"/>
                        <a:pt x="387882" y="172263"/>
                        <a:pt x="386033" y="171056"/>
                      </a:cubicBezTo>
                      <a:cubicBezTo>
                        <a:pt x="381610" y="168188"/>
                        <a:pt x="378849" y="164047"/>
                        <a:pt x="376209" y="159275"/>
                      </a:cubicBezTo>
                      <a:cubicBezTo>
                        <a:pt x="373917" y="159155"/>
                        <a:pt x="371210" y="159048"/>
                        <a:pt x="370580" y="155831"/>
                      </a:cubicBezTo>
                      <a:cubicBezTo>
                        <a:pt x="370526" y="155603"/>
                        <a:pt x="369883" y="155483"/>
                        <a:pt x="369548" y="155375"/>
                      </a:cubicBezTo>
                      <a:cubicBezTo>
                        <a:pt x="368288" y="154853"/>
                        <a:pt x="367082" y="154518"/>
                        <a:pt x="365929" y="153821"/>
                      </a:cubicBezTo>
                      <a:cubicBezTo>
                        <a:pt x="363342" y="152038"/>
                        <a:pt x="361051" y="150376"/>
                        <a:pt x="358638" y="148768"/>
                      </a:cubicBezTo>
                      <a:cubicBezTo>
                        <a:pt x="356856" y="147508"/>
                        <a:pt x="354966" y="146302"/>
                        <a:pt x="353183" y="144868"/>
                      </a:cubicBezTo>
                      <a:cubicBezTo>
                        <a:pt x="349337" y="141705"/>
                        <a:pt x="345611" y="138609"/>
                        <a:pt x="341925" y="135567"/>
                      </a:cubicBezTo>
                      <a:cubicBezTo>
                        <a:pt x="341349" y="135111"/>
                        <a:pt x="341295" y="134132"/>
                        <a:pt x="340893" y="133502"/>
                      </a:cubicBezTo>
                      <a:cubicBezTo>
                        <a:pt x="340210" y="132578"/>
                        <a:pt x="339513" y="131546"/>
                        <a:pt x="338655" y="130809"/>
                      </a:cubicBezTo>
                      <a:lnTo>
                        <a:pt x="327397" y="120810"/>
                      </a:lnTo>
                      <a:cubicBezTo>
                        <a:pt x="326646" y="120127"/>
                        <a:pt x="326311" y="118679"/>
                        <a:pt x="325440" y="118452"/>
                      </a:cubicBezTo>
                      <a:cubicBezTo>
                        <a:pt x="321594" y="117647"/>
                        <a:pt x="318886" y="114833"/>
                        <a:pt x="315509" y="113519"/>
                      </a:cubicBezTo>
                      <a:cubicBezTo>
                        <a:pt x="311086" y="111857"/>
                        <a:pt x="306838" y="110129"/>
                        <a:pt x="301892" y="110531"/>
                      </a:cubicBezTo>
                      <a:cubicBezTo>
                        <a:pt x="299882" y="110812"/>
                        <a:pt x="299024" y="109445"/>
                        <a:pt x="298622" y="107662"/>
                      </a:cubicBezTo>
                      <a:cubicBezTo>
                        <a:pt x="298166" y="105652"/>
                        <a:pt x="297590" y="103695"/>
                        <a:pt x="297362" y="101752"/>
                      </a:cubicBezTo>
                      <a:cubicBezTo>
                        <a:pt x="296786" y="93885"/>
                        <a:pt x="290982" y="89810"/>
                        <a:pt x="286104" y="84918"/>
                      </a:cubicBezTo>
                      <a:cubicBezTo>
                        <a:pt x="285246" y="84061"/>
                        <a:pt x="284161" y="83310"/>
                        <a:pt x="283182" y="82452"/>
                      </a:cubicBezTo>
                      <a:cubicBezTo>
                        <a:pt x="280997" y="80496"/>
                        <a:pt x="279282" y="77909"/>
                        <a:pt x="275717" y="78137"/>
                      </a:cubicBezTo>
                      <a:cubicBezTo>
                        <a:pt x="275315" y="78257"/>
                        <a:pt x="274859" y="78083"/>
                        <a:pt x="274564" y="77909"/>
                      </a:cubicBezTo>
                      <a:cubicBezTo>
                        <a:pt x="271857" y="76703"/>
                        <a:pt x="269284" y="75322"/>
                        <a:pt x="266576" y="74290"/>
                      </a:cubicBezTo>
                      <a:cubicBezTo>
                        <a:pt x="260545" y="71931"/>
                        <a:pt x="255090" y="68728"/>
                        <a:pt x="250668" y="64131"/>
                      </a:cubicBezTo>
                      <a:cubicBezTo>
                        <a:pt x="248657" y="62295"/>
                        <a:pt x="246647" y="60513"/>
                        <a:pt x="244409" y="58904"/>
                      </a:cubicBezTo>
                      <a:cubicBezTo>
                        <a:pt x="239812" y="55741"/>
                        <a:pt x="235389" y="52243"/>
                        <a:pt x="229827" y="51211"/>
                      </a:cubicBezTo>
                      <a:cubicBezTo>
                        <a:pt x="227816" y="48852"/>
                        <a:pt x="224707" y="48799"/>
                        <a:pt x="222120" y="47593"/>
                      </a:cubicBezTo>
                      <a:cubicBezTo>
                        <a:pt x="220391" y="46842"/>
                        <a:pt x="218448" y="45462"/>
                        <a:pt x="217925" y="43867"/>
                      </a:cubicBezTo>
                      <a:cubicBezTo>
                        <a:pt x="217175" y="41508"/>
                        <a:pt x="215687" y="40301"/>
                        <a:pt x="213905" y="39095"/>
                      </a:cubicBezTo>
                      <a:cubicBezTo>
                        <a:pt x="213623" y="38921"/>
                        <a:pt x="213328" y="38519"/>
                        <a:pt x="213100" y="38171"/>
                      </a:cubicBezTo>
                      <a:cubicBezTo>
                        <a:pt x="211948" y="36442"/>
                        <a:pt x="210460" y="34780"/>
                        <a:pt x="209656" y="32769"/>
                      </a:cubicBezTo>
                      <a:cubicBezTo>
                        <a:pt x="209200" y="31684"/>
                        <a:pt x="209200" y="32193"/>
                        <a:pt x="208570" y="32542"/>
                      </a:cubicBezTo>
                      <a:cubicBezTo>
                        <a:pt x="208289" y="32716"/>
                        <a:pt x="207713" y="32367"/>
                        <a:pt x="207311" y="32260"/>
                      </a:cubicBezTo>
                      <a:cubicBezTo>
                        <a:pt x="205072" y="31577"/>
                        <a:pt x="204094" y="29164"/>
                        <a:pt x="202137" y="28239"/>
                      </a:cubicBezTo>
                      <a:cubicBezTo>
                        <a:pt x="200475" y="27435"/>
                        <a:pt x="199148" y="26618"/>
                        <a:pt x="197768" y="25358"/>
                      </a:cubicBezTo>
                      <a:cubicBezTo>
                        <a:pt x="197138" y="24728"/>
                        <a:pt x="195985" y="24326"/>
                        <a:pt x="195007" y="23857"/>
                      </a:cubicBezTo>
                      <a:cubicBezTo>
                        <a:pt x="192889" y="23227"/>
                        <a:pt x="190531" y="22369"/>
                        <a:pt x="188467" y="21739"/>
                      </a:cubicBezTo>
                      <a:cubicBezTo>
                        <a:pt x="185706" y="20654"/>
                        <a:pt x="183119" y="19260"/>
                        <a:pt x="180425" y="18402"/>
                      </a:cubicBezTo>
                      <a:cubicBezTo>
                        <a:pt x="176806" y="17249"/>
                        <a:pt x="173014" y="16794"/>
                        <a:pt x="169167" y="16391"/>
                      </a:cubicBezTo>
                      <a:cubicBezTo>
                        <a:pt x="165093" y="15989"/>
                        <a:pt x="161072" y="15587"/>
                        <a:pt x="156756" y="15132"/>
                      </a:cubicBezTo>
                      <a:cubicBezTo>
                        <a:pt x="151985" y="14850"/>
                        <a:pt x="147334" y="14220"/>
                        <a:pt x="142509" y="14502"/>
                      </a:cubicBezTo>
                      <a:cubicBezTo>
                        <a:pt x="140673" y="14609"/>
                        <a:pt x="139065" y="13979"/>
                        <a:pt x="137336" y="13242"/>
                      </a:cubicBezTo>
                      <a:cubicBezTo>
                        <a:pt x="135044" y="12196"/>
                        <a:pt x="132685" y="11634"/>
                        <a:pt x="131131" y="9328"/>
                      </a:cubicBezTo>
                      <a:cubicBezTo>
                        <a:pt x="130675" y="8752"/>
                        <a:pt x="129697" y="8645"/>
                        <a:pt x="128946" y="8296"/>
                      </a:cubicBezTo>
                      <a:cubicBezTo>
                        <a:pt x="124068" y="6112"/>
                        <a:pt x="119417" y="2721"/>
                        <a:pt x="113842" y="2372"/>
                      </a:cubicBezTo>
                      <a:cubicBezTo>
                        <a:pt x="113212" y="2265"/>
                        <a:pt x="112689" y="1689"/>
                        <a:pt x="112005" y="1515"/>
                      </a:cubicBezTo>
                      <a:cubicBezTo>
                        <a:pt x="110679" y="1233"/>
                        <a:pt x="109191" y="938"/>
                        <a:pt x="107757" y="764"/>
                      </a:cubicBezTo>
                      <a:cubicBezTo>
                        <a:pt x="103682" y="536"/>
                        <a:pt x="99715" y="2078"/>
                        <a:pt x="95695" y="188"/>
                      </a:cubicBezTo>
                      <a:cubicBezTo>
                        <a:pt x="95346" y="14"/>
                        <a:pt x="94890" y="134"/>
                        <a:pt x="94488" y="134"/>
                      </a:cubicBezTo>
                      <a:cubicBezTo>
                        <a:pt x="89784" y="-389"/>
                        <a:pt x="85066" y="764"/>
                        <a:pt x="80362" y="1059"/>
                      </a:cubicBezTo>
                      <a:cubicBezTo>
                        <a:pt x="77373" y="1287"/>
                        <a:pt x="74438" y="1515"/>
                        <a:pt x="71463" y="1743"/>
                      </a:cubicBezTo>
                      <a:lnTo>
                        <a:pt x="62322" y="2439"/>
                      </a:lnTo>
                      <a:cubicBezTo>
                        <a:pt x="59334" y="2949"/>
                        <a:pt x="56398" y="3820"/>
                        <a:pt x="53423" y="4503"/>
                      </a:cubicBezTo>
                      <a:cubicBezTo>
                        <a:pt x="51922" y="4785"/>
                        <a:pt x="50488" y="5133"/>
                        <a:pt x="49121" y="5656"/>
                      </a:cubicBezTo>
                      <a:cubicBezTo>
                        <a:pt x="44644" y="7211"/>
                        <a:pt x="40222" y="8698"/>
                        <a:pt x="35558" y="10360"/>
                      </a:cubicBezTo>
                      <a:cubicBezTo>
                        <a:pt x="32743" y="11164"/>
                        <a:pt x="30277" y="13001"/>
                        <a:pt x="27918" y="14783"/>
                      </a:cubicBezTo>
                      <a:cubicBezTo>
                        <a:pt x="26363" y="15989"/>
                        <a:pt x="25050" y="17477"/>
                        <a:pt x="23669" y="18911"/>
                      </a:cubicBezTo>
                      <a:cubicBezTo>
                        <a:pt x="22584" y="17759"/>
                        <a:pt x="21606" y="16499"/>
                        <a:pt x="20506" y="15359"/>
                      </a:cubicBezTo>
                      <a:cubicBezTo>
                        <a:pt x="17290" y="11687"/>
                        <a:pt x="14194" y="8122"/>
                        <a:pt x="10682" y="4209"/>
                      </a:cubicBezTo>
                      <a:cubicBezTo>
                        <a:pt x="7694" y="992"/>
                        <a:pt x="4651" y="362"/>
                        <a:pt x="1" y="2078"/>
                      </a:cubicBezTo>
                      <a:cubicBezTo>
                        <a:pt x="-53" y="10521"/>
                        <a:pt x="3164" y="18455"/>
                        <a:pt x="5228" y="26551"/>
                      </a:cubicBezTo>
                      <a:cubicBezTo>
                        <a:pt x="6380" y="30853"/>
                        <a:pt x="7761" y="35396"/>
                        <a:pt x="10106" y="39310"/>
                      </a:cubicBezTo>
                      <a:cubicBezTo>
                        <a:pt x="12746" y="44644"/>
                        <a:pt x="16486" y="49308"/>
                        <a:pt x="19005" y="54696"/>
                      </a:cubicBezTo>
                      <a:cubicBezTo>
                        <a:pt x="21445" y="59748"/>
                        <a:pt x="23857" y="64989"/>
                        <a:pt x="27302" y="69452"/>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8" name="PA-任意多边形 54">
                  <a:extLst>
                    <a:ext uri="{FF2B5EF4-FFF2-40B4-BE49-F238E27FC236}">
                      <a16:creationId xmlns:a16="http://schemas.microsoft.com/office/drawing/2014/main" id="{D83FD963-C3B8-098E-32FE-0E325C812CB2}"/>
                    </a:ext>
                  </a:extLst>
                </p:cNvPr>
                <p:cNvSpPr/>
                <p:nvPr>
                  <p:custDataLst>
                    <p:tags r:id="rId21"/>
                  </p:custDataLst>
                </p:nvPr>
              </p:nvSpPr>
              <p:spPr>
                <a:xfrm>
                  <a:off x="-4398213" y="-707145"/>
                  <a:ext cx="547623" cy="151002"/>
                </a:xfrm>
                <a:custGeom>
                  <a:avLst/>
                  <a:gdLst>
                    <a:gd name="connsiteX0" fmla="*/ 300410 w 547623"/>
                    <a:gd name="connsiteY0" fmla="*/ 148296 h 151002"/>
                    <a:gd name="connsiteX1" fmla="*/ 307929 w 547623"/>
                    <a:gd name="connsiteY1" fmla="*/ 148350 h 151002"/>
                    <a:gd name="connsiteX2" fmla="*/ 315622 w 547623"/>
                    <a:gd name="connsiteY2" fmla="*/ 147599 h 151002"/>
                    <a:gd name="connsiteX3" fmla="*/ 323436 w 547623"/>
                    <a:gd name="connsiteY3" fmla="*/ 146741 h 151002"/>
                    <a:gd name="connsiteX4" fmla="*/ 326652 w 547623"/>
                    <a:gd name="connsiteY4" fmla="*/ 146741 h 151002"/>
                    <a:gd name="connsiteX5" fmla="*/ 341985 w 547623"/>
                    <a:gd name="connsiteY5" fmla="*/ 145991 h 151002"/>
                    <a:gd name="connsiteX6" fmla="*/ 350080 w 547623"/>
                    <a:gd name="connsiteY6" fmla="*/ 145414 h 151002"/>
                    <a:gd name="connsiteX7" fmla="*/ 357894 w 547623"/>
                    <a:gd name="connsiteY7" fmla="*/ 144905 h 151002"/>
                    <a:gd name="connsiteX8" fmla="*/ 370358 w 547623"/>
                    <a:gd name="connsiteY8" fmla="*/ 143699 h 151002"/>
                    <a:gd name="connsiteX9" fmla="*/ 380464 w 547623"/>
                    <a:gd name="connsiteY9" fmla="*/ 140536 h 151002"/>
                    <a:gd name="connsiteX10" fmla="*/ 389832 w 547623"/>
                    <a:gd name="connsiteY10" fmla="*/ 138928 h 151002"/>
                    <a:gd name="connsiteX11" fmla="*/ 394027 w 547623"/>
                    <a:gd name="connsiteY11" fmla="*/ 138981 h 151002"/>
                    <a:gd name="connsiteX12" fmla="*/ 405339 w 547623"/>
                    <a:gd name="connsiteY12" fmla="*/ 138244 h 151002"/>
                    <a:gd name="connsiteX13" fmla="*/ 416020 w 547623"/>
                    <a:gd name="connsiteY13" fmla="*/ 136636 h 151002"/>
                    <a:gd name="connsiteX14" fmla="*/ 418714 w 547623"/>
                    <a:gd name="connsiteY14" fmla="*/ 135885 h 151002"/>
                    <a:gd name="connsiteX15" fmla="*/ 433939 w 547623"/>
                    <a:gd name="connsiteY15" fmla="*/ 133017 h 151002"/>
                    <a:gd name="connsiteX16" fmla="*/ 452837 w 547623"/>
                    <a:gd name="connsiteY16" fmla="*/ 129506 h 151002"/>
                    <a:gd name="connsiteX17" fmla="*/ 453346 w 547623"/>
                    <a:gd name="connsiteY17" fmla="*/ 129452 h 151002"/>
                    <a:gd name="connsiteX18" fmla="*/ 476211 w 547623"/>
                    <a:gd name="connsiteY18" fmla="*/ 123019 h 151002"/>
                    <a:gd name="connsiteX19" fmla="*/ 481438 w 547623"/>
                    <a:gd name="connsiteY19" fmla="*/ 121357 h 151002"/>
                    <a:gd name="connsiteX20" fmla="*/ 486209 w 547623"/>
                    <a:gd name="connsiteY20" fmla="*/ 119923 h 151002"/>
                    <a:gd name="connsiteX21" fmla="*/ 491316 w 547623"/>
                    <a:gd name="connsiteY21" fmla="*/ 119749 h 151002"/>
                    <a:gd name="connsiteX22" fmla="*/ 495283 w 547623"/>
                    <a:gd name="connsiteY22" fmla="*/ 119574 h 151002"/>
                    <a:gd name="connsiteX23" fmla="*/ 510910 w 547623"/>
                    <a:gd name="connsiteY23" fmla="*/ 114924 h 151002"/>
                    <a:gd name="connsiteX24" fmla="*/ 522222 w 547623"/>
                    <a:gd name="connsiteY24" fmla="*/ 114053 h 151002"/>
                    <a:gd name="connsiteX25" fmla="*/ 527677 w 547623"/>
                    <a:gd name="connsiteY25" fmla="*/ 113074 h 151002"/>
                    <a:gd name="connsiteX26" fmla="*/ 532153 w 547623"/>
                    <a:gd name="connsiteY26" fmla="*/ 111694 h 151002"/>
                    <a:gd name="connsiteX27" fmla="*/ 540074 w 547623"/>
                    <a:gd name="connsiteY27" fmla="*/ 110608 h 151002"/>
                    <a:gd name="connsiteX28" fmla="*/ 541964 w 547623"/>
                    <a:gd name="connsiteY28" fmla="*/ 109402 h 151002"/>
                    <a:gd name="connsiteX29" fmla="*/ 547311 w 547623"/>
                    <a:gd name="connsiteY29" fmla="*/ 103652 h 151002"/>
                    <a:gd name="connsiteX30" fmla="*/ 544028 w 547623"/>
                    <a:gd name="connsiteY30" fmla="*/ 95155 h 151002"/>
                    <a:gd name="connsiteX31" fmla="*/ 537715 w 547623"/>
                    <a:gd name="connsiteY31" fmla="*/ 90960 h 151002"/>
                    <a:gd name="connsiteX32" fmla="*/ 532140 w 547623"/>
                    <a:gd name="connsiteY32" fmla="*/ 92113 h 151002"/>
                    <a:gd name="connsiteX33" fmla="*/ 522208 w 547623"/>
                    <a:gd name="connsiteY33" fmla="*/ 94525 h 151002"/>
                    <a:gd name="connsiteX34" fmla="*/ 517853 w 547623"/>
                    <a:gd name="connsiteY34" fmla="*/ 94873 h 151002"/>
                    <a:gd name="connsiteX35" fmla="*/ 513028 w 547623"/>
                    <a:gd name="connsiteY35" fmla="*/ 95503 h 151002"/>
                    <a:gd name="connsiteX36" fmla="*/ 505040 w 547623"/>
                    <a:gd name="connsiteY36" fmla="*/ 96026 h 151002"/>
                    <a:gd name="connsiteX37" fmla="*/ 487241 w 547623"/>
                    <a:gd name="connsiteY37" fmla="*/ 98036 h 151002"/>
                    <a:gd name="connsiteX38" fmla="*/ 480178 w 547623"/>
                    <a:gd name="connsiteY38" fmla="*/ 101025 h 151002"/>
                    <a:gd name="connsiteX39" fmla="*/ 479025 w 547623"/>
                    <a:gd name="connsiteY39" fmla="*/ 101655 h 151002"/>
                    <a:gd name="connsiteX40" fmla="*/ 475112 w 547623"/>
                    <a:gd name="connsiteY40" fmla="*/ 103719 h 151002"/>
                    <a:gd name="connsiteX41" fmla="*/ 465288 w 547623"/>
                    <a:gd name="connsiteY41" fmla="*/ 107003 h 151002"/>
                    <a:gd name="connsiteX42" fmla="*/ 457930 w 547623"/>
                    <a:gd name="connsiteY42" fmla="*/ 109295 h 151002"/>
                    <a:gd name="connsiteX43" fmla="*/ 441391 w 547623"/>
                    <a:gd name="connsiteY43" fmla="*/ 113208 h 151002"/>
                    <a:gd name="connsiteX44" fmla="*/ 438751 w 547623"/>
                    <a:gd name="connsiteY44" fmla="*/ 112806 h 151002"/>
                    <a:gd name="connsiteX45" fmla="*/ 434677 w 547623"/>
                    <a:gd name="connsiteY45" fmla="*/ 112967 h 151002"/>
                    <a:gd name="connsiteX46" fmla="*/ 417508 w 547623"/>
                    <a:gd name="connsiteY46" fmla="*/ 116009 h 151002"/>
                    <a:gd name="connsiteX47" fmla="*/ 414010 w 547623"/>
                    <a:gd name="connsiteY47" fmla="*/ 116130 h 151002"/>
                    <a:gd name="connsiteX48" fmla="*/ 402001 w 547623"/>
                    <a:gd name="connsiteY48" fmla="*/ 120606 h 151002"/>
                    <a:gd name="connsiteX49" fmla="*/ 388853 w 547623"/>
                    <a:gd name="connsiteY49" fmla="*/ 129050 h 151002"/>
                    <a:gd name="connsiteX50" fmla="*/ 383801 w 547623"/>
                    <a:gd name="connsiteY50" fmla="*/ 129733 h 151002"/>
                    <a:gd name="connsiteX51" fmla="*/ 377770 w 547623"/>
                    <a:gd name="connsiteY51" fmla="*/ 126638 h 151002"/>
                    <a:gd name="connsiteX52" fmla="*/ 354851 w 547623"/>
                    <a:gd name="connsiteY52" fmla="*/ 122845 h 151002"/>
                    <a:gd name="connsiteX53" fmla="*/ 350375 w 547623"/>
                    <a:gd name="connsiteY53" fmla="*/ 123300 h 151002"/>
                    <a:gd name="connsiteX54" fmla="*/ 340779 w 547623"/>
                    <a:gd name="connsiteY54" fmla="*/ 125257 h 151002"/>
                    <a:gd name="connsiteX55" fmla="*/ 339572 w 547623"/>
                    <a:gd name="connsiteY55" fmla="*/ 125833 h 151002"/>
                    <a:gd name="connsiteX56" fmla="*/ 329869 w 547623"/>
                    <a:gd name="connsiteY56" fmla="*/ 128139 h 151002"/>
                    <a:gd name="connsiteX57" fmla="*/ 308103 w 547623"/>
                    <a:gd name="connsiteY57" fmla="*/ 130430 h 151002"/>
                    <a:gd name="connsiteX58" fmla="*/ 298735 w 547623"/>
                    <a:gd name="connsiteY58" fmla="*/ 129693 h 151002"/>
                    <a:gd name="connsiteX59" fmla="*/ 279610 w 547623"/>
                    <a:gd name="connsiteY59" fmla="*/ 131422 h 151002"/>
                    <a:gd name="connsiteX60" fmla="*/ 269839 w 547623"/>
                    <a:gd name="connsiteY60" fmla="*/ 132119 h 151002"/>
                    <a:gd name="connsiteX61" fmla="*/ 263527 w 547623"/>
                    <a:gd name="connsiteY61" fmla="*/ 130685 h 151002"/>
                    <a:gd name="connsiteX62" fmla="*/ 256812 w 547623"/>
                    <a:gd name="connsiteY62" fmla="*/ 128273 h 151002"/>
                    <a:gd name="connsiteX63" fmla="*/ 255552 w 547623"/>
                    <a:gd name="connsiteY63" fmla="*/ 127870 h 151002"/>
                    <a:gd name="connsiteX64" fmla="*/ 249240 w 547623"/>
                    <a:gd name="connsiteY64" fmla="*/ 124654 h 151002"/>
                    <a:gd name="connsiteX65" fmla="*/ 248087 w 547623"/>
                    <a:gd name="connsiteY65" fmla="*/ 124882 h 151002"/>
                    <a:gd name="connsiteX66" fmla="*/ 246532 w 547623"/>
                    <a:gd name="connsiteY66" fmla="*/ 125110 h 151002"/>
                    <a:gd name="connsiteX67" fmla="*/ 239295 w 547623"/>
                    <a:gd name="connsiteY67" fmla="*/ 123448 h 151002"/>
                    <a:gd name="connsiteX68" fmla="*/ 233612 w 547623"/>
                    <a:gd name="connsiteY68" fmla="*/ 122241 h 151002"/>
                    <a:gd name="connsiteX69" fmla="*/ 230168 w 547623"/>
                    <a:gd name="connsiteY69" fmla="*/ 121839 h 151002"/>
                    <a:gd name="connsiteX70" fmla="*/ 222408 w 547623"/>
                    <a:gd name="connsiteY70" fmla="*/ 121893 h 151002"/>
                    <a:gd name="connsiteX71" fmla="*/ 212530 w 547623"/>
                    <a:gd name="connsiteY71" fmla="*/ 121263 h 151002"/>
                    <a:gd name="connsiteX72" fmla="*/ 199784 w 547623"/>
                    <a:gd name="connsiteY72" fmla="*/ 121732 h 151002"/>
                    <a:gd name="connsiteX73" fmla="*/ 185591 w 547623"/>
                    <a:gd name="connsiteY73" fmla="*/ 122536 h 151002"/>
                    <a:gd name="connsiteX74" fmla="*/ 169106 w 547623"/>
                    <a:gd name="connsiteY74" fmla="*/ 123340 h 151002"/>
                    <a:gd name="connsiteX75" fmla="*/ 162954 w 547623"/>
                    <a:gd name="connsiteY75" fmla="*/ 121839 h 151002"/>
                    <a:gd name="connsiteX76" fmla="*/ 155543 w 547623"/>
                    <a:gd name="connsiteY76" fmla="*/ 117765 h 151002"/>
                    <a:gd name="connsiteX77" fmla="*/ 153077 w 547623"/>
                    <a:gd name="connsiteY77" fmla="*/ 116666 h 151002"/>
                    <a:gd name="connsiteX78" fmla="*/ 136136 w 547623"/>
                    <a:gd name="connsiteY78" fmla="*/ 109027 h 151002"/>
                    <a:gd name="connsiteX79" fmla="*/ 134246 w 547623"/>
                    <a:gd name="connsiteY79" fmla="*/ 107767 h 151002"/>
                    <a:gd name="connsiteX80" fmla="*/ 129649 w 547623"/>
                    <a:gd name="connsiteY80" fmla="*/ 106212 h 151002"/>
                    <a:gd name="connsiteX81" fmla="*/ 116381 w 547623"/>
                    <a:gd name="connsiteY81" fmla="*/ 102942 h 151002"/>
                    <a:gd name="connsiteX82" fmla="*/ 115067 w 547623"/>
                    <a:gd name="connsiteY82" fmla="*/ 102486 h 151002"/>
                    <a:gd name="connsiteX83" fmla="*/ 99788 w 547623"/>
                    <a:gd name="connsiteY83" fmla="*/ 97889 h 151002"/>
                    <a:gd name="connsiteX84" fmla="*/ 90192 w 547623"/>
                    <a:gd name="connsiteY84" fmla="*/ 94793 h 151002"/>
                    <a:gd name="connsiteX85" fmla="*/ 70839 w 547623"/>
                    <a:gd name="connsiteY85" fmla="*/ 87382 h 151002"/>
                    <a:gd name="connsiteX86" fmla="*/ 66068 w 547623"/>
                    <a:gd name="connsiteY86" fmla="*/ 85545 h 151002"/>
                    <a:gd name="connsiteX87" fmla="*/ 50333 w 547623"/>
                    <a:gd name="connsiteY87" fmla="*/ 80721 h 151002"/>
                    <a:gd name="connsiteX88" fmla="*/ 40683 w 547623"/>
                    <a:gd name="connsiteY88" fmla="*/ 77906 h 151002"/>
                    <a:gd name="connsiteX89" fmla="*/ 31208 w 547623"/>
                    <a:gd name="connsiteY89" fmla="*/ 76874 h 151002"/>
                    <a:gd name="connsiteX90" fmla="*/ 16907 w 547623"/>
                    <a:gd name="connsiteY90" fmla="*/ 75494 h 151002"/>
                    <a:gd name="connsiteX91" fmla="*/ 23796 w 547623"/>
                    <a:gd name="connsiteY91" fmla="*/ 72210 h 151002"/>
                    <a:gd name="connsiteX92" fmla="*/ 34826 w 547623"/>
                    <a:gd name="connsiteY92" fmla="*/ 66407 h 151002"/>
                    <a:gd name="connsiteX93" fmla="*/ 48953 w 547623"/>
                    <a:gd name="connsiteY93" fmla="*/ 58995 h 151002"/>
                    <a:gd name="connsiteX94" fmla="*/ 63079 w 547623"/>
                    <a:gd name="connsiteY94" fmla="*/ 52790 h 151002"/>
                    <a:gd name="connsiteX95" fmla="*/ 69861 w 547623"/>
                    <a:gd name="connsiteY95" fmla="*/ 50257 h 151002"/>
                    <a:gd name="connsiteX96" fmla="*/ 84912 w 547623"/>
                    <a:gd name="connsiteY96" fmla="*/ 43998 h 151002"/>
                    <a:gd name="connsiteX97" fmla="*/ 96116 w 547623"/>
                    <a:gd name="connsiteY97" fmla="*/ 40607 h 151002"/>
                    <a:gd name="connsiteX98" fmla="*/ 96920 w 547623"/>
                    <a:gd name="connsiteY98" fmla="*/ 40433 h 151002"/>
                    <a:gd name="connsiteX99" fmla="*/ 109385 w 547623"/>
                    <a:gd name="connsiteY99" fmla="*/ 38650 h 151002"/>
                    <a:gd name="connsiteX100" fmla="*/ 121326 w 547623"/>
                    <a:gd name="connsiteY100" fmla="*/ 37444 h 151002"/>
                    <a:gd name="connsiteX101" fmla="*/ 126379 w 547623"/>
                    <a:gd name="connsiteY101" fmla="*/ 36519 h 151002"/>
                    <a:gd name="connsiteX102" fmla="*/ 137985 w 547623"/>
                    <a:gd name="connsiteY102" fmla="*/ 34214 h 151002"/>
                    <a:gd name="connsiteX103" fmla="*/ 146603 w 547623"/>
                    <a:gd name="connsiteY103" fmla="*/ 32431 h 151002"/>
                    <a:gd name="connsiteX104" fmla="*/ 173891 w 547623"/>
                    <a:gd name="connsiteY104" fmla="*/ 26400 h 151002"/>
                    <a:gd name="connsiteX105" fmla="*/ 183246 w 547623"/>
                    <a:gd name="connsiteY105" fmla="*/ 25824 h 151002"/>
                    <a:gd name="connsiteX106" fmla="*/ 192145 w 547623"/>
                    <a:gd name="connsiteY106" fmla="*/ 25824 h 151002"/>
                    <a:gd name="connsiteX107" fmla="*/ 202371 w 547623"/>
                    <a:gd name="connsiteY107" fmla="*/ 26454 h 151002"/>
                    <a:gd name="connsiteX108" fmla="*/ 203108 w 547623"/>
                    <a:gd name="connsiteY108" fmla="*/ 26682 h 151002"/>
                    <a:gd name="connsiteX109" fmla="*/ 208563 w 547623"/>
                    <a:gd name="connsiteY109" fmla="*/ 27030 h 151002"/>
                    <a:gd name="connsiteX110" fmla="*/ 214541 w 547623"/>
                    <a:gd name="connsiteY110" fmla="*/ 27486 h 151002"/>
                    <a:gd name="connsiteX111" fmla="*/ 227863 w 547623"/>
                    <a:gd name="connsiteY111" fmla="*/ 25703 h 151002"/>
                    <a:gd name="connsiteX112" fmla="*/ 256464 w 547623"/>
                    <a:gd name="connsiteY112" fmla="*/ 27311 h 151002"/>
                    <a:gd name="connsiteX113" fmla="*/ 262897 w 547623"/>
                    <a:gd name="connsiteY113" fmla="*/ 28169 h 151002"/>
                    <a:gd name="connsiteX114" fmla="*/ 269786 w 547623"/>
                    <a:gd name="connsiteY114" fmla="*/ 28397 h 151002"/>
                    <a:gd name="connsiteX115" fmla="*/ 276675 w 547623"/>
                    <a:gd name="connsiteY115" fmla="*/ 29201 h 151002"/>
                    <a:gd name="connsiteX116" fmla="*/ 279489 w 547623"/>
                    <a:gd name="connsiteY116" fmla="*/ 29938 h 151002"/>
                    <a:gd name="connsiteX117" fmla="*/ 292985 w 547623"/>
                    <a:gd name="connsiteY117" fmla="*/ 32418 h 151002"/>
                    <a:gd name="connsiteX118" fmla="*/ 299995 w 547623"/>
                    <a:gd name="connsiteY118" fmla="*/ 33678 h 151002"/>
                    <a:gd name="connsiteX119" fmla="*/ 306710 w 547623"/>
                    <a:gd name="connsiteY119" fmla="*/ 35635 h 151002"/>
                    <a:gd name="connsiteX120" fmla="*/ 317686 w 547623"/>
                    <a:gd name="connsiteY120" fmla="*/ 38154 h 151002"/>
                    <a:gd name="connsiteX121" fmla="*/ 327055 w 547623"/>
                    <a:gd name="connsiteY121" fmla="*/ 38275 h 151002"/>
                    <a:gd name="connsiteX122" fmla="*/ 335552 w 547623"/>
                    <a:gd name="connsiteY122" fmla="*/ 40231 h 151002"/>
                    <a:gd name="connsiteX123" fmla="*/ 338943 w 547623"/>
                    <a:gd name="connsiteY123" fmla="*/ 41893 h 151002"/>
                    <a:gd name="connsiteX124" fmla="*/ 348418 w 547623"/>
                    <a:gd name="connsiteY124" fmla="*/ 45566 h 151002"/>
                    <a:gd name="connsiteX125" fmla="*/ 357840 w 547623"/>
                    <a:gd name="connsiteY125" fmla="*/ 48206 h 151002"/>
                    <a:gd name="connsiteX126" fmla="*/ 360306 w 547623"/>
                    <a:gd name="connsiteY126" fmla="*/ 48729 h 151002"/>
                    <a:gd name="connsiteX127" fmla="*/ 373454 w 547623"/>
                    <a:gd name="connsiteY127" fmla="*/ 53205 h 151002"/>
                    <a:gd name="connsiteX128" fmla="*/ 389939 w 547623"/>
                    <a:gd name="connsiteY128" fmla="*/ 58955 h 151002"/>
                    <a:gd name="connsiteX129" fmla="*/ 390341 w 547623"/>
                    <a:gd name="connsiteY129" fmla="*/ 59183 h 151002"/>
                    <a:gd name="connsiteX130" fmla="*/ 410780 w 547623"/>
                    <a:gd name="connsiteY130" fmla="*/ 65844 h 151002"/>
                    <a:gd name="connsiteX131" fmla="*/ 415725 w 547623"/>
                    <a:gd name="connsiteY131" fmla="*/ 67224 h 151002"/>
                    <a:gd name="connsiteX132" fmla="*/ 420028 w 547623"/>
                    <a:gd name="connsiteY132" fmla="*/ 68725 h 151002"/>
                    <a:gd name="connsiteX133" fmla="*/ 423821 w 547623"/>
                    <a:gd name="connsiteY133" fmla="*/ 71593 h 151002"/>
                    <a:gd name="connsiteX134" fmla="*/ 426635 w 547623"/>
                    <a:gd name="connsiteY134" fmla="*/ 73832 h 151002"/>
                    <a:gd name="connsiteX135" fmla="*/ 440587 w 547623"/>
                    <a:gd name="connsiteY135" fmla="*/ 79233 h 151002"/>
                    <a:gd name="connsiteX136" fmla="*/ 448924 w 547623"/>
                    <a:gd name="connsiteY136" fmla="*/ 85492 h 151002"/>
                    <a:gd name="connsiteX137" fmla="*/ 453118 w 547623"/>
                    <a:gd name="connsiteY137" fmla="*/ 88186 h 151002"/>
                    <a:gd name="connsiteX138" fmla="*/ 456911 w 547623"/>
                    <a:gd name="connsiteY138" fmla="*/ 89968 h 151002"/>
                    <a:gd name="connsiteX139" fmla="*/ 462942 w 547623"/>
                    <a:gd name="connsiteY139" fmla="*/ 94270 h 151002"/>
                    <a:gd name="connsiteX140" fmla="*/ 465007 w 547623"/>
                    <a:gd name="connsiteY140" fmla="*/ 94498 h 151002"/>
                    <a:gd name="connsiteX141" fmla="*/ 472539 w 547623"/>
                    <a:gd name="connsiteY141" fmla="*/ 93761 h 151002"/>
                    <a:gd name="connsiteX142" fmla="*/ 476211 w 547623"/>
                    <a:gd name="connsiteY142" fmla="*/ 85425 h 151002"/>
                    <a:gd name="connsiteX143" fmla="*/ 474777 w 547623"/>
                    <a:gd name="connsiteY143" fmla="*/ 78241 h 151002"/>
                    <a:gd name="connsiteX144" fmla="*/ 470073 w 547623"/>
                    <a:gd name="connsiteY144" fmla="*/ 75426 h 151002"/>
                    <a:gd name="connsiteX145" fmla="*/ 461575 w 547623"/>
                    <a:gd name="connsiteY145" fmla="*/ 70829 h 151002"/>
                    <a:gd name="connsiteX146" fmla="*/ 458359 w 547623"/>
                    <a:gd name="connsiteY146" fmla="*/ 68189 h 151002"/>
                    <a:gd name="connsiteX147" fmla="*/ 454512 w 547623"/>
                    <a:gd name="connsiteY147" fmla="*/ 65495 h 151002"/>
                    <a:gd name="connsiteX148" fmla="*/ 448253 w 547623"/>
                    <a:gd name="connsiteY148" fmla="*/ 61072 h 151002"/>
                    <a:gd name="connsiteX149" fmla="*/ 433779 w 547623"/>
                    <a:gd name="connsiteY149" fmla="*/ 51878 h 151002"/>
                    <a:gd name="connsiteX150" fmla="*/ 426608 w 547623"/>
                    <a:gd name="connsiteY150" fmla="*/ 49921 h 151002"/>
                    <a:gd name="connsiteX151" fmla="*/ 425402 w 547623"/>
                    <a:gd name="connsiteY151" fmla="*/ 49801 h 151002"/>
                    <a:gd name="connsiteX152" fmla="*/ 421153 w 547623"/>
                    <a:gd name="connsiteY152" fmla="*/ 49399 h 151002"/>
                    <a:gd name="connsiteX153" fmla="*/ 411624 w 547623"/>
                    <a:gd name="connsiteY153" fmla="*/ 46758 h 151002"/>
                    <a:gd name="connsiteX154" fmla="*/ 404561 w 547623"/>
                    <a:gd name="connsiteY154" fmla="*/ 44695 h 151002"/>
                    <a:gd name="connsiteX155" fmla="*/ 389336 w 547623"/>
                    <a:gd name="connsiteY155" fmla="*/ 39468 h 151002"/>
                    <a:gd name="connsiteX156" fmla="*/ 387393 w 547623"/>
                    <a:gd name="connsiteY156" fmla="*/ 37859 h 151002"/>
                    <a:gd name="connsiteX157" fmla="*/ 383948 w 547623"/>
                    <a:gd name="connsiteY157" fmla="*/ 36090 h 151002"/>
                    <a:gd name="connsiteX158" fmla="*/ 368321 w 547623"/>
                    <a:gd name="connsiteY158" fmla="*/ 30515 h 151002"/>
                    <a:gd name="connsiteX159" fmla="*/ 365279 w 547623"/>
                    <a:gd name="connsiteY159" fmla="*/ 29027 h 151002"/>
                    <a:gd name="connsiteX160" fmla="*/ 353109 w 547623"/>
                    <a:gd name="connsiteY160" fmla="*/ 28223 h 151002"/>
                    <a:gd name="connsiteX161" fmla="*/ 338514 w 547623"/>
                    <a:gd name="connsiteY161" fmla="*/ 30743 h 151002"/>
                    <a:gd name="connsiteX162" fmla="*/ 333984 w 547623"/>
                    <a:gd name="connsiteY162" fmla="*/ 29308 h 151002"/>
                    <a:gd name="connsiteX163" fmla="*/ 329963 w 547623"/>
                    <a:gd name="connsiteY163" fmla="*/ 24484 h 151002"/>
                    <a:gd name="connsiteX164" fmla="*/ 310784 w 547623"/>
                    <a:gd name="connsiteY164" fmla="*/ 13628 h 151002"/>
                    <a:gd name="connsiteX165" fmla="*/ 306710 w 547623"/>
                    <a:gd name="connsiteY165" fmla="*/ 12596 h 151002"/>
                    <a:gd name="connsiteX166" fmla="*/ 297288 w 547623"/>
                    <a:gd name="connsiteY166" fmla="*/ 12073 h 151002"/>
                    <a:gd name="connsiteX167" fmla="*/ 296028 w 547623"/>
                    <a:gd name="connsiteY167" fmla="*/ 12301 h 151002"/>
                    <a:gd name="connsiteX168" fmla="*/ 286499 w 547623"/>
                    <a:gd name="connsiteY168" fmla="*/ 12462 h 151002"/>
                    <a:gd name="connsiteX169" fmla="*/ 266046 w 547623"/>
                    <a:gd name="connsiteY169" fmla="*/ 10518 h 151002"/>
                    <a:gd name="connsiteX170" fmla="*/ 257375 w 547623"/>
                    <a:gd name="connsiteY170" fmla="*/ 8628 h 151002"/>
                    <a:gd name="connsiteX171" fmla="*/ 239456 w 547623"/>
                    <a:gd name="connsiteY171" fmla="*/ 8159 h 151002"/>
                    <a:gd name="connsiteX172" fmla="*/ 230208 w 547623"/>
                    <a:gd name="connsiteY172" fmla="*/ 8736 h 151002"/>
                    <a:gd name="connsiteX173" fmla="*/ 224284 w 547623"/>
                    <a:gd name="connsiteY173" fmla="*/ 7235 h 151002"/>
                    <a:gd name="connsiteX174" fmla="*/ 218079 w 547623"/>
                    <a:gd name="connsiteY174" fmla="*/ 4822 h 151002"/>
                    <a:gd name="connsiteX175" fmla="*/ 216819 w 547623"/>
                    <a:gd name="connsiteY175" fmla="*/ 4366 h 151002"/>
                    <a:gd name="connsiteX176" fmla="*/ 210788 w 547623"/>
                    <a:gd name="connsiteY176" fmla="*/ 1096 h 151002"/>
                    <a:gd name="connsiteX177" fmla="*/ 209635 w 547623"/>
                    <a:gd name="connsiteY177" fmla="*/ 1324 h 151002"/>
                    <a:gd name="connsiteX178" fmla="*/ 208255 w 547623"/>
                    <a:gd name="connsiteY178" fmla="*/ 1780 h 151002"/>
                    <a:gd name="connsiteX179" fmla="*/ 201245 w 547623"/>
                    <a:gd name="connsiteY179" fmla="*/ 855 h 151002"/>
                    <a:gd name="connsiteX180" fmla="*/ 195670 w 547623"/>
                    <a:gd name="connsiteY180" fmla="*/ 225 h 151002"/>
                    <a:gd name="connsiteX181" fmla="*/ 192279 w 547623"/>
                    <a:gd name="connsiteY181" fmla="*/ 158 h 151002"/>
                    <a:gd name="connsiteX182" fmla="*/ 184921 w 547623"/>
                    <a:gd name="connsiteY182" fmla="*/ 1083 h 151002"/>
                    <a:gd name="connsiteX183" fmla="*/ 175499 w 547623"/>
                    <a:gd name="connsiteY183" fmla="*/ 1833 h 151002"/>
                    <a:gd name="connsiteX184" fmla="*/ 163718 w 547623"/>
                    <a:gd name="connsiteY184" fmla="*/ 5224 h 151002"/>
                    <a:gd name="connsiteX185" fmla="*/ 151026 w 547623"/>
                    <a:gd name="connsiteY185" fmla="*/ 9299 h 151002"/>
                    <a:gd name="connsiteX186" fmla="*/ 136779 w 547623"/>
                    <a:gd name="connsiteY186" fmla="*/ 15209 h 151002"/>
                    <a:gd name="connsiteX187" fmla="*/ 130922 w 547623"/>
                    <a:gd name="connsiteY187" fmla="*/ 16067 h 151002"/>
                    <a:gd name="connsiteX188" fmla="*/ 123109 w 547623"/>
                    <a:gd name="connsiteY188" fmla="*/ 14981 h 151002"/>
                    <a:gd name="connsiteX189" fmla="*/ 120589 w 547623"/>
                    <a:gd name="connsiteY189" fmla="*/ 14807 h 151002"/>
                    <a:gd name="connsiteX190" fmla="*/ 103179 w 547623"/>
                    <a:gd name="connsiteY190" fmla="*/ 15383 h 151002"/>
                    <a:gd name="connsiteX191" fmla="*/ 101048 w 547623"/>
                    <a:gd name="connsiteY191" fmla="*/ 15209 h 151002"/>
                    <a:gd name="connsiteX192" fmla="*/ 96451 w 547623"/>
                    <a:gd name="connsiteY192" fmla="*/ 16067 h 151002"/>
                    <a:gd name="connsiteX193" fmla="*/ 84094 w 547623"/>
                    <a:gd name="connsiteY193" fmla="*/ 19632 h 151002"/>
                    <a:gd name="connsiteX194" fmla="*/ 82781 w 547623"/>
                    <a:gd name="connsiteY194" fmla="*/ 19980 h 151002"/>
                    <a:gd name="connsiteX195" fmla="*/ 68654 w 547623"/>
                    <a:gd name="connsiteY195" fmla="*/ 25435 h 151002"/>
                    <a:gd name="connsiteX196" fmla="*/ 59701 w 547623"/>
                    <a:gd name="connsiteY196" fmla="*/ 28652 h 151002"/>
                    <a:gd name="connsiteX197" fmla="*/ 41608 w 547623"/>
                    <a:gd name="connsiteY197" fmla="*/ 36063 h 151002"/>
                    <a:gd name="connsiteX198" fmla="*/ 37306 w 547623"/>
                    <a:gd name="connsiteY198" fmla="*/ 38127 h 151002"/>
                    <a:gd name="connsiteX199" fmla="*/ 24037 w 547623"/>
                    <a:gd name="connsiteY199" fmla="*/ 45887 h 151002"/>
                    <a:gd name="connsiteX200" fmla="*/ 16519 w 547623"/>
                    <a:gd name="connsiteY200" fmla="*/ 51691 h 151002"/>
                    <a:gd name="connsiteX201" fmla="*/ 10769 w 547623"/>
                    <a:gd name="connsiteY201" fmla="*/ 58580 h 151002"/>
                    <a:gd name="connsiteX202" fmla="*/ 1695 w 547623"/>
                    <a:gd name="connsiteY202" fmla="*/ 70119 h 151002"/>
                    <a:gd name="connsiteX203" fmla="*/ 2500 w 547623"/>
                    <a:gd name="connsiteY203" fmla="*/ 80573 h 151002"/>
                    <a:gd name="connsiteX204" fmla="*/ 6815 w 547623"/>
                    <a:gd name="connsiteY204" fmla="*/ 79474 h 151002"/>
                    <a:gd name="connsiteX205" fmla="*/ 5890 w 547623"/>
                    <a:gd name="connsiteY205" fmla="*/ 81203 h 151002"/>
                    <a:gd name="connsiteX206" fmla="*/ 28340 w 547623"/>
                    <a:gd name="connsiteY206" fmla="*/ 95731 h 151002"/>
                    <a:gd name="connsiteX207" fmla="*/ 41608 w 547623"/>
                    <a:gd name="connsiteY207" fmla="*/ 102111 h 151002"/>
                    <a:gd name="connsiteX208" fmla="*/ 59407 w 547623"/>
                    <a:gd name="connsiteY208" fmla="*/ 108370 h 151002"/>
                    <a:gd name="connsiteX209" fmla="*/ 76347 w 547623"/>
                    <a:gd name="connsiteY209" fmla="*/ 115084 h 151002"/>
                    <a:gd name="connsiteX210" fmla="*/ 84496 w 547623"/>
                    <a:gd name="connsiteY210" fmla="*/ 117725 h 151002"/>
                    <a:gd name="connsiteX211" fmla="*/ 102871 w 547623"/>
                    <a:gd name="connsiteY211" fmla="*/ 123005 h 151002"/>
                    <a:gd name="connsiteX212" fmla="*/ 115912 w 547623"/>
                    <a:gd name="connsiteY212" fmla="*/ 126798 h 151002"/>
                    <a:gd name="connsiteX213" fmla="*/ 116836 w 547623"/>
                    <a:gd name="connsiteY213" fmla="*/ 127080 h 151002"/>
                    <a:gd name="connsiteX214" fmla="*/ 130681 w 547623"/>
                    <a:gd name="connsiteY214" fmla="*/ 132307 h 151002"/>
                    <a:gd name="connsiteX215" fmla="*/ 143896 w 547623"/>
                    <a:gd name="connsiteY215" fmla="*/ 137480 h 151002"/>
                    <a:gd name="connsiteX216" fmla="*/ 149806 w 547623"/>
                    <a:gd name="connsiteY216" fmla="*/ 138619 h 151002"/>
                    <a:gd name="connsiteX217" fmla="*/ 163531 w 547623"/>
                    <a:gd name="connsiteY217" fmla="*/ 141260 h 151002"/>
                    <a:gd name="connsiteX218" fmla="*/ 173757 w 547623"/>
                    <a:gd name="connsiteY218" fmla="*/ 143096 h 151002"/>
                    <a:gd name="connsiteX219" fmla="*/ 206204 w 547623"/>
                    <a:gd name="connsiteY219" fmla="*/ 144758 h 151002"/>
                    <a:gd name="connsiteX220" fmla="*/ 216886 w 547623"/>
                    <a:gd name="connsiteY220" fmla="*/ 146031 h 151002"/>
                    <a:gd name="connsiteX221" fmla="*/ 227059 w 547623"/>
                    <a:gd name="connsiteY221" fmla="*/ 147063 h 151002"/>
                    <a:gd name="connsiteX222" fmla="*/ 238772 w 547623"/>
                    <a:gd name="connsiteY222" fmla="*/ 149073 h 151002"/>
                    <a:gd name="connsiteX223" fmla="*/ 239523 w 547623"/>
                    <a:gd name="connsiteY223" fmla="*/ 149301 h 151002"/>
                    <a:gd name="connsiteX224" fmla="*/ 245782 w 547623"/>
                    <a:gd name="connsiteY224" fmla="*/ 150400 h 151002"/>
                    <a:gd name="connsiteX225" fmla="*/ 252671 w 547623"/>
                    <a:gd name="connsiteY225" fmla="*/ 150802 h 151002"/>
                    <a:gd name="connsiteX226" fmla="*/ 267950 w 547623"/>
                    <a:gd name="connsiteY226" fmla="*/ 149020 h 151002"/>
                    <a:gd name="connsiteX227" fmla="*/ 300410 w 547623"/>
                    <a:gd name="connsiteY227" fmla="*/ 148296 h 1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Lst>
                  <a:rect l="l" t="t" r="r" b="b"/>
                  <a:pathLst>
                    <a:path w="547623" h="151002">
                      <a:moveTo>
                        <a:pt x="300410" y="148296"/>
                      </a:moveTo>
                      <a:cubicBezTo>
                        <a:pt x="302997" y="148350"/>
                        <a:pt x="305812" y="149154"/>
                        <a:pt x="307929" y="148350"/>
                      </a:cubicBezTo>
                      <a:cubicBezTo>
                        <a:pt x="310569" y="147317"/>
                        <a:pt x="313156" y="147599"/>
                        <a:pt x="315622" y="147599"/>
                      </a:cubicBezTo>
                      <a:cubicBezTo>
                        <a:pt x="318263" y="147599"/>
                        <a:pt x="320849" y="147653"/>
                        <a:pt x="323436" y="146741"/>
                      </a:cubicBezTo>
                      <a:cubicBezTo>
                        <a:pt x="324414" y="146460"/>
                        <a:pt x="325620" y="146862"/>
                        <a:pt x="326652" y="146741"/>
                      </a:cubicBezTo>
                      <a:lnTo>
                        <a:pt x="341985" y="145991"/>
                      </a:lnTo>
                      <a:cubicBezTo>
                        <a:pt x="344692" y="145763"/>
                        <a:pt x="347386" y="145937"/>
                        <a:pt x="350080" y="145414"/>
                      </a:cubicBezTo>
                      <a:cubicBezTo>
                        <a:pt x="352613" y="144959"/>
                        <a:pt x="355361" y="144959"/>
                        <a:pt x="357894" y="144905"/>
                      </a:cubicBezTo>
                      <a:cubicBezTo>
                        <a:pt x="362089" y="144784"/>
                        <a:pt x="366284" y="144557"/>
                        <a:pt x="370358" y="143699"/>
                      </a:cubicBezTo>
                      <a:cubicBezTo>
                        <a:pt x="373802" y="142895"/>
                        <a:pt x="377193" y="142318"/>
                        <a:pt x="380464" y="140536"/>
                      </a:cubicBezTo>
                      <a:cubicBezTo>
                        <a:pt x="384659" y="138016"/>
                        <a:pt x="384779" y="138244"/>
                        <a:pt x="389832" y="138928"/>
                      </a:cubicBezTo>
                      <a:cubicBezTo>
                        <a:pt x="391212" y="139102"/>
                        <a:pt x="392700" y="139102"/>
                        <a:pt x="394027" y="138981"/>
                      </a:cubicBezTo>
                      <a:cubicBezTo>
                        <a:pt x="397820" y="138807"/>
                        <a:pt x="401546" y="138244"/>
                        <a:pt x="405339" y="138244"/>
                      </a:cubicBezTo>
                      <a:cubicBezTo>
                        <a:pt x="408957" y="138244"/>
                        <a:pt x="412576" y="138190"/>
                        <a:pt x="416020" y="136636"/>
                      </a:cubicBezTo>
                      <a:cubicBezTo>
                        <a:pt x="416771" y="136234"/>
                        <a:pt x="417803" y="136059"/>
                        <a:pt x="418714" y="135885"/>
                      </a:cubicBezTo>
                      <a:cubicBezTo>
                        <a:pt x="423834" y="134974"/>
                        <a:pt x="428766" y="134049"/>
                        <a:pt x="433939" y="133017"/>
                      </a:cubicBezTo>
                      <a:cubicBezTo>
                        <a:pt x="440145" y="131690"/>
                        <a:pt x="446230" y="129345"/>
                        <a:pt x="452837" y="129506"/>
                      </a:cubicBezTo>
                      <a:cubicBezTo>
                        <a:pt x="453011" y="129506"/>
                        <a:pt x="453185" y="129506"/>
                        <a:pt x="453346" y="129452"/>
                      </a:cubicBezTo>
                      <a:cubicBezTo>
                        <a:pt x="460879" y="127321"/>
                        <a:pt x="468505" y="125203"/>
                        <a:pt x="476211" y="123019"/>
                      </a:cubicBezTo>
                      <a:cubicBezTo>
                        <a:pt x="477873" y="122509"/>
                        <a:pt x="479709" y="121866"/>
                        <a:pt x="481438" y="121357"/>
                      </a:cubicBezTo>
                      <a:cubicBezTo>
                        <a:pt x="483046" y="120888"/>
                        <a:pt x="484588" y="120204"/>
                        <a:pt x="486209" y="119923"/>
                      </a:cubicBezTo>
                      <a:cubicBezTo>
                        <a:pt x="487938" y="119641"/>
                        <a:pt x="489600" y="119802"/>
                        <a:pt x="491316" y="119749"/>
                      </a:cubicBezTo>
                      <a:cubicBezTo>
                        <a:pt x="492642" y="119695"/>
                        <a:pt x="494237" y="120151"/>
                        <a:pt x="495283" y="119574"/>
                      </a:cubicBezTo>
                      <a:cubicBezTo>
                        <a:pt x="500161" y="116813"/>
                        <a:pt x="505629" y="115835"/>
                        <a:pt x="510910" y="114924"/>
                      </a:cubicBezTo>
                      <a:cubicBezTo>
                        <a:pt x="514636" y="114294"/>
                        <a:pt x="518550" y="115500"/>
                        <a:pt x="522222" y="114053"/>
                      </a:cubicBezTo>
                      <a:cubicBezTo>
                        <a:pt x="524406" y="115433"/>
                        <a:pt x="525894" y="114160"/>
                        <a:pt x="527677" y="113074"/>
                      </a:cubicBezTo>
                      <a:cubicBezTo>
                        <a:pt x="528936" y="112270"/>
                        <a:pt x="531469" y="111171"/>
                        <a:pt x="532153" y="111694"/>
                      </a:cubicBezTo>
                      <a:cubicBezTo>
                        <a:pt x="535249" y="114280"/>
                        <a:pt x="537501" y="111292"/>
                        <a:pt x="540074" y="110608"/>
                      </a:cubicBezTo>
                      <a:cubicBezTo>
                        <a:pt x="540757" y="110487"/>
                        <a:pt x="541280" y="109523"/>
                        <a:pt x="541964" y="109402"/>
                      </a:cubicBezTo>
                      <a:cubicBezTo>
                        <a:pt x="545636" y="109000"/>
                        <a:pt x="546440" y="106292"/>
                        <a:pt x="547311" y="103652"/>
                      </a:cubicBezTo>
                      <a:cubicBezTo>
                        <a:pt x="548290" y="100368"/>
                        <a:pt x="546909" y="96991"/>
                        <a:pt x="544028" y="95155"/>
                      </a:cubicBezTo>
                      <a:cubicBezTo>
                        <a:pt x="542084" y="93841"/>
                        <a:pt x="540007" y="92461"/>
                        <a:pt x="537715" y="90960"/>
                      </a:cubicBezTo>
                      <a:cubicBezTo>
                        <a:pt x="536160" y="91992"/>
                        <a:pt x="534498" y="92340"/>
                        <a:pt x="532140" y="92113"/>
                      </a:cubicBezTo>
                      <a:cubicBezTo>
                        <a:pt x="528467" y="91885"/>
                        <a:pt x="524380" y="91711"/>
                        <a:pt x="522208" y="94525"/>
                      </a:cubicBezTo>
                      <a:cubicBezTo>
                        <a:pt x="520319" y="94699"/>
                        <a:pt x="519045" y="94699"/>
                        <a:pt x="517853" y="94873"/>
                      </a:cubicBezTo>
                      <a:cubicBezTo>
                        <a:pt x="516191" y="95048"/>
                        <a:pt x="514180" y="96080"/>
                        <a:pt x="513028" y="95503"/>
                      </a:cubicBezTo>
                      <a:cubicBezTo>
                        <a:pt x="510106" y="94069"/>
                        <a:pt x="507399" y="95101"/>
                        <a:pt x="505040" y="96026"/>
                      </a:cubicBezTo>
                      <a:cubicBezTo>
                        <a:pt x="499290" y="98318"/>
                        <a:pt x="493487" y="98385"/>
                        <a:pt x="487241" y="98036"/>
                      </a:cubicBezTo>
                      <a:cubicBezTo>
                        <a:pt x="485579" y="99940"/>
                        <a:pt x="483623" y="102178"/>
                        <a:pt x="480178" y="101025"/>
                      </a:cubicBezTo>
                      <a:cubicBezTo>
                        <a:pt x="479830" y="100918"/>
                        <a:pt x="479428" y="101427"/>
                        <a:pt x="479025" y="101655"/>
                      </a:cubicBezTo>
                      <a:cubicBezTo>
                        <a:pt x="477699" y="102339"/>
                        <a:pt x="476506" y="103263"/>
                        <a:pt x="475112" y="103719"/>
                      </a:cubicBezTo>
                      <a:cubicBezTo>
                        <a:pt x="471668" y="104818"/>
                        <a:pt x="468572" y="105904"/>
                        <a:pt x="465288" y="107003"/>
                      </a:cubicBezTo>
                      <a:cubicBezTo>
                        <a:pt x="462822" y="107807"/>
                        <a:pt x="460463" y="108611"/>
                        <a:pt x="457930" y="109295"/>
                      </a:cubicBezTo>
                      <a:cubicBezTo>
                        <a:pt x="452475" y="110675"/>
                        <a:pt x="447020" y="112176"/>
                        <a:pt x="441391" y="113208"/>
                      </a:cubicBezTo>
                      <a:cubicBezTo>
                        <a:pt x="440587" y="113382"/>
                        <a:pt x="439676" y="112860"/>
                        <a:pt x="438751" y="112806"/>
                      </a:cubicBezTo>
                      <a:cubicBezTo>
                        <a:pt x="437371" y="112739"/>
                        <a:pt x="436057" y="112685"/>
                        <a:pt x="434677" y="112967"/>
                      </a:cubicBezTo>
                      <a:lnTo>
                        <a:pt x="417508" y="116009"/>
                      </a:lnTo>
                      <a:cubicBezTo>
                        <a:pt x="416355" y="116184"/>
                        <a:pt x="414747" y="115554"/>
                        <a:pt x="414010" y="116130"/>
                      </a:cubicBezTo>
                      <a:cubicBezTo>
                        <a:pt x="410391" y="118609"/>
                        <a:pt x="405848" y="118770"/>
                        <a:pt x="402001" y="120606"/>
                      </a:cubicBezTo>
                      <a:cubicBezTo>
                        <a:pt x="397297" y="122845"/>
                        <a:pt x="392405" y="125029"/>
                        <a:pt x="388853" y="129050"/>
                      </a:cubicBezTo>
                      <a:cubicBezTo>
                        <a:pt x="387419" y="130712"/>
                        <a:pt x="385583" y="130551"/>
                        <a:pt x="383801" y="129733"/>
                      </a:cubicBezTo>
                      <a:cubicBezTo>
                        <a:pt x="381737" y="128755"/>
                        <a:pt x="379606" y="127951"/>
                        <a:pt x="377770" y="126638"/>
                      </a:cubicBezTo>
                      <a:cubicBezTo>
                        <a:pt x="370760" y="121585"/>
                        <a:pt x="362665" y="122845"/>
                        <a:pt x="354851" y="122845"/>
                      </a:cubicBezTo>
                      <a:cubicBezTo>
                        <a:pt x="353364" y="122898"/>
                        <a:pt x="351916" y="123126"/>
                        <a:pt x="350375" y="123300"/>
                      </a:cubicBezTo>
                      <a:cubicBezTo>
                        <a:pt x="347105" y="123474"/>
                        <a:pt x="343593" y="122724"/>
                        <a:pt x="340779" y="125257"/>
                      </a:cubicBezTo>
                      <a:cubicBezTo>
                        <a:pt x="340497" y="125485"/>
                        <a:pt x="339975" y="125659"/>
                        <a:pt x="339572" y="125833"/>
                      </a:cubicBezTo>
                      <a:cubicBezTo>
                        <a:pt x="336356" y="126584"/>
                        <a:pt x="333019" y="127214"/>
                        <a:pt x="329869" y="128139"/>
                      </a:cubicBezTo>
                      <a:cubicBezTo>
                        <a:pt x="322806" y="130202"/>
                        <a:pt x="315569" y="131637"/>
                        <a:pt x="308103" y="130430"/>
                      </a:cubicBezTo>
                      <a:cubicBezTo>
                        <a:pt x="305007" y="130028"/>
                        <a:pt x="301898" y="129693"/>
                        <a:pt x="298735" y="129693"/>
                      </a:cubicBezTo>
                      <a:cubicBezTo>
                        <a:pt x="292302" y="129640"/>
                        <a:pt x="285815" y="129291"/>
                        <a:pt x="279610" y="131422"/>
                      </a:cubicBezTo>
                      <a:cubicBezTo>
                        <a:pt x="276272" y="130497"/>
                        <a:pt x="273123" y="131985"/>
                        <a:pt x="269839" y="132119"/>
                      </a:cubicBezTo>
                      <a:cubicBezTo>
                        <a:pt x="267708" y="132173"/>
                        <a:pt x="264907" y="131891"/>
                        <a:pt x="263527" y="130685"/>
                      </a:cubicBezTo>
                      <a:cubicBezTo>
                        <a:pt x="261396" y="128956"/>
                        <a:pt x="259332" y="128447"/>
                        <a:pt x="256812" y="128273"/>
                      </a:cubicBezTo>
                      <a:cubicBezTo>
                        <a:pt x="256410" y="128273"/>
                        <a:pt x="255954" y="128098"/>
                        <a:pt x="255552" y="127870"/>
                      </a:cubicBezTo>
                      <a:cubicBezTo>
                        <a:pt x="253421" y="126838"/>
                        <a:pt x="251076" y="126034"/>
                        <a:pt x="249240" y="124654"/>
                      </a:cubicBezTo>
                      <a:cubicBezTo>
                        <a:pt x="248208" y="123863"/>
                        <a:pt x="248489" y="124305"/>
                        <a:pt x="248087" y="124882"/>
                      </a:cubicBezTo>
                      <a:cubicBezTo>
                        <a:pt x="247806" y="125110"/>
                        <a:pt x="247055" y="125110"/>
                        <a:pt x="246532" y="125110"/>
                      </a:cubicBezTo>
                      <a:cubicBezTo>
                        <a:pt x="243946" y="125337"/>
                        <a:pt x="241761" y="123675"/>
                        <a:pt x="239295" y="123448"/>
                      </a:cubicBezTo>
                      <a:cubicBezTo>
                        <a:pt x="237285" y="123327"/>
                        <a:pt x="235502" y="122938"/>
                        <a:pt x="233612" y="122241"/>
                      </a:cubicBezTo>
                      <a:cubicBezTo>
                        <a:pt x="232580" y="121839"/>
                        <a:pt x="231320" y="121839"/>
                        <a:pt x="230168" y="121839"/>
                      </a:cubicBezTo>
                      <a:cubicBezTo>
                        <a:pt x="227648" y="121839"/>
                        <a:pt x="224887" y="121893"/>
                        <a:pt x="222408" y="121893"/>
                      </a:cubicBezTo>
                      <a:cubicBezTo>
                        <a:pt x="219084" y="121665"/>
                        <a:pt x="216149" y="121491"/>
                        <a:pt x="212530" y="121263"/>
                      </a:cubicBezTo>
                      <a:cubicBezTo>
                        <a:pt x="208282" y="121209"/>
                        <a:pt x="204140" y="121545"/>
                        <a:pt x="199784" y="121732"/>
                      </a:cubicBezTo>
                      <a:cubicBezTo>
                        <a:pt x="195134" y="122014"/>
                        <a:pt x="190537" y="122241"/>
                        <a:pt x="185591" y="122536"/>
                      </a:cubicBezTo>
                      <a:cubicBezTo>
                        <a:pt x="180083" y="123046"/>
                        <a:pt x="174735" y="123046"/>
                        <a:pt x="169106" y="123340"/>
                      </a:cubicBezTo>
                      <a:cubicBezTo>
                        <a:pt x="166975" y="123340"/>
                        <a:pt x="165032" y="122657"/>
                        <a:pt x="162954" y="121839"/>
                      </a:cubicBezTo>
                      <a:cubicBezTo>
                        <a:pt x="160140" y="120754"/>
                        <a:pt x="157446" y="120124"/>
                        <a:pt x="155543" y="117765"/>
                      </a:cubicBezTo>
                      <a:cubicBezTo>
                        <a:pt x="155020" y="117135"/>
                        <a:pt x="153934" y="117014"/>
                        <a:pt x="153077" y="116666"/>
                      </a:cubicBezTo>
                      <a:cubicBezTo>
                        <a:pt x="147327" y="114481"/>
                        <a:pt x="142167" y="110755"/>
                        <a:pt x="136136" y="109027"/>
                      </a:cubicBezTo>
                      <a:cubicBezTo>
                        <a:pt x="135452" y="108799"/>
                        <a:pt x="134930" y="108115"/>
                        <a:pt x="134246" y="107767"/>
                      </a:cubicBezTo>
                      <a:cubicBezTo>
                        <a:pt x="132691" y="107190"/>
                        <a:pt x="131204" y="106628"/>
                        <a:pt x="129649" y="106212"/>
                      </a:cubicBezTo>
                      <a:cubicBezTo>
                        <a:pt x="125226" y="105006"/>
                        <a:pt x="120348" y="105703"/>
                        <a:pt x="116381" y="102942"/>
                      </a:cubicBezTo>
                      <a:cubicBezTo>
                        <a:pt x="116032" y="102714"/>
                        <a:pt x="115576" y="102714"/>
                        <a:pt x="115067" y="102486"/>
                      </a:cubicBezTo>
                      <a:cubicBezTo>
                        <a:pt x="110014" y="100999"/>
                        <a:pt x="104895" y="99444"/>
                        <a:pt x="99788" y="97889"/>
                      </a:cubicBezTo>
                      <a:lnTo>
                        <a:pt x="90192" y="94793"/>
                      </a:lnTo>
                      <a:cubicBezTo>
                        <a:pt x="83585" y="92675"/>
                        <a:pt x="77272" y="89968"/>
                        <a:pt x="70839" y="87382"/>
                      </a:cubicBezTo>
                      <a:cubicBezTo>
                        <a:pt x="69284" y="86752"/>
                        <a:pt x="67730" y="86055"/>
                        <a:pt x="66068" y="85545"/>
                      </a:cubicBezTo>
                      <a:cubicBezTo>
                        <a:pt x="60894" y="83991"/>
                        <a:pt x="55721" y="82382"/>
                        <a:pt x="50333" y="80721"/>
                      </a:cubicBezTo>
                      <a:cubicBezTo>
                        <a:pt x="47063" y="79796"/>
                        <a:pt x="43954" y="78589"/>
                        <a:pt x="40683" y="77906"/>
                      </a:cubicBezTo>
                      <a:cubicBezTo>
                        <a:pt x="37520" y="77330"/>
                        <a:pt x="34371" y="77222"/>
                        <a:pt x="31208" y="76874"/>
                      </a:cubicBezTo>
                      <a:cubicBezTo>
                        <a:pt x="26436" y="76418"/>
                        <a:pt x="21786" y="75963"/>
                        <a:pt x="16907" y="75494"/>
                      </a:cubicBezTo>
                      <a:cubicBezTo>
                        <a:pt x="19199" y="74341"/>
                        <a:pt x="21504" y="73255"/>
                        <a:pt x="23796" y="72210"/>
                      </a:cubicBezTo>
                      <a:cubicBezTo>
                        <a:pt x="27589" y="70722"/>
                        <a:pt x="30913" y="67961"/>
                        <a:pt x="34826" y="66407"/>
                      </a:cubicBezTo>
                      <a:cubicBezTo>
                        <a:pt x="39705" y="64222"/>
                        <a:pt x="43900" y="60952"/>
                        <a:pt x="48953" y="58995"/>
                      </a:cubicBezTo>
                      <a:cubicBezTo>
                        <a:pt x="53778" y="57213"/>
                        <a:pt x="58147" y="54344"/>
                        <a:pt x="63079" y="52790"/>
                      </a:cubicBezTo>
                      <a:cubicBezTo>
                        <a:pt x="65371" y="51985"/>
                        <a:pt x="67555" y="51181"/>
                        <a:pt x="69861" y="50257"/>
                      </a:cubicBezTo>
                      <a:cubicBezTo>
                        <a:pt x="74913" y="48193"/>
                        <a:pt x="79966" y="46062"/>
                        <a:pt x="84912" y="43998"/>
                      </a:cubicBezTo>
                      <a:cubicBezTo>
                        <a:pt x="88530" y="42497"/>
                        <a:pt x="92899" y="43368"/>
                        <a:pt x="96116" y="40607"/>
                      </a:cubicBezTo>
                      <a:cubicBezTo>
                        <a:pt x="96290" y="40433"/>
                        <a:pt x="96572" y="40500"/>
                        <a:pt x="96920" y="40433"/>
                      </a:cubicBezTo>
                      <a:cubicBezTo>
                        <a:pt x="101062" y="39803"/>
                        <a:pt x="105190" y="38878"/>
                        <a:pt x="109385" y="38650"/>
                      </a:cubicBezTo>
                      <a:cubicBezTo>
                        <a:pt x="113405" y="38476"/>
                        <a:pt x="117078" y="34911"/>
                        <a:pt x="121326" y="37444"/>
                      </a:cubicBezTo>
                      <a:cubicBezTo>
                        <a:pt x="122827" y="36117"/>
                        <a:pt x="124824" y="36988"/>
                        <a:pt x="126379" y="36519"/>
                      </a:cubicBezTo>
                      <a:cubicBezTo>
                        <a:pt x="130172" y="35313"/>
                        <a:pt x="134072" y="34844"/>
                        <a:pt x="137985" y="34214"/>
                      </a:cubicBezTo>
                      <a:cubicBezTo>
                        <a:pt x="140854" y="33812"/>
                        <a:pt x="143789" y="33302"/>
                        <a:pt x="146603" y="32431"/>
                      </a:cubicBezTo>
                      <a:cubicBezTo>
                        <a:pt x="155623" y="30314"/>
                        <a:pt x="164750" y="28236"/>
                        <a:pt x="173891" y="26400"/>
                      </a:cubicBezTo>
                      <a:cubicBezTo>
                        <a:pt x="176933" y="25703"/>
                        <a:pt x="179976" y="25073"/>
                        <a:pt x="183246" y="25824"/>
                      </a:cubicBezTo>
                      <a:cubicBezTo>
                        <a:pt x="186114" y="26454"/>
                        <a:pt x="189156" y="26052"/>
                        <a:pt x="192145" y="25824"/>
                      </a:cubicBezTo>
                      <a:cubicBezTo>
                        <a:pt x="195643" y="25422"/>
                        <a:pt x="199087" y="24216"/>
                        <a:pt x="202371" y="26454"/>
                      </a:cubicBezTo>
                      <a:cubicBezTo>
                        <a:pt x="202599" y="26628"/>
                        <a:pt x="202947" y="26789"/>
                        <a:pt x="203108" y="26682"/>
                      </a:cubicBezTo>
                      <a:cubicBezTo>
                        <a:pt x="205065" y="25475"/>
                        <a:pt x="206727" y="26735"/>
                        <a:pt x="208563" y="27030"/>
                      </a:cubicBezTo>
                      <a:cubicBezTo>
                        <a:pt x="210573" y="27432"/>
                        <a:pt x="212704" y="27955"/>
                        <a:pt x="214541" y="27486"/>
                      </a:cubicBezTo>
                      <a:cubicBezTo>
                        <a:pt x="218963" y="26400"/>
                        <a:pt x="223440" y="26400"/>
                        <a:pt x="227863" y="25703"/>
                      </a:cubicBezTo>
                      <a:cubicBezTo>
                        <a:pt x="237392" y="24041"/>
                        <a:pt x="246934" y="25985"/>
                        <a:pt x="256464" y="27311"/>
                      </a:cubicBezTo>
                      <a:cubicBezTo>
                        <a:pt x="258595" y="27606"/>
                        <a:pt x="260940" y="28692"/>
                        <a:pt x="262897" y="28169"/>
                      </a:cubicBezTo>
                      <a:cubicBezTo>
                        <a:pt x="265416" y="27539"/>
                        <a:pt x="267668" y="27995"/>
                        <a:pt x="269786" y="28397"/>
                      </a:cubicBezTo>
                      <a:cubicBezTo>
                        <a:pt x="272145" y="28973"/>
                        <a:pt x="274329" y="29550"/>
                        <a:pt x="276675" y="29201"/>
                      </a:cubicBezTo>
                      <a:cubicBezTo>
                        <a:pt x="277653" y="29148"/>
                        <a:pt x="278564" y="29778"/>
                        <a:pt x="279489" y="29938"/>
                      </a:cubicBezTo>
                      <a:lnTo>
                        <a:pt x="292985" y="32418"/>
                      </a:lnTo>
                      <a:cubicBezTo>
                        <a:pt x="295277" y="32874"/>
                        <a:pt x="297582" y="33517"/>
                        <a:pt x="299995" y="33678"/>
                      </a:cubicBezTo>
                      <a:cubicBezTo>
                        <a:pt x="302287" y="34026"/>
                        <a:pt x="304538" y="34884"/>
                        <a:pt x="306710" y="35635"/>
                      </a:cubicBezTo>
                      <a:cubicBezTo>
                        <a:pt x="310328" y="36720"/>
                        <a:pt x="313893" y="37765"/>
                        <a:pt x="317686" y="38154"/>
                      </a:cubicBezTo>
                      <a:cubicBezTo>
                        <a:pt x="320729" y="38556"/>
                        <a:pt x="323838" y="38958"/>
                        <a:pt x="327055" y="38275"/>
                      </a:cubicBezTo>
                      <a:cubicBezTo>
                        <a:pt x="331585" y="37243"/>
                        <a:pt x="331585" y="37645"/>
                        <a:pt x="335552" y="40231"/>
                      </a:cubicBezTo>
                      <a:cubicBezTo>
                        <a:pt x="336584" y="40915"/>
                        <a:pt x="337736" y="41438"/>
                        <a:pt x="338943" y="41893"/>
                      </a:cubicBezTo>
                      <a:cubicBezTo>
                        <a:pt x="342159" y="43153"/>
                        <a:pt x="345376" y="44078"/>
                        <a:pt x="348418" y="45566"/>
                      </a:cubicBezTo>
                      <a:cubicBezTo>
                        <a:pt x="351460" y="47000"/>
                        <a:pt x="354396" y="48273"/>
                        <a:pt x="357840" y="48206"/>
                      </a:cubicBezTo>
                      <a:cubicBezTo>
                        <a:pt x="358644" y="48206"/>
                        <a:pt x="359448" y="48434"/>
                        <a:pt x="360306" y="48729"/>
                      </a:cubicBezTo>
                      <a:cubicBezTo>
                        <a:pt x="364729" y="50216"/>
                        <a:pt x="369031" y="51718"/>
                        <a:pt x="373454" y="53205"/>
                      </a:cubicBezTo>
                      <a:cubicBezTo>
                        <a:pt x="379029" y="54988"/>
                        <a:pt x="384994" y="55510"/>
                        <a:pt x="389939" y="58955"/>
                      </a:cubicBezTo>
                      <a:cubicBezTo>
                        <a:pt x="390060" y="59075"/>
                        <a:pt x="390167" y="59129"/>
                        <a:pt x="390341" y="59183"/>
                      </a:cubicBezTo>
                      <a:cubicBezTo>
                        <a:pt x="397123" y="61421"/>
                        <a:pt x="403904" y="63606"/>
                        <a:pt x="410780" y="65844"/>
                      </a:cubicBezTo>
                      <a:cubicBezTo>
                        <a:pt x="412388" y="66246"/>
                        <a:pt x="414171" y="66755"/>
                        <a:pt x="415725" y="67224"/>
                      </a:cubicBezTo>
                      <a:cubicBezTo>
                        <a:pt x="417213" y="67680"/>
                        <a:pt x="418714" y="67975"/>
                        <a:pt x="420028" y="68725"/>
                      </a:cubicBezTo>
                      <a:cubicBezTo>
                        <a:pt x="421355" y="69529"/>
                        <a:pt x="422494" y="70615"/>
                        <a:pt x="423821" y="71593"/>
                      </a:cubicBezTo>
                      <a:cubicBezTo>
                        <a:pt x="424678" y="72344"/>
                        <a:pt x="425536" y="73657"/>
                        <a:pt x="426635" y="73832"/>
                      </a:cubicBezTo>
                      <a:cubicBezTo>
                        <a:pt x="431808" y="74462"/>
                        <a:pt x="436231" y="76820"/>
                        <a:pt x="440587" y="79233"/>
                      </a:cubicBezTo>
                      <a:cubicBezTo>
                        <a:pt x="443630" y="80841"/>
                        <a:pt x="445586" y="84111"/>
                        <a:pt x="448924" y="85492"/>
                      </a:cubicBezTo>
                      <a:cubicBezTo>
                        <a:pt x="449500" y="87784"/>
                        <a:pt x="451215" y="87904"/>
                        <a:pt x="453118" y="88186"/>
                      </a:cubicBezTo>
                      <a:cubicBezTo>
                        <a:pt x="454553" y="88414"/>
                        <a:pt x="456844" y="89164"/>
                        <a:pt x="456911" y="89968"/>
                      </a:cubicBezTo>
                      <a:cubicBezTo>
                        <a:pt x="457367" y="93935"/>
                        <a:pt x="460758" y="93131"/>
                        <a:pt x="462942" y="94270"/>
                      </a:cubicBezTo>
                      <a:cubicBezTo>
                        <a:pt x="463572" y="94498"/>
                        <a:pt x="464551" y="94163"/>
                        <a:pt x="465007" y="94498"/>
                      </a:cubicBezTo>
                      <a:cubicBezTo>
                        <a:pt x="467767" y="96562"/>
                        <a:pt x="470180" y="95128"/>
                        <a:pt x="472539" y="93761"/>
                      </a:cubicBezTo>
                      <a:cubicBezTo>
                        <a:pt x="475407" y="91979"/>
                        <a:pt x="476962" y="88588"/>
                        <a:pt x="476211" y="85425"/>
                      </a:cubicBezTo>
                      <a:cubicBezTo>
                        <a:pt x="475755" y="83187"/>
                        <a:pt x="475300" y="80774"/>
                        <a:pt x="474777" y="78241"/>
                      </a:cubicBezTo>
                      <a:cubicBezTo>
                        <a:pt x="472941" y="78013"/>
                        <a:pt x="471507" y="77155"/>
                        <a:pt x="470073" y="75426"/>
                      </a:cubicBezTo>
                      <a:cubicBezTo>
                        <a:pt x="467767" y="72840"/>
                        <a:pt x="464899" y="70079"/>
                        <a:pt x="461575" y="70829"/>
                      </a:cubicBezTo>
                      <a:cubicBezTo>
                        <a:pt x="460141" y="69623"/>
                        <a:pt x="459337" y="68819"/>
                        <a:pt x="458359" y="68189"/>
                      </a:cubicBezTo>
                      <a:cubicBezTo>
                        <a:pt x="457032" y="67264"/>
                        <a:pt x="454914" y="66688"/>
                        <a:pt x="454512" y="65495"/>
                      </a:cubicBezTo>
                      <a:cubicBezTo>
                        <a:pt x="453252" y="62560"/>
                        <a:pt x="450599" y="61756"/>
                        <a:pt x="448253" y="61072"/>
                      </a:cubicBezTo>
                      <a:cubicBezTo>
                        <a:pt x="442624" y="59411"/>
                        <a:pt x="438255" y="55953"/>
                        <a:pt x="433779" y="51878"/>
                      </a:cubicBezTo>
                      <a:cubicBezTo>
                        <a:pt x="431366" y="52334"/>
                        <a:pt x="428552" y="52977"/>
                        <a:pt x="426608" y="49921"/>
                      </a:cubicBezTo>
                      <a:cubicBezTo>
                        <a:pt x="426488" y="49747"/>
                        <a:pt x="425858" y="49868"/>
                        <a:pt x="425402" y="49801"/>
                      </a:cubicBezTo>
                      <a:cubicBezTo>
                        <a:pt x="424022" y="49694"/>
                        <a:pt x="422467" y="49694"/>
                        <a:pt x="421153" y="49399"/>
                      </a:cubicBezTo>
                      <a:cubicBezTo>
                        <a:pt x="417763" y="48420"/>
                        <a:pt x="414720" y="47616"/>
                        <a:pt x="411624" y="46758"/>
                      </a:cubicBezTo>
                      <a:cubicBezTo>
                        <a:pt x="409265" y="46075"/>
                        <a:pt x="406853" y="45499"/>
                        <a:pt x="404561" y="44695"/>
                      </a:cubicBezTo>
                      <a:cubicBezTo>
                        <a:pt x="399562" y="42858"/>
                        <a:pt x="394509" y="41022"/>
                        <a:pt x="389336" y="39468"/>
                      </a:cubicBezTo>
                      <a:cubicBezTo>
                        <a:pt x="388585" y="39240"/>
                        <a:pt x="388076" y="38315"/>
                        <a:pt x="387393" y="37859"/>
                      </a:cubicBezTo>
                      <a:cubicBezTo>
                        <a:pt x="386294" y="37176"/>
                        <a:pt x="385154" y="36492"/>
                        <a:pt x="383948" y="36090"/>
                      </a:cubicBezTo>
                      <a:lnTo>
                        <a:pt x="368321" y="30515"/>
                      </a:lnTo>
                      <a:cubicBezTo>
                        <a:pt x="367289" y="30113"/>
                        <a:pt x="366190" y="28853"/>
                        <a:pt x="365279" y="29027"/>
                      </a:cubicBezTo>
                      <a:cubicBezTo>
                        <a:pt x="361137" y="29724"/>
                        <a:pt x="357237" y="28169"/>
                        <a:pt x="353109" y="28223"/>
                      </a:cubicBezTo>
                      <a:cubicBezTo>
                        <a:pt x="348110" y="28330"/>
                        <a:pt x="343178" y="28451"/>
                        <a:pt x="338514" y="30743"/>
                      </a:cubicBezTo>
                      <a:cubicBezTo>
                        <a:pt x="336678" y="31721"/>
                        <a:pt x="335243" y="30796"/>
                        <a:pt x="333984" y="29308"/>
                      </a:cubicBezTo>
                      <a:cubicBezTo>
                        <a:pt x="332603" y="27700"/>
                        <a:pt x="330995" y="26266"/>
                        <a:pt x="329963" y="24484"/>
                      </a:cubicBezTo>
                      <a:cubicBezTo>
                        <a:pt x="325607" y="17528"/>
                        <a:pt x="317847" y="16094"/>
                        <a:pt x="310784" y="13628"/>
                      </a:cubicBezTo>
                      <a:cubicBezTo>
                        <a:pt x="309350" y="13172"/>
                        <a:pt x="308023" y="12944"/>
                        <a:pt x="306710" y="12596"/>
                      </a:cubicBezTo>
                      <a:cubicBezTo>
                        <a:pt x="303667" y="11671"/>
                        <a:pt x="300504" y="10357"/>
                        <a:pt x="297288" y="12073"/>
                      </a:cubicBezTo>
                      <a:cubicBezTo>
                        <a:pt x="296939" y="12247"/>
                        <a:pt x="296430" y="12301"/>
                        <a:pt x="296028" y="12301"/>
                      </a:cubicBezTo>
                      <a:cubicBezTo>
                        <a:pt x="292865" y="12354"/>
                        <a:pt x="289648" y="12234"/>
                        <a:pt x="286499" y="12462"/>
                      </a:cubicBezTo>
                      <a:cubicBezTo>
                        <a:pt x="279543" y="13038"/>
                        <a:pt x="272774" y="12234"/>
                        <a:pt x="266046" y="10518"/>
                      </a:cubicBezTo>
                      <a:cubicBezTo>
                        <a:pt x="263125" y="9647"/>
                        <a:pt x="260364" y="9031"/>
                        <a:pt x="257375" y="8628"/>
                      </a:cubicBezTo>
                      <a:cubicBezTo>
                        <a:pt x="251344" y="7824"/>
                        <a:pt x="245366" y="6497"/>
                        <a:pt x="239456" y="8159"/>
                      </a:cubicBezTo>
                      <a:cubicBezTo>
                        <a:pt x="236293" y="7235"/>
                        <a:pt x="233250" y="8736"/>
                        <a:pt x="230208" y="8736"/>
                      </a:cubicBezTo>
                      <a:cubicBezTo>
                        <a:pt x="228251" y="8789"/>
                        <a:pt x="225678" y="8508"/>
                        <a:pt x="224284" y="7235"/>
                      </a:cubicBezTo>
                      <a:cubicBezTo>
                        <a:pt x="222394" y="5519"/>
                        <a:pt x="220384" y="5050"/>
                        <a:pt x="218079" y="4822"/>
                      </a:cubicBezTo>
                      <a:cubicBezTo>
                        <a:pt x="217623" y="4755"/>
                        <a:pt x="217221" y="4594"/>
                        <a:pt x="216819" y="4366"/>
                      </a:cubicBezTo>
                      <a:cubicBezTo>
                        <a:pt x="214809" y="3335"/>
                        <a:pt x="212570" y="2530"/>
                        <a:pt x="210788" y="1096"/>
                      </a:cubicBezTo>
                      <a:cubicBezTo>
                        <a:pt x="209756" y="292"/>
                        <a:pt x="209984" y="815"/>
                        <a:pt x="209635" y="1324"/>
                      </a:cubicBezTo>
                      <a:cubicBezTo>
                        <a:pt x="209407" y="1606"/>
                        <a:pt x="208710" y="1672"/>
                        <a:pt x="208255" y="1780"/>
                      </a:cubicBezTo>
                      <a:cubicBezTo>
                        <a:pt x="205722" y="2235"/>
                        <a:pt x="203537" y="801"/>
                        <a:pt x="201245" y="855"/>
                      </a:cubicBezTo>
                      <a:cubicBezTo>
                        <a:pt x="199289" y="855"/>
                        <a:pt x="197519" y="748"/>
                        <a:pt x="195670" y="225"/>
                      </a:cubicBezTo>
                      <a:cubicBezTo>
                        <a:pt x="194638" y="-123"/>
                        <a:pt x="193432" y="-3"/>
                        <a:pt x="192279" y="158"/>
                      </a:cubicBezTo>
                      <a:cubicBezTo>
                        <a:pt x="189920" y="440"/>
                        <a:pt x="187226" y="788"/>
                        <a:pt x="184921" y="1083"/>
                      </a:cubicBezTo>
                      <a:cubicBezTo>
                        <a:pt x="181758" y="1378"/>
                        <a:pt x="178662" y="1150"/>
                        <a:pt x="175499" y="1833"/>
                      </a:cubicBezTo>
                      <a:cubicBezTo>
                        <a:pt x="171532" y="2745"/>
                        <a:pt x="167632" y="4072"/>
                        <a:pt x="163718" y="5224"/>
                      </a:cubicBezTo>
                      <a:cubicBezTo>
                        <a:pt x="159577" y="6605"/>
                        <a:pt x="155395" y="7918"/>
                        <a:pt x="151026" y="9299"/>
                      </a:cubicBezTo>
                      <a:cubicBezTo>
                        <a:pt x="146201" y="10853"/>
                        <a:pt x="141497" y="13145"/>
                        <a:pt x="136779" y="15209"/>
                      </a:cubicBezTo>
                      <a:cubicBezTo>
                        <a:pt x="134943" y="16067"/>
                        <a:pt x="132986" y="16120"/>
                        <a:pt x="130922" y="16067"/>
                      </a:cubicBezTo>
                      <a:cubicBezTo>
                        <a:pt x="128215" y="16067"/>
                        <a:pt x="125695" y="16415"/>
                        <a:pt x="123109" y="14981"/>
                      </a:cubicBezTo>
                      <a:cubicBezTo>
                        <a:pt x="122479" y="14526"/>
                        <a:pt x="121447" y="14861"/>
                        <a:pt x="120589" y="14807"/>
                      </a:cubicBezTo>
                      <a:cubicBezTo>
                        <a:pt x="114786" y="14458"/>
                        <a:pt x="108982" y="14057"/>
                        <a:pt x="103179" y="15383"/>
                      </a:cubicBezTo>
                      <a:cubicBezTo>
                        <a:pt x="102482" y="15558"/>
                        <a:pt x="101799" y="15155"/>
                        <a:pt x="101048" y="15209"/>
                      </a:cubicBezTo>
                      <a:cubicBezTo>
                        <a:pt x="99493" y="15437"/>
                        <a:pt x="98006" y="15611"/>
                        <a:pt x="96451" y="16067"/>
                      </a:cubicBezTo>
                      <a:cubicBezTo>
                        <a:pt x="92310" y="17166"/>
                        <a:pt x="88691" y="20034"/>
                        <a:pt x="84094" y="19632"/>
                      </a:cubicBezTo>
                      <a:cubicBezTo>
                        <a:pt x="83692" y="19632"/>
                        <a:pt x="83236" y="19860"/>
                        <a:pt x="82781" y="19980"/>
                      </a:cubicBezTo>
                      <a:cubicBezTo>
                        <a:pt x="77956" y="21589"/>
                        <a:pt x="73412" y="23706"/>
                        <a:pt x="68654" y="25435"/>
                      </a:cubicBezTo>
                      <a:cubicBezTo>
                        <a:pt x="65666" y="26521"/>
                        <a:pt x="62690" y="27566"/>
                        <a:pt x="59701" y="28652"/>
                      </a:cubicBezTo>
                      <a:cubicBezTo>
                        <a:pt x="53496" y="30609"/>
                        <a:pt x="47465" y="33195"/>
                        <a:pt x="41608" y="36063"/>
                      </a:cubicBezTo>
                      <a:cubicBezTo>
                        <a:pt x="40174" y="36760"/>
                        <a:pt x="38740" y="37390"/>
                        <a:pt x="37306" y="38127"/>
                      </a:cubicBezTo>
                      <a:cubicBezTo>
                        <a:pt x="32937" y="40714"/>
                        <a:pt x="28514" y="43247"/>
                        <a:pt x="24037" y="45887"/>
                      </a:cubicBezTo>
                      <a:cubicBezTo>
                        <a:pt x="21223" y="47375"/>
                        <a:pt x="18690" y="49506"/>
                        <a:pt x="16519" y="51691"/>
                      </a:cubicBezTo>
                      <a:cubicBezTo>
                        <a:pt x="14334" y="53808"/>
                        <a:pt x="12672" y="56288"/>
                        <a:pt x="10769" y="58580"/>
                      </a:cubicBezTo>
                      <a:cubicBezTo>
                        <a:pt x="7673" y="62493"/>
                        <a:pt x="4510" y="66219"/>
                        <a:pt x="1695" y="70119"/>
                      </a:cubicBezTo>
                      <a:cubicBezTo>
                        <a:pt x="-891" y="73617"/>
                        <a:pt x="-436" y="76499"/>
                        <a:pt x="2500" y="80573"/>
                      </a:cubicBezTo>
                      <a:cubicBezTo>
                        <a:pt x="4001" y="80278"/>
                        <a:pt x="5435" y="79876"/>
                        <a:pt x="6815" y="79474"/>
                      </a:cubicBezTo>
                      <a:cubicBezTo>
                        <a:pt x="6467" y="79997"/>
                        <a:pt x="6118" y="80506"/>
                        <a:pt x="5890" y="81203"/>
                      </a:cubicBezTo>
                      <a:cubicBezTo>
                        <a:pt x="12431" y="87516"/>
                        <a:pt x="20767" y="91134"/>
                        <a:pt x="28340" y="95731"/>
                      </a:cubicBezTo>
                      <a:cubicBezTo>
                        <a:pt x="32535" y="98197"/>
                        <a:pt x="37065" y="100275"/>
                        <a:pt x="41608" y="102111"/>
                      </a:cubicBezTo>
                      <a:cubicBezTo>
                        <a:pt x="47465" y="104523"/>
                        <a:pt x="53670" y="105676"/>
                        <a:pt x="59407" y="108370"/>
                      </a:cubicBezTo>
                      <a:cubicBezTo>
                        <a:pt x="64915" y="110836"/>
                        <a:pt x="70611" y="113074"/>
                        <a:pt x="76347" y="115084"/>
                      </a:cubicBezTo>
                      <a:cubicBezTo>
                        <a:pt x="78988" y="116009"/>
                        <a:pt x="81695" y="116867"/>
                        <a:pt x="84496" y="117725"/>
                      </a:cubicBezTo>
                      <a:cubicBezTo>
                        <a:pt x="90527" y="119454"/>
                        <a:pt x="96853" y="121290"/>
                        <a:pt x="102871" y="123005"/>
                      </a:cubicBezTo>
                      <a:cubicBezTo>
                        <a:pt x="107120" y="124506"/>
                        <a:pt x="111020" y="127495"/>
                        <a:pt x="115912" y="126798"/>
                      </a:cubicBezTo>
                      <a:cubicBezTo>
                        <a:pt x="116139" y="126745"/>
                        <a:pt x="116541" y="126973"/>
                        <a:pt x="116836" y="127080"/>
                      </a:cubicBezTo>
                      <a:cubicBezTo>
                        <a:pt x="121487" y="128742"/>
                        <a:pt x="126191" y="130243"/>
                        <a:pt x="130681" y="132307"/>
                      </a:cubicBezTo>
                      <a:cubicBezTo>
                        <a:pt x="134983" y="134263"/>
                        <a:pt x="140438" y="133459"/>
                        <a:pt x="143896" y="137480"/>
                      </a:cubicBezTo>
                      <a:cubicBezTo>
                        <a:pt x="146134" y="136850"/>
                        <a:pt x="147796" y="138458"/>
                        <a:pt x="149806" y="138619"/>
                      </a:cubicBezTo>
                      <a:cubicBezTo>
                        <a:pt x="154457" y="139142"/>
                        <a:pt x="159001" y="140228"/>
                        <a:pt x="163531" y="141260"/>
                      </a:cubicBezTo>
                      <a:cubicBezTo>
                        <a:pt x="166921" y="142064"/>
                        <a:pt x="170312" y="142694"/>
                        <a:pt x="173757" y="143096"/>
                      </a:cubicBezTo>
                      <a:cubicBezTo>
                        <a:pt x="184613" y="144128"/>
                        <a:pt x="195402" y="144021"/>
                        <a:pt x="206204" y="144758"/>
                      </a:cubicBezTo>
                      <a:cubicBezTo>
                        <a:pt x="209716" y="144985"/>
                        <a:pt x="213267" y="144985"/>
                        <a:pt x="216886" y="146031"/>
                      </a:cubicBezTo>
                      <a:cubicBezTo>
                        <a:pt x="220103" y="147009"/>
                        <a:pt x="223668" y="147009"/>
                        <a:pt x="227059" y="147063"/>
                      </a:cubicBezTo>
                      <a:cubicBezTo>
                        <a:pt x="231079" y="147170"/>
                        <a:pt x="235207" y="146366"/>
                        <a:pt x="238772" y="149073"/>
                      </a:cubicBezTo>
                      <a:cubicBezTo>
                        <a:pt x="238947" y="149248"/>
                        <a:pt x="239349" y="149475"/>
                        <a:pt x="239523" y="149301"/>
                      </a:cubicBezTo>
                      <a:cubicBezTo>
                        <a:pt x="241882" y="148376"/>
                        <a:pt x="243718" y="149931"/>
                        <a:pt x="245782" y="150400"/>
                      </a:cubicBezTo>
                      <a:cubicBezTo>
                        <a:pt x="248074" y="150856"/>
                        <a:pt x="250553" y="151258"/>
                        <a:pt x="252671" y="150802"/>
                      </a:cubicBezTo>
                      <a:cubicBezTo>
                        <a:pt x="257790" y="149717"/>
                        <a:pt x="262897" y="149717"/>
                        <a:pt x="267950" y="149020"/>
                      </a:cubicBezTo>
                      <a:cubicBezTo>
                        <a:pt x="278765" y="147773"/>
                        <a:pt x="289621" y="148242"/>
                        <a:pt x="300410" y="148296"/>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79" name="PA-任意多边形 55">
                  <a:extLst>
                    <a:ext uri="{FF2B5EF4-FFF2-40B4-BE49-F238E27FC236}">
                      <a16:creationId xmlns:a16="http://schemas.microsoft.com/office/drawing/2014/main" id="{CEAEB53C-187A-BB85-A897-23F3CCDC62C1}"/>
                    </a:ext>
                  </a:extLst>
                </p:cNvPr>
                <p:cNvSpPr/>
                <p:nvPr>
                  <p:custDataLst>
                    <p:tags r:id="rId22"/>
                  </p:custDataLst>
                </p:nvPr>
              </p:nvSpPr>
              <p:spPr>
                <a:xfrm>
                  <a:off x="-3789596" y="-716671"/>
                  <a:ext cx="395893" cy="271408"/>
                </a:xfrm>
                <a:custGeom>
                  <a:avLst/>
                  <a:gdLst>
                    <a:gd name="connsiteX0" fmla="*/ 2530 w 395893"/>
                    <a:gd name="connsiteY0" fmla="*/ 49784 h 271408"/>
                    <a:gd name="connsiteX1" fmla="*/ 8159 w 395893"/>
                    <a:gd name="connsiteY1" fmla="*/ 67020 h 271408"/>
                    <a:gd name="connsiteX2" fmla="*/ 13279 w 395893"/>
                    <a:gd name="connsiteY2" fmla="*/ 83612 h 271408"/>
                    <a:gd name="connsiteX3" fmla="*/ 16669 w 395893"/>
                    <a:gd name="connsiteY3" fmla="*/ 91024 h 271408"/>
                    <a:gd name="connsiteX4" fmla="*/ 24818 w 395893"/>
                    <a:gd name="connsiteY4" fmla="*/ 107388 h 271408"/>
                    <a:gd name="connsiteX5" fmla="*/ 31372 w 395893"/>
                    <a:gd name="connsiteY5" fmla="*/ 118526 h 271408"/>
                    <a:gd name="connsiteX6" fmla="*/ 31881 w 395893"/>
                    <a:gd name="connsiteY6" fmla="*/ 119276 h 271408"/>
                    <a:gd name="connsiteX7" fmla="*/ 38140 w 395893"/>
                    <a:gd name="connsiteY7" fmla="*/ 131968 h 271408"/>
                    <a:gd name="connsiteX8" fmla="*/ 44520 w 395893"/>
                    <a:gd name="connsiteY8" fmla="*/ 143856 h 271408"/>
                    <a:gd name="connsiteX9" fmla="*/ 48246 w 395893"/>
                    <a:gd name="connsiteY9" fmla="*/ 148212 h 271408"/>
                    <a:gd name="connsiteX10" fmla="*/ 57038 w 395893"/>
                    <a:gd name="connsiteY10" fmla="*/ 158318 h 271408"/>
                    <a:gd name="connsiteX11" fmla="*/ 63752 w 395893"/>
                    <a:gd name="connsiteY11" fmla="*/ 165555 h 271408"/>
                    <a:gd name="connsiteX12" fmla="*/ 88400 w 395893"/>
                    <a:gd name="connsiteY12" fmla="*/ 183648 h 271408"/>
                    <a:gd name="connsiteX13" fmla="*/ 96548 w 395893"/>
                    <a:gd name="connsiteY13" fmla="*/ 189626 h 271408"/>
                    <a:gd name="connsiteX14" fmla="*/ 104188 w 395893"/>
                    <a:gd name="connsiteY14" fmla="*/ 195255 h 271408"/>
                    <a:gd name="connsiteX15" fmla="*/ 112578 w 395893"/>
                    <a:gd name="connsiteY15" fmla="*/ 202425 h 271408"/>
                    <a:gd name="connsiteX16" fmla="*/ 113087 w 395893"/>
                    <a:gd name="connsiteY16" fmla="*/ 203055 h 271408"/>
                    <a:gd name="connsiteX17" fmla="*/ 117858 w 395893"/>
                    <a:gd name="connsiteY17" fmla="*/ 206500 h 271408"/>
                    <a:gd name="connsiteX18" fmla="*/ 123313 w 395893"/>
                    <a:gd name="connsiteY18" fmla="*/ 209837 h 271408"/>
                    <a:gd name="connsiteX19" fmla="*/ 136689 w 395893"/>
                    <a:gd name="connsiteY19" fmla="*/ 214836 h 271408"/>
                    <a:gd name="connsiteX20" fmla="*/ 164030 w 395893"/>
                    <a:gd name="connsiteY20" fmla="*/ 227300 h 271408"/>
                    <a:gd name="connsiteX21" fmla="*/ 170168 w 395893"/>
                    <a:gd name="connsiteY21" fmla="*/ 230343 h 271408"/>
                    <a:gd name="connsiteX22" fmla="*/ 176950 w 395893"/>
                    <a:gd name="connsiteY22" fmla="*/ 232527 h 271408"/>
                    <a:gd name="connsiteX23" fmla="*/ 183839 w 395893"/>
                    <a:gd name="connsiteY23" fmla="*/ 234658 h 271408"/>
                    <a:gd name="connsiteX24" fmla="*/ 186600 w 395893"/>
                    <a:gd name="connsiteY24" fmla="*/ 235918 h 271408"/>
                    <a:gd name="connsiteX25" fmla="*/ 199815 w 395893"/>
                    <a:gd name="connsiteY25" fmla="*/ 240917 h 271408"/>
                    <a:gd name="connsiteX26" fmla="*/ 206703 w 395893"/>
                    <a:gd name="connsiteY26" fmla="*/ 243330 h 271408"/>
                    <a:gd name="connsiteX27" fmla="*/ 213539 w 395893"/>
                    <a:gd name="connsiteY27" fmla="*/ 245568 h 271408"/>
                    <a:gd name="connsiteX28" fmla="*/ 224569 w 395893"/>
                    <a:gd name="connsiteY28" fmla="*/ 248959 h 271408"/>
                    <a:gd name="connsiteX29" fmla="*/ 234165 w 395893"/>
                    <a:gd name="connsiteY29" fmla="*/ 249589 h 271408"/>
                    <a:gd name="connsiteX30" fmla="*/ 242783 w 395893"/>
                    <a:gd name="connsiteY30" fmla="*/ 251318 h 271408"/>
                    <a:gd name="connsiteX31" fmla="*/ 246281 w 395893"/>
                    <a:gd name="connsiteY31" fmla="*/ 252819 h 271408"/>
                    <a:gd name="connsiteX32" fmla="*/ 256105 w 395893"/>
                    <a:gd name="connsiteY32" fmla="*/ 255861 h 271408"/>
                    <a:gd name="connsiteX33" fmla="*/ 265808 w 395893"/>
                    <a:gd name="connsiteY33" fmla="*/ 258046 h 271408"/>
                    <a:gd name="connsiteX34" fmla="*/ 268395 w 395893"/>
                    <a:gd name="connsiteY34" fmla="*/ 258206 h 271408"/>
                    <a:gd name="connsiteX35" fmla="*/ 282293 w 395893"/>
                    <a:gd name="connsiteY35" fmla="*/ 260458 h 271408"/>
                    <a:gd name="connsiteX36" fmla="*/ 299703 w 395893"/>
                    <a:gd name="connsiteY36" fmla="*/ 263273 h 271408"/>
                    <a:gd name="connsiteX37" fmla="*/ 300105 w 395893"/>
                    <a:gd name="connsiteY37" fmla="*/ 263380 h 271408"/>
                    <a:gd name="connsiteX38" fmla="*/ 321764 w 395893"/>
                    <a:gd name="connsiteY38" fmla="*/ 264184 h 271408"/>
                    <a:gd name="connsiteX39" fmla="*/ 326817 w 395893"/>
                    <a:gd name="connsiteY39" fmla="*/ 264238 h 271408"/>
                    <a:gd name="connsiteX40" fmla="*/ 331293 w 395893"/>
                    <a:gd name="connsiteY40" fmla="*/ 264412 h 271408"/>
                    <a:gd name="connsiteX41" fmla="*/ 335769 w 395893"/>
                    <a:gd name="connsiteY41" fmla="*/ 265685 h 271408"/>
                    <a:gd name="connsiteX42" fmla="*/ 339268 w 395893"/>
                    <a:gd name="connsiteY42" fmla="*/ 266717 h 271408"/>
                    <a:gd name="connsiteX43" fmla="*/ 354144 w 395893"/>
                    <a:gd name="connsiteY43" fmla="*/ 266717 h 271408"/>
                    <a:gd name="connsiteX44" fmla="*/ 364250 w 395893"/>
                    <a:gd name="connsiteY44" fmla="*/ 269183 h 271408"/>
                    <a:gd name="connsiteX45" fmla="*/ 369195 w 395893"/>
                    <a:gd name="connsiteY45" fmla="*/ 269652 h 271408"/>
                    <a:gd name="connsiteX46" fmla="*/ 373390 w 395893"/>
                    <a:gd name="connsiteY46" fmla="*/ 269531 h 271408"/>
                    <a:gd name="connsiteX47" fmla="*/ 380681 w 395893"/>
                    <a:gd name="connsiteY47" fmla="*/ 270684 h 271408"/>
                    <a:gd name="connsiteX48" fmla="*/ 382625 w 395893"/>
                    <a:gd name="connsiteY48" fmla="*/ 270054 h 271408"/>
                    <a:gd name="connsiteX49" fmla="*/ 388763 w 395893"/>
                    <a:gd name="connsiteY49" fmla="*/ 265913 h 271408"/>
                    <a:gd name="connsiteX50" fmla="*/ 388133 w 395893"/>
                    <a:gd name="connsiteY50" fmla="*/ 257241 h 271408"/>
                    <a:gd name="connsiteX51" fmla="*/ 390264 w 395893"/>
                    <a:gd name="connsiteY51" fmla="*/ 256504 h 271408"/>
                    <a:gd name="connsiteX52" fmla="*/ 395491 w 395893"/>
                    <a:gd name="connsiteY52" fmla="*/ 248972 h 271408"/>
                    <a:gd name="connsiteX53" fmla="*/ 395893 w 395893"/>
                    <a:gd name="connsiteY53" fmla="*/ 242030 h 271408"/>
                    <a:gd name="connsiteX54" fmla="*/ 392274 w 395893"/>
                    <a:gd name="connsiteY54" fmla="*/ 238759 h 271408"/>
                    <a:gd name="connsiteX55" fmla="*/ 385841 w 395893"/>
                    <a:gd name="connsiteY55" fmla="*/ 233184 h 271408"/>
                    <a:gd name="connsiteX56" fmla="*/ 383710 w 395893"/>
                    <a:gd name="connsiteY56" fmla="*/ 230249 h 271408"/>
                    <a:gd name="connsiteX57" fmla="*/ 380896 w 395893"/>
                    <a:gd name="connsiteY57" fmla="*/ 227206 h 271408"/>
                    <a:gd name="connsiteX58" fmla="*/ 376821 w 395893"/>
                    <a:gd name="connsiteY58" fmla="*/ 221805 h 271408"/>
                    <a:gd name="connsiteX59" fmla="*/ 366997 w 395893"/>
                    <a:gd name="connsiteY59" fmla="*/ 210266 h 271408"/>
                    <a:gd name="connsiteX60" fmla="*/ 361368 w 395893"/>
                    <a:gd name="connsiteY60" fmla="*/ 206928 h 271408"/>
                    <a:gd name="connsiteX61" fmla="*/ 360336 w 395893"/>
                    <a:gd name="connsiteY61" fmla="*/ 206473 h 271408"/>
                    <a:gd name="connsiteX62" fmla="*/ 356771 w 395893"/>
                    <a:gd name="connsiteY62" fmla="*/ 204918 h 271408"/>
                    <a:gd name="connsiteX63" fmla="*/ 349587 w 395893"/>
                    <a:gd name="connsiteY63" fmla="*/ 199865 h 271408"/>
                    <a:gd name="connsiteX64" fmla="*/ 344307 w 395893"/>
                    <a:gd name="connsiteY64" fmla="*/ 196005 h 271408"/>
                    <a:gd name="connsiteX65" fmla="*/ 333330 w 395893"/>
                    <a:gd name="connsiteY65" fmla="*/ 186584 h 271408"/>
                    <a:gd name="connsiteX66" fmla="*/ 332352 w 395893"/>
                    <a:gd name="connsiteY66" fmla="*/ 184399 h 271408"/>
                    <a:gd name="connsiteX67" fmla="*/ 330167 w 395893"/>
                    <a:gd name="connsiteY67" fmla="*/ 181638 h 271408"/>
                    <a:gd name="connsiteX68" fmla="*/ 319432 w 395893"/>
                    <a:gd name="connsiteY68" fmla="*/ 171412 h 271408"/>
                    <a:gd name="connsiteX69" fmla="*/ 317596 w 395893"/>
                    <a:gd name="connsiteY69" fmla="*/ 168999 h 271408"/>
                    <a:gd name="connsiteX70" fmla="*/ 307999 w 395893"/>
                    <a:gd name="connsiteY70" fmla="*/ 163545 h 271408"/>
                    <a:gd name="connsiteX71" fmla="*/ 294557 w 395893"/>
                    <a:gd name="connsiteY71" fmla="*/ 159819 h 271408"/>
                    <a:gd name="connsiteX72" fmla="*/ 291461 w 395893"/>
                    <a:gd name="connsiteY72" fmla="*/ 156776 h 271408"/>
                    <a:gd name="connsiteX73" fmla="*/ 290710 w 395893"/>
                    <a:gd name="connsiteY73" fmla="*/ 150745 h 271408"/>
                    <a:gd name="connsiteX74" fmla="*/ 280833 w 395893"/>
                    <a:gd name="connsiteY74" fmla="*/ 133108 h 271408"/>
                    <a:gd name="connsiteX75" fmla="*/ 278125 w 395893"/>
                    <a:gd name="connsiteY75" fmla="*/ 130467 h 271408"/>
                    <a:gd name="connsiteX76" fmla="*/ 271236 w 395893"/>
                    <a:gd name="connsiteY76" fmla="*/ 125589 h 271408"/>
                    <a:gd name="connsiteX77" fmla="*/ 270030 w 395893"/>
                    <a:gd name="connsiteY77" fmla="*/ 125240 h 271408"/>
                    <a:gd name="connsiteX78" fmla="*/ 262511 w 395893"/>
                    <a:gd name="connsiteY78" fmla="*/ 120817 h 271408"/>
                    <a:gd name="connsiteX79" fmla="*/ 247755 w 395893"/>
                    <a:gd name="connsiteY79" fmla="*/ 109211 h 271408"/>
                    <a:gd name="connsiteX80" fmla="*/ 242300 w 395893"/>
                    <a:gd name="connsiteY80" fmla="*/ 103180 h 271408"/>
                    <a:gd name="connsiteX81" fmla="*/ 228750 w 395893"/>
                    <a:gd name="connsiteY81" fmla="*/ 93650 h 271408"/>
                    <a:gd name="connsiteX82" fmla="*/ 221687 w 395893"/>
                    <a:gd name="connsiteY82" fmla="*/ 89107 h 271408"/>
                    <a:gd name="connsiteX83" fmla="*/ 218189 w 395893"/>
                    <a:gd name="connsiteY83" fmla="*/ 84738 h 271408"/>
                    <a:gd name="connsiteX84" fmla="*/ 214919 w 395893"/>
                    <a:gd name="connsiteY84" fmla="*/ 79457 h 271408"/>
                    <a:gd name="connsiteX85" fmla="*/ 214289 w 395893"/>
                    <a:gd name="connsiteY85" fmla="*/ 78425 h 271408"/>
                    <a:gd name="connsiteX86" fmla="*/ 211703 w 395893"/>
                    <a:gd name="connsiteY86" fmla="*/ 72622 h 271408"/>
                    <a:gd name="connsiteX87" fmla="*/ 210724 w 395893"/>
                    <a:gd name="connsiteY87" fmla="*/ 72220 h 271408"/>
                    <a:gd name="connsiteX88" fmla="*/ 209518 w 395893"/>
                    <a:gd name="connsiteY88" fmla="*/ 71711 h 271408"/>
                    <a:gd name="connsiteX89" fmla="*/ 205041 w 395893"/>
                    <a:gd name="connsiteY89" fmla="*/ 66939 h 271408"/>
                    <a:gd name="connsiteX90" fmla="*/ 201423 w 395893"/>
                    <a:gd name="connsiteY90" fmla="*/ 63428 h 271408"/>
                    <a:gd name="connsiteX91" fmla="*/ 198957 w 395893"/>
                    <a:gd name="connsiteY91" fmla="*/ 61471 h 271408"/>
                    <a:gd name="connsiteX92" fmla="*/ 192979 w 395893"/>
                    <a:gd name="connsiteY92" fmla="*/ 58201 h 271408"/>
                    <a:gd name="connsiteX93" fmla="*/ 185688 w 395893"/>
                    <a:gd name="connsiteY93" fmla="*/ 53550 h 271408"/>
                    <a:gd name="connsiteX94" fmla="*/ 175234 w 395893"/>
                    <a:gd name="connsiteY94" fmla="*/ 49355 h 271408"/>
                    <a:gd name="connsiteX95" fmla="*/ 163454 w 395893"/>
                    <a:gd name="connsiteY95" fmla="*/ 45455 h 271408"/>
                    <a:gd name="connsiteX96" fmla="*/ 149729 w 395893"/>
                    <a:gd name="connsiteY96" fmla="*/ 41609 h 271408"/>
                    <a:gd name="connsiteX97" fmla="*/ 145012 w 395893"/>
                    <a:gd name="connsiteY97" fmla="*/ 38968 h 271408"/>
                    <a:gd name="connsiteX98" fmla="*/ 140080 w 395893"/>
                    <a:gd name="connsiteY98" fmla="*/ 33567 h 271408"/>
                    <a:gd name="connsiteX99" fmla="*/ 138351 w 395893"/>
                    <a:gd name="connsiteY99" fmla="*/ 32012 h 271408"/>
                    <a:gd name="connsiteX100" fmla="*/ 125605 w 395893"/>
                    <a:gd name="connsiteY100" fmla="*/ 22135 h 271408"/>
                    <a:gd name="connsiteX101" fmla="*/ 124171 w 395893"/>
                    <a:gd name="connsiteY101" fmla="*/ 20701 h 271408"/>
                    <a:gd name="connsiteX102" fmla="*/ 120378 w 395893"/>
                    <a:gd name="connsiteY102" fmla="*/ 18757 h 271408"/>
                    <a:gd name="connsiteX103" fmla="*/ 109240 w 395893"/>
                    <a:gd name="connsiteY103" fmla="*/ 14388 h 271408"/>
                    <a:gd name="connsiteX104" fmla="*/ 108155 w 395893"/>
                    <a:gd name="connsiteY104" fmla="*/ 13986 h 271408"/>
                    <a:gd name="connsiteX105" fmla="*/ 94779 w 395893"/>
                    <a:gd name="connsiteY105" fmla="*/ 9845 h 271408"/>
                    <a:gd name="connsiteX106" fmla="*/ 86389 w 395893"/>
                    <a:gd name="connsiteY106" fmla="*/ 7204 h 271408"/>
                    <a:gd name="connsiteX107" fmla="*/ 68926 w 395893"/>
                    <a:gd name="connsiteY107" fmla="*/ 2500 h 271408"/>
                    <a:gd name="connsiteX108" fmla="*/ 64623 w 395893"/>
                    <a:gd name="connsiteY108" fmla="*/ 1696 h 271408"/>
                    <a:gd name="connsiteX109" fmla="*/ 50377 w 395893"/>
                    <a:gd name="connsiteY109" fmla="*/ 195 h 271408"/>
                    <a:gd name="connsiteX110" fmla="*/ 41705 w 395893"/>
                    <a:gd name="connsiteY110" fmla="*/ 543 h 271408"/>
                    <a:gd name="connsiteX111" fmla="*/ 33610 w 395893"/>
                    <a:gd name="connsiteY111" fmla="*/ 2849 h 271408"/>
                    <a:gd name="connsiteX112" fmla="*/ 20636 w 395893"/>
                    <a:gd name="connsiteY112" fmla="*/ 7097 h 271408"/>
                    <a:gd name="connsiteX113" fmla="*/ 15691 w 395893"/>
                    <a:gd name="connsiteY113" fmla="*/ 15996 h 271408"/>
                    <a:gd name="connsiteX114" fmla="*/ 35741 w 395893"/>
                    <a:gd name="connsiteY114" fmla="*/ 21451 h 271408"/>
                    <a:gd name="connsiteX115" fmla="*/ 46946 w 395893"/>
                    <a:gd name="connsiteY115" fmla="*/ 23113 h 271408"/>
                    <a:gd name="connsiteX116" fmla="*/ 61300 w 395893"/>
                    <a:gd name="connsiteY116" fmla="*/ 25177 h 271408"/>
                    <a:gd name="connsiteX117" fmla="*/ 74863 w 395893"/>
                    <a:gd name="connsiteY117" fmla="*/ 28568 h 271408"/>
                    <a:gd name="connsiteX118" fmla="*/ 81229 w 395893"/>
                    <a:gd name="connsiteY118" fmla="*/ 30404 h 271408"/>
                    <a:gd name="connsiteX119" fmla="*/ 95530 w 395893"/>
                    <a:gd name="connsiteY119" fmla="*/ 34076 h 271408"/>
                    <a:gd name="connsiteX120" fmla="*/ 105407 w 395893"/>
                    <a:gd name="connsiteY120" fmla="*/ 37977 h 271408"/>
                    <a:gd name="connsiteX121" fmla="*/ 106104 w 395893"/>
                    <a:gd name="connsiteY121" fmla="*/ 38325 h 271408"/>
                    <a:gd name="connsiteX122" fmla="*/ 116102 w 395893"/>
                    <a:gd name="connsiteY122" fmla="*/ 44128 h 271408"/>
                    <a:gd name="connsiteX123" fmla="*/ 125176 w 395893"/>
                    <a:gd name="connsiteY123" fmla="*/ 50334 h 271408"/>
                    <a:gd name="connsiteX124" fmla="*/ 129317 w 395893"/>
                    <a:gd name="connsiteY124" fmla="*/ 52451 h 271408"/>
                    <a:gd name="connsiteX125" fmla="*/ 139088 w 395893"/>
                    <a:gd name="connsiteY125" fmla="*/ 57330 h 271408"/>
                    <a:gd name="connsiteX126" fmla="*/ 146272 w 395893"/>
                    <a:gd name="connsiteY126" fmla="*/ 61056 h 271408"/>
                    <a:gd name="connsiteX127" fmla="*/ 169592 w 395893"/>
                    <a:gd name="connsiteY127" fmla="*/ 71912 h 271408"/>
                    <a:gd name="connsiteX128" fmla="*/ 176829 w 395893"/>
                    <a:gd name="connsiteY128" fmla="*/ 76911 h 271408"/>
                    <a:gd name="connsiteX129" fmla="*/ 183383 w 395893"/>
                    <a:gd name="connsiteY129" fmla="*/ 81736 h 271408"/>
                    <a:gd name="connsiteX130" fmla="*/ 190567 w 395893"/>
                    <a:gd name="connsiteY130" fmla="*/ 87995 h 271408"/>
                    <a:gd name="connsiteX131" fmla="*/ 190915 w 395893"/>
                    <a:gd name="connsiteY131" fmla="*/ 88625 h 271408"/>
                    <a:gd name="connsiteX132" fmla="*/ 194588 w 395893"/>
                    <a:gd name="connsiteY132" fmla="*/ 92123 h 271408"/>
                    <a:gd name="connsiteX133" fmla="*/ 198890 w 395893"/>
                    <a:gd name="connsiteY133" fmla="*/ 95688 h 271408"/>
                    <a:gd name="connsiteX134" fmla="*/ 210041 w 395893"/>
                    <a:gd name="connsiteY134" fmla="*/ 101491 h 271408"/>
                    <a:gd name="connsiteX135" fmla="*/ 230948 w 395893"/>
                    <a:gd name="connsiteY135" fmla="*/ 117922 h 271408"/>
                    <a:gd name="connsiteX136" fmla="*/ 235425 w 395893"/>
                    <a:gd name="connsiteY136" fmla="*/ 122050 h 271408"/>
                    <a:gd name="connsiteX137" fmla="*/ 240531 w 395893"/>
                    <a:gd name="connsiteY137" fmla="*/ 125964 h 271408"/>
                    <a:gd name="connsiteX138" fmla="*/ 245651 w 395893"/>
                    <a:gd name="connsiteY138" fmla="*/ 129931 h 271408"/>
                    <a:gd name="connsiteX139" fmla="*/ 247434 w 395893"/>
                    <a:gd name="connsiteY139" fmla="*/ 131942 h 271408"/>
                    <a:gd name="connsiteX140" fmla="*/ 256856 w 395893"/>
                    <a:gd name="connsiteY140" fmla="*/ 140559 h 271408"/>
                    <a:gd name="connsiteX141" fmla="*/ 261680 w 395893"/>
                    <a:gd name="connsiteY141" fmla="*/ 145103 h 271408"/>
                    <a:gd name="connsiteX142" fmla="*/ 266224 w 395893"/>
                    <a:gd name="connsiteY142" fmla="*/ 149807 h 271408"/>
                    <a:gd name="connsiteX143" fmla="*/ 273863 w 395893"/>
                    <a:gd name="connsiteY143" fmla="*/ 157044 h 271408"/>
                    <a:gd name="connsiteX144" fmla="*/ 281556 w 395893"/>
                    <a:gd name="connsiteY144" fmla="*/ 161414 h 271408"/>
                    <a:gd name="connsiteX145" fmla="*/ 287587 w 395893"/>
                    <a:gd name="connsiteY145" fmla="*/ 166761 h 271408"/>
                    <a:gd name="connsiteX146" fmla="*/ 289651 w 395893"/>
                    <a:gd name="connsiteY146" fmla="*/ 169629 h 271408"/>
                    <a:gd name="connsiteX147" fmla="*/ 295910 w 395893"/>
                    <a:gd name="connsiteY147" fmla="*/ 176759 h 271408"/>
                    <a:gd name="connsiteX148" fmla="*/ 302518 w 395893"/>
                    <a:gd name="connsiteY148" fmla="*/ 182898 h 271408"/>
                    <a:gd name="connsiteX149" fmla="*/ 304408 w 395893"/>
                    <a:gd name="connsiteY149" fmla="*/ 184399 h 271408"/>
                    <a:gd name="connsiteX150" fmla="*/ 313937 w 395893"/>
                    <a:gd name="connsiteY150" fmla="*/ 193177 h 271408"/>
                    <a:gd name="connsiteX151" fmla="*/ 325825 w 395893"/>
                    <a:gd name="connsiteY151" fmla="*/ 204328 h 271408"/>
                    <a:gd name="connsiteX152" fmla="*/ 326053 w 395893"/>
                    <a:gd name="connsiteY152" fmla="*/ 204610 h 271408"/>
                    <a:gd name="connsiteX153" fmla="*/ 341854 w 395893"/>
                    <a:gd name="connsiteY153" fmla="*/ 217074 h 271408"/>
                    <a:gd name="connsiteX154" fmla="*/ 345754 w 395893"/>
                    <a:gd name="connsiteY154" fmla="*/ 219835 h 271408"/>
                    <a:gd name="connsiteX155" fmla="*/ 348971 w 395893"/>
                    <a:gd name="connsiteY155" fmla="*/ 222422 h 271408"/>
                    <a:gd name="connsiteX156" fmla="*/ 351558 w 395893"/>
                    <a:gd name="connsiteY156" fmla="*/ 225987 h 271408"/>
                    <a:gd name="connsiteX157" fmla="*/ 353514 w 395893"/>
                    <a:gd name="connsiteY157" fmla="*/ 228748 h 271408"/>
                    <a:gd name="connsiteX158" fmla="*/ 364424 w 395893"/>
                    <a:gd name="connsiteY158" fmla="*/ 237191 h 271408"/>
                    <a:gd name="connsiteX159" fmla="*/ 370401 w 395893"/>
                    <a:gd name="connsiteY159" fmla="*/ 244777 h 271408"/>
                    <a:gd name="connsiteX160" fmla="*/ 373739 w 395893"/>
                    <a:gd name="connsiteY160" fmla="*/ 248047 h 271408"/>
                    <a:gd name="connsiteX161" fmla="*/ 376553 w 395893"/>
                    <a:gd name="connsiteY161" fmla="*/ 249937 h 271408"/>
                    <a:gd name="connsiteX162" fmla="*/ 369437 w 395893"/>
                    <a:gd name="connsiteY162" fmla="*/ 250406 h 271408"/>
                    <a:gd name="connsiteX163" fmla="*/ 365644 w 395893"/>
                    <a:gd name="connsiteY163" fmla="*/ 249548 h 271408"/>
                    <a:gd name="connsiteX164" fmla="*/ 361341 w 395893"/>
                    <a:gd name="connsiteY164" fmla="*/ 248865 h 271408"/>
                    <a:gd name="connsiteX165" fmla="*/ 354453 w 395893"/>
                    <a:gd name="connsiteY165" fmla="*/ 247029 h 271408"/>
                    <a:gd name="connsiteX166" fmla="*/ 338718 w 395893"/>
                    <a:gd name="connsiteY166" fmla="*/ 243866 h 271408"/>
                    <a:gd name="connsiteX167" fmla="*/ 331829 w 395893"/>
                    <a:gd name="connsiteY167" fmla="*/ 244563 h 271408"/>
                    <a:gd name="connsiteX168" fmla="*/ 330677 w 395893"/>
                    <a:gd name="connsiteY168" fmla="*/ 244790 h 271408"/>
                    <a:gd name="connsiteX169" fmla="*/ 326776 w 395893"/>
                    <a:gd name="connsiteY169" fmla="*/ 245595 h 271408"/>
                    <a:gd name="connsiteX170" fmla="*/ 317354 w 395893"/>
                    <a:gd name="connsiteY170" fmla="*/ 245715 h 271408"/>
                    <a:gd name="connsiteX171" fmla="*/ 310452 w 395893"/>
                    <a:gd name="connsiteY171" fmla="*/ 245595 h 271408"/>
                    <a:gd name="connsiteX172" fmla="*/ 295240 w 395893"/>
                    <a:gd name="connsiteY172" fmla="*/ 244214 h 271408"/>
                    <a:gd name="connsiteX173" fmla="*/ 293109 w 395893"/>
                    <a:gd name="connsiteY173" fmla="*/ 242954 h 271408"/>
                    <a:gd name="connsiteX174" fmla="*/ 289665 w 395893"/>
                    <a:gd name="connsiteY174" fmla="*/ 241748 h 271408"/>
                    <a:gd name="connsiteX175" fmla="*/ 274158 w 395893"/>
                    <a:gd name="connsiteY175" fmla="*/ 239162 h 271408"/>
                    <a:gd name="connsiteX176" fmla="*/ 271116 w 395893"/>
                    <a:gd name="connsiteY176" fmla="*/ 238183 h 271408"/>
                    <a:gd name="connsiteX177" fmla="*/ 259630 w 395893"/>
                    <a:gd name="connsiteY177" fmla="*/ 238290 h 271408"/>
                    <a:gd name="connsiteX178" fmla="*/ 245504 w 395893"/>
                    <a:gd name="connsiteY178" fmla="*/ 241802 h 271408"/>
                    <a:gd name="connsiteX179" fmla="*/ 241027 w 395893"/>
                    <a:gd name="connsiteY179" fmla="*/ 240649 h 271408"/>
                    <a:gd name="connsiteX180" fmla="*/ 237127 w 395893"/>
                    <a:gd name="connsiteY180" fmla="*/ 235771 h 271408"/>
                    <a:gd name="connsiteX181" fmla="*/ 219436 w 395893"/>
                    <a:gd name="connsiteY181" fmla="*/ 224218 h 271408"/>
                    <a:gd name="connsiteX182" fmla="*/ 215589 w 395893"/>
                    <a:gd name="connsiteY182" fmla="*/ 223011 h 271408"/>
                    <a:gd name="connsiteX183" fmla="*/ 206918 w 395893"/>
                    <a:gd name="connsiteY183" fmla="*/ 221403 h 271408"/>
                    <a:gd name="connsiteX184" fmla="*/ 205712 w 395893"/>
                    <a:gd name="connsiteY184" fmla="*/ 221524 h 271408"/>
                    <a:gd name="connsiteX185" fmla="*/ 196812 w 395893"/>
                    <a:gd name="connsiteY185" fmla="*/ 220090 h 271408"/>
                    <a:gd name="connsiteX186" fmla="*/ 177968 w 395893"/>
                    <a:gd name="connsiteY186" fmla="*/ 214166 h 271408"/>
                    <a:gd name="connsiteX187" fmla="*/ 170624 w 395893"/>
                    <a:gd name="connsiteY187" fmla="*/ 209797 h 271408"/>
                    <a:gd name="connsiteX188" fmla="*/ 154313 w 395893"/>
                    <a:gd name="connsiteY188" fmla="*/ 203940 h 271408"/>
                    <a:gd name="connsiteX189" fmla="*/ 146044 w 395893"/>
                    <a:gd name="connsiteY189" fmla="*/ 200549 h 271408"/>
                    <a:gd name="connsiteX190" fmla="*/ 141741 w 395893"/>
                    <a:gd name="connsiteY190" fmla="*/ 196635 h 271408"/>
                    <a:gd name="connsiteX191" fmla="*/ 137493 w 395893"/>
                    <a:gd name="connsiteY191" fmla="*/ 191757 h 271408"/>
                    <a:gd name="connsiteX192" fmla="*/ 136689 w 395893"/>
                    <a:gd name="connsiteY192" fmla="*/ 190832 h 271408"/>
                    <a:gd name="connsiteX193" fmla="*/ 133244 w 395893"/>
                    <a:gd name="connsiteY193" fmla="*/ 185377 h 271408"/>
                    <a:gd name="connsiteX194" fmla="*/ 132159 w 395893"/>
                    <a:gd name="connsiteY194" fmla="*/ 185149 h 271408"/>
                    <a:gd name="connsiteX195" fmla="*/ 130778 w 395893"/>
                    <a:gd name="connsiteY195" fmla="*/ 184801 h 271408"/>
                    <a:gd name="connsiteX196" fmla="*/ 125900 w 395893"/>
                    <a:gd name="connsiteY196" fmla="*/ 180378 h 271408"/>
                    <a:gd name="connsiteX197" fmla="*/ 122174 w 395893"/>
                    <a:gd name="connsiteY197" fmla="*/ 176759 h 271408"/>
                    <a:gd name="connsiteX198" fmla="*/ 119708 w 395893"/>
                    <a:gd name="connsiteY198" fmla="*/ 174803 h 271408"/>
                    <a:gd name="connsiteX199" fmla="*/ 113730 w 395893"/>
                    <a:gd name="connsiteY199" fmla="*/ 171412 h 271408"/>
                    <a:gd name="connsiteX200" fmla="*/ 106265 w 395893"/>
                    <a:gd name="connsiteY200" fmla="*/ 166641 h 271408"/>
                    <a:gd name="connsiteX201" fmla="*/ 96387 w 395893"/>
                    <a:gd name="connsiteY201" fmla="*/ 161011 h 271408"/>
                    <a:gd name="connsiteX202" fmla="*/ 85250 w 395893"/>
                    <a:gd name="connsiteY202" fmla="*/ 154699 h 271408"/>
                    <a:gd name="connsiteX203" fmla="*/ 72384 w 395893"/>
                    <a:gd name="connsiteY203" fmla="*/ 146939 h 271408"/>
                    <a:gd name="connsiteX204" fmla="*/ 68711 w 395893"/>
                    <a:gd name="connsiteY204" fmla="*/ 142462 h 271408"/>
                    <a:gd name="connsiteX205" fmla="*/ 65897 w 395893"/>
                    <a:gd name="connsiteY205" fmla="*/ 135332 h 271408"/>
                    <a:gd name="connsiteX206" fmla="*/ 64811 w 395893"/>
                    <a:gd name="connsiteY206" fmla="*/ 133094 h 271408"/>
                    <a:gd name="connsiteX207" fmla="*/ 57869 w 395893"/>
                    <a:gd name="connsiteY207" fmla="*/ 117989 h 271408"/>
                    <a:gd name="connsiteX208" fmla="*/ 57359 w 395893"/>
                    <a:gd name="connsiteY208" fmla="*/ 115979 h 271408"/>
                    <a:gd name="connsiteX209" fmla="*/ 55349 w 395893"/>
                    <a:gd name="connsiteY209" fmla="*/ 112186 h 271408"/>
                    <a:gd name="connsiteX210" fmla="*/ 48514 w 395893"/>
                    <a:gd name="connsiteY210" fmla="*/ 102081 h 271408"/>
                    <a:gd name="connsiteX211" fmla="*/ 47937 w 395893"/>
                    <a:gd name="connsiteY211" fmla="*/ 101102 h 271408"/>
                    <a:gd name="connsiteX212" fmla="*/ 41558 w 395893"/>
                    <a:gd name="connsiteY212" fmla="*/ 88303 h 271408"/>
                    <a:gd name="connsiteX213" fmla="*/ 37832 w 395893"/>
                    <a:gd name="connsiteY213" fmla="*/ 80141 h 271408"/>
                    <a:gd name="connsiteX214" fmla="*/ 31801 w 395893"/>
                    <a:gd name="connsiteY214" fmla="*/ 62677 h 271408"/>
                    <a:gd name="connsiteX215" fmla="*/ 30541 w 395893"/>
                    <a:gd name="connsiteY215" fmla="*/ 58308 h 271408"/>
                    <a:gd name="connsiteX216" fmla="*/ 25207 w 395893"/>
                    <a:gd name="connsiteY216" fmla="*/ 44517 h 271408"/>
                    <a:gd name="connsiteX217" fmla="*/ 22339 w 395893"/>
                    <a:gd name="connsiteY217" fmla="*/ 35966 h 271408"/>
                    <a:gd name="connsiteX218" fmla="*/ 18144 w 395893"/>
                    <a:gd name="connsiteY218" fmla="*/ 28327 h 271408"/>
                    <a:gd name="connsiteX219" fmla="*/ 10960 w 395893"/>
                    <a:gd name="connsiteY219" fmla="*/ 15112 h 271408"/>
                    <a:gd name="connsiteX220" fmla="*/ 908 w 395893"/>
                    <a:gd name="connsiteY220" fmla="*/ 10622 h 271408"/>
                    <a:gd name="connsiteX221" fmla="*/ 734 w 395893"/>
                    <a:gd name="connsiteY221" fmla="*/ 35953 h 271408"/>
                    <a:gd name="connsiteX222" fmla="*/ 2530 w 395893"/>
                    <a:gd name="connsiteY222" fmla="*/ 49784 h 27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Lst>
                  <a:rect l="l" t="t" r="r" b="b"/>
                  <a:pathLst>
                    <a:path w="395893" h="271408">
                      <a:moveTo>
                        <a:pt x="2530" y="49784"/>
                      </a:moveTo>
                      <a:cubicBezTo>
                        <a:pt x="4031" y="55695"/>
                        <a:pt x="6845" y="61096"/>
                        <a:pt x="8159" y="67020"/>
                      </a:cubicBezTo>
                      <a:cubicBezTo>
                        <a:pt x="9593" y="72595"/>
                        <a:pt x="10920" y="78224"/>
                        <a:pt x="13279" y="83612"/>
                      </a:cubicBezTo>
                      <a:cubicBezTo>
                        <a:pt x="14364" y="86091"/>
                        <a:pt x="15463" y="88491"/>
                        <a:pt x="16669" y="91024"/>
                      </a:cubicBezTo>
                      <a:cubicBezTo>
                        <a:pt x="19363" y="96425"/>
                        <a:pt x="22178" y="102054"/>
                        <a:pt x="24818" y="107388"/>
                      </a:cubicBezTo>
                      <a:cubicBezTo>
                        <a:pt x="26480" y="111355"/>
                        <a:pt x="27458" y="115765"/>
                        <a:pt x="31372" y="118526"/>
                      </a:cubicBezTo>
                      <a:cubicBezTo>
                        <a:pt x="31546" y="118700"/>
                        <a:pt x="31653" y="119048"/>
                        <a:pt x="31881" y="119276"/>
                      </a:cubicBezTo>
                      <a:cubicBezTo>
                        <a:pt x="33959" y="123525"/>
                        <a:pt x="36304" y="127599"/>
                        <a:pt x="38140" y="131968"/>
                      </a:cubicBezTo>
                      <a:cubicBezTo>
                        <a:pt x="39976" y="136110"/>
                        <a:pt x="44118" y="139098"/>
                        <a:pt x="44520" y="143856"/>
                      </a:cubicBezTo>
                      <a:cubicBezTo>
                        <a:pt x="46530" y="144714"/>
                        <a:pt x="46932" y="146952"/>
                        <a:pt x="48246" y="148212"/>
                      </a:cubicBezTo>
                      <a:cubicBezTo>
                        <a:pt x="51583" y="151321"/>
                        <a:pt x="54223" y="154766"/>
                        <a:pt x="57038" y="158318"/>
                      </a:cubicBezTo>
                      <a:cubicBezTo>
                        <a:pt x="59102" y="160784"/>
                        <a:pt x="61286" y="163437"/>
                        <a:pt x="63752" y="165555"/>
                      </a:cubicBezTo>
                      <a:cubicBezTo>
                        <a:pt x="71847" y="171532"/>
                        <a:pt x="80412" y="177791"/>
                        <a:pt x="88400" y="183648"/>
                      </a:cubicBezTo>
                      <a:cubicBezTo>
                        <a:pt x="91160" y="185484"/>
                        <a:pt x="94256" y="186798"/>
                        <a:pt x="96548" y="189626"/>
                      </a:cubicBezTo>
                      <a:cubicBezTo>
                        <a:pt x="98559" y="191864"/>
                        <a:pt x="101494" y="193593"/>
                        <a:pt x="104188" y="195255"/>
                      </a:cubicBezTo>
                      <a:cubicBezTo>
                        <a:pt x="107404" y="197198"/>
                        <a:pt x="111077" y="198472"/>
                        <a:pt x="112578" y="202425"/>
                      </a:cubicBezTo>
                      <a:cubicBezTo>
                        <a:pt x="112698" y="202653"/>
                        <a:pt x="112926" y="203055"/>
                        <a:pt x="113087" y="203055"/>
                      </a:cubicBezTo>
                      <a:cubicBezTo>
                        <a:pt x="115446" y="203404"/>
                        <a:pt x="116304" y="205307"/>
                        <a:pt x="117858" y="206500"/>
                      </a:cubicBezTo>
                      <a:cubicBezTo>
                        <a:pt x="119467" y="207826"/>
                        <a:pt x="121356" y="209314"/>
                        <a:pt x="123313" y="209837"/>
                      </a:cubicBezTo>
                      <a:cubicBezTo>
                        <a:pt x="128017" y="211164"/>
                        <a:pt x="132212" y="213281"/>
                        <a:pt x="136689" y="214836"/>
                      </a:cubicBezTo>
                      <a:cubicBezTo>
                        <a:pt x="146111" y="218562"/>
                        <a:pt x="155184" y="222636"/>
                        <a:pt x="164030" y="227300"/>
                      </a:cubicBezTo>
                      <a:cubicBezTo>
                        <a:pt x="166094" y="228332"/>
                        <a:pt x="168104" y="230168"/>
                        <a:pt x="170168" y="230343"/>
                      </a:cubicBezTo>
                      <a:cubicBezTo>
                        <a:pt x="172755" y="230570"/>
                        <a:pt x="174886" y="231602"/>
                        <a:pt x="176950" y="232527"/>
                      </a:cubicBezTo>
                      <a:cubicBezTo>
                        <a:pt x="179188" y="233506"/>
                        <a:pt x="181319" y="234538"/>
                        <a:pt x="183839" y="234658"/>
                      </a:cubicBezTo>
                      <a:cubicBezTo>
                        <a:pt x="184764" y="234725"/>
                        <a:pt x="185621" y="235583"/>
                        <a:pt x="186600" y="235918"/>
                      </a:cubicBezTo>
                      <a:lnTo>
                        <a:pt x="199815" y="240917"/>
                      </a:lnTo>
                      <a:cubicBezTo>
                        <a:pt x="201999" y="241896"/>
                        <a:pt x="204291" y="242874"/>
                        <a:pt x="206703" y="243330"/>
                      </a:cubicBezTo>
                      <a:cubicBezTo>
                        <a:pt x="209062" y="243839"/>
                        <a:pt x="211354" y="244831"/>
                        <a:pt x="213539" y="245568"/>
                      </a:cubicBezTo>
                      <a:cubicBezTo>
                        <a:pt x="217157" y="247002"/>
                        <a:pt x="220722" y="248329"/>
                        <a:pt x="224569" y="248959"/>
                      </a:cubicBezTo>
                      <a:cubicBezTo>
                        <a:pt x="227665" y="249428"/>
                        <a:pt x="230895" y="250111"/>
                        <a:pt x="234165" y="249589"/>
                      </a:cubicBezTo>
                      <a:cubicBezTo>
                        <a:pt x="238695" y="248677"/>
                        <a:pt x="238695" y="248959"/>
                        <a:pt x="242783" y="251318"/>
                      </a:cubicBezTo>
                      <a:cubicBezTo>
                        <a:pt x="243869" y="251894"/>
                        <a:pt x="245075" y="252350"/>
                        <a:pt x="246281" y="252819"/>
                      </a:cubicBezTo>
                      <a:cubicBezTo>
                        <a:pt x="249618" y="253851"/>
                        <a:pt x="252942" y="254655"/>
                        <a:pt x="256105" y="255861"/>
                      </a:cubicBezTo>
                      <a:cubicBezTo>
                        <a:pt x="259268" y="257174"/>
                        <a:pt x="262418" y="258273"/>
                        <a:pt x="265808" y="258046"/>
                      </a:cubicBezTo>
                      <a:cubicBezTo>
                        <a:pt x="266613" y="257979"/>
                        <a:pt x="267524" y="258153"/>
                        <a:pt x="268395" y="258206"/>
                      </a:cubicBezTo>
                      <a:cubicBezTo>
                        <a:pt x="272992" y="259011"/>
                        <a:pt x="277589" y="259707"/>
                        <a:pt x="282293" y="260458"/>
                      </a:cubicBezTo>
                      <a:cubicBezTo>
                        <a:pt x="288097" y="261195"/>
                        <a:pt x="294074" y="260914"/>
                        <a:pt x="299703" y="263273"/>
                      </a:cubicBezTo>
                      <a:cubicBezTo>
                        <a:pt x="299824" y="263273"/>
                        <a:pt x="299985" y="263380"/>
                        <a:pt x="300105" y="263380"/>
                      </a:cubicBezTo>
                      <a:cubicBezTo>
                        <a:pt x="307289" y="263675"/>
                        <a:pt x="314526" y="263956"/>
                        <a:pt x="321764" y="264184"/>
                      </a:cubicBezTo>
                      <a:cubicBezTo>
                        <a:pt x="323319" y="264184"/>
                        <a:pt x="325155" y="264238"/>
                        <a:pt x="326817" y="264238"/>
                      </a:cubicBezTo>
                      <a:cubicBezTo>
                        <a:pt x="328318" y="264238"/>
                        <a:pt x="329805" y="264184"/>
                        <a:pt x="331293" y="264412"/>
                      </a:cubicBezTo>
                      <a:cubicBezTo>
                        <a:pt x="332848" y="264640"/>
                        <a:pt x="334282" y="265216"/>
                        <a:pt x="335769" y="265685"/>
                      </a:cubicBezTo>
                      <a:cubicBezTo>
                        <a:pt x="336922" y="266087"/>
                        <a:pt x="338303" y="266999"/>
                        <a:pt x="339268" y="266717"/>
                      </a:cubicBezTo>
                      <a:cubicBezTo>
                        <a:pt x="344320" y="265511"/>
                        <a:pt x="349266" y="266087"/>
                        <a:pt x="354144" y="266717"/>
                      </a:cubicBezTo>
                      <a:cubicBezTo>
                        <a:pt x="357482" y="267240"/>
                        <a:pt x="360578" y="269531"/>
                        <a:pt x="364250" y="269183"/>
                      </a:cubicBezTo>
                      <a:cubicBezTo>
                        <a:pt x="365751" y="270966"/>
                        <a:pt x="367346" y="270336"/>
                        <a:pt x="369195" y="269652"/>
                      </a:cubicBezTo>
                      <a:cubicBezTo>
                        <a:pt x="370522" y="269304"/>
                        <a:pt x="373042" y="268955"/>
                        <a:pt x="373390" y="269531"/>
                      </a:cubicBezTo>
                      <a:cubicBezTo>
                        <a:pt x="375521" y="272922"/>
                        <a:pt x="378215" y="270684"/>
                        <a:pt x="380681" y="270684"/>
                      </a:cubicBezTo>
                      <a:cubicBezTo>
                        <a:pt x="381311" y="270738"/>
                        <a:pt x="381995" y="269934"/>
                        <a:pt x="382625" y="270054"/>
                      </a:cubicBezTo>
                      <a:cubicBezTo>
                        <a:pt x="386015" y="270577"/>
                        <a:pt x="387450" y="268272"/>
                        <a:pt x="388763" y="265913"/>
                      </a:cubicBezTo>
                      <a:cubicBezTo>
                        <a:pt x="390371" y="263152"/>
                        <a:pt x="390036" y="259775"/>
                        <a:pt x="388133" y="257241"/>
                      </a:cubicBezTo>
                      <a:cubicBezTo>
                        <a:pt x="388830" y="257014"/>
                        <a:pt x="389567" y="256786"/>
                        <a:pt x="390264" y="256504"/>
                      </a:cubicBezTo>
                      <a:cubicBezTo>
                        <a:pt x="393306" y="255231"/>
                        <a:pt x="395437" y="252202"/>
                        <a:pt x="395491" y="248972"/>
                      </a:cubicBezTo>
                      <a:cubicBezTo>
                        <a:pt x="395665" y="246841"/>
                        <a:pt x="395719" y="244496"/>
                        <a:pt x="395893" y="242030"/>
                      </a:cubicBezTo>
                      <a:cubicBezTo>
                        <a:pt x="394338" y="241520"/>
                        <a:pt x="393306" y="240529"/>
                        <a:pt x="392274" y="238759"/>
                      </a:cubicBezTo>
                      <a:cubicBezTo>
                        <a:pt x="390894" y="235999"/>
                        <a:pt x="389111" y="233010"/>
                        <a:pt x="385841" y="233184"/>
                      </a:cubicBezTo>
                      <a:cubicBezTo>
                        <a:pt x="384863" y="231857"/>
                        <a:pt x="384354" y="230999"/>
                        <a:pt x="383710" y="230249"/>
                      </a:cubicBezTo>
                      <a:cubicBezTo>
                        <a:pt x="382732" y="229217"/>
                        <a:pt x="380949" y="228413"/>
                        <a:pt x="380896" y="227206"/>
                      </a:cubicBezTo>
                      <a:cubicBezTo>
                        <a:pt x="380721" y="224338"/>
                        <a:pt x="378657" y="223011"/>
                        <a:pt x="376821" y="221805"/>
                      </a:cubicBezTo>
                      <a:cubicBezTo>
                        <a:pt x="372345" y="219044"/>
                        <a:pt x="369705" y="214863"/>
                        <a:pt x="366997" y="210266"/>
                      </a:cubicBezTo>
                      <a:cubicBezTo>
                        <a:pt x="364759" y="210145"/>
                        <a:pt x="362065" y="210091"/>
                        <a:pt x="361368" y="206928"/>
                      </a:cubicBezTo>
                      <a:cubicBezTo>
                        <a:pt x="361368" y="206701"/>
                        <a:pt x="360671" y="206647"/>
                        <a:pt x="360336" y="206473"/>
                      </a:cubicBezTo>
                      <a:cubicBezTo>
                        <a:pt x="359184" y="205963"/>
                        <a:pt x="357924" y="205615"/>
                        <a:pt x="356771" y="204918"/>
                      </a:cubicBezTo>
                      <a:cubicBezTo>
                        <a:pt x="354292" y="203082"/>
                        <a:pt x="352000" y="201474"/>
                        <a:pt x="349587" y="199865"/>
                      </a:cubicBezTo>
                      <a:cubicBezTo>
                        <a:pt x="347751" y="198538"/>
                        <a:pt x="345969" y="197399"/>
                        <a:pt x="344307" y="196005"/>
                      </a:cubicBezTo>
                      <a:cubicBezTo>
                        <a:pt x="340581" y="192735"/>
                        <a:pt x="336895" y="189693"/>
                        <a:pt x="333330" y="186584"/>
                      </a:cubicBezTo>
                      <a:cubicBezTo>
                        <a:pt x="332754" y="186074"/>
                        <a:pt x="332754" y="185096"/>
                        <a:pt x="332352" y="184399"/>
                      </a:cubicBezTo>
                      <a:cubicBezTo>
                        <a:pt x="331722" y="183420"/>
                        <a:pt x="331038" y="182442"/>
                        <a:pt x="330167" y="181638"/>
                      </a:cubicBezTo>
                      <a:lnTo>
                        <a:pt x="319432" y="171412"/>
                      </a:lnTo>
                      <a:cubicBezTo>
                        <a:pt x="318681" y="170661"/>
                        <a:pt x="318346" y="169174"/>
                        <a:pt x="317596" y="168999"/>
                      </a:cubicBezTo>
                      <a:cubicBezTo>
                        <a:pt x="313856" y="167967"/>
                        <a:pt x="311337" y="165099"/>
                        <a:pt x="307999" y="163545"/>
                      </a:cubicBezTo>
                      <a:cubicBezTo>
                        <a:pt x="303697" y="161655"/>
                        <a:pt x="299502" y="159698"/>
                        <a:pt x="294557" y="159819"/>
                      </a:cubicBezTo>
                      <a:cubicBezTo>
                        <a:pt x="292546" y="159872"/>
                        <a:pt x="291742" y="158559"/>
                        <a:pt x="291461" y="156776"/>
                      </a:cubicBezTo>
                      <a:cubicBezTo>
                        <a:pt x="291179" y="154766"/>
                        <a:pt x="290657" y="152755"/>
                        <a:pt x="290710" y="150745"/>
                      </a:cubicBezTo>
                      <a:cubicBezTo>
                        <a:pt x="290710" y="142878"/>
                        <a:pt x="285255" y="138335"/>
                        <a:pt x="280833" y="133108"/>
                      </a:cubicBezTo>
                      <a:cubicBezTo>
                        <a:pt x="280082" y="132196"/>
                        <a:pt x="278997" y="131379"/>
                        <a:pt x="278125" y="130467"/>
                      </a:cubicBezTo>
                      <a:cubicBezTo>
                        <a:pt x="276169" y="128457"/>
                        <a:pt x="274627" y="125709"/>
                        <a:pt x="271236" y="125589"/>
                      </a:cubicBezTo>
                      <a:cubicBezTo>
                        <a:pt x="270781" y="125589"/>
                        <a:pt x="270379" y="125414"/>
                        <a:pt x="270030" y="125240"/>
                      </a:cubicBezTo>
                      <a:cubicBezTo>
                        <a:pt x="267511" y="123753"/>
                        <a:pt x="265085" y="122144"/>
                        <a:pt x="262511" y="120817"/>
                      </a:cubicBezTo>
                      <a:cubicBezTo>
                        <a:pt x="256775" y="117949"/>
                        <a:pt x="251655" y="114210"/>
                        <a:pt x="247755" y="109211"/>
                      </a:cubicBezTo>
                      <a:cubicBezTo>
                        <a:pt x="246147" y="106973"/>
                        <a:pt x="244311" y="104962"/>
                        <a:pt x="242300" y="103180"/>
                      </a:cubicBezTo>
                      <a:cubicBezTo>
                        <a:pt x="238172" y="99507"/>
                        <a:pt x="234205" y="95487"/>
                        <a:pt x="228750" y="93650"/>
                      </a:cubicBezTo>
                      <a:cubicBezTo>
                        <a:pt x="227089" y="91184"/>
                        <a:pt x="224153" y="90608"/>
                        <a:pt x="221687" y="89107"/>
                      </a:cubicBezTo>
                      <a:cubicBezTo>
                        <a:pt x="220186" y="88021"/>
                        <a:pt x="218471" y="86413"/>
                        <a:pt x="218189" y="84738"/>
                      </a:cubicBezTo>
                      <a:cubicBezTo>
                        <a:pt x="217734" y="82325"/>
                        <a:pt x="216581" y="80824"/>
                        <a:pt x="214919" y="79457"/>
                      </a:cubicBezTo>
                      <a:cubicBezTo>
                        <a:pt x="214638" y="79229"/>
                        <a:pt x="214463" y="78827"/>
                        <a:pt x="214289" y="78425"/>
                      </a:cubicBezTo>
                      <a:cubicBezTo>
                        <a:pt x="213431" y="76522"/>
                        <a:pt x="212225" y="74753"/>
                        <a:pt x="211703" y="72622"/>
                      </a:cubicBezTo>
                      <a:cubicBezTo>
                        <a:pt x="211475" y="71416"/>
                        <a:pt x="211421" y="71992"/>
                        <a:pt x="210724" y="72220"/>
                      </a:cubicBezTo>
                      <a:cubicBezTo>
                        <a:pt x="210443" y="72340"/>
                        <a:pt x="209866" y="71925"/>
                        <a:pt x="209518" y="71711"/>
                      </a:cubicBezTo>
                      <a:cubicBezTo>
                        <a:pt x="207454" y="70679"/>
                        <a:pt x="206757" y="68199"/>
                        <a:pt x="205041" y="66939"/>
                      </a:cubicBezTo>
                      <a:cubicBezTo>
                        <a:pt x="203661" y="65907"/>
                        <a:pt x="202455" y="64875"/>
                        <a:pt x="201423" y="63428"/>
                      </a:cubicBezTo>
                      <a:cubicBezTo>
                        <a:pt x="200793" y="62570"/>
                        <a:pt x="199815" y="61994"/>
                        <a:pt x="198957" y="61471"/>
                      </a:cubicBezTo>
                      <a:cubicBezTo>
                        <a:pt x="197000" y="60439"/>
                        <a:pt x="194882" y="59233"/>
                        <a:pt x="192979" y="58201"/>
                      </a:cubicBezTo>
                      <a:cubicBezTo>
                        <a:pt x="190513" y="56713"/>
                        <a:pt x="188208" y="54864"/>
                        <a:pt x="185688" y="53550"/>
                      </a:cubicBezTo>
                      <a:cubicBezTo>
                        <a:pt x="182364" y="51768"/>
                        <a:pt x="178853" y="50561"/>
                        <a:pt x="175234" y="49355"/>
                      </a:cubicBezTo>
                      <a:cubicBezTo>
                        <a:pt x="171388" y="48149"/>
                        <a:pt x="167541" y="46769"/>
                        <a:pt x="163454" y="45455"/>
                      </a:cubicBezTo>
                      <a:cubicBezTo>
                        <a:pt x="158803" y="44075"/>
                        <a:pt x="154434" y="42587"/>
                        <a:pt x="149729" y="41609"/>
                      </a:cubicBezTo>
                      <a:cubicBezTo>
                        <a:pt x="147893" y="41260"/>
                        <a:pt x="146513" y="40174"/>
                        <a:pt x="145012" y="38968"/>
                      </a:cubicBezTo>
                      <a:cubicBezTo>
                        <a:pt x="143055" y="37414"/>
                        <a:pt x="140991" y="36207"/>
                        <a:pt x="140080" y="33567"/>
                      </a:cubicBezTo>
                      <a:cubicBezTo>
                        <a:pt x="139905" y="32937"/>
                        <a:pt x="138927" y="32535"/>
                        <a:pt x="138351" y="32012"/>
                      </a:cubicBezTo>
                      <a:cubicBezTo>
                        <a:pt x="134276" y="28622"/>
                        <a:pt x="130658" y="24266"/>
                        <a:pt x="125605" y="22135"/>
                      </a:cubicBezTo>
                      <a:cubicBezTo>
                        <a:pt x="125029" y="21853"/>
                        <a:pt x="124747" y="21089"/>
                        <a:pt x="124171" y="20701"/>
                      </a:cubicBezTo>
                      <a:cubicBezTo>
                        <a:pt x="122965" y="20017"/>
                        <a:pt x="121705" y="19267"/>
                        <a:pt x="120378" y="18757"/>
                      </a:cubicBezTo>
                      <a:cubicBezTo>
                        <a:pt x="116706" y="17256"/>
                        <a:pt x="112336" y="17430"/>
                        <a:pt x="109240" y="14388"/>
                      </a:cubicBezTo>
                      <a:cubicBezTo>
                        <a:pt x="109013" y="14214"/>
                        <a:pt x="108557" y="14160"/>
                        <a:pt x="108155" y="13986"/>
                      </a:cubicBezTo>
                      <a:cubicBezTo>
                        <a:pt x="103906" y="12203"/>
                        <a:pt x="99256" y="11172"/>
                        <a:pt x="94779" y="9845"/>
                      </a:cubicBezTo>
                      <a:cubicBezTo>
                        <a:pt x="92018" y="8920"/>
                        <a:pt x="89204" y="8062"/>
                        <a:pt x="86389" y="7204"/>
                      </a:cubicBezTo>
                      <a:cubicBezTo>
                        <a:pt x="80639" y="5368"/>
                        <a:pt x="74903" y="3465"/>
                        <a:pt x="68926" y="2500"/>
                      </a:cubicBezTo>
                      <a:cubicBezTo>
                        <a:pt x="67545" y="2219"/>
                        <a:pt x="66058" y="1870"/>
                        <a:pt x="64623" y="1696"/>
                      </a:cubicBezTo>
                      <a:cubicBezTo>
                        <a:pt x="59906" y="1173"/>
                        <a:pt x="55268" y="718"/>
                        <a:pt x="50377" y="195"/>
                      </a:cubicBezTo>
                      <a:cubicBezTo>
                        <a:pt x="47508" y="-154"/>
                        <a:pt x="44573" y="-33"/>
                        <a:pt x="41705" y="543"/>
                      </a:cubicBezTo>
                      <a:cubicBezTo>
                        <a:pt x="38944" y="1012"/>
                        <a:pt x="36250" y="2044"/>
                        <a:pt x="33610" y="2849"/>
                      </a:cubicBezTo>
                      <a:cubicBezTo>
                        <a:pt x="29241" y="4229"/>
                        <a:pt x="24818" y="5489"/>
                        <a:pt x="20636" y="7097"/>
                      </a:cubicBezTo>
                      <a:cubicBezTo>
                        <a:pt x="16844" y="8478"/>
                        <a:pt x="15637" y="10997"/>
                        <a:pt x="15691" y="15996"/>
                      </a:cubicBezTo>
                      <a:cubicBezTo>
                        <a:pt x="22298" y="19615"/>
                        <a:pt x="29187" y="19897"/>
                        <a:pt x="35741" y="21451"/>
                      </a:cubicBezTo>
                      <a:cubicBezTo>
                        <a:pt x="39413" y="22309"/>
                        <a:pt x="43327" y="22148"/>
                        <a:pt x="46946" y="23113"/>
                      </a:cubicBezTo>
                      <a:cubicBezTo>
                        <a:pt x="51717" y="24145"/>
                        <a:pt x="56595" y="23917"/>
                        <a:pt x="61300" y="25177"/>
                      </a:cubicBezTo>
                      <a:cubicBezTo>
                        <a:pt x="65776" y="26437"/>
                        <a:pt x="70494" y="26960"/>
                        <a:pt x="74863" y="28568"/>
                      </a:cubicBezTo>
                      <a:cubicBezTo>
                        <a:pt x="76927" y="29198"/>
                        <a:pt x="79004" y="29828"/>
                        <a:pt x="81229" y="30404"/>
                      </a:cubicBezTo>
                      <a:cubicBezTo>
                        <a:pt x="85947" y="31610"/>
                        <a:pt x="90879" y="32870"/>
                        <a:pt x="95530" y="34076"/>
                      </a:cubicBezTo>
                      <a:cubicBezTo>
                        <a:pt x="98920" y="35336"/>
                        <a:pt x="101507" y="38325"/>
                        <a:pt x="105407" y="37977"/>
                      </a:cubicBezTo>
                      <a:cubicBezTo>
                        <a:pt x="105635" y="37977"/>
                        <a:pt x="105863" y="38204"/>
                        <a:pt x="106104" y="38325"/>
                      </a:cubicBezTo>
                      <a:cubicBezTo>
                        <a:pt x="109428" y="40228"/>
                        <a:pt x="112993" y="41944"/>
                        <a:pt x="116102" y="44128"/>
                      </a:cubicBezTo>
                      <a:cubicBezTo>
                        <a:pt x="119145" y="46085"/>
                        <a:pt x="123568" y="46139"/>
                        <a:pt x="125176" y="50334"/>
                      </a:cubicBezTo>
                      <a:cubicBezTo>
                        <a:pt x="127079" y="50159"/>
                        <a:pt x="127937" y="51996"/>
                        <a:pt x="129317" y="52451"/>
                      </a:cubicBezTo>
                      <a:cubicBezTo>
                        <a:pt x="132815" y="53711"/>
                        <a:pt x="135925" y="55547"/>
                        <a:pt x="139088" y="57330"/>
                      </a:cubicBezTo>
                      <a:cubicBezTo>
                        <a:pt x="141500" y="58536"/>
                        <a:pt x="143805" y="59916"/>
                        <a:pt x="146272" y="61056"/>
                      </a:cubicBezTo>
                      <a:cubicBezTo>
                        <a:pt x="153911" y="64728"/>
                        <a:pt x="162073" y="67837"/>
                        <a:pt x="169592" y="71912"/>
                      </a:cubicBezTo>
                      <a:cubicBezTo>
                        <a:pt x="172125" y="73359"/>
                        <a:pt x="174819" y="74498"/>
                        <a:pt x="176829" y="76911"/>
                      </a:cubicBezTo>
                      <a:cubicBezTo>
                        <a:pt x="178438" y="78975"/>
                        <a:pt x="181024" y="80355"/>
                        <a:pt x="183383" y="81736"/>
                      </a:cubicBezTo>
                      <a:cubicBezTo>
                        <a:pt x="186144" y="83411"/>
                        <a:pt x="189588" y="84269"/>
                        <a:pt x="190567" y="87995"/>
                      </a:cubicBezTo>
                      <a:cubicBezTo>
                        <a:pt x="190567" y="88223"/>
                        <a:pt x="190741" y="88571"/>
                        <a:pt x="190915" y="88625"/>
                      </a:cubicBezTo>
                      <a:cubicBezTo>
                        <a:pt x="193046" y="88799"/>
                        <a:pt x="193502" y="90863"/>
                        <a:pt x="194588" y="92123"/>
                      </a:cubicBezTo>
                      <a:cubicBezTo>
                        <a:pt x="195847" y="93503"/>
                        <a:pt x="197174" y="95058"/>
                        <a:pt x="198890" y="95688"/>
                      </a:cubicBezTo>
                      <a:cubicBezTo>
                        <a:pt x="202857" y="97175"/>
                        <a:pt x="206301" y="99588"/>
                        <a:pt x="210041" y="101491"/>
                      </a:cubicBezTo>
                      <a:cubicBezTo>
                        <a:pt x="218082" y="105512"/>
                        <a:pt x="224287" y="111999"/>
                        <a:pt x="230948" y="117922"/>
                      </a:cubicBezTo>
                      <a:cubicBezTo>
                        <a:pt x="232436" y="119303"/>
                        <a:pt x="233642" y="121367"/>
                        <a:pt x="235425" y="122050"/>
                      </a:cubicBezTo>
                      <a:cubicBezTo>
                        <a:pt x="237663" y="122801"/>
                        <a:pt x="239164" y="124463"/>
                        <a:pt x="240531" y="125964"/>
                      </a:cubicBezTo>
                      <a:cubicBezTo>
                        <a:pt x="242086" y="127519"/>
                        <a:pt x="243466" y="129060"/>
                        <a:pt x="245651" y="129931"/>
                      </a:cubicBezTo>
                      <a:cubicBezTo>
                        <a:pt x="246388" y="130333"/>
                        <a:pt x="246857" y="131365"/>
                        <a:pt x="247434" y="131942"/>
                      </a:cubicBezTo>
                      <a:lnTo>
                        <a:pt x="256856" y="140559"/>
                      </a:lnTo>
                      <a:cubicBezTo>
                        <a:pt x="258464" y="142168"/>
                        <a:pt x="259952" y="143776"/>
                        <a:pt x="261680" y="145103"/>
                      </a:cubicBezTo>
                      <a:cubicBezTo>
                        <a:pt x="263463" y="146483"/>
                        <a:pt x="264843" y="148199"/>
                        <a:pt x="266224" y="149807"/>
                      </a:cubicBezTo>
                      <a:cubicBezTo>
                        <a:pt x="268636" y="152447"/>
                        <a:pt x="270995" y="154980"/>
                        <a:pt x="273863" y="157044"/>
                      </a:cubicBezTo>
                      <a:cubicBezTo>
                        <a:pt x="276276" y="158706"/>
                        <a:pt x="278568" y="160542"/>
                        <a:pt x="281556" y="161414"/>
                      </a:cubicBezTo>
                      <a:cubicBezTo>
                        <a:pt x="285631" y="162620"/>
                        <a:pt x="285524" y="162901"/>
                        <a:pt x="287587" y="166761"/>
                      </a:cubicBezTo>
                      <a:cubicBezTo>
                        <a:pt x="288164" y="167847"/>
                        <a:pt x="288914" y="168718"/>
                        <a:pt x="289651" y="169629"/>
                      </a:cubicBezTo>
                      <a:cubicBezTo>
                        <a:pt x="291715" y="172042"/>
                        <a:pt x="294074" y="174226"/>
                        <a:pt x="295910" y="176759"/>
                      </a:cubicBezTo>
                      <a:cubicBezTo>
                        <a:pt x="297747" y="179225"/>
                        <a:pt x="299703" y="181531"/>
                        <a:pt x="302518" y="182898"/>
                      </a:cubicBezTo>
                      <a:cubicBezTo>
                        <a:pt x="303268" y="183300"/>
                        <a:pt x="303898" y="183876"/>
                        <a:pt x="304408" y="184399"/>
                      </a:cubicBezTo>
                      <a:cubicBezTo>
                        <a:pt x="307571" y="187321"/>
                        <a:pt x="310720" y="190189"/>
                        <a:pt x="313937" y="193177"/>
                      </a:cubicBezTo>
                      <a:cubicBezTo>
                        <a:pt x="318011" y="196796"/>
                        <a:pt x="322903" y="199503"/>
                        <a:pt x="325825" y="204328"/>
                      </a:cubicBezTo>
                      <a:lnTo>
                        <a:pt x="326053" y="204610"/>
                      </a:lnTo>
                      <a:lnTo>
                        <a:pt x="341854" y="217074"/>
                      </a:lnTo>
                      <a:cubicBezTo>
                        <a:pt x="343060" y="217945"/>
                        <a:pt x="344427" y="218910"/>
                        <a:pt x="345754" y="219835"/>
                      </a:cubicBezTo>
                      <a:cubicBezTo>
                        <a:pt x="346786" y="220639"/>
                        <a:pt x="347993" y="221443"/>
                        <a:pt x="348971" y="222422"/>
                      </a:cubicBezTo>
                      <a:cubicBezTo>
                        <a:pt x="349949" y="223454"/>
                        <a:pt x="350700" y="224714"/>
                        <a:pt x="351558" y="225987"/>
                      </a:cubicBezTo>
                      <a:cubicBezTo>
                        <a:pt x="352188" y="226912"/>
                        <a:pt x="352590" y="228346"/>
                        <a:pt x="353514" y="228748"/>
                      </a:cubicBezTo>
                      <a:cubicBezTo>
                        <a:pt x="357991" y="230638"/>
                        <a:pt x="361328" y="233867"/>
                        <a:pt x="364424" y="237191"/>
                      </a:cubicBezTo>
                      <a:cubicBezTo>
                        <a:pt x="366662" y="239429"/>
                        <a:pt x="367520" y="242928"/>
                        <a:pt x="370401" y="244777"/>
                      </a:cubicBezTo>
                      <a:cubicBezTo>
                        <a:pt x="370348" y="247015"/>
                        <a:pt x="372010" y="247471"/>
                        <a:pt x="373739" y="248047"/>
                      </a:cubicBezTo>
                      <a:cubicBezTo>
                        <a:pt x="374824" y="248449"/>
                        <a:pt x="376151" y="249307"/>
                        <a:pt x="376553" y="249937"/>
                      </a:cubicBezTo>
                      <a:cubicBezTo>
                        <a:pt x="374087" y="249133"/>
                        <a:pt x="371501" y="248731"/>
                        <a:pt x="369437" y="250406"/>
                      </a:cubicBezTo>
                      <a:cubicBezTo>
                        <a:pt x="367828" y="250004"/>
                        <a:pt x="366729" y="249709"/>
                        <a:pt x="365644" y="249548"/>
                      </a:cubicBezTo>
                      <a:cubicBezTo>
                        <a:pt x="364210" y="249321"/>
                        <a:pt x="362199" y="249776"/>
                        <a:pt x="361341" y="248865"/>
                      </a:cubicBezTo>
                      <a:cubicBezTo>
                        <a:pt x="359277" y="246560"/>
                        <a:pt x="356624" y="246855"/>
                        <a:pt x="354453" y="247029"/>
                      </a:cubicBezTo>
                      <a:cubicBezTo>
                        <a:pt x="348877" y="247484"/>
                        <a:pt x="343891" y="245930"/>
                        <a:pt x="338718" y="243866"/>
                      </a:cubicBezTo>
                      <a:cubicBezTo>
                        <a:pt x="336708" y="245072"/>
                        <a:pt x="334416" y="246734"/>
                        <a:pt x="331829" y="244563"/>
                      </a:cubicBezTo>
                      <a:cubicBezTo>
                        <a:pt x="331601" y="244442"/>
                        <a:pt x="331025" y="244737"/>
                        <a:pt x="330677" y="244790"/>
                      </a:cubicBezTo>
                      <a:cubicBezTo>
                        <a:pt x="329296" y="245072"/>
                        <a:pt x="328036" y="245541"/>
                        <a:pt x="326776" y="245595"/>
                      </a:cubicBezTo>
                      <a:cubicBezTo>
                        <a:pt x="323386" y="245595"/>
                        <a:pt x="320464" y="245715"/>
                        <a:pt x="317354" y="245715"/>
                      </a:cubicBezTo>
                      <a:cubicBezTo>
                        <a:pt x="315116" y="245715"/>
                        <a:pt x="312811" y="245836"/>
                        <a:pt x="310452" y="245595"/>
                      </a:cubicBezTo>
                      <a:cubicBezTo>
                        <a:pt x="305346" y="245367"/>
                        <a:pt x="300280" y="245018"/>
                        <a:pt x="295240" y="244214"/>
                      </a:cubicBezTo>
                      <a:cubicBezTo>
                        <a:pt x="294490" y="244094"/>
                        <a:pt x="293913" y="243236"/>
                        <a:pt x="293109" y="242954"/>
                      </a:cubicBezTo>
                      <a:cubicBezTo>
                        <a:pt x="292024" y="242445"/>
                        <a:pt x="290817" y="241976"/>
                        <a:pt x="289665" y="241748"/>
                      </a:cubicBezTo>
                      <a:lnTo>
                        <a:pt x="274158" y="239162"/>
                      </a:lnTo>
                      <a:cubicBezTo>
                        <a:pt x="273059" y="238987"/>
                        <a:pt x="271974" y="237902"/>
                        <a:pt x="271116" y="238183"/>
                      </a:cubicBezTo>
                      <a:cubicBezTo>
                        <a:pt x="267269" y="239162"/>
                        <a:pt x="263530" y="237902"/>
                        <a:pt x="259630" y="238290"/>
                      </a:cubicBezTo>
                      <a:cubicBezTo>
                        <a:pt x="254751" y="238813"/>
                        <a:pt x="249980" y="239215"/>
                        <a:pt x="245504" y="241802"/>
                      </a:cubicBezTo>
                      <a:cubicBezTo>
                        <a:pt x="243775" y="242834"/>
                        <a:pt x="242233" y="242083"/>
                        <a:pt x="241027" y="240649"/>
                      </a:cubicBezTo>
                      <a:cubicBezTo>
                        <a:pt x="239647" y="239148"/>
                        <a:pt x="238092" y="237660"/>
                        <a:pt x="237127" y="235771"/>
                      </a:cubicBezTo>
                      <a:cubicBezTo>
                        <a:pt x="233106" y="228654"/>
                        <a:pt x="226043" y="226925"/>
                        <a:pt x="219436" y="224218"/>
                      </a:cubicBezTo>
                      <a:cubicBezTo>
                        <a:pt x="218230" y="223641"/>
                        <a:pt x="216849" y="223414"/>
                        <a:pt x="215589" y="223011"/>
                      </a:cubicBezTo>
                      <a:cubicBezTo>
                        <a:pt x="212775" y="222033"/>
                        <a:pt x="210134" y="220251"/>
                        <a:pt x="206918" y="221403"/>
                      </a:cubicBezTo>
                      <a:cubicBezTo>
                        <a:pt x="206569" y="221524"/>
                        <a:pt x="206114" y="221524"/>
                        <a:pt x="205712" y="221524"/>
                      </a:cubicBezTo>
                      <a:cubicBezTo>
                        <a:pt x="202723" y="221068"/>
                        <a:pt x="199801" y="220371"/>
                        <a:pt x="196812" y="220090"/>
                      </a:cubicBezTo>
                      <a:cubicBezTo>
                        <a:pt x="190098" y="219339"/>
                        <a:pt x="183490" y="217851"/>
                        <a:pt x="177968" y="214166"/>
                      </a:cubicBezTo>
                      <a:cubicBezTo>
                        <a:pt x="175502" y="212504"/>
                        <a:pt x="173144" y="210949"/>
                        <a:pt x="170624" y="209797"/>
                      </a:cubicBezTo>
                      <a:cubicBezTo>
                        <a:pt x="165397" y="207156"/>
                        <a:pt x="160398" y="204342"/>
                        <a:pt x="154313" y="203940"/>
                      </a:cubicBezTo>
                      <a:cubicBezTo>
                        <a:pt x="151847" y="201983"/>
                        <a:pt x="148805" y="201929"/>
                        <a:pt x="146044" y="200549"/>
                      </a:cubicBezTo>
                      <a:cubicBezTo>
                        <a:pt x="144382" y="199691"/>
                        <a:pt x="142304" y="198364"/>
                        <a:pt x="141741" y="196635"/>
                      </a:cubicBezTo>
                      <a:cubicBezTo>
                        <a:pt x="140817" y="194223"/>
                        <a:pt x="139450" y="192963"/>
                        <a:pt x="137493" y="191757"/>
                      </a:cubicBezTo>
                      <a:cubicBezTo>
                        <a:pt x="137211" y="191583"/>
                        <a:pt x="136917" y="191180"/>
                        <a:pt x="136689" y="190832"/>
                      </a:cubicBezTo>
                      <a:cubicBezTo>
                        <a:pt x="135483" y="189050"/>
                        <a:pt x="133981" y="187321"/>
                        <a:pt x="133244" y="185377"/>
                      </a:cubicBezTo>
                      <a:cubicBezTo>
                        <a:pt x="132842" y="184292"/>
                        <a:pt x="132789" y="184801"/>
                        <a:pt x="132159" y="185149"/>
                      </a:cubicBezTo>
                      <a:cubicBezTo>
                        <a:pt x="131810" y="185257"/>
                        <a:pt x="131234" y="184921"/>
                        <a:pt x="130778" y="184801"/>
                      </a:cubicBezTo>
                      <a:cubicBezTo>
                        <a:pt x="128419" y="184050"/>
                        <a:pt x="127615" y="181638"/>
                        <a:pt x="125900" y="180378"/>
                      </a:cubicBezTo>
                      <a:cubicBezTo>
                        <a:pt x="124345" y="179346"/>
                        <a:pt x="123206" y="178247"/>
                        <a:pt x="122174" y="176759"/>
                      </a:cubicBezTo>
                      <a:cubicBezTo>
                        <a:pt x="121544" y="175902"/>
                        <a:pt x="120619" y="175325"/>
                        <a:pt x="119708" y="174803"/>
                      </a:cubicBezTo>
                      <a:cubicBezTo>
                        <a:pt x="117751" y="173650"/>
                        <a:pt x="115566" y="172511"/>
                        <a:pt x="113730" y="171412"/>
                      </a:cubicBezTo>
                      <a:cubicBezTo>
                        <a:pt x="111144" y="169911"/>
                        <a:pt x="108852" y="168021"/>
                        <a:pt x="106265" y="166641"/>
                      </a:cubicBezTo>
                      <a:cubicBezTo>
                        <a:pt x="102928" y="164858"/>
                        <a:pt x="99711" y="162848"/>
                        <a:pt x="96387" y="161011"/>
                      </a:cubicBezTo>
                      <a:cubicBezTo>
                        <a:pt x="92715" y="158948"/>
                        <a:pt x="89043" y="156884"/>
                        <a:pt x="85250" y="154699"/>
                      </a:cubicBezTo>
                      <a:cubicBezTo>
                        <a:pt x="80653" y="152407"/>
                        <a:pt x="76230" y="149981"/>
                        <a:pt x="72384" y="146939"/>
                      </a:cubicBezTo>
                      <a:cubicBezTo>
                        <a:pt x="70722" y="145786"/>
                        <a:pt x="69676" y="144178"/>
                        <a:pt x="68711" y="142462"/>
                      </a:cubicBezTo>
                      <a:cubicBezTo>
                        <a:pt x="67451" y="140117"/>
                        <a:pt x="65843" y="138093"/>
                        <a:pt x="65897" y="135332"/>
                      </a:cubicBezTo>
                      <a:cubicBezTo>
                        <a:pt x="65897" y="134595"/>
                        <a:pt x="65146" y="133845"/>
                        <a:pt x="64811" y="133094"/>
                      </a:cubicBezTo>
                      <a:cubicBezTo>
                        <a:pt x="61889" y="128390"/>
                        <a:pt x="60562" y="122868"/>
                        <a:pt x="57869" y="117989"/>
                      </a:cubicBezTo>
                      <a:cubicBezTo>
                        <a:pt x="57467" y="117413"/>
                        <a:pt x="57694" y="116663"/>
                        <a:pt x="57359" y="115979"/>
                      </a:cubicBezTo>
                      <a:cubicBezTo>
                        <a:pt x="56837" y="114719"/>
                        <a:pt x="56153" y="113339"/>
                        <a:pt x="55349" y="112186"/>
                      </a:cubicBezTo>
                      <a:cubicBezTo>
                        <a:pt x="53164" y="108849"/>
                        <a:pt x="49371" y="106316"/>
                        <a:pt x="48514" y="102081"/>
                      </a:cubicBezTo>
                      <a:cubicBezTo>
                        <a:pt x="48460" y="101732"/>
                        <a:pt x="48165" y="101451"/>
                        <a:pt x="47937" y="101102"/>
                      </a:cubicBezTo>
                      <a:cubicBezTo>
                        <a:pt x="45699" y="96907"/>
                        <a:pt x="43635" y="92605"/>
                        <a:pt x="41558" y="88303"/>
                      </a:cubicBezTo>
                      <a:lnTo>
                        <a:pt x="37832" y="80141"/>
                      </a:lnTo>
                      <a:cubicBezTo>
                        <a:pt x="35017" y="74632"/>
                        <a:pt x="33476" y="68655"/>
                        <a:pt x="31801" y="62677"/>
                      </a:cubicBezTo>
                      <a:cubicBezTo>
                        <a:pt x="31452" y="61243"/>
                        <a:pt x="31104" y="59742"/>
                        <a:pt x="30541" y="58308"/>
                      </a:cubicBezTo>
                      <a:cubicBezTo>
                        <a:pt x="28705" y="53832"/>
                        <a:pt x="26976" y="49288"/>
                        <a:pt x="25207" y="44517"/>
                      </a:cubicBezTo>
                      <a:cubicBezTo>
                        <a:pt x="24054" y="41702"/>
                        <a:pt x="23598" y="38714"/>
                        <a:pt x="22339" y="35966"/>
                      </a:cubicBezTo>
                      <a:cubicBezTo>
                        <a:pt x="21253" y="33326"/>
                        <a:pt x="19578" y="30846"/>
                        <a:pt x="18144" y="28327"/>
                      </a:cubicBezTo>
                      <a:cubicBezTo>
                        <a:pt x="15785" y="23957"/>
                        <a:pt x="13493" y="19709"/>
                        <a:pt x="10960" y="15112"/>
                      </a:cubicBezTo>
                      <a:cubicBezTo>
                        <a:pt x="8601" y="11198"/>
                        <a:pt x="5853" y="9939"/>
                        <a:pt x="908" y="10622"/>
                      </a:cubicBezTo>
                      <a:cubicBezTo>
                        <a:pt x="-928" y="18958"/>
                        <a:pt x="560" y="27509"/>
                        <a:pt x="734" y="35953"/>
                      </a:cubicBezTo>
                      <a:cubicBezTo>
                        <a:pt x="801" y="40590"/>
                        <a:pt x="1377" y="45294"/>
                        <a:pt x="2530" y="49784"/>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0" name="PA-任意多边形 56">
                  <a:extLst>
                    <a:ext uri="{FF2B5EF4-FFF2-40B4-BE49-F238E27FC236}">
                      <a16:creationId xmlns:a16="http://schemas.microsoft.com/office/drawing/2014/main" id="{29B08407-67EA-252A-71D7-ADFA5AF55823}"/>
                    </a:ext>
                  </a:extLst>
                </p:cNvPr>
                <p:cNvSpPr/>
                <p:nvPr>
                  <p:custDataLst>
                    <p:tags r:id="rId23"/>
                  </p:custDataLst>
                </p:nvPr>
              </p:nvSpPr>
              <p:spPr>
                <a:xfrm>
                  <a:off x="-4116563" y="-521525"/>
                  <a:ext cx="447375" cy="131494"/>
                </a:xfrm>
                <a:custGeom>
                  <a:avLst/>
                  <a:gdLst>
                    <a:gd name="connsiteX0" fmla="*/ 269239 w 447375"/>
                    <a:gd name="connsiteY0" fmla="*/ 118668 h 131494"/>
                    <a:gd name="connsiteX1" fmla="*/ 275847 w 447375"/>
                    <a:gd name="connsiteY1" fmla="*/ 117060 h 131494"/>
                    <a:gd name="connsiteX2" fmla="*/ 278661 w 447375"/>
                    <a:gd name="connsiteY2" fmla="*/ 116778 h 131494"/>
                    <a:gd name="connsiteX3" fmla="*/ 291755 w 447375"/>
                    <a:gd name="connsiteY3" fmla="*/ 114419 h 131494"/>
                    <a:gd name="connsiteX4" fmla="*/ 298537 w 447375"/>
                    <a:gd name="connsiteY4" fmla="*/ 112691 h 131494"/>
                    <a:gd name="connsiteX5" fmla="*/ 305252 w 447375"/>
                    <a:gd name="connsiteY5" fmla="*/ 111257 h 131494"/>
                    <a:gd name="connsiteX6" fmla="*/ 315880 w 447375"/>
                    <a:gd name="connsiteY6" fmla="*/ 108442 h 131494"/>
                    <a:gd name="connsiteX7" fmla="*/ 323801 w 447375"/>
                    <a:gd name="connsiteY7" fmla="*/ 103671 h 131494"/>
                    <a:gd name="connsiteX8" fmla="*/ 331561 w 447375"/>
                    <a:gd name="connsiteY8" fmla="*/ 100575 h 131494"/>
                    <a:gd name="connsiteX9" fmla="*/ 335233 w 447375"/>
                    <a:gd name="connsiteY9" fmla="*/ 99999 h 131494"/>
                    <a:gd name="connsiteX10" fmla="*/ 344709 w 447375"/>
                    <a:gd name="connsiteY10" fmla="*/ 97479 h 131494"/>
                    <a:gd name="connsiteX11" fmla="*/ 353273 w 447375"/>
                    <a:gd name="connsiteY11" fmla="*/ 93391 h 131494"/>
                    <a:gd name="connsiteX12" fmla="*/ 355404 w 447375"/>
                    <a:gd name="connsiteY12" fmla="*/ 92131 h 131494"/>
                    <a:gd name="connsiteX13" fmla="*/ 367466 w 447375"/>
                    <a:gd name="connsiteY13" fmla="*/ 86221 h 131494"/>
                    <a:gd name="connsiteX14" fmla="*/ 382061 w 447375"/>
                    <a:gd name="connsiteY14" fmla="*/ 77951 h 131494"/>
                    <a:gd name="connsiteX15" fmla="*/ 382517 w 447375"/>
                    <a:gd name="connsiteY15" fmla="*/ 77777 h 131494"/>
                    <a:gd name="connsiteX16" fmla="*/ 399056 w 447375"/>
                    <a:gd name="connsiteY16" fmla="*/ 65768 h 131494"/>
                    <a:gd name="connsiteX17" fmla="*/ 402621 w 447375"/>
                    <a:gd name="connsiteY17" fmla="*/ 62431 h 131494"/>
                    <a:gd name="connsiteX18" fmla="*/ 405837 w 447375"/>
                    <a:gd name="connsiteY18" fmla="*/ 59670 h 131494"/>
                    <a:gd name="connsiteX19" fmla="*/ 409912 w 447375"/>
                    <a:gd name="connsiteY19" fmla="*/ 57888 h 131494"/>
                    <a:gd name="connsiteX20" fmla="*/ 413182 w 447375"/>
                    <a:gd name="connsiteY20" fmla="*/ 56507 h 131494"/>
                    <a:gd name="connsiteX21" fmla="*/ 423690 w 447375"/>
                    <a:gd name="connsiteY21" fmla="*/ 47260 h 131494"/>
                    <a:gd name="connsiteX22" fmla="*/ 432133 w 447375"/>
                    <a:gd name="connsiteY22" fmla="*/ 42328 h 131494"/>
                    <a:gd name="connsiteX23" fmla="*/ 435926 w 447375"/>
                    <a:gd name="connsiteY23" fmla="*/ 39446 h 131494"/>
                    <a:gd name="connsiteX24" fmla="*/ 438741 w 447375"/>
                    <a:gd name="connsiteY24" fmla="*/ 36578 h 131494"/>
                    <a:gd name="connsiteX25" fmla="*/ 444544 w 447375"/>
                    <a:gd name="connsiteY25" fmla="*/ 32664 h 131494"/>
                    <a:gd name="connsiteX26" fmla="*/ 445402 w 447375"/>
                    <a:gd name="connsiteY26" fmla="*/ 30935 h 131494"/>
                    <a:gd name="connsiteX27" fmla="*/ 446728 w 447375"/>
                    <a:gd name="connsiteY27" fmla="*/ 23993 h 131494"/>
                    <a:gd name="connsiteX28" fmla="*/ 439893 w 447375"/>
                    <a:gd name="connsiteY28" fmla="*/ 17908 h 131494"/>
                    <a:gd name="connsiteX29" fmla="*/ 433004 w 447375"/>
                    <a:gd name="connsiteY29" fmla="*/ 16595 h 131494"/>
                    <a:gd name="connsiteX30" fmla="*/ 429265 w 447375"/>
                    <a:gd name="connsiteY30" fmla="*/ 19584 h 131494"/>
                    <a:gd name="connsiteX31" fmla="*/ 423006 w 447375"/>
                    <a:gd name="connsiteY31" fmla="*/ 25213 h 131494"/>
                    <a:gd name="connsiteX32" fmla="*/ 419789 w 447375"/>
                    <a:gd name="connsiteY32" fmla="*/ 26928 h 131494"/>
                    <a:gd name="connsiteX33" fmla="*/ 416452 w 447375"/>
                    <a:gd name="connsiteY33" fmla="*/ 29274 h 131494"/>
                    <a:gd name="connsiteX34" fmla="*/ 411453 w 447375"/>
                    <a:gd name="connsiteY34" fmla="*/ 31565 h 131494"/>
                    <a:gd name="connsiteX35" fmla="*/ 409671 w 447375"/>
                    <a:gd name="connsiteY35" fmla="*/ 26740 h 131494"/>
                    <a:gd name="connsiteX36" fmla="*/ 405194 w 447375"/>
                    <a:gd name="connsiteY36" fmla="*/ 25360 h 131494"/>
                    <a:gd name="connsiteX37" fmla="*/ 397153 w 447375"/>
                    <a:gd name="connsiteY37" fmla="*/ 23296 h 131494"/>
                    <a:gd name="connsiteX38" fmla="*/ 393936 w 447375"/>
                    <a:gd name="connsiteY38" fmla="*/ 21580 h 131494"/>
                    <a:gd name="connsiteX39" fmla="*/ 390210 w 447375"/>
                    <a:gd name="connsiteY39" fmla="*/ 20079 h 131494"/>
                    <a:gd name="connsiteX40" fmla="*/ 384286 w 447375"/>
                    <a:gd name="connsiteY40" fmla="*/ 17265 h 131494"/>
                    <a:gd name="connsiteX41" fmla="*/ 370495 w 447375"/>
                    <a:gd name="connsiteY41" fmla="*/ 12145 h 131494"/>
                    <a:gd name="connsiteX42" fmla="*/ 364129 w 447375"/>
                    <a:gd name="connsiteY42" fmla="*/ 11917 h 131494"/>
                    <a:gd name="connsiteX43" fmla="*/ 363043 w 447375"/>
                    <a:gd name="connsiteY43" fmla="*/ 12091 h 131494"/>
                    <a:gd name="connsiteX44" fmla="*/ 359304 w 447375"/>
                    <a:gd name="connsiteY44" fmla="*/ 12614 h 131494"/>
                    <a:gd name="connsiteX45" fmla="*/ 350686 w 447375"/>
                    <a:gd name="connsiteY45" fmla="*/ 12145 h 131494"/>
                    <a:gd name="connsiteX46" fmla="*/ 344427 w 447375"/>
                    <a:gd name="connsiteY46" fmla="*/ 11743 h 131494"/>
                    <a:gd name="connsiteX47" fmla="*/ 330582 w 447375"/>
                    <a:gd name="connsiteY47" fmla="*/ 9907 h 131494"/>
                    <a:gd name="connsiteX48" fmla="*/ 328626 w 447375"/>
                    <a:gd name="connsiteY48" fmla="*/ 8754 h 131494"/>
                    <a:gd name="connsiteX49" fmla="*/ 325409 w 447375"/>
                    <a:gd name="connsiteY49" fmla="*/ 7722 h 131494"/>
                    <a:gd name="connsiteX50" fmla="*/ 311216 w 447375"/>
                    <a:gd name="connsiteY50" fmla="*/ 5658 h 131494"/>
                    <a:gd name="connsiteX51" fmla="*/ 308348 w 447375"/>
                    <a:gd name="connsiteY51" fmla="*/ 4801 h 131494"/>
                    <a:gd name="connsiteX52" fmla="*/ 297786 w 447375"/>
                    <a:gd name="connsiteY52" fmla="*/ 6409 h 131494"/>
                    <a:gd name="connsiteX53" fmla="*/ 285604 w 447375"/>
                    <a:gd name="connsiteY53" fmla="*/ 11864 h 131494"/>
                    <a:gd name="connsiteX54" fmla="*/ 281529 w 447375"/>
                    <a:gd name="connsiteY54" fmla="*/ 11354 h 131494"/>
                    <a:gd name="connsiteX55" fmla="*/ 277334 w 447375"/>
                    <a:gd name="connsiteY55" fmla="*/ 7334 h 131494"/>
                    <a:gd name="connsiteX56" fmla="*/ 259120 w 447375"/>
                    <a:gd name="connsiteY56" fmla="*/ 552 h 131494"/>
                    <a:gd name="connsiteX57" fmla="*/ 255502 w 447375"/>
                    <a:gd name="connsiteY57" fmla="*/ 378 h 131494"/>
                    <a:gd name="connsiteX58" fmla="*/ 247339 w 447375"/>
                    <a:gd name="connsiteY58" fmla="*/ 1638 h 131494"/>
                    <a:gd name="connsiteX59" fmla="*/ 246254 w 447375"/>
                    <a:gd name="connsiteY59" fmla="*/ 2214 h 131494"/>
                    <a:gd name="connsiteX60" fmla="*/ 238212 w 447375"/>
                    <a:gd name="connsiteY60" fmla="*/ 4278 h 131494"/>
                    <a:gd name="connsiteX61" fmla="*/ 220347 w 447375"/>
                    <a:gd name="connsiteY61" fmla="*/ 6516 h 131494"/>
                    <a:gd name="connsiteX62" fmla="*/ 212587 w 447375"/>
                    <a:gd name="connsiteY62" fmla="*/ 6462 h 131494"/>
                    <a:gd name="connsiteX63" fmla="*/ 197308 w 447375"/>
                    <a:gd name="connsiteY63" fmla="*/ 9960 h 131494"/>
                    <a:gd name="connsiteX64" fmla="*/ 189668 w 447375"/>
                    <a:gd name="connsiteY64" fmla="*/ 12480 h 131494"/>
                    <a:gd name="connsiteX65" fmla="*/ 184267 w 447375"/>
                    <a:gd name="connsiteY65" fmla="*/ 12252 h 131494"/>
                    <a:gd name="connsiteX66" fmla="*/ 178410 w 447375"/>
                    <a:gd name="connsiteY66" fmla="*/ 11220 h 131494"/>
                    <a:gd name="connsiteX67" fmla="*/ 177258 w 447375"/>
                    <a:gd name="connsiteY67" fmla="*/ 11059 h 131494"/>
                    <a:gd name="connsiteX68" fmla="*/ 171401 w 447375"/>
                    <a:gd name="connsiteY68" fmla="*/ 9451 h 131494"/>
                    <a:gd name="connsiteX69" fmla="*/ 170422 w 447375"/>
                    <a:gd name="connsiteY69" fmla="*/ 9960 h 131494"/>
                    <a:gd name="connsiteX70" fmla="*/ 169390 w 447375"/>
                    <a:gd name="connsiteY70" fmla="*/ 10711 h 131494"/>
                    <a:gd name="connsiteX71" fmla="*/ 163185 w 447375"/>
                    <a:gd name="connsiteY71" fmla="*/ 11394 h 131494"/>
                    <a:gd name="connsiteX72" fmla="*/ 158360 w 447375"/>
                    <a:gd name="connsiteY72" fmla="*/ 11971 h 131494"/>
                    <a:gd name="connsiteX73" fmla="*/ 155438 w 447375"/>
                    <a:gd name="connsiteY73" fmla="*/ 12654 h 131494"/>
                    <a:gd name="connsiteX74" fmla="*/ 149461 w 447375"/>
                    <a:gd name="connsiteY74" fmla="*/ 15174 h 131494"/>
                    <a:gd name="connsiteX75" fmla="*/ 141889 w 447375"/>
                    <a:gd name="connsiteY75" fmla="*/ 18511 h 131494"/>
                    <a:gd name="connsiteX76" fmla="*/ 132922 w 447375"/>
                    <a:gd name="connsiteY76" fmla="*/ 24489 h 131494"/>
                    <a:gd name="connsiteX77" fmla="*/ 123447 w 447375"/>
                    <a:gd name="connsiteY77" fmla="*/ 31498 h 131494"/>
                    <a:gd name="connsiteX78" fmla="*/ 113448 w 447375"/>
                    <a:gd name="connsiteY78" fmla="*/ 40625 h 131494"/>
                    <a:gd name="connsiteX79" fmla="*/ 108798 w 447375"/>
                    <a:gd name="connsiteY79" fmla="*/ 42756 h 131494"/>
                    <a:gd name="connsiteX80" fmla="*/ 101842 w 447375"/>
                    <a:gd name="connsiteY80" fmla="*/ 43453 h 131494"/>
                    <a:gd name="connsiteX81" fmla="*/ 99711 w 447375"/>
                    <a:gd name="connsiteY81" fmla="*/ 44150 h 131494"/>
                    <a:gd name="connsiteX82" fmla="*/ 85357 w 447375"/>
                    <a:gd name="connsiteY82" fmla="*/ 49082 h 131494"/>
                    <a:gd name="connsiteX83" fmla="*/ 83521 w 447375"/>
                    <a:gd name="connsiteY83" fmla="*/ 49364 h 131494"/>
                    <a:gd name="connsiteX84" fmla="*/ 79848 w 447375"/>
                    <a:gd name="connsiteY84" fmla="*/ 51200 h 131494"/>
                    <a:gd name="connsiteX85" fmla="*/ 70775 w 447375"/>
                    <a:gd name="connsiteY85" fmla="*/ 57740 h 131494"/>
                    <a:gd name="connsiteX86" fmla="*/ 69917 w 447375"/>
                    <a:gd name="connsiteY86" fmla="*/ 58424 h 131494"/>
                    <a:gd name="connsiteX87" fmla="*/ 59637 w 447375"/>
                    <a:gd name="connsiteY87" fmla="*/ 66693 h 131494"/>
                    <a:gd name="connsiteX88" fmla="*/ 52976 w 447375"/>
                    <a:gd name="connsiteY88" fmla="*/ 71572 h 131494"/>
                    <a:gd name="connsiteX89" fmla="*/ 40231 w 447375"/>
                    <a:gd name="connsiteY89" fmla="*/ 82723 h 131494"/>
                    <a:gd name="connsiteX90" fmla="*/ 37188 w 447375"/>
                    <a:gd name="connsiteY90" fmla="*/ 85537 h 131494"/>
                    <a:gd name="connsiteX91" fmla="*/ 28235 w 447375"/>
                    <a:gd name="connsiteY91" fmla="*/ 95468 h 131494"/>
                    <a:gd name="connsiteX92" fmla="*/ 23638 w 447375"/>
                    <a:gd name="connsiteY92" fmla="*/ 102304 h 131494"/>
                    <a:gd name="connsiteX93" fmla="*/ 21052 w 447375"/>
                    <a:gd name="connsiteY93" fmla="*/ 109313 h 131494"/>
                    <a:gd name="connsiteX94" fmla="*/ 16749 w 447375"/>
                    <a:gd name="connsiteY94" fmla="*/ 111270 h 131494"/>
                    <a:gd name="connsiteX95" fmla="*/ 4285 w 447375"/>
                    <a:gd name="connsiteY95" fmla="*/ 117301 h 131494"/>
                    <a:gd name="connsiteX96" fmla="*/ 144 w 447375"/>
                    <a:gd name="connsiteY96" fmla="*/ 127004 h 131494"/>
                    <a:gd name="connsiteX97" fmla="*/ 17942 w 447375"/>
                    <a:gd name="connsiteY97" fmla="*/ 129136 h 131494"/>
                    <a:gd name="connsiteX98" fmla="*/ 20422 w 447375"/>
                    <a:gd name="connsiteY98" fmla="*/ 131494 h 131494"/>
                    <a:gd name="connsiteX99" fmla="*/ 24617 w 447375"/>
                    <a:gd name="connsiteY99" fmla="*/ 129310 h 131494"/>
                    <a:gd name="connsiteX100" fmla="*/ 34039 w 447375"/>
                    <a:gd name="connsiteY100" fmla="*/ 128961 h 131494"/>
                    <a:gd name="connsiteX101" fmla="*/ 49425 w 447375"/>
                    <a:gd name="connsiteY101" fmla="*/ 127876 h 131494"/>
                    <a:gd name="connsiteX102" fmla="*/ 64422 w 447375"/>
                    <a:gd name="connsiteY102" fmla="*/ 127701 h 131494"/>
                    <a:gd name="connsiteX103" fmla="*/ 71432 w 447375"/>
                    <a:gd name="connsiteY103" fmla="*/ 127581 h 131494"/>
                    <a:gd name="connsiteX104" fmla="*/ 87220 w 447375"/>
                    <a:gd name="connsiteY104" fmla="*/ 126830 h 131494"/>
                    <a:gd name="connsiteX105" fmla="*/ 98478 w 447375"/>
                    <a:gd name="connsiteY105" fmla="*/ 126710 h 131494"/>
                    <a:gd name="connsiteX106" fmla="*/ 99282 w 447375"/>
                    <a:gd name="connsiteY106" fmla="*/ 126830 h 131494"/>
                    <a:gd name="connsiteX107" fmla="*/ 111518 w 447375"/>
                    <a:gd name="connsiteY107" fmla="*/ 128492 h 131494"/>
                    <a:gd name="connsiteX108" fmla="*/ 123125 w 447375"/>
                    <a:gd name="connsiteY108" fmla="*/ 130221 h 131494"/>
                    <a:gd name="connsiteX109" fmla="*/ 128124 w 447375"/>
                    <a:gd name="connsiteY109" fmla="*/ 130328 h 131494"/>
                    <a:gd name="connsiteX110" fmla="*/ 139784 w 447375"/>
                    <a:gd name="connsiteY110" fmla="*/ 130275 h 131494"/>
                    <a:gd name="connsiteX111" fmla="*/ 148456 w 447375"/>
                    <a:gd name="connsiteY111" fmla="*/ 130154 h 131494"/>
                    <a:gd name="connsiteX112" fmla="*/ 175676 w 447375"/>
                    <a:gd name="connsiteY112" fmla="*/ 126991 h 131494"/>
                    <a:gd name="connsiteX113" fmla="*/ 184803 w 447375"/>
                    <a:gd name="connsiteY113" fmla="*/ 126817 h 131494"/>
                    <a:gd name="connsiteX114" fmla="*/ 193528 w 447375"/>
                    <a:gd name="connsiteY114" fmla="*/ 126696 h 131494"/>
                    <a:gd name="connsiteX115" fmla="*/ 203580 w 447375"/>
                    <a:gd name="connsiteY115" fmla="*/ 127500 h 131494"/>
                    <a:gd name="connsiteX116" fmla="*/ 204277 w 447375"/>
                    <a:gd name="connsiteY116" fmla="*/ 127675 h 131494"/>
                    <a:gd name="connsiteX117" fmla="*/ 209625 w 447375"/>
                    <a:gd name="connsiteY117" fmla="*/ 127956 h 131494"/>
                    <a:gd name="connsiteX118" fmla="*/ 215602 w 447375"/>
                    <a:gd name="connsiteY118" fmla="*/ 127675 h 131494"/>
                    <a:gd name="connsiteX119" fmla="*/ 228469 w 447375"/>
                    <a:gd name="connsiteY119" fmla="*/ 124565 h 131494"/>
                    <a:gd name="connsiteX120" fmla="*/ 256265 w 447375"/>
                    <a:gd name="connsiteY120" fmla="*/ 120839 h 131494"/>
                    <a:gd name="connsiteX121" fmla="*/ 262645 w 447375"/>
                    <a:gd name="connsiteY121" fmla="*/ 120263 h 131494"/>
                    <a:gd name="connsiteX122" fmla="*/ 269239 w 447375"/>
                    <a:gd name="connsiteY122" fmla="*/ 118668 h 131494"/>
                    <a:gd name="connsiteX123" fmla="*/ 252767 w 447375"/>
                    <a:gd name="connsiteY123" fmla="*/ 102531 h 131494"/>
                    <a:gd name="connsiteX124" fmla="*/ 236792 w 447375"/>
                    <a:gd name="connsiteY124" fmla="*/ 105922 h 131494"/>
                    <a:gd name="connsiteX125" fmla="*/ 228469 w 447375"/>
                    <a:gd name="connsiteY125" fmla="*/ 107598 h 131494"/>
                    <a:gd name="connsiteX126" fmla="*/ 222960 w 447375"/>
                    <a:gd name="connsiteY126" fmla="*/ 106740 h 131494"/>
                    <a:gd name="connsiteX127" fmla="*/ 217103 w 447375"/>
                    <a:gd name="connsiteY127" fmla="*/ 104957 h 131494"/>
                    <a:gd name="connsiteX128" fmla="*/ 215897 w 447375"/>
                    <a:gd name="connsiteY128" fmla="*/ 104622 h 131494"/>
                    <a:gd name="connsiteX129" fmla="*/ 210268 w 447375"/>
                    <a:gd name="connsiteY129" fmla="*/ 101982 h 131494"/>
                    <a:gd name="connsiteX130" fmla="*/ 209290 w 447375"/>
                    <a:gd name="connsiteY130" fmla="*/ 102331 h 131494"/>
                    <a:gd name="connsiteX131" fmla="*/ 208016 w 447375"/>
                    <a:gd name="connsiteY131" fmla="*/ 102840 h 131494"/>
                    <a:gd name="connsiteX132" fmla="*/ 201650 w 447375"/>
                    <a:gd name="connsiteY132" fmla="*/ 101915 h 131494"/>
                    <a:gd name="connsiteX133" fmla="*/ 196718 w 447375"/>
                    <a:gd name="connsiteY133" fmla="*/ 101339 h 131494"/>
                    <a:gd name="connsiteX134" fmla="*/ 193676 w 447375"/>
                    <a:gd name="connsiteY134" fmla="*/ 101231 h 131494"/>
                    <a:gd name="connsiteX135" fmla="*/ 187015 w 447375"/>
                    <a:gd name="connsiteY135" fmla="*/ 102156 h 131494"/>
                    <a:gd name="connsiteX136" fmla="*/ 178518 w 447375"/>
                    <a:gd name="connsiteY136" fmla="*/ 102786 h 131494"/>
                    <a:gd name="connsiteX137" fmla="*/ 167662 w 447375"/>
                    <a:gd name="connsiteY137" fmla="*/ 105024 h 131494"/>
                    <a:gd name="connsiteX138" fmla="*/ 155653 w 447375"/>
                    <a:gd name="connsiteY138" fmla="*/ 107839 h 131494"/>
                    <a:gd name="connsiteX139" fmla="*/ 141755 w 447375"/>
                    <a:gd name="connsiteY139" fmla="*/ 111511 h 131494"/>
                    <a:gd name="connsiteX140" fmla="*/ 136300 w 447375"/>
                    <a:gd name="connsiteY140" fmla="*/ 111283 h 131494"/>
                    <a:gd name="connsiteX141" fmla="*/ 129411 w 447375"/>
                    <a:gd name="connsiteY141" fmla="*/ 108643 h 131494"/>
                    <a:gd name="connsiteX142" fmla="*/ 127119 w 447375"/>
                    <a:gd name="connsiteY142" fmla="*/ 108067 h 131494"/>
                    <a:gd name="connsiteX143" fmla="*/ 111438 w 447375"/>
                    <a:gd name="connsiteY143" fmla="*/ 104502 h 131494"/>
                    <a:gd name="connsiteX144" fmla="*/ 109602 w 447375"/>
                    <a:gd name="connsiteY144" fmla="*/ 103805 h 131494"/>
                    <a:gd name="connsiteX145" fmla="*/ 105353 w 447375"/>
                    <a:gd name="connsiteY145" fmla="*/ 103349 h 131494"/>
                    <a:gd name="connsiteX146" fmla="*/ 93519 w 447375"/>
                    <a:gd name="connsiteY146" fmla="*/ 103510 h 131494"/>
                    <a:gd name="connsiteX147" fmla="*/ 92366 w 447375"/>
                    <a:gd name="connsiteY147" fmla="*/ 103510 h 131494"/>
                    <a:gd name="connsiteX148" fmla="*/ 78347 w 447375"/>
                    <a:gd name="connsiteY148" fmla="*/ 103979 h 131494"/>
                    <a:gd name="connsiteX149" fmla="*/ 69622 w 447375"/>
                    <a:gd name="connsiteY149" fmla="*/ 103925 h 131494"/>
                    <a:gd name="connsiteX150" fmla="*/ 52279 w 447375"/>
                    <a:gd name="connsiteY150" fmla="*/ 104100 h 131494"/>
                    <a:gd name="connsiteX151" fmla="*/ 54236 w 447375"/>
                    <a:gd name="connsiteY151" fmla="*/ 102156 h 131494"/>
                    <a:gd name="connsiteX152" fmla="*/ 64409 w 447375"/>
                    <a:gd name="connsiteY152" fmla="*/ 93311 h 131494"/>
                    <a:gd name="connsiteX153" fmla="*/ 69113 w 447375"/>
                    <a:gd name="connsiteY153" fmla="*/ 89236 h 131494"/>
                    <a:gd name="connsiteX154" fmla="*/ 79969 w 447375"/>
                    <a:gd name="connsiteY154" fmla="*/ 80270 h 131494"/>
                    <a:gd name="connsiteX155" fmla="*/ 87890 w 447375"/>
                    <a:gd name="connsiteY155" fmla="*/ 74065 h 131494"/>
                    <a:gd name="connsiteX156" fmla="*/ 88466 w 447375"/>
                    <a:gd name="connsiteY156" fmla="*/ 73730 h 131494"/>
                    <a:gd name="connsiteX157" fmla="*/ 98464 w 447375"/>
                    <a:gd name="connsiteY157" fmla="*/ 69307 h 131494"/>
                    <a:gd name="connsiteX158" fmla="*/ 107994 w 447375"/>
                    <a:gd name="connsiteY158" fmla="*/ 65353 h 131494"/>
                    <a:gd name="connsiteX159" fmla="*/ 111720 w 447375"/>
                    <a:gd name="connsiteY159" fmla="*/ 63048 h 131494"/>
                    <a:gd name="connsiteX160" fmla="*/ 120632 w 447375"/>
                    <a:gd name="connsiteY160" fmla="*/ 58223 h 131494"/>
                    <a:gd name="connsiteX161" fmla="*/ 127240 w 447375"/>
                    <a:gd name="connsiteY161" fmla="*/ 54711 h 131494"/>
                    <a:gd name="connsiteX162" fmla="*/ 147678 w 447375"/>
                    <a:gd name="connsiteY162" fmla="*/ 42475 h 131494"/>
                    <a:gd name="connsiteX163" fmla="*/ 155144 w 447375"/>
                    <a:gd name="connsiteY163" fmla="*/ 39486 h 131494"/>
                    <a:gd name="connsiteX164" fmla="*/ 162381 w 447375"/>
                    <a:gd name="connsiteY164" fmla="*/ 37422 h 131494"/>
                    <a:gd name="connsiteX165" fmla="*/ 170999 w 447375"/>
                    <a:gd name="connsiteY165" fmla="*/ 35935 h 131494"/>
                    <a:gd name="connsiteX166" fmla="*/ 171575 w 447375"/>
                    <a:gd name="connsiteY166" fmla="*/ 35988 h 131494"/>
                    <a:gd name="connsiteX167" fmla="*/ 176172 w 447375"/>
                    <a:gd name="connsiteY167" fmla="*/ 35184 h 131494"/>
                    <a:gd name="connsiteX168" fmla="*/ 181118 w 447375"/>
                    <a:gd name="connsiteY168" fmla="*/ 33924 h 131494"/>
                    <a:gd name="connsiteX169" fmla="*/ 191746 w 447375"/>
                    <a:gd name="connsiteY169" fmla="*/ 29501 h 131494"/>
                    <a:gd name="connsiteX170" fmla="*/ 203460 w 447375"/>
                    <a:gd name="connsiteY170" fmla="*/ 25990 h 131494"/>
                    <a:gd name="connsiteX171" fmla="*/ 215642 w 447375"/>
                    <a:gd name="connsiteY171" fmla="*/ 25011 h 131494"/>
                    <a:gd name="connsiteX172" fmla="*/ 221272 w 447375"/>
                    <a:gd name="connsiteY172" fmla="*/ 24489 h 131494"/>
                    <a:gd name="connsiteX173" fmla="*/ 227128 w 447375"/>
                    <a:gd name="connsiteY173" fmla="*/ 23336 h 131494"/>
                    <a:gd name="connsiteX174" fmla="*/ 233039 w 447375"/>
                    <a:gd name="connsiteY174" fmla="*/ 22653 h 131494"/>
                    <a:gd name="connsiteX175" fmla="*/ 235451 w 447375"/>
                    <a:gd name="connsiteY175" fmla="*/ 22827 h 131494"/>
                    <a:gd name="connsiteX176" fmla="*/ 247165 w 447375"/>
                    <a:gd name="connsiteY176" fmla="*/ 22532 h 131494"/>
                    <a:gd name="connsiteX177" fmla="*/ 253317 w 447375"/>
                    <a:gd name="connsiteY177" fmla="*/ 22425 h 131494"/>
                    <a:gd name="connsiteX178" fmla="*/ 259294 w 447375"/>
                    <a:gd name="connsiteY178" fmla="*/ 22934 h 131494"/>
                    <a:gd name="connsiteX179" fmla="*/ 268944 w 447375"/>
                    <a:gd name="connsiteY179" fmla="*/ 23282 h 131494"/>
                    <a:gd name="connsiteX180" fmla="*/ 277039 w 447375"/>
                    <a:gd name="connsiteY180" fmla="*/ 21379 h 131494"/>
                    <a:gd name="connsiteX181" fmla="*/ 284505 w 447375"/>
                    <a:gd name="connsiteY181" fmla="*/ 21728 h 131494"/>
                    <a:gd name="connsiteX182" fmla="*/ 287614 w 447375"/>
                    <a:gd name="connsiteY182" fmla="*/ 22706 h 131494"/>
                    <a:gd name="connsiteX183" fmla="*/ 296285 w 447375"/>
                    <a:gd name="connsiteY183" fmla="*/ 24314 h 131494"/>
                    <a:gd name="connsiteX184" fmla="*/ 304622 w 447375"/>
                    <a:gd name="connsiteY184" fmla="*/ 25052 h 131494"/>
                    <a:gd name="connsiteX185" fmla="*/ 306860 w 447375"/>
                    <a:gd name="connsiteY185" fmla="*/ 25172 h 131494"/>
                    <a:gd name="connsiteX186" fmla="*/ 318802 w 447375"/>
                    <a:gd name="connsiteY186" fmla="*/ 26673 h 131494"/>
                    <a:gd name="connsiteX187" fmla="*/ 333732 w 447375"/>
                    <a:gd name="connsiteY187" fmla="*/ 28965 h 131494"/>
                    <a:gd name="connsiteX188" fmla="*/ 334080 w 447375"/>
                    <a:gd name="connsiteY188" fmla="*/ 29072 h 131494"/>
                    <a:gd name="connsiteX189" fmla="*/ 352750 w 447375"/>
                    <a:gd name="connsiteY189" fmla="*/ 30855 h 131494"/>
                    <a:gd name="connsiteX190" fmla="*/ 357227 w 447375"/>
                    <a:gd name="connsiteY190" fmla="*/ 31083 h 131494"/>
                    <a:gd name="connsiteX191" fmla="*/ 361140 w 447375"/>
                    <a:gd name="connsiteY191" fmla="*/ 31659 h 131494"/>
                    <a:gd name="connsiteX192" fmla="*/ 364705 w 447375"/>
                    <a:gd name="connsiteY192" fmla="*/ 33442 h 131494"/>
                    <a:gd name="connsiteX193" fmla="*/ 367573 w 447375"/>
                    <a:gd name="connsiteY193" fmla="*/ 34876 h 131494"/>
                    <a:gd name="connsiteX194" fmla="*/ 380547 w 447375"/>
                    <a:gd name="connsiteY194" fmla="*/ 36712 h 131494"/>
                    <a:gd name="connsiteX195" fmla="*/ 388709 w 447375"/>
                    <a:gd name="connsiteY195" fmla="*/ 40625 h 131494"/>
                    <a:gd name="connsiteX196" fmla="*/ 392783 w 447375"/>
                    <a:gd name="connsiteY196" fmla="*/ 42059 h 131494"/>
                    <a:gd name="connsiteX197" fmla="*/ 396402 w 447375"/>
                    <a:gd name="connsiteY197" fmla="*/ 42689 h 131494"/>
                    <a:gd name="connsiteX198" fmla="*/ 396523 w 447375"/>
                    <a:gd name="connsiteY198" fmla="*/ 42864 h 131494"/>
                    <a:gd name="connsiteX199" fmla="*/ 393534 w 447375"/>
                    <a:gd name="connsiteY199" fmla="*/ 44244 h 131494"/>
                    <a:gd name="connsiteX200" fmla="*/ 392904 w 447375"/>
                    <a:gd name="connsiteY200" fmla="*/ 45169 h 131494"/>
                    <a:gd name="connsiteX201" fmla="*/ 390719 w 447375"/>
                    <a:gd name="connsiteY201" fmla="*/ 48265 h 131494"/>
                    <a:gd name="connsiteX202" fmla="*/ 384286 w 447375"/>
                    <a:gd name="connsiteY202" fmla="*/ 53947 h 131494"/>
                    <a:gd name="connsiteX203" fmla="*/ 379233 w 447375"/>
                    <a:gd name="connsiteY203" fmla="*/ 57848 h 131494"/>
                    <a:gd name="connsiteX204" fmla="*/ 367399 w 447375"/>
                    <a:gd name="connsiteY204" fmla="*/ 65661 h 131494"/>
                    <a:gd name="connsiteX205" fmla="*/ 365214 w 447375"/>
                    <a:gd name="connsiteY205" fmla="*/ 65996 h 131494"/>
                    <a:gd name="connsiteX206" fmla="*/ 362065 w 447375"/>
                    <a:gd name="connsiteY206" fmla="*/ 67028 h 131494"/>
                    <a:gd name="connsiteX207" fmla="*/ 348917 w 447375"/>
                    <a:gd name="connsiteY207" fmla="*/ 73301 h 131494"/>
                    <a:gd name="connsiteX208" fmla="*/ 346102 w 447375"/>
                    <a:gd name="connsiteY208" fmla="*/ 74158 h 131494"/>
                    <a:gd name="connsiteX209" fmla="*/ 337659 w 447375"/>
                    <a:gd name="connsiteY209" fmla="*/ 80940 h 131494"/>
                    <a:gd name="connsiteX210" fmla="*/ 328639 w 447375"/>
                    <a:gd name="connsiteY210" fmla="*/ 91166 h 131494"/>
                    <a:gd name="connsiteX211" fmla="*/ 324511 w 447375"/>
                    <a:gd name="connsiteY211" fmla="*/ 92547 h 131494"/>
                    <a:gd name="connsiteX212" fmla="*/ 318882 w 447375"/>
                    <a:gd name="connsiteY212" fmla="*/ 90590 h 131494"/>
                    <a:gd name="connsiteX213" fmla="*/ 299060 w 447375"/>
                    <a:gd name="connsiteY213" fmla="*/ 89906 h 131494"/>
                    <a:gd name="connsiteX214" fmla="*/ 295441 w 447375"/>
                    <a:gd name="connsiteY214" fmla="*/ 90764 h 131494"/>
                    <a:gd name="connsiteX215" fmla="*/ 287748 w 447375"/>
                    <a:gd name="connsiteY215" fmla="*/ 94034 h 131494"/>
                    <a:gd name="connsiteX216" fmla="*/ 286823 w 447375"/>
                    <a:gd name="connsiteY216" fmla="*/ 94785 h 131494"/>
                    <a:gd name="connsiteX217" fmla="*/ 278956 w 447375"/>
                    <a:gd name="connsiteY217" fmla="*/ 98055 h 131494"/>
                    <a:gd name="connsiteX218" fmla="*/ 260916 w 447375"/>
                    <a:gd name="connsiteY218" fmla="*/ 102531 h 131494"/>
                    <a:gd name="connsiteX219" fmla="*/ 252767 w 447375"/>
                    <a:gd name="connsiteY219" fmla="*/ 102531 h 13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Lst>
                  <a:rect l="l" t="t" r="r" b="b"/>
                  <a:pathLst>
                    <a:path w="447375" h="131494">
                      <a:moveTo>
                        <a:pt x="269239" y="118668"/>
                      </a:moveTo>
                      <a:cubicBezTo>
                        <a:pt x="271531" y="118387"/>
                        <a:pt x="273716" y="118212"/>
                        <a:pt x="275847" y="117060"/>
                      </a:cubicBezTo>
                      <a:cubicBezTo>
                        <a:pt x="276597" y="116658"/>
                        <a:pt x="277683" y="116939"/>
                        <a:pt x="278661" y="116778"/>
                      </a:cubicBezTo>
                      <a:cubicBezTo>
                        <a:pt x="283017" y="116028"/>
                        <a:pt x="287453" y="115344"/>
                        <a:pt x="291755" y="114419"/>
                      </a:cubicBezTo>
                      <a:cubicBezTo>
                        <a:pt x="294114" y="113843"/>
                        <a:pt x="296352" y="113441"/>
                        <a:pt x="298537" y="112691"/>
                      </a:cubicBezTo>
                      <a:cubicBezTo>
                        <a:pt x="300775" y="111900"/>
                        <a:pt x="303134" y="111605"/>
                        <a:pt x="305252" y="111257"/>
                      </a:cubicBezTo>
                      <a:cubicBezTo>
                        <a:pt x="308924" y="110560"/>
                        <a:pt x="312543" y="109823"/>
                        <a:pt x="315880" y="108442"/>
                      </a:cubicBezTo>
                      <a:cubicBezTo>
                        <a:pt x="318748" y="107464"/>
                        <a:pt x="321509" y="105976"/>
                        <a:pt x="323801" y="103671"/>
                      </a:cubicBezTo>
                      <a:cubicBezTo>
                        <a:pt x="326910" y="100508"/>
                        <a:pt x="327017" y="100736"/>
                        <a:pt x="331561" y="100575"/>
                      </a:cubicBezTo>
                      <a:cubicBezTo>
                        <a:pt x="332821" y="100508"/>
                        <a:pt x="333973" y="100280"/>
                        <a:pt x="335233" y="99999"/>
                      </a:cubicBezTo>
                      <a:cubicBezTo>
                        <a:pt x="338396" y="99141"/>
                        <a:pt x="341492" y="98042"/>
                        <a:pt x="344709" y="97479"/>
                      </a:cubicBezTo>
                      <a:cubicBezTo>
                        <a:pt x="347805" y="96608"/>
                        <a:pt x="350740" y="95643"/>
                        <a:pt x="353273" y="93391"/>
                      </a:cubicBezTo>
                      <a:cubicBezTo>
                        <a:pt x="353849" y="92828"/>
                        <a:pt x="354653" y="92480"/>
                        <a:pt x="355404" y="92131"/>
                      </a:cubicBezTo>
                      <a:cubicBezTo>
                        <a:pt x="359425" y="90188"/>
                        <a:pt x="363325" y="88285"/>
                        <a:pt x="367466" y="86221"/>
                      </a:cubicBezTo>
                      <a:cubicBezTo>
                        <a:pt x="372519" y="83929"/>
                        <a:pt x="376432" y="79332"/>
                        <a:pt x="382061" y="77951"/>
                      </a:cubicBezTo>
                      <a:lnTo>
                        <a:pt x="382517" y="77777"/>
                      </a:lnTo>
                      <a:cubicBezTo>
                        <a:pt x="388025" y="73823"/>
                        <a:pt x="393775" y="70030"/>
                        <a:pt x="399056" y="65768"/>
                      </a:cubicBezTo>
                      <a:cubicBezTo>
                        <a:pt x="400262" y="64629"/>
                        <a:pt x="401468" y="63530"/>
                        <a:pt x="402621" y="62431"/>
                      </a:cubicBezTo>
                      <a:cubicBezTo>
                        <a:pt x="403706" y="61453"/>
                        <a:pt x="404685" y="60367"/>
                        <a:pt x="405837" y="59670"/>
                      </a:cubicBezTo>
                      <a:cubicBezTo>
                        <a:pt x="407164" y="58866"/>
                        <a:pt x="408598" y="58464"/>
                        <a:pt x="409912" y="57888"/>
                      </a:cubicBezTo>
                      <a:cubicBezTo>
                        <a:pt x="411051" y="57432"/>
                        <a:pt x="412552" y="57258"/>
                        <a:pt x="413182" y="56507"/>
                      </a:cubicBezTo>
                      <a:cubicBezTo>
                        <a:pt x="415822" y="52366"/>
                        <a:pt x="419897" y="49900"/>
                        <a:pt x="423690" y="47260"/>
                      </a:cubicBezTo>
                      <a:cubicBezTo>
                        <a:pt x="426276" y="45249"/>
                        <a:pt x="429895" y="44901"/>
                        <a:pt x="432133" y="42328"/>
                      </a:cubicBezTo>
                      <a:cubicBezTo>
                        <a:pt x="434371" y="42663"/>
                        <a:pt x="435055" y="41054"/>
                        <a:pt x="435926" y="39446"/>
                      </a:cubicBezTo>
                      <a:cubicBezTo>
                        <a:pt x="436556" y="38240"/>
                        <a:pt x="437990" y="36404"/>
                        <a:pt x="438741" y="36578"/>
                      </a:cubicBezTo>
                      <a:cubicBezTo>
                        <a:pt x="442480" y="37610"/>
                        <a:pt x="442815" y="34286"/>
                        <a:pt x="444544" y="32664"/>
                      </a:cubicBezTo>
                      <a:cubicBezTo>
                        <a:pt x="444946" y="32262"/>
                        <a:pt x="444892" y="31284"/>
                        <a:pt x="445402" y="30935"/>
                      </a:cubicBezTo>
                      <a:cubicBezTo>
                        <a:pt x="448109" y="29153"/>
                        <a:pt x="447479" y="26566"/>
                        <a:pt x="446728" y="23993"/>
                      </a:cubicBezTo>
                      <a:cubicBezTo>
                        <a:pt x="445924" y="20830"/>
                        <a:pt x="443056" y="18484"/>
                        <a:pt x="439893" y="17908"/>
                      </a:cubicBezTo>
                      <a:cubicBezTo>
                        <a:pt x="437709" y="17560"/>
                        <a:pt x="435417" y="17050"/>
                        <a:pt x="433004" y="16595"/>
                      </a:cubicBezTo>
                      <a:cubicBezTo>
                        <a:pt x="432321" y="18082"/>
                        <a:pt x="431168" y="19007"/>
                        <a:pt x="429265" y="19584"/>
                      </a:cubicBezTo>
                      <a:cubicBezTo>
                        <a:pt x="426330" y="20615"/>
                        <a:pt x="423180" y="21996"/>
                        <a:pt x="423006" y="25213"/>
                      </a:cubicBezTo>
                      <a:cubicBezTo>
                        <a:pt x="421505" y="25950"/>
                        <a:pt x="420594" y="26419"/>
                        <a:pt x="419789" y="26928"/>
                      </a:cubicBezTo>
                      <a:cubicBezTo>
                        <a:pt x="418637" y="27732"/>
                        <a:pt x="417551" y="29340"/>
                        <a:pt x="416452" y="29274"/>
                      </a:cubicBezTo>
                      <a:cubicBezTo>
                        <a:pt x="414093" y="28992"/>
                        <a:pt x="412659" y="30252"/>
                        <a:pt x="411453" y="31565"/>
                      </a:cubicBezTo>
                      <a:cubicBezTo>
                        <a:pt x="410877" y="30011"/>
                        <a:pt x="410300" y="28469"/>
                        <a:pt x="409671" y="26740"/>
                      </a:cubicBezTo>
                      <a:cubicBezTo>
                        <a:pt x="408116" y="26968"/>
                        <a:pt x="406682" y="26566"/>
                        <a:pt x="405194" y="25360"/>
                      </a:cubicBezTo>
                      <a:cubicBezTo>
                        <a:pt x="402782" y="23524"/>
                        <a:pt x="399913" y="21634"/>
                        <a:pt x="397153" y="23296"/>
                      </a:cubicBezTo>
                      <a:cubicBezTo>
                        <a:pt x="395719" y="22492"/>
                        <a:pt x="394861" y="22036"/>
                        <a:pt x="393936" y="21580"/>
                      </a:cubicBezTo>
                      <a:cubicBezTo>
                        <a:pt x="392730" y="21058"/>
                        <a:pt x="390786" y="21125"/>
                        <a:pt x="390210" y="20079"/>
                      </a:cubicBezTo>
                      <a:cubicBezTo>
                        <a:pt x="388830" y="17560"/>
                        <a:pt x="386364" y="17439"/>
                        <a:pt x="384286" y="17265"/>
                      </a:cubicBezTo>
                      <a:cubicBezTo>
                        <a:pt x="379180" y="17091"/>
                        <a:pt x="374985" y="14852"/>
                        <a:pt x="370495" y="12145"/>
                      </a:cubicBezTo>
                      <a:cubicBezTo>
                        <a:pt x="368431" y="13123"/>
                        <a:pt x="366139" y="14383"/>
                        <a:pt x="364129" y="11917"/>
                      </a:cubicBezTo>
                      <a:cubicBezTo>
                        <a:pt x="363955" y="11743"/>
                        <a:pt x="363378" y="11984"/>
                        <a:pt x="363043" y="12091"/>
                      </a:cubicBezTo>
                      <a:cubicBezTo>
                        <a:pt x="361770" y="12212"/>
                        <a:pt x="360510" y="12614"/>
                        <a:pt x="359304" y="12614"/>
                      </a:cubicBezTo>
                      <a:cubicBezTo>
                        <a:pt x="356262" y="12386"/>
                        <a:pt x="353501" y="12266"/>
                        <a:pt x="350686" y="12145"/>
                      </a:cubicBezTo>
                      <a:cubicBezTo>
                        <a:pt x="348555" y="12091"/>
                        <a:pt x="346491" y="11984"/>
                        <a:pt x="344427" y="11743"/>
                      </a:cubicBezTo>
                      <a:cubicBezTo>
                        <a:pt x="339656" y="11167"/>
                        <a:pt x="335005" y="10483"/>
                        <a:pt x="330582" y="9907"/>
                      </a:cubicBezTo>
                      <a:cubicBezTo>
                        <a:pt x="329885" y="9853"/>
                        <a:pt x="329309" y="9103"/>
                        <a:pt x="328626" y="8754"/>
                      </a:cubicBezTo>
                      <a:cubicBezTo>
                        <a:pt x="327594" y="8299"/>
                        <a:pt x="326495" y="7896"/>
                        <a:pt x="325409" y="7722"/>
                      </a:cubicBezTo>
                      <a:cubicBezTo>
                        <a:pt x="320705" y="7039"/>
                        <a:pt x="315933" y="6288"/>
                        <a:pt x="311216" y="5658"/>
                      </a:cubicBezTo>
                      <a:cubicBezTo>
                        <a:pt x="310237" y="5551"/>
                        <a:pt x="309152" y="4506"/>
                        <a:pt x="308348" y="4801"/>
                      </a:cubicBezTo>
                      <a:cubicBezTo>
                        <a:pt x="304903" y="6181"/>
                        <a:pt x="301285" y="5551"/>
                        <a:pt x="297786" y="6409"/>
                      </a:cubicBezTo>
                      <a:cubicBezTo>
                        <a:pt x="293471" y="7561"/>
                        <a:pt x="289169" y="8701"/>
                        <a:pt x="285604" y="11864"/>
                      </a:cubicBezTo>
                      <a:cubicBezTo>
                        <a:pt x="284169" y="13137"/>
                        <a:pt x="282735" y="12614"/>
                        <a:pt x="281529" y="11354"/>
                      </a:cubicBezTo>
                      <a:cubicBezTo>
                        <a:pt x="280095" y="9974"/>
                        <a:pt x="278540" y="8768"/>
                        <a:pt x="277334" y="7334"/>
                      </a:cubicBezTo>
                      <a:cubicBezTo>
                        <a:pt x="272509" y="1423"/>
                        <a:pt x="265553" y="1530"/>
                        <a:pt x="259120" y="552"/>
                      </a:cubicBezTo>
                      <a:cubicBezTo>
                        <a:pt x="257914" y="378"/>
                        <a:pt x="256654" y="445"/>
                        <a:pt x="255502" y="378"/>
                      </a:cubicBezTo>
                      <a:cubicBezTo>
                        <a:pt x="252687" y="-24"/>
                        <a:pt x="249805" y="-601"/>
                        <a:pt x="247339" y="1638"/>
                      </a:cubicBezTo>
                      <a:cubicBezTo>
                        <a:pt x="247058" y="1919"/>
                        <a:pt x="246709" y="2093"/>
                        <a:pt x="246254" y="2214"/>
                      </a:cubicBezTo>
                      <a:cubicBezTo>
                        <a:pt x="243613" y="2844"/>
                        <a:pt x="240853" y="3366"/>
                        <a:pt x="238212" y="4278"/>
                      </a:cubicBezTo>
                      <a:cubicBezTo>
                        <a:pt x="232288" y="6060"/>
                        <a:pt x="226431" y="6864"/>
                        <a:pt x="220347" y="6516"/>
                      </a:cubicBezTo>
                      <a:cubicBezTo>
                        <a:pt x="217760" y="6288"/>
                        <a:pt x="215240" y="6235"/>
                        <a:pt x="212587" y="6462"/>
                      </a:cubicBezTo>
                      <a:cubicBezTo>
                        <a:pt x="207360" y="6972"/>
                        <a:pt x="201959" y="6744"/>
                        <a:pt x="197308" y="9960"/>
                      </a:cubicBezTo>
                      <a:cubicBezTo>
                        <a:pt x="194493" y="9733"/>
                        <a:pt x="192188" y="11797"/>
                        <a:pt x="189668" y="12480"/>
                      </a:cubicBezTo>
                      <a:cubicBezTo>
                        <a:pt x="187940" y="12882"/>
                        <a:pt x="185755" y="13177"/>
                        <a:pt x="184267" y="12252"/>
                      </a:cubicBezTo>
                      <a:cubicBezTo>
                        <a:pt x="182257" y="10992"/>
                        <a:pt x="180421" y="10925"/>
                        <a:pt x="178410" y="11220"/>
                      </a:cubicBezTo>
                      <a:cubicBezTo>
                        <a:pt x="178062" y="11220"/>
                        <a:pt x="177660" y="11167"/>
                        <a:pt x="177258" y="11059"/>
                      </a:cubicBezTo>
                      <a:cubicBezTo>
                        <a:pt x="175247" y="10363"/>
                        <a:pt x="173237" y="10363"/>
                        <a:pt x="171401" y="9451"/>
                      </a:cubicBezTo>
                      <a:cubicBezTo>
                        <a:pt x="170315" y="8942"/>
                        <a:pt x="170717" y="9397"/>
                        <a:pt x="170422" y="9960"/>
                      </a:cubicBezTo>
                      <a:cubicBezTo>
                        <a:pt x="170369" y="10363"/>
                        <a:pt x="169793" y="10590"/>
                        <a:pt x="169390" y="10711"/>
                      </a:cubicBezTo>
                      <a:cubicBezTo>
                        <a:pt x="167434" y="11743"/>
                        <a:pt x="165196" y="10818"/>
                        <a:pt x="163185" y="11394"/>
                      </a:cubicBezTo>
                      <a:cubicBezTo>
                        <a:pt x="161523" y="11850"/>
                        <a:pt x="160089" y="12145"/>
                        <a:pt x="158360" y="11971"/>
                      </a:cubicBezTo>
                      <a:cubicBezTo>
                        <a:pt x="157382" y="11904"/>
                        <a:pt x="156350" y="12252"/>
                        <a:pt x="155438" y="12654"/>
                      </a:cubicBezTo>
                      <a:cubicBezTo>
                        <a:pt x="153549" y="13458"/>
                        <a:pt x="151364" y="14383"/>
                        <a:pt x="149461" y="15174"/>
                      </a:cubicBezTo>
                      <a:cubicBezTo>
                        <a:pt x="146941" y="16380"/>
                        <a:pt x="144301" y="17184"/>
                        <a:pt x="141889" y="18511"/>
                      </a:cubicBezTo>
                      <a:cubicBezTo>
                        <a:pt x="138793" y="20347"/>
                        <a:pt x="135857" y="22478"/>
                        <a:pt x="132922" y="24489"/>
                      </a:cubicBezTo>
                      <a:cubicBezTo>
                        <a:pt x="129652" y="26794"/>
                        <a:pt x="126368" y="28737"/>
                        <a:pt x="123447" y="31498"/>
                      </a:cubicBezTo>
                      <a:cubicBezTo>
                        <a:pt x="120230" y="34433"/>
                        <a:pt x="116786" y="37583"/>
                        <a:pt x="113448" y="40625"/>
                      </a:cubicBezTo>
                      <a:cubicBezTo>
                        <a:pt x="112135" y="41832"/>
                        <a:pt x="110527" y="42354"/>
                        <a:pt x="108798" y="42756"/>
                      </a:cubicBezTo>
                      <a:cubicBezTo>
                        <a:pt x="106560" y="43386"/>
                        <a:pt x="104429" y="44191"/>
                        <a:pt x="101842" y="43453"/>
                      </a:cubicBezTo>
                      <a:cubicBezTo>
                        <a:pt x="101212" y="43333"/>
                        <a:pt x="100461" y="43909"/>
                        <a:pt x="99711" y="44150"/>
                      </a:cubicBezTo>
                      <a:cubicBezTo>
                        <a:pt x="94940" y="45638"/>
                        <a:pt x="89833" y="46616"/>
                        <a:pt x="85357" y="49082"/>
                      </a:cubicBezTo>
                      <a:cubicBezTo>
                        <a:pt x="84834" y="49364"/>
                        <a:pt x="84084" y="49190"/>
                        <a:pt x="83521" y="49364"/>
                      </a:cubicBezTo>
                      <a:cubicBezTo>
                        <a:pt x="82247" y="49873"/>
                        <a:pt x="80988" y="50516"/>
                        <a:pt x="79848" y="51200"/>
                      </a:cubicBezTo>
                      <a:cubicBezTo>
                        <a:pt x="76632" y="53090"/>
                        <a:pt x="74675" y="56708"/>
                        <a:pt x="70775" y="57740"/>
                      </a:cubicBezTo>
                      <a:cubicBezTo>
                        <a:pt x="70426" y="57861"/>
                        <a:pt x="70252" y="58142"/>
                        <a:pt x="69917" y="58424"/>
                      </a:cubicBezTo>
                      <a:cubicBezTo>
                        <a:pt x="66526" y="61131"/>
                        <a:pt x="63028" y="63999"/>
                        <a:pt x="59637" y="66693"/>
                      </a:cubicBezTo>
                      <a:cubicBezTo>
                        <a:pt x="57346" y="68369"/>
                        <a:pt x="55215" y="69910"/>
                        <a:pt x="52976" y="71572"/>
                      </a:cubicBezTo>
                      <a:cubicBezTo>
                        <a:pt x="48674" y="75190"/>
                        <a:pt x="44412" y="78983"/>
                        <a:pt x="40231" y="82723"/>
                      </a:cubicBezTo>
                      <a:cubicBezTo>
                        <a:pt x="39145" y="83647"/>
                        <a:pt x="38100" y="84559"/>
                        <a:pt x="37188" y="85537"/>
                      </a:cubicBezTo>
                      <a:cubicBezTo>
                        <a:pt x="34199" y="88874"/>
                        <a:pt x="30983" y="91970"/>
                        <a:pt x="28235" y="95468"/>
                      </a:cubicBezTo>
                      <a:cubicBezTo>
                        <a:pt x="26573" y="97653"/>
                        <a:pt x="24965" y="99891"/>
                        <a:pt x="23638" y="102304"/>
                      </a:cubicBezTo>
                      <a:cubicBezTo>
                        <a:pt x="22539" y="104542"/>
                        <a:pt x="21802" y="106954"/>
                        <a:pt x="21052" y="109313"/>
                      </a:cubicBezTo>
                      <a:cubicBezTo>
                        <a:pt x="19551" y="109997"/>
                        <a:pt x="18183" y="110573"/>
                        <a:pt x="16749" y="111270"/>
                      </a:cubicBezTo>
                      <a:cubicBezTo>
                        <a:pt x="12554" y="113280"/>
                        <a:pt x="8359" y="115170"/>
                        <a:pt x="4285" y="117301"/>
                      </a:cubicBezTo>
                      <a:cubicBezTo>
                        <a:pt x="613" y="119311"/>
                        <a:pt x="-419" y="122019"/>
                        <a:pt x="144" y="127004"/>
                      </a:cubicBezTo>
                      <a:cubicBezTo>
                        <a:pt x="6121" y="129015"/>
                        <a:pt x="12152" y="128908"/>
                        <a:pt x="17942" y="129136"/>
                      </a:cubicBezTo>
                      <a:cubicBezTo>
                        <a:pt x="18639" y="129886"/>
                        <a:pt x="19443" y="130637"/>
                        <a:pt x="20422" y="131494"/>
                      </a:cubicBezTo>
                      <a:cubicBezTo>
                        <a:pt x="21976" y="130864"/>
                        <a:pt x="23290" y="130114"/>
                        <a:pt x="24617" y="129310"/>
                      </a:cubicBezTo>
                      <a:cubicBezTo>
                        <a:pt x="27713" y="129243"/>
                        <a:pt x="30929" y="128961"/>
                        <a:pt x="34039" y="128961"/>
                      </a:cubicBezTo>
                      <a:cubicBezTo>
                        <a:pt x="39199" y="128908"/>
                        <a:pt x="44265" y="127634"/>
                        <a:pt x="49425" y="127876"/>
                      </a:cubicBezTo>
                      <a:cubicBezTo>
                        <a:pt x="54357" y="128104"/>
                        <a:pt x="59423" y="127701"/>
                        <a:pt x="64422" y="127701"/>
                      </a:cubicBezTo>
                      <a:cubicBezTo>
                        <a:pt x="66714" y="127634"/>
                        <a:pt x="69019" y="127634"/>
                        <a:pt x="71432" y="127581"/>
                      </a:cubicBezTo>
                      <a:cubicBezTo>
                        <a:pt x="76659" y="127353"/>
                        <a:pt x="82113" y="127058"/>
                        <a:pt x="87220" y="126830"/>
                      </a:cubicBezTo>
                      <a:cubicBezTo>
                        <a:pt x="91013" y="126710"/>
                        <a:pt x="94685" y="128546"/>
                        <a:pt x="98478" y="126710"/>
                      </a:cubicBezTo>
                      <a:cubicBezTo>
                        <a:pt x="98652" y="126656"/>
                        <a:pt x="99054" y="126777"/>
                        <a:pt x="99282" y="126830"/>
                      </a:cubicBezTo>
                      <a:cubicBezTo>
                        <a:pt x="103356" y="127340"/>
                        <a:pt x="107498" y="127581"/>
                        <a:pt x="111518" y="128492"/>
                      </a:cubicBezTo>
                      <a:cubicBezTo>
                        <a:pt x="115311" y="129296"/>
                        <a:pt x="119560" y="127179"/>
                        <a:pt x="123125" y="130221"/>
                      </a:cubicBezTo>
                      <a:cubicBezTo>
                        <a:pt x="124787" y="129310"/>
                        <a:pt x="126516" y="130502"/>
                        <a:pt x="128124" y="130328"/>
                      </a:cubicBezTo>
                      <a:cubicBezTo>
                        <a:pt x="132024" y="129873"/>
                        <a:pt x="135871" y="130100"/>
                        <a:pt x="139784" y="130275"/>
                      </a:cubicBezTo>
                      <a:cubicBezTo>
                        <a:pt x="142652" y="130449"/>
                        <a:pt x="145588" y="130449"/>
                        <a:pt x="148456" y="130154"/>
                      </a:cubicBezTo>
                      <a:cubicBezTo>
                        <a:pt x="157422" y="129122"/>
                        <a:pt x="166898" y="127970"/>
                        <a:pt x="175676" y="126991"/>
                      </a:cubicBezTo>
                      <a:cubicBezTo>
                        <a:pt x="178665" y="126710"/>
                        <a:pt x="181654" y="126080"/>
                        <a:pt x="184803" y="126817"/>
                      </a:cubicBezTo>
                      <a:cubicBezTo>
                        <a:pt x="187618" y="127447"/>
                        <a:pt x="190660" y="127045"/>
                        <a:pt x="193528" y="126696"/>
                      </a:cubicBezTo>
                      <a:cubicBezTo>
                        <a:pt x="196919" y="126415"/>
                        <a:pt x="200310" y="125141"/>
                        <a:pt x="203580" y="127500"/>
                      </a:cubicBezTo>
                      <a:cubicBezTo>
                        <a:pt x="203701" y="127608"/>
                        <a:pt x="204103" y="127675"/>
                        <a:pt x="204277" y="127675"/>
                      </a:cubicBezTo>
                      <a:cubicBezTo>
                        <a:pt x="206113" y="126468"/>
                        <a:pt x="207842" y="127728"/>
                        <a:pt x="209625" y="127956"/>
                      </a:cubicBezTo>
                      <a:cubicBezTo>
                        <a:pt x="211635" y="128130"/>
                        <a:pt x="213766" y="128358"/>
                        <a:pt x="215602" y="127675"/>
                      </a:cubicBezTo>
                      <a:cubicBezTo>
                        <a:pt x="219797" y="126173"/>
                        <a:pt x="224220" y="125664"/>
                        <a:pt x="228469" y="124565"/>
                      </a:cubicBezTo>
                      <a:cubicBezTo>
                        <a:pt x="237542" y="122327"/>
                        <a:pt x="246964" y="121577"/>
                        <a:pt x="256265" y="120839"/>
                      </a:cubicBezTo>
                      <a:cubicBezTo>
                        <a:pt x="258450" y="120665"/>
                        <a:pt x="260916" y="121174"/>
                        <a:pt x="262645" y="120263"/>
                      </a:cubicBezTo>
                      <a:cubicBezTo>
                        <a:pt x="264816" y="119124"/>
                        <a:pt x="267068" y="118842"/>
                        <a:pt x="269239" y="118668"/>
                      </a:cubicBezTo>
                      <a:close/>
                      <a:moveTo>
                        <a:pt x="252767" y="102531"/>
                      </a:moveTo>
                      <a:cubicBezTo>
                        <a:pt x="247313" y="103054"/>
                        <a:pt x="241858" y="103162"/>
                        <a:pt x="236792" y="105922"/>
                      </a:cubicBezTo>
                      <a:cubicBezTo>
                        <a:pt x="233857" y="105520"/>
                        <a:pt x="231283" y="107182"/>
                        <a:pt x="228469" y="107598"/>
                      </a:cubicBezTo>
                      <a:cubicBezTo>
                        <a:pt x="226633" y="107826"/>
                        <a:pt x="224327" y="107772"/>
                        <a:pt x="222960" y="106740"/>
                      </a:cubicBezTo>
                      <a:cubicBezTo>
                        <a:pt x="221003" y="105185"/>
                        <a:pt x="219221" y="104904"/>
                        <a:pt x="217103" y="104957"/>
                      </a:cubicBezTo>
                      <a:cubicBezTo>
                        <a:pt x="216648" y="104957"/>
                        <a:pt x="216299" y="104783"/>
                        <a:pt x="215897" y="104622"/>
                      </a:cubicBezTo>
                      <a:cubicBezTo>
                        <a:pt x="214061" y="103818"/>
                        <a:pt x="211930" y="103188"/>
                        <a:pt x="210268" y="101982"/>
                      </a:cubicBezTo>
                      <a:cubicBezTo>
                        <a:pt x="209290" y="101231"/>
                        <a:pt x="209585" y="101754"/>
                        <a:pt x="209290" y="102331"/>
                      </a:cubicBezTo>
                      <a:cubicBezTo>
                        <a:pt x="209115" y="102612"/>
                        <a:pt x="208432" y="102679"/>
                        <a:pt x="208016" y="102840"/>
                      </a:cubicBezTo>
                      <a:cubicBezTo>
                        <a:pt x="205778" y="103362"/>
                        <a:pt x="203714" y="101861"/>
                        <a:pt x="201650" y="101915"/>
                      </a:cubicBezTo>
                      <a:cubicBezTo>
                        <a:pt x="199921" y="101969"/>
                        <a:pt x="198313" y="101861"/>
                        <a:pt x="196718" y="101339"/>
                      </a:cubicBezTo>
                      <a:cubicBezTo>
                        <a:pt x="195793" y="100990"/>
                        <a:pt x="194654" y="101111"/>
                        <a:pt x="193676" y="101231"/>
                      </a:cubicBezTo>
                      <a:cubicBezTo>
                        <a:pt x="191598" y="101526"/>
                        <a:pt x="189079" y="101861"/>
                        <a:pt x="187015" y="102156"/>
                      </a:cubicBezTo>
                      <a:cubicBezTo>
                        <a:pt x="184200" y="102438"/>
                        <a:pt x="181332" y="102384"/>
                        <a:pt x="178518" y="102786"/>
                      </a:cubicBezTo>
                      <a:cubicBezTo>
                        <a:pt x="174899" y="103362"/>
                        <a:pt x="171334" y="104274"/>
                        <a:pt x="167662" y="105024"/>
                      </a:cubicBezTo>
                      <a:cubicBezTo>
                        <a:pt x="163694" y="106003"/>
                        <a:pt x="159794" y="106861"/>
                        <a:pt x="155653" y="107839"/>
                      </a:cubicBezTo>
                      <a:cubicBezTo>
                        <a:pt x="151176" y="109045"/>
                        <a:pt x="146352" y="110305"/>
                        <a:pt x="141755" y="111511"/>
                      </a:cubicBezTo>
                      <a:cubicBezTo>
                        <a:pt x="139918" y="111967"/>
                        <a:pt x="138136" y="111685"/>
                        <a:pt x="136300" y="111283"/>
                      </a:cubicBezTo>
                      <a:cubicBezTo>
                        <a:pt x="133834" y="110761"/>
                        <a:pt x="131475" y="110586"/>
                        <a:pt x="129411" y="108643"/>
                      </a:cubicBezTo>
                      <a:cubicBezTo>
                        <a:pt x="128902" y="108187"/>
                        <a:pt x="127910" y="108295"/>
                        <a:pt x="127119" y="108067"/>
                      </a:cubicBezTo>
                      <a:cubicBezTo>
                        <a:pt x="121946" y="106807"/>
                        <a:pt x="116839" y="104850"/>
                        <a:pt x="111438" y="104502"/>
                      </a:cubicBezTo>
                      <a:cubicBezTo>
                        <a:pt x="110808" y="104502"/>
                        <a:pt x="110165" y="103925"/>
                        <a:pt x="109602" y="103805"/>
                      </a:cubicBezTo>
                      <a:cubicBezTo>
                        <a:pt x="108168" y="103577"/>
                        <a:pt x="106787" y="103349"/>
                        <a:pt x="105353" y="103349"/>
                      </a:cubicBezTo>
                      <a:cubicBezTo>
                        <a:pt x="101386" y="103349"/>
                        <a:pt x="97486" y="105185"/>
                        <a:pt x="93519" y="103510"/>
                      </a:cubicBezTo>
                      <a:cubicBezTo>
                        <a:pt x="93170" y="103349"/>
                        <a:pt x="92715" y="103510"/>
                        <a:pt x="92366" y="103510"/>
                      </a:cubicBezTo>
                      <a:cubicBezTo>
                        <a:pt x="87649" y="103631"/>
                        <a:pt x="82998" y="103791"/>
                        <a:pt x="78347" y="103979"/>
                      </a:cubicBezTo>
                      <a:cubicBezTo>
                        <a:pt x="75426" y="103979"/>
                        <a:pt x="72544" y="103925"/>
                        <a:pt x="69622" y="103925"/>
                      </a:cubicBezTo>
                      <a:cubicBezTo>
                        <a:pt x="63873" y="103872"/>
                        <a:pt x="58069" y="103979"/>
                        <a:pt x="52279" y="104100"/>
                      </a:cubicBezTo>
                      <a:cubicBezTo>
                        <a:pt x="52909" y="103470"/>
                        <a:pt x="53486" y="102719"/>
                        <a:pt x="54236" y="102156"/>
                      </a:cubicBezTo>
                      <a:cubicBezTo>
                        <a:pt x="57801" y="99449"/>
                        <a:pt x="60951" y="96299"/>
                        <a:pt x="64409" y="93311"/>
                      </a:cubicBezTo>
                      <a:cubicBezTo>
                        <a:pt x="65896" y="91877"/>
                        <a:pt x="67572" y="90550"/>
                        <a:pt x="69113" y="89236"/>
                      </a:cubicBezTo>
                      <a:cubicBezTo>
                        <a:pt x="72785" y="86248"/>
                        <a:pt x="76471" y="83205"/>
                        <a:pt x="79969" y="80270"/>
                      </a:cubicBezTo>
                      <a:cubicBezTo>
                        <a:pt x="82609" y="78206"/>
                        <a:pt x="86282" y="77563"/>
                        <a:pt x="87890" y="74065"/>
                      </a:cubicBezTo>
                      <a:cubicBezTo>
                        <a:pt x="88064" y="73890"/>
                        <a:pt x="88292" y="73837"/>
                        <a:pt x="88466" y="73730"/>
                      </a:cubicBezTo>
                      <a:cubicBezTo>
                        <a:pt x="91790" y="72121"/>
                        <a:pt x="95007" y="70513"/>
                        <a:pt x="98464" y="69307"/>
                      </a:cubicBezTo>
                      <a:cubicBezTo>
                        <a:pt x="101855" y="68154"/>
                        <a:pt x="103812" y="64375"/>
                        <a:pt x="107994" y="65353"/>
                      </a:cubicBezTo>
                      <a:cubicBezTo>
                        <a:pt x="108744" y="63678"/>
                        <a:pt x="110580" y="63973"/>
                        <a:pt x="111720" y="63048"/>
                      </a:cubicBezTo>
                      <a:cubicBezTo>
                        <a:pt x="114360" y="60809"/>
                        <a:pt x="117576" y="59711"/>
                        <a:pt x="120632" y="58223"/>
                      </a:cubicBezTo>
                      <a:cubicBezTo>
                        <a:pt x="122924" y="57245"/>
                        <a:pt x="125162" y="56159"/>
                        <a:pt x="127240" y="54711"/>
                      </a:cubicBezTo>
                      <a:cubicBezTo>
                        <a:pt x="133673" y="49940"/>
                        <a:pt x="140562" y="46147"/>
                        <a:pt x="147678" y="42475"/>
                      </a:cubicBezTo>
                      <a:cubicBezTo>
                        <a:pt x="149970" y="41269"/>
                        <a:pt x="152222" y="39768"/>
                        <a:pt x="155144" y="39486"/>
                      </a:cubicBezTo>
                      <a:cubicBezTo>
                        <a:pt x="157502" y="39205"/>
                        <a:pt x="160022" y="38401"/>
                        <a:pt x="162381" y="37422"/>
                      </a:cubicBezTo>
                      <a:cubicBezTo>
                        <a:pt x="165088" y="36390"/>
                        <a:pt x="167662" y="34433"/>
                        <a:pt x="170999" y="35935"/>
                      </a:cubicBezTo>
                      <a:cubicBezTo>
                        <a:pt x="171173" y="36109"/>
                        <a:pt x="171454" y="36162"/>
                        <a:pt x="171575" y="35988"/>
                      </a:cubicBezTo>
                      <a:cubicBezTo>
                        <a:pt x="172956" y="34433"/>
                        <a:pt x="174684" y="35291"/>
                        <a:pt x="176172" y="35184"/>
                      </a:cubicBezTo>
                      <a:cubicBezTo>
                        <a:pt x="177901" y="35077"/>
                        <a:pt x="179737" y="34836"/>
                        <a:pt x="181118" y="33924"/>
                      </a:cubicBezTo>
                      <a:cubicBezTo>
                        <a:pt x="184442" y="32034"/>
                        <a:pt x="188127" y="31110"/>
                        <a:pt x="191746" y="29501"/>
                      </a:cubicBezTo>
                      <a:cubicBezTo>
                        <a:pt x="195472" y="27893"/>
                        <a:pt x="199439" y="26794"/>
                        <a:pt x="203460" y="25990"/>
                      </a:cubicBezTo>
                      <a:cubicBezTo>
                        <a:pt x="207534" y="25480"/>
                        <a:pt x="211622" y="25360"/>
                        <a:pt x="215642" y="25011"/>
                      </a:cubicBezTo>
                      <a:cubicBezTo>
                        <a:pt x="217532" y="24837"/>
                        <a:pt x="219717" y="25414"/>
                        <a:pt x="221272" y="24489"/>
                      </a:cubicBezTo>
                      <a:cubicBezTo>
                        <a:pt x="223215" y="23403"/>
                        <a:pt x="225172" y="23403"/>
                        <a:pt x="227128" y="23336"/>
                      </a:cubicBezTo>
                      <a:cubicBezTo>
                        <a:pt x="229085" y="23216"/>
                        <a:pt x="231096" y="23510"/>
                        <a:pt x="233039" y="22653"/>
                      </a:cubicBezTo>
                      <a:cubicBezTo>
                        <a:pt x="233669" y="22371"/>
                        <a:pt x="234594" y="22827"/>
                        <a:pt x="235451" y="22827"/>
                      </a:cubicBezTo>
                      <a:lnTo>
                        <a:pt x="247165" y="22532"/>
                      </a:lnTo>
                      <a:cubicBezTo>
                        <a:pt x="249176" y="22532"/>
                        <a:pt x="251307" y="22586"/>
                        <a:pt x="253317" y="22425"/>
                      </a:cubicBezTo>
                      <a:cubicBezTo>
                        <a:pt x="255327" y="22251"/>
                        <a:pt x="257458" y="22653"/>
                        <a:pt x="259294" y="22934"/>
                      </a:cubicBezTo>
                      <a:cubicBezTo>
                        <a:pt x="262565" y="23282"/>
                        <a:pt x="265781" y="23564"/>
                        <a:pt x="268944" y="23282"/>
                      </a:cubicBezTo>
                      <a:cubicBezTo>
                        <a:pt x="271638" y="23001"/>
                        <a:pt x="274345" y="22773"/>
                        <a:pt x="277039" y="21379"/>
                      </a:cubicBezTo>
                      <a:cubicBezTo>
                        <a:pt x="280658" y="19597"/>
                        <a:pt x="280712" y="20012"/>
                        <a:pt x="284505" y="21728"/>
                      </a:cubicBezTo>
                      <a:cubicBezTo>
                        <a:pt x="285483" y="22197"/>
                        <a:pt x="286569" y="22532"/>
                        <a:pt x="287614" y="22706"/>
                      </a:cubicBezTo>
                      <a:cubicBezTo>
                        <a:pt x="290549" y="23282"/>
                        <a:pt x="293471" y="23564"/>
                        <a:pt x="296285" y="24314"/>
                      </a:cubicBezTo>
                      <a:cubicBezTo>
                        <a:pt x="299046" y="25172"/>
                        <a:pt x="301740" y="25695"/>
                        <a:pt x="304622" y="25052"/>
                      </a:cubicBezTo>
                      <a:cubicBezTo>
                        <a:pt x="305372" y="24945"/>
                        <a:pt x="306176" y="25052"/>
                        <a:pt x="306860" y="25172"/>
                      </a:cubicBezTo>
                      <a:cubicBezTo>
                        <a:pt x="310881" y="25628"/>
                        <a:pt x="314781" y="26151"/>
                        <a:pt x="318802" y="26673"/>
                      </a:cubicBezTo>
                      <a:cubicBezTo>
                        <a:pt x="323854" y="27250"/>
                        <a:pt x="329081" y="26392"/>
                        <a:pt x="333732" y="28965"/>
                      </a:cubicBezTo>
                      <a:cubicBezTo>
                        <a:pt x="333853" y="29019"/>
                        <a:pt x="333960" y="29072"/>
                        <a:pt x="334080" y="29072"/>
                      </a:cubicBezTo>
                      <a:cubicBezTo>
                        <a:pt x="340339" y="29649"/>
                        <a:pt x="346545" y="30225"/>
                        <a:pt x="352750" y="30855"/>
                      </a:cubicBezTo>
                      <a:cubicBezTo>
                        <a:pt x="354184" y="30909"/>
                        <a:pt x="355739" y="31029"/>
                        <a:pt x="357227" y="31083"/>
                      </a:cubicBezTo>
                      <a:cubicBezTo>
                        <a:pt x="358500" y="31257"/>
                        <a:pt x="359867" y="31311"/>
                        <a:pt x="361140" y="31659"/>
                      </a:cubicBezTo>
                      <a:cubicBezTo>
                        <a:pt x="362346" y="32061"/>
                        <a:pt x="363553" y="32812"/>
                        <a:pt x="364705" y="33442"/>
                      </a:cubicBezTo>
                      <a:cubicBezTo>
                        <a:pt x="365683" y="33951"/>
                        <a:pt x="366662" y="34996"/>
                        <a:pt x="367573" y="34876"/>
                      </a:cubicBezTo>
                      <a:cubicBezTo>
                        <a:pt x="372170" y="34299"/>
                        <a:pt x="376365" y="35452"/>
                        <a:pt x="380547" y="36712"/>
                      </a:cubicBezTo>
                      <a:cubicBezTo>
                        <a:pt x="383361" y="37462"/>
                        <a:pt x="385492" y="40277"/>
                        <a:pt x="388709" y="40625"/>
                      </a:cubicBezTo>
                      <a:cubicBezTo>
                        <a:pt x="389567" y="42689"/>
                        <a:pt x="391068" y="42287"/>
                        <a:pt x="392783" y="42059"/>
                      </a:cubicBezTo>
                      <a:cubicBezTo>
                        <a:pt x="393990" y="41885"/>
                        <a:pt x="396174" y="42059"/>
                        <a:pt x="396402" y="42689"/>
                      </a:cubicBezTo>
                      <a:cubicBezTo>
                        <a:pt x="396402" y="42797"/>
                        <a:pt x="396456" y="42797"/>
                        <a:pt x="396523" y="42864"/>
                      </a:cubicBezTo>
                      <a:cubicBezTo>
                        <a:pt x="395826" y="43668"/>
                        <a:pt x="394968" y="44298"/>
                        <a:pt x="393534" y="44244"/>
                      </a:cubicBezTo>
                      <a:cubicBezTo>
                        <a:pt x="393252" y="44244"/>
                        <a:pt x="393078" y="44874"/>
                        <a:pt x="392904" y="45169"/>
                      </a:cubicBezTo>
                      <a:cubicBezTo>
                        <a:pt x="392153" y="46201"/>
                        <a:pt x="391591" y="47353"/>
                        <a:pt x="390719" y="48265"/>
                      </a:cubicBezTo>
                      <a:cubicBezTo>
                        <a:pt x="388763" y="50382"/>
                        <a:pt x="386578" y="52285"/>
                        <a:pt x="384286" y="53947"/>
                      </a:cubicBezTo>
                      <a:cubicBezTo>
                        <a:pt x="382678" y="55274"/>
                        <a:pt x="380949" y="56641"/>
                        <a:pt x="379233" y="57848"/>
                      </a:cubicBezTo>
                      <a:cubicBezTo>
                        <a:pt x="375213" y="60555"/>
                        <a:pt x="371299" y="63075"/>
                        <a:pt x="367399" y="65661"/>
                      </a:cubicBezTo>
                      <a:cubicBezTo>
                        <a:pt x="366876" y="66063"/>
                        <a:pt x="365965" y="65768"/>
                        <a:pt x="365214" y="65996"/>
                      </a:cubicBezTo>
                      <a:cubicBezTo>
                        <a:pt x="364182" y="66278"/>
                        <a:pt x="363030" y="66626"/>
                        <a:pt x="362065" y="67028"/>
                      </a:cubicBezTo>
                      <a:lnTo>
                        <a:pt x="348917" y="73301"/>
                      </a:lnTo>
                      <a:cubicBezTo>
                        <a:pt x="348059" y="73756"/>
                        <a:pt x="346625" y="73408"/>
                        <a:pt x="346102" y="74158"/>
                      </a:cubicBezTo>
                      <a:cubicBezTo>
                        <a:pt x="343811" y="77147"/>
                        <a:pt x="340366" y="78461"/>
                        <a:pt x="337659" y="80940"/>
                      </a:cubicBezTo>
                      <a:cubicBezTo>
                        <a:pt x="334147" y="83808"/>
                        <a:pt x="330716" y="86676"/>
                        <a:pt x="328639" y="91166"/>
                      </a:cubicBezTo>
                      <a:cubicBezTo>
                        <a:pt x="327781" y="92949"/>
                        <a:pt x="326119" y="93056"/>
                        <a:pt x="324511" y="92547"/>
                      </a:cubicBezTo>
                      <a:cubicBezTo>
                        <a:pt x="322608" y="91970"/>
                        <a:pt x="320597" y="91515"/>
                        <a:pt x="318882" y="90590"/>
                      </a:cubicBezTo>
                      <a:cubicBezTo>
                        <a:pt x="312100" y="87145"/>
                        <a:pt x="305560" y="88861"/>
                        <a:pt x="299060" y="89906"/>
                      </a:cubicBezTo>
                      <a:cubicBezTo>
                        <a:pt x="297746" y="90081"/>
                        <a:pt x="296594" y="90536"/>
                        <a:pt x="295441" y="90764"/>
                      </a:cubicBezTo>
                      <a:cubicBezTo>
                        <a:pt x="292680" y="91340"/>
                        <a:pt x="289691" y="91166"/>
                        <a:pt x="287748" y="94034"/>
                      </a:cubicBezTo>
                      <a:cubicBezTo>
                        <a:pt x="287574" y="94316"/>
                        <a:pt x="287172" y="94611"/>
                        <a:pt x="286823" y="94785"/>
                      </a:cubicBezTo>
                      <a:cubicBezTo>
                        <a:pt x="284236" y="95870"/>
                        <a:pt x="281543" y="96795"/>
                        <a:pt x="278956" y="98055"/>
                      </a:cubicBezTo>
                      <a:cubicBezTo>
                        <a:pt x="273327" y="100816"/>
                        <a:pt x="267296" y="102585"/>
                        <a:pt x="260916" y="102531"/>
                      </a:cubicBezTo>
                      <a:cubicBezTo>
                        <a:pt x="258102" y="102357"/>
                        <a:pt x="255515" y="102304"/>
                        <a:pt x="252767" y="102531"/>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sp>
              <p:nvSpPr>
                <p:cNvPr id="381" name="PA-任意多边形 58">
                  <a:extLst>
                    <a:ext uri="{FF2B5EF4-FFF2-40B4-BE49-F238E27FC236}">
                      <a16:creationId xmlns:a16="http://schemas.microsoft.com/office/drawing/2014/main" id="{DB329AF6-1993-5D02-AA7A-F939F63FD807}"/>
                    </a:ext>
                  </a:extLst>
                </p:cNvPr>
                <p:cNvSpPr/>
                <p:nvPr>
                  <p:custDataLst>
                    <p:tags r:id="rId24"/>
                  </p:custDataLst>
                </p:nvPr>
              </p:nvSpPr>
              <p:spPr>
                <a:xfrm>
                  <a:off x="-3858494" y="-431806"/>
                  <a:ext cx="693134" cy="304297"/>
                </a:xfrm>
                <a:custGeom>
                  <a:avLst/>
                  <a:gdLst>
                    <a:gd name="connsiteX0" fmla="*/ 294833 w 693134"/>
                    <a:gd name="connsiteY0" fmla="*/ 38183 h 304297"/>
                    <a:gd name="connsiteX1" fmla="*/ 287716 w 693134"/>
                    <a:gd name="connsiteY1" fmla="*/ 38464 h 304297"/>
                    <a:gd name="connsiteX2" fmla="*/ 280707 w 693134"/>
                    <a:gd name="connsiteY2" fmla="*/ 38866 h 304297"/>
                    <a:gd name="connsiteX3" fmla="*/ 274099 w 693134"/>
                    <a:gd name="connsiteY3" fmla="*/ 38813 h 304297"/>
                    <a:gd name="connsiteX4" fmla="*/ 245096 w 693134"/>
                    <a:gd name="connsiteY4" fmla="*/ 40649 h 304297"/>
                    <a:gd name="connsiteX5" fmla="*/ 231881 w 693134"/>
                    <a:gd name="connsiteY5" fmla="*/ 43986 h 304297"/>
                    <a:gd name="connsiteX6" fmla="*/ 225850 w 693134"/>
                    <a:gd name="connsiteY6" fmla="*/ 44442 h 304297"/>
                    <a:gd name="connsiteX7" fmla="*/ 220342 w 693134"/>
                    <a:gd name="connsiteY7" fmla="*/ 44616 h 304297"/>
                    <a:gd name="connsiteX8" fmla="*/ 219591 w 693134"/>
                    <a:gd name="connsiteY8" fmla="*/ 44562 h 304297"/>
                    <a:gd name="connsiteX9" fmla="*/ 209311 w 693134"/>
                    <a:gd name="connsiteY9" fmla="*/ 44911 h 304297"/>
                    <a:gd name="connsiteX10" fmla="*/ 200519 w 693134"/>
                    <a:gd name="connsiteY10" fmla="*/ 46224 h 304297"/>
                    <a:gd name="connsiteX11" fmla="*/ 191379 w 693134"/>
                    <a:gd name="connsiteY11" fmla="*/ 48181 h 304297"/>
                    <a:gd name="connsiteX12" fmla="*/ 165874 w 693134"/>
                    <a:gd name="connsiteY12" fmla="*/ 58515 h 304297"/>
                    <a:gd name="connsiteX13" fmla="*/ 157886 w 693134"/>
                    <a:gd name="connsiteY13" fmla="*/ 61557 h 304297"/>
                    <a:gd name="connsiteX14" fmla="*/ 147553 w 693134"/>
                    <a:gd name="connsiteY14" fmla="*/ 66328 h 304297"/>
                    <a:gd name="connsiteX15" fmla="*/ 143251 w 693134"/>
                    <a:gd name="connsiteY15" fmla="*/ 68446 h 304297"/>
                    <a:gd name="connsiteX16" fmla="*/ 132569 w 693134"/>
                    <a:gd name="connsiteY16" fmla="*/ 72466 h 304297"/>
                    <a:gd name="connsiteX17" fmla="*/ 121941 w 693134"/>
                    <a:gd name="connsiteY17" fmla="*/ 77868 h 304297"/>
                    <a:gd name="connsiteX18" fmla="*/ 121311 w 693134"/>
                    <a:gd name="connsiteY18" fmla="*/ 78216 h 304297"/>
                    <a:gd name="connsiteX19" fmla="*/ 113041 w 693134"/>
                    <a:gd name="connsiteY19" fmla="*/ 85333 h 304297"/>
                    <a:gd name="connsiteX20" fmla="*/ 103110 w 693134"/>
                    <a:gd name="connsiteY20" fmla="*/ 96645 h 304297"/>
                    <a:gd name="connsiteX21" fmla="*/ 99197 w 693134"/>
                    <a:gd name="connsiteY21" fmla="*/ 101979 h 304297"/>
                    <a:gd name="connsiteX22" fmla="*/ 91209 w 693134"/>
                    <a:gd name="connsiteY22" fmla="*/ 113813 h 304297"/>
                    <a:gd name="connsiteX23" fmla="*/ 85352 w 693134"/>
                    <a:gd name="connsiteY23" fmla="*/ 127484 h 304297"/>
                    <a:gd name="connsiteX24" fmla="*/ 82993 w 693134"/>
                    <a:gd name="connsiteY24" fmla="*/ 133461 h 304297"/>
                    <a:gd name="connsiteX25" fmla="*/ 84253 w 693134"/>
                    <a:gd name="connsiteY25" fmla="*/ 133582 h 304297"/>
                    <a:gd name="connsiteX26" fmla="*/ 94653 w 693134"/>
                    <a:gd name="connsiteY26" fmla="*/ 134614 h 304297"/>
                    <a:gd name="connsiteX27" fmla="*/ 111433 w 693134"/>
                    <a:gd name="connsiteY27" fmla="*/ 136115 h 304297"/>
                    <a:gd name="connsiteX28" fmla="*/ 112867 w 693134"/>
                    <a:gd name="connsiteY28" fmla="*/ 136343 h 304297"/>
                    <a:gd name="connsiteX29" fmla="*/ 126993 w 693134"/>
                    <a:gd name="connsiteY29" fmla="*/ 137830 h 304297"/>
                    <a:gd name="connsiteX30" fmla="*/ 131939 w 693134"/>
                    <a:gd name="connsiteY30" fmla="*/ 138876 h 304297"/>
                    <a:gd name="connsiteX31" fmla="*/ 134070 w 693134"/>
                    <a:gd name="connsiteY31" fmla="*/ 139908 h 304297"/>
                    <a:gd name="connsiteX32" fmla="*/ 152445 w 693134"/>
                    <a:gd name="connsiteY32" fmla="*/ 145765 h 304297"/>
                    <a:gd name="connsiteX33" fmla="*/ 155085 w 693134"/>
                    <a:gd name="connsiteY33" fmla="*/ 146689 h 304297"/>
                    <a:gd name="connsiteX34" fmla="*/ 162952 w 693134"/>
                    <a:gd name="connsiteY34" fmla="*/ 150308 h 304297"/>
                    <a:gd name="connsiteX35" fmla="*/ 169439 w 693134"/>
                    <a:gd name="connsiteY35" fmla="*/ 151340 h 304297"/>
                    <a:gd name="connsiteX36" fmla="*/ 186447 w 693134"/>
                    <a:gd name="connsiteY36" fmla="*/ 149786 h 304297"/>
                    <a:gd name="connsiteX37" fmla="*/ 201029 w 693134"/>
                    <a:gd name="connsiteY37" fmla="*/ 148861 h 304297"/>
                    <a:gd name="connsiteX38" fmla="*/ 214244 w 693134"/>
                    <a:gd name="connsiteY38" fmla="*/ 148110 h 304297"/>
                    <a:gd name="connsiteX39" fmla="*/ 224416 w 693134"/>
                    <a:gd name="connsiteY39" fmla="*/ 148686 h 304297"/>
                    <a:gd name="connsiteX40" fmla="*/ 232404 w 693134"/>
                    <a:gd name="connsiteY40" fmla="*/ 148633 h 304297"/>
                    <a:gd name="connsiteX41" fmla="*/ 236023 w 693134"/>
                    <a:gd name="connsiteY41" fmla="*/ 149089 h 304297"/>
                    <a:gd name="connsiteX42" fmla="*/ 241826 w 693134"/>
                    <a:gd name="connsiteY42" fmla="*/ 150241 h 304297"/>
                    <a:gd name="connsiteX43" fmla="*/ 249237 w 693134"/>
                    <a:gd name="connsiteY43" fmla="*/ 151796 h 304297"/>
                    <a:gd name="connsiteX44" fmla="*/ 250846 w 693134"/>
                    <a:gd name="connsiteY44" fmla="*/ 151447 h 304297"/>
                    <a:gd name="connsiteX45" fmla="*/ 252052 w 693134"/>
                    <a:gd name="connsiteY45" fmla="*/ 151220 h 304297"/>
                    <a:gd name="connsiteX46" fmla="*/ 258539 w 693134"/>
                    <a:gd name="connsiteY46" fmla="*/ 154503 h 304297"/>
                    <a:gd name="connsiteX47" fmla="*/ 259866 w 693134"/>
                    <a:gd name="connsiteY47" fmla="*/ 154959 h 304297"/>
                    <a:gd name="connsiteX48" fmla="*/ 266755 w 693134"/>
                    <a:gd name="connsiteY48" fmla="*/ 157264 h 304297"/>
                    <a:gd name="connsiteX49" fmla="*/ 273308 w 693134"/>
                    <a:gd name="connsiteY49" fmla="*/ 158524 h 304297"/>
                    <a:gd name="connsiteX50" fmla="*/ 283307 w 693134"/>
                    <a:gd name="connsiteY50" fmla="*/ 157371 h 304297"/>
                    <a:gd name="connsiteX51" fmla="*/ 302486 w 693134"/>
                    <a:gd name="connsiteY51" fmla="*/ 154610 h 304297"/>
                    <a:gd name="connsiteX52" fmla="*/ 312082 w 693134"/>
                    <a:gd name="connsiteY52" fmla="*/ 154503 h 304297"/>
                    <a:gd name="connsiteX53" fmla="*/ 333392 w 693134"/>
                    <a:gd name="connsiteY53" fmla="*/ 149209 h 304297"/>
                    <a:gd name="connsiteX54" fmla="*/ 342412 w 693134"/>
                    <a:gd name="connsiteY54" fmla="*/ 144961 h 304297"/>
                    <a:gd name="connsiteX55" fmla="*/ 343444 w 693134"/>
                    <a:gd name="connsiteY55" fmla="*/ 144156 h 304297"/>
                    <a:gd name="connsiteX56" fmla="*/ 352182 w 693134"/>
                    <a:gd name="connsiteY56" fmla="*/ 140082 h 304297"/>
                    <a:gd name="connsiteX57" fmla="*/ 356136 w 693134"/>
                    <a:gd name="connsiteY57" fmla="*/ 138474 h 304297"/>
                    <a:gd name="connsiteX58" fmla="*/ 378706 w 693134"/>
                    <a:gd name="connsiteY58" fmla="*/ 134574 h 304297"/>
                    <a:gd name="connsiteX59" fmla="*/ 385420 w 693134"/>
                    <a:gd name="connsiteY59" fmla="*/ 134976 h 304297"/>
                    <a:gd name="connsiteX60" fmla="*/ 389843 w 693134"/>
                    <a:gd name="connsiteY60" fmla="*/ 132215 h 304297"/>
                    <a:gd name="connsiteX61" fmla="*/ 397536 w 693134"/>
                    <a:gd name="connsiteY61" fmla="*/ 118665 h 304297"/>
                    <a:gd name="connsiteX62" fmla="*/ 404948 w 693134"/>
                    <a:gd name="connsiteY62" fmla="*/ 108787 h 304297"/>
                    <a:gd name="connsiteX63" fmla="*/ 407762 w 693134"/>
                    <a:gd name="connsiteY63" fmla="*/ 106723 h 304297"/>
                    <a:gd name="connsiteX64" fmla="*/ 419369 w 693134"/>
                    <a:gd name="connsiteY64" fmla="*/ 94366 h 304297"/>
                    <a:gd name="connsiteX65" fmla="*/ 422358 w 693134"/>
                    <a:gd name="connsiteY65" fmla="*/ 91779 h 304297"/>
                    <a:gd name="connsiteX66" fmla="*/ 424596 w 693134"/>
                    <a:gd name="connsiteY66" fmla="*/ 90466 h 304297"/>
                    <a:gd name="connsiteX67" fmla="*/ 433911 w 693134"/>
                    <a:gd name="connsiteY67" fmla="*/ 76675 h 304297"/>
                    <a:gd name="connsiteX68" fmla="*/ 435921 w 693134"/>
                    <a:gd name="connsiteY68" fmla="*/ 72654 h 304297"/>
                    <a:gd name="connsiteX69" fmla="*/ 434943 w 693134"/>
                    <a:gd name="connsiteY69" fmla="*/ 72373 h 304297"/>
                    <a:gd name="connsiteX70" fmla="*/ 430238 w 693134"/>
                    <a:gd name="connsiteY70" fmla="*/ 70081 h 304297"/>
                    <a:gd name="connsiteX71" fmla="*/ 427129 w 693134"/>
                    <a:gd name="connsiteY71" fmla="*/ 69344 h 304297"/>
                    <a:gd name="connsiteX72" fmla="*/ 424368 w 693134"/>
                    <a:gd name="connsiteY72" fmla="*/ 68365 h 304297"/>
                    <a:gd name="connsiteX73" fmla="*/ 417881 w 693134"/>
                    <a:gd name="connsiteY73" fmla="*/ 67856 h 304297"/>
                    <a:gd name="connsiteX74" fmla="*/ 414142 w 693134"/>
                    <a:gd name="connsiteY74" fmla="*/ 67333 h 304297"/>
                    <a:gd name="connsiteX75" fmla="*/ 411274 w 693134"/>
                    <a:gd name="connsiteY75" fmla="*/ 61476 h 304297"/>
                    <a:gd name="connsiteX76" fmla="*/ 410992 w 693134"/>
                    <a:gd name="connsiteY76" fmla="*/ 52403 h 304297"/>
                    <a:gd name="connsiteX77" fmla="*/ 415924 w 693134"/>
                    <a:gd name="connsiteY77" fmla="*/ 48382 h 304297"/>
                    <a:gd name="connsiteX78" fmla="*/ 417479 w 693134"/>
                    <a:gd name="connsiteY78" fmla="*/ 47873 h 304297"/>
                    <a:gd name="connsiteX79" fmla="*/ 423229 w 693134"/>
                    <a:gd name="connsiteY79" fmla="*/ 49253 h 304297"/>
                    <a:gd name="connsiteX80" fmla="*/ 426499 w 693134"/>
                    <a:gd name="connsiteY80" fmla="*/ 49253 h 304297"/>
                    <a:gd name="connsiteX81" fmla="*/ 430412 w 693134"/>
                    <a:gd name="connsiteY81" fmla="*/ 49883 h 304297"/>
                    <a:gd name="connsiteX82" fmla="*/ 438052 w 693134"/>
                    <a:gd name="connsiteY82" fmla="*/ 52979 h 304297"/>
                    <a:gd name="connsiteX83" fmla="*/ 443855 w 693134"/>
                    <a:gd name="connsiteY83" fmla="*/ 54360 h 304297"/>
                    <a:gd name="connsiteX84" fmla="*/ 444954 w 693134"/>
                    <a:gd name="connsiteY84" fmla="*/ 48034 h 304297"/>
                    <a:gd name="connsiteX85" fmla="*/ 446911 w 693134"/>
                    <a:gd name="connsiteY85" fmla="*/ 45903 h 304297"/>
                    <a:gd name="connsiteX86" fmla="*/ 446683 w 693134"/>
                    <a:gd name="connsiteY86" fmla="*/ 45849 h 304297"/>
                    <a:gd name="connsiteX87" fmla="*/ 442086 w 693134"/>
                    <a:gd name="connsiteY87" fmla="*/ 45728 h 304297"/>
                    <a:gd name="connsiteX88" fmla="*/ 436859 w 693134"/>
                    <a:gd name="connsiteY88" fmla="*/ 45903 h 304297"/>
                    <a:gd name="connsiteX89" fmla="*/ 414799 w 693134"/>
                    <a:gd name="connsiteY89" fmla="*/ 45554 h 304297"/>
                    <a:gd name="connsiteX90" fmla="*/ 414450 w 693134"/>
                    <a:gd name="connsiteY90" fmla="*/ 45447 h 304297"/>
                    <a:gd name="connsiteX91" fmla="*/ 396652 w 693134"/>
                    <a:gd name="connsiteY91" fmla="*/ 43946 h 304297"/>
                    <a:gd name="connsiteX92" fmla="*/ 382472 w 693134"/>
                    <a:gd name="connsiteY92" fmla="*/ 42847 h 304297"/>
                    <a:gd name="connsiteX93" fmla="*/ 379885 w 693134"/>
                    <a:gd name="connsiteY93" fmla="*/ 42901 h 304297"/>
                    <a:gd name="connsiteX94" fmla="*/ 369954 w 693134"/>
                    <a:gd name="connsiteY94" fmla="*/ 42150 h 304297"/>
                    <a:gd name="connsiteX95" fmla="*/ 359674 w 693134"/>
                    <a:gd name="connsiteY95" fmla="*/ 40488 h 304297"/>
                    <a:gd name="connsiteX96" fmla="*/ 355935 w 693134"/>
                    <a:gd name="connsiteY96" fmla="*/ 39563 h 304297"/>
                    <a:gd name="connsiteX97" fmla="*/ 347089 w 693134"/>
                    <a:gd name="connsiteY97" fmla="*/ 39215 h 304297"/>
                    <a:gd name="connsiteX98" fmla="*/ 337560 w 693134"/>
                    <a:gd name="connsiteY98" fmla="*/ 40703 h 304297"/>
                    <a:gd name="connsiteX99" fmla="*/ 326074 w 693134"/>
                    <a:gd name="connsiteY99" fmla="*/ 39965 h 304297"/>
                    <a:gd name="connsiteX100" fmla="*/ 318957 w 693134"/>
                    <a:gd name="connsiteY100" fmla="*/ 39335 h 304297"/>
                    <a:gd name="connsiteX101" fmla="*/ 311774 w 693134"/>
                    <a:gd name="connsiteY101" fmla="*/ 38987 h 304297"/>
                    <a:gd name="connsiteX102" fmla="*/ 297755 w 693134"/>
                    <a:gd name="connsiteY102" fmla="*/ 38411 h 304297"/>
                    <a:gd name="connsiteX103" fmla="*/ 294833 w 693134"/>
                    <a:gd name="connsiteY103" fmla="*/ 38183 h 304297"/>
                    <a:gd name="connsiteX104" fmla="*/ 475740 w 693134"/>
                    <a:gd name="connsiteY104" fmla="*/ 803 h 304297"/>
                    <a:gd name="connsiteX105" fmla="*/ 484706 w 693134"/>
                    <a:gd name="connsiteY105" fmla="*/ 2465 h 304297"/>
                    <a:gd name="connsiteX106" fmla="*/ 486542 w 693134"/>
                    <a:gd name="connsiteY106" fmla="*/ 10279 h 304297"/>
                    <a:gd name="connsiteX107" fmla="*/ 486489 w 693134"/>
                    <a:gd name="connsiteY107" fmla="*/ 12638 h 304297"/>
                    <a:gd name="connsiteX108" fmla="*/ 482924 w 693134"/>
                    <a:gd name="connsiteY108" fmla="*/ 20103 h 304297"/>
                    <a:gd name="connsiteX109" fmla="*/ 481543 w 693134"/>
                    <a:gd name="connsiteY109" fmla="*/ 24700 h 304297"/>
                    <a:gd name="connsiteX110" fmla="*/ 479131 w 693134"/>
                    <a:gd name="connsiteY110" fmla="*/ 29873 h 304297"/>
                    <a:gd name="connsiteX111" fmla="*/ 478554 w 693134"/>
                    <a:gd name="connsiteY111" fmla="*/ 30852 h 304297"/>
                    <a:gd name="connsiteX112" fmla="*/ 481945 w 693134"/>
                    <a:gd name="connsiteY112" fmla="*/ 31307 h 304297"/>
                    <a:gd name="connsiteX113" fmla="*/ 485912 w 693134"/>
                    <a:gd name="connsiteY113" fmla="*/ 32286 h 304297"/>
                    <a:gd name="connsiteX114" fmla="*/ 495106 w 693134"/>
                    <a:gd name="connsiteY114" fmla="*/ 32849 h 304297"/>
                    <a:gd name="connsiteX115" fmla="*/ 500387 w 693134"/>
                    <a:gd name="connsiteY115" fmla="*/ 33130 h 304297"/>
                    <a:gd name="connsiteX116" fmla="*/ 504756 w 693134"/>
                    <a:gd name="connsiteY116" fmla="*/ 38987 h 304297"/>
                    <a:gd name="connsiteX117" fmla="*/ 505440 w 693134"/>
                    <a:gd name="connsiteY117" fmla="*/ 47993 h 304297"/>
                    <a:gd name="connsiteX118" fmla="*/ 499127 w 693134"/>
                    <a:gd name="connsiteY118" fmla="*/ 52135 h 304297"/>
                    <a:gd name="connsiteX119" fmla="*/ 497117 w 693134"/>
                    <a:gd name="connsiteY119" fmla="*/ 52711 h 304297"/>
                    <a:gd name="connsiteX120" fmla="*/ 489652 w 693134"/>
                    <a:gd name="connsiteY120" fmla="*/ 51505 h 304297"/>
                    <a:gd name="connsiteX121" fmla="*/ 485403 w 693134"/>
                    <a:gd name="connsiteY121" fmla="*/ 51559 h 304297"/>
                    <a:gd name="connsiteX122" fmla="*/ 480283 w 693134"/>
                    <a:gd name="connsiteY122" fmla="*/ 50862 h 304297"/>
                    <a:gd name="connsiteX123" fmla="*/ 470004 w 693134"/>
                    <a:gd name="connsiteY123" fmla="*/ 48328 h 304297"/>
                    <a:gd name="connsiteX124" fmla="*/ 469146 w 693134"/>
                    <a:gd name="connsiteY124" fmla="*/ 48221 h 304297"/>
                    <a:gd name="connsiteX125" fmla="*/ 466733 w 693134"/>
                    <a:gd name="connsiteY125" fmla="*/ 55579 h 304297"/>
                    <a:gd name="connsiteX126" fmla="*/ 464267 w 693134"/>
                    <a:gd name="connsiteY126" fmla="*/ 58850 h 304297"/>
                    <a:gd name="connsiteX127" fmla="*/ 464039 w 693134"/>
                    <a:gd name="connsiteY127" fmla="*/ 59024 h 304297"/>
                    <a:gd name="connsiteX128" fmla="*/ 479841 w 693134"/>
                    <a:gd name="connsiteY128" fmla="*/ 62750 h 304297"/>
                    <a:gd name="connsiteX129" fmla="*/ 480189 w 693134"/>
                    <a:gd name="connsiteY129" fmla="*/ 62924 h 304297"/>
                    <a:gd name="connsiteX130" fmla="*/ 492882 w 693134"/>
                    <a:gd name="connsiteY130" fmla="*/ 68727 h 304297"/>
                    <a:gd name="connsiteX131" fmla="*/ 503108 w 693134"/>
                    <a:gd name="connsiteY131" fmla="*/ 73257 h 304297"/>
                    <a:gd name="connsiteX132" fmla="*/ 504944 w 693134"/>
                    <a:gd name="connsiteY132" fmla="*/ 74115 h 304297"/>
                    <a:gd name="connsiteX133" fmla="*/ 511779 w 693134"/>
                    <a:gd name="connsiteY133" fmla="*/ 78082 h 304297"/>
                    <a:gd name="connsiteX134" fmla="*/ 518387 w 693134"/>
                    <a:gd name="connsiteY134" fmla="*/ 82907 h 304297"/>
                    <a:gd name="connsiteX135" fmla="*/ 520518 w 693134"/>
                    <a:gd name="connsiteY135" fmla="*/ 84971 h 304297"/>
                    <a:gd name="connsiteX136" fmla="*/ 526602 w 693134"/>
                    <a:gd name="connsiteY136" fmla="*/ 88469 h 304297"/>
                    <a:gd name="connsiteX137" fmla="*/ 533840 w 693134"/>
                    <a:gd name="connsiteY137" fmla="*/ 91056 h 304297"/>
                    <a:gd name="connsiteX138" fmla="*/ 541198 w 693134"/>
                    <a:gd name="connsiteY138" fmla="*/ 96336 h 304297"/>
                    <a:gd name="connsiteX139" fmla="*/ 545620 w 693134"/>
                    <a:gd name="connsiteY139" fmla="*/ 99901 h 304297"/>
                    <a:gd name="connsiteX140" fmla="*/ 548556 w 693134"/>
                    <a:gd name="connsiteY140" fmla="*/ 102314 h 304297"/>
                    <a:gd name="connsiteX141" fmla="*/ 550957 w 693134"/>
                    <a:gd name="connsiteY141" fmla="*/ 99751 h 304297"/>
                    <a:gd name="connsiteX142" fmla="*/ 564461 w 693134"/>
                    <a:gd name="connsiteY142" fmla="*/ 115410 h 304297"/>
                    <a:gd name="connsiteX143" fmla="*/ 565432 w 693134"/>
                    <a:gd name="connsiteY143" fmla="*/ 115922 h 304297"/>
                    <a:gd name="connsiteX144" fmla="*/ 565188 w 693134"/>
                    <a:gd name="connsiteY144" fmla="*/ 116145 h 304297"/>
                    <a:gd name="connsiteX145" fmla="*/ 569209 w 693134"/>
                    <a:gd name="connsiteY145" fmla="*/ 119134 h 304297"/>
                    <a:gd name="connsiteX146" fmla="*/ 572935 w 693134"/>
                    <a:gd name="connsiteY146" fmla="*/ 122927 h 304297"/>
                    <a:gd name="connsiteX147" fmla="*/ 590103 w 693134"/>
                    <a:gd name="connsiteY147" fmla="*/ 138782 h 304297"/>
                    <a:gd name="connsiteX148" fmla="*/ 599244 w 693134"/>
                    <a:gd name="connsiteY148" fmla="*/ 145215 h 304297"/>
                    <a:gd name="connsiteX149" fmla="*/ 602460 w 693134"/>
                    <a:gd name="connsiteY149" fmla="*/ 149008 h 304297"/>
                    <a:gd name="connsiteX150" fmla="*/ 605154 w 693134"/>
                    <a:gd name="connsiteY150" fmla="*/ 152573 h 304297"/>
                    <a:gd name="connsiteX151" fmla="*/ 605382 w 693134"/>
                    <a:gd name="connsiteY151" fmla="*/ 153150 h 304297"/>
                    <a:gd name="connsiteX152" fmla="*/ 610033 w 693134"/>
                    <a:gd name="connsiteY152" fmla="*/ 160280 h 304297"/>
                    <a:gd name="connsiteX153" fmla="*/ 614456 w 693134"/>
                    <a:gd name="connsiteY153" fmla="*/ 166016 h 304297"/>
                    <a:gd name="connsiteX154" fmla="*/ 619455 w 693134"/>
                    <a:gd name="connsiteY154" fmla="*/ 171926 h 304297"/>
                    <a:gd name="connsiteX155" fmla="*/ 635819 w 693134"/>
                    <a:gd name="connsiteY155" fmla="*/ 188465 h 304297"/>
                    <a:gd name="connsiteX156" fmla="*/ 640296 w 693134"/>
                    <a:gd name="connsiteY156" fmla="*/ 194322 h 304297"/>
                    <a:gd name="connsiteX157" fmla="*/ 645978 w 693134"/>
                    <a:gd name="connsiteY157" fmla="*/ 202538 h 304297"/>
                    <a:gd name="connsiteX158" fmla="*/ 648444 w 693134"/>
                    <a:gd name="connsiteY158" fmla="*/ 206103 h 304297"/>
                    <a:gd name="connsiteX159" fmla="*/ 652519 w 693134"/>
                    <a:gd name="connsiteY159" fmla="*/ 215297 h 304297"/>
                    <a:gd name="connsiteX160" fmla="*/ 656647 w 693134"/>
                    <a:gd name="connsiteY160" fmla="*/ 225054 h 304297"/>
                    <a:gd name="connsiteX161" fmla="*/ 656928 w 693134"/>
                    <a:gd name="connsiteY161" fmla="*/ 225684 h 304297"/>
                    <a:gd name="connsiteX162" fmla="*/ 662035 w 693134"/>
                    <a:gd name="connsiteY162" fmla="*/ 233900 h 304297"/>
                    <a:gd name="connsiteX163" fmla="*/ 669393 w 693134"/>
                    <a:gd name="connsiteY163" fmla="*/ 245453 h 304297"/>
                    <a:gd name="connsiteX164" fmla="*/ 672314 w 693134"/>
                    <a:gd name="connsiteY164" fmla="*/ 250787 h 304297"/>
                    <a:gd name="connsiteX165" fmla="*/ 678292 w 693134"/>
                    <a:gd name="connsiteY165" fmla="*/ 262340 h 304297"/>
                    <a:gd name="connsiteX166" fmla="*/ 684846 w 693134"/>
                    <a:gd name="connsiteY166" fmla="*/ 274174 h 304297"/>
                    <a:gd name="connsiteX167" fmla="*/ 688974 w 693134"/>
                    <a:gd name="connsiteY167" fmla="*/ 283877 h 304297"/>
                    <a:gd name="connsiteX168" fmla="*/ 693115 w 693134"/>
                    <a:gd name="connsiteY168" fmla="*/ 302896 h 304297"/>
                    <a:gd name="connsiteX169" fmla="*/ 682835 w 693134"/>
                    <a:gd name="connsiteY169" fmla="*/ 302494 h 304297"/>
                    <a:gd name="connsiteX170" fmla="*/ 673588 w 693134"/>
                    <a:gd name="connsiteY170" fmla="*/ 294573 h 304297"/>
                    <a:gd name="connsiteX171" fmla="*/ 668307 w 693134"/>
                    <a:gd name="connsiteY171" fmla="*/ 289868 h 304297"/>
                    <a:gd name="connsiteX172" fmla="*/ 663884 w 693134"/>
                    <a:gd name="connsiteY172" fmla="*/ 284065 h 304297"/>
                    <a:gd name="connsiteX173" fmla="*/ 657625 w 693134"/>
                    <a:gd name="connsiteY173" fmla="*/ 274187 h 304297"/>
                    <a:gd name="connsiteX174" fmla="*/ 656017 w 693134"/>
                    <a:gd name="connsiteY174" fmla="*/ 270971 h 304297"/>
                    <a:gd name="connsiteX175" fmla="*/ 649181 w 693134"/>
                    <a:gd name="connsiteY175" fmla="*/ 257944 h 304297"/>
                    <a:gd name="connsiteX176" fmla="*/ 645791 w 693134"/>
                    <a:gd name="connsiteY176" fmla="*/ 251618 h 304297"/>
                    <a:gd name="connsiteX177" fmla="*/ 639706 w 693134"/>
                    <a:gd name="connsiteY177" fmla="*/ 242089 h 304297"/>
                    <a:gd name="connsiteX178" fmla="*/ 639183 w 693134"/>
                    <a:gd name="connsiteY178" fmla="*/ 241284 h 304297"/>
                    <a:gd name="connsiteX179" fmla="*/ 633956 w 693134"/>
                    <a:gd name="connsiteY179" fmla="*/ 233122 h 304297"/>
                    <a:gd name="connsiteX180" fmla="*/ 632455 w 693134"/>
                    <a:gd name="connsiteY180" fmla="*/ 229959 h 304297"/>
                    <a:gd name="connsiteX181" fmla="*/ 632281 w 693134"/>
                    <a:gd name="connsiteY181" fmla="*/ 228297 h 304297"/>
                    <a:gd name="connsiteX182" fmla="*/ 627979 w 693134"/>
                    <a:gd name="connsiteY182" fmla="*/ 215726 h 304297"/>
                    <a:gd name="connsiteX183" fmla="*/ 627349 w 693134"/>
                    <a:gd name="connsiteY183" fmla="*/ 213823 h 304297"/>
                    <a:gd name="connsiteX184" fmla="*/ 626317 w 693134"/>
                    <a:gd name="connsiteY184" fmla="*/ 207738 h 304297"/>
                    <a:gd name="connsiteX185" fmla="*/ 623958 w 693134"/>
                    <a:gd name="connsiteY185" fmla="*/ 203824 h 304297"/>
                    <a:gd name="connsiteX186" fmla="*/ 614134 w 693134"/>
                    <a:gd name="connsiteY186" fmla="*/ 196815 h 304297"/>
                    <a:gd name="connsiteX187" fmla="*/ 605985 w 693134"/>
                    <a:gd name="connsiteY187" fmla="*/ 190502 h 304297"/>
                    <a:gd name="connsiteX188" fmla="*/ 598627 w 693134"/>
                    <a:gd name="connsiteY188" fmla="*/ 184994 h 304297"/>
                    <a:gd name="connsiteX189" fmla="*/ 593856 w 693134"/>
                    <a:gd name="connsiteY189" fmla="*/ 179821 h 304297"/>
                    <a:gd name="connsiteX190" fmla="*/ 589835 w 693134"/>
                    <a:gd name="connsiteY190" fmla="*/ 176095 h 304297"/>
                    <a:gd name="connsiteX191" fmla="*/ 588401 w 693134"/>
                    <a:gd name="connsiteY191" fmla="*/ 174084 h 304297"/>
                    <a:gd name="connsiteX192" fmla="*/ 586391 w 693134"/>
                    <a:gd name="connsiteY192" fmla="*/ 170465 h 304297"/>
                    <a:gd name="connsiteX193" fmla="*/ 583697 w 693134"/>
                    <a:gd name="connsiteY193" fmla="*/ 165922 h 304297"/>
                    <a:gd name="connsiteX194" fmla="*/ 582719 w 693134"/>
                    <a:gd name="connsiteY194" fmla="*/ 165413 h 304297"/>
                    <a:gd name="connsiteX195" fmla="*/ 581914 w 693134"/>
                    <a:gd name="connsiteY195" fmla="*/ 165011 h 304297"/>
                    <a:gd name="connsiteX196" fmla="*/ 581057 w 693134"/>
                    <a:gd name="connsiteY196" fmla="*/ 159730 h 304297"/>
                    <a:gd name="connsiteX197" fmla="*/ 580708 w 693134"/>
                    <a:gd name="connsiteY197" fmla="*/ 158805 h 304297"/>
                    <a:gd name="connsiteX198" fmla="*/ 579100 w 693134"/>
                    <a:gd name="connsiteY198" fmla="*/ 153753 h 304297"/>
                    <a:gd name="connsiteX199" fmla="*/ 576969 w 693134"/>
                    <a:gd name="connsiteY199" fmla="*/ 149625 h 304297"/>
                    <a:gd name="connsiteX200" fmla="*/ 571340 w 693134"/>
                    <a:gd name="connsiteY200" fmla="*/ 145269 h 304297"/>
                    <a:gd name="connsiteX201" fmla="*/ 560604 w 693134"/>
                    <a:gd name="connsiteY201" fmla="*/ 137107 h 304297"/>
                    <a:gd name="connsiteX202" fmla="*/ 556476 w 693134"/>
                    <a:gd name="connsiteY202" fmla="*/ 131826 h 304297"/>
                    <a:gd name="connsiteX203" fmla="*/ 552402 w 693134"/>
                    <a:gd name="connsiteY203" fmla="*/ 127805 h 304297"/>
                    <a:gd name="connsiteX204" fmla="*/ 552348 w 693134"/>
                    <a:gd name="connsiteY204" fmla="*/ 127805 h 304297"/>
                    <a:gd name="connsiteX205" fmla="*/ 550695 w 693134"/>
                    <a:gd name="connsiteY205" fmla="*/ 129618 h 304297"/>
                    <a:gd name="connsiteX206" fmla="*/ 540149 w 693134"/>
                    <a:gd name="connsiteY206" fmla="*/ 119483 h 304297"/>
                    <a:gd name="connsiteX207" fmla="*/ 532416 w 693134"/>
                    <a:gd name="connsiteY207" fmla="*/ 117258 h 304297"/>
                    <a:gd name="connsiteX208" fmla="*/ 530543 w 693134"/>
                    <a:gd name="connsiteY208" fmla="*/ 116226 h 304297"/>
                    <a:gd name="connsiteX209" fmla="*/ 528063 w 693134"/>
                    <a:gd name="connsiteY209" fmla="*/ 114389 h 304297"/>
                    <a:gd name="connsiteX210" fmla="*/ 518936 w 693134"/>
                    <a:gd name="connsiteY210" fmla="*/ 100371 h 304297"/>
                    <a:gd name="connsiteX211" fmla="*/ 517850 w 693134"/>
                    <a:gd name="connsiteY211" fmla="*/ 95090 h 304297"/>
                    <a:gd name="connsiteX212" fmla="*/ 514808 w 693134"/>
                    <a:gd name="connsiteY212" fmla="*/ 93133 h 304297"/>
                    <a:gd name="connsiteX213" fmla="*/ 502746 w 693134"/>
                    <a:gd name="connsiteY213" fmla="*/ 93589 h 304297"/>
                    <a:gd name="connsiteX214" fmla="*/ 494021 w 693134"/>
                    <a:gd name="connsiteY214" fmla="*/ 91525 h 304297"/>
                    <a:gd name="connsiteX215" fmla="*/ 492064 w 693134"/>
                    <a:gd name="connsiteY215" fmla="*/ 90024 h 304297"/>
                    <a:gd name="connsiteX216" fmla="*/ 481329 w 693134"/>
                    <a:gd name="connsiteY216" fmla="*/ 85092 h 304297"/>
                    <a:gd name="connsiteX217" fmla="*/ 479144 w 693134"/>
                    <a:gd name="connsiteY217" fmla="*/ 83376 h 304297"/>
                    <a:gd name="connsiteX218" fmla="*/ 477938 w 693134"/>
                    <a:gd name="connsiteY218" fmla="*/ 81821 h 304297"/>
                    <a:gd name="connsiteX219" fmla="*/ 466908 w 693134"/>
                    <a:gd name="connsiteY219" fmla="*/ 78203 h 304297"/>
                    <a:gd name="connsiteX220" fmla="*/ 461734 w 693134"/>
                    <a:gd name="connsiteY220" fmla="*/ 77291 h 304297"/>
                    <a:gd name="connsiteX221" fmla="*/ 454899 w 693134"/>
                    <a:gd name="connsiteY221" fmla="*/ 76246 h 304297"/>
                    <a:gd name="connsiteX222" fmla="*/ 454671 w 693134"/>
                    <a:gd name="connsiteY222" fmla="*/ 76246 h 304297"/>
                    <a:gd name="connsiteX223" fmla="*/ 444217 w 693134"/>
                    <a:gd name="connsiteY223" fmla="*/ 94514 h 304297"/>
                    <a:gd name="connsiteX224" fmla="*/ 443936 w 693134"/>
                    <a:gd name="connsiteY224" fmla="*/ 94862 h 304297"/>
                    <a:gd name="connsiteX225" fmla="*/ 431190 w 693134"/>
                    <a:gd name="connsiteY225" fmla="*/ 110717 h 304297"/>
                    <a:gd name="connsiteX226" fmla="*/ 419878 w 693134"/>
                    <a:gd name="connsiteY226" fmla="*/ 122485 h 304297"/>
                    <a:gd name="connsiteX227" fmla="*/ 417921 w 693134"/>
                    <a:gd name="connsiteY227" fmla="*/ 124723 h 304297"/>
                    <a:gd name="connsiteX228" fmla="*/ 409129 w 693134"/>
                    <a:gd name="connsiteY228" fmla="*/ 132188 h 304297"/>
                    <a:gd name="connsiteX229" fmla="*/ 398970 w 693134"/>
                    <a:gd name="connsiteY229" fmla="*/ 138795 h 304297"/>
                    <a:gd name="connsiteX230" fmla="*/ 394950 w 693134"/>
                    <a:gd name="connsiteY230" fmla="*/ 140699 h 304297"/>
                    <a:gd name="connsiteX231" fmla="*/ 386452 w 693134"/>
                    <a:gd name="connsiteY231" fmla="*/ 146328 h 304297"/>
                    <a:gd name="connsiteX232" fmla="*/ 377660 w 693134"/>
                    <a:gd name="connsiteY232" fmla="*/ 153284 h 304297"/>
                    <a:gd name="connsiteX233" fmla="*/ 365250 w 693134"/>
                    <a:gd name="connsiteY233" fmla="*/ 158738 h 304297"/>
                    <a:gd name="connsiteX234" fmla="*/ 357262 w 693134"/>
                    <a:gd name="connsiteY234" fmla="*/ 161553 h 304297"/>
                    <a:gd name="connsiteX235" fmla="*/ 349113 w 693134"/>
                    <a:gd name="connsiteY235" fmla="*/ 164086 h 304297"/>
                    <a:gd name="connsiteX236" fmla="*/ 333204 w 693134"/>
                    <a:gd name="connsiteY236" fmla="*/ 168160 h 304297"/>
                    <a:gd name="connsiteX237" fmla="*/ 329760 w 693134"/>
                    <a:gd name="connsiteY237" fmla="*/ 168737 h 304297"/>
                    <a:gd name="connsiteX238" fmla="*/ 321665 w 693134"/>
                    <a:gd name="connsiteY238" fmla="*/ 170465 h 304297"/>
                    <a:gd name="connsiteX239" fmla="*/ 313623 w 693134"/>
                    <a:gd name="connsiteY239" fmla="*/ 172302 h 304297"/>
                    <a:gd name="connsiteX240" fmla="*/ 305809 w 693134"/>
                    <a:gd name="connsiteY240" fmla="*/ 173106 h 304297"/>
                    <a:gd name="connsiteX241" fmla="*/ 271754 w 693134"/>
                    <a:gd name="connsiteY241" fmla="*/ 175518 h 304297"/>
                    <a:gd name="connsiteX242" fmla="*/ 255899 w 693134"/>
                    <a:gd name="connsiteY242" fmla="*/ 177582 h 304297"/>
                    <a:gd name="connsiteX243" fmla="*/ 248715 w 693134"/>
                    <a:gd name="connsiteY243" fmla="*/ 177127 h 304297"/>
                    <a:gd name="connsiteX244" fmla="*/ 242228 w 693134"/>
                    <a:gd name="connsiteY244" fmla="*/ 176202 h 304297"/>
                    <a:gd name="connsiteX245" fmla="*/ 241370 w 693134"/>
                    <a:gd name="connsiteY245" fmla="*/ 175974 h 304297"/>
                    <a:gd name="connsiteX246" fmla="*/ 229429 w 693134"/>
                    <a:gd name="connsiteY246" fmla="*/ 174138 h 304297"/>
                    <a:gd name="connsiteX247" fmla="*/ 219095 w 693134"/>
                    <a:gd name="connsiteY247" fmla="*/ 172932 h 304297"/>
                    <a:gd name="connsiteX248" fmla="*/ 207958 w 693134"/>
                    <a:gd name="connsiteY248" fmla="*/ 171833 h 304297"/>
                    <a:gd name="connsiteX249" fmla="*/ 175162 w 693134"/>
                    <a:gd name="connsiteY249" fmla="*/ 170908 h 304297"/>
                    <a:gd name="connsiteX250" fmla="*/ 164882 w 693134"/>
                    <a:gd name="connsiteY250" fmla="*/ 169769 h 304297"/>
                    <a:gd name="connsiteX251" fmla="*/ 151091 w 693134"/>
                    <a:gd name="connsiteY251" fmla="*/ 168040 h 304297"/>
                    <a:gd name="connsiteX252" fmla="*/ 145113 w 693134"/>
                    <a:gd name="connsiteY252" fmla="*/ 167236 h 304297"/>
                    <a:gd name="connsiteX253" fmla="*/ 131497 w 693134"/>
                    <a:gd name="connsiteY253" fmla="*/ 163684 h 304297"/>
                    <a:gd name="connsiteX254" fmla="*/ 117142 w 693134"/>
                    <a:gd name="connsiteY254" fmla="*/ 160347 h 304297"/>
                    <a:gd name="connsiteX255" fmla="*/ 116218 w 693134"/>
                    <a:gd name="connsiteY255" fmla="*/ 160119 h 304297"/>
                    <a:gd name="connsiteX256" fmla="*/ 102896 w 693134"/>
                    <a:gd name="connsiteY256" fmla="*/ 158618 h 304297"/>
                    <a:gd name="connsiteX257" fmla="*/ 84119 w 693134"/>
                    <a:gd name="connsiteY257" fmla="*/ 157358 h 304297"/>
                    <a:gd name="connsiteX258" fmla="*/ 75729 w 693134"/>
                    <a:gd name="connsiteY258" fmla="*/ 156674 h 304297"/>
                    <a:gd name="connsiteX259" fmla="*/ 73316 w 693134"/>
                    <a:gd name="connsiteY259" fmla="*/ 156554 h 304297"/>
                    <a:gd name="connsiteX260" fmla="*/ 72284 w 693134"/>
                    <a:gd name="connsiteY260" fmla="*/ 158390 h 304297"/>
                    <a:gd name="connsiteX261" fmla="*/ 66146 w 693134"/>
                    <a:gd name="connsiteY261" fmla="*/ 155977 h 304297"/>
                    <a:gd name="connsiteX262" fmla="*/ 58104 w 693134"/>
                    <a:gd name="connsiteY262" fmla="*/ 155294 h 304297"/>
                    <a:gd name="connsiteX263" fmla="*/ 39890 w 693134"/>
                    <a:gd name="connsiteY263" fmla="*/ 155240 h 304297"/>
                    <a:gd name="connsiteX264" fmla="*/ 25764 w 693134"/>
                    <a:gd name="connsiteY264" fmla="*/ 154838 h 304297"/>
                    <a:gd name="connsiteX265" fmla="*/ 152 w 693134"/>
                    <a:gd name="connsiteY265" fmla="*/ 152077 h 304297"/>
                    <a:gd name="connsiteX266" fmla="*/ 5205 w 693134"/>
                    <a:gd name="connsiteY266" fmla="*/ 142428 h 304297"/>
                    <a:gd name="connsiteX267" fmla="*/ 20376 w 693134"/>
                    <a:gd name="connsiteY267" fmla="*/ 136517 h 304297"/>
                    <a:gd name="connsiteX268" fmla="*/ 29678 w 693134"/>
                    <a:gd name="connsiteY268" fmla="*/ 133475 h 304297"/>
                    <a:gd name="connsiteX269" fmla="*/ 40078 w 693134"/>
                    <a:gd name="connsiteY269" fmla="*/ 132094 h 304297"/>
                    <a:gd name="connsiteX270" fmla="*/ 57247 w 693134"/>
                    <a:gd name="connsiteY270" fmla="*/ 131518 h 304297"/>
                    <a:gd name="connsiteX271" fmla="*/ 61897 w 693134"/>
                    <a:gd name="connsiteY271" fmla="*/ 131746 h 304297"/>
                    <a:gd name="connsiteX272" fmla="*/ 61951 w 693134"/>
                    <a:gd name="connsiteY272" fmla="*/ 128181 h 304297"/>
                    <a:gd name="connsiteX273" fmla="*/ 63841 w 693134"/>
                    <a:gd name="connsiteY273" fmla="*/ 118705 h 304297"/>
                    <a:gd name="connsiteX274" fmla="*/ 69590 w 693134"/>
                    <a:gd name="connsiteY274" fmla="*/ 103828 h 304297"/>
                    <a:gd name="connsiteX275" fmla="*/ 72003 w 693134"/>
                    <a:gd name="connsiteY275" fmla="*/ 99526 h 304297"/>
                    <a:gd name="connsiteX276" fmla="*/ 83784 w 693134"/>
                    <a:gd name="connsiteY276" fmla="*/ 82934 h 304297"/>
                    <a:gd name="connsiteX277" fmla="*/ 90391 w 693134"/>
                    <a:gd name="connsiteY277" fmla="*/ 75576 h 304297"/>
                    <a:gd name="connsiteX278" fmla="*/ 101596 w 693134"/>
                    <a:gd name="connsiteY278" fmla="*/ 64371 h 304297"/>
                    <a:gd name="connsiteX279" fmla="*/ 102628 w 693134"/>
                    <a:gd name="connsiteY279" fmla="*/ 63567 h 304297"/>
                    <a:gd name="connsiteX280" fmla="*/ 113256 w 693134"/>
                    <a:gd name="connsiteY280" fmla="*/ 55244 h 304297"/>
                    <a:gd name="connsiteX281" fmla="*/ 117504 w 693134"/>
                    <a:gd name="connsiteY281" fmla="*/ 52832 h 304297"/>
                    <a:gd name="connsiteX282" fmla="*/ 119635 w 693134"/>
                    <a:gd name="connsiteY282" fmla="*/ 52255 h 304297"/>
                    <a:gd name="connsiteX283" fmla="*/ 136576 w 693134"/>
                    <a:gd name="connsiteY283" fmla="*/ 46747 h 304297"/>
                    <a:gd name="connsiteX284" fmla="*/ 139216 w 693134"/>
                    <a:gd name="connsiteY284" fmla="*/ 46224 h 304297"/>
                    <a:gd name="connsiteX285" fmla="*/ 147204 w 693134"/>
                    <a:gd name="connsiteY285" fmla="*/ 45420 h 304297"/>
                    <a:gd name="connsiteX286" fmla="*/ 152713 w 693134"/>
                    <a:gd name="connsiteY286" fmla="*/ 43356 h 304297"/>
                    <a:gd name="connsiteX287" fmla="*/ 165861 w 693134"/>
                    <a:gd name="connsiteY287" fmla="*/ 34859 h 304297"/>
                    <a:gd name="connsiteX288" fmla="*/ 178043 w 693134"/>
                    <a:gd name="connsiteY288" fmla="*/ 28600 h 304297"/>
                    <a:gd name="connsiteX289" fmla="*/ 189476 w 693134"/>
                    <a:gd name="connsiteY289" fmla="*/ 23722 h 304297"/>
                    <a:gd name="connsiteX290" fmla="*/ 198831 w 693134"/>
                    <a:gd name="connsiteY290" fmla="*/ 21537 h 304297"/>
                    <a:gd name="connsiteX291" fmla="*/ 206189 w 693134"/>
                    <a:gd name="connsiteY291" fmla="*/ 19527 h 304297"/>
                    <a:gd name="connsiteX292" fmla="*/ 209580 w 693134"/>
                    <a:gd name="connsiteY292" fmla="*/ 19178 h 304297"/>
                    <a:gd name="connsiteX293" fmla="*/ 215262 w 693134"/>
                    <a:gd name="connsiteY293" fmla="*/ 19232 h 304297"/>
                    <a:gd name="connsiteX294" fmla="*/ 222446 w 693134"/>
                    <a:gd name="connsiteY294" fmla="*/ 19460 h 304297"/>
                    <a:gd name="connsiteX295" fmla="*/ 223826 w 693134"/>
                    <a:gd name="connsiteY295" fmla="*/ 18883 h 304297"/>
                    <a:gd name="connsiteX296" fmla="*/ 224979 w 693134"/>
                    <a:gd name="connsiteY296" fmla="*/ 18481 h 304297"/>
                    <a:gd name="connsiteX297" fmla="*/ 231412 w 693134"/>
                    <a:gd name="connsiteY297" fmla="*/ 20894 h 304297"/>
                    <a:gd name="connsiteX298" fmla="*/ 232739 w 693134"/>
                    <a:gd name="connsiteY298" fmla="*/ 21175 h 304297"/>
                    <a:gd name="connsiteX299" fmla="*/ 239293 w 693134"/>
                    <a:gd name="connsiteY299" fmla="*/ 22783 h 304297"/>
                    <a:gd name="connsiteX300" fmla="*/ 245378 w 693134"/>
                    <a:gd name="connsiteY300" fmla="*/ 23521 h 304297"/>
                    <a:gd name="connsiteX301" fmla="*/ 254625 w 693134"/>
                    <a:gd name="connsiteY301" fmla="*/ 22140 h 304297"/>
                    <a:gd name="connsiteX302" fmla="*/ 272598 w 693134"/>
                    <a:gd name="connsiteY302" fmla="*/ 20130 h 304297"/>
                    <a:gd name="connsiteX303" fmla="*/ 281564 w 693134"/>
                    <a:gd name="connsiteY303" fmla="*/ 21054 h 304297"/>
                    <a:gd name="connsiteX304" fmla="*/ 302244 w 693134"/>
                    <a:gd name="connsiteY304" fmla="*/ 20130 h 304297"/>
                    <a:gd name="connsiteX305" fmla="*/ 311720 w 693134"/>
                    <a:gd name="connsiteY305" fmla="*/ 18629 h 304297"/>
                    <a:gd name="connsiteX306" fmla="*/ 312873 w 693134"/>
                    <a:gd name="connsiteY306" fmla="*/ 18173 h 304297"/>
                    <a:gd name="connsiteX307" fmla="*/ 322228 w 693134"/>
                    <a:gd name="connsiteY307" fmla="*/ 17422 h 304297"/>
                    <a:gd name="connsiteX308" fmla="*/ 326476 w 693134"/>
                    <a:gd name="connsiteY308" fmla="*/ 17717 h 304297"/>
                    <a:gd name="connsiteX309" fmla="*/ 347330 w 693134"/>
                    <a:gd name="connsiteY309" fmla="*/ 25129 h 304297"/>
                    <a:gd name="connsiteX310" fmla="*/ 352276 w 693134"/>
                    <a:gd name="connsiteY310" fmla="*/ 29257 h 304297"/>
                    <a:gd name="connsiteX311" fmla="*/ 356980 w 693134"/>
                    <a:gd name="connsiteY311" fmla="*/ 29659 h 304297"/>
                    <a:gd name="connsiteX312" fmla="*/ 370932 w 693134"/>
                    <a:gd name="connsiteY312" fmla="*/ 24137 h 304297"/>
                    <a:gd name="connsiteX313" fmla="*/ 382874 w 693134"/>
                    <a:gd name="connsiteY313" fmla="*/ 22529 h 304297"/>
                    <a:gd name="connsiteX314" fmla="*/ 386157 w 693134"/>
                    <a:gd name="connsiteY314" fmla="*/ 23279 h 304297"/>
                    <a:gd name="connsiteX315" fmla="*/ 402576 w 693134"/>
                    <a:gd name="connsiteY315" fmla="*/ 24660 h 304297"/>
                    <a:gd name="connsiteX316" fmla="*/ 406315 w 693134"/>
                    <a:gd name="connsiteY316" fmla="*/ 25638 h 304297"/>
                    <a:gd name="connsiteX317" fmla="*/ 408607 w 693134"/>
                    <a:gd name="connsiteY317" fmla="*/ 26737 h 304297"/>
                    <a:gd name="connsiteX318" fmla="*/ 424515 w 693134"/>
                    <a:gd name="connsiteY318" fmla="*/ 27474 h 304297"/>
                    <a:gd name="connsiteX319" fmla="*/ 431806 w 693134"/>
                    <a:gd name="connsiteY319" fmla="*/ 27421 h 304297"/>
                    <a:gd name="connsiteX320" fmla="*/ 441510 w 693134"/>
                    <a:gd name="connsiteY320" fmla="*/ 27086 h 304297"/>
                    <a:gd name="connsiteX321" fmla="*/ 445651 w 693134"/>
                    <a:gd name="connsiteY321" fmla="*/ 26228 h 304297"/>
                    <a:gd name="connsiteX322" fmla="*/ 446857 w 693134"/>
                    <a:gd name="connsiteY322" fmla="*/ 25946 h 304297"/>
                    <a:gd name="connsiteX323" fmla="*/ 453974 w 693134"/>
                    <a:gd name="connsiteY323" fmla="*/ 25263 h 304297"/>
                    <a:gd name="connsiteX324" fmla="*/ 458397 w 693134"/>
                    <a:gd name="connsiteY324" fmla="*/ 26764 h 304297"/>
                    <a:gd name="connsiteX325" fmla="*/ 458625 w 693134"/>
                    <a:gd name="connsiteY325" fmla="*/ 26536 h 304297"/>
                    <a:gd name="connsiteX326" fmla="*/ 460917 w 693134"/>
                    <a:gd name="connsiteY326" fmla="*/ 22288 h 304297"/>
                    <a:gd name="connsiteX327" fmla="*/ 463275 w 693134"/>
                    <a:gd name="connsiteY327" fmla="*/ 18615 h 304297"/>
                    <a:gd name="connsiteX328" fmla="*/ 466666 w 693134"/>
                    <a:gd name="connsiteY328" fmla="*/ 9140 h 304297"/>
                    <a:gd name="connsiteX329" fmla="*/ 468730 w 693134"/>
                    <a:gd name="connsiteY329" fmla="*/ 3739 h 30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693134" h="304297">
                      <a:moveTo>
                        <a:pt x="294833" y="38183"/>
                      </a:moveTo>
                      <a:cubicBezTo>
                        <a:pt x="292420" y="38866"/>
                        <a:pt x="290182" y="38572"/>
                        <a:pt x="287716" y="38464"/>
                      </a:cubicBezTo>
                      <a:cubicBezTo>
                        <a:pt x="285478" y="38290"/>
                        <a:pt x="283173" y="38009"/>
                        <a:pt x="280707" y="38866"/>
                      </a:cubicBezTo>
                      <a:cubicBezTo>
                        <a:pt x="278817" y="39617"/>
                        <a:pt x="276337" y="38866"/>
                        <a:pt x="274099" y="38813"/>
                      </a:cubicBezTo>
                      <a:cubicBezTo>
                        <a:pt x="264342" y="38585"/>
                        <a:pt x="254518" y="38290"/>
                        <a:pt x="245096" y="40649"/>
                      </a:cubicBezTo>
                      <a:cubicBezTo>
                        <a:pt x="240673" y="41855"/>
                        <a:pt x="236130" y="42432"/>
                        <a:pt x="231881" y="43986"/>
                      </a:cubicBezTo>
                      <a:cubicBezTo>
                        <a:pt x="230045" y="44616"/>
                        <a:pt x="227861" y="44562"/>
                        <a:pt x="225850" y="44442"/>
                      </a:cubicBezTo>
                      <a:cubicBezTo>
                        <a:pt x="224014" y="44388"/>
                        <a:pt x="222178" y="43303"/>
                        <a:pt x="220342" y="44616"/>
                      </a:cubicBezTo>
                      <a:cubicBezTo>
                        <a:pt x="220221" y="44790"/>
                        <a:pt x="219712" y="44616"/>
                        <a:pt x="219591" y="44562"/>
                      </a:cubicBezTo>
                      <a:cubicBezTo>
                        <a:pt x="216026" y="42498"/>
                        <a:pt x="212649" y="44107"/>
                        <a:pt x="209311" y="44911"/>
                      </a:cubicBezTo>
                      <a:cubicBezTo>
                        <a:pt x="206430" y="45715"/>
                        <a:pt x="203388" y="46399"/>
                        <a:pt x="200519" y="46224"/>
                      </a:cubicBezTo>
                      <a:cubicBezTo>
                        <a:pt x="197115" y="45876"/>
                        <a:pt x="194314" y="47323"/>
                        <a:pt x="191379" y="48181"/>
                      </a:cubicBezTo>
                      <a:cubicBezTo>
                        <a:pt x="182359" y="50875"/>
                        <a:pt x="173916" y="54668"/>
                        <a:pt x="165874" y="58515"/>
                      </a:cubicBezTo>
                      <a:cubicBezTo>
                        <a:pt x="163234" y="59721"/>
                        <a:pt x="160526" y="60753"/>
                        <a:pt x="157886" y="61557"/>
                      </a:cubicBezTo>
                      <a:cubicBezTo>
                        <a:pt x="154267" y="62937"/>
                        <a:pt x="150769" y="64371"/>
                        <a:pt x="147553" y="66328"/>
                      </a:cubicBezTo>
                      <a:cubicBezTo>
                        <a:pt x="146172" y="67065"/>
                        <a:pt x="144175" y="66717"/>
                        <a:pt x="143251" y="68446"/>
                      </a:cubicBezTo>
                      <a:cubicBezTo>
                        <a:pt x="138774" y="67414"/>
                        <a:pt x="136187" y="71260"/>
                        <a:pt x="132569" y="72466"/>
                      </a:cubicBezTo>
                      <a:cubicBezTo>
                        <a:pt x="128896" y="73967"/>
                        <a:pt x="125559" y="76032"/>
                        <a:pt x="121941" y="77868"/>
                      </a:cubicBezTo>
                      <a:cubicBezTo>
                        <a:pt x="121713" y="77988"/>
                        <a:pt x="121364" y="78096"/>
                        <a:pt x="121311" y="78216"/>
                      </a:cubicBezTo>
                      <a:cubicBezTo>
                        <a:pt x="119702" y="81996"/>
                        <a:pt x="115856" y="82974"/>
                        <a:pt x="113041" y="85333"/>
                      </a:cubicBezTo>
                      <a:cubicBezTo>
                        <a:pt x="109423" y="88884"/>
                        <a:pt x="106260" y="92852"/>
                        <a:pt x="103110" y="96645"/>
                      </a:cubicBezTo>
                      <a:cubicBezTo>
                        <a:pt x="101783" y="98427"/>
                        <a:pt x="100403" y="100263"/>
                        <a:pt x="99197" y="101979"/>
                      </a:cubicBezTo>
                      <a:cubicBezTo>
                        <a:pt x="96034" y="105598"/>
                        <a:pt x="94023" y="110020"/>
                        <a:pt x="91209" y="113813"/>
                      </a:cubicBezTo>
                      <a:cubicBezTo>
                        <a:pt x="88113" y="117727"/>
                        <a:pt x="87590" y="123115"/>
                        <a:pt x="85352" y="127484"/>
                      </a:cubicBezTo>
                      <a:cubicBezTo>
                        <a:pt x="84320" y="129333"/>
                        <a:pt x="83623" y="131397"/>
                        <a:pt x="82993" y="133461"/>
                      </a:cubicBezTo>
                      <a:cubicBezTo>
                        <a:pt x="83395" y="133528"/>
                        <a:pt x="83797" y="133528"/>
                        <a:pt x="84253" y="133582"/>
                      </a:cubicBezTo>
                      <a:lnTo>
                        <a:pt x="94653" y="134614"/>
                      </a:lnTo>
                      <a:lnTo>
                        <a:pt x="111433" y="136115"/>
                      </a:lnTo>
                      <a:cubicBezTo>
                        <a:pt x="111942" y="136115"/>
                        <a:pt x="112411" y="136115"/>
                        <a:pt x="112867" y="136343"/>
                      </a:cubicBezTo>
                      <a:cubicBezTo>
                        <a:pt x="117344" y="138407"/>
                        <a:pt x="122289" y="137254"/>
                        <a:pt x="126993" y="137830"/>
                      </a:cubicBezTo>
                      <a:cubicBezTo>
                        <a:pt x="128655" y="137951"/>
                        <a:pt x="130384" y="138420"/>
                        <a:pt x="131939" y="138876"/>
                      </a:cubicBezTo>
                      <a:cubicBezTo>
                        <a:pt x="132689" y="139104"/>
                        <a:pt x="133373" y="139680"/>
                        <a:pt x="134070" y="139908"/>
                      </a:cubicBezTo>
                      <a:cubicBezTo>
                        <a:pt x="140557" y="140940"/>
                        <a:pt x="146360" y="143634"/>
                        <a:pt x="152445" y="145765"/>
                      </a:cubicBezTo>
                      <a:cubicBezTo>
                        <a:pt x="153302" y="146006"/>
                        <a:pt x="154509" y="146113"/>
                        <a:pt x="155085" y="146689"/>
                      </a:cubicBezTo>
                      <a:cubicBezTo>
                        <a:pt x="157270" y="148874"/>
                        <a:pt x="160138" y="149437"/>
                        <a:pt x="162952" y="150308"/>
                      </a:cubicBezTo>
                      <a:cubicBezTo>
                        <a:pt x="165190" y="151059"/>
                        <a:pt x="167201" y="151514"/>
                        <a:pt x="169439" y="151340"/>
                      </a:cubicBezTo>
                      <a:cubicBezTo>
                        <a:pt x="175014" y="150818"/>
                        <a:pt x="180871" y="150362"/>
                        <a:pt x="186447" y="149786"/>
                      </a:cubicBezTo>
                      <a:lnTo>
                        <a:pt x="201029" y="148861"/>
                      </a:lnTo>
                      <a:cubicBezTo>
                        <a:pt x="205465" y="148566"/>
                        <a:pt x="209821" y="148164"/>
                        <a:pt x="214244" y="148110"/>
                      </a:cubicBezTo>
                      <a:cubicBezTo>
                        <a:pt x="217634" y="148057"/>
                        <a:pt x="221025" y="148633"/>
                        <a:pt x="224416" y="148686"/>
                      </a:cubicBezTo>
                      <a:lnTo>
                        <a:pt x="232404" y="148633"/>
                      </a:lnTo>
                      <a:cubicBezTo>
                        <a:pt x="233557" y="148633"/>
                        <a:pt x="234937" y="148686"/>
                        <a:pt x="236023" y="149089"/>
                      </a:cubicBezTo>
                      <a:cubicBezTo>
                        <a:pt x="237926" y="149772"/>
                        <a:pt x="239816" y="150121"/>
                        <a:pt x="241826" y="150241"/>
                      </a:cubicBezTo>
                      <a:cubicBezTo>
                        <a:pt x="244292" y="150469"/>
                        <a:pt x="246651" y="152198"/>
                        <a:pt x="249237" y="151796"/>
                      </a:cubicBezTo>
                      <a:cubicBezTo>
                        <a:pt x="249867" y="151729"/>
                        <a:pt x="250618" y="151729"/>
                        <a:pt x="250846" y="151447"/>
                      </a:cubicBezTo>
                      <a:cubicBezTo>
                        <a:pt x="251248" y="150938"/>
                        <a:pt x="251020" y="150362"/>
                        <a:pt x="252052" y="151220"/>
                      </a:cubicBezTo>
                      <a:cubicBezTo>
                        <a:pt x="253942" y="152667"/>
                        <a:pt x="256247" y="153458"/>
                        <a:pt x="258539" y="154503"/>
                      </a:cubicBezTo>
                      <a:cubicBezTo>
                        <a:pt x="258887" y="154731"/>
                        <a:pt x="259410" y="154959"/>
                        <a:pt x="259866" y="154959"/>
                      </a:cubicBezTo>
                      <a:cubicBezTo>
                        <a:pt x="262385" y="155200"/>
                        <a:pt x="264570" y="155589"/>
                        <a:pt x="266755" y="157264"/>
                      </a:cubicBezTo>
                      <a:cubicBezTo>
                        <a:pt x="268256" y="158403"/>
                        <a:pt x="271070" y="158631"/>
                        <a:pt x="273308" y="158524"/>
                      </a:cubicBezTo>
                      <a:cubicBezTo>
                        <a:pt x="276592" y="158403"/>
                        <a:pt x="279742" y="156741"/>
                        <a:pt x="283307" y="157371"/>
                      </a:cubicBezTo>
                      <a:cubicBezTo>
                        <a:pt x="289499" y="154959"/>
                        <a:pt x="296052" y="155187"/>
                        <a:pt x="302486" y="154610"/>
                      </a:cubicBezTo>
                      <a:cubicBezTo>
                        <a:pt x="305702" y="154275"/>
                        <a:pt x="308865" y="154610"/>
                        <a:pt x="312082" y="154503"/>
                      </a:cubicBezTo>
                      <a:cubicBezTo>
                        <a:pt x="319614" y="154503"/>
                        <a:pt x="326838" y="152654"/>
                        <a:pt x="333392" y="149209"/>
                      </a:cubicBezTo>
                      <a:cubicBezTo>
                        <a:pt x="336381" y="147721"/>
                        <a:pt x="339544" y="146689"/>
                        <a:pt x="342412" y="144961"/>
                      </a:cubicBezTo>
                      <a:cubicBezTo>
                        <a:pt x="342814" y="144733"/>
                        <a:pt x="343162" y="144438"/>
                        <a:pt x="343444" y="144156"/>
                      </a:cubicBezTo>
                      <a:cubicBezTo>
                        <a:pt x="345575" y="141060"/>
                        <a:pt x="349019" y="140940"/>
                        <a:pt x="352182" y="140082"/>
                      </a:cubicBezTo>
                      <a:cubicBezTo>
                        <a:pt x="353496" y="139680"/>
                        <a:pt x="354755" y="138876"/>
                        <a:pt x="356136" y="138474"/>
                      </a:cubicBezTo>
                      <a:cubicBezTo>
                        <a:pt x="363655" y="136517"/>
                        <a:pt x="370316" y="132617"/>
                        <a:pt x="378706" y="134574"/>
                      </a:cubicBezTo>
                      <a:cubicBezTo>
                        <a:pt x="380877" y="135204"/>
                        <a:pt x="383182" y="135029"/>
                        <a:pt x="385420" y="134976"/>
                      </a:cubicBezTo>
                      <a:cubicBezTo>
                        <a:pt x="387431" y="134976"/>
                        <a:pt x="389146" y="134279"/>
                        <a:pt x="389843" y="132215"/>
                      </a:cubicBezTo>
                      <a:cubicBezTo>
                        <a:pt x="391451" y="127162"/>
                        <a:pt x="394668" y="123141"/>
                        <a:pt x="397536" y="118665"/>
                      </a:cubicBezTo>
                      <a:cubicBezTo>
                        <a:pt x="399774" y="115100"/>
                        <a:pt x="403634" y="112915"/>
                        <a:pt x="404948" y="108787"/>
                      </a:cubicBezTo>
                      <a:cubicBezTo>
                        <a:pt x="405350" y="107876"/>
                        <a:pt x="406905" y="107527"/>
                        <a:pt x="407762" y="106723"/>
                      </a:cubicBezTo>
                      <a:cubicBezTo>
                        <a:pt x="411904" y="102917"/>
                        <a:pt x="415750" y="98789"/>
                        <a:pt x="419369" y="94366"/>
                      </a:cubicBezTo>
                      <a:cubicBezTo>
                        <a:pt x="420227" y="93388"/>
                        <a:pt x="421326" y="92584"/>
                        <a:pt x="422358" y="91779"/>
                      </a:cubicBezTo>
                      <a:cubicBezTo>
                        <a:pt x="423041" y="91216"/>
                        <a:pt x="424140" y="91096"/>
                        <a:pt x="424596" y="90466"/>
                      </a:cubicBezTo>
                      <a:cubicBezTo>
                        <a:pt x="427987" y="86043"/>
                        <a:pt x="430922" y="81218"/>
                        <a:pt x="433911" y="76675"/>
                      </a:cubicBezTo>
                      <a:cubicBezTo>
                        <a:pt x="434768" y="75415"/>
                        <a:pt x="435291" y="73981"/>
                        <a:pt x="435921" y="72654"/>
                      </a:cubicBezTo>
                      <a:cubicBezTo>
                        <a:pt x="435639" y="72601"/>
                        <a:pt x="435291" y="72373"/>
                        <a:pt x="434943" y="72373"/>
                      </a:cubicBezTo>
                      <a:cubicBezTo>
                        <a:pt x="433227" y="72440"/>
                        <a:pt x="431391" y="72493"/>
                        <a:pt x="430238" y="70081"/>
                      </a:cubicBezTo>
                      <a:cubicBezTo>
                        <a:pt x="429769" y="69169"/>
                        <a:pt x="428161" y="69625"/>
                        <a:pt x="427129" y="69344"/>
                      </a:cubicBezTo>
                      <a:cubicBezTo>
                        <a:pt x="426325" y="69116"/>
                        <a:pt x="425641" y="68821"/>
                        <a:pt x="424368" y="68365"/>
                      </a:cubicBezTo>
                      <a:cubicBezTo>
                        <a:pt x="422358" y="70443"/>
                        <a:pt x="420012" y="69169"/>
                        <a:pt x="417881" y="67856"/>
                      </a:cubicBezTo>
                      <a:cubicBezTo>
                        <a:pt x="416501" y="66985"/>
                        <a:pt x="415348" y="66757"/>
                        <a:pt x="414142" y="67333"/>
                      </a:cubicBezTo>
                      <a:cubicBezTo>
                        <a:pt x="413110" y="65269"/>
                        <a:pt x="412199" y="63313"/>
                        <a:pt x="411274" y="61476"/>
                      </a:cubicBezTo>
                      <a:cubicBezTo>
                        <a:pt x="409786" y="58903"/>
                        <a:pt x="409612" y="55164"/>
                        <a:pt x="410992" y="52403"/>
                      </a:cubicBezTo>
                      <a:cubicBezTo>
                        <a:pt x="412132" y="50057"/>
                        <a:pt x="413284" y="47752"/>
                        <a:pt x="415924" y="48382"/>
                      </a:cubicBezTo>
                      <a:cubicBezTo>
                        <a:pt x="416394" y="48556"/>
                        <a:pt x="417023" y="47819"/>
                        <a:pt x="417479" y="47873"/>
                      </a:cubicBezTo>
                      <a:cubicBezTo>
                        <a:pt x="419436" y="47940"/>
                        <a:pt x="421741" y="45809"/>
                        <a:pt x="423229" y="49253"/>
                      </a:cubicBezTo>
                      <a:cubicBezTo>
                        <a:pt x="423403" y="49830"/>
                        <a:pt x="425413" y="49655"/>
                        <a:pt x="426499" y="49253"/>
                      </a:cubicBezTo>
                      <a:cubicBezTo>
                        <a:pt x="428054" y="48731"/>
                        <a:pt x="429434" y="48047"/>
                        <a:pt x="430412" y="49883"/>
                      </a:cubicBezTo>
                      <a:cubicBezTo>
                        <a:pt x="433401" y="49642"/>
                        <a:pt x="435532" y="52122"/>
                        <a:pt x="438052" y="52979"/>
                      </a:cubicBezTo>
                      <a:cubicBezTo>
                        <a:pt x="439955" y="53555"/>
                        <a:pt x="441912" y="54078"/>
                        <a:pt x="443855" y="54360"/>
                      </a:cubicBezTo>
                      <a:cubicBezTo>
                        <a:pt x="445638" y="52523"/>
                        <a:pt x="445303" y="50098"/>
                        <a:pt x="444954" y="48034"/>
                      </a:cubicBezTo>
                      <a:cubicBezTo>
                        <a:pt x="445651" y="47337"/>
                        <a:pt x="446227" y="46653"/>
                        <a:pt x="446911" y="45903"/>
                      </a:cubicBezTo>
                      <a:cubicBezTo>
                        <a:pt x="446857" y="45903"/>
                        <a:pt x="446737" y="45903"/>
                        <a:pt x="446683" y="45849"/>
                      </a:cubicBezTo>
                      <a:cubicBezTo>
                        <a:pt x="445128" y="45608"/>
                        <a:pt x="443641" y="45728"/>
                        <a:pt x="442086" y="45728"/>
                      </a:cubicBezTo>
                      <a:lnTo>
                        <a:pt x="436859" y="45903"/>
                      </a:lnTo>
                      <a:lnTo>
                        <a:pt x="414799" y="45554"/>
                      </a:lnTo>
                      <a:cubicBezTo>
                        <a:pt x="414678" y="45554"/>
                        <a:pt x="414571" y="45554"/>
                        <a:pt x="414450" y="45447"/>
                      </a:cubicBezTo>
                      <a:cubicBezTo>
                        <a:pt x="408647" y="43423"/>
                        <a:pt x="402629" y="44227"/>
                        <a:pt x="396652" y="43946"/>
                      </a:cubicBezTo>
                      <a:lnTo>
                        <a:pt x="382472" y="42847"/>
                      </a:lnTo>
                      <a:cubicBezTo>
                        <a:pt x="381614" y="42793"/>
                        <a:pt x="380689" y="42726"/>
                        <a:pt x="379885" y="42901"/>
                      </a:cubicBezTo>
                      <a:cubicBezTo>
                        <a:pt x="376494" y="43651"/>
                        <a:pt x="373224" y="42901"/>
                        <a:pt x="369954" y="42150"/>
                      </a:cubicBezTo>
                      <a:cubicBezTo>
                        <a:pt x="366563" y="41292"/>
                        <a:pt x="363119" y="41064"/>
                        <a:pt x="359674" y="40488"/>
                      </a:cubicBezTo>
                      <a:cubicBezTo>
                        <a:pt x="358401" y="40314"/>
                        <a:pt x="357141" y="39965"/>
                        <a:pt x="355935" y="39563"/>
                      </a:cubicBezTo>
                      <a:cubicBezTo>
                        <a:pt x="351458" y="37888"/>
                        <a:pt x="351405" y="37499"/>
                        <a:pt x="347089" y="39215"/>
                      </a:cubicBezTo>
                      <a:cubicBezTo>
                        <a:pt x="343993" y="40475"/>
                        <a:pt x="340777" y="40475"/>
                        <a:pt x="337560" y="40703"/>
                      </a:cubicBezTo>
                      <a:cubicBezTo>
                        <a:pt x="333713" y="40944"/>
                        <a:pt x="329921" y="40475"/>
                        <a:pt x="326074" y="39965"/>
                      </a:cubicBezTo>
                      <a:cubicBezTo>
                        <a:pt x="323836" y="39684"/>
                        <a:pt x="321423" y="39215"/>
                        <a:pt x="318957" y="39335"/>
                      </a:cubicBezTo>
                      <a:cubicBezTo>
                        <a:pt x="316598" y="39443"/>
                        <a:pt x="314132" y="39041"/>
                        <a:pt x="311774" y="38987"/>
                      </a:cubicBezTo>
                      <a:lnTo>
                        <a:pt x="297755" y="38411"/>
                      </a:lnTo>
                      <a:cubicBezTo>
                        <a:pt x="296790" y="38357"/>
                        <a:pt x="295758" y="37901"/>
                        <a:pt x="294833" y="38183"/>
                      </a:cubicBezTo>
                      <a:close/>
                      <a:moveTo>
                        <a:pt x="475740" y="803"/>
                      </a:moveTo>
                      <a:cubicBezTo>
                        <a:pt x="478970" y="-698"/>
                        <a:pt x="482575" y="-68"/>
                        <a:pt x="484706" y="2465"/>
                      </a:cubicBezTo>
                      <a:cubicBezTo>
                        <a:pt x="486489" y="4650"/>
                        <a:pt x="488258" y="6781"/>
                        <a:pt x="486542" y="10279"/>
                      </a:cubicBezTo>
                      <a:cubicBezTo>
                        <a:pt x="486207" y="10922"/>
                        <a:pt x="486716" y="11887"/>
                        <a:pt x="486489" y="12638"/>
                      </a:cubicBezTo>
                      <a:cubicBezTo>
                        <a:pt x="485631" y="15224"/>
                        <a:pt x="486891" y="18789"/>
                        <a:pt x="482924" y="20103"/>
                      </a:cubicBezTo>
                      <a:cubicBezTo>
                        <a:pt x="482173" y="20398"/>
                        <a:pt x="481597" y="23145"/>
                        <a:pt x="481543" y="24700"/>
                      </a:cubicBezTo>
                      <a:cubicBezTo>
                        <a:pt x="481489" y="26884"/>
                        <a:pt x="481422" y="28841"/>
                        <a:pt x="479131" y="29873"/>
                      </a:cubicBezTo>
                      <a:cubicBezTo>
                        <a:pt x="479010" y="30275"/>
                        <a:pt x="478729" y="30450"/>
                        <a:pt x="478554" y="30852"/>
                      </a:cubicBezTo>
                      <a:cubicBezTo>
                        <a:pt x="479586" y="31079"/>
                        <a:pt x="480793" y="31079"/>
                        <a:pt x="481945" y="31307"/>
                      </a:cubicBezTo>
                      <a:cubicBezTo>
                        <a:pt x="483098" y="31482"/>
                        <a:pt x="484130" y="31817"/>
                        <a:pt x="485912" y="32286"/>
                      </a:cubicBezTo>
                      <a:cubicBezTo>
                        <a:pt x="488499" y="30155"/>
                        <a:pt x="492118" y="31468"/>
                        <a:pt x="495106" y="32849"/>
                      </a:cubicBezTo>
                      <a:cubicBezTo>
                        <a:pt x="497117" y="33639"/>
                        <a:pt x="498779" y="33760"/>
                        <a:pt x="500387" y="33130"/>
                      </a:cubicBezTo>
                      <a:cubicBezTo>
                        <a:pt x="501942" y="35248"/>
                        <a:pt x="503376" y="37151"/>
                        <a:pt x="504756" y="38987"/>
                      </a:cubicBezTo>
                      <a:cubicBezTo>
                        <a:pt x="506820" y="41507"/>
                        <a:pt x="507222" y="45179"/>
                        <a:pt x="505440" y="47993"/>
                      </a:cubicBezTo>
                      <a:cubicBezTo>
                        <a:pt x="504059" y="50299"/>
                        <a:pt x="502692" y="52711"/>
                        <a:pt x="499127" y="52135"/>
                      </a:cubicBezTo>
                      <a:cubicBezTo>
                        <a:pt x="498497" y="52014"/>
                        <a:pt x="497800" y="52711"/>
                        <a:pt x="497117" y="52711"/>
                      </a:cubicBezTo>
                      <a:cubicBezTo>
                        <a:pt x="494704" y="52711"/>
                        <a:pt x="491890" y="54949"/>
                        <a:pt x="489652" y="51505"/>
                      </a:cubicBezTo>
                      <a:cubicBezTo>
                        <a:pt x="489249" y="50862"/>
                        <a:pt x="486716" y="51157"/>
                        <a:pt x="485403" y="51559"/>
                      </a:cubicBezTo>
                      <a:cubicBezTo>
                        <a:pt x="483446" y="52068"/>
                        <a:pt x="481784" y="52698"/>
                        <a:pt x="480283" y="50862"/>
                      </a:cubicBezTo>
                      <a:cubicBezTo>
                        <a:pt x="476557" y="51089"/>
                        <a:pt x="473502" y="48798"/>
                        <a:pt x="470004" y="48328"/>
                      </a:cubicBezTo>
                      <a:cubicBezTo>
                        <a:pt x="469722" y="48275"/>
                        <a:pt x="469494" y="48275"/>
                        <a:pt x="469146" y="48221"/>
                      </a:cubicBezTo>
                      <a:cubicBezTo>
                        <a:pt x="468221" y="50647"/>
                        <a:pt x="467310" y="52993"/>
                        <a:pt x="466733" y="55579"/>
                      </a:cubicBezTo>
                      <a:cubicBezTo>
                        <a:pt x="466559" y="56718"/>
                        <a:pt x="465071" y="57764"/>
                        <a:pt x="464267" y="58850"/>
                      </a:cubicBezTo>
                      <a:cubicBezTo>
                        <a:pt x="464267" y="58916"/>
                        <a:pt x="464093" y="58970"/>
                        <a:pt x="464039" y="59024"/>
                      </a:cubicBezTo>
                      <a:lnTo>
                        <a:pt x="479841" y="62750"/>
                      </a:lnTo>
                      <a:cubicBezTo>
                        <a:pt x="479962" y="62803"/>
                        <a:pt x="480082" y="62803"/>
                        <a:pt x="480189" y="62924"/>
                      </a:cubicBezTo>
                      <a:cubicBezTo>
                        <a:pt x="483754" y="66194"/>
                        <a:pt x="488512" y="66945"/>
                        <a:pt x="492882" y="68727"/>
                      </a:cubicBezTo>
                      <a:lnTo>
                        <a:pt x="503108" y="73257"/>
                      </a:lnTo>
                      <a:cubicBezTo>
                        <a:pt x="503738" y="73606"/>
                        <a:pt x="504247" y="73941"/>
                        <a:pt x="504944" y="74115"/>
                      </a:cubicBezTo>
                      <a:cubicBezTo>
                        <a:pt x="507705" y="74584"/>
                        <a:pt x="509769" y="76246"/>
                        <a:pt x="511779" y="78082"/>
                      </a:cubicBezTo>
                      <a:cubicBezTo>
                        <a:pt x="513789" y="79811"/>
                        <a:pt x="516148" y="81178"/>
                        <a:pt x="518387" y="82907"/>
                      </a:cubicBezTo>
                      <a:cubicBezTo>
                        <a:pt x="519137" y="83470"/>
                        <a:pt x="519888" y="84167"/>
                        <a:pt x="520518" y="84971"/>
                      </a:cubicBezTo>
                      <a:cubicBezTo>
                        <a:pt x="522876" y="87960"/>
                        <a:pt x="522809" y="88121"/>
                        <a:pt x="526602" y="88469"/>
                      </a:cubicBezTo>
                      <a:cubicBezTo>
                        <a:pt x="529363" y="88643"/>
                        <a:pt x="531548" y="89903"/>
                        <a:pt x="533840" y="91056"/>
                      </a:cubicBezTo>
                      <a:cubicBezTo>
                        <a:pt x="536547" y="92423"/>
                        <a:pt x="538906" y="94380"/>
                        <a:pt x="541198" y="96336"/>
                      </a:cubicBezTo>
                      <a:cubicBezTo>
                        <a:pt x="542578" y="97596"/>
                        <a:pt x="543905" y="98977"/>
                        <a:pt x="545620" y="99901"/>
                      </a:cubicBezTo>
                      <a:cubicBezTo>
                        <a:pt x="546773" y="100585"/>
                        <a:pt x="547577" y="101456"/>
                        <a:pt x="548556" y="102314"/>
                      </a:cubicBezTo>
                      <a:lnTo>
                        <a:pt x="550957" y="99751"/>
                      </a:lnTo>
                      <a:lnTo>
                        <a:pt x="564461" y="115410"/>
                      </a:lnTo>
                      <a:lnTo>
                        <a:pt x="565432" y="115922"/>
                      </a:lnTo>
                      <a:lnTo>
                        <a:pt x="565188" y="116145"/>
                      </a:lnTo>
                      <a:cubicBezTo>
                        <a:pt x="566274" y="117298"/>
                        <a:pt x="567373" y="118558"/>
                        <a:pt x="569209" y="119134"/>
                      </a:cubicBezTo>
                      <a:cubicBezTo>
                        <a:pt x="570817" y="119710"/>
                        <a:pt x="571675" y="121667"/>
                        <a:pt x="572935" y="122927"/>
                      </a:cubicBezTo>
                      <a:cubicBezTo>
                        <a:pt x="578215" y="128556"/>
                        <a:pt x="583670" y="134185"/>
                        <a:pt x="590103" y="138782"/>
                      </a:cubicBezTo>
                      <a:cubicBezTo>
                        <a:pt x="593213" y="140792"/>
                        <a:pt x="595853" y="143379"/>
                        <a:pt x="599244" y="145215"/>
                      </a:cubicBezTo>
                      <a:cubicBezTo>
                        <a:pt x="600678" y="145912"/>
                        <a:pt x="601603" y="147507"/>
                        <a:pt x="602460" y="149008"/>
                      </a:cubicBezTo>
                      <a:cubicBezTo>
                        <a:pt x="603264" y="150268"/>
                        <a:pt x="603264" y="152104"/>
                        <a:pt x="605154" y="152573"/>
                      </a:cubicBezTo>
                      <a:cubicBezTo>
                        <a:pt x="605329" y="152640"/>
                        <a:pt x="605436" y="152922"/>
                        <a:pt x="605382" y="153150"/>
                      </a:cubicBezTo>
                      <a:cubicBezTo>
                        <a:pt x="605262" y="156835"/>
                        <a:pt x="607969" y="158202"/>
                        <a:pt x="610033" y="160280"/>
                      </a:cubicBezTo>
                      <a:cubicBezTo>
                        <a:pt x="611695" y="161995"/>
                        <a:pt x="613531" y="163831"/>
                        <a:pt x="614456" y="166016"/>
                      </a:cubicBezTo>
                      <a:cubicBezTo>
                        <a:pt x="615541" y="168589"/>
                        <a:pt x="617619" y="170144"/>
                        <a:pt x="619455" y="171926"/>
                      </a:cubicBezTo>
                      <a:cubicBezTo>
                        <a:pt x="624615" y="177207"/>
                        <a:pt x="630364" y="183010"/>
                        <a:pt x="635819" y="188465"/>
                      </a:cubicBezTo>
                      <a:cubicBezTo>
                        <a:pt x="637428" y="190248"/>
                        <a:pt x="639036" y="192204"/>
                        <a:pt x="640296" y="194322"/>
                      </a:cubicBezTo>
                      <a:cubicBezTo>
                        <a:pt x="642065" y="197204"/>
                        <a:pt x="643794" y="200005"/>
                        <a:pt x="645978" y="202538"/>
                      </a:cubicBezTo>
                      <a:cubicBezTo>
                        <a:pt x="646890" y="203570"/>
                        <a:pt x="646715" y="205406"/>
                        <a:pt x="648444" y="206103"/>
                      </a:cubicBezTo>
                      <a:cubicBezTo>
                        <a:pt x="647573" y="210298"/>
                        <a:pt x="651366" y="212134"/>
                        <a:pt x="652519" y="215297"/>
                      </a:cubicBezTo>
                      <a:cubicBezTo>
                        <a:pt x="653604" y="218688"/>
                        <a:pt x="655266" y="221837"/>
                        <a:pt x="656647" y="225054"/>
                      </a:cubicBezTo>
                      <a:cubicBezTo>
                        <a:pt x="656700" y="225282"/>
                        <a:pt x="656754" y="225563"/>
                        <a:pt x="656928" y="225684"/>
                      </a:cubicBezTo>
                      <a:cubicBezTo>
                        <a:pt x="660198" y="227466"/>
                        <a:pt x="660373" y="231139"/>
                        <a:pt x="662035" y="233900"/>
                      </a:cubicBezTo>
                      <a:lnTo>
                        <a:pt x="669393" y="245453"/>
                      </a:lnTo>
                      <a:cubicBezTo>
                        <a:pt x="670425" y="247235"/>
                        <a:pt x="671336" y="249004"/>
                        <a:pt x="672314" y="250787"/>
                      </a:cubicBezTo>
                      <a:cubicBezTo>
                        <a:pt x="674325" y="254593"/>
                        <a:pt x="676737" y="258265"/>
                        <a:pt x="678292" y="262340"/>
                      </a:cubicBezTo>
                      <a:cubicBezTo>
                        <a:pt x="679967" y="266588"/>
                        <a:pt x="682956" y="270086"/>
                        <a:pt x="684846" y="274174"/>
                      </a:cubicBezTo>
                      <a:cubicBezTo>
                        <a:pt x="686280" y="277391"/>
                        <a:pt x="688169" y="280433"/>
                        <a:pt x="688974" y="283877"/>
                      </a:cubicBezTo>
                      <a:cubicBezTo>
                        <a:pt x="690582" y="290096"/>
                        <a:pt x="693396" y="296007"/>
                        <a:pt x="693115" y="302896"/>
                      </a:cubicBezTo>
                      <a:cubicBezTo>
                        <a:pt x="688571" y="304852"/>
                        <a:pt x="685650" y="304799"/>
                        <a:pt x="682835" y="302494"/>
                      </a:cubicBezTo>
                      <a:lnTo>
                        <a:pt x="673588" y="294573"/>
                      </a:lnTo>
                      <a:cubicBezTo>
                        <a:pt x="671805" y="292964"/>
                        <a:pt x="669808" y="291597"/>
                        <a:pt x="668307" y="289868"/>
                      </a:cubicBezTo>
                      <a:cubicBezTo>
                        <a:pt x="666645" y="288032"/>
                        <a:pt x="665264" y="286075"/>
                        <a:pt x="663884" y="284065"/>
                      </a:cubicBezTo>
                      <a:cubicBezTo>
                        <a:pt x="661766" y="280621"/>
                        <a:pt x="659689" y="277404"/>
                        <a:pt x="657625" y="274187"/>
                      </a:cubicBezTo>
                      <a:cubicBezTo>
                        <a:pt x="656995" y="273155"/>
                        <a:pt x="656526" y="272070"/>
                        <a:pt x="656017" y="270971"/>
                      </a:cubicBezTo>
                      <a:lnTo>
                        <a:pt x="649181" y="257944"/>
                      </a:lnTo>
                      <a:cubicBezTo>
                        <a:pt x="648029" y="255866"/>
                        <a:pt x="646943" y="253802"/>
                        <a:pt x="645791" y="251618"/>
                      </a:cubicBezTo>
                      <a:cubicBezTo>
                        <a:pt x="644008" y="248401"/>
                        <a:pt x="641716" y="245292"/>
                        <a:pt x="639706" y="242089"/>
                      </a:cubicBezTo>
                      <a:cubicBezTo>
                        <a:pt x="639532" y="241861"/>
                        <a:pt x="639183" y="241619"/>
                        <a:pt x="639183" y="241284"/>
                      </a:cubicBezTo>
                      <a:cubicBezTo>
                        <a:pt x="638835" y="237719"/>
                        <a:pt x="635672" y="235883"/>
                        <a:pt x="633956" y="233122"/>
                      </a:cubicBezTo>
                      <a:cubicBezTo>
                        <a:pt x="633380" y="232197"/>
                        <a:pt x="632911" y="231058"/>
                        <a:pt x="632455" y="229959"/>
                      </a:cubicBezTo>
                      <a:cubicBezTo>
                        <a:pt x="632281" y="229436"/>
                        <a:pt x="632629" y="228753"/>
                        <a:pt x="632281" y="228297"/>
                      </a:cubicBezTo>
                      <a:cubicBezTo>
                        <a:pt x="630096" y="224504"/>
                        <a:pt x="629359" y="220028"/>
                        <a:pt x="627979" y="215726"/>
                      </a:cubicBezTo>
                      <a:cubicBezTo>
                        <a:pt x="627805" y="215096"/>
                        <a:pt x="627242" y="214519"/>
                        <a:pt x="627349" y="213823"/>
                      </a:cubicBezTo>
                      <a:cubicBezTo>
                        <a:pt x="628046" y="211410"/>
                        <a:pt x="627067" y="209681"/>
                        <a:pt x="626317" y="207738"/>
                      </a:cubicBezTo>
                      <a:cubicBezTo>
                        <a:pt x="625741" y="206237"/>
                        <a:pt x="625164" y="204803"/>
                        <a:pt x="623958" y="203824"/>
                      </a:cubicBezTo>
                      <a:cubicBezTo>
                        <a:pt x="620688" y="201519"/>
                        <a:pt x="617297" y="199107"/>
                        <a:pt x="614134" y="196815"/>
                      </a:cubicBezTo>
                      <a:cubicBezTo>
                        <a:pt x="611279" y="194644"/>
                        <a:pt x="608572" y="192566"/>
                        <a:pt x="605985" y="190502"/>
                      </a:cubicBezTo>
                      <a:lnTo>
                        <a:pt x="598627" y="184994"/>
                      </a:lnTo>
                      <a:cubicBezTo>
                        <a:pt x="596845" y="183439"/>
                        <a:pt x="595518" y="181536"/>
                        <a:pt x="593856" y="179821"/>
                      </a:cubicBezTo>
                      <a:cubicBezTo>
                        <a:pt x="592650" y="178681"/>
                        <a:pt x="591095" y="177301"/>
                        <a:pt x="589835" y="176095"/>
                      </a:cubicBezTo>
                      <a:cubicBezTo>
                        <a:pt x="589259" y="175585"/>
                        <a:pt x="588629" y="174888"/>
                        <a:pt x="588401" y="174084"/>
                      </a:cubicBezTo>
                      <a:cubicBezTo>
                        <a:pt x="587946" y="172704"/>
                        <a:pt x="587316" y="171565"/>
                        <a:pt x="586391" y="170465"/>
                      </a:cubicBezTo>
                      <a:cubicBezTo>
                        <a:pt x="585359" y="169139"/>
                        <a:pt x="585305" y="167075"/>
                        <a:pt x="583697" y="165922"/>
                      </a:cubicBezTo>
                      <a:cubicBezTo>
                        <a:pt x="583415" y="165694"/>
                        <a:pt x="583000" y="165359"/>
                        <a:pt x="582719" y="165413"/>
                      </a:cubicBezTo>
                      <a:cubicBezTo>
                        <a:pt x="582035" y="165587"/>
                        <a:pt x="581861" y="166163"/>
                        <a:pt x="581914" y="165011"/>
                      </a:cubicBezTo>
                      <a:cubicBezTo>
                        <a:pt x="582035" y="163175"/>
                        <a:pt x="581459" y="161446"/>
                        <a:pt x="581057" y="159730"/>
                      </a:cubicBezTo>
                      <a:cubicBezTo>
                        <a:pt x="580990" y="159382"/>
                        <a:pt x="580936" y="158980"/>
                        <a:pt x="580708" y="158805"/>
                      </a:cubicBezTo>
                      <a:cubicBezTo>
                        <a:pt x="579676" y="157318"/>
                        <a:pt x="578926" y="156044"/>
                        <a:pt x="579100" y="153753"/>
                      </a:cubicBezTo>
                      <a:cubicBezTo>
                        <a:pt x="579207" y="152211"/>
                        <a:pt x="578054" y="150657"/>
                        <a:pt x="576969" y="149625"/>
                      </a:cubicBezTo>
                      <a:cubicBezTo>
                        <a:pt x="575186" y="148137"/>
                        <a:pt x="572667" y="147507"/>
                        <a:pt x="571340" y="145269"/>
                      </a:cubicBezTo>
                      <a:cubicBezTo>
                        <a:pt x="566689" y="143768"/>
                        <a:pt x="563875" y="140323"/>
                        <a:pt x="560604" y="137107"/>
                      </a:cubicBezTo>
                      <a:cubicBezTo>
                        <a:pt x="559117" y="135498"/>
                        <a:pt x="557790" y="133716"/>
                        <a:pt x="556476" y="131826"/>
                      </a:cubicBezTo>
                      <a:cubicBezTo>
                        <a:pt x="555444" y="130097"/>
                        <a:pt x="553957" y="128958"/>
                        <a:pt x="552402" y="127805"/>
                      </a:cubicBezTo>
                      <a:lnTo>
                        <a:pt x="552348" y="127805"/>
                      </a:lnTo>
                      <a:lnTo>
                        <a:pt x="550695" y="129618"/>
                      </a:lnTo>
                      <a:lnTo>
                        <a:pt x="540149" y="119483"/>
                      </a:lnTo>
                      <a:lnTo>
                        <a:pt x="532416" y="117258"/>
                      </a:lnTo>
                      <a:lnTo>
                        <a:pt x="530543" y="116226"/>
                      </a:lnTo>
                      <a:cubicBezTo>
                        <a:pt x="529725" y="115596"/>
                        <a:pt x="528814" y="115073"/>
                        <a:pt x="528063" y="114389"/>
                      </a:cubicBezTo>
                      <a:cubicBezTo>
                        <a:pt x="524109" y="110597"/>
                        <a:pt x="519338" y="107661"/>
                        <a:pt x="518936" y="100371"/>
                      </a:cubicBezTo>
                      <a:cubicBezTo>
                        <a:pt x="518882" y="98534"/>
                        <a:pt x="518360" y="96752"/>
                        <a:pt x="517850" y="95090"/>
                      </a:cubicBezTo>
                      <a:cubicBezTo>
                        <a:pt x="517515" y="93589"/>
                        <a:pt x="516591" y="92557"/>
                        <a:pt x="514808" y="93133"/>
                      </a:cubicBezTo>
                      <a:cubicBezTo>
                        <a:pt x="510506" y="94567"/>
                        <a:pt x="506659" y="94045"/>
                        <a:pt x="502746" y="93589"/>
                      </a:cubicBezTo>
                      <a:cubicBezTo>
                        <a:pt x="499703" y="93254"/>
                        <a:pt x="497237" y="91351"/>
                        <a:pt x="494021" y="91525"/>
                      </a:cubicBezTo>
                      <a:cubicBezTo>
                        <a:pt x="493270" y="91578"/>
                        <a:pt x="492868" y="90372"/>
                        <a:pt x="492064" y="90024"/>
                      </a:cubicBezTo>
                      <a:cubicBezTo>
                        <a:pt x="488512" y="88375"/>
                        <a:pt x="484947" y="86700"/>
                        <a:pt x="481329" y="85092"/>
                      </a:cubicBezTo>
                      <a:cubicBezTo>
                        <a:pt x="480471" y="84636"/>
                        <a:pt x="479774" y="83952"/>
                        <a:pt x="479144" y="83376"/>
                      </a:cubicBezTo>
                      <a:cubicBezTo>
                        <a:pt x="478635" y="82907"/>
                        <a:pt x="478393" y="82049"/>
                        <a:pt x="477938" y="81821"/>
                      </a:cubicBezTo>
                      <a:cubicBezTo>
                        <a:pt x="474373" y="80159"/>
                        <a:pt x="470647" y="79060"/>
                        <a:pt x="466908" y="78203"/>
                      </a:cubicBezTo>
                      <a:cubicBezTo>
                        <a:pt x="465232" y="77747"/>
                        <a:pt x="463517" y="77573"/>
                        <a:pt x="461734" y="77291"/>
                      </a:cubicBezTo>
                      <a:cubicBezTo>
                        <a:pt x="459496" y="76876"/>
                        <a:pt x="457191" y="76474"/>
                        <a:pt x="454899" y="76246"/>
                      </a:cubicBezTo>
                      <a:lnTo>
                        <a:pt x="454671" y="76246"/>
                      </a:lnTo>
                      <a:cubicBezTo>
                        <a:pt x="451508" y="82451"/>
                        <a:pt x="448117" y="88536"/>
                        <a:pt x="444217" y="94514"/>
                      </a:cubicBezTo>
                      <a:cubicBezTo>
                        <a:pt x="444163" y="94634"/>
                        <a:pt x="443989" y="94755"/>
                        <a:pt x="443936" y="94862"/>
                      </a:cubicBezTo>
                      <a:cubicBezTo>
                        <a:pt x="438883" y="99580"/>
                        <a:pt x="435438" y="105316"/>
                        <a:pt x="431190" y="110717"/>
                      </a:cubicBezTo>
                      <a:cubicBezTo>
                        <a:pt x="427920" y="115073"/>
                        <a:pt x="423671" y="118638"/>
                        <a:pt x="419878" y="122485"/>
                      </a:cubicBezTo>
                      <a:cubicBezTo>
                        <a:pt x="419128" y="123235"/>
                        <a:pt x="418377" y="123919"/>
                        <a:pt x="417921" y="124723"/>
                      </a:cubicBezTo>
                      <a:cubicBezTo>
                        <a:pt x="415844" y="128274"/>
                        <a:pt x="412467" y="130111"/>
                        <a:pt x="409129" y="132188"/>
                      </a:cubicBezTo>
                      <a:cubicBezTo>
                        <a:pt x="405631" y="134198"/>
                        <a:pt x="402643" y="136959"/>
                        <a:pt x="398970" y="138795"/>
                      </a:cubicBezTo>
                      <a:cubicBezTo>
                        <a:pt x="397710" y="139492"/>
                        <a:pt x="396384" y="140230"/>
                        <a:pt x="394950" y="140699"/>
                      </a:cubicBezTo>
                      <a:cubicBezTo>
                        <a:pt x="389723" y="142307"/>
                        <a:pt x="389602" y="142307"/>
                        <a:pt x="386452" y="146328"/>
                      </a:cubicBezTo>
                      <a:cubicBezTo>
                        <a:pt x="384040" y="149263"/>
                        <a:pt x="380823" y="151220"/>
                        <a:pt x="377660" y="153284"/>
                      </a:cubicBezTo>
                      <a:cubicBezTo>
                        <a:pt x="373921" y="155977"/>
                        <a:pt x="369565" y="157251"/>
                        <a:pt x="365250" y="158738"/>
                      </a:cubicBezTo>
                      <a:cubicBezTo>
                        <a:pt x="362663" y="159543"/>
                        <a:pt x="359902" y="160574"/>
                        <a:pt x="357262" y="161553"/>
                      </a:cubicBezTo>
                      <a:cubicBezTo>
                        <a:pt x="354621" y="162652"/>
                        <a:pt x="351874" y="163282"/>
                        <a:pt x="349113" y="164086"/>
                      </a:cubicBezTo>
                      <a:cubicBezTo>
                        <a:pt x="343832" y="165869"/>
                        <a:pt x="338485" y="166901"/>
                        <a:pt x="333204" y="168160"/>
                      </a:cubicBezTo>
                      <a:cubicBezTo>
                        <a:pt x="332052" y="168388"/>
                        <a:pt x="330685" y="168160"/>
                        <a:pt x="329760" y="168737"/>
                      </a:cubicBezTo>
                      <a:cubicBezTo>
                        <a:pt x="327240" y="170117"/>
                        <a:pt x="324479" y="170117"/>
                        <a:pt x="321665" y="170465"/>
                      </a:cubicBezTo>
                      <a:cubicBezTo>
                        <a:pt x="319024" y="170814"/>
                        <a:pt x="316210" y="170921"/>
                        <a:pt x="313623" y="172302"/>
                      </a:cubicBezTo>
                      <a:cubicBezTo>
                        <a:pt x="311492" y="173454"/>
                        <a:pt x="308396" y="172757"/>
                        <a:pt x="305809" y="173106"/>
                      </a:cubicBezTo>
                      <a:cubicBezTo>
                        <a:pt x="294324" y="174031"/>
                        <a:pt x="283012" y="173749"/>
                        <a:pt x="271754" y="175518"/>
                      </a:cubicBezTo>
                      <a:cubicBezTo>
                        <a:pt x="266527" y="176376"/>
                        <a:pt x="261125" y="176550"/>
                        <a:pt x="255899" y="177582"/>
                      </a:cubicBezTo>
                      <a:cubicBezTo>
                        <a:pt x="253714" y="178051"/>
                        <a:pt x="251074" y="177529"/>
                        <a:pt x="248715" y="177127"/>
                      </a:cubicBezTo>
                      <a:cubicBezTo>
                        <a:pt x="246597" y="176657"/>
                        <a:pt x="244640" y="175277"/>
                        <a:pt x="242228" y="176202"/>
                      </a:cubicBezTo>
                      <a:cubicBezTo>
                        <a:pt x="242121" y="176322"/>
                        <a:pt x="241719" y="176148"/>
                        <a:pt x="241370" y="175974"/>
                      </a:cubicBezTo>
                      <a:cubicBezTo>
                        <a:pt x="237819" y="173334"/>
                        <a:pt x="233503" y="174138"/>
                        <a:pt x="229429" y="174138"/>
                      </a:cubicBezTo>
                      <a:cubicBezTo>
                        <a:pt x="225984" y="174084"/>
                        <a:pt x="222312" y="173964"/>
                        <a:pt x="219095" y="172932"/>
                      </a:cubicBezTo>
                      <a:cubicBezTo>
                        <a:pt x="215316" y="171725"/>
                        <a:pt x="211630" y="172007"/>
                        <a:pt x="207958" y="171833"/>
                      </a:cubicBezTo>
                      <a:lnTo>
                        <a:pt x="175162" y="170908"/>
                      </a:lnTo>
                      <a:cubicBezTo>
                        <a:pt x="171771" y="170801"/>
                        <a:pt x="168273" y="170345"/>
                        <a:pt x="164882" y="169769"/>
                      </a:cubicBezTo>
                      <a:cubicBezTo>
                        <a:pt x="160218" y="168964"/>
                        <a:pt x="155688" y="168147"/>
                        <a:pt x="151091" y="168040"/>
                      </a:cubicBezTo>
                      <a:cubicBezTo>
                        <a:pt x="149081" y="167986"/>
                        <a:pt x="147244" y="166498"/>
                        <a:pt x="145113" y="167236"/>
                      </a:cubicBezTo>
                      <a:cubicBezTo>
                        <a:pt x="141267" y="163617"/>
                        <a:pt x="135919" y="165064"/>
                        <a:pt x="131497" y="163684"/>
                      </a:cubicBezTo>
                      <a:cubicBezTo>
                        <a:pt x="126846" y="162183"/>
                        <a:pt x="121914" y="161379"/>
                        <a:pt x="117142" y="160347"/>
                      </a:cubicBezTo>
                      <a:cubicBezTo>
                        <a:pt x="116848" y="160239"/>
                        <a:pt x="116499" y="160065"/>
                        <a:pt x="116218" y="160119"/>
                      </a:cubicBezTo>
                      <a:cubicBezTo>
                        <a:pt x="111621" y="161432"/>
                        <a:pt x="107318" y="159087"/>
                        <a:pt x="102896" y="158618"/>
                      </a:cubicBezTo>
                      <a:cubicBezTo>
                        <a:pt x="96583" y="158108"/>
                        <a:pt x="90378" y="157706"/>
                        <a:pt x="84119" y="157358"/>
                      </a:cubicBezTo>
                      <a:cubicBezTo>
                        <a:pt x="81304" y="157130"/>
                        <a:pt x="78543" y="156956"/>
                        <a:pt x="75729" y="156674"/>
                      </a:cubicBezTo>
                      <a:cubicBezTo>
                        <a:pt x="74925" y="156621"/>
                        <a:pt x="74120" y="156621"/>
                        <a:pt x="73316" y="156554"/>
                      </a:cubicBezTo>
                      <a:cubicBezTo>
                        <a:pt x="72928" y="157130"/>
                        <a:pt x="72686" y="157814"/>
                        <a:pt x="72284" y="158390"/>
                      </a:cubicBezTo>
                      <a:cubicBezTo>
                        <a:pt x="69416" y="158042"/>
                        <a:pt x="67473" y="157358"/>
                        <a:pt x="66146" y="155977"/>
                      </a:cubicBezTo>
                      <a:cubicBezTo>
                        <a:pt x="63506" y="155870"/>
                        <a:pt x="60812" y="155575"/>
                        <a:pt x="58104" y="155294"/>
                      </a:cubicBezTo>
                      <a:cubicBezTo>
                        <a:pt x="51953" y="154503"/>
                        <a:pt x="45975" y="155589"/>
                        <a:pt x="39890" y="155240"/>
                      </a:cubicBezTo>
                      <a:cubicBezTo>
                        <a:pt x="35133" y="154945"/>
                        <a:pt x="30415" y="155415"/>
                        <a:pt x="25764" y="154838"/>
                      </a:cubicBezTo>
                      <a:cubicBezTo>
                        <a:pt x="17267" y="153739"/>
                        <a:pt x="8703" y="154597"/>
                        <a:pt x="152" y="152077"/>
                      </a:cubicBezTo>
                      <a:cubicBezTo>
                        <a:pt x="-478" y="147145"/>
                        <a:pt x="782" y="144384"/>
                        <a:pt x="5205" y="142428"/>
                      </a:cubicBezTo>
                      <a:cubicBezTo>
                        <a:pt x="10030" y="140364"/>
                        <a:pt x="15203" y="138299"/>
                        <a:pt x="20376" y="136517"/>
                      </a:cubicBezTo>
                      <a:cubicBezTo>
                        <a:pt x="23419" y="135485"/>
                        <a:pt x="26461" y="134225"/>
                        <a:pt x="29678" y="133475"/>
                      </a:cubicBezTo>
                      <a:cubicBezTo>
                        <a:pt x="33069" y="132603"/>
                        <a:pt x="36513" y="132322"/>
                        <a:pt x="40078" y="132094"/>
                      </a:cubicBezTo>
                      <a:cubicBezTo>
                        <a:pt x="45814" y="131866"/>
                        <a:pt x="51564" y="131518"/>
                        <a:pt x="57247" y="131518"/>
                      </a:cubicBezTo>
                      <a:cubicBezTo>
                        <a:pt x="58788" y="131518"/>
                        <a:pt x="60343" y="131625"/>
                        <a:pt x="61897" y="131746"/>
                      </a:cubicBezTo>
                      <a:cubicBezTo>
                        <a:pt x="61830" y="130593"/>
                        <a:pt x="61830" y="129333"/>
                        <a:pt x="61951" y="128181"/>
                      </a:cubicBezTo>
                      <a:cubicBezTo>
                        <a:pt x="62286" y="125085"/>
                        <a:pt x="62688" y="121747"/>
                        <a:pt x="63841" y="118705"/>
                      </a:cubicBezTo>
                      <a:cubicBezTo>
                        <a:pt x="65677" y="113827"/>
                        <a:pt x="67299" y="108653"/>
                        <a:pt x="69590" y="103828"/>
                      </a:cubicBezTo>
                      <a:cubicBezTo>
                        <a:pt x="70341" y="102341"/>
                        <a:pt x="71199" y="100960"/>
                        <a:pt x="72003" y="99526"/>
                      </a:cubicBezTo>
                      <a:cubicBezTo>
                        <a:pt x="75340" y="93616"/>
                        <a:pt x="79535" y="88214"/>
                        <a:pt x="83784" y="82934"/>
                      </a:cubicBezTo>
                      <a:cubicBezTo>
                        <a:pt x="85673" y="80173"/>
                        <a:pt x="88206" y="77988"/>
                        <a:pt x="90391" y="75576"/>
                      </a:cubicBezTo>
                      <a:cubicBezTo>
                        <a:pt x="93956" y="71662"/>
                        <a:pt x="97521" y="67762"/>
                        <a:pt x="101596" y="64371"/>
                      </a:cubicBezTo>
                      <a:cubicBezTo>
                        <a:pt x="101998" y="64076"/>
                        <a:pt x="102225" y="63741"/>
                        <a:pt x="102628" y="63567"/>
                      </a:cubicBezTo>
                      <a:cubicBezTo>
                        <a:pt x="107050" y="61785"/>
                        <a:pt x="109409" y="57657"/>
                        <a:pt x="113256" y="55244"/>
                      </a:cubicBezTo>
                      <a:cubicBezTo>
                        <a:pt x="114636" y="54333"/>
                        <a:pt x="116017" y="53636"/>
                        <a:pt x="117504" y="52832"/>
                      </a:cubicBezTo>
                      <a:cubicBezTo>
                        <a:pt x="118081" y="52604"/>
                        <a:pt x="119005" y="52711"/>
                        <a:pt x="119635" y="52255"/>
                      </a:cubicBezTo>
                      <a:cubicBezTo>
                        <a:pt x="124970" y="49334"/>
                        <a:pt x="131014" y="48355"/>
                        <a:pt x="136576" y="46747"/>
                      </a:cubicBezTo>
                      <a:cubicBezTo>
                        <a:pt x="137501" y="46573"/>
                        <a:pt x="138412" y="45996"/>
                        <a:pt x="139216" y="46224"/>
                      </a:cubicBezTo>
                      <a:cubicBezTo>
                        <a:pt x="142031" y="47028"/>
                        <a:pt x="144497" y="46050"/>
                        <a:pt x="147204" y="45420"/>
                      </a:cubicBezTo>
                      <a:cubicBezTo>
                        <a:pt x="149215" y="44965"/>
                        <a:pt x="151051" y="44388"/>
                        <a:pt x="152713" y="43356"/>
                      </a:cubicBezTo>
                      <a:cubicBezTo>
                        <a:pt x="157082" y="40609"/>
                        <a:pt x="161331" y="37499"/>
                        <a:pt x="165861" y="34859"/>
                      </a:cubicBezTo>
                      <a:cubicBezTo>
                        <a:pt x="170056" y="32674"/>
                        <a:pt x="174023" y="30597"/>
                        <a:pt x="178043" y="28600"/>
                      </a:cubicBezTo>
                      <a:cubicBezTo>
                        <a:pt x="181769" y="26818"/>
                        <a:pt x="185562" y="25156"/>
                        <a:pt x="189476" y="23722"/>
                      </a:cubicBezTo>
                      <a:cubicBezTo>
                        <a:pt x="192505" y="22623"/>
                        <a:pt x="195721" y="22167"/>
                        <a:pt x="198831" y="21537"/>
                      </a:cubicBezTo>
                      <a:lnTo>
                        <a:pt x="206189" y="19527"/>
                      </a:lnTo>
                      <a:cubicBezTo>
                        <a:pt x="207288" y="19285"/>
                        <a:pt x="208548" y="19004"/>
                        <a:pt x="209580" y="19178"/>
                      </a:cubicBezTo>
                      <a:cubicBezTo>
                        <a:pt x="211536" y="19406"/>
                        <a:pt x="213305" y="19460"/>
                        <a:pt x="215262" y="19232"/>
                      </a:cubicBezTo>
                      <a:cubicBezTo>
                        <a:pt x="217567" y="18937"/>
                        <a:pt x="220033" y="20143"/>
                        <a:pt x="222446" y="19460"/>
                      </a:cubicBezTo>
                      <a:cubicBezTo>
                        <a:pt x="222969" y="19285"/>
                        <a:pt x="223598" y="19165"/>
                        <a:pt x="223826" y="18883"/>
                      </a:cubicBezTo>
                      <a:cubicBezTo>
                        <a:pt x="224175" y="18253"/>
                        <a:pt x="223826" y="17798"/>
                        <a:pt x="224979" y="18481"/>
                      </a:cubicBezTo>
                      <a:cubicBezTo>
                        <a:pt x="226936" y="19513"/>
                        <a:pt x="229228" y="20036"/>
                        <a:pt x="231412" y="20894"/>
                      </a:cubicBezTo>
                      <a:cubicBezTo>
                        <a:pt x="231881" y="21001"/>
                        <a:pt x="232283" y="21175"/>
                        <a:pt x="232739" y="21175"/>
                      </a:cubicBezTo>
                      <a:cubicBezTo>
                        <a:pt x="235044" y="21054"/>
                        <a:pt x="237162" y="21282"/>
                        <a:pt x="239293" y="22783"/>
                      </a:cubicBezTo>
                      <a:cubicBezTo>
                        <a:pt x="240781" y="23802"/>
                        <a:pt x="243314" y="23802"/>
                        <a:pt x="245378" y="23521"/>
                      </a:cubicBezTo>
                      <a:cubicBezTo>
                        <a:pt x="248366" y="23226"/>
                        <a:pt x="251288" y="21510"/>
                        <a:pt x="254625" y="22140"/>
                      </a:cubicBezTo>
                      <a:cubicBezTo>
                        <a:pt x="260429" y="19674"/>
                        <a:pt x="266567" y="20076"/>
                        <a:pt x="272598" y="20130"/>
                      </a:cubicBezTo>
                      <a:cubicBezTo>
                        <a:pt x="275587" y="20197"/>
                        <a:pt x="278576" y="20478"/>
                        <a:pt x="281564" y="21054"/>
                      </a:cubicBezTo>
                      <a:cubicBezTo>
                        <a:pt x="288453" y="22314"/>
                        <a:pt x="295409" y="21564"/>
                        <a:pt x="302244" y="20130"/>
                      </a:cubicBezTo>
                      <a:cubicBezTo>
                        <a:pt x="305340" y="19500"/>
                        <a:pt x="308503" y="19151"/>
                        <a:pt x="311720" y="18629"/>
                      </a:cubicBezTo>
                      <a:cubicBezTo>
                        <a:pt x="312122" y="18575"/>
                        <a:pt x="312645" y="18454"/>
                        <a:pt x="312873" y="18173"/>
                      </a:cubicBezTo>
                      <a:cubicBezTo>
                        <a:pt x="315848" y="15988"/>
                        <a:pt x="319078" y="17074"/>
                        <a:pt x="322228" y="17422"/>
                      </a:cubicBezTo>
                      <a:cubicBezTo>
                        <a:pt x="323662" y="17543"/>
                        <a:pt x="325042" y="17543"/>
                        <a:pt x="326476" y="17717"/>
                      </a:cubicBezTo>
                      <a:cubicBezTo>
                        <a:pt x="333888" y="18816"/>
                        <a:pt x="341701" y="19044"/>
                        <a:pt x="347330" y="25129"/>
                      </a:cubicBezTo>
                      <a:cubicBezTo>
                        <a:pt x="348711" y="26670"/>
                        <a:pt x="350547" y="27876"/>
                        <a:pt x="352276" y="29257"/>
                      </a:cubicBezTo>
                      <a:cubicBezTo>
                        <a:pt x="353710" y="30409"/>
                        <a:pt x="355372" y="30986"/>
                        <a:pt x="356980" y="29659"/>
                      </a:cubicBezTo>
                      <a:cubicBezTo>
                        <a:pt x="361055" y="26496"/>
                        <a:pt x="365933" y="25343"/>
                        <a:pt x="370932" y="24137"/>
                      </a:cubicBezTo>
                      <a:cubicBezTo>
                        <a:pt x="374832" y="23279"/>
                        <a:pt x="378974" y="24030"/>
                        <a:pt x="382874" y="22529"/>
                      </a:cubicBezTo>
                      <a:cubicBezTo>
                        <a:pt x="383745" y="22194"/>
                        <a:pt x="385058" y="23105"/>
                        <a:pt x="386157" y="23279"/>
                      </a:cubicBezTo>
                      <a:lnTo>
                        <a:pt x="402576" y="24660"/>
                      </a:lnTo>
                      <a:cubicBezTo>
                        <a:pt x="403849" y="24834"/>
                        <a:pt x="405109" y="25183"/>
                        <a:pt x="406315" y="25638"/>
                      </a:cubicBezTo>
                      <a:cubicBezTo>
                        <a:pt x="407119" y="25933"/>
                        <a:pt x="407749" y="26684"/>
                        <a:pt x="408607" y="26737"/>
                      </a:cubicBezTo>
                      <a:lnTo>
                        <a:pt x="424515" y="27474"/>
                      </a:lnTo>
                      <a:cubicBezTo>
                        <a:pt x="426981" y="27595"/>
                        <a:pt x="429340" y="27474"/>
                        <a:pt x="431806" y="27421"/>
                      </a:cubicBezTo>
                      <a:lnTo>
                        <a:pt x="441510" y="27086"/>
                      </a:lnTo>
                      <a:cubicBezTo>
                        <a:pt x="442890" y="26978"/>
                        <a:pt x="444217" y="26509"/>
                        <a:pt x="445651" y="26228"/>
                      </a:cubicBezTo>
                      <a:cubicBezTo>
                        <a:pt x="446000" y="26121"/>
                        <a:pt x="446630" y="25772"/>
                        <a:pt x="446857" y="25946"/>
                      </a:cubicBezTo>
                      <a:cubicBezTo>
                        <a:pt x="449551" y="28131"/>
                        <a:pt x="451910" y="26576"/>
                        <a:pt x="453974" y="25263"/>
                      </a:cubicBezTo>
                      <a:cubicBezTo>
                        <a:pt x="455462" y="25906"/>
                        <a:pt x="456909" y="26241"/>
                        <a:pt x="458397" y="26764"/>
                      </a:cubicBezTo>
                      <a:cubicBezTo>
                        <a:pt x="458451" y="26710"/>
                        <a:pt x="458451" y="26590"/>
                        <a:pt x="458625" y="26536"/>
                      </a:cubicBezTo>
                      <a:cubicBezTo>
                        <a:pt x="459710" y="25960"/>
                        <a:pt x="460059" y="23722"/>
                        <a:pt x="460917" y="22288"/>
                      </a:cubicBezTo>
                      <a:cubicBezTo>
                        <a:pt x="461560" y="21323"/>
                        <a:pt x="462243" y="20277"/>
                        <a:pt x="463275" y="18615"/>
                      </a:cubicBezTo>
                      <a:cubicBezTo>
                        <a:pt x="462069" y="15278"/>
                        <a:pt x="464428" y="11954"/>
                        <a:pt x="466666" y="9140"/>
                      </a:cubicBezTo>
                      <a:cubicBezTo>
                        <a:pt x="468154" y="7237"/>
                        <a:pt x="468730" y="5642"/>
                        <a:pt x="468730" y="3739"/>
                      </a:cubicBezTo>
                      <a:close/>
                    </a:path>
                  </a:pathLst>
                </a:custGeom>
                <a:grpFill/>
                <a:ln w="133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mj-ea"/>
                    <a:ea typeface="+mj-ea"/>
                    <a:cs typeface="+mn-cs"/>
                  </a:endParaRPr>
                </a:p>
              </p:txBody>
            </p:sp>
          </p:grpSp>
          <p:sp>
            <p:nvSpPr>
              <p:cNvPr id="365" name="文本框 364">
                <a:extLst>
                  <a:ext uri="{FF2B5EF4-FFF2-40B4-BE49-F238E27FC236}">
                    <a16:creationId xmlns:a16="http://schemas.microsoft.com/office/drawing/2014/main" id="{E1FBAFF8-9D12-54F5-DB64-2796FFA7E691}"/>
                  </a:ext>
                </a:extLst>
              </p:cNvPr>
              <p:cNvSpPr txBox="1"/>
              <p:nvPr>
                <p:custDataLst>
                  <p:tags r:id="rId8"/>
                </p:custDataLst>
              </p:nvPr>
            </p:nvSpPr>
            <p:spPr>
              <a:xfrm>
                <a:off x="1734584" y="2745046"/>
                <a:ext cx="1723549" cy="400110"/>
              </a:xfrm>
              <a:prstGeom prst="rect">
                <a:avLst/>
              </a:prstGeom>
              <a:noFill/>
            </p:spPr>
            <p:txBody>
              <a:bodyPr wrap="none" rtlCol="0" anchor="ctr" anchorCtr="0">
                <a:spAutoFit/>
              </a:bodyPr>
              <a:lstStyle/>
              <a:p>
                <a:r>
                  <a:rPr lang="zh-CN" altLang="en-US" sz="2000" b="1" dirty="0">
                    <a:solidFill>
                      <a:schemeClr val="accent1">
                        <a:lumMod val="75000"/>
                      </a:schemeClr>
                    </a:solidFill>
                    <a:latin typeface="+mj-ea"/>
                    <a:ea typeface="+mj-ea"/>
                  </a:rPr>
                  <a:t>输入奖项内容</a:t>
                </a:r>
              </a:p>
            </p:txBody>
          </p:sp>
        </p:grpSp>
        <p:grpSp>
          <p:nvGrpSpPr>
            <p:cNvPr id="360" name="组合 359">
              <a:extLst>
                <a:ext uri="{FF2B5EF4-FFF2-40B4-BE49-F238E27FC236}">
                  <a16:creationId xmlns:a16="http://schemas.microsoft.com/office/drawing/2014/main" id="{F0B05511-2174-07BA-0910-3F0C99470C33}"/>
                </a:ext>
              </a:extLst>
            </p:cNvPr>
            <p:cNvGrpSpPr/>
            <p:nvPr/>
          </p:nvGrpSpPr>
          <p:grpSpPr>
            <a:xfrm>
              <a:off x="8307606" y="3991696"/>
              <a:ext cx="2165418" cy="625830"/>
              <a:chOff x="1252111" y="1966796"/>
              <a:chExt cx="2165418" cy="625830"/>
            </a:xfrm>
          </p:grpSpPr>
          <p:sp>
            <p:nvSpPr>
              <p:cNvPr id="361" name="文本框 360">
                <a:extLst>
                  <a:ext uri="{FF2B5EF4-FFF2-40B4-BE49-F238E27FC236}">
                    <a16:creationId xmlns:a16="http://schemas.microsoft.com/office/drawing/2014/main" id="{3B71B266-186F-BFEB-E887-4C177A9986C3}"/>
                  </a:ext>
                </a:extLst>
              </p:cNvPr>
              <p:cNvSpPr txBox="1"/>
              <p:nvPr>
                <p:custDataLst>
                  <p:tags r:id="rId5"/>
                </p:custDataLst>
              </p:nvPr>
            </p:nvSpPr>
            <p:spPr>
              <a:xfrm>
                <a:off x="1260911" y="2284849"/>
                <a:ext cx="2156618" cy="307777"/>
              </a:xfrm>
              <a:prstGeom prst="rect">
                <a:avLst/>
              </a:prstGeom>
              <a:noFill/>
            </p:spPr>
            <p:txBody>
              <a:bodyPr wrap="square" rtlCol="0">
                <a:spAutoFit/>
              </a:bodyPr>
              <a:lstStyle/>
              <a:p>
                <a:r>
                  <a:rPr lang="zh-CN" altLang="en-US" sz="1400" dirty="0">
                    <a:solidFill>
                      <a:schemeClr val="tx1">
                        <a:lumMod val="50000"/>
                        <a:lumOff val="50000"/>
                      </a:schemeClr>
                    </a:solidFill>
                    <a:latin typeface="+mn-ea"/>
                  </a:rPr>
                  <a:t>输入文本输入文本</a:t>
                </a:r>
              </a:p>
            </p:txBody>
          </p:sp>
          <p:sp>
            <p:nvSpPr>
              <p:cNvPr id="362" name="文本框 361">
                <a:extLst>
                  <a:ext uri="{FF2B5EF4-FFF2-40B4-BE49-F238E27FC236}">
                    <a16:creationId xmlns:a16="http://schemas.microsoft.com/office/drawing/2014/main" id="{290A56CB-0E2B-34DC-F208-B3DDFE34470D}"/>
                  </a:ext>
                </a:extLst>
              </p:cNvPr>
              <p:cNvSpPr txBox="1"/>
              <p:nvPr/>
            </p:nvSpPr>
            <p:spPr>
              <a:xfrm>
                <a:off x="1252111" y="1966796"/>
                <a:ext cx="1034257" cy="369332"/>
              </a:xfrm>
              <a:prstGeom prst="rect">
                <a:avLst/>
              </a:prstGeom>
              <a:noFill/>
            </p:spPr>
            <p:txBody>
              <a:bodyPr wrap="none" rtlCol="0">
                <a:spAutoFit/>
              </a:bodyPr>
              <a:lstStyle/>
              <a:p>
                <a:r>
                  <a:rPr lang="en-US" altLang="zh-CN" b="1" dirty="0">
                    <a:solidFill>
                      <a:schemeClr val="accent1">
                        <a:lumMod val="20000"/>
                        <a:lumOff val="80000"/>
                      </a:schemeClr>
                    </a:solidFill>
                    <a:latin typeface="+mn-ea"/>
                  </a:rPr>
                  <a:t>XXXX</a:t>
                </a:r>
                <a:r>
                  <a:rPr lang="zh-CN" altLang="en-US" b="1" dirty="0">
                    <a:solidFill>
                      <a:schemeClr val="accent1">
                        <a:lumMod val="20000"/>
                        <a:lumOff val="80000"/>
                      </a:schemeClr>
                    </a:solidFill>
                    <a:latin typeface="+mn-ea"/>
                  </a:rPr>
                  <a:t>年</a:t>
                </a:r>
              </a:p>
            </p:txBody>
          </p:sp>
        </p:grpSp>
      </p:grpSp>
      <p:cxnSp>
        <p:nvCxnSpPr>
          <p:cNvPr id="400" name="直接连接符 399">
            <a:extLst>
              <a:ext uri="{FF2B5EF4-FFF2-40B4-BE49-F238E27FC236}">
                <a16:creationId xmlns:a16="http://schemas.microsoft.com/office/drawing/2014/main" id="{2637647E-E62C-DA68-7854-4EC6A7BAC058}"/>
              </a:ext>
            </a:extLst>
          </p:cNvPr>
          <p:cNvCxnSpPr>
            <a:cxnSpLocks/>
          </p:cNvCxnSpPr>
          <p:nvPr/>
        </p:nvCxnSpPr>
        <p:spPr>
          <a:xfrm>
            <a:off x="0" y="646215"/>
            <a:ext cx="12191999"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E1647EA4-E1D9-D283-0C3F-83ACBD992CC2}"/>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sp>
        <p:nvSpPr>
          <p:cNvPr id="53" name="文本框 52">
            <a:extLst>
              <a:ext uri="{FF2B5EF4-FFF2-40B4-BE49-F238E27FC236}">
                <a16:creationId xmlns:a16="http://schemas.microsoft.com/office/drawing/2014/main" id="{01A501C8-C01A-FC79-B05F-EA229EFA5973}"/>
              </a:ext>
            </a:extLst>
          </p:cNvPr>
          <p:cNvSpPr txBox="1"/>
          <p:nvPr/>
        </p:nvSpPr>
        <p:spPr>
          <a:xfrm>
            <a:off x="515938" y="61555"/>
            <a:ext cx="1620957" cy="523220"/>
          </a:xfrm>
          <a:prstGeom prst="rect">
            <a:avLst/>
          </a:prstGeom>
          <a:noFill/>
        </p:spPr>
        <p:txBody>
          <a:bodyPr wrap="none" rtlCol="0">
            <a:spAutoFit/>
          </a:bodyPr>
          <a:lstStyle/>
          <a:p>
            <a:pPr algn="ctr"/>
            <a:r>
              <a:rPr lang="zh-CN" altLang="en-US" sz="2800" dirty="0">
                <a:ln>
                  <a:solidFill>
                    <a:srgbClr val="FFFFFF">
                      <a:alpha val="30000"/>
                    </a:srgbClr>
                  </a:solidFill>
                </a:ln>
                <a:noFill/>
                <a:latin typeface="+mj-ea"/>
                <a:ea typeface="+mj-ea"/>
                <a:cs typeface="阿里巴巴普惠体 2.0 55 Regular" panose="00020600040101010101" pitchFamily="18" charset="-122"/>
              </a:rPr>
              <a:t>基本信息</a:t>
            </a:r>
          </a:p>
        </p:txBody>
      </p:sp>
    </p:spTree>
    <p:extLst>
      <p:ext uri="{BB962C8B-B14F-4D97-AF65-F5344CB8AC3E}">
        <p14:creationId xmlns:p14="http://schemas.microsoft.com/office/powerpoint/2010/main" val="2789798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形状 27">
            <a:extLst>
              <a:ext uri="{FF2B5EF4-FFF2-40B4-BE49-F238E27FC236}">
                <a16:creationId xmlns:a16="http://schemas.microsoft.com/office/drawing/2014/main" id="{A1A0E4CE-EA35-823C-A76D-869BBC8325DF}"/>
              </a:ext>
            </a:extLst>
          </p:cNvPr>
          <p:cNvSpPr/>
          <p:nvPr/>
        </p:nvSpPr>
        <p:spPr>
          <a:xfrm rot="19917929">
            <a:off x="2950663" y="-107288"/>
            <a:ext cx="7122424" cy="9177493"/>
          </a:xfrm>
          <a:custGeom>
            <a:avLst/>
            <a:gdLst>
              <a:gd name="connsiteX0" fmla="*/ 4478510 w 7122424"/>
              <a:gd name="connsiteY0" fmla="*/ 0 h 9177493"/>
              <a:gd name="connsiteX1" fmla="*/ 7122424 w 7122424"/>
              <a:gd name="connsiteY1" fmla="*/ 1407838 h 9177493"/>
              <a:gd name="connsiteX2" fmla="*/ 7122424 w 7122424"/>
              <a:gd name="connsiteY2" fmla="*/ 9177493 h 9177493"/>
              <a:gd name="connsiteX3" fmla="*/ 0 w 7122424"/>
              <a:gd name="connsiteY3" fmla="*/ 5384928 h 9177493"/>
              <a:gd name="connsiteX4" fmla="*/ 0 w 7122424"/>
              <a:gd name="connsiteY4" fmla="*/ 805261 h 9177493"/>
              <a:gd name="connsiteX5" fmla="*/ 805261 w 7122424"/>
              <a:gd name="connsiteY5" fmla="*/ 0 h 917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22424" h="9177493">
                <a:moveTo>
                  <a:pt x="4478510" y="0"/>
                </a:moveTo>
                <a:lnTo>
                  <a:pt x="7122424" y="1407838"/>
                </a:lnTo>
                <a:lnTo>
                  <a:pt x="7122424" y="9177493"/>
                </a:lnTo>
                <a:lnTo>
                  <a:pt x="0" y="5384928"/>
                </a:lnTo>
                <a:lnTo>
                  <a:pt x="0" y="805261"/>
                </a:lnTo>
                <a:cubicBezTo>
                  <a:pt x="0" y="360528"/>
                  <a:pt x="360528" y="0"/>
                  <a:pt x="805261" y="0"/>
                </a:cubicBezTo>
                <a:close/>
              </a:path>
            </a:pathLst>
          </a:custGeom>
          <a:solidFill>
            <a:srgbClr val="FFFFFF"/>
          </a:solidFill>
          <a:ln w="104775">
            <a:solidFill>
              <a:srgbClr val="FFFFFF"/>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任意多边形: 形状 25">
            <a:extLst>
              <a:ext uri="{FF2B5EF4-FFF2-40B4-BE49-F238E27FC236}">
                <a16:creationId xmlns:a16="http://schemas.microsoft.com/office/drawing/2014/main" id="{307AA334-85CE-98B7-71E7-3AD393A7B1CF}"/>
              </a:ext>
            </a:extLst>
          </p:cNvPr>
          <p:cNvSpPr/>
          <p:nvPr/>
        </p:nvSpPr>
        <p:spPr>
          <a:xfrm rot="19917929">
            <a:off x="2970703" y="-65463"/>
            <a:ext cx="7026374" cy="9109083"/>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solidFill>
            <a:srgbClr val="FFFFFF"/>
          </a:solidFill>
          <a:ln>
            <a:no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文本框 3">
            <a:extLst>
              <a:ext uri="{FF2B5EF4-FFF2-40B4-BE49-F238E27FC236}">
                <a16:creationId xmlns:a16="http://schemas.microsoft.com/office/drawing/2014/main" id="{78BF7705-9268-9244-AADC-BCFE687713B0}"/>
              </a:ext>
            </a:extLst>
          </p:cNvPr>
          <p:cNvSpPr txBox="1"/>
          <p:nvPr/>
        </p:nvSpPr>
        <p:spPr>
          <a:xfrm>
            <a:off x="2821087" y="2105561"/>
            <a:ext cx="2643672" cy="2646878"/>
          </a:xfrm>
          <a:prstGeom prst="rect">
            <a:avLst/>
          </a:prstGeom>
          <a:noFill/>
        </p:spPr>
        <p:txBody>
          <a:bodyPr wrap="none" rtlCol="0">
            <a:spAutoFit/>
          </a:bodyPr>
          <a:lstStyle/>
          <a:p>
            <a:r>
              <a:rPr lang="en-US" altLang="zh-CN" sz="16600" spc="-300" dirty="0">
                <a:gradFill>
                  <a:gsLst>
                    <a:gs pos="0">
                      <a:schemeClr val="accent6"/>
                    </a:gs>
                    <a:gs pos="100000">
                      <a:schemeClr val="accent1"/>
                    </a:gs>
                  </a:gsLst>
                  <a:path path="circle">
                    <a:fillToRect r="100000" b="100000"/>
                  </a:path>
                </a:gradFill>
                <a:latin typeface="+mj-ea"/>
                <a:ea typeface="+mj-ea"/>
              </a:rPr>
              <a:t>02</a:t>
            </a:r>
            <a:endParaRPr lang="en-US" sz="16600" spc="-300" dirty="0">
              <a:gradFill>
                <a:gsLst>
                  <a:gs pos="0">
                    <a:schemeClr val="accent6"/>
                  </a:gs>
                  <a:gs pos="100000">
                    <a:schemeClr val="accent1"/>
                  </a:gs>
                </a:gsLst>
                <a:path path="circle">
                  <a:fillToRect r="100000" b="100000"/>
                </a:path>
              </a:gradFill>
              <a:latin typeface="+mj-ea"/>
              <a:ea typeface="+mj-ea"/>
            </a:endParaRPr>
          </a:p>
        </p:txBody>
      </p:sp>
      <p:sp>
        <p:nvSpPr>
          <p:cNvPr id="3" name="文本框 2">
            <a:extLst>
              <a:ext uri="{FF2B5EF4-FFF2-40B4-BE49-F238E27FC236}">
                <a16:creationId xmlns:a16="http://schemas.microsoft.com/office/drawing/2014/main" id="{14774190-AB18-9138-DB82-B479FF0E907D}"/>
              </a:ext>
            </a:extLst>
          </p:cNvPr>
          <p:cNvSpPr txBox="1"/>
          <p:nvPr/>
        </p:nvSpPr>
        <p:spPr>
          <a:xfrm>
            <a:off x="5456418" y="2650829"/>
            <a:ext cx="3262432" cy="1015663"/>
          </a:xfrm>
          <a:prstGeom prst="rect">
            <a:avLst/>
          </a:prstGeom>
          <a:noFill/>
        </p:spPr>
        <p:txBody>
          <a:bodyPr wrap="none" rtlCol="0">
            <a:spAutoFit/>
          </a:bodyPr>
          <a:lstStyle/>
          <a:p>
            <a:r>
              <a:rPr lang="zh-CN" altLang="en-US" sz="6000" b="1" dirty="0">
                <a:solidFill>
                  <a:schemeClr val="accent1">
                    <a:lumMod val="75000"/>
                  </a:schemeClr>
                </a:solidFill>
                <a:latin typeface="+mj-ea"/>
                <a:ea typeface="+mj-ea"/>
                <a:cs typeface="阿里巴巴普惠体 2.0 105 Heavy" panose="00020600040101010101" pitchFamily="18" charset="-122"/>
              </a:rPr>
              <a:t>岗位认知</a:t>
            </a:r>
          </a:p>
        </p:txBody>
      </p:sp>
      <p:sp>
        <p:nvSpPr>
          <p:cNvPr id="17" name="文本框 16">
            <a:extLst>
              <a:ext uri="{FF2B5EF4-FFF2-40B4-BE49-F238E27FC236}">
                <a16:creationId xmlns:a16="http://schemas.microsoft.com/office/drawing/2014/main" id="{F49DD1C9-DADD-5330-4233-C5FA21AC361E}"/>
              </a:ext>
            </a:extLst>
          </p:cNvPr>
          <p:cNvSpPr txBox="1"/>
          <p:nvPr>
            <p:custDataLst>
              <p:tags r:id="rId1"/>
            </p:custDataLst>
          </p:nvPr>
        </p:nvSpPr>
        <p:spPr>
          <a:xfrm>
            <a:off x="5480000"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工作职责</a:t>
            </a:r>
          </a:p>
        </p:txBody>
      </p:sp>
      <p:sp>
        <p:nvSpPr>
          <p:cNvPr id="18" name="文本框 17">
            <a:extLst>
              <a:ext uri="{FF2B5EF4-FFF2-40B4-BE49-F238E27FC236}">
                <a16:creationId xmlns:a16="http://schemas.microsoft.com/office/drawing/2014/main" id="{A08BC443-2CB6-B700-C038-C7C9B9AFD7FC}"/>
              </a:ext>
            </a:extLst>
          </p:cNvPr>
          <p:cNvSpPr txBox="1"/>
          <p:nvPr>
            <p:custDataLst>
              <p:tags r:id="rId2"/>
            </p:custDataLst>
          </p:nvPr>
        </p:nvSpPr>
        <p:spPr>
          <a:xfrm>
            <a:off x="7783454"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工作环境</a:t>
            </a:r>
          </a:p>
        </p:txBody>
      </p:sp>
      <p:sp>
        <p:nvSpPr>
          <p:cNvPr id="19" name="文本框 18">
            <a:extLst>
              <a:ext uri="{FF2B5EF4-FFF2-40B4-BE49-F238E27FC236}">
                <a16:creationId xmlns:a16="http://schemas.microsoft.com/office/drawing/2014/main" id="{AD87BA47-32BC-0E83-0F07-0F006722D663}"/>
              </a:ext>
            </a:extLst>
          </p:cNvPr>
          <p:cNvSpPr txBox="1"/>
          <p:nvPr>
            <p:custDataLst>
              <p:tags r:id="rId3"/>
            </p:custDataLst>
          </p:nvPr>
        </p:nvSpPr>
        <p:spPr>
          <a:xfrm>
            <a:off x="6631727" y="3733289"/>
            <a:ext cx="1146253" cy="369332"/>
          </a:xfrm>
          <a:prstGeom prst="rect">
            <a:avLst/>
          </a:prstGeom>
          <a:noFill/>
        </p:spPr>
        <p:txBody>
          <a:bodyPr wrap="square" rtlCol="0">
            <a:spAutoFit/>
          </a:bodyPr>
          <a:lstStyle/>
          <a:p>
            <a:pPr algn="ctr"/>
            <a:r>
              <a:rPr lang="zh-CN" altLang="en-US" dirty="0">
                <a:latin typeface="+mn-ea"/>
                <a:cs typeface="阿里巴巴普惠体 2.0 55 Regular" panose="00020600040101010101" pitchFamily="18" charset="-122"/>
              </a:rPr>
              <a:t>岗位要求</a:t>
            </a:r>
          </a:p>
        </p:txBody>
      </p:sp>
      <p:sp>
        <p:nvSpPr>
          <p:cNvPr id="22" name="任意多边形: 形状 21">
            <a:extLst>
              <a:ext uri="{FF2B5EF4-FFF2-40B4-BE49-F238E27FC236}">
                <a16:creationId xmlns:a16="http://schemas.microsoft.com/office/drawing/2014/main" id="{ADCDDEE1-83F9-AC12-05B9-691FD53F8CEE}"/>
              </a:ext>
            </a:extLst>
          </p:cNvPr>
          <p:cNvSpPr/>
          <p:nvPr/>
        </p:nvSpPr>
        <p:spPr>
          <a:xfrm>
            <a:off x="8900159" y="5750108"/>
            <a:ext cx="3250315" cy="385925"/>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任意多边形: 形状 22">
            <a:extLst>
              <a:ext uri="{FF2B5EF4-FFF2-40B4-BE49-F238E27FC236}">
                <a16:creationId xmlns:a16="http://schemas.microsoft.com/office/drawing/2014/main" id="{C53B51B6-BE9D-6B0C-EFF1-9FF139A9348A}"/>
              </a:ext>
            </a:extLst>
          </p:cNvPr>
          <p:cNvSpPr/>
          <p:nvPr/>
        </p:nvSpPr>
        <p:spPr>
          <a:xfrm flipH="1">
            <a:off x="689606" y="672700"/>
            <a:ext cx="4823266" cy="260300"/>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4" name="任意多边形: 形状 23">
            <a:extLst>
              <a:ext uri="{FF2B5EF4-FFF2-40B4-BE49-F238E27FC236}">
                <a16:creationId xmlns:a16="http://schemas.microsoft.com/office/drawing/2014/main" id="{0818C350-BFB5-FDDE-F942-3004EE762E38}"/>
              </a:ext>
            </a:extLst>
          </p:cNvPr>
          <p:cNvSpPr/>
          <p:nvPr/>
        </p:nvSpPr>
        <p:spPr>
          <a:xfrm flipH="1">
            <a:off x="3101239" y="6250965"/>
            <a:ext cx="947993" cy="189868"/>
          </a:xfrm>
          <a:custGeom>
            <a:avLst/>
            <a:gdLst>
              <a:gd name="connsiteX0" fmla="*/ 221359 w 4823266"/>
              <a:gd name="connsiteY0" fmla="*/ 0 h 385925"/>
              <a:gd name="connsiteX1" fmla="*/ 4823266 w 4823266"/>
              <a:gd name="connsiteY1" fmla="*/ 0 h 385925"/>
              <a:gd name="connsiteX2" fmla="*/ 4823266 w 4823266"/>
              <a:gd name="connsiteY2" fmla="*/ 385925 h 385925"/>
              <a:gd name="connsiteX3" fmla="*/ 0 w 4823266"/>
              <a:gd name="connsiteY3" fmla="*/ 385925 h 385925"/>
            </a:gdLst>
            <a:ahLst/>
            <a:cxnLst>
              <a:cxn ang="0">
                <a:pos x="connsiteX0" y="connsiteY0"/>
              </a:cxn>
              <a:cxn ang="0">
                <a:pos x="connsiteX1" y="connsiteY1"/>
              </a:cxn>
              <a:cxn ang="0">
                <a:pos x="connsiteX2" y="connsiteY2"/>
              </a:cxn>
              <a:cxn ang="0">
                <a:pos x="connsiteX3" y="connsiteY3"/>
              </a:cxn>
            </a:cxnLst>
            <a:rect l="l" t="t" r="r" b="b"/>
            <a:pathLst>
              <a:path w="4823266" h="385925">
                <a:moveTo>
                  <a:pt x="221359" y="0"/>
                </a:moveTo>
                <a:lnTo>
                  <a:pt x="4823266" y="0"/>
                </a:lnTo>
                <a:lnTo>
                  <a:pt x="4823266" y="385925"/>
                </a:lnTo>
                <a:lnTo>
                  <a:pt x="0" y="385925"/>
                </a:lnTo>
                <a:close/>
              </a:path>
            </a:pathLst>
          </a:custGeom>
          <a:gradFill>
            <a:gsLst>
              <a:gs pos="0">
                <a:schemeClr val="accent1"/>
              </a:gs>
              <a:gs pos="100000">
                <a:schemeClr val="accent6"/>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任意多边形: 形状 8">
            <a:extLst>
              <a:ext uri="{FF2B5EF4-FFF2-40B4-BE49-F238E27FC236}">
                <a16:creationId xmlns:a16="http://schemas.microsoft.com/office/drawing/2014/main" id="{D3D6C6C5-28F2-1329-9AAF-069330D1E2FC}"/>
              </a:ext>
            </a:extLst>
          </p:cNvPr>
          <p:cNvSpPr/>
          <p:nvPr/>
        </p:nvSpPr>
        <p:spPr>
          <a:xfrm>
            <a:off x="0" y="0"/>
            <a:ext cx="12192000" cy="6858000"/>
          </a:xfrm>
          <a:custGeom>
            <a:avLst/>
            <a:gdLst>
              <a:gd name="connsiteX0" fmla="*/ 8144953 w 12192000"/>
              <a:gd name="connsiteY0" fmla="*/ 0 h 6858000"/>
              <a:gd name="connsiteX1" fmla="*/ 12192000 w 12192000"/>
              <a:gd name="connsiteY1" fmla="*/ 0 h 6858000"/>
              <a:gd name="connsiteX2" fmla="*/ 12192000 w 12192000"/>
              <a:gd name="connsiteY2" fmla="*/ 6858000 h 6858000"/>
              <a:gd name="connsiteX3" fmla="*/ 11796717 w 12192000"/>
              <a:gd name="connsiteY3" fmla="*/ 6858000 h 6858000"/>
              <a:gd name="connsiteX4" fmla="*/ 0 w 12192000"/>
              <a:gd name="connsiteY4" fmla="*/ 0 h 6858000"/>
              <a:gd name="connsiteX5" fmla="*/ 5149575 w 12192000"/>
              <a:gd name="connsiteY5" fmla="*/ 0 h 6858000"/>
              <a:gd name="connsiteX6" fmla="*/ 1907328 w 12192000"/>
              <a:gd name="connsiteY6" fmla="*/ 1726440 h 6858000"/>
              <a:gd name="connsiteX7" fmla="*/ 1575028 w 12192000"/>
              <a:gd name="connsiteY7" fmla="*/ 2815691 h 6858000"/>
              <a:gd name="connsiteX8" fmla="*/ 3727487 w 12192000"/>
              <a:gd name="connsiteY8" fmla="*/ 6858000 h 6858000"/>
              <a:gd name="connsiteX9" fmla="*/ 0 w 12192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8144953" y="0"/>
                </a:moveTo>
                <a:lnTo>
                  <a:pt x="12192000" y="0"/>
                </a:lnTo>
                <a:lnTo>
                  <a:pt x="12192000" y="6858000"/>
                </a:lnTo>
                <a:lnTo>
                  <a:pt x="11796717" y="6858000"/>
                </a:lnTo>
                <a:close/>
                <a:moveTo>
                  <a:pt x="0" y="0"/>
                </a:moveTo>
                <a:lnTo>
                  <a:pt x="5149575" y="0"/>
                </a:lnTo>
                <a:lnTo>
                  <a:pt x="1907328" y="1726440"/>
                </a:lnTo>
                <a:cubicBezTo>
                  <a:pt x="1514778" y="1935466"/>
                  <a:pt x="1366002" y="2423141"/>
                  <a:pt x="1575028" y="2815691"/>
                </a:cubicBezTo>
                <a:lnTo>
                  <a:pt x="3727487" y="6858000"/>
                </a:lnTo>
                <a:lnTo>
                  <a:pt x="0" y="6858000"/>
                </a:lnTo>
                <a:close/>
              </a:path>
            </a:pathLst>
          </a:custGeom>
          <a:gradFill flip="none" rotWithShape="1">
            <a:gsLst>
              <a:gs pos="0">
                <a:schemeClr val="accent1"/>
              </a:gs>
              <a:gs pos="100000">
                <a:schemeClr val="accent6"/>
              </a:gs>
            </a:gsLst>
            <a:lin ang="18900000" scaled="1"/>
            <a:tileRect/>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直接连接符 31">
            <a:extLst>
              <a:ext uri="{FF2B5EF4-FFF2-40B4-BE49-F238E27FC236}">
                <a16:creationId xmlns:a16="http://schemas.microsoft.com/office/drawing/2014/main" id="{4793ED87-A298-5FA5-75B0-25C08BA12ED6}"/>
              </a:ext>
            </a:extLst>
          </p:cNvPr>
          <p:cNvCxnSpPr>
            <a:cxnSpLocks/>
          </p:cNvCxnSpPr>
          <p:nvPr/>
        </p:nvCxnSpPr>
        <p:spPr>
          <a:xfrm>
            <a:off x="6628990" y="3782661"/>
            <a:ext cx="0" cy="270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5D73133-755A-A8B9-9ECD-A874F9F6D4AB}"/>
              </a:ext>
            </a:extLst>
          </p:cNvPr>
          <p:cNvCxnSpPr>
            <a:cxnSpLocks/>
          </p:cNvCxnSpPr>
          <p:nvPr/>
        </p:nvCxnSpPr>
        <p:spPr>
          <a:xfrm>
            <a:off x="7780717" y="3782661"/>
            <a:ext cx="0" cy="2705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9CEB028-29F0-507E-5DD3-E4FCD0424697}"/>
              </a:ext>
            </a:extLst>
          </p:cNvPr>
          <p:cNvCxnSpPr>
            <a:cxnSpLocks/>
          </p:cNvCxnSpPr>
          <p:nvPr/>
        </p:nvCxnSpPr>
        <p:spPr>
          <a:xfrm>
            <a:off x="3101239" y="4334565"/>
            <a:ext cx="6529425" cy="0"/>
          </a:xfrm>
          <a:prstGeom prst="line">
            <a:avLst/>
          </a:prstGeom>
          <a:ln w="25400">
            <a:gradFill flip="none" rotWithShape="1">
              <a:gsLst>
                <a:gs pos="0">
                  <a:schemeClr val="accent1">
                    <a:lumMod val="50000"/>
                  </a:schemeClr>
                </a:gs>
                <a:gs pos="100000">
                  <a:schemeClr val="accent6"/>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id="{555EAD86-C0D6-D92B-75F1-2927099BD008}"/>
              </a:ext>
            </a:extLst>
          </p:cNvPr>
          <p:cNvSpPr txBox="1"/>
          <p:nvPr/>
        </p:nvSpPr>
        <p:spPr>
          <a:xfrm>
            <a:off x="6976689" y="4336494"/>
            <a:ext cx="2832827" cy="461665"/>
          </a:xfrm>
          <a:prstGeom prst="rect">
            <a:avLst/>
          </a:prstGeom>
          <a:noFill/>
        </p:spPr>
        <p:txBody>
          <a:bodyPr wrap="none" rtlCol="0">
            <a:spAutoFit/>
          </a:bodyPr>
          <a:lstStyle/>
          <a:p>
            <a:r>
              <a:rPr lang="en-US" altLang="zh-CN" sz="2400" dirty="0">
                <a:solidFill>
                  <a:schemeClr val="tx1">
                    <a:lumMod val="50000"/>
                    <a:lumOff val="50000"/>
                    <a:alpha val="22000"/>
                  </a:schemeClr>
                </a:solidFill>
                <a:ea typeface="阿里巴巴普惠体 2.0 55 Regular" panose="00020600040101010101" pitchFamily="18" charset="-122"/>
                <a:cs typeface="阿里巴巴普惠体 2.0 55 Regular" panose="00020600040101010101" pitchFamily="18" charset="-122"/>
              </a:rPr>
              <a:t>GANGWEIRENZHI</a:t>
            </a:r>
          </a:p>
        </p:txBody>
      </p:sp>
      <p:cxnSp>
        <p:nvCxnSpPr>
          <p:cNvPr id="69" name="直接连接符 68">
            <a:extLst>
              <a:ext uri="{FF2B5EF4-FFF2-40B4-BE49-F238E27FC236}">
                <a16:creationId xmlns:a16="http://schemas.microsoft.com/office/drawing/2014/main" id="{2463B9F3-1903-3DB5-629B-6E994C24B829}"/>
              </a:ext>
            </a:extLst>
          </p:cNvPr>
          <p:cNvCxnSpPr>
            <a:cxnSpLocks/>
          </p:cNvCxnSpPr>
          <p:nvPr/>
        </p:nvCxnSpPr>
        <p:spPr>
          <a:xfrm>
            <a:off x="4033992" y="6429403"/>
            <a:ext cx="6529425" cy="0"/>
          </a:xfrm>
          <a:prstGeom prst="line">
            <a:avLst/>
          </a:prstGeom>
          <a:ln w="12700">
            <a:gradFill flip="none" rotWithShape="1">
              <a:gsLst>
                <a:gs pos="0">
                  <a:schemeClr val="accent1">
                    <a:lumMod val="50000"/>
                    <a:alpha val="71000"/>
                  </a:schemeClr>
                </a:gs>
                <a:gs pos="100000">
                  <a:schemeClr val="accent6">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99" name="组合 98">
            <a:extLst>
              <a:ext uri="{FF2B5EF4-FFF2-40B4-BE49-F238E27FC236}">
                <a16:creationId xmlns:a16="http://schemas.microsoft.com/office/drawing/2014/main" id="{C600652A-8F5C-5E0C-82CD-3EFDDC56FB6E}"/>
              </a:ext>
            </a:extLst>
          </p:cNvPr>
          <p:cNvGrpSpPr/>
          <p:nvPr/>
        </p:nvGrpSpPr>
        <p:grpSpPr>
          <a:xfrm>
            <a:off x="1368288" y="-2125380"/>
            <a:ext cx="10432095" cy="13524305"/>
            <a:chOff x="1958355" y="-3146233"/>
            <a:chExt cx="10432095" cy="13524305"/>
          </a:xfrm>
        </p:grpSpPr>
        <p:sp>
          <p:nvSpPr>
            <p:cNvPr id="70" name="Freeform 25+">
              <a:extLst>
                <a:ext uri="{FF2B5EF4-FFF2-40B4-BE49-F238E27FC236}">
                  <a16:creationId xmlns:a16="http://schemas.microsoft.com/office/drawing/2014/main" id="{041C6D31-425F-3A37-2624-DC1CDE9899C3}"/>
                </a:ext>
              </a:extLst>
            </p:cNvPr>
            <p:cNvSpPr/>
            <p:nvPr/>
          </p:nvSpPr>
          <p:spPr>
            <a:xfrm rot="19917929">
              <a:off x="3361881" y="-1326683"/>
              <a:ext cx="7625042" cy="988520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9" name="Freeform 25+">
              <a:extLst>
                <a:ext uri="{FF2B5EF4-FFF2-40B4-BE49-F238E27FC236}">
                  <a16:creationId xmlns:a16="http://schemas.microsoft.com/office/drawing/2014/main" id="{C098EE7B-2487-1108-3E84-2640C0462C22}"/>
                </a:ext>
              </a:extLst>
            </p:cNvPr>
            <p:cNvSpPr/>
            <p:nvPr/>
          </p:nvSpPr>
          <p:spPr>
            <a:xfrm rot="19917929">
              <a:off x="3221528" y="-1508638"/>
              <a:ext cx="7905748" cy="1024911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0" name="Freeform 25+">
              <a:extLst>
                <a:ext uri="{FF2B5EF4-FFF2-40B4-BE49-F238E27FC236}">
                  <a16:creationId xmlns:a16="http://schemas.microsoft.com/office/drawing/2014/main" id="{E51A312E-EFC8-02FB-32DE-8D8874CBD058}"/>
                </a:ext>
              </a:extLst>
            </p:cNvPr>
            <p:cNvSpPr/>
            <p:nvPr/>
          </p:nvSpPr>
          <p:spPr>
            <a:xfrm rot="19917929">
              <a:off x="3081176" y="-1690593"/>
              <a:ext cx="8186453" cy="1061302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1" name="Freeform 25+">
              <a:extLst>
                <a:ext uri="{FF2B5EF4-FFF2-40B4-BE49-F238E27FC236}">
                  <a16:creationId xmlns:a16="http://schemas.microsoft.com/office/drawing/2014/main" id="{0B9BBF80-E712-B86E-24BD-0B8D4CA68B79}"/>
                </a:ext>
              </a:extLst>
            </p:cNvPr>
            <p:cNvSpPr/>
            <p:nvPr/>
          </p:nvSpPr>
          <p:spPr>
            <a:xfrm rot="19917929">
              <a:off x="2940823" y="-1872548"/>
              <a:ext cx="8467158" cy="1097693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2" name="Freeform 25+">
              <a:extLst>
                <a:ext uri="{FF2B5EF4-FFF2-40B4-BE49-F238E27FC236}">
                  <a16:creationId xmlns:a16="http://schemas.microsoft.com/office/drawing/2014/main" id="{17E9BE57-021E-4C00-7D16-237310C25378}"/>
                </a:ext>
              </a:extLst>
            </p:cNvPr>
            <p:cNvSpPr/>
            <p:nvPr/>
          </p:nvSpPr>
          <p:spPr>
            <a:xfrm rot="19917929">
              <a:off x="2800470" y="-2054503"/>
              <a:ext cx="8747864" cy="1134084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3" name="Freeform 25+">
              <a:extLst>
                <a:ext uri="{FF2B5EF4-FFF2-40B4-BE49-F238E27FC236}">
                  <a16:creationId xmlns:a16="http://schemas.microsoft.com/office/drawing/2014/main" id="{9F160B7E-FDBC-F5BB-287D-3A69CE8ABC28}"/>
                </a:ext>
              </a:extLst>
            </p:cNvPr>
            <p:cNvSpPr/>
            <p:nvPr/>
          </p:nvSpPr>
          <p:spPr>
            <a:xfrm rot="19917929">
              <a:off x="2660118" y="-2236458"/>
              <a:ext cx="9028569" cy="1170475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4" name="Freeform 25+">
              <a:extLst>
                <a:ext uri="{FF2B5EF4-FFF2-40B4-BE49-F238E27FC236}">
                  <a16:creationId xmlns:a16="http://schemas.microsoft.com/office/drawing/2014/main" id="{D67F5395-CE8C-409F-67C6-BD9F210C7C0E}"/>
                </a:ext>
              </a:extLst>
            </p:cNvPr>
            <p:cNvSpPr/>
            <p:nvPr/>
          </p:nvSpPr>
          <p:spPr>
            <a:xfrm rot="19917929">
              <a:off x="2519765" y="-2418413"/>
              <a:ext cx="9309274" cy="1206866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5" name="Freeform 25+">
              <a:extLst>
                <a:ext uri="{FF2B5EF4-FFF2-40B4-BE49-F238E27FC236}">
                  <a16:creationId xmlns:a16="http://schemas.microsoft.com/office/drawing/2014/main" id="{5DD7E135-9EF6-2A61-9393-BCB342CFF85E}"/>
                </a:ext>
              </a:extLst>
            </p:cNvPr>
            <p:cNvSpPr/>
            <p:nvPr/>
          </p:nvSpPr>
          <p:spPr>
            <a:xfrm rot="19917929">
              <a:off x="2379413" y="-2600368"/>
              <a:ext cx="9589979" cy="1243257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6" name="Freeform 25+">
              <a:extLst>
                <a:ext uri="{FF2B5EF4-FFF2-40B4-BE49-F238E27FC236}">
                  <a16:creationId xmlns:a16="http://schemas.microsoft.com/office/drawing/2014/main" id="{058DB0E4-34C9-236A-6CE1-1ABBD6EEBDAC}"/>
                </a:ext>
              </a:extLst>
            </p:cNvPr>
            <p:cNvSpPr/>
            <p:nvPr/>
          </p:nvSpPr>
          <p:spPr>
            <a:xfrm rot="19917929">
              <a:off x="2239060" y="-2782323"/>
              <a:ext cx="9870684" cy="1279648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7" name="Freeform 25+">
              <a:extLst>
                <a:ext uri="{FF2B5EF4-FFF2-40B4-BE49-F238E27FC236}">
                  <a16:creationId xmlns:a16="http://schemas.microsoft.com/office/drawing/2014/main" id="{82739748-43C5-9386-DD35-6595EE40110B}"/>
                </a:ext>
              </a:extLst>
            </p:cNvPr>
            <p:cNvSpPr/>
            <p:nvPr/>
          </p:nvSpPr>
          <p:spPr>
            <a:xfrm rot="19917929">
              <a:off x="2098707" y="-2964278"/>
              <a:ext cx="10151390" cy="1316039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sp>
          <p:nvSpPr>
            <p:cNvPr id="98" name="Freeform 25+">
              <a:extLst>
                <a:ext uri="{FF2B5EF4-FFF2-40B4-BE49-F238E27FC236}">
                  <a16:creationId xmlns:a16="http://schemas.microsoft.com/office/drawing/2014/main" id="{06F43335-4F67-FD23-14ED-153556694A2F}"/>
                </a:ext>
              </a:extLst>
            </p:cNvPr>
            <p:cNvSpPr/>
            <p:nvPr/>
          </p:nvSpPr>
          <p:spPr>
            <a:xfrm rot="19917929">
              <a:off x="1958355" y="-3146233"/>
              <a:ext cx="10432095" cy="13524305"/>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w="12700" cap="flat" cmpd="sng" algn="ctr">
              <a:gradFill flip="none" rotWithShape="1">
                <a:gsLst>
                  <a:gs pos="77631">
                    <a:srgbClr val="FFFFFF">
                      <a:alpha val="21000"/>
                    </a:srgbClr>
                  </a:gs>
                  <a:gs pos="53879">
                    <a:srgbClr val="FFFFFF">
                      <a:alpha val="0"/>
                    </a:srgbClr>
                  </a:gs>
                  <a:gs pos="27000">
                    <a:srgbClr val="FFFFFF">
                      <a:alpha val="30000"/>
                    </a:srgbClr>
                  </a:gs>
                  <a:gs pos="0">
                    <a:srgbClr val="FFFFFF">
                      <a:alpha val="0"/>
                    </a:srgbClr>
                  </a:gs>
                  <a:gs pos="100000">
                    <a:srgbClr val="FFFFFF">
                      <a:alpha val="0"/>
                    </a:srgbClr>
                  </a:gs>
                </a:gsLst>
                <a:path path="circle">
                  <a:fillToRect l="50000" t="50000" r="50000" b="50000"/>
                </a:path>
                <a:tileRect/>
              </a:gradFill>
              <a:prstDash val="solid"/>
              <a:miter lim="800000"/>
              <a:headEnd type="none" w="med" len="med"/>
              <a:tailEnd type="none" w="med" len="med"/>
            </a:ln>
            <a:effectLst>
              <a:innerShdw blurRad="304800">
                <a:srgbClr val="000000">
                  <a:alpha val="49000"/>
                </a:srgb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lt1">
                    <a:lumMod val="100000"/>
                  </a:schemeClr>
                </a:solidFill>
              </a:endParaRPr>
            </a:p>
          </p:txBody>
        </p:sp>
      </p:grpSp>
      <p:sp>
        <p:nvSpPr>
          <p:cNvPr id="71" name="Freeform 25++">
            <a:extLst>
              <a:ext uri="{FF2B5EF4-FFF2-40B4-BE49-F238E27FC236}">
                <a16:creationId xmlns:a16="http://schemas.microsoft.com/office/drawing/2014/main" id="{7F8C4F71-7FB3-7F11-F5B4-05442353D8A0}"/>
              </a:ext>
            </a:extLst>
          </p:cNvPr>
          <p:cNvSpPr/>
          <p:nvPr/>
        </p:nvSpPr>
        <p:spPr>
          <a:xfrm rot="19917929">
            <a:off x="1127490" y="-2455028"/>
            <a:ext cx="10712800" cy="13888214"/>
          </a:xfrm>
          <a:custGeom>
            <a:avLst/>
            <a:gdLst>
              <a:gd name="connsiteX0" fmla="*/ 4510935 w 7026374"/>
              <a:gd name="connsiteY0" fmla="*/ 0 h 9109083"/>
              <a:gd name="connsiteX1" fmla="*/ 7026374 w 7026374"/>
              <a:gd name="connsiteY1" fmla="*/ 1339427 h 9109083"/>
              <a:gd name="connsiteX2" fmla="*/ 7026374 w 7026374"/>
              <a:gd name="connsiteY2" fmla="*/ 9109083 h 9109083"/>
              <a:gd name="connsiteX3" fmla="*/ 0 w 7026374"/>
              <a:gd name="connsiteY3" fmla="*/ 5367662 h 9109083"/>
              <a:gd name="connsiteX4" fmla="*/ 0 w 7026374"/>
              <a:gd name="connsiteY4" fmla="*/ 794402 h 9109083"/>
              <a:gd name="connsiteX5" fmla="*/ 794402 w 7026374"/>
              <a:gd name="connsiteY5" fmla="*/ 0 h 9109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6374" h="9109083">
                <a:moveTo>
                  <a:pt x="4510935" y="0"/>
                </a:moveTo>
                <a:lnTo>
                  <a:pt x="7026374" y="1339427"/>
                </a:lnTo>
                <a:lnTo>
                  <a:pt x="7026374" y="9109083"/>
                </a:lnTo>
                <a:lnTo>
                  <a:pt x="0" y="5367662"/>
                </a:lnTo>
                <a:lnTo>
                  <a:pt x="0" y="794402"/>
                </a:lnTo>
                <a:cubicBezTo>
                  <a:pt x="0" y="355666"/>
                  <a:pt x="355666" y="0"/>
                  <a:pt x="794402" y="0"/>
                </a:cubicBezTo>
                <a:close/>
              </a:path>
            </a:pathLst>
          </a:custGeom>
          <a:noFill/>
          <a:ln>
            <a:solidFill>
              <a:schemeClr val="bg1">
                <a:lumMod val="100000"/>
                <a:alpha val="29000"/>
              </a:schemeClr>
            </a:solidFill>
          </a:ln>
          <a:effectLst>
            <a:innerShdw blurRad="304800">
              <a:prstClr val="black">
                <a:alpha val="49000"/>
              </a:prstClr>
            </a:inn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561988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平行四边形 5">
            <a:extLst>
              <a:ext uri="{FF2B5EF4-FFF2-40B4-BE49-F238E27FC236}">
                <a16:creationId xmlns:a16="http://schemas.microsoft.com/office/drawing/2014/main" id="{6636AABF-D89E-DFF0-4991-43B8497580EB}"/>
              </a:ext>
            </a:extLst>
          </p:cNvPr>
          <p:cNvSpPr/>
          <p:nvPr/>
        </p:nvSpPr>
        <p:spPr>
          <a:xfrm>
            <a:off x="0" y="0"/>
            <a:ext cx="12192000" cy="4214096"/>
          </a:xfrm>
          <a:prstGeom prst="parallelogram">
            <a:avLst>
              <a:gd name="adj" fmla="val 0"/>
            </a:avLst>
          </a:prstGeom>
          <a:gradFill flip="none" rotWithShape="1">
            <a:gsLst>
              <a:gs pos="0">
                <a:schemeClr val="accent1"/>
              </a:gs>
              <a:gs pos="100000">
                <a:schemeClr val="accent6"/>
              </a:gs>
            </a:gsLst>
            <a:lin ang="2700000" scaled="1"/>
            <a:tileRect/>
          </a:gradFill>
          <a:ln>
            <a:noFill/>
          </a:ln>
          <a:effectLst>
            <a:outerShdw blurRad="165100" dist="38100" dir="5400000" algn="t" rotWithShape="0">
              <a:srgbClr val="025ABA">
                <a:alpha val="16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直接连接符 6">
            <a:extLst>
              <a:ext uri="{FF2B5EF4-FFF2-40B4-BE49-F238E27FC236}">
                <a16:creationId xmlns:a16="http://schemas.microsoft.com/office/drawing/2014/main" id="{5AD2DB58-3FA3-80DC-6FB6-79EC2F91685A}"/>
              </a:ext>
            </a:extLst>
          </p:cNvPr>
          <p:cNvCxnSpPr>
            <a:cxnSpLocks/>
          </p:cNvCxnSpPr>
          <p:nvPr/>
        </p:nvCxnSpPr>
        <p:spPr>
          <a:xfrm>
            <a:off x="0" y="646215"/>
            <a:ext cx="12191999"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FD1623BD-E7FE-845B-F2B8-A7E12DD6740F}"/>
              </a:ext>
            </a:extLst>
          </p:cNvPr>
          <p:cNvSpPr txBox="1"/>
          <p:nvPr>
            <p:custDataLst>
              <p:tags r:id="rId1"/>
            </p:custDataLst>
          </p:nvPr>
        </p:nvSpPr>
        <p:spPr>
          <a:xfrm>
            <a:off x="2055896" y="123110"/>
            <a:ext cx="1210588" cy="400110"/>
          </a:xfrm>
          <a:prstGeom prst="rect">
            <a:avLst/>
          </a:prstGeom>
          <a:noFill/>
        </p:spPr>
        <p:txBody>
          <a:bodyPr wrap="square" rtlCol="0">
            <a:spAutoFit/>
          </a:bodyPr>
          <a:lstStyle/>
          <a:p>
            <a:pPr algn="ctr"/>
            <a:r>
              <a:rPr lang="zh-CN" altLang="en-US" sz="2000" b="1" dirty="0">
                <a:solidFill>
                  <a:srgbClr val="FFFFFF"/>
                </a:solidFill>
                <a:latin typeface="+mn-ea"/>
              </a:rPr>
              <a:t>工作职责</a:t>
            </a:r>
          </a:p>
        </p:txBody>
      </p:sp>
      <p:sp>
        <p:nvSpPr>
          <p:cNvPr id="4" name="文本框 3">
            <a:extLst>
              <a:ext uri="{FF2B5EF4-FFF2-40B4-BE49-F238E27FC236}">
                <a16:creationId xmlns:a16="http://schemas.microsoft.com/office/drawing/2014/main" id="{052A3962-A2BE-4EBB-4A47-969D3BD38317}"/>
              </a:ext>
            </a:extLst>
          </p:cNvPr>
          <p:cNvSpPr txBox="1"/>
          <p:nvPr>
            <p:custDataLst>
              <p:tags r:id="rId2"/>
            </p:custDataLst>
          </p:nvPr>
        </p:nvSpPr>
        <p:spPr>
          <a:xfrm>
            <a:off x="4342877" y="169277"/>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工作环境</a:t>
            </a:r>
          </a:p>
        </p:txBody>
      </p:sp>
      <p:sp>
        <p:nvSpPr>
          <p:cNvPr id="9" name="文本框 8">
            <a:extLst>
              <a:ext uri="{FF2B5EF4-FFF2-40B4-BE49-F238E27FC236}">
                <a16:creationId xmlns:a16="http://schemas.microsoft.com/office/drawing/2014/main" id="{FE4B1436-17E9-1B73-A003-265BF01AD10F}"/>
              </a:ext>
            </a:extLst>
          </p:cNvPr>
          <p:cNvSpPr txBox="1"/>
          <p:nvPr>
            <p:custDataLst>
              <p:tags r:id="rId3"/>
            </p:custDataLst>
          </p:nvPr>
        </p:nvSpPr>
        <p:spPr>
          <a:xfrm>
            <a:off x="3353275" y="169277"/>
            <a:ext cx="902811" cy="307777"/>
          </a:xfrm>
          <a:prstGeom prst="rect">
            <a:avLst/>
          </a:prstGeom>
          <a:noFill/>
        </p:spPr>
        <p:txBody>
          <a:bodyPr wrap="square" rtlCol="0">
            <a:spAutoFit/>
          </a:bodyPr>
          <a:lstStyle/>
          <a:p>
            <a:pPr algn="ctr"/>
            <a:r>
              <a:rPr lang="zh-CN" altLang="en-US" sz="1400" dirty="0">
                <a:solidFill>
                  <a:srgbClr val="FFFFFF">
                    <a:alpha val="50000"/>
                  </a:srgbClr>
                </a:solidFill>
                <a:latin typeface="+mn-ea"/>
              </a:rPr>
              <a:t>岗位要求</a:t>
            </a:r>
          </a:p>
        </p:txBody>
      </p:sp>
      <p:sp>
        <p:nvSpPr>
          <p:cNvPr id="14" name="文本框 13">
            <a:extLst>
              <a:ext uri="{FF2B5EF4-FFF2-40B4-BE49-F238E27FC236}">
                <a16:creationId xmlns:a16="http://schemas.microsoft.com/office/drawing/2014/main" id="{8BEC9CD1-FECD-FC46-CA50-D5D150DFB459}"/>
              </a:ext>
            </a:extLst>
          </p:cNvPr>
          <p:cNvSpPr txBox="1"/>
          <p:nvPr/>
        </p:nvSpPr>
        <p:spPr>
          <a:xfrm>
            <a:off x="528389" y="61555"/>
            <a:ext cx="1620957" cy="523220"/>
          </a:xfrm>
          <a:prstGeom prst="rect">
            <a:avLst/>
          </a:prstGeom>
          <a:noFill/>
        </p:spPr>
        <p:txBody>
          <a:bodyPr wrap="none" rtlCol="0">
            <a:spAutoFit/>
          </a:bodyPr>
          <a:lstStyle/>
          <a:p>
            <a:r>
              <a:rPr lang="zh-CN" altLang="en-US" sz="2800" dirty="0">
                <a:ln>
                  <a:solidFill>
                    <a:srgbClr val="FFFFFF">
                      <a:alpha val="30000"/>
                    </a:srgbClr>
                  </a:solidFill>
                </a:ln>
                <a:noFill/>
                <a:latin typeface="+mj-ea"/>
                <a:ea typeface="+mj-ea"/>
              </a:rPr>
              <a:t>岗位认知</a:t>
            </a:r>
          </a:p>
        </p:txBody>
      </p:sp>
      <p:cxnSp>
        <p:nvCxnSpPr>
          <p:cNvPr id="15" name="直接连接符 14">
            <a:extLst>
              <a:ext uri="{FF2B5EF4-FFF2-40B4-BE49-F238E27FC236}">
                <a16:creationId xmlns:a16="http://schemas.microsoft.com/office/drawing/2014/main" id="{693A3265-D5DB-B150-1E3C-FDD5B6BAE310}"/>
              </a:ext>
            </a:extLst>
          </p:cNvPr>
          <p:cNvCxnSpPr>
            <a:cxnSpLocks/>
          </p:cNvCxnSpPr>
          <p:nvPr/>
        </p:nvCxnSpPr>
        <p:spPr>
          <a:xfrm>
            <a:off x="2331035" y="531910"/>
            <a:ext cx="660311"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D9CEFDA0-1F14-06CF-768B-E019B3498831}"/>
              </a:ext>
            </a:extLst>
          </p:cNvPr>
          <p:cNvSpPr txBox="1"/>
          <p:nvPr/>
        </p:nvSpPr>
        <p:spPr>
          <a:xfrm>
            <a:off x="5182929" y="1013451"/>
            <a:ext cx="1826141" cy="584775"/>
          </a:xfrm>
          <a:prstGeom prst="rect">
            <a:avLst/>
          </a:prstGeom>
          <a:noFill/>
        </p:spPr>
        <p:txBody>
          <a:bodyPr wrap="none" rtlCol="0">
            <a:spAutoFit/>
          </a:bodyPr>
          <a:lstStyle/>
          <a:p>
            <a:r>
              <a:rPr lang="zh-CN" altLang="en-US" sz="3200" dirty="0">
                <a:solidFill>
                  <a:srgbClr val="FFFFFF"/>
                </a:solidFill>
                <a:latin typeface="+mj-ea"/>
                <a:ea typeface="+mj-ea"/>
                <a:cs typeface="阿里巴巴普惠体 2.0 105 Heavy" panose="00020600040101010101" pitchFamily="18" charset="-122"/>
              </a:rPr>
              <a:t>输入标题</a:t>
            </a:r>
          </a:p>
        </p:txBody>
      </p:sp>
      <p:sp>
        <p:nvSpPr>
          <p:cNvPr id="13" name="文本框 12">
            <a:extLst>
              <a:ext uri="{FF2B5EF4-FFF2-40B4-BE49-F238E27FC236}">
                <a16:creationId xmlns:a16="http://schemas.microsoft.com/office/drawing/2014/main" id="{563E306C-59D9-3D58-824F-61989EA7D3DF}"/>
              </a:ext>
            </a:extLst>
          </p:cNvPr>
          <p:cNvSpPr txBox="1"/>
          <p:nvPr/>
        </p:nvSpPr>
        <p:spPr>
          <a:xfrm>
            <a:off x="10861416" y="138499"/>
            <a:ext cx="814647" cy="369332"/>
          </a:xfrm>
          <a:prstGeom prst="rect">
            <a:avLst/>
          </a:prstGeom>
          <a:noFill/>
        </p:spPr>
        <p:txBody>
          <a:bodyPr wrap="none" rtlCol="0">
            <a:spAutoFit/>
          </a:bodyPr>
          <a:lstStyle/>
          <a:p>
            <a:r>
              <a:rPr lang="en-US" altLang="zh-CN" dirty="0">
                <a:solidFill>
                  <a:srgbClr val="FFFFFF"/>
                </a:solidFill>
                <a:latin typeface="+mj-ea"/>
                <a:ea typeface="+mj-ea"/>
                <a:cs typeface="阿里巴巴普惠体 2.0 105 Heavy" panose="00020600040101010101" pitchFamily="18" charset="-122"/>
              </a:rPr>
              <a:t>LOGO</a:t>
            </a:r>
            <a:endParaRPr lang="en-US" dirty="0">
              <a:solidFill>
                <a:srgbClr val="FFFFFF"/>
              </a:solidFill>
              <a:latin typeface="+mj-ea"/>
              <a:ea typeface="+mj-ea"/>
              <a:cs typeface="阿里巴巴普惠体 2.0 105 Heavy" panose="00020600040101010101" pitchFamily="18" charset="-122"/>
            </a:endParaRPr>
          </a:p>
        </p:txBody>
      </p:sp>
      <p:grpSp>
        <p:nvGrpSpPr>
          <p:cNvPr id="17" name="组合 16">
            <a:extLst>
              <a:ext uri="{FF2B5EF4-FFF2-40B4-BE49-F238E27FC236}">
                <a16:creationId xmlns:a16="http://schemas.microsoft.com/office/drawing/2014/main" id="{FFB29251-19C4-D0E6-2DF6-1DFF39CA8BF2}"/>
              </a:ext>
            </a:extLst>
          </p:cNvPr>
          <p:cNvGrpSpPr/>
          <p:nvPr/>
        </p:nvGrpSpPr>
        <p:grpSpPr>
          <a:xfrm>
            <a:off x="744496" y="2012379"/>
            <a:ext cx="3403886" cy="4370657"/>
            <a:chOff x="744496" y="2012379"/>
            <a:chExt cx="3403886" cy="4370657"/>
          </a:xfrm>
        </p:grpSpPr>
        <p:grpSp>
          <p:nvGrpSpPr>
            <p:cNvPr id="20" name="组合 19">
              <a:extLst>
                <a:ext uri="{FF2B5EF4-FFF2-40B4-BE49-F238E27FC236}">
                  <a16:creationId xmlns:a16="http://schemas.microsoft.com/office/drawing/2014/main" id="{B7DCAF4D-B7BD-86E7-9D4B-10965CF19184}"/>
                </a:ext>
              </a:extLst>
            </p:cNvPr>
            <p:cNvGrpSpPr/>
            <p:nvPr/>
          </p:nvGrpSpPr>
          <p:grpSpPr>
            <a:xfrm>
              <a:off x="744496" y="2012379"/>
              <a:ext cx="3403886" cy="4370657"/>
              <a:chOff x="748445" y="2013665"/>
              <a:chExt cx="3403886" cy="4370657"/>
            </a:xfrm>
          </p:grpSpPr>
          <p:sp>
            <p:nvSpPr>
              <p:cNvPr id="8" name="矩形 7">
                <a:extLst>
                  <a:ext uri="{FF2B5EF4-FFF2-40B4-BE49-F238E27FC236}">
                    <a16:creationId xmlns:a16="http://schemas.microsoft.com/office/drawing/2014/main" id="{4785689D-C54A-B23D-D630-73303607FFB5}"/>
                  </a:ext>
                </a:extLst>
              </p:cNvPr>
              <p:cNvSpPr/>
              <p:nvPr/>
            </p:nvSpPr>
            <p:spPr>
              <a:xfrm>
                <a:off x="748445" y="2045120"/>
                <a:ext cx="3403886" cy="4312922"/>
              </a:xfrm>
              <a:prstGeom prst="rect">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10" name="矩形 9">
                <a:extLst>
                  <a:ext uri="{FF2B5EF4-FFF2-40B4-BE49-F238E27FC236}">
                    <a16:creationId xmlns:a16="http://schemas.microsoft.com/office/drawing/2014/main" id="{38D6CF92-CB96-7A55-92E5-81943E90D46C}"/>
                  </a:ext>
                </a:extLst>
              </p:cNvPr>
              <p:cNvSpPr/>
              <p:nvPr/>
            </p:nvSpPr>
            <p:spPr>
              <a:xfrm>
                <a:off x="748445" y="6312322"/>
                <a:ext cx="3403886"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任意多边形: 形状 10">
                <a:extLst>
                  <a:ext uri="{FF2B5EF4-FFF2-40B4-BE49-F238E27FC236}">
                    <a16:creationId xmlns:a16="http://schemas.microsoft.com/office/drawing/2014/main" id="{2F2B9C1C-9E9C-AF08-F3FD-4A8D9DA8D369}"/>
                  </a:ext>
                </a:extLst>
              </p:cNvPr>
              <p:cNvSpPr/>
              <p:nvPr/>
            </p:nvSpPr>
            <p:spPr>
              <a:xfrm>
                <a:off x="757673" y="2020120"/>
                <a:ext cx="3385431" cy="1617553"/>
              </a:xfrm>
              <a:custGeom>
                <a:avLst/>
                <a:gdLst>
                  <a:gd name="connsiteX0" fmla="*/ 0 w 3385431"/>
                  <a:gd name="connsiteY0" fmla="*/ 0 h 1617553"/>
                  <a:gd name="connsiteX1" fmla="*/ 3385431 w 3385431"/>
                  <a:gd name="connsiteY1" fmla="*/ 0 h 1617553"/>
                  <a:gd name="connsiteX2" fmla="*/ 3380879 w 3385431"/>
                  <a:gd name="connsiteY2" fmla="*/ 90140 h 1617553"/>
                  <a:gd name="connsiteX3" fmla="*/ 1688295 w 3385431"/>
                  <a:gd name="connsiteY3" fmla="*/ 1617553 h 1617553"/>
                  <a:gd name="connsiteX4" fmla="*/ 21493 w 3385431"/>
                  <a:gd name="connsiteY4" fmla="*/ 259070 h 1617553"/>
                  <a:gd name="connsiteX5" fmla="*/ 0 w 3385431"/>
                  <a:gd name="connsiteY5" fmla="*/ 118243 h 1617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5431" h="1617553">
                    <a:moveTo>
                      <a:pt x="0" y="0"/>
                    </a:moveTo>
                    <a:lnTo>
                      <a:pt x="3385431" y="0"/>
                    </a:lnTo>
                    <a:lnTo>
                      <a:pt x="3380879" y="90140"/>
                    </a:lnTo>
                    <a:cubicBezTo>
                      <a:pt x="3293752" y="948066"/>
                      <a:pt x="2569208" y="1617553"/>
                      <a:pt x="1688295" y="1617553"/>
                    </a:cubicBezTo>
                    <a:cubicBezTo>
                      <a:pt x="866110" y="1617553"/>
                      <a:pt x="180139" y="1034355"/>
                      <a:pt x="21493" y="259070"/>
                    </a:cubicBezTo>
                    <a:lnTo>
                      <a:pt x="0" y="118243"/>
                    </a:lnTo>
                    <a:close/>
                  </a:path>
                </a:pathLst>
              </a:custGeom>
              <a:solidFill>
                <a:schemeClr val="bg1"/>
              </a:solidFill>
              <a:ln>
                <a:noFill/>
              </a:ln>
              <a:effectLst>
                <a:outerShdw blurRad="50800" dist="381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阿里巴巴普惠体 2.0 55 Regular" panose="00020600040101010101" pitchFamily="18" charset="-122"/>
                </a:endParaRPr>
              </a:p>
            </p:txBody>
          </p:sp>
          <p:sp>
            <p:nvSpPr>
              <p:cNvPr id="12" name="矩形 11">
                <a:extLst>
                  <a:ext uri="{FF2B5EF4-FFF2-40B4-BE49-F238E27FC236}">
                    <a16:creationId xmlns:a16="http://schemas.microsoft.com/office/drawing/2014/main" id="{CDA95B7C-7DD8-165A-11A5-9852F0724065}"/>
                  </a:ext>
                </a:extLst>
              </p:cNvPr>
              <p:cNvSpPr/>
              <p:nvPr/>
            </p:nvSpPr>
            <p:spPr>
              <a:xfrm>
                <a:off x="1974138" y="2013665"/>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文本框 17">
              <a:extLst>
                <a:ext uri="{FF2B5EF4-FFF2-40B4-BE49-F238E27FC236}">
                  <a16:creationId xmlns:a16="http://schemas.microsoft.com/office/drawing/2014/main" id="{4D9739D7-51BA-F2B0-6556-56DB257CF493}"/>
                </a:ext>
              </a:extLst>
            </p:cNvPr>
            <p:cNvSpPr txBox="1"/>
            <p:nvPr/>
          </p:nvSpPr>
          <p:spPr>
            <a:xfrm>
              <a:off x="1738553" y="2953979"/>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19" name="文本框 18">
              <a:extLst>
                <a:ext uri="{FF2B5EF4-FFF2-40B4-BE49-F238E27FC236}">
                  <a16:creationId xmlns:a16="http://schemas.microsoft.com/office/drawing/2014/main" id="{19C17826-D6F5-9B45-D1BF-73FB8B444A2E}"/>
                </a:ext>
              </a:extLst>
            </p:cNvPr>
            <p:cNvSpPr txBox="1"/>
            <p:nvPr>
              <p:custDataLst>
                <p:tags r:id="rId6"/>
              </p:custDataLst>
            </p:nvPr>
          </p:nvSpPr>
          <p:spPr>
            <a:xfrm>
              <a:off x="1117071" y="3905176"/>
              <a:ext cx="2658736" cy="2146550"/>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pic>
          <p:nvPicPr>
            <p:cNvPr id="49" name="图形 48">
              <a:extLst>
                <a:ext uri="{FF2B5EF4-FFF2-40B4-BE49-F238E27FC236}">
                  <a16:creationId xmlns:a16="http://schemas.microsoft.com/office/drawing/2014/main" id="{9D4BA29D-DAB5-9CDD-147B-F0C6BB6A3E34}"/>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2122439" y="2207699"/>
              <a:ext cx="648000" cy="648000"/>
            </a:xfrm>
            <a:prstGeom prst="rect">
              <a:avLst/>
            </a:prstGeom>
          </p:spPr>
        </p:pic>
      </p:grpSp>
      <p:grpSp>
        <p:nvGrpSpPr>
          <p:cNvPr id="2" name="组合 1">
            <a:extLst>
              <a:ext uri="{FF2B5EF4-FFF2-40B4-BE49-F238E27FC236}">
                <a16:creationId xmlns:a16="http://schemas.microsoft.com/office/drawing/2014/main" id="{92CB11CD-30CE-B828-CA0F-A22B2E65E0F0}"/>
              </a:ext>
            </a:extLst>
          </p:cNvPr>
          <p:cNvGrpSpPr/>
          <p:nvPr/>
        </p:nvGrpSpPr>
        <p:grpSpPr>
          <a:xfrm>
            <a:off x="8043619" y="2012379"/>
            <a:ext cx="3403886" cy="4370657"/>
            <a:chOff x="8043619" y="2012379"/>
            <a:chExt cx="3403886" cy="4370657"/>
          </a:xfrm>
        </p:grpSpPr>
        <p:grpSp>
          <p:nvGrpSpPr>
            <p:cNvPr id="32" name="组合 31">
              <a:extLst>
                <a:ext uri="{FF2B5EF4-FFF2-40B4-BE49-F238E27FC236}">
                  <a16:creationId xmlns:a16="http://schemas.microsoft.com/office/drawing/2014/main" id="{27C9D3F4-FD49-0F6F-3B2D-384A80C1F6C7}"/>
                </a:ext>
              </a:extLst>
            </p:cNvPr>
            <p:cNvGrpSpPr/>
            <p:nvPr/>
          </p:nvGrpSpPr>
          <p:grpSpPr>
            <a:xfrm>
              <a:off x="8043619" y="2012379"/>
              <a:ext cx="3403886" cy="4370657"/>
              <a:chOff x="748445" y="2013665"/>
              <a:chExt cx="3403886" cy="4370657"/>
            </a:xfrm>
          </p:grpSpPr>
          <p:sp>
            <p:nvSpPr>
              <p:cNvPr id="36" name="矩形 35">
                <a:extLst>
                  <a:ext uri="{FF2B5EF4-FFF2-40B4-BE49-F238E27FC236}">
                    <a16:creationId xmlns:a16="http://schemas.microsoft.com/office/drawing/2014/main" id="{8C540B42-3289-0087-C651-708E2F8382B3}"/>
                  </a:ext>
                </a:extLst>
              </p:cNvPr>
              <p:cNvSpPr/>
              <p:nvPr/>
            </p:nvSpPr>
            <p:spPr>
              <a:xfrm>
                <a:off x="748445" y="2045120"/>
                <a:ext cx="3403886" cy="4312922"/>
              </a:xfrm>
              <a:prstGeom prst="rect">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37" name="矩形 36">
                <a:extLst>
                  <a:ext uri="{FF2B5EF4-FFF2-40B4-BE49-F238E27FC236}">
                    <a16:creationId xmlns:a16="http://schemas.microsoft.com/office/drawing/2014/main" id="{62349DCE-2DED-2BF1-630F-2AF0F26ED326}"/>
                  </a:ext>
                </a:extLst>
              </p:cNvPr>
              <p:cNvSpPr/>
              <p:nvPr/>
            </p:nvSpPr>
            <p:spPr>
              <a:xfrm>
                <a:off x="748445" y="6312322"/>
                <a:ext cx="3403886"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任意多边形: 形状 37">
                <a:extLst>
                  <a:ext uri="{FF2B5EF4-FFF2-40B4-BE49-F238E27FC236}">
                    <a16:creationId xmlns:a16="http://schemas.microsoft.com/office/drawing/2014/main" id="{F27A21CB-9D0E-9746-2ED4-3CC1E818DE53}"/>
                  </a:ext>
                </a:extLst>
              </p:cNvPr>
              <p:cNvSpPr/>
              <p:nvPr/>
            </p:nvSpPr>
            <p:spPr>
              <a:xfrm>
                <a:off x="757673" y="2020120"/>
                <a:ext cx="3385431" cy="1617553"/>
              </a:xfrm>
              <a:custGeom>
                <a:avLst/>
                <a:gdLst>
                  <a:gd name="connsiteX0" fmla="*/ 0 w 3385431"/>
                  <a:gd name="connsiteY0" fmla="*/ 0 h 1617553"/>
                  <a:gd name="connsiteX1" fmla="*/ 3385431 w 3385431"/>
                  <a:gd name="connsiteY1" fmla="*/ 0 h 1617553"/>
                  <a:gd name="connsiteX2" fmla="*/ 3380879 w 3385431"/>
                  <a:gd name="connsiteY2" fmla="*/ 90140 h 1617553"/>
                  <a:gd name="connsiteX3" fmla="*/ 1688295 w 3385431"/>
                  <a:gd name="connsiteY3" fmla="*/ 1617553 h 1617553"/>
                  <a:gd name="connsiteX4" fmla="*/ 21493 w 3385431"/>
                  <a:gd name="connsiteY4" fmla="*/ 259070 h 1617553"/>
                  <a:gd name="connsiteX5" fmla="*/ 0 w 3385431"/>
                  <a:gd name="connsiteY5" fmla="*/ 118243 h 1617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5431" h="1617553">
                    <a:moveTo>
                      <a:pt x="0" y="0"/>
                    </a:moveTo>
                    <a:lnTo>
                      <a:pt x="3385431" y="0"/>
                    </a:lnTo>
                    <a:lnTo>
                      <a:pt x="3380879" y="90140"/>
                    </a:lnTo>
                    <a:cubicBezTo>
                      <a:pt x="3293752" y="948066"/>
                      <a:pt x="2569208" y="1617553"/>
                      <a:pt x="1688295" y="1617553"/>
                    </a:cubicBezTo>
                    <a:cubicBezTo>
                      <a:pt x="866110" y="1617553"/>
                      <a:pt x="180139" y="1034355"/>
                      <a:pt x="21493" y="259070"/>
                    </a:cubicBezTo>
                    <a:lnTo>
                      <a:pt x="0" y="118243"/>
                    </a:lnTo>
                    <a:close/>
                  </a:path>
                </a:pathLst>
              </a:custGeom>
              <a:solidFill>
                <a:schemeClr val="bg1"/>
              </a:solidFill>
              <a:ln>
                <a:noFill/>
              </a:ln>
              <a:effectLst>
                <a:outerShdw blurRad="50800" dist="381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阿里巴巴普惠体 2.0 55 Regular" panose="00020600040101010101" pitchFamily="18" charset="-122"/>
                </a:endParaRPr>
              </a:p>
            </p:txBody>
          </p:sp>
          <p:sp>
            <p:nvSpPr>
              <p:cNvPr id="39" name="矩形 38">
                <a:extLst>
                  <a:ext uri="{FF2B5EF4-FFF2-40B4-BE49-F238E27FC236}">
                    <a16:creationId xmlns:a16="http://schemas.microsoft.com/office/drawing/2014/main" id="{8D779312-254E-A259-63B2-499B2C518B6E}"/>
                  </a:ext>
                </a:extLst>
              </p:cNvPr>
              <p:cNvSpPr/>
              <p:nvPr/>
            </p:nvSpPr>
            <p:spPr>
              <a:xfrm>
                <a:off x="1974138" y="2013665"/>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文本框 33">
              <a:extLst>
                <a:ext uri="{FF2B5EF4-FFF2-40B4-BE49-F238E27FC236}">
                  <a16:creationId xmlns:a16="http://schemas.microsoft.com/office/drawing/2014/main" id="{FE3703DB-D8ED-915B-6382-80D52BB944B1}"/>
                </a:ext>
              </a:extLst>
            </p:cNvPr>
            <p:cNvSpPr txBox="1"/>
            <p:nvPr/>
          </p:nvSpPr>
          <p:spPr>
            <a:xfrm>
              <a:off x="9037676" y="2953979"/>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35" name="文本框 34">
              <a:extLst>
                <a:ext uri="{FF2B5EF4-FFF2-40B4-BE49-F238E27FC236}">
                  <a16:creationId xmlns:a16="http://schemas.microsoft.com/office/drawing/2014/main" id="{EFA8858F-E1E6-C367-5C95-1504AB9F8A61}"/>
                </a:ext>
              </a:extLst>
            </p:cNvPr>
            <p:cNvSpPr txBox="1"/>
            <p:nvPr>
              <p:custDataLst>
                <p:tags r:id="rId5"/>
              </p:custDataLst>
            </p:nvPr>
          </p:nvSpPr>
          <p:spPr>
            <a:xfrm>
              <a:off x="8416194" y="3905176"/>
              <a:ext cx="2658736" cy="2146550"/>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pic>
          <p:nvPicPr>
            <p:cNvPr id="76" name="图形 75">
              <a:extLst>
                <a:ext uri="{FF2B5EF4-FFF2-40B4-BE49-F238E27FC236}">
                  <a16:creationId xmlns:a16="http://schemas.microsoft.com/office/drawing/2014/main" id="{7D197413-8DE8-5E1C-E581-C95A354240F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421562" y="2207699"/>
              <a:ext cx="648000" cy="648000"/>
            </a:xfrm>
            <a:prstGeom prst="rect">
              <a:avLst/>
            </a:prstGeom>
          </p:spPr>
        </p:pic>
      </p:grpSp>
      <p:grpSp>
        <p:nvGrpSpPr>
          <p:cNvPr id="5" name="组合 4">
            <a:extLst>
              <a:ext uri="{FF2B5EF4-FFF2-40B4-BE49-F238E27FC236}">
                <a16:creationId xmlns:a16="http://schemas.microsoft.com/office/drawing/2014/main" id="{727AB2FF-051B-EFB8-1F3F-CB57BBAAEBD4}"/>
              </a:ext>
            </a:extLst>
          </p:cNvPr>
          <p:cNvGrpSpPr/>
          <p:nvPr/>
        </p:nvGrpSpPr>
        <p:grpSpPr>
          <a:xfrm>
            <a:off x="4394058" y="2012379"/>
            <a:ext cx="3403886" cy="4370657"/>
            <a:chOff x="4394058" y="2012379"/>
            <a:chExt cx="3403886" cy="4370657"/>
          </a:xfrm>
        </p:grpSpPr>
        <p:grpSp>
          <p:nvGrpSpPr>
            <p:cNvPr id="23" name="组合 22">
              <a:extLst>
                <a:ext uri="{FF2B5EF4-FFF2-40B4-BE49-F238E27FC236}">
                  <a16:creationId xmlns:a16="http://schemas.microsoft.com/office/drawing/2014/main" id="{00C54C99-7B4A-B5ED-B405-4B9C446EBBBC}"/>
                </a:ext>
              </a:extLst>
            </p:cNvPr>
            <p:cNvGrpSpPr/>
            <p:nvPr/>
          </p:nvGrpSpPr>
          <p:grpSpPr>
            <a:xfrm>
              <a:off x="4394058" y="2012379"/>
              <a:ext cx="3403886" cy="4370657"/>
              <a:chOff x="748445" y="2013665"/>
              <a:chExt cx="3403886" cy="4370657"/>
            </a:xfrm>
          </p:grpSpPr>
          <p:sp>
            <p:nvSpPr>
              <p:cNvPr id="27" name="矩形 26">
                <a:extLst>
                  <a:ext uri="{FF2B5EF4-FFF2-40B4-BE49-F238E27FC236}">
                    <a16:creationId xmlns:a16="http://schemas.microsoft.com/office/drawing/2014/main" id="{CF19469E-F2B3-A5F3-FA25-53CA835CD56C}"/>
                  </a:ext>
                </a:extLst>
              </p:cNvPr>
              <p:cNvSpPr/>
              <p:nvPr/>
            </p:nvSpPr>
            <p:spPr>
              <a:xfrm>
                <a:off x="748445" y="2045120"/>
                <a:ext cx="3403886" cy="4312922"/>
              </a:xfrm>
              <a:prstGeom prst="rect">
                <a:avLst/>
              </a:prstGeom>
              <a:solidFill>
                <a:schemeClr val="bg1"/>
              </a:solidFill>
              <a:ln>
                <a:noFill/>
              </a:ln>
              <a:effectLst>
                <a:innerShdw blurRad="177800" dist="12700">
                  <a:schemeClr val="accent1">
                    <a:alpha val="31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阿里巴巴普惠体 2.0 55 Regular" panose="00020600040101010101" pitchFamily="18" charset="-122"/>
                </a:endParaRPr>
              </a:p>
            </p:txBody>
          </p:sp>
          <p:sp>
            <p:nvSpPr>
              <p:cNvPr id="28" name="矩形 27">
                <a:extLst>
                  <a:ext uri="{FF2B5EF4-FFF2-40B4-BE49-F238E27FC236}">
                    <a16:creationId xmlns:a16="http://schemas.microsoft.com/office/drawing/2014/main" id="{9487AD30-C846-3DB3-3C81-E32DB24EBF01}"/>
                  </a:ext>
                </a:extLst>
              </p:cNvPr>
              <p:cNvSpPr/>
              <p:nvPr/>
            </p:nvSpPr>
            <p:spPr>
              <a:xfrm>
                <a:off x="748445" y="6312322"/>
                <a:ext cx="3403886"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任意多边形: 形状 28">
                <a:extLst>
                  <a:ext uri="{FF2B5EF4-FFF2-40B4-BE49-F238E27FC236}">
                    <a16:creationId xmlns:a16="http://schemas.microsoft.com/office/drawing/2014/main" id="{F9806111-9ABD-5D63-6AA5-BC9DB6DB8650}"/>
                  </a:ext>
                </a:extLst>
              </p:cNvPr>
              <p:cNvSpPr/>
              <p:nvPr/>
            </p:nvSpPr>
            <p:spPr>
              <a:xfrm>
                <a:off x="757673" y="2020120"/>
                <a:ext cx="3385431" cy="1617553"/>
              </a:xfrm>
              <a:custGeom>
                <a:avLst/>
                <a:gdLst>
                  <a:gd name="connsiteX0" fmla="*/ 0 w 3385431"/>
                  <a:gd name="connsiteY0" fmla="*/ 0 h 1617553"/>
                  <a:gd name="connsiteX1" fmla="*/ 3385431 w 3385431"/>
                  <a:gd name="connsiteY1" fmla="*/ 0 h 1617553"/>
                  <a:gd name="connsiteX2" fmla="*/ 3380879 w 3385431"/>
                  <a:gd name="connsiteY2" fmla="*/ 90140 h 1617553"/>
                  <a:gd name="connsiteX3" fmla="*/ 1688295 w 3385431"/>
                  <a:gd name="connsiteY3" fmla="*/ 1617553 h 1617553"/>
                  <a:gd name="connsiteX4" fmla="*/ 21493 w 3385431"/>
                  <a:gd name="connsiteY4" fmla="*/ 259070 h 1617553"/>
                  <a:gd name="connsiteX5" fmla="*/ 0 w 3385431"/>
                  <a:gd name="connsiteY5" fmla="*/ 118243 h 1617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85431" h="1617553">
                    <a:moveTo>
                      <a:pt x="0" y="0"/>
                    </a:moveTo>
                    <a:lnTo>
                      <a:pt x="3385431" y="0"/>
                    </a:lnTo>
                    <a:lnTo>
                      <a:pt x="3380879" y="90140"/>
                    </a:lnTo>
                    <a:cubicBezTo>
                      <a:pt x="3293752" y="948066"/>
                      <a:pt x="2569208" y="1617553"/>
                      <a:pt x="1688295" y="1617553"/>
                    </a:cubicBezTo>
                    <a:cubicBezTo>
                      <a:pt x="866110" y="1617553"/>
                      <a:pt x="180139" y="1034355"/>
                      <a:pt x="21493" y="259070"/>
                    </a:cubicBezTo>
                    <a:lnTo>
                      <a:pt x="0" y="118243"/>
                    </a:lnTo>
                    <a:close/>
                  </a:path>
                </a:pathLst>
              </a:custGeom>
              <a:solidFill>
                <a:schemeClr val="bg1"/>
              </a:solidFill>
              <a:ln>
                <a:noFill/>
              </a:ln>
              <a:effectLst>
                <a:outerShdw blurRad="50800" dist="38100" dir="5400000" algn="t" rotWithShape="0">
                  <a:schemeClr val="accent1">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阿里巴巴普惠体 2.0 55 Regular" panose="00020600040101010101" pitchFamily="18" charset="-122"/>
                </a:endParaRPr>
              </a:p>
            </p:txBody>
          </p:sp>
          <p:sp>
            <p:nvSpPr>
              <p:cNvPr id="30" name="矩形 29">
                <a:extLst>
                  <a:ext uri="{FF2B5EF4-FFF2-40B4-BE49-F238E27FC236}">
                    <a16:creationId xmlns:a16="http://schemas.microsoft.com/office/drawing/2014/main" id="{0ED526DF-7CD2-C430-E123-C45CB0350A02}"/>
                  </a:ext>
                </a:extLst>
              </p:cNvPr>
              <p:cNvSpPr/>
              <p:nvPr/>
            </p:nvSpPr>
            <p:spPr>
              <a:xfrm>
                <a:off x="1974138" y="2013665"/>
                <a:ext cx="952500" cy="7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文本框 24">
              <a:extLst>
                <a:ext uri="{FF2B5EF4-FFF2-40B4-BE49-F238E27FC236}">
                  <a16:creationId xmlns:a16="http://schemas.microsoft.com/office/drawing/2014/main" id="{7538309A-F511-9E35-336E-626ADCC934FF}"/>
                </a:ext>
              </a:extLst>
            </p:cNvPr>
            <p:cNvSpPr txBox="1"/>
            <p:nvPr/>
          </p:nvSpPr>
          <p:spPr>
            <a:xfrm>
              <a:off x="5388115" y="2953979"/>
              <a:ext cx="1415772" cy="461665"/>
            </a:xfrm>
            <a:prstGeom prst="rect">
              <a:avLst/>
            </a:prstGeom>
            <a:noFill/>
          </p:spPr>
          <p:txBody>
            <a:bodyPr wrap="none" rtlCol="0">
              <a:spAutoFit/>
            </a:bodyPr>
            <a:lstStyle/>
            <a:p>
              <a:r>
                <a:rPr lang="zh-CN" altLang="en-US" sz="2400" dirty="0">
                  <a:solidFill>
                    <a:schemeClr val="accent1">
                      <a:lumMod val="75000"/>
                    </a:schemeClr>
                  </a:solidFill>
                  <a:latin typeface="+mj-ea"/>
                  <a:ea typeface="+mj-ea"/>
                </a:rPr>
                <a:t>输入标题</a:t>
              </a:r>
            </a:p>
          </p:txBody>
        </p:sp>
        <p:sp>
          <p:nvSpPr>
            <p:cNvPr id="26" name="文本框 25">
              <a:extLst>
                <a:ext uri="{FF2B5EF4-FFF2-40B4-BE49-F238E27FC236}">
                  <a16:creationId xmlns:a16="http://schemas.microsoft.com/office/drawing/2014/main" id="{4218CB40-38C4-0678-73C4-DA7706864A1F}"/>
                </a:ext>
              </a:extLst>
            </p:cNvPr>
            <p:cNvSpPr txBox="1"/>
            <p:nvPr>
              <p:custDataLst>
                <p:tags r:id="rId4"/>
              </p:custDataLst>
            </p:nvPr>
          </p:nvSpPr>
          <p:spPr>
            <a:xfrm>
              <a:off x="4766633" y="3905176"/>
              <a:ext cx="2658736" cy="2146550"/>
            </a:xfrm>
            <a:prstGeom prst="rect">
              <a:avLst/>
            </a:prstGeom>
            <a:noFill/>
          </p:spPr>
          <p:txBody>
            <a:bodyPr wrap="square" rtlCol="0">
              <a:spAutoFit/>
            </a:bodyPr>
            <a:lstStyle/>
            <a:p>
              <a:pPr>
                <a:lnSpc>
                  <a:spcPct val="120000"/>
                </a:lnSpc>
              </a:pPr>
              <a:r>
                <a:rPr lang="zh-CN" altLang="en-US" sz="1600" dirty="0">
                  <a:solidFill>
                    <a:schemeClr val="tx1">
                      <a:lumMod val="50000"/>
                      <a:lumOff val="50000"/>
                      <a:alpha val="60000"/>
                    </a:schemeClr>
                  </a:solidFill>
                  <a:latin typeface="+mn-ea"/>
                </a:rPr>
                <a:t>在此处输入文本在此处输入文本在此处输入文本此处输入文本在此处输入文本在此处输入文本在此处输入文本此处输入文本在此处输入文本在此处输入文本在此处输入文本此处输入文本</a:t>
              </a:r>
              <a:endParaRPr lang="en-US" altLang="zh-CN" sz="1600" dirty="0">
                <a:solidFill>
                  <a:schemeClr val="tx1">
                    <a:lumMod val="50000"/>
                    <a:lumOff val="50000"/>
                    <a:alpha val="60000"/>
                  </a:schemeClr>
                </a:solidFill>
                <a:latin typeface="+mn-ea"/>
              </a:endParaRPr>
            </a:p>
          </p:txBody>
        </p:sp>
        <p:pic>
          <p:nvPicPr>
            <p:cNvPr id="83" name="图形 82">
              <a:extLst>
                <a:ext uri="{FF2B5EF4-FFF2-40B4-BE49-F238E27FC236}">
                  <a16:creationId xmlns:a16="http://schemas.microsoft.com/office/drawing/2014/main" id="{1D02DB74-E7DA-7C6E-DB45-60ABB817A841}"/>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5772001" y="2207699"/>
              <a:ext cx="648000" cy="648000"/>
            </a:xfrm>
            <a:prstGeom prst="rect">
              <a:avLst/>
            </a:prstGeom>
          </p:spPr>
        </p:pic>
      </p:grpSp>
    </p:spTree>
    <p:extLst>
      <p:ext uri="{BB962C8B-B14F-4D97-AF65-F5344CB8AC3E}">
        <p14:creationId xmlns:p14="http://schemas.microsoft.com/office/powerpoint/2010/main" val="4059123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PA" val="v5.2.9"/>
</p:tagLst>
</file>

<file path=ppt/tags/tag101.xml><?xml version="1.0" encoding="utf-8"?>
<p:tagLst xmlns:a="http://schemas.openxmlformats.org/drawingml/2006/main" xmlns:r="http://schemas.openxmlformats.org/officeDocument/2006/relationships" xmlns:p="http://schemas.openxmlformats.org/presentationml/2006/main">
  <p:tag name="PA" val="v5.2.9"/>
</p:tagLst>
</file>

<file path=ppt/tags/tag102.xml><?xml version="1.0" encoding="utf-8"?>
<p:tagLst xmlns:a="http://schemas.openxmlformats.org/drawingml/2006/main" xmlns:r="http://schemas.openxmlformats.org/officeDocument/2006/relationships" xmlns:p="http://schemas.openxmlformats.org/presentationml/2006/main">
  <p:tag name="PA" val="v5.2.9"/>
</p:tagLst>
</file>

<file path=ppt/tags/tag103.xml><?xml version="1.0" encoding="utf-8"?>
<p:tagLst xmlns:a="http://schemas.openxmlformats.org/drawingml/2006/main" xmlns:r="http://schemas.openxmlformats.org/officeDocument/2006/relationships" xmlns:p="http://schemas.openxmlformats.org/presentationml/2006/main">
  <p:tag name="PA" val="v5.2.9"/>
</p:tagLst>
</file>

<file path=ppt/tags/tag104.xml><?xml version="1.0" encoding="utf-8"?>
<p:tagLst xmlns:a="http://schemas.openxmlformats.org/drawingml/2006/main" xmlns:r="http://schemas.openxmlformats.org/officeDocument/2006/relationships" xmlns:p="http://schemas.openxmlformats.org/presentationml/2006/main">
  <p:tag name="PA" val="v5.2.9"/>
</p:tagLst>
</file>

<file path=ppt/tags/tag105.xml><?xml version="1.0" encoding="utf-8"?>
<p:tagLst xmlns:a="http://schemas.openxmlformats.org/drawingml/2006/main" xmlns:r="http://schemas.openxmlformats.org/officeDocument/2006/relationships" xmlns:p="http://schemas.openxmlformats.org/presentationml/2006/main">
  <p:tag name="PA" val="v5.2.9"/>
</p:tagLst>
</file>

<file path=ppt/tags/tag106.xml><?xml version="1.0" encoding="utf-8"?>
<p:tagLst xmlns:a="http://schemas.openxmlformats.org/drawingml/2006/main" xmlns:r="http://schemas.openxmlformats.org/officeDocument/2006/relationships" xmlns:p="http://schemas.openxmlformats.org/presentationml/2006/main">
  <p:tag name="PA" val="v5.2.9"/>
</p:tagLst>
</file>

<file path=ppt/tags/tag107.xml><?xml version="1.0" encoding="utf-8"?>
<p:tagLst xmlns:a="http://schemas.openxmlformats.org/drawingml/2006/main" xmlns:r="http://schemas.openxmlformats.org/officeDocument/2006/relationships" xmlns:p="http://schemas.openxmlformats.org/presentationml/2006/main">
  <p:tag name="PA" val="v5.2.9"/>
</p:tagLst>
</file>

<file path=ppt/tags/tag108.xml><?xml version="1.0" encoding="utf-8"?>
<p:tagLst xmlns:a="http://schemas.openxmlformats.org/drawingml/2006/main" xmlns:r="http://schemas.openxmlformats.org/officeDocument/2006/relationships" xmlns:p="http://schemas.openxmlformats.org/presentationml/2006/main">
  <p:tag name="PA" val="v5.2.9"/>
</p:tagLst>
</file>

<file path=ppt/tags/tag109.xml><?xml version="1.0" encoding="utf-8"?>
<p:tagLst xmlns:a="http://schemas.openxmlformats.org/drawingml/2006/main" xmlns:r="http://schemas.openxmlformats.org/officeDocument/2006/relationships" xmlns:p="http://schemas.openxmlformats.org/presentationml/2006/main">
  <p:tag name="PA" val="v5.2.9"/>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PA" val="v5.2.9"/>
</p:tagLst>
</file>

<file path=ppt/tags/tag111.xml><?xml version="1.0" encoding="utf-8"?>
<p:tagLst xmlns:a="http://schemas.openxmlformats.org/drawingml/2006/main" xmlns:r="http://schemas.openxmlformats.org/officeDocument/2006/relationships" xmlns:p="http://schemas.openxmlformats.org/presentationml/2006/main">
  <p:tag name="PA" val="v5.2.9"/>
</p:tagLst>
</file>

<file path=ppt/tags/tag112.xml><?xml version="1.0" encoding="utf-8"?>
<p:tagLst xmlns:a="http://schemas.openxmlformats.org/drawingml/2006/main" xmlns:r="http://schemas.openxmlformats.org/officeDocument/2006/relationships" xmlns:p="http://schemas.openxmlformats.org/presentationml/2006/main">
  <p:tag name="PA" val="v5.2.9"/>
</p:tagLst>
</file>

<file path=ppt/tags/tag113.xml><?xml version="1.0" encoding="utf-8"?>
<p:tagLst xmlns:a="http://schemas.openxmlformats.org/drawingml/2006/main" xmlns:r="http://schemas.openxmlformats.org/officeDocument/2006/relationships" xmlns:p="http://schemas.openxmlformats.org/presentationml/2006/main">
  <p:tag name="PA" val="v5.2.9"/>
</p:tagLst>
</file>

<file path=ppt/tags/tag114.xml><?xml version="1.0" encoding="utf-8"?>
<p:tagLst xmlns:a="http://schemas.openxmlformats.org/drawingml/2006/main" xmlns:r="http://schemas.openxmlformats.org/officeDocument/2006/relationships" xmlns:p="http://schemas.openxmlformats.org/presentationml/2006/main">
  <p:tag name="PA" val="v5.2.9"/>
</p:tagLst>
</file>

<file path=ppt/tags/tag115.xml><?xml version="1.0" encoding="utf-8"?>
<p:tagLst xmlns:a="http://schemas.openxmlformats.org/drawingml/2006/main" xmlns:r="http://schemas.openxmlformats.org/officeDocument/2006/relationships" xmlns:p="http://schemas.openxmlformats.org/presentationml/2006/main">
  <p:tag name="PA" val="v5.2.9"/>
</p:tagLst>
</file>

<file path=ppt/tags/tag116.xml><?xml version="1.0" encoding="utf-8"?>
<p:tagLst xmlns:a="http://schemas.openxmlformats.org/drawingml/2006/main" xmlns:r="http://schemas.openxmlformats.org/officeDocument/2006/relationships" xmlns:p="http://schemas.openxmlformats.org/presentationml/2006/main">
  <p:tag name="PA" val="v5.2.9"/>
</p:tagLst>
</file>

<file path=ppt/tags/tag117.xml><?xml version="1.0" encoding="utf-8"?>
<p:tagLst xmlns:a="http://schemas.openxmlformats.org/drawingml/2006/main" xmlns:r="http://schemas.openxmlformats.org/officeDocument/2006/relationships" xmlns:p="http://schemas.openxmlformats.org/presentationml/2006/main">
  <p:tag name="PA" val="v5.2.9"/>
</p:tagLst>
</file>

<file path=ppt/tags/tag118.xml><?xml version="1.0" encoding="utf-8"?>
<p:tagLst xmlns:a="http://schemas.openxmlformats.org/drawingml/2006/main" xmlns:r="http://schemas.openxmlformats.org/officeDocument/2006/relationships" xmlns:p="http://schemas.openxmlformats.org/presentationml/2006/main">
  <p:tag name="PA" val="v5.2.9"/>
</p:tagLst>
</file>

<file path=ppt/tags/tag119.xml><?xml version="1.0" encoding="utf-8"?>
<p:tagLst xmlns:a="http://schemas.openxmlformats.org/drawingml/2006/main" xmlns:r="http://schemas.openxmlformats.org/officeDocument/2006/relationships" xmlns:p="http://schemas.openxmlformats.org/presentationml/2006/main">
  <p:tag name="PA" val="v5.2.9"/>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PA" val="v5.2.9"/>
</p:tagLst>
</file>

<file path=ppt/tags/tag121.xml><?xml version="1.0" encoding="utf-8"?>
<p:tagLst xmlns:a="http://schemas.openxmlformats.org/drawingml/2006/main" xmlns:r="http://schemas.openxmlformats.org/officeDocument/2006/relationships" xmlns:p="http://schemas.openxmlformats.org/presentationml/2006/main">
  <p:tag name="PA" val="v5.2.9"/>
</p:tagLst>
</file>

<file path=ppt/tags/tag122.xml><?xml version="1.0" encoding="utf-8"?>
<p:tagLst xmlns:a="http://schemas.openxmlformats.org/drawingml/2006/main" xmlns:r="http://schemas.openxmlformats.org/officeDocument/2006/relationships" xmlns:p="http://schemas.openxmlformats.org/presentationml/2006/main">
  <p:tag name="PA" val="v5.2.9"/>
</p:tagLst>
</file>

<file path=ppt/tags/tag123.xml><?xml version="1.0" encoding="utf-8"?>
<p:tagLst xmlns:a="http://schemas.openxmlformats.org/drawingml/2006/main" xmlns:r="http://schemas.openxmlformats.org/officeDocument/2006/relationships" xmlns:p="http://schemas.openxmlformats.org/presentationml/2006/main">
  <p:tag name="PA" val="v5.2.9"/>
</p:tagLst>
</file>

<file path=ppt/tags/tag124.xml><?xml version="1.0" encoding="utf-8"?>
<p:tagLst xmlns:a="http://schemas.openxmlformats.org/drawingml/2006/main" xmlns:r="http://schemas.openxmlformats.org/officeDocument/2006/relationships" xmlns:p="http://schemas.openxmlformats.org/presentationml/2006/main">
  <p:tag name="PA" val="v5.2.9"/>
</p:tagLst>
</file>

<file path=ppt/tags/tag125.xml><?xml version="1.0" encoding="utf-8"?>
<p:tagLst xmlns:a="http://schemas.openxmlformats.org/drawingml/2006/main" xmlns:r="http://schemas.openxmlformats.org/officeDocument/2006/relationships" xmlns:p="http://schemas.openxmlformats.org/presentationml/2006/main">
  <p:tag name="PA" val="v5.2.9"/>
</p:tagLst>
</file>

<file path=ppt/tags/tag126.xml><?xml version="1.0" encoding="utf-8"?>
<p:tagLst xmlns:a="http://schemas.openxmlformats.org/drawingml/2006/main" xmlns:r="http://schemas.openxmlformats.org/officeDocument/2006/relationships" xmlns:p="http://schemas.openxmlformats.org/presentationml/2006/main">
  <p:tag name="PA" val="v5.2.9"/>
</p:tagLst>
</file>

<file path=ppt/tags/tag127.xml><?xml version="1.0" encoding="utf-8"?>
<p:tagLst xmlns:a="http://schemas.openxmlformats.org/drawingml/2006/main" xmlns:r="http://schemas.openxmlformats.org/officeDocument/2006/relationships" xmlns:p="http://schemas.openxmlformats.org/presentationml/2006/main">
  <p:tag name="PA" val="v5.2.9"/>
</p:tagLst>
</file>

<file path=ppt/tags/tag128.xml><?xml version="1.0" encoding="utf-8"?>
<p:tagLst xmlns:a="http://schemas.openxmlformats.org/drawingml/2006/main" xmlns:r="http://schemas.openxmlformats.org/officeDocument/2006/relationships" xmlns:p="http://schemas.openxmlformats.org/presentationml/2006/main">
  <p:tag name="PA" val="v5.2.9"/>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PA" val="v5.2.9"/>
</p:tagLst>
</file>

<file path=ppt/tags/tag131.xml><?xml version="1.0" encoding="utf-8"?>
<p:tagLst xmlns:a="http://schemas.openxmlformats.org/drawingml/2006/main" xmlns:r="http://schemas.openxmlformats.org/officeDocument/2006/relationships" xmlns:p="http://schemas.openxmlformats.org/presentationml/2006/main">
  <p:tag name="PA" val="v5.2.9"/>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PA" val="v5.2.9"/>
</p:tagLst>
</file>

<file path=ppt/tags/tag134.xml><?xml version="1.0" encoding="utf-8"?>
<p:tagLst xmlns:a="http://schemas.openxmlformats.org/drawingml/2006/main" xmlns:r="http://schemas.openxmlformats.org/officeDocument/2006/relationships" xmlns:p="http://schemas.openxmlformats.org/presentationml/2006/main">
  <p:tag name="PA" val="v5.2.9"/>
</p:tagLst>
</file>

<file path=ppt/tags/tag135.xml><?xml version="1.0" encoding="utf-8"?>
<p:tagLst xmlns:a="http://schemas.openxmlformats.org/drawingml/2006/main" xmlns:r="http://schemas.openxmlformats.org/officeDocument/2006/relationships" xmlns:p="http://schemas.openxmlformats.org/presentationml/2006/main">
  <p:tag name="PA" val="v5.2.9"/>
</p:tagLst>
</file>

<file path=ppt/tags/tag136.xml><?xml version="1.0" encoding="utf-8"?>
<p:tagLst xmlns:a="http://schemas.openxmlformats.org/drawingml/2006/main" xmlns:r="http://schemas.openxmlformats.org/officeDocument/2006/relationships" xmlns:p="http://schemas.openxmlformats.org/presentationml/2006/main">
  <p:tag name="PA" val="v5.2.9"/>
</p:tagLst>
</file>

<file path=ppt/tags/tag137.xml><?xml version="1.0" encoding="utf-8"?>
<p:tagLst xmlns:a="http://schemas.openxmlformats.org/drawingml/2006/main" xmlns:r="http://schemas.openxmlformats.org/officeDocument/2006/relationships" xmlns:p="http://schemas.openxmlformats.org/presentationml/2006/main">
  <p:tag name="PA" val="v5.2.9"/>
</p:tagLst>
</file>

<file path=ppt/tags/tag138.xml><?xml version="1.0" encoding="utf-8"?>
<p:tagLst xmlns:a="http://schemas.openxmlformats.org/drawingml/2006/main" xmlns:r="http://schemas.openxmlformats.org/officeDocument/2006/relationships" xmlns:p="http://schemas.openxmlformats.org/presentationml/2006/main">
  <p:tag name="PA" val="v5.2.9"/>
</p:tagLst>
</file>

<file path=ppt/tags/tag139.xml><?xml version="1.0" encoding="utf-8"?>
<p:tagLst xmlns:a="http://schemas.openxmlformats.org/drawingml/2006/main" xmlns:r="http://schemas.openxmlformats.org/officeDocument/2006/relationships" xmlns:p="http://schemas.openxmlformats.org/presentationml/2006/main">
  <p:tag name="PA" val="v5.2.9"/>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PA" val="v5.2.9"/>
</p:tagLst>
</file>

<file path=ppt/tags/tag141.xml><?xml version="1.0" encoding="utf-8"?>
<p:tagLst xmlns:a="http://schemas.openxmlformats.org/drawingml/2006/main" xmlns:r="http://schemas.openxmlformats.org/officeDocument/2006/relationships" xmlns:p="http://schemas.openxmlformats.org/presentationml/2006/main">
  <p:tag name="PA" val="v5.2.9"/>
</p:tagLst>
</file>

<file path=ppt/tags/tag142.xml><?xml version="1.0" encoding="utf-8"?>
<p:tagLst xmlns:a="http://schemas.openxmlformats.org/drawingml/2006/main" xmlns:r="http://schemas.openxmlformats.org/officeDocument/2006/relationships" xmlns:p="http://schemas.openxmlformats.org/presentationml/2006/main">
  <p:tag name="PA" val="v5.2.9"/>
</p:tagLst>
</file>

<file path=ppt/tags/tag143.xml><?xml version="1.0" encoding="utf-8"?>
<p:tagLst xmlns:a="http://schemas.openxmlformats.org/drawingml/2006/main" xmlns:r="http://schemas.openxmlformats.org/officeDocument/2006/relationships" xmlns:p="http://schemas.openxmlformats.org/presentationml/2006/main">
  <p:tag name="PA" val="v5.2.9"/>
</p:tagLst>
</file>

<file path=ppt/tags/tag144.xml><?xml version="1.0" encoding="utf-8"?>
<p:tagLst xmlns:a="http://schemas.openxmlformats.org/drawingml/2006/main" xmlns:r="http://schemas.openxmlformats.org/officeDocument/2006/relationships" xmlns:p="http://schemas.openxmlformats.org/presentationml/2006/main">
  <p:tag name="PA" val="v5.2.9"/>
</p:tagLst>
</file>

<file path=ppt/tags/tag145.xml><?xml version="1.0" encoding="utf-8"?>
<p:tagLst xmlns:a="http://schemas.openxmlformats.org/drawingml/2006/main" xmlns:r="http://schemas.openxmlformats.org/officeDocument/2006/relationships" xmlns:p="http://schemas.openxmlformats.org/presentationml/2006/main">
  <p:tag name="PA" val="v5.2.9"/>
</p:tagLst>
</file>

<file path=ppt/tags/tag146.xml><?xml version="1.0" encoding="utf-8"?>
<p:tagLst xmlns:a="http://schemas.openxmlformats.org/drawingml/2006/main" xmlns:r="http://schemas.openxmlformats.org/officeDocument/2006/relationships" xmlns:p="http://schemas.openxmlformats.org/presentationml/2006/main">
  <p:tag name="PA" val="v5.2.9"/>
</p:tagLst>
</file>

<file path=ppt/tags/tag147.xml><?xml version="1.0" encoding="utf-8"?>
<p:tagLst xmlns:a="http://schemas.openxmlformats.org/drawingml/2006/main" xmlns:r="http://schemas.openxmlformats.org/officeDocument/2006/relationships" xmlns:p="http://schemas.openxmlformats.org/presentationml/2006/main">
  <p:tag name="PA" val="v5.2.9"/>
</p:tagLst>
</file>

<file path=ppt/tags/tag148.xml><?xml version="1.0" encoding="utf-8"?>
<p:tagLst xmlns:a="http://schemas.openxmlformats.org/drawingml/2006/main" xmlns:r="http://schemas.openxmlformats.org/officeDocument/2006/relationships" xmlns:p="http://schemas.openxmlformats.org/presentationml/2006/main">
  <p:tag name="PA" val="v5.2.9"/>
</p:tagLst>
</file>

<file path=ppt/tags/tag149.xml><?xml version="1.0" encoding="utf-8"?>
<p:tagLst xmlns:a="http://schemas.openxmlformats.org/drawingml/2006/main" xmlns:r="http://schemas.openxmlformats.org/officeDocument/2006/relationships" xmlns:p="http://schemas.openxmlformats.org/presentationml/2006/main">
  <p:tag name="PA" val="v5.2.9"/>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PA" val="v5.2.9"/>
</p:tagLst>
</file>

<file path=ppt/tags/tag151.xml><?xml version="1.0" encoding="utf-8"?>
<p:tagLst xmlns:a="http://schemas.openxmlformats.org/drawingml/2006/main" xmlns:r="http://schemas.openxmlformats.org/officeDocument/2006/relationships" xmlns:p="http://schemas.openxmlformats.org/presentationml/2006/main">
  <p:tag name="PA" val="v5.2.9"/>
</p:tagLst>
</file>

<file path=ppt/tags/tag152.xml><?xml version="1.0" encoding="utf-8"?>
<p:tagLst xmlns:a="http://schemas.openxmlformats.org/drawingml/2006/main" xmlns:r="http://schemas.openxmlformats.org/officeDocument/2006/relationships" xmlns:p="http://schemas.openxmlformats.org/presentationml/2006/main">
  <p:tag name="PA" val="v5.2.9"/>
</p:tagLst>
</file>

<file path=ppt/tags/tag153.xml><?xml version="1.0" encoding="utf-8"?>
<p:tagLst xmlns:a="http://schemas.openxmlformats.org/drawingml/2006/main" xmlns:r="http://schemas.openxmlformats.org/officeDocument/2006/relationships" xmlns:p="http://schemas.openxmlformats.org/presentationml/2006/main">
  <p:tag name="PA" val="v5.2.9"/>
</p:tagLst>
</file>

<file path=ppt/tags/tag154.xml><?xml version="1.0" encoding="utf-8"?>
<p:tagLst xmlns:a="http://schemas.openxmlformats.org/drawingml/2006/main" xmlns:r="http://schemas.openxmlformats.org/officeDocument/2006/relationships" xmlns:p="http://schemas.openxmlformats.org/presentationml/2006/main">
  <p:tag name="PA" val="v5.2.9"/>
</p:tagLst>
</file>

<file path=ppt/tags/tag155.xml><?xml version="1.0" encoding="utf-8"?>
<p:tagLst xmlns:a="http://schemas.openxmlformats.org/drawingml/2006/main" xmlns:r="http://schemas.openxmlformats.org/officeDocument/2006/relationships" xmlns:p="http://schemas.openxmlformats.org/presentationml/2006/main">
  <p:tag name="PA" val="v5.2.9"/>
</p:tagLst>
</file>

<file path=ppt/tags/tag156.xml><?xml version="1.0" encoding="utf-8"?>
<p:tagLst xmlns:a="http://schemas.openxmlformats.org/drawingml/2006/main" xmlns:r="http://schemas.openxmlformats.org/officeDocument/2006/relationships" xmlns:p="http://schemas.openxmlformats.org/presentationml/2006/main">
  <p:tag name="PA" val="v5.2.9"/>
</p:tagLst>
</file>

<file path=ppt/tags/tag157.xml><?xml version="1.0" encoding="utf-8"?>
<p:tagLst xmlns:a="http://schemas.openxmlformats.org/drawingml/2006/main" xmlns:r="http://schemas.openxmlformats.org/officeDocument/2006/relationships" xmlns:p="http://schemas.openxmlformats.org/presentationml/2006/main">
  <p:tag name="PA" val="v5.2.9"/>
</p:tagLst>
</file>

<file path=ppt/tags/tag158.xml><?xml version="1.0" encoding="utf-8"?>
<p:tagLst xmlns:a="http://schemas.openxmlformats.org/drawingml/2006/main" xmlns:r="http://schemas.openxmlformats.org/officeDocument/2006/relationships" xmlns:p="http://schemas.openxmlformats.org/presentationml/2006/main">
  <p:tag name="PA" val="v5.2.9"/>
</p:tagLst>
</file>

<file path=ppt/tags/tag159.xml><?xml version="1.0" encoding="utf-8"?>
<p:tagLst xmlns:a="http://schemas.openxmlformats.org/drawingml/2006/main" xmlns:r="http://schemas.openxmlformats.org/officeDocument/2006/relationships" xmlns:p="http://schemas.openxmlformats.org/presentationml/2006/main">
  <p:tag name="PA" val="v5.2.9"/>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PA" val="v5.2.9"/>
</p:tagLst>
</file>

<file path=ppt/tags/tag161.xml><?xml version="1.0" encoding="utf-8"?>
<p:tagLst xmlns:a="http://schemas.openxmlformats.org/drawingml/2006/main" xmlns:r="http://schemas.openxmlformats.org/officeDocument/2006/relationships" xmlns:p="http://schemas.openxmlformats.org/presentationml/2006/main">
  <p:tag name="PA" val="v5.2.9"/>
</p:tagLst>
</file>

<file path=ppt/tags/tag162.xml><?xml version="1.0" encoding="utf-8"?>
<p:tagLst xmlns:a="http://schemas.openxmlformats.org/drawingml/2006/main" xmlns:r="http://schemas.openxmlformats.org/officeDocument/2006/relationships" xmlns:p="http://schemas.openxmlformats.org/presentationml/2006/main">
  <p:tag name="PA" val="v5.2.9"/>
</p:tagLst>
</file>

<file path=ppt/tags/tag163.xml><?xml version="1.0" encoding="utf-8"?>
<p:tagLst xmlns:a="http://schemas.openxmlformats.org/drawingml/2006/main" xmlns:r="http://schemas.openxmlformats.org/officeDocument/2006/relationships" xmlns:p="http://schemas.openxmlformats.org/presentationml/2006/main">
  <p:tag name="PA" val="v5.2.9"/>
</p:tagLst>
</file>

<file path=ppt/tags/tag164.xml><?xml version="1.0" encoding="utf-8"?>
<p:tagLst xmlns:a="http://schemas.openxmlformats.org/drawingml/2006/main" xmlns:r="http://schemas.openxmlformats.org/officeDocument/2006/relationships" xmlns:p="http://schemas.openxmlformats.org/presentationml/2006/main">
  <p:tag name="PA" val="v5.2.9"/>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PA" val="v5.2.9"/>
</p:tagLst>
</file>

<file path=ppt/tags/tag167.xml><?xml version="1.0" encoding="utf-8"?>
<p:tagLst xmlns:a="http://schemas.openxmlformats.org/drawingml/2006/main" xmlns:r="http://schemas.openxmlformats.org/officeDocument/2006/relationships" xmlns:p="http://schemas.openxmlformats.org/presentationml/2006/main">
  <p:tag name="PA" val="v5.2.9"/>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PA" val="v5.2.9"/>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PA" val="v5.2.9"/>
</p:tagLst>
</file>

<file path=ppt/tags/tag171.xml><?xml version="1.0" encoding="utf-8"?>
<p:tagLst xmlns:a="http://schemas.openxmlformats.org/drawingml/2006/main" xmlns:r="http://schemas.openxmlformats.org/officeDocument/2006/relationships" xmlns:p="http://schemas.openxmlformats.org/presentationml/2006/main">
  <p:tag name="PA" val="v5.2.9"/>
</p:tagLst>
</file>

<file path=ppt/tags/tag172.xml><?xml version="1.0" encoding="utf-8"?>
<p:tagLst xmlns:a="http://schemas.openxmlformats.org/drawingml/2006/main" xmlns:r="http://schemas.openxmlformats.org/officeDocument/2006/relationships" xmlns:p="http://schemas.openxmlformats.org/presentationml/2006/main">
  <p:tag name="PA" val="v5.2.9"/>
</p:tagLst>
</file>

<file path=ppt/tags/tag173.xml><?xml version="1.0" encoding="utf-8"?>
<p:tagLst xmlns:a="http://schemas.openxmlformats.org/drawingml/2006/main" xmlns:r="http://schemas.openxmlformats.org/officeDocument/2006/relationships" xmlns:p="http://schemas.openxmlformats.org/presentationml/2006/main">
  <p:tag name="PA" val="v5.2.9"/>
</p:tagLst>
</file>

<file path=ppt/tags/tag174.xml><?xml version="1.0" encoding="utf-8"?>
<p:tagLst xmlns:a="http://schemas.openxmlformats.org/drawingml/2006/main" xmlns:r="http://schemas.openxmlformats.org/officeDocument/2006/relationships" xmlns:p="http://schemas.openxmlformats.org/presentationml/2006/main">
  <p:tag name="PA" val="v5.2.9"/>
</p:tagLst>
</file>

<file path=ppt/tags/tag175.xml><?xml version="1.0" encoding="utf-8"?>
<p:tagLst xmlns:a="http://schemas.openxmlformats.org/drawingml/2006/main" xmlns:r="http://schemas.openxmlformats.org/officeDocument/2006/relationships" xmlns:p="http://schemas.openxmlformats.org/presentationml/2006/main">
  <p:tag name="PA" val="v5.2.9"/>
</p:tagLst>
</file>

<file path=ppt/tags/tag176.xml><?xml version="1.0" encoding="utf-8"?>
<p:tagLst xmlns:a="http://schemas.openxmlformats.org/drawingml/2006/main" xmlns:r="http://schemas.openxmlformats.org/officeDocument/2006/relationships" xmlns:p="http://schemas.openxmlformats.org/presentationml/2006/main">
  <p:tag name="PA" val="v5.2.9"/>
</p:tagLst>
</file>

<file path=ppt/tags/tag177.xml><?xml version="1.0" encoding="utf-8"?>
<p:tagLst xmlns:a="http://schemas.openxmlformats.org/drawingml/2006/main" xmlns:r="http://schemas.openxmlformats.org/officeDocument/2006/relationships" xmlns:p="http://schemas.openxmlformats.org/presentationml/2006/main">
  <p:tag name="PA" val="v5.2.9"/>
</p:tagLst>
</file>

<file path=ppt/tags/tag178.xml><?xml version="1.0" encoding="utf-8"?>
<p:tagLst xmlns:a="http://schemas.openxmlformats.org/drawingml/2006/main" xmlns:r="http://schemas.openxmlformats.org/officeDocument/2006/relationships" xmlns:p="http://schemas.openxmlformats.org/presentationml/2006/main">
  <p:tag name="PA" val="v5.2.9"/>
</p:tagLst>
</file>

<file path=ppt/tags/tag179.xml><?xml version="1.0" encoding="utf-8"?>
<p:tagLst xmlns:a="http://schemas.openxmlformats.org/drawingml/2006/main" xmlns:r="http://schemas.openxmlformats.org/officeDocument/2006/relationships" xmlns:p="http://schemas.openxmlformats.org/presentationml/2006/main">
  <p:tag name="PA" val="v5.2.9"/>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PA" val="v5.2.9"/>
</p:tagLst>
</file>

<file path=ppt/tags/tag181.xml><?xml version="1.0" encoding="utf-8"?>
<p:tagLst xmlns:a="http://schemas.openxmlformats.org/drawingml/2006/main" xmlns:r="http://schemas.openxmlformats.org/officeDocument/2006/relationships" xmlns:p="http://schemas.openxmlformats.org/presentationml/2006/main">
  <p:tag name="PA" val="v5.2.9"/>
</p:tagLst>
</file>

<file path=ppt/tags/tag182.xml><?xml version="1.0" encoding="utf-8"?>
<p:tagLst xmlns:a="http://schemas.openxmlformats.org/drawingml/2006/main" xmlns:r="http://schemas.openxmlformats.org/officeDocument/2006/relationships" xmlns:p="http://schemas.openxmlformats.org/presentationml/2006/main">
  <p:tag name="PA" val="v5.2.9"/>
</p:tagLst>
</file>

<file path=ppt/tags/tag183.xml><?xml version="1.0" encoding="utf-8"?>
<p:tagLst xmlns:a="http://schemas.openxmlformats.org/drawingml/2006/main" xmlns:r="http://schemas.openxmlformats.org/officeDocument/2006/relationships" xmlns:p="http://schemas.openxmlformats.org/presentationml/2006/main">
  <p:tag name="PA" val="v5.2.9"/>
</p:tagLst>
</file>

<file path=ppt/tags/tag184.xml><?xml version="1.0" encoding="utf-8"?>
<p:tagLst xmlns:a="http://schemas.openxmlformats.org/drawingml/2006/main" xmlns:r="http://schemas.openxmlformats.org/officeDocument/2006/relationships" xmlns:p="http://schemas.openxmlformats.org/presentationml/2006/main">
  <p:tag name="PA" val="v5.2.9"/>
</p:tagLst>
</file>

<file path=ppt/tags/tag185.xml><?xml version="1.0" encoding="utf-8"?>
<p:tagLst xmlns:a="http://schemas.openxmlformats.org/drawingml/2006/main" xmlns:r="http://schemas.openxmlformats.org/officeDocument/2006/relationships" xmlns:p="http://schemas.openxmlformats.org/presentationml/2006/main">
  <p:tag name="PA" val="v5.2.9"/>
</p:tagLst>
</file>

<file path=ppt/tags/tag186.xml><?xml version="1.0" encoding="utf-8"?>
<p:tagLst xmlns:a="http://schemas.openxmlformats.org/drawingml/2006/main" xmlns:r="http://schemas.openxmlformats.org/officeDocument/2006/relationships" xmlns:p="http://schemas.openxmlformats.org/presentationml/2006/main">
  <p:tag name="PA" val="v5.2.9"/>
</p:tagLst>
</file>

<file path=ppt/tags/tag187.xml><?xml version="1.0" encoding="utf-8"?>
<p:tagLst xmlns:a="http://schemas.openxmlformats.org/drawingml/2006/main" xmlns:r="http://schemas.openxmlformats.org/officeDocument/2006/relationships" xmlns:p="http://schemas.openxmlformats.org/presentationml/2006/main">
  <p:tag name="PA" val="v5.2.9"/>
</p:tagLst>
</file>

<file path=ppt/tags/tag188.xml><?xml version="1.0" encoding="utf-8"?>
<p:tagLst xmlns:a="http://schemas.openxmlformats.org/drawingml/2006/main" xmlns:r="http://schemas.openxmlformats.org/officeDocument/2006/relationships" xmlns:p="http://schemas.openxmlformats.org/presentationml/2006/main">
  <p:tag name="PA" val="v5.2.9"/>
</p:tagLst>
</file>

<file path=ppt/tags/tag189.xml><?xml version="1.0" encoding="utf-8"?>
<p:tagLst xmlns:a="http://schemas.openxmlformats.org/drawingml/2006/main" xmlns:r="http://schemas.openxmlformats.org/officeDocument/2006/relationships" xmlns:p="http://schemas.openxmlformats.org/presentationml/2006/main">
  <p:tag name="PA" val="v5.2.9"/>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PA" val="v5.2.9"/>
</p:tagLst>
</file>

<file path=ppt/tags/tag191.xml><?xml version="1.0" encoding="utf-8"?>
<p:tagLst xmlns:a="http://schemas.openxmlformats.org/drawingml/2006/main" xmlns:r="http://schemas.openxmlformats.org/officeDocument/2006/relationships" xmlns:p="http://schemas.openxmlformats.org/presentationml/2006/main">
  <p:tag name="PA" val="v5.2.9"/>
</p:tagLst>
</file>

<file path=ppt/tags/tag192.xml><?xml version="1.0" encoding="utf-8"?>
<p:tagLst xmlns:a="http://schemas.openxmlformats.org/drawingml/2006/main" xmlns:r="http://schemas.openxmlformats.org/officeDocument/2006/relationships" xmlns:p="http://schemas.openxmlformats.org/presentationml/2006/main">
  <p:tag name="PA" val="v5.2.9"/>
</p:tagLst>
</file>

<file path=ppt/tags/tag193.xml><?xml version="1.0" encoding="utf-8"?>
<p:tagLst xmlns:a="http://schemas.openxmlformats.org/drawingml/2006/main" xmlns:r="http://schemas.openxmlformats.org/officeDocument/2006/relationships" xmlns:p="http://schemas.openxmlformats.org/presentationml/2006/main">
  <p:tag name="PA" val="v5.2.9"/>
</p:tagLst>
</file>

<file path=ppt/tags/tag194.xml><?xml version="1.0" encoding="utf-8"?>
<p:tagLst xmlns:a="http://schemas.openxmlformats.org/drawingml/2006/main" xmlns:r="http://schemas.openxmlformats.org/officeDocument/2006/relationships" xmlns:p="http://schemas.openxmlformats.org/presentationml/2006/main">
  <p:tag name="PA" val="v5.2.9"/>
</p:tagLst>
</file>

<file path=ppt/tags/tag195.xml><?xml version="1.0" encoding="utf-8"?>
<p:tagLst xmlns:a="http://schemas.openxmlformats.org/drawingml/2006/main" xmlns:r="http://schemas.openxmlformats.org/officeDocument/2006/relationships" xmlns:p="http://schemas.openxmlformats.org/presentationml/2006/main">
  <p:tag name="PA" val="v5.2.9"/>
</p:tagLst>
</file>

<file path=ppt/tags/tag196.xml><?xml version="1.0" encoding="utf-8"?>
<p:tagLst xmlns:a="http://schemas.openxmlformats.org/drawingml/2006/main" xmlns:r="http://schemas.openxmlformats.org/officeDocument/2006/relationships" xmlns:p="http://schemas.openxmlformats.org/presentationml/2006/main">
  <p:tag name="PA" val="v5.2.9"/>
</p:tagLst>
</file>

<file path=ppt/tags/tag197.xml><?xml version="1.0" encoding="utf-8"?>
<p:tagLst xmlns:a="http://schemas.openxmlformats.org/drawingml/2006/main" xmlns:r="http://schemas.openxmlformats.org/officeDocument/2006/relationships" xmlns:p="http://schemas.openxmlformats.org/presentationml/2006/main">
  <p:tag name="PA" val="v5.2.9"/>
</p:tagLst>
</file>

<file path=ppt/tags/tag198.xml><?xml version="1.0" encoding="utf-8"?>
<p:tagLst xmlns:a="http://schemas.openxmlformats.org/drawingml/2006/main" xmlns:r="http://schemas.openxmlformats.org/officeDocument/2006/relationships" xmlns:p="http://schemas.openxmlformats.org/presentationml/2006/main">
  <p:tag name="PA" val="v5.2.9"/>
</p:tagLst>
</file>

<file path=ppt/tags/tag199.xml><?xml version="1.0" encoding="utf-8"?>
<p:tagLst xmlns:a="http://schemas.openxmlformats.org/drawingml/2006/main" xmlns:r="http://schemas.openxmlformats.org/officeDocument/2006/relationships" xmlns:p="http://schemas.openxmlformats.org/presentationml/2006/main">
  <p:tag name="PA" val="v5.2.9"/>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PA" val="v5.2.9"/>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PA" val="v5.2.9"/>
</p:tagLst>
</file>

<file path=ppt/tags/tag203.xml><?xml version="1.0" encoding="utf-8"?>
<p:tagLst xmlns:a="http://schemas.openxmlformats.org/drawingml/2006/main" xmlns:r="http://schemas.openxmlformats.org/officeDocument/2006/relationships" xmlns:p="http://schemas.openxmlformats.org/presentationml/2006/main">
  <p:tag name="PA" val="v5.2.9"/>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PA" val="v5.2.9"/>
</p:tagLst>
</file>

<file path=ppt/tags/tag206.xml><?xml version="1.0" encoding="utf-8"?>
<p:tagLst xmlns:a="http://schemas.openxmlformats.org/drawingml/2006/main" xmlns:r="http://schemas.openxmlformats.org/officeDocument/2006/relationships" xmlns:p="http://schemas.openxmlformats.org/presentationml/2006/main">
  <p:tag name="PA" val="v5.2.9"/>
</p:tagLst>
</file>

<file path=ppt/tags/tag207.xml><?xml version="1.0" encoding="utf-8"?>
<p:tagLst xmlns:a="http://schemas.openxmlformats.org/drawingml/2006/main" xmlns:r="http://schemas.openxmlformats.org/officeDocument/2006/relationships" xmlns:p="http://schemas.openxmlformats.org/presentationml/2006/main">
  <p:tag name="PA" val="v5.2.9"/>
</p:tagLst>
</file>

<file path=ppt/tags/tag208.xml><?xml version="1.0" encoding="utf-8"?>
<p:tagLst xmlns:a="http://schemas.openxmlformats.org/drawingml/2006/main" xmlns:r="http://schemas.openxmlformats.org/officeDocument/2006/relationships" xmlns:p="http://schemas.openxmlformats.org/presentationml/2006/main">
  <p:tag name="PA" val="v5.2.9"/>
</p:tagLst>
</file>

<file path=ppt/tags/tag209.xml><?xml version="1.0" encoding="utf-8"?>
<p:tagLst xmlns:a="http://schemas.openxmlformats.org/drawingml/2006/main" xmlns:r="http://schemas.openxmlformats.org/officeDocument/2006/relationships" xmlns:p="http://schemas.openxmlformats.org/presentationml/2006/main">
  <p:tag name="PA" val="v5.2.9"/>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PA" val="v5.2.9"/>
</p:tagLst>
</file>

<file path=ppt/tags/tag211.xml><?xml version="1.0" encoding="utf-8"?>
<p:tagLst xmlns:a="http://schemas.openxmlformats.org/drawingml/2006/main" xmlns:r="http://schemas.openxmlformats.org/officeDocument/2006/relationships" xmlns:p="http://schemas.openxmlformats.org/presentationml/2006/main">
  <p:tag name="PA" val="v5.2.9"/>
</p:tagLst>
</file>

<file path=ppt/tags/tag212.xml><?xml version="1.0" encoding="utf-8"?>
<p:tagLst xmlns:a="http://schemas.openxmlformats.org/drawingml/2006/main" xmlns:r="http://schemas.openxmlformats.org/officeDocument/2006/relationships" xmlns:p="http://schemas.openxmlformats.org/presentationml/2006/main">
  <p:tag name="PA" val="v5.2.9"/>
</p:tagLst>
</file>

<file path=ppt/tags/tag213.xml><?xml version="1.0" encoding="utf-8"?>
<p:tagLst xmlns:a="http://schemas.openxmlformats.org/drawingml/2006/main" xmlns:r="http://schemas.openxmlformats.org/officeDocument/2006/relationships" xmlns:p="http://schemas.openxmlformats.org/presentationml/2006/main">
  <p:tag name="PA" val="v5.2.9"/>
</p:tagLst>
</file>

<file path=ppt/tags/tag214.xml><?xml version="1.0" encoding="utf-8"?>
<p:tagLst xmlns:a="http://schemas.openxmlformats.org/drawingml/2006/main" xmlns:r="http://schemas.openxmlformats.org/officeDocument/2006/relationships" xmlns:p="http://schemas.openxmlformats.org/presentationml/2006/main">
  <p:tag name="PA" val="v5.2.9"/>
</p:tagLst>
</file>

<file path=ppt/tags/tag215.xml><?xml version="1.0" encoding="utf-8"?>
<p:tagLst xmlns:a="http://schemas.openxmlformats.org/drawingml/2006/main" xmlns:r="http://schemas.openxmlformats.org/officeDocument/2006/relationships" xmlns:p="http://schemas.openxmlformats.org/presentationml/2006/main">
  <p:tag name="PA" val="v5.2.9"/>
</p:tagLst>
</file>

<file path=ppt/tags/tag216.xml><?xml version="1.0" encoding="utf-8"?>
<p:tagLst xmlns:a="http://schemas.openxmlformats.org/drawingml/2006/main" xmlns:r="http://schemas.openxmlformats.org/officeDocument/2006/relationships" xmlns:p="http://schemas.openxmlformats.org/presentationml/2006/main">
  <p:tag name="PA" val="v5.2.9"/>
</p:tagLst>
</file>

<file path=ppt/tags/tag217.xml><?xml version="1.0" encoding="utf-8"?>
<p:tagLst xmlns:a="http://schemas.openxmlformats.org/drawingml/2006/main" xmlns:r="http://schemas.openxmlformats.org/officeDocument/2006/relationships" xmlns:p="http://schemas.openxmlformats.org/presentationml/2006/main">
  <p:tag name="PA" val="v5.2.9"/>
</p:tagLst>
</file>

<file path=ppt/tags/tag218.xml><?xml version="1.0" encoding="utf-8"?>
<p:tagLst xmlns:a="http://schemas.openxmlformats.org/drawingml/2006/main" xmlns:r="http://schemas.openxmlformats.org/officeDocument/2006/relationships" xmlns:p="http://schemas.openxmlformats.org/presentationml/2006/main">
  <p:tag name="PA" val="v5.2.9"/>
</p:tagLst>
</file>

<file path=ppt/tags/tag219.xml><?xml version="1.0" encoding="utf-8"?>
<p:tagLst xmlns:a="http://schemas.openxmlformats.org/drawingml/2006/main" xmlns:r="http://schemas.openxmlformats.org/officeDocument/2006/relationships" xmlns:p="http://schemas.openxmlformats.org/presentationml/2006/main">
  <p:tag name="PA" val="v5.2.9"/>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PA" val="v5.2.9"/>
</p:tagLst>
</file>

<file path=ppt/tags/tag221.xml><?xml version="1.0" encoding="utf-8"?>
<p:tagLst xmlns:a="http://schemas.openxmlformats.org/drawingml/2006/main" xmlns:r="http://schemas.openxmlformats.org/officeDocument/2006/relationships" xmlns:p="http://schemas.openxmlformats.org/presentationml/2006/main">
  <p:tag name="PA" val="v5.2.9"/>
</p:tagLst>
</file>

<file path=ppt/tags/tag222.xml><?xml version="1.0" encoding="utf-8"?>
<p:tagLst xmlns:a="http://schemas.openxmlformats.org/drawingml/2006/main" xmlns:r="http://schemas.openxmlformats.org/officeDocument/2006/relationships" xmlns:p="http://schemas.openxmlformats.org/presentationml/2006/main">
  <p:tag name="PA" val="v5.2.9"/>
</p:tagLst>
</file>

<file path=ppt/tags/tag223.xml><?xml version="1.0" encoding="utf-8"?>
<p:tagLst xmlns:a="http://schemas.openxmlformats.org/drawingml/2006/main" xmlns:r="http://schemas.openxmlformats.org/officeDocument/2006/relationships" xmlns:p="http://schemas.openxmlformats.org/presentationml/2006/main">
  <p:tag name="PA" val="v5.2.9"/>
</p:tagLst>
</file>

<file path=ppt/tags/tag224.xml><?xml version="1.0" encoding="utf-8"?>
<p:tagLst xmlns:a="http://schemas.openxmlformats.org/drawingml/2006/main" xmlns:r="http://schemas.openxmlformats.org/officeDocument/2006/relationships" xmlns:p="http://schemas.openxmlformats.org/presentationml/2006/main">
  <p:tag name="PA" val="v5.2.9"/>
</p:tagLst>
</file>

<file path=ppt/tags/tag225.xml><?xml version="1.0" encoding="utf-8"?>
<p:tagLst xmlns:a="http://schemas.openxmlformats.org/drawingml/2006/main" xmlns:r="http://schemas.openxmlformats.org/officeDocument/2006/relationships" xmlns:p="http://schemas.openxmlformats.org/presentationml/2006/main">
  <p:tag name="PA" val="v5.2.9"/>
</p:tagLst>
</file>

<file path=ppt/tags/tag226.xml><?xml version="1.0" encoding="utf-8"?>
<p:tagLst xmlns:a="http://schemas.openxmlformats.org/drawingml/2006/main" xmlns:r="http://schemas.openxmlformats.org/officeDocument/2006/relationships" xmlns:p="http://schemas.openxmlformats.org/presentationml/2006/main">
  <p:tag name="PA" val="v5.2.9"/>
</p:tagLst>
</file>

<file path=ppt/tags/tag227.xml><?xml version="1.0" encoding="utf-8"?>
<p:tagLst xmlns:a="http://schemas.openxmlformats.org/drawingml/2006/main" xmlns:r="http://schemas.openxmlformats.org/officeDocument/2006/relationships" xmlns:p="http://schemas.openxmlformats.org/presentationml/2006/main">
  <p:tag name="PA" val="v5.2.9"/>
</p:tagLst>
</file>

<file path=ppt/tags/tag228.xml><?xml version="1.0" encoding="utf-8"?>
<p:tagLst xmlns:a="http://schemas.openxmlformats.org/drawingml/2006/main" xmlns:r="http://schemas.openxmlformats.org/officeDocument/2006/relationships" xmlns:p="http://schemas.openxmlformats.org/presentationml/2006/main">
  <p:tag name="PA" val="v5.2.9"/>
</p:tagLst>
</file>

<file path=ppt/tags/tag229.xml><?xml version="1.0" encoding="utf-8"?>
<p:tagLst xmlns:a="http://schemas.openxmlformats.org/drawingml/2006/main" xmlns:r="http://schemas.openxmlformats.org/officeDocument/2006/relationships" xmlns:p="http://schemas.openxmlformats.org/presentationml/2006/main">
  <p:tag name="PA" val="v5.2.9"/>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PA" val="v5.2.9"/>
</p:tagLst>
</file>

<file path=ppt/tags/tag231.xml><?xml version="1.0" encoding="utf-8"?>
<p:tagLst xmlns:a="http://schemas.openxmlformats.org/drawingml/2006/main" xmlns:r="http://schemas.openxmlformats.org/officeDocument/2006/relationships" xmlns:p="http://schemas.openxmlformats.org/presentationml/2006/main">
  <p:tag name="PA" val="v5.2.9"/>
</p:tagLst>
</file>

<file path=ppt/tags/tag232.xml><?xml version="1.0" encoding="utf-8"?>
<p:tagLst xmlns:a="http://schemas.openxmlformats.org/drawingml/2006/main" xmlns:r="http://schemas.openxmlformats.org/officeDocument/2006/relationships" xmlns:p="http://schemas.openxmlformats.org/presentationml/2006/main">
  <p:tag name="PA" val="v5.2.9"/>
</p:tagLst>
</file>

<file path=ppt/tags/tag233.xml><?xml version="1.0" encoding="utf-8"?>
<p:tagLst xmlns:a="http://schemas.openxmlformats.org/drawingml/2006/main" xmlns:r="http://schemas.openxmlformats.org/officeDocument/2006/relationships" xmlns:p="http://schemas.openxmlformats.org/presentationml/2006/main">
  <p:tag name="PA" val="v5.2.9"/>
</p:tagLst>
</file>

<file path=ppt/tags/tag234.xml><?xml version="1.0" encoding="utf-8"?>
<p:tagLst xmlns:a="http://schemas.openxmlformats.org/drawingml/2006/main" xmlns:r="http://schemas.openxmlformats.org/officeDocument/2006/relationships" xmlns:p="http://schemas.openxmlformats.org/presentationml/2006/main">
  <p:tag name="PA" val="v5.2.9"/>
</p:tagLst>
</file>

<file path=ppt/tags/tag235.xml><?xml version="1.0" encoding="utf-8"?>
<p:tagLst xmlns:a="http://schemas.openxmlformats.org/drawingml/2006/main" xmlns:r="http://schemas.openxmlformats.org/officeDocument/2006/relationships" xmlns:p="http://schemas.openxmlformats.org/presentationml/2006/main">
  <p:tag name="PA" val="v5.2.9"/>
</p:tagLst>
</file>

<file path=ppt/tags/tag236.xml><?xml version="1.0" encoding="utf-8"?>
<p:tagLst xmlns:a="http://schemas.openxmlformats.org/drawingml/2006/main" xmlns:r="http://schemas.openxmlformats.org/officeDocument/2006/relationships" xmlns:p="http://schemas.openxmlformats.org/presentationml/2006/main">
  <p:tag name="PA" val="v5.2.9"/>
</p:tagLst>
</file>

<file path=ppt/tags/tag2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PA" val="v5.2.9"/>
</p:tagLst>
</file>

<file path=ppt/tags/tag239.xml><?xml version="1.0" encoding="utf-8"?>
<p:tagLst xmlns:a="http://schemas.openxmlformats.org/drawingml/2006/main" xmlns:r="http://schemas.openxmlformats.org/officeDocument/2006/relationships" xmlns:p="http://schemas.openxmlformats.org/presentationml/2006/main">
  <p:tag name="PA" val="v5.2.9"/>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PA" val="v5.2.9"/>
</p:tagLst>
</file>

<file path=ppt/tags/tag242.xml><?xml version="1.0" encoding="utf-8"?>
<p:tagLst xmlns:a="http://schemas.openxmlformats.org/drawingml/2006/main" xmlns:r="http://schemas.openxmlformats.org/officeDocument/2006/relationships" xmlns:p="http://schemas.openxmlformats.org/presentationml/2006/main">
  <p:tag name="PA" val="v5.2.9"/>
</p:tagLst>
</file>

<file path=ppt/tags/tag243.xml><?xml version="1.0" encoding="utf-8"?>
<p:tagLst xmlns:a="http://schemas.openxmlformats.org/drawingml/2006/main" xmlns:r="http://schemas.openxmlformats.org/officeDocument/2006/relationships" xmlns:p="http://schemas.openxmlformats.org/presentationml/2006/main">
  <p:tag name="PA" val="v5.2.9"/>
</p:tagLst>
</file>

<file path=ppt/tags/tag244.xml><?xml version="1.0" encoding="utf-8"?>
<p:tagLst xmlns:a="http://schemas.openxmlformats.org/drawingml/2006/main" xmlns:r="http://schemas.openxmlformats.org/officeDocument/2006/relationships" xmlns:p="http://schemas.openxmlformats.org/presentationml/2006/main">
  <p:tag name="PA" val="v5.2.9"/>
</p:tagLst>
</file>

<file path=ppt/tags/tag245.xml><?xml version="1.0" encoding="utf-8"?>
<p:tagLst xmlns:a="http://schemas.openxmlformats.org/drawingml/2006/main" xmlns:r="http://schemas.openxmlformats.org/officeDocument/2006/relationships" xmlns:p="http://schemas.openxmlformats.org/presentationml/2006/main">
  <p:tag name="PA" val="v5.2.9"/>
</p:tagLst>
</file>

<file path=ppt/tags/tag246.xml><?xml version="1.0" encoding="utf-8"?>
<p:tagLst xmlns:a="http://schemas.openxmlformats.org/drawingml/2006/main" xmlns:r="http://schemas.openxmlformats.org/officeDocument/2006/relationships" xmlns:p="http://schemas.openxmlformats.org/presentationml/2006/main">
  <p:tag name="PA" val="v5.2.9"/>
</p:tagLst>
</file>

<file path=ppt/tags/tag247.xml><?xml version="1.0" encoding="utf-8"?>
<p:tagLst xmlns:a="http://schemas.openxmlformats.org/drawingml/2006/main" xmlns:r="http://schemas.openxmlformats.org/officeDocument/2006/relationships" xmlns:p="http://schemas.openxmlformats.org/presentationml/2006/main">
  <p:tag name="PA" val="v5.2.9"/>
</p:tagLst>
</file>

<file path=ppt/tags/tag248.xml><?xml version="1.0" encoding="utf-8"?>
<p:tagLst xmlns:a="http://schemas.openxmlformats.org/drawingml/2006/main" xmlns:r="http://schemas.openxmlformats.org/officeDocument/2006/relationships" xmlns:p="http://schemas.openxmlformats.org/presentationml/2006/main">
  <p:tag name="PA" val="v5.2.9"/>
</p:tagLst>
</file>

<file path=ppt/tags/tag249.xml><?xml version="1.0" encoding="utf-8"?>
<p:tagLst xmlns:a="http://schemas.openxmlformats.org/drawingml/2006/main" xmlns:r="http://schemas.openxmlformats.org/officeDocument/2006/relationships" xmlns:p="http://schemas.openxmlformats.org/presentationml/2006/main">
  <p:tag name="PA" val="v5.2.9"/>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PA" val="v5.2.9"/>
</p:tagLst>
</file>

<file path=ppt/tags/tag251.xml><?xml version="1.0" encoding="utf-8"?>
<p:tagLst xmlns:a="http://schemas.openxmlformats.org/drawingml/2006/main" xmlns:r="http://schemas.openxmlformats.org/officeDocument/2006/relationships" xmlns:p="http://schemas.openxmlformats.org/presentationml/2006/main">
  <p:tag name="PA" val="v5.2.9"/>
</p:tagLst>
</file>

<file path=ppt/tags/tag252.xml><?xml version="1.0" encoding="utf-8"?>
<p:tagLst xmlns:a="http://schemas.openxmlformats.org/drawingml/2006/main" xmlns:r="http://schemas.openxmlformats.org/officeDocument/2006/relationships" xmlns:p="http://schemas.openxmlformats.org/presentationml/2006/main">
  <p:tag name="PA" val="v5.2.9"/>
</p:tagLst>
</file>

<file path=ppt/tags/tag253.xml><?xml version="1.0" encoding="utf-8"?>
<p:tagLst xmlns:a="http://schemas.openxmlformats.org/drawingml/2006/main" xmlns:r="http://schemas.openxmlformats.org/officeDocument/2006/relationships" xmlns:p="http://schemas.openxmlformats.org/presentationml/2006/main">
  <p:tag name="PA" val="v5.2.9"/>
</p:tagLst>
</file>

<file path=ppt/tags/tag254.xml><?xml version="1.0" encoding="utf-8"?>
<p:tagLst xmlns:a="http://schemas.openxmlformats.org/drawingml/2006/main" xmlns:r="http://schemas.openxmlformats.org/officeDocument/2006/relationships" xmlns:p="http://schemas.openxmlformats.org/presentationml/2006/main">
  <p:tag name="PA" val="v5.2.9"/>
</p:tagLst>
</file>

<file path=ppt/tags/tag255.xml><?xml version="1.0" encoding="utf-8"?>
<p:tagLst xmlns:a="http://schemas.openxmlformats.org/drawingml/2006/main" xmlns:r="http://schemas.openxmlformats.org/officeDocument/2006/relationships" xmlns:p="http://schemas.openxmlformats.org/presentationml/2006/main">
  <p:tag name="PA" val="v5.2.9"/>
</p:tagLst>
</file>

<file path=ppt/tags/tag256.xml><?xml version="1.0" encoding="utf-8"?>
<p:tagLst xmlns:a="http://schemas.openxmlformats.org/drawingml/2006/main" xmlns:r="http://schemas.openxmlformats.org/officeDocument/2006/relationships" xmlns:p="http://schemas.openxmlformats.org/presentationml/2006/main">
  <p:tag name="PA" val="v5.2.9"/>
</p:tagLst>
</file>

<file path=ppt/tags/tag257.xml><?xml version="1.0" encoding="utf-8"?>
<p:tagLst xmlns:a="http://schemas.openxmlformats.org/drawingml/2006/main" xmlns:r="http://schemas.openxmlformats.org/officeDocument/2006/relationships" xmlns:p="http://schemas.openxmlformats.org/presentationml/2006/main">
  <p:tag name="PA" val="v5.2.9"/>
</p:tagLst>
</file>

<file path=ppt/tags/tag258.xml><?xml version="1.0" encoding="utf-8"?>
<p:tagLst xmlns:a="http://schemas.openxmlformats.org/drawingml/2006/main" xmlns:r="http://schemas.openxmlformats.org/officeDocument/2006/relationships" xmlns:p="http://schemas.openxmlformats.org/presentationml/2006/main">
  <p:tag name="PA" val="v5.2.9"/>
</p:tagLst>
</file>

<file path=ppt/tags/tag259.xml><?xml version="1.0" encoding="utf-8"?>
<p:tagLst xmlns:a="http://schemas.openxmlformats.org/drawingml/2006/main" xmlns:r="http://schemas.openxmlformats.org/officeDocument/2006/relationships" xmlns:p="http://schemas.openxmlformats.org/presentationml/2006/main">
  <p:tag name="PA" val="v5.2.9"/>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PA" val="v5.2.9"/>
</p:tagLst>
</file>

<file path=ppt/tags/tag261.xml><?xml version="1.0" encoding="utf-8"?>
<p:tagLst xmlns:a="http://schemas.openxmlformats.org/drawingml/2006/main" xmlns:r="http://schemas.openxmlformats.org/officeDocument/2006/relationships" xmlns:p="http://schemas.openxmlformats.org/presentationml/2006/main">
  <p:tag name="PA" val="v5.2.9"/>
</p:tagLst>
</file>

<file path=ppt/tags/tag262.xml><?xml version="1.0" encoding="utf-8"?>
<p:tagLst xmlns:a="http://schemas.openxmlformats.org/drawingml/2006/main" xmlns:r="http://schemas.openxmlformats.org/officeDocument/2006/relationships" xmlns:p="http://schemas.openxmlformats.org/presentationml/2006/main">
  <p:tag name="PA" val="v5.2.9"/>
</p:tagLst>
</file>

<file path=ppt/tags/tag263.xml><?xml version="1.0" encoding="utf-8"?>
<p:tagLst xmlns:a="http://schemas.openxmlformats.org/drawingml/2006/main" xmlns:r="http://schemas.openxmlformats.org/officeDocument/2006/relationships" xmlns:p="http://schemas.openxmlformats.org/presentationml/2006/main">
  <p:tag name="PA" val="v5.2.9"/>
</p:tagLst>
</file>

<file path=ppt/tags/tag264.xml><?xml version="1.0" encoding="utf-8"?>
<p:tagLst xmlns:a="http://schemas.openxmlformats.org/drawingml/2006/main" xmlns:r="http://schemas.openxmlformats.org/officeDocument/2006/relationships" xmlns:p="http://schemas.openxmlformats.org/presentationml/2006/main">
  <p:tag name="PA" val="v5.2.9"/>
</p:tagLst>
</file>

<file path=ppt/tags/tag265.xml><?xml version="1.0" encoding="utf-8"?>
<p:tagLst xmlns:a="http://schemas.openxmlformats.org/drawingml/2006/main" xmlns:r="http://schemas.openxmlformats.org/officeDocument/2006/relationships" xmlns:p="http://schemas.openxmlformats.org/presentationml/2006/main">
  <p:tag name="PA" val="v5.2.9"/>
</p:tagLst>
</file>

<file path=ppt/tags/tag266.xml><?xml version="1.0" encoding="utf-8"?>
<p:tagLst xmlns:a="http://schemas.openxmlformats.org/drawingml/2006/main" xmlns:r="http://schemas.openxmlformats.org/officeDocument/2006/relationships" xmlns:p="http://schemas.openxmlformats.org/presentationml/2006/main">
  <p:tag name="PA" val="v5.2.9"/>
</p:tagLst>
</file>

<file path=ppt/tags/tag267.xml><?xml version="1.0" encoding="utf-8"?>
<p:tagLst xmlns:a="http://schemas.openxmlformats.org/drawingml/2006/main" xmlns:r="http://schemas.openxmlformats.org/officeDocument/2006/relationships" xmlns:p="http://schemas.openxmlformats.org/presentationml/2006/main">
  <p:tag name="PA" val="v5.2.9"/>
</p:tagLst>
</file>

<file path=ppt/tags/tag268.xml><?xml version="1.0" encoding="utf-8"?>
<p:tagLst xmlns:a="http://schemas.openxmlformats.org/drawingml/2006/main" xmlns:r="http://schemas.openxmlformats.org/officeDocument/2006/relationships" xmlns:p="http://schemas.openxmlformats.org/presentationml/2006/main">
  <p:tag name="PA" val="v5.2.9"/>
</p:tagLst>
</file>

<file path=ppt/tags/tag269.xml><?xml version="1.0" encoding="utf-8"?>
<p:tagLst xmlns:a="http://schemas.openxmlformats.org/drawingml/2006/main" xmlns:r="http://schemas.openxmlformats.org/officeDocument/2006/relationships" xmlns:p="http://schemas.openxmlformats.org/presentationml/2006/main">
  <p:tag name="PA" val="v5.2.9"/>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PA" val="v5.2.9"/>
</p:tagLst>
</file>

<file path=ppt/tags/tag271.xml><?xml version="1.0" encoding="utf-8"?>
<p:tagLst xmlns:a="http://schemas.openxmlformats.org/drawingml/2006/main" xmlns:r="http://schemas.openxmlformats.org/officeDocument/2006/relationships" xmlns:p="http://schemas.openxmlformats.org/presentationml/2006/main">
  <p:tag name="PA" val="v5.2.9"/>
</p:tagLst>
</file>

<file path=ppt/tags/tag272.xml><?xml version="1.0" encoding="utf-8"?>
<p:tagLst xmlns:a="http://schemas.openxmlformats.org/drawingml/2006/main" xmlns:r="http://schemas.openxmlformats.org/officeDocument/2006/relationships" xmlns:p="http://schemas.openxmlformats.org/presentationml/2006/main">
  <p:tag name="PA" val="v5.2.9"/>
</p:tagLst>
</file>

<file path=ppt/tags/tag2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PA" val="v5.2.9"/>
</p:tagLst>
</file>

<file path=ppt/tags/tag59.xml><?xml version="1.0" encoding="utf-8"?>
<p:tagLst xmlns:a="http://schemas.openxmlformats.org/drawingml/2006/main" xmlns:r="http://schemas.openxmlformats.org/officeDocument/2006/relationships" xmlns:p="http://schemas.openxmlformats.org/presentationml/2006/main">
  <p:tag name="PA" val="v5.2.9"/>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PA" val="v5.2.9"/>
</p:tagLst>
</file>

<file path=ppt/tags/tag62.xml><?xml version="1.0" encoding="utf-8"?>
<p:tagLst xmlns:a="http://schemas.openxmlformats.org/drawingml/2006/main" xmlns:r="http://schemas.openxmlformats.org/officeDocument/2006/relationships" xmlns:p="http://schemas.openxmlformats.org/presentationml/2006/main">
  <p:tag name="PA" val="v5.2.9"/>
</p:tagLst>
</file>

<file path=ppt/tags/tag63.xml><?xml version="1.0" encoding="utf-8"?>
<p:tagLst xmlns:a="http://schemas.openxmlformats.org/drawingml/2006/main" xmlns:r="http://schemas.openxmlformats.org/officeDocument/2006/relationships" xmlns:p="http://schemas.openxmlformats.org/presentationml/2006/main">
  <p:tag name="PA" val="v5.2.9"/>
</p:tagLst>
</file>

<file path=ppt/tags/tag64.xml><?xml version="1.0" encoding="utf-8"?>
<p:tagLst xmlns:a="http://schemas.openxmlformats.org/drawingml/2006/main" xmlns:r="http://schemas.openxmlformats.org/officeDocument/2006/relationships" xmlns:p="http://schemas.openxmlformats.org/presentationml/2006/main">
  <p:tag name="PA" val="v5.2.9"/>
</p:tagLst>
</file>

<file path=ppt/tags/tag65.xml><?xml version="1.0" encoding="utf-8"?>
<p:tagLst xmlns:a="http://schemas.openxmlformats.org/drawingml/2006/main" xmlns:r="http://schemas.openxmlformats.org/officeDocument/2006/relationships" xmlns:p="http://schemas.openxmlformats.org/presentationml/2006/main">
  <p:tag name="PA" val="v5.2.9"/>
</p:tagLst>
</file>

<file path=ppt/tags/tag66.xml><?xml version="1.0" encoding="utf-8"?>
<p:tagLst xmlns:a="http://schemas.openxmlformats.org/drawingml/2006/main" xmlns:r="http://schemas.openxmlformats.org/officeDocument/2006/relationships" xmlns:p="http://schemas.openxmlformats.org/presentationml/2006/main">
  <p:tag name="PA" val="v5.2.9"/>
</p:tagLst>
</file>

<file path=ppt/tags/tag67.xml><?xml version="1.0" encoding="utf-8"?>
<p:tagLst xmlns:a="http://schemas.openxmlformats.org/drawingml/2006/main" xmlns:r="http://schemas.openxmlformats.org/officeDocument/2006/relationships" xmlns:p="http://schemas.openxmlformats.org/presentationml/2006/main">
  <p:tag name="PA" val="v5.2.9"/>
</p:tagLst>
</file>

<file path=ppt/tags/tag68.xml><?xml version="1.0" encoding="utf-8"?>
<p:tagLst xmlns:a="http://schemas.openxmlformats.org/drawingml/2006/main" xmlns:r="http://schemas.openxmlformats.org/officeDocument/2006/relationships" xmlns:p="http://schemas.openxmlformats.org/presentationml/2006/main">
  <p:tag name="PA" val="v5.2.9"/>
</p:tagLst>
</file>

<file path=ppt/tags/tag69.xml><?xml version="1.0" encoding="utf-8"?>
<p:tagLst xmlns:a="http://schemas.openxmlformats.org/drawingml/2006/main" xmlns:r="http://schemas.openxmlformats.org/officeDocument/2006/relationships" xmlns:p="http://schemas.openxmlformats.org/presentationml/2006/main">
  <p:tag name="PA" val="v5.2.9"/>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PA" val="v5.2.9"/>
</p:tagLst>
</file>

<file path=ppt/tags/tag71.xml><?xml version="1.0" encoding="utf-8"?>
<p:tagLst xmlns:a="http://schemas.openxmlformats.org/drawingml/2006/main" xmlns:r="http://schemas.openxmlformats.org/officeDocument/2006/relationships" xmlns:p="http://schemas.openxmlformats.org/presentationml/2006/main">
  <p:tag name="PA" val="v5.2.9"/>
</p:tagLst>
</file>

<file path=ppt/tags/tag72.xml><?xml version="1.0" encoding="utf-8"?>
<p:tagLst xmlns:a="http://schemas.openxmlformats.org/drawingml/2006/main" xmlns:r="http://schemas.openxmlformats.org/officeDocument/2006/relationships" xmlns:p="http://schemas.openxmlformats.org/presentationml/2006/main">
  <p:tag name="PA" val="v5.2.9"/>
</p:tagLst>
</file>

<file path=ppt/tags/tag73.xml><?xml version="1.0" encoding="utf-8"?>
<p:tagLst xmlns:a="http://schemas.openxmlformats.org/drawingml/2006/main" xmlns:r="http://schemas.openxmlformats.org/officeDocument/2006/relationships" xmlns:p="http://schemas.openxmlformats.org/presentationml/2006/main">
  <p:tag name="PA" val="v5.2.9"/>
</p:tagLst>
</file>

<file path=ppt/tags/tag74.xml><?xml version="1.0" encoding="utf-8"?>
<p:tagLst xmlns:a="http://schemas.openxmlformats.org/drawingml/2006/main" xmlns:r="http://schemas.openxmlformats.org/officeDocument/2006/relationships" xmlns:p="http://schemas.openxmlformats.org/presentationml/2006/main">
  <p:tag name="PA" val="v5.2.9"/>
</p:tagLst>
</file>

<file path=ppt/tags/tag75.xml><?xml version="1.0" encoding="utf-8"?>
<p:tagLst xmlns:a="http://schemas.openxmlformats.org/drawingml/2006/main" xmlns:r="http://schemas.openxmlformats.org/officeDocument/2006/relationships" xmlns:p="http://schemas.openxmlformats.org/presentationml/2006/main">
  <p:tag name="PA" val="v5.2.9"/>
</p:tagLst>
</file>

<file path=ppt/tags/tag76.xml><?xml version="1.0" encoding="utf-8"?>
<p:tagLst xmlns:a="http://schemas.openxmlformats.org/drawingml/2006/main" xmlns:r="http://schemas.openxmlformats.org/officeDocument/2006/relationships" xmlns:p="http://schemas.openxmlformats.org/presentationml/2006/main">
  <p:tag name="PA" val="v5.2.9"/>
</p:tagLst>
</file>

<file path=ppt/tags/tag77.xml><?xml version="1.0" encoding="utf-8"?>
<p:tagLst xmlns:a="http://schemas.openxmlformats.org/drawingml/2006/main" xmlns:r="http://schemas.openxmlformats.org/officeDocument/2006/relationships" xmlns:p="http://schemas.openxmlformats.org/presentationml/2006/main">
  <p:tag name="PA" val="v5.2.9"/>
</p:tagLst>
</file>

<file path=ppt/tags/tag78.xml><?xml version="1.0" encoding="utf-8"?>
<p:tagLst xmlns:a="http://schemas.openxmlformats.org/drawingml/2006/main" xmlns:r="http://schemas.openxmlformats.org/officeDocument/2006/relationships" xmlns:p="http://schemas.openxmlformats.org/presentationml/2006/main">
  <p:tag name="PA" val="v5.2.9"/>
</p:tagLst>
</file>

<file path=ppt/tags/tag79.xml><?xml version="1.0" encoding="utf-8"?>
<p:tagLst xmlns:a="http://schemas.openxmlformats.org/drawingml/2006/main" xmlns:r="http://schemas.openxmlformats.org/officeDocument/2006/relationships" xmlns:p="http://schemas.openxmlformats.org/presentationml/2006/main">
  <p:tag name="PA" val="v5.2.9"/>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PA" val="v5.2.9"/>
</p:tagLst>
</file>

<file path=ppt/tags/tag81.xml><?xml version="1.0" encoding="utf-8"?>
<p:tagLst xmlns:a="http://schemas.openxmlformats.org/drawingml/2006/main" xmlns:r="http://schemas.openxmlformats.org/officeDocument/2006/relationships" xmlns:p="http://schemas.openxmlformats.org/presentationml/2006/main">
  <p:tag name="PA" val="v5.2.9"/>
</p:tagLst>
</file>

<file path=ppt/tags/tag82.xml><?xml version="1.0" encoding="utf-8"?>
<p:tagLst xmlns:a="http://schemas.openxmlformats.org/drawingml/2006/main" xmlns:r="http://schemas.openxmlformats.org/officeDocument/2006/relationships" xmlns:p="http://schemas.openxmlformats.org/presentationml/2006/main">
  <p:tag name="PA" val="v5.2.9"/>
</p:tagLst>
</file>

<file path=ppt/tags/tag83.xml><?xml version="1.0" encoding="utf-8"?>
<p:tagLst xmlns:a="http://schemas.openxmlformats.org/drawingml/2006/main" xmlns:r="http://schemas.openxmlformats.org/officeDocument/2006/relationships" xmlns:p="http://schemas.openxmlformats.org/presentationml/2006/main">
  <p:tag name="PA" val="v5.2.9"/>
</p:tagLst>
</file>

<file path=ppt/tags/tag84.xml><?xml version="1.0" encoding="utf-8"?>
<p:tagLst xmlns:a="http://schemas.openxmlformats.org/drawingml/2006/main" xmlns:r="http://schemas.openxmlformats.org/officeDocument/2006/relationships" xmlns:p="http://schemas.openxmlformats.org/presentationml/2006/main">
  <p:tag name="PA" val="v5.2.9"/>
</p:tagLst>
</file>

<file path=ppt/tags/tag85.xml><?xml version="1.0" encoding="utf-8"?>
<p:tagLst xmlns:a="http://schemas.openxmlformats.org/drawingml/2006/main" xmlns:r="http://schemas.openxmlformats.org/officeDocument/2006/relationships" xmlns:p="http://schemas.openxmlformats.org/presentationml/2006/main">
  <p:tag name="PA" val="v5.2.9"/>
</p:tagLst>
</file>

<file path=ppt/tags/tag86.xml><?xml version="1.0" encoding="utf-8"?>
<p:tagLst xmlns:a="http://schemas.openxmlformats.org/drawingml/2006/main" xmlns:r="http://schemas.openxmlformats.org/officeDocument/2006/relationships" xmlns:p="http://schemas.openxmlformats.org/presentationml/2006/main">
  <p:tag name="PA" val="v5.2.9"/>
</p:tagLst>
</file>

<file path=ppt/tags/tag87.xml><?xml version="1.0" encoding="utf-8"?>
<p:tagLst xmlns:a="http://schemas.openxmlformats.org/drawingml/2006/main" xmlns:r="http://schemas.openxmlformats.org/officeDocument/2006/relationships" xmlns:p="http://schemas.openxmlformats.org/presentationml/2006/main">
  <p:tag name="PA" val="v5.2.9"/>
</p:tagLst>
</file>

<file path=ppt/tags/tag88.xml><?xml version="1.0" encoding="utf-8"?>
<p:tagLst xmlns:a="http://schemas.openxmlformats.org/drawingml/2006/main" xmlns:r="http://schemas.openxmlformats.org/officeDocument/2006/relationships" xmlns:p="http://schemas.openxmlformats.org/presentationml/2006/main">
  <p:tag name="PA" val="v5.2.9"/>
</p:tagLst>
</file>

<file path=ppt/tags/tag89.xml><?xml version="1.0" encoding="utf-8"?>
<p:tagLst xmlns:a="http://schemas.openxmlformats.org/drawingml/2006/main" xmlns:r="http://schemas.openxmlformats.org/officeDocument/2006/relationships" xmlns:p="http://schemas.openxmlformats.org/presentationml/2006/main">
  <p:tag name="PA" val="v5.2.9"/>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PA" val="v5.2.9"/>
</p:tagLst>
</file>

<file path=ppt/tags/tag91.xml><?xml version="1.0" encoding="utf-8"?>
<p:tagLst xmlns:a="http://schemas.openxmlformats.org/drawingml/2006/main" xmlns:r="http://schemas.openxmlformats.org/officeDocument/2006/relationships" xmlns:p="http://schemas.openxmlformats.org/presentationml/2006/main">
  <p:tag name="PA" val="v5.2.9"/>
</p:tagLst>
</file>

<file path=ppt/tags/tag92.xml><?xml version="1.0" encoding="utf-8"?>
<p:tagLst xmlns:a="http://schemas.openxmlformats.org/drawingml/2006/main" xmlns:r="http://schemas.openxmlformats.org/officeDocument/2006/relationships" xmlns:p="http://schemas.openxmlformats.org/presentationml/2006/main">
  <p:tag name="PA" val="v5.2.9"/>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PA" val="v5.2.9"/>
</p:tagLst>
</file>

<file path=ppt/tags/tag95.xml><?xml version="1.0" encoding="utf-8"?>
<p:tagLst xmlns:a="http://schemas.openxmlformats.org/drawingml/2006/main" xmlns:r="http://schemas.openxmlformats.org/officeDocument/2006/relationships" xmlns:p="http://schemas.openxmlformats.org/presentationml/2006/main">
  <p:tag name="PA" val="v5.2.9"/>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PA" val="v5.2.9"/>
</p:tagLst>
</file>

<file path=ppt/tags/tag98.xml><?xml version="1.0" encoding="utf-8"?>
<p:tagLst xmlns:a="http://schemas.openxmlformats.org/drawingml/2006/main" xmlns:r="http://schemas.openxmlformats.org/officeDocument/2006/relationships" xmlns:p="http://schemas.openxmlformats.org/presentationml/2006/main">
  <p:tag name="PA" val="v5.2.9"/>
</p:tagLst>
</file>

<file path=ppt/tags/tag99.xml><?xml version="1.0" encoding="utf-8"?>
<p:tagLst xmlns:a="http://schemas.openxmlformats.org/drawingml/2006/main" xmlns:r="http://schemas.openxmlformats.org/officeDocument/2006/relationships" xmlns:p="http://schemas.openxmlformats.org/presentationml/2006/main">
  <p:tag name="PA" val="v5.2.9"/>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自定义 6">
      <a:majorFont>
        <a:latin typeface="Instrument Sans Medium"/>
        <a:ea typeface="阿里巴巴普惠体 2.0 105 Heavy"/>
        <a:cs typeface=""/>
      </a:majorFont>
      <a:minorFont>
        <a:latin typeface="Instrument Sans Medium"/>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448</TotalTime>
  <Words>1563</Words>
  <Application>Microsoft Office PowerPoint</Application>
  <PresentationFormat>宽屏</PresentationFormat>
  <Paragraphs>230</Paragraphs>
  <Slides>20</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Instrument Sans Medium</vt:lpstr>
      <vt:lpstr>OPPOSans H</vt:lpstr>
      <vt:lpstr>OPPOSans M</vt:lpstr>
      <vt:lpstr>阿里巴巴普惠体</vt:lpstr>
      <vt:lpstr>阿里巴巴普惠体 2.0 105 Heavy</vt:lpstr>
      <vt:lpstr>阿里巴巴普惠体 2.0 55 Regular</vt:lpstr>
      <vt:lpstr>阿里巴巴普惠体 2.0 65 Medium</vt:lpstr>
      <vt:lpstr>阿里巴巴普惠体 B</vt:lpstr>
      <vt:lpstr>等线</vt:lpstr>
      <vt:lpstr>思源黑体 CN Bold</vt:lpstr>
      <vt:lpstr>思源黑体 CN Light</vt:lpstr>
      <vt:lpstr>Arial</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渐变色简约风岗位竞聘报告ppt模板</dc:title>
  <dc:creator>©蜗牛</dc:creator>
  <cp:keywords>P界达人</cp:keywords>
  <dc:description>51PPT模板网，幻灯片演示模板及素材免费下载！_x000d_
51PPT模板网 唯一访问网址：www.51pptmoban.com</dc:description>
  <cp:lastModifiedBy>51pptmoban .com</cp:lastModifiedBy>
  <cp:revision>19</cp:revision>
  <dcterms:created xsi:type="dcterms:W3CDTF">2023-08-15T05:40:24Z</dcterms:created>
  <dcterms:modified xsi:type="dcterms:W3CDTF">2023-11-12T11:20:57Z</dcterms:modified>
  <cp:contentStatus>渐变色简约风岗位竞聘报告ppt模板，www.51pptmoban.com</cp:contentStatus>
  <cp:version>51pptmoban.com（V51-111203版）</cp:version>
</cp:coreProperties>
</file>