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heme/theme2.xml" ContentType="application/vnd.openxmlformats-officedocument.theme+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notesSlides/notesSlide1.xml" ContentType="application/vnd.openxmlformats-officedocument.presentationml.notesSlide+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notesSlides/notesSlide2.xml" ContentType="application/vnd.openxmlformats-officedocument.presentationml.notesSlide+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notesSlides/notesSlide3.xml" ContentType="application/vnd.openxmlformats-officedocument.presentationml.notesSlid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notesSlides/notesSlide4.xml" ContentType="application/vnd.openxmlformats-officedocument.presentationml.notesSlide+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notesSlides/notesSlide5.xml" ContentType="application/vnd.openxmlformats-officedocument.presentationml.notesSlide+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notesSlides/notesSlide6.xml" ContentType="application/vnd.openxmlformats-officedocument.presentationml.notesSlide+xml"/>
  <Override PartName="/ppt/tags/tag123.xml" ContentType="application/vnd.openxmlformats-officedocument.presentationml.tags+xml"/>
  <Override PartName="/ppt/notesSlides/notesSlide7.xml" ContentType="application/vnd.openxmlformats-officedocument.presentationml.notesSlide+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notesSlides/notesSlide8.xml" ContentType="application/vnd.openxmlformats-officedocument.presentationml.notesSlide+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notesSlides/notesSlide9.xml" ContentType="application/vnd.openxmlformats-officedocument.presentationml.notesSlide+xml"/>
  <Override PartName="/ppt/tags/tag155.xml" ContentType="application/vnd.openxmlformats-officedocument.presentationml.tags+xml"/>
  <Override PartName="/ppt/notesSlides/notesSlide10.xml" ContentType="application/vnd.openxmlformats-officedocument.presentationml.notesSlide+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notesSlides/notesSlide11.xml" ContentType="application/vnd.openxmlformats-officedocument.presentationml.notesSlide+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notesSlides/notesSlide12.xml" ContentType="application/vnd.openxmlformats-officedocument.presentationml.notesSlide+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notesSlides/notesSlide13.xml" ContentType="application/vnd.openxmlformats-officedocument.presentationml.notesSlide+xml"/>
  <Override PartName="/ppt/tags/tag189.xml" ContentType="application/vnd.openxmlformats-officedocument.presentationml.tags+xml"/>
  <Override PartName="/ppt/notesSlides/notesSlide14.xml" ContentType="application/vnd.openxmlformats-officedocument.presentationml.notesSlide+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notesSlides/notesSlide15.xml" ContentType="application/vnd.openxmlformats-officedocument.presentationml.notesSlide+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notesSlides/notesSlide16.xml" ContentType="application/vnd.openxmlformats-officedocument.presentationml.notesSlide+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1"/>
  </p:notesMasterIdLst>
  <p:sldIdLst>
    <p:sldId id="276" r:id="rId2"/>
    <p:sldId id="277" r:id="rId3"/>
    <p:sldId id="278" r:id="rId4"/>
    <p:sldId id="279" r:id="rId5"/>
    <p:sldId id="280" r:id="rId6"/>
    <p:sldId id="281" r:id="rId7"/>
    <p:sldId id="282" r:id="rId8"/>
    <p:sldId id="283" r:id="rId9"/>
    <p:sldId id="284" r:id="rId10"/>
    <p:sldId id="286" r:id="rId11"/>
    <p:sldId id="287" r:id="rId12"/>
    <p:sldId id="288" r:id="rId13"/>
    <p:sldId id="289" r:id="rId14"/>
    <p:sldId id="295" r:id="rId15"/>
    <p:sldId id="291" r:id="rId16"/>
    <p:sldId id="293" r:id="rId17"/>
    <p:sldId id="294" r:id="rId18"/>
    <p:sldId id="1127" r:id="rId19"/>
    <p:sldId id="2007578498" r:id="rId20"/>
  </p:sldIdLst>
  <p:sldSz cx="12192000" cy="6858000"/>
  <p:notesSz cx="6858000" cy="9144000"/>
  <p:custDataLst>
    <p:tags r:id="rId2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userDrawn="1">
          <p15:clr>
            <a:srgbClr val="A4A3A4"/>
          </p15:clr>
        </p15:guide>
        <p15:guide id="3" orient="horz" pos="216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p:scale>
          <a:sx n="50" d="100"/>
          <a:sy n="50" d="100"/>
        </p:scale>
        <p:origin x="1158" y="852"/>
      </p:cViewPr>
      <p:guideLst>
        <p:guide pos="3840"/>
        <p:guide orient="horz" pos="2160"/>
      </p:guideLst>
    </p:cSldViewPr>
  </p:slideViewPr>
  <p:notesTextViewPr>
    <p:cViewPr>
      <p:scale>
        <a:sx n="3" d="2"/>
        <a:sy n="3" d="2"/>
      </p:scale>
      <p:origin x="0" y="0"/>
    </p:cViewPr>
  </p:notesTextViewPr>
  <p:sorterViewPr>
    <p:cViewPr>
      <p:scale>
        <a:sx n="33" d="100"/>
        <a:sy n="33" d="100"/>
      </p:scale>
      <p:origin x="0" y="0"/>
    </p:cViewPr>
  </p:sorter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2023/11/13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a:t>
            </a:fld>
            <a:endParaRPr lang="zh-CN" altLang="en-US"/>
          </a:p>
        </p:txBody>
      </p:sp>
    </p:spTree>
    <p:extLst>
      <p:ext uri="{BB962C8B-B14F-4D97-AF65-F5344CB8AC3E}">
        <p14:creationId xmlns:p14="http://schemas.microsoft.com/office/powerpoint/2010/main" val="36012377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31108219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11</a:t>
            </a:fld>
            <a:endParaRPr lang="zh-CN" altLang="en-US"/>
          </a:p>
        </p:txBody>
      </p:sp>
    </p:spTree>
    <p:extLst>
      <p:ext uri="{BB962C8B-B14F-4D97-AF65-F5344CB8AC3E}">
        <p14:creationId xmlns:p14="http://schemas.microsoft.com/office/powerpoint/2010/main" val="20250300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42103940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13</a:t>
            </a:fld>
            <a:endParaRPr lang="zh-CN" altLang="en-US"/>
          </a:p>
        </p:txBody>
      </p:sp>
    </p:spTree>
    <p:extLst>
      <p:ext uri="{BB962C8B-B14F-4D97-AF65-F5344CB8AC3E}">
        <p14:creationId xmlns:p14="http://schemas.microsoft.com/office/powerpoint/2010/main" val="28218992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14</a:t>
            </a:fld>
            <a:endParaRPr lang="zh-CN" altLang="en-US"/>
          </a:p>
        </p:txBody>
      </p:sp>
    </p:spTree>
    <p:extLst>
      <p:ext uri="{BB962C8B-B14F-4D97-AF65-F5344CB8AC3E}">
        <p14:creationId xmlns:p14="http://schemas.microsoft.com/office/powerpoint/2010/main" val="7252378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15</a:t>
            </a:fld>
            <a:endParaRPr lang="zh-CN" altLang="en-US"/>
          </a:p>
        </p:txBody>
      </p:sp>
    </p:spTree>
    <p:extLst>
      <p:ext uri="{BB962C8B-B14F-4D97-AF65-F5344CB8AC3E}">
        <p14:creationId xmlns:p14="http://schemas.microsoft.com/office/powerpoint/2010/main" val="37857468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16</a:t>
            </a:fld>
            <a:endParaRPr lang="zh-CN" altLang="en-US"/>
          </a:p>
        </p:txBody>
      </p:sp>
    </p:spTree>
    <p:extLst>
      <p:ext uri="{BB962C8B-B14F-4D97-AF65-F5344CB8AC3E}">
        <p14:creationId xmlns:p14="http://schemas.microsoft.com/office/powerpoint/2010/main" val="23404618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17</a:t>
            </a:fld>
            <a:endParaRPr lang="zh-CN" altLang="en-US"/>
          </a:p>
        </p:txBody>
      </p:sp>
    </p:spTree>
    <p:extLst>
      <p:ext uri="{BB962C8B-B14F-4D97-AF65-F5344CB8AC3E}">
        <p14:creationId xmlns:p14="http://schemas.microsoft.com/office/powerpoint/2010/main" val="32813582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18</a:t>
            </a:fld>
            <a:endParaRPr lang="zh-CN" altLang="en-US"/>
          </a:p>
        </p:txBody>
      </p:sp>
    </p:spTree>
    <p:extLst>
      <p:ext uri="{BB962C8B-B14F-4D97-AF65-F5344CB8AC3E}">
        <p14:creationId xmlns:p14="http://schemas.microsoft.com/office/powerpoint/2010/main" val="3447207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19</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3</a:t>
            </a:fld>
            <a:endParaRPr lang="zh-CN" altLang="en-US"/>
          </a:p>
        </p:txBody>
      </p:sp>
    </p:spTree>
    <p:extLst>
      <p:ext uri="{BB962C8B-B14F-4D97-AF65-F5344CB8AC3E}">
        <p14:creationId xmlns:p14="http://schemas.microsoft.com/office/powerpoint/2010/main" val="13273590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2233653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5</a:t>
            </a:fld>
            <a:endParaRPr lang="zh-CN" altLang="en-US"/>
          </a:p>
        </p:txBody>
      </p:sp>
    </p:spTree>
    <p:extLst>
      <p:ext uri="{BB962C8B-B14F-4D97-AF65-F5344CB8AC3E}">
        <p14:creationId xmlns:p14="http://schemas.microsoft.com/office/powerpoint/2010/main" val="12067298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34575439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11427893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8</a:t>
            </a:fld>
            <a:endParaRPr lang="zh-CN" altLang="en-US"/>
          </a:p>
        </p:txBody>
      </p:sp>
    </p:spTree>
    <p:extLst>
      <p:ext uri="{BB962C8B-B14F-4D97-AF65-F5344CB8AC3E}">
        <p14:creationId xmlns:p14="http://schemas.microsoft.com/office/powerpoint/2010/main" val="12925067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1710630577"/>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tags" Target="../tags/tag15.xml"/><Relationship Id="rId3" Type="http://schemas.openxmlformats.org/officeDocument/2006/relationships/tags" Target="../tags/tag10.xml"/><Relationship Id="rId7" Type="http://schemas.openxmlformats.org/officeDocument/2006/relationships/tags" Target="../tags/tag14.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5" Type="http://schemas.openxmlformats.org/officeDocument/2006/relationships/tags" Target="../tags/tag12.xml"/><Relationship Id="rId10" Type="http://schemas.openxmlformats.org/officeDocument/2006/relationships/image" Target="../media/image2.png"/><Relationship Id="rId4" Type="http://schemas.openxmlformats.org/officeDocument/2006/relationships/tags" Target="../tags/tag11.xml"/><Relationship Id="rId9"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18.xml"/><Relationship Id="rId7" Type="http://schemas.openxmlformats.org/officeDocument/2006/relationships/slideMaster" Target="../slideMasters/slideMaster1.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s>
</file>

<file path=ppt/slideLayouts/_rels/slideLayout3.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24.xml"/><Relationship Id="rId7" Type="http://schemas.openxmlformats.org/officeDocument/2006/relationships/tags" Target="../tags/tag28.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 Id="rId9"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10" Type="http://schemas.openxmlformats.org/officeDocument/2006/relationships/image" Target="../media/image1.jpeg"/><Relationship Id="rId4" Type="http://schemas.openxmlformats.org/officeDocument/2006/relationships/tags" Target="../tags/tag32.xml"/><Relationship Id="rId9"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38.xml"/><Relationship Id="rId7" Type="http://schemas.openxmlformats.org/officeDocument/2006/relationships/tags" Target="../tags/tag42.xml"/><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9"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lt2"/>
        </a:solidFill>
        <a:effectLst/>
      </p:bgPr>
    </p:bg>
    <p:spTree>
      <p:nvGrpSpPr>
        <p:cNvPr id="1" name=""/>
        <p:cNvGrpSpPr/>
        <p:nvPr/>
      </p:nvGrpSpPr>
      <p:grpSpPr>
        <a:xfrm>
          <a:off x="0" y="0"/>
          <a:ext cx="0" cy="0"/>
          <a:chOff x="0" y="0"/>
          <a:chExt cx="0" cy="0"/>
        </a:xfrm>
      </p:grpSpPr>
      <p:pic>
        <p:nvPicPr>
          <p:cNvPr id="52" name="图片 51" descr="背景图案&#10;&#10;描述已自动生成"/>
          <p:cNvPicPr>
            <a:picLocks noChangeAspect="1"/>
          </p:cNvPicPr>
          <p:nvPr userDrawn="1">
            <p:custDataLst>
              <p:tags r:id="rId1"/>
            </p:custDataLst>
          </p:nvPr>
        </p:nvPicPr>
        <p:blipFill rotWithShape="1">
          <a:blip r:embed="rId10">
            <a:extLst>
              <a:ext uri="{28A0092B-C50C-407E-A947-70E740481C1C}">
                <a14:useLocalDpi xmlns:a14="http://schemas.microsoft.com/office/drawing/2010/main" val="0"/>
              </a:ext>
            </a:extLst>
          </a:blip>
          <a:srcRect l="10077" t="7437" r="25004"/>
          <a:stretch>
            <a:fillRect/>
          </a:stretch>
        </p:blipFill>
        <p:spPr>
          <a:xfrm>
            <a:off x="-5" y="0"/>
            <a:ext cx="12192011" cy="6858000"/>
          </a:xfrm>
          <a:prstGeom prst="rect">
            <a:avLst/>
          </a:prstGeom>
        </p:spPr>
      </p:pic>
      <p:sp>
        <p:nvSpPr>
          <p:cNvPr id="10" name="标题"/>
          <p:cNvSpPr txBox="1">
            <a:spLocks noGrp="1"/>
          </p:cNvSpPr>
          <p:nvPr>
            <p:ph type="title" idx="4" hasCustomPrompt="1"/>
            <p:custDataLst>
              <p:tags r:id="rId2"/>
            </p:custDataLst>
          </p:nvPr>
        </p:nvSpPr>
        <p:spPr>
          <a:xfrm>
            <a:off x="1163955" y="2496185"/>
            <a:ext cx="8098790" cy="1132205"/>
          </a:xfrm>
          <a:prstGeom prst="rect">
            <a:avLst/>
          </a:prstGeom>
          <a:noFill/>
        </p:spPr>
        <p:txBody>
          <a:bodyPr wrap="square" lIns="0" tIns="0" rIns="0" bIns="0" rtlCol="0" anchor="t" anchorCtr="0">
            <a:normAutofit/>
          </a:bodyPr>
          <a:lstStyle>
            <a:lvl1pPr marL="0" marR="0" lvl="0" algn="l" defTabSz="914400" rtl="0" eaLnBrk="1" fontAlgn="auto" latinLnBrk="0" hangingPunct="1">
              <a:lnSpc>
                <a:spcPct val="120000"/>
              </a:lnSpc>
              <a:buClrTx/>
              <a:buSzTx/>
              <a:buFontTx/>
              <a:buNone/>
              <a:defRPr kumimoji="0" lang="zh-CN" altLang="en-US" sz="5800" b="1" i="0" u="none" strike="noStrike" kern="1200" cap="none" spc="300" normalizeH="0" baseline="0" noProof="1" dirty="0">
                <a:solidFill>
                  <a:schemeClr val="bg1"/>
                </a:solidFill>
                <a:effectLst>
                  <a:innerShdw dist="12700" dir="16200000">
                    <a:schemeClr val="lt1">
                      <a:alpha val="70000"/>
                    </a:schemeClr>
                  </a:innerShdw>
                </a:effectLst>
                <a:latin typeface="+mj-lt"/>
                <a:ea typeface="+mj-lt"/>
                <a:cs typeface="MiSans" panose="00000500000000000000" charset="-122"/>
                <a:sym typeface="+mn-ea"/>
              </a:defRPr>
            </a:lvl1pPr>
          </a:lstStyle>
          <a:p>
            <a:pPr lvl="0" algn="l">
              <a:lnSpc>
                <a:spcPct val="120000"/>
              </a:lnSpc>
              <a:buClrTx/>
              <a:buSzTx/>
              <a:buFontTx/>
            </a:pPr>
            <a:r>
              <a:rPr>
                <a:sym typeface="+mn-ea"/>
              </a:rPr>
              <a:t>单击此处编辑标题</a:t>
            </a:r>
          </a:p>
        </p:txBody>
      </p:sp>
      <p:sp>
        <p:nvSpPr>
          <p:cNvPr id="9" name="副标题"/>
          <p:cNvSpPr txBox="1">
            <a:spLocks noGrp="1"/>
          </p:cNvSpPr>
          <p:nvPr>
            <p:ph type="body" idx="3" hasCustomPrompt="1"/>
            <p:custDataLst>
              <p:tags r:id="rId3"/>
            </p:custDataLst>
          </p:nvPr>
        </p:nvSpPr>
        <p:spPr>
          <a:xfrm>
            <a:off x="1163955" y="1313180"/>
            <a:ext cx="8078470" cy="1183005"/>
          </a:xfrm>
          <a:prstGeom prst="rect">
            <a:avLst/>
          </a:prstGeom>
          <a:noFill/>
        </p:spPr>
        <p:txBody>
          <a:bodyPr wrap="square" lIns="0" tIns="0" rIns="0" bIns="0" rtlCol="0" anchor="b" anchorCtr="0">
            <a:normAutofit/>
          </a:bodyPr>
          <a:lstStyle>
            <a:lvl1pPr marL="0" marR="0" algn="l" defTabSz="914400" rtl="0" eaLnBrk="1" fontAlgn="auto" latinLnBrk="0" hangingPunct="1">
              <a:lnSpc>
                <a:spcPct val="120000"/>
              </a:lnSpc>
              <a:buClrTx/>
              <a:buSzTx/>
              <a:buFontTx/>
              <a:buNone/>
              <a:defRPr kumimoji="0" lang="zh-CN" altLang="en-US" sz="2800" b="1" i="0" u="none" strike="noStrike" kern="1200" cap="none" spc="300" normalizeH="0" baseline="0" noProof="1" dirty="0">
                <a:gradFill>
                  <a:gsLst>
                    <a:gs pos="100000">
                      <a:schemeClr val="accent2"/>
                    </a:gs>
                    <a:gs pos="0">
                      <a:schemeClr val="accent1"/>
                    </a:gs>
                  </a:gsLst>
                  <a:lin ang="0" scaled="0"/>
                </a:gradFill>
                <a:effectLst>
                  <a:innerShdw dist="12700" dir="16200000">
                    <a:schemeClr val="lt1">
                      <a:alpha val="70000"/>
                    </a:schemeClr>
                  </a:innerShdw>
                </a:effectLst>
                <a:latin typeface="微软雅黑" panose="020B0503020204020204" charset="-122"/>
                <a:ea typeface="微软雅黑" panose="020B0503020204020204" charset="-122"/>
                <a:cs typeface="MiSans" panose="00000500000000000000" charset="-122"/>
              </a:defRPr>
            </a:lvl1pPr>
          </a:lstStyle>
          <a:p>
            <a:pPr lvl="0" algn="l">
              <a:lnSpc>
                <a:spcPct val="120000"/>
              </a:lnSpc>
              <a:buClrTx/>
              <a:buSzTx/>
              <a:buFontTx/>
            </a:pPr>
            <a:r>
              <a:rPr>
                <a:sym typeface="+mn-ea"/>
              </a:rPr>
              <a:t>单击此处编辑母版副标题样式</a:t>
            </a:r>
          </a:p>
        </p:txBody>
      </p:sp>
      <p:sp>
        <p:nvSpPr>
          <p:cNvPr id="8" name="署名"/>
          <p:cNvSpPr txBox="1">
            <a:spLocks noGrp="1"/>
          </p:cNvSpPr>
          <p:nvPr>
            <p:ph type="body" idx="2"/>
            <p:custDataLst>
              <p:tags r:id="rId4"/>
            </p:custDataLst>
          </p:nvPr>
        </p:nvSpPr>
        <p:spPr>
          <a:xfrm>
            <a:off x="1163955" y="4164965"/>
            <a:ext cx="7683500" cy="427355"/>
          </a:xfrm>
          <a:prstGeom prst="rect">
            <a:avLst/>
          </a:prstGeom>
          <a:noFill/>
        </p:spPr>
        <p:txBody>
          <a:bodyPr wrap="square" lIns="0" tIns="0" rIns="0" bIns="0" rtlCol="0" anchor="ctr" anchorCtr="0">
            <a:normAutofit/>
          </a:bodyPr>
          <a:lstStyle>
            <a:lvl1pPr marL="0" marR="0" lvl="0" algn="l" defTabSz="914400" rtl="0" eaLnBrk="1" fontAlgn="auto" latinLnBrk="0" hangingPunct="1">
              <a:lnSpc>
                <a:spcPct val="120000"/>
              </a:lnSpc>
              <a:buClrTx/>
              <a:buSzTx/>
              <a:buFontTx/>
              <a:buNone/>
              <a:defRPr kumimoji="0" lang="zh-CN" altLang="en-US" sz="1600" b="1" i="0" u="none" strike="noStrike" kern="1200" cap="none" spc="0" normalizeH="0" baseline="0" noProof="1" dirty="0">
                <a:gradFill>
                  <a:gsLst>
                    <a:gs pos="100000">
                      <a:schemeClr val="accent2"/>
                    </a:gs>
                    <a:gs pos="0">
                      <a:schemeClr val="accent1"/>
                    </a:gs>
                  </a:gsLst>
                  <a:lin ang="0" scaled="0"/>
                </a:gradFill>
                <a:effectLst>
                  <a:innerShdw dist="12700" dir="16200000">
                    <a:schemeClr val="lt1">
                      <a:alpha val="70000"/>
                    </a:schemeClr>
                  </a:innerShdw>
                </a:effectLst>
                <a:latin typeface="+mj-lt"/>
                <a:ea typeface="+mj-lt"/>
                <a:cs typeface="MiSans" panose="00000500000000000000" charset="-122"/>
                <a:sym typeface="+mn-ea"/>
              </a:defRPr>
            </a:lvl1pPr>
          </a:lstStyle>
          <a:p>
            <a:pPr lvl="0" algn="l">
              <a:lnSpc>
                <a:spcPct val="120000"/>
              </a:lnSpc>
              <a:buClrTx/>
              <a:buSzTx/>
              <a:buFontTx/>
            </a:pPr>
            <a:r>
              <a:rPr>
                <a:sym typeface="+mn-ea"/>
              </a:rPr>
              <a:t>单击此处编辑母版文本样式</a:t>
            </a:r>
          </a:p>
        </p:txBody>
      </p:sp>
      <p:cxnSp>
        <p:nvCxnSpPr>
          <p:cNvPr id="7" name="直接连接符 6"/>
          <p:cNvCxnSpPr/>
          <p:nvPr>
            <p:custDataLst>
              <p:tags r:id="rId5"/>
            </p:custDataLst>
          </p:nvPr>
        </p:nvCxnSpPr>
        <p:spPr>
          <a:xfrm>
            <a:off x="1183005" y="3875405"/>
            <a:ext cx="4392000" cy="0"/>
          </a:xfrm>
          <a:prstGeom prst="line">
            <a:avLst/>
          </a:prstGeom>
          <a:ln w="19050">
            <a:gradFill flip="none" rotWithShape="1">
              <a:gsLst>
                <a:gs pos="0">
                  <a:schemeClr val="tx2">
                    <a:lumMod val="20000"/>
                    <a:lumOff val="80000"/>
                    <a:alpha val="0"/>
                  </a:schemeClr>
                </a:gs>
                <a:gs pos="100000">
                  <a:schemeClr val="accent1">
                    <a:alpha val="50000"/>
                  </a:schemeClr>
                </a:gs>
              </a:gsLst>
              <a:lin ang="10800000" scaled="0"/>
              <a:tileRect/>
            </a:gradFill>
          </a:ln>
        </p:spPr>
        <p:style>
          <a:lnRef idx="1">
            <a:schemeClr val="accent1"/>
          </a:lnRef>
          <a:fillRef idx="0">
            <a:schemeClr val="accent1"/>
          </a:fillRef>
          <a:effectRef idx="0">
            <a:schemeClr val="accent1"/>
          </a:effectRef>
          <a:fontRef idx="minor">
            <a:schemeClr val="tx1"/>
          </a:fontRef>
        </p:style>
      </p:cxnSp>
      <p:sp>
        <p:nvSpPr>
          <p:cNvPr id="4" name="日期占位符 3"/>
          <p:cNvSpPr>
            <a:spLocks noGrp="1"/>
          </p:cNvSpPr>
          <p:nvPr>
            <p:ph type="dt" sz="half" idx="10"/>
            <p:custDataLst>
              <p:tags r:id="rId6"/>
            </p:custDataLst>
          </p:nvPr>
        </p:nvSpPr>
        <p:spPr>
          <a:xfrm>
            <a:off x="838200" y="6356350"/>
            <a:ext cx="2743200" cy="365125"/>
          </a:xfrm>
        </p:spPr>
        <p:txBody>
          <a:bodyPr/>
          <a:lstStyle/>
          <a:p>
            <a:fld id="{297C79FE-DCC0-4620-A566-16CA7A0CE41F}" type="datetimeFigureOut">
              <a:rPr lang="zh-CN" altLang="en-US" smtClean="0"/>
              <a:t>2023/11/13</a:t>
            </a:fld>
            <a:endParaRPr lang="zh-CN" altLang="en-US" dirty="0"/>
          </a:p>
        </p:txBody>
      </p:sp>
      <p:sp>
        <p:nvSpPr>
          <p:cNvPr id="5" name="页脚占位符 4"/>
          <p:cNvSpPr>
            <a:spLocks noGrp="1"/>
          </p:cNvSpPr>
          <p:nvPr>
            <p:ph type="ftr" sz="quarter" idx="11"/>
            <p:custDataLst>
              <p:tags r:id="rId7"/>
            </p:custDataLst>
          </p:nvPr>
        </p:nvSpPr>
        <p:spPr>
          <a:xfrm>
            <a:off x="4038600" y="6356350"/>
            <a:ext cx="4114800" cy="365125"/>
          </a:xfrm>
        </p:spPr>
        <p:txBody>
          <a:bodyPr/>
          <a:lstStyle/>
          <a:p>
            <a:endParaRPr lang="zh-CN" altLang="en-US" dirty="0"/>
          </a:p>
        </p:txBody>
      </p:sp>
      <p:sp>
        <p:nvSpPr>
          <p:cNvPr id="6" name="灯片编号占位符 5"/>
          <p:cNvSpPr>
            <a:spLocks noGrp="1"/>
          </p:cNvSpPr>
          <p:nvPr>
            <p:ph type="sldNum" sz="quarter" idx="12"/>
            <p:custDataLst>
              <p:tags r:id="rId8"/>
            </p:custDataLst>
          </p:nvPr>
        </p:nvSpPr>
        <p:spPr>
          <a:xfrm>
            <a:off x="8610600" y="6356350"/>
            <a:ext cx="2743200" cy="365125"/>
          </a:xfrm>
        </p:spPr>
        <p:txBody>
          <a:bodyPr/>
          <a:lstStyle/>
          <a:p>
            <a:fld id="{515A922F-1294-4387-9CB3-FCC8465D972A}" type="slidenum">
              <a:rPr lang="zh-CN" altLang="en-US" smtClean="0"/>
              <a:t>‹#›</a:t>
            </a:fld>
            <a:endParaRPr lang="zh-CN" altLang="en-US"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p:cSld name="节标题">
    <p:bg>
      <p:bgPr>
        <a:solidFill>
          <a:schemeClr val="lt2"/>
        </a:solidFill>
        <a:effectLst/>
      </p:bgPr>
    </p:bg>
    <p:spTree>
      <p:nvGrpSpPr>
        <p:cNvPr id="1" name=""/>
        <p:cNvGrpSpPr/>
        <p:nvPr/>
      </p:nvGrpSpPr>
      <p:grpSpPr>
        <a:xfrm>
          <a:off x="0" y="0"/>
          <a:ext cx="0" cy="0"/>
          <a:chOff x="0" y="0"/>
          <a:chExt cx="0" cy="0"/>
        </a:xfrm>
      </p:grpSpPr>
      <p:pic>
        <p:nvPicPr>
          <p:cNvPr id="9" name="图片 8" descr="背景图案&#10;&#10;描述已自动生成"/>
          <p:cNvPicPr>
            <a:picLocks noChangeAspect="1"/>
          </p:cNvPicPr>
          <p:nvPr userDrawn="1">
            <p:custDataLst>
              <p:tags r:id="rId1"/>
            </p:custDataLst>
          </p:nvPr>
        </p:nvPicPr>
        <p:blipFill rotWithShape="1">
          <a:blip r:embed="rId8">
            <a:extLst>
              <a:ext uri="{28A0092B-C50C-407E-A947-70E740481C1C}">
                <a14:useLocalDpi xmlns:a14="http://schemas.microsoft.com/office/drawing/2010/main" val="0"/>
              </a:ext>
            </a:extLst>
          </a:blip>
          <a:srcRect l="20363" t="53897" r="47073" b="-328"/>
          <a:stretch>
            <a:fillRect/>
          </a:stretch>
        </p:blipFill>
        <p:spPr>
          <a:xfrm>
            <a:off x="0" y="0"/>
            <a:ext cx="12192000" cy="691769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8" name="标题"/>
          <p:cNvSpPr txBox="1">
            <a:spLocks noGrp="1"/>
          </p:cNvSpPr>
          <p:nvPr>
            <p:ph type="title" idx="2" hasCustomPrompt="1"/>
            <p:custDataLst>
              <p:tags r:id="rId2"/>
            </p:custDataLst>
          </p:nvPr>
        </p:nvSpPr>
        <p:spPr>
          <a:xfrm>
            <a:off x="6133782" y="1288415"/>
            <a:ext cx="5967095" cy="3479165"/>
          </a:xfrm>
          <a:prstGeom prst="rect">
            <a:avLst/>
          </a:prstGeom>
          <a:noFill/>
        </p:spPr>
        <p:txBody>
          <a:bodyPr wrap="square" lIns="0" tIns="0" rIns="0" bIns="0" rtlCol="0" anchor="ctr" anchorCtr="0">
            <a:normAutofit/>
          </a:bodyPr>
          <a:lstStyle>
            <a:lvl1pPr marL="0" marR="0" algn="l" defTabSz="914400" rtl="0" eaLnBrk="1" fontAlgn="auto" latinLnBrk="0" hangingPunct="1">
              <a:lnSpc>
                <a:spcPct val="100000"/>
              </a:lnSpc>
              <a:buClrTx/>
              <a:buSzTx/>
              <a:buFontTx/>
              <a:buNone/>
              <a:defRPr kumimoji="0" lang="zh-CN" altLang="en-US" sz="4800" b="1" i="0" u="none" strike="noStrike" kern="1200" cap="none" spc="0" normalizeH="0" baseline="0" noProof="1" dirty="0">
                <a:ln>
                  <a:noFill/>
                </a:ln>
                <a:gradFill>
                  <a:gsLst>
                    <a:gs pos="0">
                      <a:schemeClr val="accent1"/>
                    </a:gs>
                    <a:gs pos="100000">
                      <a:schemeClr val="accent2"/>
                    </a:gs>
                  </a:gsLst>
                  <a:lin ang="0" scaled="0"/>
                </a:gradFill>
                <a:effectLst/>
                <a:latin typeface="+mj-ea"/>
                <a:ea typeface="+mj-ea"/>
                <a:cs typeface="MiSans" panose="00000500000000000000" charset="-122"/>
              </a:defRPr>
            </a:lvl1pPr>
          </a:lstStyle>
          <a:p>
            <a:pPr lvl="0">
              <a:lnSpc>
                <a:spcPct val="100000"/>
              </a:lnSpc>
            </a:pPr>
            <a:r>
              <a:rPr dirty="0">
                <a:sym typeface="+mn-ea"/>
              </a:rPr>
              <a:t>单击此处编辑标题</a:t>
            </a:r>
          </a:p>
        </p:txBody>
      </p:sp>
      <p:sp>
        <p:nvSpPr>
          <p:cNvPr id="7" name="节编号"/>
          <p:cNvSpPr txBox="1">
            <a:spLocks noGrp="1"/>
          </p:cNvSpPr>
          <p:nvPr>
            <p:ph type="body" idx="1" hasCustomPrompt="1"/>
            <p:custDataLst>
              <p:tags r:id="rId3"/>
            </p:custDataLst>
          </p:nvPr>
        </p:nvSpPr>
        <p:spPr>
          <a:xfrm>
            <a:off x="1033145" y="1745615"/>
            <a:ext cx="3646805" cy="3250565"/>
          </a:xfrm>
          <a:prstGeom prst="rect">
            <a:avLst/>
          </a:prstGeom>
          <a:noFill/>
          <a:ln>
            <a:noFill/>
          </a:ln>
        </p:spPr>
        <p:txBody>
          <a:bodyPr wrap="square" lIns="0" tIns="0" rIns="0" bIns="0" rtlCol="0" anchor="ctr" anchorCtr="0">
            <a:normAutofit/>
          </a:bodyPr>
          <a:lstStyle>
            <a:lvl1pPr marL="0" marR="0" algn="ctr" defTabSz="914400" rtl="0" eaLnBrk="1" fontAlgn="auto" latinLnBrk="0" hangingPunct="1">
              <a:lnSpc>
                <a:spcPct val="100000"/>
              </a:lnSpc>
              <a:buClrTx/>
              <a:buSzTx/>
              <a:buFontTx/>
              <a:buNone/>
              <a:defRPr kumimoji="0" lang="en-US" altLang="zh-CN" sz="11500" b="1" i="0" u="none" strike="noStrike" kern="1200" cap="none" spc="0" normalizeH="0" baseline="0" noProof="1" dirty="0">
                <a:ln w="22225">
                  <a:solidFill>
                    <a:schemeClr val="bg1">
                      <a:alpha val="70000"/>
                    </a:schemeClr>
                  </a:solidFill>
                </a:ln>
                <a:noFill/>
                <a:effectLst>
                  <a:innerShdw dist="12700" dir="16200000">
                    <a:schemeClr val="lt1">
                      <a:alpha val="70000"/>
                    </a:schemeClr>
                  </a:innerShdw>
                </a:effectLst>
                <a:latin typeface="微软雅黑" panose="020B0503020204020204" charset="-122"/>
                <a:ea typeface="+mn-ea"/>
                <a:cs typeface="MiSans" panose="00000500000000000000" charset="-122"/>
                <a:sym typeface="+mn-ea"/>
              </a:defRPr>
            </a:lvl1pPr>
          </a:lstStyle>
          <a:p>
            <a:pPr lvl="0" algn="ctr">
              <a:lnSpc>
                <a:spcPct val="100000"/>
              </a:lnSpc>
            </a:pPr>
            <a:r>
              <a:rPr dirty="0" err="1">
                <a:sym typeface="+mn-ea"/>
              </a:rPr>
              <a:t>编号</a:t>
            </a:r>
            <a:endParaRPr dirty="0">
              <a:sym typeface="+mn-ea"/>
            </a:endParaRPr>
          </a:p>
        </p:txBody>
      </p:sp>
      <p:sp>
        <p:nvSpPr>
          <p:cNvPr id="4" name="日期占位符 3"/>
          <p:cNvSpPr>
            <a:spLocks noGrp="1"/>
          </p:cNvSpPr>
          <p:nvPr>
            <p:ph type="dt" sz="half" idx="10"/>
            <p:custDataLst>
              <p:tags r:id="rId4"/>
            </p:custDataLst>
          </p:nvPr>
        </p:nvSpPr>
        <p:spPr>
          <a:xfrm>
            <a:off x="838200" y="6356350"/>
            <a:ext cx="2743200" cy="365125"/>
          </a:xfrm>
        </p:spPr>
        <p:txBody>
          <a:bodyPr/>
          <a:lstStyle/>
          <a:p>
            <a:fld id="{297C79FE-DCC0-4620-A566-16CA7A0CE41F}" type="datetimeFigureOut">
              <a:rPr lang="zh-CN" altLang="en-US" smtClean="0"/>
              <a:t>2023/11/13</a:t>
            </a:fld>
            <a:endParaRPr lang="zh-CN" altLang="en-US" dirty="0"/>
          </a:p>
        </p:txBody>
      </p:sp>
      <p:sp>
        <p:nvSpPr>
          <p:cNvPr id="5" name="页脚占位符 4"/>
          <p:cNvSpPr>
            <a:spLocks noGrp="1"/>
          </p:cNvSpPr>
          <p:nvPr>
            <p:ph type="ftr" sz="quarter" idx="11"/>
            <p:custDataLst>
              <p:tags r:id="rId5"/>
            </p:custDataLst>
          </p:nvPr>
        </p:nvSpPr>
        <p:spPr>
          <a:xfrm>
            <a:off x="4038600" y="6356350"/>
            <a:ext cx="4114800" cy="365125"/>
          </a:xfrm>
        </p:spPr>
        <p:txBody>
          <a:bodyPr/>
          <a:lstStyle/>
          <a:p>
            <a:endParaRPr lang="zh-CN" altLang="en-US" dirty="0"/>
          </a:p>
        </p:txBody>
      </p:sp>
      <p:sp>
        <p:nvSpPr>
          <p:cNvPr id="6" name="灯片编号占位符 5"/>
          <p:cNvSpPr>
            <a:spLocks noGrp="1"/>
          </p:cNvSpPr>
          <p:nvPr>
            <p:ph type="sldNum" sz="quarter" idx="12"/>
            <p:custDataLst>
              <p:tags r:id="rId6"/>
            </p:custDataLst>
          </p:nvPr>
        </p:nvSpPr>
        <p:spPr>
          <a:xfrm>
            <a:off x="8610600" y="6356350"/>
            <a:ext cx="2743200" cy="365125"/>
          </a:xfrm>
        </p:spPr>
        <p:txBody>
          <a:bodyPr/>
          <a:lstStyle/>
          <a:p>
            <a:fld id="{515A922F-1294-4387-9CB3-FCC8465D972A}" type="slidenum">
              <a:rPr lang="zh-CN" altLang="en-US" smtClean="0"/>
              <a:t>‹#›</a:t>
            </a:fld>
            <a:endParaRPr lang="zh-CN" altLang="en-US"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仅标题">
    <p:bg>
      <p:bgPr>
        <a:solidFill>
          <a:schemeClr val="lt2"/>
        </a:solidFill>
        <a:effectLst/>
      </p:bgPr>
    </p:bg>
    <p:spTree>
      <p:nvGrpSpPr>
        <p:cNvPr id="1" name=""/>
        <p:cNvGrpSpPr/>
        <p:nvPr/>
      </p:nvGrpSpPr>
      <p:grpSpPr>
        <a:xfrm>
          <a:off x="0" y="0"/>
          <a:ext cx="0" cy="0"/>
          <a:chOff x="0" y="0"/>
          <a:chExt cx="0" cy="0"/>
        </a:xfrm>
      </p:grpSpPr>
      <p:pic>
        <p:nvPicPr>
          <p:cNvPr id="29" name="图片 28" descr="背景图案&#10;&#10;中度可信度描述已自动生成"/>
          <p:cNvPicPr>
            <a:picLocks noChangeAspect="1"/>
          </p:cNvPicPr>
          <p:nvPr>
            <p:custDataLst>
              <p:tags r:id="rId1"/>
            </p:custDataLst>
          </p:nvPr>
        </p:nvPicPr>
        <p:blipFill>
          <a:blip r:embed="rId9">
            <a:extLst>
              <a:ext uri="{28A0092B-C50C-407E-A947-70E740481C1C}">
                <a14:useLocalDpi xmlns:a14="http://schemas.microsoft.com/office/drawing/2010/main" val="0"/>
              </a:ext>
            </a:extLst>
          </a:blip>
          <a:srcRect l="18368" t="11353" r="20742" b="1827"/>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8" name="矩形 7"/>
          <p:cNvSpPr/>
          <p:nvPr>
            <p:custDataLst>
              <p:tags r:id="rId2"/>
            </p:custDataLst>
          </p:nvPr>
        </p:nvSpPr>
        <p:spPr>
          <a:xfrm>
            <a:off x="1562735" y="935990"/>
            <a:ext cx="10629265" cy="4907915"/>
          </a:xfrm>
          <a:prstGeom prst="rect">
            <a:avLst/>
          </a:prstGeom>
          <a:gradFill>
            <a:gsLst>
              <a:gs pos="0">
                <a:srgbClr val="121670">
                  <a:alpha val="0"/>
                </a:srgbClr>
              </a:gs>
              <a:gs pos="50000">
                <a:srgbClr val="121670"/>
              </a:gs>
              <a:gs pos="100000">
                <a:srgbClr val="121670">
                  <a:alpha val="0"/>
                </a:srgbClr>
              </a:gs>
            </a:gsLst>
            <a:lin ang="10800000" scaled="0"/>
          </a:gra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solidFill>
                <a:schemeClr val="lt1"/>
              </a:solidFill>
              <a:cs typeface="MiSans" panose="00000500000000000000" charset="-122"/>
              <a:sym typeface="+mn-ea"/>
            </a:endParaRPr>
          </a:p>
        </p:txBody>
      </p:sp>
      <p:sp>
        <p:nvSpPr>
          <p:cNvPr id="7" name="副标题"/>
          <p:cNvSpPr txBox="1">
            <a:spLocks noGrp="1"/>
          </p:cNvSpPr>
          <p:nvPr>
            <p:ph type="body" idx="2" hasCustomPrompt="1"/>
            <p:custDataLst>
              <p:tags r:id="rId3"/>
            </p:custDataLst>
          </p:nvPr>
        </p:nvSpPr>
        <p:spPr>
          <a:xfrm>
            <a:off x="689610" y="4238625"/>
            <a:ext cx="3725545" cy="878840"/>
          </a:xfrm>
          <a:prstGeom prst="rect">
            <a:avLst/>
          </a:prstGeom>
          <a:noFill/>
        </p:spPr>
        <p:txBody>
          <a:bodyPr wrap="square" lIns="0" tIns="0" rIns="0" bIns="0" rtlCol="0" anchor="ctr">
            <a:normAutofit/>
          </a:bodyPr>
          <a:lstStyle>
            <a:lvl1pPr marL="0" marR="0" algn="l" defTabSz="914400" rtl="0" eaLnBrk="1" fontAlgn="auto" latinLnBrk="0" hangingPunct="1">
              <a:lnSpc>
                <a:spcPct val="130000"/>
              </a:lnSpc>
              <a:buClrTx/>
              <a:buSzTx/>
              <a:buFontTx/>
              <a:buNone/>
              <a:defRPr kumimoji="0" lang="en-US" altLang="zh-CN" sz="4400" b="1" i="0" u="none" strike="noStrike" kern="1200" cap="none" spc="0" normalizeH="0" baseline="0" noProof="1" dirty="0">
                <a:ln>
                  <a:gradFill>
                    <a:gsLst>
                      <a:gs pos="0">
                        <a:schemeClr val="accent1"/>
                      </a:gs>
                      <a:gs pos="80000">
                        <a:srgbClr val="99C2FF">
                          <a:lumMod val="40000"/>
                          <a:lumOff val="60000"/>
                          <a:alpha val="0"/>
                        </a:srgbClr>
                      </a:gs>
                    </a:gsLst>
                    <a:lin ang="5400000" scaled="0"/>
                  </a:gradFill>
                </a:ln>
                <a:noFill/>
                <a:latin typeface="微软雅黑" panose="020B0503020204020204" charset="-122"/>
                <a:ea typeface="+mn-ea"/>
                <a:cs typeface="MiSans" panose="00000500000000000000" charset="-122"/>
                <a:sym typeface="+mn-ea"/>
              </a:defRPr>
            </a:lvl1pPr>
          </a:lstStyle>
          <a:p>
            <a:pPr lvl="0">
              <a:lnSpc>
                <a:spcPct val="130000"/>
              </a:lnSpc>
            </a:pPr>
            <a:r>
              <a:rPr>
                <a:sym typeface="+mn-ea"/>
              </a:rPr>
              <a:t>编辑副标题</a:t>
            </a:r>
          </a:p>
        </p:txBody>
      </p:sp>
      <p:sp>
        <p:nvSpPr>
          <p:cNvPr id="6" name="标题"/>
          <p:cNvSpPr txBox="1">
            <a:spLocks noGrp="1"/>
          </p:cNvSpPr>
          <p:nvPr>
            <p:ph type="title" idx="1" hasCustomPrompt="1"/>
            <p:custDataLst>
              <p:tags r:id="rId4"/>
            </p:custDataLst>
          </p:nvPr>
        </p:nvSpPr>
        <p:spPr>
          <a:xfrm>
            <a:off x="681355" y="5132705"/>
            <a:ext cx="4038600" cy="1113155"/>
          </a:xfrm>
          <a:prstGeom prst="rect">
            <a:avLst/>
          </a:prstGeom>
          <a:noFill/>
        </p:spPr>
        <p:txBody>
          <a:bodyPr wrap="square" lIns="0" tIns="0" rIns="0" bIns="0" rtlCol="0" anchor="ctr">
            <a:normAutofit/>
          </a:bodyPr>
          <a:lstStyle>
            <a:lvl1pPr marL="0" marR="0" algn="l" defTabSz="914400" rtl="0" eaLnBrk="1" fontAlgn="auto" latinLnBrk="0" hangingPunct="1">
              <a:lnSpc>
                <a:spcPct val="100000"/>
              </a:lnSpc>
              <a:buClrTx/>
              <a:buSzTx/>
              <a:buFontTx/>
              <a:buNone/>
              <a:defRPr kumimoji="0" lang="zh-CN" altLang="en-US" sz="6000" b="1" i="0" u="none" strike="noStrike" kern="1200" cap="none" spc="0" normalizeH="0" baseline="0" noProof="1" dirty="0">
                <a:solidFill>
                  <a:schemeClr val="bg1"/>
                </a:solidFill>
                <a:effectLst>
                  <a:innerShdw dist="12700" dir="16200000">
                    <a:schemeClr val="bg1">
                      <a:alpha val="70000"/>
                    </a:schemeClr>
                  </a:innerShdw>
                </a:effectLst>
                <a:latin typeface="+mj-ea"/>
                <a:ea typeface="+mj-ea"/>
                <a:cs typeface="MiSans" panose="00000500000000000000" charset="-122"/>
                <a:sym typeface="+mn-ea"/>
              </a:defRPr>
            </a:lvl1pPr>
          </a:lstStyle>
          <a:p>
            <a:pPr lvl="0" algn="l">
              <a:buClrTx/>
              <a:buSzTx/>
              <a:buFontTx/>
            </a:pPr>
            <a:r>
              <a:rPr>
                <a:sym typeface="+mn-ea"/>
              </a:rPr>
              <a:t>编辑标题</a:t>
            </a:r>
          </a:p>
        </p:txBody>
      </p:sp>
      <p:sp>
        <p:nvSpPr>
          <p:cNvPr id="3" name="日期占位符 2"/>
          <p:cNvSpPr>
            <a:spLocks noGrp="1"/>
          </p:cNvSpPr>
          <p:nvPr>
            <p:ph type="dt" sz="half" idx="10"/>
            <p:custDataLst>
              <p:tags r:id="rId5"/>
            </p:custDataLst>
          </p:nvPr>
        </p:nvSpPr>
        <p:spPr>
          <a:xfrm>
            <a:off x="838200" y="6356350"/>
            <a:ext cx="2743200" cy="365125"/>
          </a:xfrm>
        </p:spPr>
        <p:txBody>
          <a:bodyPr/>
          <a:lstStyle/>
          <a:p>
            <a:fld id="{297C79FE-DCC0-4620-A566-16CA7A0CE41F}" type="datetimeFigureOut">
              <a:rPr lang="zh-CN" altLang="en-US" smtClean="0"/>
              <a:t>2023/11/13</a:t>
            </a:fld>
            <a:endParaRPr lang="zh-CN" altLang="en-US" dirty="0"/>
          </a:p>
        </p:txBody>
      </p:sp>
      <p:sp>
        <p:nvSpPr>
          <p:cNvPr id="4" name="页脚占位符 3"/>
          <p:cNvSpPr>
            <a:spLocks noGrp="1"/>
          </p:cNvSpPr>
          <p:nvPr>
            <p:ph type="ftr" sz="quarter" idx="11"/>
            <p:custDataLst>
              <p:tags r:id="rId6"/>
            </p:custDataLst>
          </p:nvPr>
        </p:nvSpPr>
        <p:spPr>
          <a:xfrm>
            <a:off x="4038600" y="6356350"/>
            <a:ext cx="4114800" cy="365125"/>
          </a:xfrm>
        </p:spPr>
        <p:txBody>
          <a:bodyPr/>
          <a:lstStyle/>
          <a:p>
            <a:endParaRPr lang="zh-CN" altLang="en-US" dirty="0"/>
          </a:p>
        </p:txBody>
      </p:sp>
      <p:sp>
        <p:nvSpPr>
          <p:cNvPr id="5" name="灯片编号占位符 4"/>
          <p:cNvSpPr>
            <a:spLocks noGrp="1"/>
          </p:cNvSpPr>
          <p:nvPr>
            <p:ph type="sldNum" sz="quarter" idx="12"/>
            <p:custDataLst>
              <p:tags r:id="rId7"/>
            </p:custDataLst>
          </p:nvPr>
        </p:nvSpPr>
        <p:spPr>
          <a:xfrm>
            <a:off x="8610600" y="6356350"/>
            <a:ext cx="2743200" cy="365125"/>
          </a:xfrm>
        </p:spPr>
        <p:txBody>
          <a:bodyPr/>
          <a:lstStyle/>
          <a:p>
            <a:fld id="{515A922F-1294-4387-9CB3-FCC8465D972A}" type="slidenum">
              <a:rPr lang="zh-CN" altLang="en-US" smtClean="0"/>
              <a:t>‹#›</a:t>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空白 www.51pptmoban.com">
    <p:bg>
      <p:bgPr>
        <a:solidFill>
          <a:schemeClr val="lt2"/>
        </a:solidFill>
        <a:effectLst/>
      </p:bgPr>
    </p:bg>
    <p:spTree>
      <p:nvGrpSpPr>
        <p:cNvPr id="1" name=""/>
        <p:cNvGrpSpPr/>
        <p:nvPr/>
      </p:nvGrpSpPr>
      <p:grpSpPr>
        <a:xfrm>
          <a:off x="0" y="0"/>
          <a:ext cx="0" cy="0"/>
          <a:chOff x="0" y="0"/>
          <a:chExt cx="0" cy="0"/>
        </a:xfrm>
      </p:grpSpPr>
      <p:sp>
        <p:nvSpPr>
          <p:cNvPr id="8" name="矩形 7"/>
          <p:cNvSpPr/>
          <p:nvPr>
            <p:custDataLst>
              <p:tags r:id="rId1"/>
            </p:custDataLst>
          </p:nvPr>
        </p:nvSpPr>
        <p:spPr>
          <a:xfrm>
            <a:off x="0" y="1789430"/>
            <a:ext cx="4145280" cy="1785620"/>
          </a:xfrm>
          <a:prstGeom prst="rect">
            <a:avLst/>
          </a:prstGeom>
          <a:gradFill flip="none" rotWithShape="1">
            <a:gsLst>
              <a:gs pos="100000">
                <a:srgbClr val="08092E"/>
              </a:gs>
              <a:gs pos="6000">
                <a:srgbClr val="08092E">
                  <a:alpha val="1000"/>
                </a:srgbClr>
              </a:gs>
            </a:gsLst>
            <a:lin ang="5400000" scaled="1"/>
            <a:tileRect/>
          </a:gra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iSans" panose="00000500000000000000" charset="-122"/>
            </a:endParaRPr>
          </a:p>
        </p:txBody>
      </p:sp>
      <p:pic>
        <p:nvPicPr>
          <p:cNvPr id="9" name="图片 8" descr="背景图案&#10;&#10;描述已自动生成"/>
          <p:cNvPicPr>
            <a:picLocks noChangeAspect="1"/>
          </p:cNvPicPr>
          <p:nvPr>
            <p:custDataLst>
              <p:tags r:id="rId2"/>
            </p:custDataLst>
          </p:nvPr>
        </p:nvPicPr>
        <p:blipFill rotWithShape="1">
          <a:blip r:embed="rId9">
            <a:extLst>
              <a:ext uri="{28A0092B-C50C-407E-A947-70E740481C1C}">
                <a14:useLocalDpi xmlns:a14="http://schemas.microsoft.com/office/drawing/2010/main" val="0"/>
              </a:ext>
            </a:extLst>
          </a:blip>
          <a:srcRect t="23633" r="25917" b="786"/>
          <a:stretch>
            <a:fillRect/>
          </a:stretch>
        </p:blipFill>
        <p:spPr>
          <a:xfrm flipH="1" flipV="1">
            <a:off x="0" y="0"/>
            <a:ext cx="4145280" cy="318953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10" name="图片 9" descr="背景图案&#10;&#10;描述已自动生成"/>
          <p:cNvPicPr>
            <a:picLocks noChangeAspect="1"/>
          </p:cNvPicPr>
          <p:nvPr>
            <p:custDataLst>
              <p:tags r:id="rId3"/>
            </p:custDataLst>
          </p:nvPr>
        </p:nvPicPr>
        <p:blipFill rotWithShape="1">
          <a:blip r:embed="rId9">
            <a:extLst>
              <a:ext uri="{28A0092B-C50C-407E-A947-70E740481C1C}">
                <a14:useLocalDpi xmlns:a14="http://schemas.microsoft.com/office/drawing/2010/main" val="0"/>
              </a:ext>
            </a:extLst>
          </a:blip>
          <a:srcRect t="53897" r="67436" b="154"/>
          <a:stretch>
            <a:fillRect/>
          </a:stretch>
        </p:blipFill>
        <p:spPr>
          <a:xfrm>
            <a:off x="635" y="0"/>
            <a:ext cx="12191365"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3" name="日期占位符 2"/>
          <p:cNvSpPr>
            <a:spLocks noGrp="1"/>
          </p:cNvSpPr>
          <p:nvPr>
            <p:ph type="dt" sz="half" idx="10"/>
            <p:custDataLst>
              <p:tags r:id="rId4"/>
            </p:custDataLst>
          </p:nvPr>
        </p:nvSpPr>
        <p:spPr/>
        <p:txBody>
          <a:bodyPr/>
          <a:lstStyle/>
          <a:p>
            <a:fld id="{297C79FE-DCC0-4620-A566-16CA7A0CE41F}" type="datetimeFigureOut">
              <a:rPr lang="zh-CN" altLang="en-US" smtClean="0"/>
              <a:t>2023/11/13</a:t>
            </a:fld>
            <a:endParaRPr lang="zh-CN" altLang="en-US" dirty="0"/>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515A922F-1294-4387-9CB3-FCC8465D972A}" type="slidenum">
              <a:rPr lang="zh-CN" altLang="en-US" smtClean="0"/>
              <a:t>‹#›</a:t>
            </a:fld>
            <a:endParaRPr lang="zh-CN" altLang="en-US" dirty="0"/>
          </a:p>
        </p:txBody>
      </p:sp>
      <p:pic>
        <p:nvPicPr>
          <p:cNvPr id="2" name="图片 1" descr="图片1_upscayl_4x_realesrgan-x4plus">
            <a:extLst>
              <a:ext uri="{FF2B5EF4-FFF2-40B4-BE49-F238E27FC236}">
                <a16:creationId xmlns:a16="http://schemas.microsoft.com/office/drawing/2014/main" id="{E5FF2B99-05C4-0837-44D8-B3DB4072599B}"/>
              </a:ext>
            </a:extLst>
          </p:cNvPr>
          <p:cNvPicPr>
            <a:picLocks noChangeAspect="1"/>
          </p:cNvPicPr>
          <p:nvPr userDrawn="1">
            <p:custDataLst>
              <p:tags r:id="rId7"/>
            </p:custDataLst>
          </p:nvPr>
        </p:nvPicPr>
        <p:blipFill>
          <a:blip r:embed="rId10"/>
          <a:stretch>
            <a:fillRect/>
          </a:stretch>
        </p:blipFill>
        <p:spPr>
          <a:xfrm>
            <a:off x="0" y="0"/>
            <a:ext cx="12192000"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末尾幻灯片">
    <p:bg>
      <p:bgPr>
        <a:solidFill>
          <a:schemeClr val="lt2"/>
        </a:solidFill>
        <a:effectLst/>
      </p:bgPr>
    </p:bg>
    <p:spTree>
      <p:nvGrpSpPr>
        <p:cNvPr id="1" name=""/>
        <p:cNvGrpSpPr/>
        <p:nvPr/>
      </p:nvGrpSpPr>
      <p:grpSpPr>
        <a:xfrm>
          <a:off x="0" y="0"/>
          <a:ext cx="0" cy="0"/>
          <a:chOff x="0" y="0"/>
          <a:chExt cx="0" cy="0"/>
        </a:xfrm>
      </p:grpSpPr>
      <p:pic>
        <p:nvPicPr>
          <p:cNvPr id="29" name="图片 28" descr="背景图案&#10;&#10;中度可信度描述已自动生成"/>
          <p:cNvPicPr>
            <a:picLocks noChangeAspect="1"/>
          </p:cNvPicPr>
          <p:nvPr>
            <p:custDataLst>
              <p:tags r:id="rId1"/>
            </p:custDataLst>
          </p:nvPr>
        </p:nvPicPr>
        <p:blipFill>
          <a:blip r:embed="rId9">
            <a:extLst>
              <a:ext uri="{28A0092B-C50C-407E-A947-70E740481C1C}">
                <a14:useLocalDpi xmlns:a14="http://schemas.microsoft.com/office/drawing/2010/main" val="0"/>
              </a:ext>
            </a:extLst>
          </a:blip>
          <a:srcRect l="20213" t="8062" r="23686" b="11948"/>
          <a:stretch>
            <a:fillRect/>
          </a:stretch>
        </p:blipFill>
        <p:spPr>
          <a:xfrm flipH="1">
            <a:off x="0" y="635"/>
            <a:ext cx="12192000" cy="6857365"/>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9" name="标题"/>
          <p:cNvSpPr txBox="1">
            <a:spLocks noGrp="1"/>
          </p:cNvSpPr>
          <p:nvPr>
            <p:ph type="title" idx="3" hasCustomPrompt="1"/>
            <p:custDataLst>
              <p:tags r:id="rId2"/>
            </p:custDataLst>
          </p:nvPr>
        </p:nvSpPr>
        <p:spPr>
          <a:xfrm>
            <a:off x="1163955" y="1778000"/>
            <a:ext cx="7683500" cy="1850390"/>
          </a:xfrm>
          <a:prstGeom prst="rect">
            <a:avLst/>
          </a:prstGeom>
          <a:noFill/>
        </p:spPr>
        <p:txBody>
          <a:bodyPr wrap="square" lIns="0" tIns="0" rIns="0" bIns="0" rtlCol="0" anchor="ctr" anchorCtr="0">
            <a:normAutofit/>
          </a:bodyPr>
          <a:lstStyle>
            <a:lvl1pPr marL="0" marR="0" lvl="0" algn="l" defTabSz="914400" rtl="0" eaLnBrk="1" fontAlgn="auto" latinLnBrk="0" hangingPunct="1">
              <a:lnSpc>
                <a:spcPct val="120000"/>
              </a:lnSpc>
              <a:buClrTx/>
              <a:buSzTx/>
              <a:buFontTx/>
              <a:buNone/>
              <a:defRPr kumimoji="0" lang="zh-CN" altLang="en-US" sz="5800" b="1" i="0" u="none" strike="noStrike" kern="1200" cap="none" spc="300" normalizeH="0" baseline="0" noProof="1" dirty="0">
                <a:solidFill>
                  <a:schemeClr val="bg1"/>
                </a:solidFill>
                <a:effectLst>
                  <a:innerShdw dist="12700" dir="16200000">
                    <a:schemeClr val="lt1">
                      <a:alpha val="70000"/>
                    </a:schemeClr>
                  </a:innerShdw>
                </a:effectLst>
                <a:latin typeface="微软雅黑" panose="020B0503020204020204" charset="-122"/>
                <a:ea typeface="+mj-ea"/>
                <a:cs typeface="MiSans" panose="00000500000000000000" charset="-122"/>
                <a:sym typeface="+mn-ea"/>
              </a:defRPr>
            </a:lvl1pPr>
          </a:lstStyle>
          <a:p>
            <a:pPr lvl="0" algn="l">
              <a:lnSpc>
                <a:spcPct val="120000"/>
              </a:lnSpc>
              <a:buClrTx/>
              <a:buSzTx/>
              <a:buFontTx/>
            </a:pPr>
            <a:r>
              <a:rPr>
                <a:sym typeface="+mn-ea"/>
              </a:rPr>
              <a:t>单击此处编辑标题</a:t>
            </a:r>
          </a:p>
        </p:txBody>
      </p:sp>
      <p:sp>
        <p:nvSpPr>
          <p:cNvPr id="8" name="署名"/>
          <p:cNvSpPr txBox="1">
            <a:spLocks noGrp="1"/>
          </p:cNvSpPr>
          <p:nvPr>
            <p:ph type="body" idx="2"/>
            <p:custDataLst>
              <p:tags r:id="rId3"/>
            </p:custDataLst>
          </p:nvPr>
        </p:nvSpPr>
        <p:spPr>
          <a:xfrm>
            <a:off x="1182370" y="4164965"/>
            <a:ext cx="7665085" cy="869950"/>
          </a:xfrm>
          <a:prstGeom prst="rect">
            <a:avLst/>
          </a:prstGeom>
          <a:noFill/>
        </p:spPr>
        <p:txBody>
          <a:bodyPr wrap="square" lIns="0" tIns="0" rIns="0" bIns="0" rtlCol="0" anchor="t" anchorCtr="0">
            <a:normAutofit/>
          </a:bodyPr>
          <a:lstStyle>
            <a:lvl1pPr marL="0" marR="0" lvl="0" algn="l" defTabSz="914400" rtl="0" eaLnBrk="1" fontAlgn="auto" latinLnBrk="0" hangingPunct="1">
              <a:lnSpc>
                <a:spcPct val="120000"/>
              </a:lnSpc>
              <a:buClrTx/>
              <a:buSzTx/>
              <a:buFontTx/>
              <a:buNone/>
              <a:defRPr kumimoji="0" lang="zh-CN" altLang="en-US" sz="1600" b="1" i="0" u="none" strike="noStrike" kern="1200" cap="none" spc="0" normalizeH="0" baseline="0" noProof="1" dirty="0">
                <a:gradFill>
                  <a:gsLst>
                    <a:gs pos="100000">
                      <a:schemeClr val="accent2"/>
                    </a:gs>
                    <a:gs pos="0">
                      <a:schemeClr val="accent1"/>
                    </a:gs>
                  </a:gsLst>
                  <a:lin ang="0" scaled="0"/>
                </a:gradFill>
                <a:effectLst>
                  <a:innerShdw dist="12700" dir="16200000">
                    <a:schemeClr val="lt1">
                      <a:alpha val="70000"/>
                    </a:schemeClr>
                  </a:innerShdw>
                </a:effectLst>
                <a:latin typeface="微软雅黑" panose="020B0503020204020204" charset="-122"/>
                <a:ea typeface="微软雅黑" panose="020B0503020204020204" charset="-122"/>
                <a:cs typeface="MiSans" panose="00000500000000000000" charset="-122"/>
                <a:sym typeface="+mn-ea"/>
              </a:defRPr>
            </a:lvl1pPr>
          </a:lstStyle>
          <a:p>
            <a:pPr lvl="0" algn="l">
              <a:lnSpc>
                <a:spcPct val="120000"/>
              </a:lnSpc>
              <a:buClrTx/>
              <a:buSzTx/>
              <a:buFontTx/>
            </a:pPr>
            <a:r>
              <a:rPr>
                <a:sym typeface="+mn-ea"/>
              </a:rPr>
              <a:t>单击此处编辑母版文本样式</a:t>
            </a:r>
          </a:p>
        </p:txBody>
      </p:sp>
      <p:cxnSp>
        <p:nvCxnSpPr>
          <p:cNvPr id="7" name="直接连接符 6"/>
          <p:cNvCxnSpPr/>
          <p:nvPr>
            <p:custDataLst>
              <p:tags r:id="rId4"/>
            </p:custDataLst>
          </p:nvPr>
        </p:nvCxnSpPr>
        <p:spPr>
          <a:xfrm>
            <a:off x="1183005" y="3875405"/>
            <a:ext cx="4392000" cy="0"/>
          </a:xfrm>
          <a:prstGeom prst="line">
            <a:avLst/>
          </a:prstGeom>
          <a:ln w="19050">
            <a:gradFill flip="none" rotWithShape="1">
              <a:gsLst>
                <a:gs pos="0">
                  <a:schemeClr val="tx2">
                    <a:lumMod val="20000"/>
                    <a:lumOff val="80000"/>
                    <a:alpha val="0"/>
                  </a:schemeClr>
                </a:gs>
                <a:gs pos="100000">
                  <a:schemeClr val="accent1">
                    <a:alpha val="50000"/>
                  </a:schemeClr>
                </a:gs>
              </a:gsLst>
              <a:lin ang="10800000" scaled="0"/>
              <a:tileRect/>
            </a:gradFill>
          </a:ln>
        </p:spPr>
        <p:style>
          <a:lnRef idx="1">
            <a:schemeClr val="accent1"/>
          </a:lnRef>
          <a:fillRef idx="0">
            <a:schemeClr val="accent1"/>
          </a:fillRef>
          <a:effectRef idx="0">
            <a:schemeClr val="accent1"/>
          </a:effectRef>
          <a:fontRef idx="minor">
            <a:schemeClr val="tx1"/>
          </a:fontRef>
        </p:style>
      </p:cxnSp>
      <p:sp>
        <p:nvSpPr>
          <p:cNvPr id="4" name="日期占位符 3"/>
          <p:cNvSpPr>
            <a:spLocks noGrp="1"/>
          </p:cNvSpPr>
          <p:nvPr>
            <p:ph type="dt" sz="half" idx="10"/>
            <p:custDataLst>
              <p:tags r:id="rId5"/>
            </p:custDataLst>
          </p:nvPr>
        </p:nvSpPr>
        <p:spPr>
          <a:xfrm>
            <a:off x="838200" y="6356350"/>
            <a:ext cx="2743200" cy="365125"/>
          </a:xfrm>
        </p:spPr>
        <p:txBody>
          <a:bodyPr/>
          <a:lstStyle/>
          <a:p>
            <a:fld id="{297C79FE-DCC0-4620-A566-16CA7A0CE41F}" type="datetimeFigureOut">
              <a:rPr lang="zh-CN" altLang="en-US" smtClean="0"/>
              <a:t>2023/11/13</a:t>
            </a:fld>
            <a:endParaRPr lang="zh-CN" altLang="en-US" dirty="0"/>
          </a:p>
        </p:txBody>
      </p:sp>
      <p:sp>
        <p:nvSpPr>
          <p:cNvPr id="5" name="页脚占位符 4"/>
          <p:cNvSpPr>
            <a:spLocks noGrp="1"/>
          </p:cNvSpPr>
          <p:nvPr>
            <p:ph type="ftr" sz="quarter" idx="11"/>
            <p:custDataLst>
              <p:tags r:id="rId6"/>
            </p:custDataLst>
          </p:nvPr>
        </p:nvSpPr>
        <p:spPr>
          <a:xfrm>
            <a:off x="4038600" y="6356350"/>
            <a:ext cx="4114800" cy="365125"/>
          </a:xfrm>
        </p:spPr>
        <p:txBody>
          <a:bodyPr/>
          <a:lstStyle/>
          <a:p>
            <a:endParaRPr lang="zh-CN" altLang="en-US" dirty="0"/>
          </a:p>
        </p:txBody>
      </p:sp>
      <p:sp>
        <p:nvSpPr>
          <p:cNvPr id="6" name="灯片编号占位符 5"/>
          <p:cNvSpPr>
            <a:spLocks noGrp="1"/>
          </p:cNvSpPr>
          <p:nvPr>
            <p:ph type="sldNum" sz="quarter" idx="12"/>
            <p:custDataLst>
              <p:tags r:id="rId7"/>
            </p:custDataLst>
          </p:nvPr>
        </p:nvSpPr>
        <p:spPr>
          <a:xfrm>
            <a:off x="8610600" y="6356350"/>
            <a:ext cx="2743200" cy="365125"/>
          </a:xfrm>
        </p:spPr>
        <p:txBody>
          <a:bodyPr/>
          <a:lstStyle/>
          <a:p>
            <a:fld id="{515A922F-1294-4387-9CB3-FCC8465D972A}" type="slidenum">
              <a:rPr lang="zh-CN" altLang="en-US" smtClean="0"/>
              <a:t>‹#›</a:t>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21321545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51PPT模板网   www.51pptmoban.com">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78499137-8250-FE10-14F3-5AA89B251BB8}"/>
              </a:ext>
            </a:extLst>
          </p:cNvPr>
          <p:cNvSpPr>
            <a:spLocks noGrp="1"/>
          </p:cNvSpPr>
          <p:nvPr>
            <p:ph type="dt" sz="half" idx="10"/>
          </p:nvPr>
        </p:nvSpPr>
        <p:spPr/>
        <p:txBody>
          <a:bodyPr/>
          <a:lstStyle/>
          <a:p>
            <a:fld id="{AEB6CE6A-11FC-41BC-97BB-88E9079FB170}" type="datetimeFigureOut">
              <a:rPr lang="zh-CN" altLang="en-US" smtClean="0"/>
              <a:t>2023/11/13</a:t>
            </a:fld>
            <a:endParaRPr lang="zh-CN" altLang="en-US"/>
          </a:p>
        </p:txBody>
      </p:sp>
      <p:sp>
        <p:nvSpPr>
          <p:cNvPr id="4" name="页脚占位符 3">
            <a:extLst>
              <a:ext uri="{FF2B5EF4-FFF2-40B4-BE49-F238E27FC236}">
                <a16:creationId xmlns:a16="http://schemas.microsoft.com/office/drawing/2014/main" id="{A4A9F1C8-A4DA-AEA6-0F49-B023661EC83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6A01EDB-A745-A822-0AE0-5DB628F6ACB5}"/>
              </a:ext>
            </a:extLst>
          </p:cNvPr>
          <p:cNvSpPr>
            <a:spLocks noGrp="1"/>
          </p:cNvSpPr>
          <p:nvPr>
            <p:ph type="sldNum" sz="quarter" idx="12"/>
          </p:nvPr>
        </p:nvSpPr>
        <p:spPr/>
        <p:txBody>
          <a:bodyPr/>
          <a:lstStyle/>
          <a:p>
            <a:fld id="{81E38BC0-E41B-4500-9123-4831E0EE5619}" type="slidenum">
              <a:rPr lang="zh-CN" altLang="en-US" smtClean="0"/>
              <a:t>‹#›</a:t>
            </a:fld>
            <a:endParaRPr lang="zh-CN" altLang="en-US"/>
          </a:p>
        </p:txBody>
      </p:sp>
      <p:sp>
        <p:nvSpPr>
          <p:cNvPr id="6" name="矩形 5">
            <a:extLst>
              <a:ext uri="{FF2B5EF4-FFF2-40B4-BE49-F238E27FC236}">
                <a16:creationId xmlns:a16="http://schemas.microsoft.com/office/drawing/2014/main" id="{88D8A6F7-F113-C4A7-EAF6-746A58CB28F4}"/>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7E698B37-47D5-AB54-6252-A1172477B6CF}"/>
              </a:ext>
            </a:extLst>
          </p:cNvPr>
          <p:cNvGrpSpPr/>
          <p:nvPr userDrawn="1"/>
        </p:nvGrpSpPr>
        <p:grpSpPr>
          <a:xfrm>
            <a:off x="1288486" y="5188068"/>
            <a:ext cx="3869265" cy="1326605"/>
            <a:chOff x="870547" y="7238685"/>
            <a:chExt cx="3333750" cy="1143000"/>
          </a:xfrm>
        </p:grpSpPr>
        <p:grpSp>
          <p:nvGrpSpPr>
            <p:cNvPr id="8" name="组合 7" descr="51PPT模板网，幻灯片演示模板及素材免费下载！&#10;51PPT模板网 唯一访问网址：www.51pptmoban.com">
              <a:extLst>
                <a:ext uri="{FF2B5EF4-FFF2-40B4-BE49-F238E27FC236}">
                  <a16:creationId xmlns:a16="http://schemas.microsoft.com/office/drawing/2014/main" id="{939DDEC1-CE33-5AB5-4B86-99660858AD58}"/>
                </a:ext>
              </a:extLst>
            </p:cNvPr>
            <p:cNvGrpSpPr/>
            <p:nvPr userDrawn="1"/>
          </p:nvGrpSpPr>
          <p:grpSpPr>
            <a:xfrm>
              <a:off x="1089945" y="7419206"/>
              <a:ext cx="2824283" cy="781959"/>
              <a:chOff x="1086173" y="3300162"/>
              <a:chExt cx="2824283" cy="781959"/>
            </a:xfrm>
          </p:grpSpPr>
          <p:sp>
            <p:nvSpPr>
              <p:cNvPr id="41" name="任意多边形: 形状 40">
                <a:extLst>
                  <a:ext uri="{FF2B5EF4-FFF2-40B4-BE49-F238E27FC236}">
                    <a16:creationId xmlns:a16="http://schemas.microsoft.com/office/drawing/2014/main" id="{CDDD4EFA-EB35-9BE4-B5FB-344DC6C6DCDE}"/>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F540B0E2-014B-CBF1-5DE1-816C60C70BB0}"/>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D5BDDE09-A370-2876-9E26-2BF58069A286}"/>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C1027CB0-CA62-17B7-D0EE-9DF1E8E361E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05AA99B1-6D7F-79A6-DC15-33084F544781}"/>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46" name="组合 45">
                <a:extLst>
                  <a:ext uri="{FF2B5EF4-FFF2-40B4-BE49-F238E27FC236}">
                    <a16:creationId xmlns:a16="http://schemas.microsoft.com/office/drawing/2014/main" id="{CE1ACB6F-2A1E-7D7C-8790-B6C50DFA1289}"/>
                  </a:ext>
                </a:extLst>
              </p:cNvPr>
              <p:cNvGrpSpPr/>
              <p:nvPr userDrawn="1"/>
            </p:nvGrpSpPr>
            <p:grpSpPr>
              <a:xfrm>
                <a:off x="2038610" y="3870398"/>
                <a:ext cx="413489" cy="89750"/>
                <a:chOff x="8686551" y="964247"/>
                <a:chExt cx="413489" cy="89750"/>
              </a:xfrm>
            </p:grpSpPr>
            <p:sp>
              <p:nvSpPr>
                <p:cNvPr id="65" name="任意多边形: 形状 64">
                  <a:extLst>
                    <a:ext uri="{FF2B5EF4-FFF2-40B4-BE49-F238E27FC236}">
                      <a16:creationId xmlns:a16="http://schemas.microsoft.com/office/drawing/2014/main" id="{3E29DC66-1FE6-4E27-39CD-47C378AB2AA7}"/>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239E4EE9-E29B-39D5-786C-326BF86A8540}"/>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B002D619-D016-48CC-DF80-3290ED464420}"/>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0A721F03-CC63-BA5A-C020-C9EF51634AC7}"/>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47" name="组合 46">
                <a:extLst>
                  <a:ext uri="{FF2B5EF4-FFF2-40B4-BE49-F238E27FC236}">
                    <a16:creationId xmlns:a16="http://schemas.microsoft.com/office/drawing/2014/main" id="{6A1A5090-7395-E0CD-D34C-6F7F3CED4477}"/>
                  </a:ext>
                </a:extLst>
              </p:cNvPr>
              <p:cNvGrpSpPr/>
              <p:nvPr userDrawn="1"/>
            </p:nvGrpSpPr>
            <p:grpSpPr>
              <a:xfrm>
                <a:off x="2487485" y="3830214"/>
                <a:ext cx="173892" cy="129934"/>
                <a:chOff x="9130663" y="924063"/>
                <a:chExt cx="173892" cy="129934"/>
              </a:xfrm>
            </p:grpSpPr>
            <p:sp>
              <p:nvSpPr>
                <p:cNvPr id="63" name="任意多边形: 形状 62">
                  <a:extLst>
                    <a:ext uri="{FF2B5EF4-FFF2-40B4-BE49-F238E27FC236}">
                      <a16:creationId xmlns:a16="http://schemas.microsoft.com/office/drawing/2014/main" id="{606EDD94-9038-3D87-343C-FB4A5B0E07C0}"/>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13CF8D77-38B1-8DED-F051-664540FB3A7C}"/>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48" name="组合 47">
                <a:extLst>
                  <a:ext uri="{FF2B5EF4-FFF2-40B4-BE49-F238E27FC236}">
                    <a16:creationId xmlns:a16="http://schemas.microsoft.com/office/drawing/2014/main" id="{2A1E6E3D-E73F-C778-97E2-A812E1C6C529}"/>
                  </a:ext>
                </a:extLst>
              </p:cNvPr>
              <p:cNvGrpSpPr/>
              <p:nvPr userDrawn="1"/>
            </p:nvGrpSpPr>
            <p:grpSpPr>
              <a:xfrm>
                <a:off x="2698897" y="3829531"/>
                <a:ext cx="804243" cy="165482"/>
                <a:chOff x="9323023" y="923380"/>
                <a:chExt cx="804243" cy="165482"/>
              </a:xfrm>
            </p:grpSpPr>
            <p:sp>
              <p:nvSpPr>
                <p:cNvPr id="55" name="任意多边形: 形状 54">
                  <a:extLst>
                    <a:ext uri="{FF2B5EF4-FFF2-40B4-BE49-F238E27FC236}">
                      <a16:creationId xmlns:a16="http://schemas.microsoft.com/office/drawing/2014/main" id="{E89EFF8C-A167-9970-81DA-C123EDDE5958}"/>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20521537-9005-B447-B264-2B4E203FB2A4}"/>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ACA47388-9981-EE51-E951-A3EB7C7E96F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BB12C70-63E5-58D8-FBF0-E3EE13751B46}"/>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22A7C498-1945-4F39-32EC-3A5D4539D6E3}"/>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C30E6672-D9CE-1B2D-5D49-235A5B76A8C3}"/>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24DD825E-2415-0EF8-6BF6-AEA9C0805221}"/>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12F228A6-D0A9-7D00-9304-B36C7D9C9F8E}"/>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49" name="组合 48">
                <a:extLst>
                  <a:ext uri="{FF2B5EF4-FFF2-40B4-BE49-F238E27FC236}">
                    <a16:creationId xmlns:a16="http://schemas.microsoft.com/office/drawing/2014/main" id="{244A2369-1070-5F44-C5C8-FEBE973E53D5}"/>
                  </a:ext>
                </a:extLst>
              </p:cNvPr>
              <p:cNvGrpSpPr/>
              <p:nvPr userDrawn="1"/>
            </p:nvGrpSpPr>
            <p:grpSpPr>
              <a:xfrm>
                <a:off x="3550756" y="3868116"/>
                <a:ext cx="359700" cy="92032"/>
                <a:chOff x="10146307" y="961965"/>
                <a:chExt cx="359700" cy="92032"/>
              </a:xfrm>
            </p:grpSpPr>
            <p:sp>
              <p:nvSpPr>
                <p:cNvPr id="51" name="任意多边形: 形状 50">
                  <a:extLst>
                    <a:ext uri="{FF2B5EF4-FFF2-40B4-BE49-F238E27FC236}">
                      <a16:creationId xmlns:a16="http://schemas.microsoft.com/office/drawing/2014/main" id="{AFB459BF-C621-0B8F-706C-C7694D5C71B0}"/>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2" name="任意多边形: 形状 51">
                  <a:extLst>
                    <a:ext uri="{FF2B5EF4-FFF2-40B4-BE49-F238E27FC236}">
                      <a16:creationId xmlns:a16="http://schemas.microsoft.com/office/drawing/2014/main" id="{D6DF0F95-2BE9-45BA-386C-66160906D4E3}"/>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3" name="任意多边形: 形状 52">
                  <a:extLst>
                    <a:ext uri="{FF2B5EF4-FFF2-40B4-BE49-F238E27FC236}">
                      <a16:creationId xmlns:a16="http://schemas.microsoft.com/office/drawing/2014/main" id="{74934C67-039C-FEC1-0198-0870FFD22447}"/>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4" name="任意多边形: 形状 53">
                  <a:extLst>
                    <a:ext uri="{FF2B5EF4-FFF2-40B4-BE49-F238E27FC236}">
                      <a16:creationId xmlns:a16="http://schemas.microsoft.com/office/drawing/2014/main" id="{8812B083-1465-A0CE-27C3-88D3500A1434}"/>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50" name="任意多边形: 形状 49">
                <a:extLst>
                  <a:ext uri="{FF2B5EF4-FFF2-40B4-BE49-F238E27FC236}">
                    <a16:creationId xmlns:a16="http://schemas.microsoft.com/office/drawing/2014/main" id="{08DA06E7-DB13-D91E-0247-24FC82069F98}"/>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40" name="矩形 39">
              <a:hlinkClick r:id="rId2"/>
              <a:extLst>
                <a:ext uri="{FF2B5EF4-FFF2-40B4-BE49-F238E27FC236}">
                  <a16:creationId xmlns:a16="http://schemas.microsoft.com/office/drawing/2014/main" id="{1DBE33E5-F113-9DDF-B4C4-01417AA6CCA5}"/>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a:extLst>
              <a:ext uri="{FF2B5EF4-FFF2-40B4-BE49-F238E27FC236}">
                <a16:creationId xmlns:a16="http://schemas.microsoft.com/office/drawing/2014/main" id="{1E805515-D43D-E612-0D81-9FBB7287AF3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70" name="直接连接符 69">
            <a:extLst>
              <a:ext uri="{FF2B5EF4-FFF2-40B4-BE49-F238E27FC236}">
                <a16:creationId xmlns:a16="http://schemas.microsoft.com/office/drawing/2014/main" id="{93F3A60C-65E6-8099-3FE8-71B1500798B9}"/>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71" name="任意多边形: 形状 70">
            <a:extLst>
              <a:ext uri="{FF2B5EF4-FFF2-40B4-BE49-F238E27FC236}">
                <a16:creationId xmlns:a16="http://schemas.microsoft.com/office/drawing/2014/main" id="{46BE660F-2121-B7F2-8925-6D5F4EF0ED0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7134092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tags" Target="../tags/tag6.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5.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ags" Target="../tags/tag4.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tags" Target="../tags/tag3.xml"/><Relationship Id="rId4" Type="http://schemas.openxmlformats.org/officeDocument/2006/relationships/slideLayout" Target="../slideLayouts/slideLayout4.xml"/><Relationship Id="rId9" Type="http://schemas.openxmlformats.org/officeDocument/2006/relationships/tags" Target="../tags/tag2.xml"/><Relationship Id="rId14" Type="http://schemas.openxmlformats.org/officeDocument/2006/relationships/tags" Target="../tags/tag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a:xfrm>
          <a:off x="0" y="0"/>
          <a:ext cx="0" cy="0"/>
          <a:chOff x="0" y="0"/>
          <a:chExt cx="0" cy="0"/>
        </a:xfrm>
      </p:grpSpPr>
      <p:pic>
        <p:nvPicPr>
          <p:cNvPr id="2" name="图片 1" descr="图片1_upscayl_4x_realesrgan-x4plus"/>
          <p:cNvPicPr>
            <a:picLocks noChangeAspect="1"/>
          </p:cNvPicPr>
          <p:nvPr userDrawn="1">
            <p:custDataLst>
              <p:tags r:id="rId9"/>
            </p:custDataLst>
          </p:nvPr>
        </p:nvPicPr>
        <p:blipFill>
          <a:blip r:embed="rId15"/>
          <a:stretch>
            <a:fillRect/>
          </a:stretch>
        </p:blipFill>
        <p:spPr>
          <a:xfrm>
            <a:off x="0" y="0"/>
            <a:ext cx="12192000" cy="6858000"/>
          </a:xfrm>
          <a:prstGeom prst="rect">
            <a:avLst/>
          </a:prstGeom>
        </p:spPr>
      </p:pic>
      <p:sp>
        <p:nvSpPr>
          <p:cNvPr id="12" name="标题"/>
          <p:cNvSpPr txBox="1">
            <a:spLocks noGrp="1"/>
          </p:cNvSpPr>
          <p:nvPr>
            <p:ph type="title" idx="1"/>
            <p:custDataLst>
              <p:tags r:id="rId10"/>
            </p:custDataLst>
          </p:nvPr>
        </p:nvSpPr>
        <p:spPr>
          <a:xfrm>
            <a:off x="608400" y="588080"/>
            <a:ext cx="10969200" cy="583565"/>
          </a:xfrm>
          <a:prstGeom prst="rect">
            <a:avLst/>
          </a:prstGeom>
          <a:noFill/>
        </p:spPr>
        <p:txBody>
          <a:bodyPr vert="horz" wrap="square" rtlCol="0">
            <a:normAutofit/>
          </a:bodyPr>
          <a:lstStyle>
            <a:defPPr>
              <a:defRPr lang="zh-CN"/>
            </a:defPPr>
            <a:lvl1pPr marL="0" marR="0" lvl="0" algn="ctr" defTabSz="914400" rtl="0" eaLnBrk="1" fontAlgn="auto" latinLnBrk="0" hangingPunct="1">
              <a:lnSpc>
                <a:spcPct val="100000"/>
              </a:lnSpc>
              <a:buClrTx/>
              <a:buSzTx/>
              <a:buFontTx/>
              <a:buNone/>
              <a:defRPr kumimoji="0" lang="zh-CN" altLang="en-US" sz="3200" b="1" i="0" u="none" strike="noStrike" kern="1200" cap="none" spc="0" normalizeH="0" baseline="0" noProof="1" dirty="0">
                <a:solidFill>
                  <a:schemeClr val="bg1"/>
                </a:solidFill>
                <a:effectLst>
                  <a:innerShdw dist="12700" dir="16200000">
                    <a:schemeClr val="bg1">
                      <a:alpha val="70000"/>
                    </a:schemeClr>
                  </a:innerShdw>
                </a:effectLst>
                <a:latin typeface="+mj-ea"/>
                <a:ea typeface="+mj-ea"/>
                <a:cs typeface="MiSans" panose="00000500000000000000" charset="-122"/>
                <a:sym typeface="+mn-ea"/>
              </a:defRPr>
            </a:lvl1pPr>
          </a:lstStyle>
          <a:p>
            <a:pPr lvl="0" algn="ctr">
              <a:buClrTx/>
              <a:buSzTx/>
              <a:buFontTx/>
            </a:pPr>
            <a:r>
              <a:rPr>
                <a:sym typeface="+mn-ea"/>
              </a:rPr>
              <a:t>单击此处编辑母版标题样式</a:t>
            </a:r>
          </a:p>
        </p:txBody>
      </p:sp>
      <p:sp>
        <p:nvSpPr>
          <p:cNvPr id="13" name="日期占位符 12"/>
          <p:cNvSpPr>
            <a:spLocks noGrp="1"/>
          </p:cNvSpPr>
          <p:nvPr>
            <p:ph type="dt" sz="half" idx="10"/>
            <p:custDataLst>
              <p:tags r:id="rId11"/>
            </p:custDataLst>
          </p:nvPr>
        </p:nvSpPr>
        <p:spPr>
          <a:xfrm>
            <a:off x="838200" y="6356350"/>
            <a:ext cx="2743200" cy="365125"/>
          </a:xfrm>
        </p:spPr>
        <p:txBody>
          <a:bodyPr/>
          <a:lstStyle/>
          <a:p>
            <a:fld id="{297C79FE-DCC0-4620-A566-16CA7A0CE41F}" type="datetimeFigureOut">
              <a:rPr lang="zh-CN" altLang="en-US" smtClean="0"/>
              <a:t>2023/11/13</a:t>
            </a:fld>
            <a:endParaRPr lang="zh-CN" altLang="en-US" dirty="0"/>
          </a:p>
        </p:txBody>
      </p:sp>
      <p:sp>
        <p:nvSpPr>
          <p:cNvPr id="14" name="页脚占位符 13"/>
          <p:cNvSpPr>
            <a:spLocks noGrp="1"/>
          </p:cNvSpPr>
          <p:nvPr>
            <p:ph type="ftr" sz="quarter" idx="11"/>
            <p:custDataLst>
              <p:tags r:id="rId12"/>
            </p:custDataLst>
          </p:nvPr>
        </p:nvSpPr>
        <p:spPr>
          <a:xfrm>
            <a:off x="4038600" y="6356350"/>
            <a:ext cx="4114800" cy="365125"/>
          </a:xfrm>
        </p:spPr>
        <p:txBody>
          <a:bodyPr/>
          <a:lstStyle/>
          <a:p>
            <a:endParaRPr lang="zh-CN" altLang="en-US" dirty="0"/>
          </a:p>
        </p:txBody>
      </p:sp>
      <p:sp>
        <p:nvSpPr>
          <p:cNvPr id="15" name="灯片编号占位符 14"/>
          <p:cNvSpPr>
            <a:spLocks noGrp="1"/>
          </p:cNvSpPr>
          <p:nvPr>
            <p:ph type="sldNum" sz="quarter" idx="12"/>
            <p:custDataLst>
              <p:tags r:id="rId13"/>
            </p:custDataLst>
          </p:nvPr>
        </p:nvSpPr>
        <p:spPr>
          <a:xfrm>
            <a:off x="8610600" y="6356350"/>
            <a:ext cx="2743200" cy="365125"/>
          </a:xfrm>
        </p:spPr>
        <p:txBody>
          <a:bodyPr/>
          <a:lstStyle/>
          <a:p>
            <a:fld id="{515A922F-1294-4387-9CB3-FCC8465D972A}" type="slidenum">
              <a:rPr lang="zh-CN" altLang="en-US" smtClean="0"/>
              <a:t>‹#›</a:t>
            </a:fld>
            <a:endParaRPr lang="zh-CN" altLang="en-US" dirty="0"/>
          </a:p>
        </p:txBody>
      </p:sp>
      <p:sp>
        <p:nvSpPr>
          <p:cNvPr id="16" name="KSO_TEMPLATE" hidden="1"/>
          <p:cNvSpPr/>
          <p:nvPr userDrawn="1">
            <p:custDataLst>
              <p:tags r:id="rId14"/>
            </p:custDataLst>
          </p:nvPr>
        </p:nvSpPr>
        <p:spPr>
          <a:xfrm>
            <a:off x="0" y="0"/>
            <a:ext cx="0" cy="0"/>
          </a:xfrm>
          <a:prstGeom prst="rect">
            <a:avLst/>
          </a:prstGeom>
          <a:solidFill>
            <a:schemeClr val="bg1"/>
          </a:solidFill>
          <a:ln>
            <a:solidFill>
              <a:srgbClr val="DCD6CA"/>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3" r:id="rId2"/>
    <p:sldLayoutId id="2147483666" r:id="rId3"/>
    <p:sldLayoutId id="2147483667" r:id="rId4"/>
    <p:sldLayoutId id="2147483671" r:id="rId5"/>
    <p:sldLayoutId id="2147483672" r:id="rId6"/>
    <p:sldLayoutId id="2147483673" r:id="rId7"/>
  </p:sldLayoutIdLs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charset="-122"/>
          <a:ea typeface="微软雅黑" panose="020B0503020204020204" charset="-122"/>
          <a:cs typeface="微软雅黑" panose="020B0503020204020204"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charset="-122"/>
          <a:ea typeface="微软雅黑" panose="020B0503020204020204" charset="-122"/>
          <a:cs typeface="微软雅黑" panose="020B050302020402020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微软雅黑" panose="020B0503020204020204"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charset="-122"/>
          <a:ea typeface="微软雅黑" panose="020B0503020204020204" charset="-122"/>
          <a:cs typeface="微软雅黑" panose="020B0503020204020204"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46.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55.xml"/></Relationships>
</file>

<file path=ppt/slides/_rels/slide11.xml.rels><?xml version="1.0" encoding="UTF-8" standalone="yes"?>
<Relationships xmlns="http://schemas.openxmlformats.org/package/2006/relationships"><Relationship Id="rId3" Type="http://schemas.openxmlformats.org/officeDocument/2006/relationships/tags" Target="../tags/tag158.xml"/><Relationship Id="rId2" Type="http://schemas.openxmlformats.org/officeDocument/2006/relationships/tags" Target="../tags/tag157.xml"/><Relationship Id="rId1" Type="http://schemas.openxmlformats.org/officeDocument/2006/relationships/tags" Target="../tags/tag156.xml"/><Relationship Id="rId5" Type="http://schemas.openxmlformats.org/officeDocument/2006/relationships/notesSlide" Target="../notesSlides/notesSlide11.xml"/><Relationship Id="rId4"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tags" Target="../tags/tag161.xml"/><Relationship Id="rId2" Type="http://schemas.openxmlformats.org/officeDocument/2006/relationships/tags" Target="../tags/tag160.xml"/><Relationship Id="rId1" Type="http://schemas.openxmlformats.org/officeDocument/2006/relationships/tags" Target="../tags/tag159.xml"/><Relationship Id="rId5" Type="http://schemas.openxmlformats.org/officeDocument/2006/relationships/notesSlide" Target="../notesSlides/notesSlide12.xml"/><Relationship Id="rId4"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8" Type="http://schemas.openxmlformats.org/officeDocument/2006/relationships/tags" Target="../tags/tag169.xml"/><Relationship Id="rId13" Type="http://schemas.openxmlformats.org/officeDocument/2006/relationships/tags" Target="../tags/tag174.xml"/><Relationship Id="rId18" Type="http://schemas.openxmlformats.org/officeDocument/2006/relationships/tags" Target="../tags/tag179.xml"/><Relationship Id="rId26" Type="http://schemas.openxmlformats.org/officeDocument/2006/relationships/tags" Target="../tags/tag187.xml"/><Relationship Id="rId3" Type="http://schemas.openxmlformats.org/officeDocument/2006/relationships/tags" Target="../tags/tag164.xml"/><Relationship Id="rId21" Type="http://schemas.openxmlformats.org/officeDocument/2006/relationships/tags" Target="../tags/tag182.xml"/><Relationship Id="rId7" Type="http://schemas.openxmlformats.org/officeDocument/2006/relationships/tags" Target="../tags/tag168.xml"/><Relationship Id="rId12" Type="http://schemas.openxmlformats.org/officeDocument/2006/relationships/tags" Target="../tags/tag173.xml"/><Relationship Id="rId17" Type="http://schemas.openxmlformats.org/officeDocument/2006/relationships/tags" Target="../tags/tag178.xml"/><Relationship Id="rId25" Type="http://schemas.openxmlformats.org/officeDocument/2006/relationships/tags" Target="../tags/tag186.xml"/><Relationship Id="rId2" Type="http://schemas.openxmlformats.org/officeDocument/2006/relationships/tags" Target="../tags/tag163.xml"/><Relationship Id="rId16" Type="http://schemas.openxmlformats.org/officeDocument/2006/relationships/tags" Target="../tags/tag177.xml"/><Relationship Id="rId20" Type="http://schemas.openxmlformats.org/officeDocument/2006/relationships/tags" Target="../tags/tag181.xml"/><Relationship Id="rId29" Type="http://schemas.openxmlformats.org/officeDocument/2006/relationships/notesSlide" Target="../notesSlides/notesSlide13.xml"/><Relationship Id="rId1" Type="http://schemas.openxmlformats.org/officeDocument/2006/relationships/tags" Target="../tags/tag162.xml"/><Relationship Id="rId6" Type="http://schemas.openxmlformats.org/officeDocument/2006/relationships/tags" Target="../tags/tag167.xml"/><Relationship Id="rId11" Type="http://schemas.openxmlformats.org/officeDocument/2006/relationships/tags" Target="../tags/tag172.xml"/><Relationship Id="rId24" Type="http://schemas.openxmlformats.org/officeDocument/2006/relationships/tags" Target="../tags/tag185.xml"/><Relationship Id="rId5" Type="http://schemas.openxmlformats.org/officeDocument/2006/relationships/tags" Target="../tags/tag166.xml"/><Relationship Id="rId15" Type="http://schemas.openxmlformats.org/officeDocument/2006/relationships/tags" Target="../tags/tag176.xml"/><Relationship Id="rId23" Type="http://schemas.openxmlformats.org/officeDocument/2006/relationships/tags" Target="../tags/tag184.xml"/><Relationship Id="rId28" Type="http://schemas.openxmlformats.org/officeDocument/2006/relationships/slideLayout" Target="../slideLayouts/slideLayout4.xml"/><Relationship Id="rId10" Type="http://schemas.openxmlformats.org/officeDocument/2006/relationships/tags" Target="../tags/tag171.xml"/><Relationship Id="rId19" Type="http://schemas.openxmlformats.org/officeDocument/2006/relationships/tags" Target="../tags/tag180.xml"/><Relationship Id="rId4" Type="http://schemas.openxmlformats.org/officeDocument/2006/relationships/tags" Target="../tags/tag165.xml"/><Relationship Id="rId9" Type="http://schemas.openxmlformats.org/officeDocument/2006/relationships/tags" Target="../tags/tag170.xml"/><Relationship Id="rId14" Type="http://schemas.openxmlformats.org/officeDocument/2006/relationships/tags" Target="../tags/tag175.xml"/><Relationship Id="rId22" Type="http://schemas.openxmlformats.org/officeDocument/2006/relationships/tags" Target="../tags/tag183.xml"/><Relationship Id="rId27" Type="http://schemas.openxmlformats.org/officeDocument/2006/relationships/tags" Target="../tags/tag188.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89.xml"/></Relationships>
</file>

<file path=ppt/slides/_rels/slide15.xml.rels><?xml version="1.0" encoding="UTF-8" standalone="yes"?>
<Relationships xmlns="http://schemas.openxmlformats.org/package/2006/relationships"><Relationship Id="rId3" Type="http://schemas.openxmlformats.org/officeDocument/2006/relationships/tags" Target="../tags/tag192.xml"/><Relationship Id="rId2" Type="http://schemas.openxmlformats.org/officeDocument/2006/relationships/tags" Target="../tags/tag191.xml"/><Relationship Id="rId1" Type="http://schemas.openxmlformats.org/officeDocument/2006/relationships/tags" Target="../tags/tag190.xml"/><Relationship Id="rId5" Type="http://schemas.openxmlformats.org/officeDocument/2006/relationships/notesSlide" Target="../notesSlides/notesSlide15.xml"/><Relationship Id="rId4"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tags" Target="../tags/tag195.xml"/><Relationship Id="rId2" Type="http://schemas.openxmlformats.org/officeDocument/2006/relationships/tags" Target="../tags/tag194.xml"/><Relationship Id="rId1" Type="http://schemas.openxmlformats.org/officeDocument/2006/relationships/tags" Target="../tags/tag193.xml"/><Relationship Id="rId6" Type="http://schemas.openxmlformats.org/officeDocument/2006/relationships/image" Target="../media/image8.png"/><Relationship Id="rId5" Type="http://schemas.openxmlformats.org/officeDocument/2006/relationships/notesSlide" Target="../notesSlides/notesSlide16.xml"/><Relationship Id="rId4"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tags" Target="../tags/tag198.xml"/><Relationship Id="rId2" Type="http://schemas.openxmlformats.org/officeDocument/2006/relationships/tags" Target="../tags/tag197.xml"/><Relationship Id="rId1" Type="http://schemas.openxmlformats.org/officeDocument/2006/relationships/tags" Target="../tags/tag196.xml"/><Relationship Id="rId5" Type="http://schemas.openxmlformats.org/officeDocument/2006/relationships/notesSlide" Target="../notesSlides/notesSlide17.xml"/><Relationship Id="rId4"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hyperlink" Target="http://www.51pptmoban.com/zt/jiuyeshizhan/" TargetMode="External"/><Relationship Id="rId5" Type="http://schemas.openxmlformats.org/officeDocument/2006/relationships/image" Target="../media/image11.svg"/><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8" Type="http://schemas.openxmlformats.org/officeDocument/2006/relationships/tags" Target="../tags/tag54.xml"/><Relationship Id="rId13" Type="http://schemas.openxmlformats.org/officeDocument/2006/relationships/tags" Target="../tags/tag59.xml"/><Relationship Id="rId3" Type="http://schemas.openxmlformats.org/officeDocument/2006/relationships/tags" Target="../tags/tag49.xml"/><Relationship Id="rId7" Type="http://schemas.openxmlformats.org/officeDocument/2006/relationships/tags" Target="../tags/tag53.xml"/><Relationship Id="rId12" Type="http://schemas.openxmlformats.org/officeDocument/2006/relationships/tags" Target="../tags/tag58.xml"/><Relationship Id="rId2" Type="http://schemas.openxmlformats.org/officeDocument/2006/relationships/tags" Target="../tags/tag48.xml"/><Relationship Id="rId16" Type="http://schemas.openxmlformats.org/officeDocument/2006/relationships/notesSlide" Target="../notesSlides/notesSlide2.xml"/><Relationship Id="rId1" Type="http://schemas.openxmlformats.org/officeDocument/2006/relationships/tags" Target="../tags/tag47.xml"/><Relationship Id="rId6" Type="http://schemas.openxmlformats.org/officeDocument/2006/relationships/tags" Target="../tags/tag52.xml"/><Relationship Id="rId11" Type="http://schemas.openxmlformats.org/officeDocument/2006/relationships/tags" Target="../tags/tag57.xml"/><Relationship Id="rId5" Type="http://schemas.openxmlformats.org/officeDocument/2006/relationships/tags" Target="../tags/tag51.xml"/><Relationship Id="rId15" Type="http://schemas.openxmlformats.org/officeDocument/2006/relationships/slideLayout" Target="../slideLayouts/slideLayout3.xml"/><Relationship Id="rId10" Type="http://schemas.openxmlformats.org/officeDocument/2006/relationships/tags" Target="../tags/tag56.xml"/><Relationship Id="rId4" Type="http://schemas.openxmlformats.org/officeDocument/2006/relationships/tags" Target="../tags/tag50.xml"/><Relationship Id="rId9" Type="http://schemas.openxmlformats.org/officeDocument/2006/relationships/tags" Target="../tags/tag55.xml"/><Relationship Id="rId14" Type="http://schemas.openxmlformats.org/officeDocument/2006/relationships/tags" Target="../tags/tag60.xml"/></Relationships>
</file>

<file path=ppt/slides/_rels/slide3.xml.rels><?xml version="1.0" encoding="UTF-8" standalone="yes"?>
<Relationships xmlns="http://schemas.openxmlformats.org/package/2006/relationships"><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tags" Target="../tags/tag61.xml"/><Relationship Id="rId5" Type="http://schemas.openxmlformats.org/officeDocument/2006/relationships/notesSlide" Target="../notesSlides/notesSlide3.xml"/><Relationship Id="rId4"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tags" Target="../tags/tag71.xml"/><Relationship Id="rId13" Type="http://schemas.openxmlformats.org/officeDocument/2006/relationships/tags" Target="../tags/tag76.xml"/><Relationship Id="rId18" Type="http://schemas.openxmlformats.org/officeDocument/2006/relationships/tags" Target="../tags/tag81.xml"/><Relationship Id="rId26" Type="http://schemas.openxmlformats.org/officeDocument/2006/relationships/tags" Target="../tags/tag89.xml"/><Relationship Id="rId3" Type="http://schemas.openxmlformats.org/officeDocument/2006/relationships/tags" Target="../tags/tag66.xml"/><Relationship Id="rId21" Type="http://schemas.openxmlformats.org/officeDocument/2006/relationships/tags" Target="../tags/tag84.xml"/><Relationship Id="rId7" Type="http://schemas.openxmlformats.org/officeDocument/2006/relationships/tags" Target="../tags/tag70.xml"/><Relationship Id="rId12" Type="http://schemas.openxmlformats.org/officeDocument/2006/relationships/tags" Target="../tags/tag75.xml"/><Relationship Id="rId17" Type="http://schemas.openxmlformats.org/officeDocument/2006/relationships/tags" Target="../tags/tag80.xml"/><Relationship Id="rId25" Type="http://schemas.openxmlformats.org/officeDocument/2006/relationships/tags" Target="../tags/tag88.xml"/><Relationship Id="rId2" Type="http://schemas.openxmlformats.org/officeDocument/2006/relationships/tags" Target="../tags/tag65.xml"/><Relationship Id="rId16" Type="http://schemas.openxmlformats.org/officeDocument/2006/relationships/tags" Target="../tags/tag79.xml"/><Relationship Id="rId20" Type="http://schemas.openxmlformats.org/officeDocument/2006/relationships/tags" Target="../tags/tag83.xml"/><Relationship Id="rId29" Type="http://schemas.openxmlformats.org/officeDocument/2006/relationships/slideLayout" Target="../slideLayouts/slideLayout4.xml"/><Relationship Id="rId1" Type="http://schemas.openxmlformats.org/officeDocument/2006/relationships/tags" Target="../tags/tag64.xml"/><Relationship Id="rId6" Type="http://schemas.openxmlformats.org/officeDocument/2006/relationships/tags" Target="../tags/tag69.xml"/><Relationship Id="rId11" Type="http://schemas.openxmlformats.org/officeDocument/2006/relationships/tags" Target="../tags/tag74.xml"/><Relationship Id="rId24" Type="http://schemas.openxmlformats.org/officeDocument/2006/relationships/tags" Target="../tags/tag87.xml"/><Relationship Id="rId5" Type="http://schemas.openxmlformats.org/officeDocument/2006/relationships/tags" Target="../tags/tag68.xml"/><Relationship Id="rId15" Type="http://schemas.openxmlformats.org/officeDocument/2006/relationships/tags" Target="../tags/tag78.xml"/><Relationship Id="rId23" Type="http://schemas.openxmlformats.org/officeDocument/2006/relationships/tags" Target="../tags/tag86.xml"/><Relationship Id="rId28" Type="http://schemas.openxmlformats.org/officeDocument/2006/relationships/tags" Target="../tags/tag91.xml"/><Relationship Id="rId10" Type="http://schemas.openxmlformats.org/officeDocument/2006/relationships/tags" Target="../tags/tag73.xml"/><Relationship Id="rId19" Type="http://schemas.openxmlformats.org/officeDocument/2006/relationships/tags" Target="../tags/tag82.xml"/><Relationship Id="rId4" Type="http://schemas.openxmlformats.org/officeDocument/2006/relationships/tags" Target="../tags/tag67.xml"/><Relationship Id="rId9" Type="http://schemas.openxmlformats.org/officeDocument/2006/relationships/tags" Target="../tags/tag72.xml"/><Relationship Id="rId14" Type="http://schemas.openxmlformats.org/officeDocument/2006/relationships/tags" Target="../tags/tag77.xml"/><Relationship Id="rId22" Type="http://schemas.openxmlformats.org/officeDocument/2006/relationships/tags" Target="../tags/tag85.xml"/><Relationship Id="rId27" Type="http://schemas.openxmlformats.org/officeDocument/2006/relationships/tags" Target="../tags/tag90.xml"/><Relationship Id="rId30"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8" Type="http://schemas.openxmlformats.org/officeDocument/2006/relationships/tags" Target="../tags/tag99.xml"/><Relationship Id="rId3" Type="http://schemas.openxmlformats.org/officeDocument/2006/relationships/tags" Target="../tags/tag94.xml"/><Relationship Id="rId7" Type="http://schemas.openxmlformats.org/officeDocument/2006/relationships/tags" Target="../tags/tag98.xml"/><Relationship Id="rId2" Type="http://schemas.openxmlformats.org/officeDocument/2006/relationships/tags" Target="../tags/tag93.xml"/><Relationship Id="rId1" Type="http://schemas.openxmlformats.org/officeDocument/2006/relationships/tags" Target="../tags/tag92.xml"/><Relationship Id="rId6" Type="http://schemas.openxmlformats.org/officeDocument/2006/relationships/tags" Target="../tags/tag97.xml"/><Relationship Id="rId11" Type="http://schemas.openxmlformats.org/officeDocument/2006/relationships/image" Target="../media/image6.png"/><Relationship Id="rId5" Type="http://schemas.openxmlformats.org/officeDocument/2006/relationships/tags" Target="../tags/tag96.xml"/><Relationship Id="rId10" Type="http://schemas.openxmlformats.org/officeDocument/2006/relationships/notesSlide" Target="../notesSlides/notesSlide5.xml"/><Relationship Id="rId4" Type="http://schemas.openxmlformats.org/officeDocument/2006/relationships/tags" Target="../tags/tag95.xml"/><Relationship Id="rId9"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8" Type="http://schemas.openxmlformats.org/officeDocument/2006/relationships/tags" Target="../tags/tag107.xml"/><Relationship Id="rId13" Type="http://schemas.openxmlformats.org/officeDocument/2006/relationships/tags" Target="../tags/tag112.xml"/><Relationship Id="rId18" Type="http://schemas.openxmlformats.org/officeDocument/2006/relationships/tags" Target="../tags/tag117.xml"/><Relationship Id="rId3" Type="http://schemas.openxmlformats.org/officeDocument/2006/relationships/tags" Target="../tags/tag102.xml"/><Relationship Id="rId21" Type="http://schemas.openxmlformats.org/officeDocument/2006/relationships/tags" Target="../tags/tag120.xml"/><Relationship Id="rId7" Type="http://schemas.openxmlformats.org/officeDocument/2006/relationships/tags" Target="../tags/tag106.xml"/><Relationship Id="rId12" Type="http://schemas.openxmlformats.org/officeDocument/2006/relationships/tags" Target="../tags/tag111.xml"/><Relationship Id="rId17" Type="http://schemas.openxmlformats.org/officeDocument/2006/relationships/tags" Target="../tags/tag116.xml"/><Relationship Id="rId25" Type="http://schemas.openxmlformats.org/officeDocument/2006/relationships/notesSlide" Target="../notesSlides/notesSlide6.xml"/><Relationship Id="rId2" Type="http://schemas.openxmlformats.org/officeDocument/2006/relationships/tags" Target="../tags/tag101.xml"/><Relationship Id="rId16" Type="http://schemas.openxmlformats.org/officeDocument/2006/relationships/tags" Target="../tags/tag115.xml"/><Relationship Id="rId20" Type="http://schemas.openxmlformats.org/officeDocument/2006/relationships/tags" Target="../tags/tag119.xml"/><Relationship Id="rId1" Type="http://schemas.openxmlformats.org/officeDocument/2006/relationships/tags" Target="../tags/tag100.xml"/><Relationship Id="rId6" Type="http://schemas.openxmlformats.org/officeDocument/2006/relationships/tags" Target="../tags/tag105.xml"/><Relationship Id="rId11" Type="http://schemas.openxmlformats.org/officeDocument/2006/relationships/tags" Target="../tags/tag110.xml"/><Relationship Id="rId24" Type="http://schemas.openxmlformats.org/officeDocument/2006/relationships/slideLayout" Target="../slideLayouts/slideLayout4.xml"/><Relationship Id="rId5" Type="http://schemas.openxmlformats.org/officeDocument/2006/relationships/tags" Target="../tags/tag104.xml"/><Relationship Id="rId15" Type="http://schemas.openxmlformats.org/officeDocument/2006/relationships/tags" Target="../tags/tag114.xml"/><Relationship Id="rId23" Type="http://schemas.openxmlformats.org/officeDocument/2006/relationships/tags" Target="../tags/tag122.xml"/><Relationship Id="rId10" Type="http://schemas.openxmlformats.org/officeDocument/2006/relationships/tags" Target="../tags/tag109.xml"/><Relationship Id="rId19" Type="http://schemas.openxmlformats.org/officeDocument/2006/relationships/tags" Target="../tags/tag118.xml"/><Relationship Id="rId4" Type="http://schemas.openxmlformats.org/officeDocument/2006/relationships/tags" Target="../tags/tag103.xml"/><Relationship Id="rId9" Type="http://schemas.openxmlformats.org/officeDocument/2006/relationships/tags" Target="../tags/tag108.xml"/><Relationship Id="rId14" Type="http://schemas.openxmlformats.org/officeDocument/2006/relationships/tags" Target="../tags/tag113.xml"/><Relationship Id="rId22" Type="http://schemas.openxmlformats.org/officeDocument/2006/relationships/tags" Target="../tags/tag12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23.xml"/></Relationships>
</file>

<file path=ppt/slides/_rels/slide8.xml.rels><?xml version="1.0" encoding="UTF-8" standalone="yes"?>
<Relationships xmlns="http://schemas.openxmlformats.org/package/2006/relationships"><Relationship Id="rId8" Type="http://schemas.openxmlformats.org/officeDocument/2006/relationships/tags" Target="../tags/tag131.xml"/><Relationship Id="rId13" Type="http://schemas.openxmlformats.org/officeDocument/2006/relationships/tags" Target="../tags/tag136.xml"/><Relationship Id="rId18" Type="http://schemas.openxmlformats.org/officeDocument/2006/relationships/tags" Target="../tags/tag141.xml"/><Relationship Id="rId26" Type="http://schemas.openxmlformats.org/officeDocument/2006/relationships/tags" Target="../tags/tag149.xml"/><Relationship Id="rId3" Type="http://schemas.openxmlformats.org/officeDocument/2006/relationships/tags" Target="../tags/tag126.xml"/><Relationship Id="rId21" Type="http://schemas.openxmlformats.org/officeDocument/2006/relationships/tags" Target="../tags/tag144.xml"/><Relationship Id="rId7" Type="http://schemas.openxmlformats.org/officeDocument/2006/relationships/tags" Target="../tags/tag130.xml"/><Relationship Id="rId12" Type="http://schemas.openxmlformats.org/officeDocument/2006/relationships/tags" Target="../tags/tag135.xml"/><Relationship Id="rId17" Type="http://schemas.openxmlformats.org/officeDocument/2006/relationships/tags" Target="../tags/tag140.xml"/><Relationship Id="rId25" Type="http://schemas.openxmlformats.org/officeDocument/2006/relationships/tags" Target="../tags/tag148.xml"/><Relationship Id="rId2" Type="http://schemas.openxmlformats.org/officeDocument/2006/relationships/tags" Target="../tags/tag125.xml"/><Relationship Id="rId16" Type="http://schemas.openxmlformats.org/officeDocument/2006/relationships/tags" Target="../tags/tag139.xml"/><Relationship Id="rId20" Type="http://schemas.openxmlformats.org/officeDocument/2006/relationships/tags" Target="../tags/tag143.xml"/><Relationship Id="rId29" Type="http://schemas.openxmlformats.org/officeDocument/2006/relationships/notesSlide" Target="../notesSlides/notesSlide8.xml"/><Relationship Id="rId1" Type="http://schemas.openxmlformats.org/officeDocument/2006/relationships/tags" Target="../tags/tag124.xml"/><Relationship Id="rId6" Type="http://schemas.openxmlformats.org/officeDocument/2006/relationships/tags" Target="../tags/tag129.xml"/><Relationship Id="rId11" Type="http://schemas.openxmlformats.org/officeDocument/2006/relationships/tags" Target="../tags/tag134.xml"/><Relationship Id="rId24" Type="http://schemas.openxmlformats.org/officeDocument/2006/relationships/tags" Target="../tags/tag147.xml"/><Relationship Id="rId5" Type="http://schemas.openxmlformats.org/officeDocument/2006/relationships/tags" Target="../tags/tag128.xml"/><Relationship Id="rId15" Type="http://schemas.openxmlformats.org/officeDocument/2006/relationships/tags" Target="../tags/tag138.xml"/><Relationship Id="rId23" Type="http://schemas.openxmlformats.org/officeDocument/2006/relationships/tags" Target="../tags/tag146.xml"/><Relationship Id="rId28" Type="http://schemas.openxmlformats.org/officeDocument/2006/relationships/slideLayout" Target="../slideLayouts/slideLayout4.xml"/><Relationship Id="rId10" Type="http://schemas.openxmlformats.org/officeDocument/2006/relationships/tags" Target="../tags/tag133.xml"/><Relationship Id="rId19" Type="http://schemas.openxmlformats.org/officeDocument/2006/relationships/tags" Target="../tags/tag142.xml"/><Relationship Id="rId4" Type="http://schemas.openxmlformats.org/officeDocument/2006/relationships/tags" Target="../tags/tag127.xml"/><Relationship Id="rId9" Type="http://schemas.openxmlformats.org/officeDocument/2006/relationships/tags" Target="../tags/tag132.xml"/><Relationship Id="rId14" Type="http://schemas.openxmlformats.org/officeDocument/2006/relationships/tags" Target="../tags/tag137.xml"/><Relationship Id="rId22" Type="http://schemas.openxmlformats.org/officeDocument/2006/relationships/tags" Target="../tags/tag145.xml"/><Relationship Id="rId27" Type="http://schemas.openxmlformats.org/officeDocument/2006/relationships/tags" Target="../tags/tag150.xml"/></Relationships>
</file>

<file path=ppt/slides/_rels/slide9.xml.rels><?xml version="1.0" encoding="UTF-8" standalone="yes"?>
<Relationships xmlns="http://schemas.openxmlformats.org/package/2006/relationships"><Relationship Id="rId3" Type="http://schemas.openxmlformats.org/officeDocument/2006/relationships/tags" Target="../tags/tag153.xml"/><Relationship Id="rId7" Type="http://schemas.openxmlformats.org/officeDocument/2006/relationships/image" Target="../media/image7.png"/><Relationship Id="rId2" Type="http://schemas.openxmlformats.org/officeDocument/2006/relationships/tags" Target="../tags/tag152.xml"/><Relationship Id="rId1" Type="http://schemas.openxmlformats.org/officeDocument/2006/relationships/tags" Target="../tags/tag151.xml"/><Relationship Id="rId6" Type="http://schemas.openxmlformats.org/officeDocument/2006/relationships/notesSlide" Target="../notesSlides/notesSlide9.xml"/><Relationship Id="rId5" Type="http://schemas.openxmlformats.org/officeDocument/2006/relationships/slideLayout" Target="../slideLayouts/slideLayout4.xml"/><Relationship Id="rId4" Type="http://schemas.openxmlformats.org/officeDocument/2006/relationships/tags" Target="../tags/tag15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idx="4"/>
            <p:custDataLst>
              <p:tags r:id="rId2"/>
            </p:custDataLst>
          </p:nvPr>
        </p:nvSpPr>
        <p:spPr/>
        <p:txBody>
          <a:bodyPr/>
          <a:lstStyle/>
          <a:p>
            <a:pPr marL="0" indent="0" algn="l">
              <a:lnSpc>
                <a:spcPct val="120000"/>
              </a:lnSpc>
              <a:spcBef>
                <a:spcPts val="0"/>
              </a:spcBef>
              <a:spcAft>
                <a:spcPts val="0"/>
              </a:spcAft>
              <a:buSzPct val="100000"/>
              <a:buNone/>
            </a:pPr>
            <a:r>
              <a:rPr lang="zh-CN" altLang="en-US" dirty="0">
                <a:solidFill>
                  <a:schemeClr val="lt1"/>
                </a:solidFill>
                <a:latin typeface="+mj-ea"/>
                <a:ea typeface="+mj-ea"/>
                <a:sym typeface="MiSans" panose="00000500000000000000" pitchFamily="2" charset="-122"/>
              </a:rPr>
              <a:t>这里输入标题内容</a:t>
            </a:r>
            <a:endParaRPr lang="zh-CN" altLang="en-US" sz="5800" dirty="0">
              <a:solidFill>
                <a:schemeClr val="lt1"/>
              </a:solidFill>
              <a:effectLst>
                <a:innerShdw dist="12700" dir="16200000">
                  <a:schemeClr val="lt1">
                    <a:alpha val="70000"/>
                  </a:schemeClr>
                </a:innerShdw>
              </a:effectLst>
              <a:latin typeface="+mj-ea"/>
              <a:ea typeface="+mj-ea"/>
              <a:sym typeface="MiSans" panose="00000500000000000000" pitchFamily="2" charset="-122"/>
            </a:endParaRPr>
          </a:p>
        </p:txBody>
      </p:sp>
      <p:sp>
        <p:nvSpPr>
          <p:cNvPr id="5" name="文本占位符 4"/>
          <p:cNvSpPr>
            <a:spLocks noGrp="1"/>
          </p:cNvSpPr>
          <p:nvPr>
            <p:ph type="body" idx="3"/>
            <p:custDataLst>
              <p:tags r:id="rId3"/>
            </p:custDataLst>
          </p:nvPr>
        </p:nvSpPr>
        <p:spPr/>
        <p:txBody>
          <a:bodyPr/>
          <a:lstStyle/>
          <a:p>
            <a:r>
              <a:rPr lang="zh-CN" altLang="en-US" dirty="0">
                <a:gradFill>
                  <a:gsLst>
                    <a:gs pos="100000">
                      <a:schemeClr val="accent2"/>
                    </a:gs>
                    <a:gs pos="0">
                      <a:schemeClr val="accent1"/>
                    </a:gs>
                  </a:gsLst>
                  <a:lin ang="0" scaled="0"/>
                </a:gradFill>
                <a:effectLst>
                  <a:innerShdw dist="12700" dir="16200000">
                    <a:schemeClr val="lt1">
                      <a:alpha val="70000"/>
                    </a:schemeClr>
                  </a:innerShdw>
                </a:effectLst>
                <a:latin typeface="+mj-ea"/>
                <a:ea typeface="+mj-ea"/>
                <a:sym typeface="MiSans" panose="00000500000000000000" pitchFamily="2" charset="-122"/>
              </a:rPr>
              <a:t>添加文档小标题</a:t>
            </a:r>
          </a:p>
        </p:txBody>
      </p:sp>
      <p:sp>
        <p:nvSpPr>
          <p:cNvPr id="6" name="文本占位符 5"/>
          <p:cNvSpPr/>
          <p:nvPr>
            <p:custDataLst>
              <p:tags r:id="rId4"/>
            </p:custDataLst>
          </p:nvPr>
        </p:nvSpPr>
        <p:spPr>
          <a:xfrm>
            <a:off x="1163955" y="4164965"/>
            <a:ext cx="7683500" cy="427355"/>
          </a:xfrm>
          <a:prstGeom prst="rect">
            <a:avLst/>
          </a:prstGeom>
          <a:noFill/>
        </p:spPr>
        <p:txBody>
          <a:bodyPr wrap="square" lIns="0" tIns="0" rIns="0" bIns="0" rtlCol="0" anchor="ctr" anchorCtr="0">
            <a:normAutofit/>
          </a:bodyPr>
          <a:lstStyle>
            <a:lvl1pPr marL="0" marR="0" lvl="0" indent="-228600" algn="l" defTabSz="914400" rtl="0" eaLnBrk="1" fontAlgn="auto" latinLnBrk="0" hangingPunct="1">
              <a:lnSpc>
                <a:spcPct val="120000"/>
              </a:lnSpc>
              <a:spcBef>
                <a:spcPts val="1000"/>
              </a:spcBef>
              <a:buClrTx/>
              <a:buSzTx/>
              <a:buFontTx/>
              <a:buNone/>
              <a:defRPr kumimoji="0" lang="zh-CN" altLang="en-US" sz="1600" b="1" i="0" u="none" strike="noStrike" kern="1200" cap="none" spc="0" normalizeH="0" baseline="0" noProof="1" dirty="0">
                <a:gradFill>
                  <a:gsLst>
                    <a:gs pos="100000">
                      <a:schemeClr val="accent2"/>
                    </a:gs>
                    <a:gs pos="0">
                      <a:schemeClr val="accent1"/>
                    </a:gs>
                  </a:gsLst>
                  <a:lin ang="0" scaled="0"/>
                </a:gradFill>
                <a:effectLst>
                  <a:innerShdw dist="12700" dir="16200000">
                    <a:schemeClr val="lt1">
                      <a:alpha val="70000"/>
                    </a:schemeClr>
                  </a:innerShdw>
                </a:effectLst>
                <a:latin typeface="+mj-lt"/>
                <a:ea typeface="+mj-lt"/>
                <a:cs typeface="MiSans" panose="00000500000000000000" charset="-122"/>
                <a:sym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微软雅黑" panose="020B0503020204020204"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charset="-122"/>
                <a:ea typeface="微软雅黑" panose="020B0503020204020204" charset="-122"/>
                <a:cs typeface="微软雅黑" panose="020B0503020204020204"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200" dirty="0">
                <a:gradFill>
                  <a:gsLst>
                    <a:gs pos="100000">
                      <a:schemeClr val="accent2"/>
                    </a:gs>
                    <a:gs pos="0">
                      <a:schemeClr val="accent1"/>
                    </a:gs>
                  </a:gsLst>
                  <a:lin ang="0" scaled="0"/>
                </a:gradFill>
                <a:effectLst>
                  <a:innerShdw dist="12700" dir="16200000">
                    <a:schemeClr val="lt1">
                      <a:alpha val="70000"/>
                    </a:schemeClr>
                  </a:innerShdw>
                </a:effectLst>
                <a:latin typeface="+mj-ea"/>
                <a:ea typeface="+mj-ea"/>
                <a:sym typeface="MiSans" panose="00000500000000000000" pitchFamily="2" charset="-122"/>
              </a:rPr>
              <a:t>汇报人：阿东</a:t>
            </a: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0">
            <a:extLst>
              <a:ext uri="{FF2B5EF4-FFF2-40B4-BE49-F238E27FC236}">
                <a16:creationId xmlns:a16="http://schemas.microsoft.com/office/drawing/2014/main" id="{0F411860-B4C8-9E7D-F4E5-7270B038448D}"/>
              </a:ext>
            </a:extLst>
          </p:cNvPr>
          <p:cNvSpPr txBox="1">
            <a:spLocks/>
          </p:cNvSpPr>
          <p:nvPr/>
        </p:nvSpPr>
        <p:spPr>
          <a:xfrm>
            <a:off x="6133782" y="1288415"/>
            <a:ext cx="5967095" cy="3479165"/>
          </a:xfrm>
          <a:prstGeom prst="rect">
            <a:avLst/>
          </a:prstGeom>
          <a:noFill/>
        </p:spPr>
        <p:txBody>
          <a:bodyPr vert="horz" wrap="square" lIns="0" tIns="0" rIns="0" bIns="0" rtlCol="0" anchor="ctr" anchorCtr="0">
            <a:normAutofit/>
          </a:bodyPr>
          <a:lstStyle>
            <a:defPPr>
              <a:defRPr lang="zh-CN"/>
            </a:defPPr>
            <a:lvl1pPr marR="0" lvl="0" indent="0" fontAlgn="auto">
              <a:lnSpc>
                <a:spcPct val="100000"/>
              </a:lnSpc>
              <a:spcBef>
                <a:spcPts val="0"/>
              </a:spcBef>
              <a:spcAft>
                <a:spcPts val="0"/>
              </a:spcAft>
              <a:buClrTx/>
              <a:buSzPct val="100000"/>
              <a:buFontTx/>
              <a:buNone/>
              <a:defRPr kumimoji="0" lang="zh-CN" altLang="en-US" sz="6600" b="1" i="0" u="none" strike="noStrike" cap="none" spc="0" normalizeH="0" baseline="0" noProof="1" dirty="0">
                <a:ln>
                  <a:noFill/>
                </a:ln>
                <a:gradFill>
                  <a:gsLst>
                    <a:gs pos="0">
                      <a:schemeClr val="accent1"/>
                    </a:gs>
                    <a:gs pos="100000">
                      <a:schemeClr val="accent2"/>
                    </a:gs>
                  </a:gsLst>
                  <a:lin ang="0" scaled="0"/>
                </a:gradFill>
                <a:effectLst/>
                <a:latin typeface="+mj-ea"/>
                <a:ea typeface="+mj-ea"/>
                <a:cs typeface="MiSans" panose="00000500000000000000" charset="-122"/>
                <a:sym typeface="+mn-ea"/>
              </a:defRPr>
            </a:lvl1pPr>
          </a:lstStyle>
          <a:p>
            <a:r>
              <a:rPr lang="zh-CN" altLang="en-US" dirty="0">
                <a:sym typeface="MiSans" panose="00000500000000000000" pitchFamily="2" charset="-122"/>
              </a:rPr>
              <a:t>未来计划</a:t>
            </a:r>
          </a:p>
        </p:txBody>
      </p:sp>
      <p:sp>
        <p:nvSpPr>
          <p:cNvPr id="5" name="文本占位符 8">
            <a:extLst>
              <a:ext uri="{FF2B5EF4-FFF2-40B4-BE49-F238E27FC236}">
                <a16:creationId xmlns:a16="http://schemas.microsoft.com/office/drawing/2014/main" id="{5B8F7831-8DC5-3429-A73F-C5938697FE93}"/>
              </a:ext>
            </a:extLst>
          </p:cNvPr>
          <p:cNvSpPr txBox="1">
            <a:spLocks/>
          </p:cNvSpPr>
          <p:nvPr/>
        </p:nvSpPr>
        <p:spPr>
          <a:xfrm>
            <a:off x="1033145" y="46911"/>
            <a:ext cx="3646805" cy="6647974"/>
          </a:xfrm>
          <a:prstGeom prst="rect">
            <a:avLst/>
          </a:prstGeom>
          <a:noFill/>
          <a:ln>
            <a:noFill/>
          </a:ln>
        </p:spPr>
        <p:txBody>
          <a:bodyPr wrap="square" lIns="0" tIns="0" rIns="0" bIns="0" rtlCol="0" anchor="ctr" anchorCtr="0">
            <a:spAutoFit/>
          </a:bodyPr>
          <a:lstStyle>
            <a:lvl1pPr marR="0" indent="-228600" algn="ctr" fontAlgn="auto">
              <a:lnSpc>
                <a:spcPct val="100000"/>
              </a:lnSpc>
              <a:spcBef>
                <a:spcPts val="1000"/>
              </a:spcBef>
              <a:buClrTx/>
              <a:buSzTx/>
              <a:buFontTx/>
              <a:buNone/>
              <a:defRPr kumimoji="0" lang="en-US" altLang="zh-CN" sz="43200" b="1" i="0" u="none" strike="noStrike" cap="none" spc="0" normalizeH="0" baseline="0" noProof="1" dirty="0">
                <a:ln w="22225">
                  <a:solidFill>
                    <a:schemeClr val="lt1">
                      <a:alpha val="70000"/>
                    </a:schemeClr>
                  </a:solidFill>
                </a:ln>
                <a:noFill/>
                <a:effectLst>
                  <a:innerShdw dist="12700" dir="16200000">
                    <a:schemeClr val="lt1">
                      <a:alpha val="70000"/>
                    </a:schemeClr>
                  </a:innerShdw>
                </a:effectLst>
                <a:latin typeface="+mn-ea"/>
                <a:cs typeface="MiSans" panose="00000500000000000000" charset="-122"/>
                <a:sym typeface="+mn-ea"/>
              </a:defRPr>
            </a:lvl1pPr>
            <a:lvl2pPr marL="685800" indent="-228600">
              <a:lnSpc>
                <a:spcPct val="90000"/>
              </a:lnSpc>
              <a:spcBef>
                <a:spcPts val="500"/>
              </a:spcBef>
              <a:buFont typeface="Arial" panose="020B0604020202020204" pitchFamily="34" charset="0"/>
              <a:buChar char="•"/>
              <a:defRPr sz="2400">
                <a:latin typeface="微软雅黑" panose="020B0503020204020204" charset="-122"/>
                <a:ea typeface="微软雅黑" panose="020B0503020204020204" charset="-122"/>
                <a:cs typeface="微软雅黑" panose="020B0503020204020204" charset="-122"/>
              </a:defRPr>
            </a:lvl2pPr>
            <a:lvl3pPr marL="1143000" indent="-228600">
              <a:lnSpc>
                <a:spcPct val="90000"/>
              </a:lnSpc>
              <a:spcBef>
                <a:spcPts val="500"/>
              </a:spcBef>
              <a:buFont typeface="Arial" panose="020B0604020202020204" pitchFamily="34" charset="0"/>
              <a:buChar char="•"/>
              <a:defRPr sz="2000">
                <a:latin typeface="微软雅黑" panose="020B0503020204020204" charset="-122"/>
                <a:ea typeface="微软雅黑" panose="020B0503020204020204" charset="-122"/>
                <a:cs typeface="微软雅黑" panose="020B0503020204020204" charset="-122"/>
              </a:defRPr>
            </a:lvl3pPr>
            <a:lvl4pPr marL="1600200" indent="-228600">
              <a:lnSpc>
                <a:spcPct val="90000"/>
              </a:lnSpc>
              <a:spcBef>
                <a:spcPts val="500"/>
              </a:spcBef>
              <a:buFont typeface="Arial" panose="020B0604020202020204" pitchFamily="34" charset="0"/>
              <a:buChar char="•"/>
              <a:defRPr>
                <a:latin typeface="微软雅黑" panose="020B0503020204020204" charset="-122"/>
                <a:ea typeface="微软雅黑" panose="020B0503020204020204" charset="-122"/>
                <a:cs typeface="微软雅黑" panose="020B0503020204020204" charset="-122"/>
              </a:defRPr>
            </a:lvl4pPr>
            <a:lvl5pPr marL="2057400" indent="-228600">
              <a:lnSpc>
                <a:spcPct val="90000"/>
              </a:lnSpc>
              <a:spcBef>
                <a:spcPts val="500"/>
              </a:spcBef>
              <a:buFont typeface="Arial" panose="020B0604020202020204" pitchFamily="34" charset="0"/>
              <a:buChar char="•"/>
              <a:defRPr>
                <a:latin typeface="微软雅黑" panose="020B0503020204020204" charset="-122"/>
                <a:ea typeface="微软雅黑" panose="020B0503020204020204" charset="-122"/>
                <a:cs typeface="微软雅黑" panose="020B050302020402020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sym typeface="MiSans" panose="00000500000000000000" pitchFamily="2" charset="-122"/>
              </a:rPr>
              <a:t>3</a:t>
            </a:r>
            <a:endParaRPr lang="zh-CN" altLang="en-US" dirty="0">
              <a:sym typeface="MiSans" panose="00000500000000000000" pitchFamily="2" charset="-122"/>
            </a:endParaRPr>
          </a:p>
        </p:txBody>
      </p:sp>
      <p:sp>
        <p:nvSpPr>
          <p:cNvPr id="6" name="文本框 5">
            <a:extLst>
              <a:ext uri="{FF2B5EF4-FFF2-40B4-BE49-F238E27FC236}">
                <a16:creationId xmlns:a16="http://schemas.microsoft.com/office/drawing/2014/main" id="{01ED32AF-E24A-0944-5B3A-B0B7D27FFBCE}"/>
              </a:ext>
            </a:extLst>
          </p:cNvPr>
          <p:cNvSpPr txBox="1"/>
          <p:nvPr/>
        </p:nvSpPr>
        <p:spPr>
          <a:xfrm>
            <a:off x="6791325" y="3498535"/>
            <a:ext cx="2695575" cy="369332"/>
          </a:xfrm>
          <a:prstGeom prst="rect">
            <a:avLst/>
          </a:prstGeom>
          <a:noFill/>
        </p:spPr>
        <p:txBody>
          <a:bodyPr wrap="square" rtlCol="0">
            <a:spAutoFit/>
          </a:bodyPr>
          <a:lstStyle>
            <a:defPPr>
              <a:defRPr lang="zh-CN"/>
            </a:defPPr>
            <a:lvl1pPr algn="r">
              <a:defRPr>
                <a:solidFill>
                  <a:schemeClr val="bg1"/>
                </a:solidFill>
                <a:latin typeface="+mn-ea"/>
              </a:defRPr>
            </a:lvl1pPr>
          </a:lstStyle>
          <a:p>
            <a:r>
              <a:rPr lang="en-US" altLang="zh-CN">
                <a:sym typeface="MiSans" panose="00000500000000000000" pitchFamily="2" charset="-122"/>
              </a:rPr>
              <a:t>Future plans</a:t>
            </a:r>
            <a:endParaRPr lang="en-US" altLang="zh-CN" dirty="0">
              <a:sym typeface="MiSans" panose="00000500000000000000" pitchFamily="2" charset="-122"/>
            </a:endParaRPr>
          </a:p>
        </p:txBody>
      </p:sp>
      <p:cxnSp>
        <p:nvCxnSpPr>
          <p:cNvPr id="2" name="直接连接符 1">
            <a:extLst>
              <a:ext uri="{FF2B5EF4-FFF2-40B4-BE49-F238E27FC236}">
                <a16:creationId xmlns:a16="http://schemas.microsoft.com/office/drawing/2014/main" id="{B0228716-32CE-50C4-5EAC-DE65FE7D25F3}"/>
              </a:ext>
            </a:extLst>
          </p:cNvPr>
          <p:cNvCxnSpPr/>
          <p:nvPr/>
        </p:nvCxnSpPr>
        <p:spPr>
          <a:xfrm>
            <a:off x="5648325" y="3429000"/>
            <a:ext cx="3838575" cy="0"/>
          </a:xfrm>
          <a:prstGeom prst="line">
            <a:avLst/>
          </a:prstGeom>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a:xfrm>
          <a:off x="0" y="0"/>
          <a:ext cx="0" cy="0"/>
          <a:chOff x="0" y="0"/>
          <a:chExt cx="0" cy="0"/>
        </a:xfrm>
      </p:grpSpPr>
      <p:sp>
        <p:nvSpPr>
          <p:cNvPr id="256" name="文本框 6"/>
          <p:cNvSpPr txBox="1"/>
          <p:nvPr>
            <p:custDataLst>
              <p:tags r:id="rId2"/>
            </p:custDataLst>
          </p:nvPr>
        </p:nvSpPr>
        <p:spPr>
          <a:xfrm>
            <a:off x="762006" y="287184"/>
            <a:ext cx="10972888" cy="492443"/>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spAutoFit/>
          </a:bodyPr>
          <a:lstStyle>
            <a:defPPr>
              <a:defRPr lang="zh-CN"/>
            </a:defPPr>
            <a:lvl1pPr>
              <a:lnSpc>
                <a:spcPct val="100000"/>
              </a:lnSpc>
              <a:spcBef>
                <a:spcPts val="0"/>
              </a:spcBef>
              <a:spcAft>
                <a:spcPts val="0"/>
              </a:spcAft>
              <a:defRPr sz="3200" b="1" spc="330">
                <a:solidFill>
                  <a:schemeClr val="lt1"/>
                </a:solidFill>
                <a:latin typeface="+mj-ea"/>
                <a:ea typeface="+mj-ea"/>
                <a:cs typeface="微软雅黑" panose="020B0503020204020204" charset="-122"/>
              </a:defRPr>
            </a:lvl1pPr>
          </a:lstStyle>
          <a:p>
            <a:r>
              <a:rPr lang="zh-CN" dirty="0" err="1">
                <a:sym typeface="MiSans" panose="00000500000000000000" pitchFamily="2" charset="-122"/>
              </a:rPr>
              <a:t>目标设定</a:t>
            </a:r>
          </a:p>
        </p:txBody>
      </p:sp>
      <p:cxnSp>
        <p:nvCxnSpPr>
          <p:cNvPr id="3" name="直接连接符 2"/>
          <p:cNvCxnSpPr/>
          <p:nvPr>
            <p:custDataLst>
              <p:tags r:id="rId3"/>
            </p:custDataLst>
          </p:nvPr>
        </p:nvCxnSpPr>
        <p:spPr>
          <a:xfrm>
            <a:off x="533404" y="304800"/>
            <a:ext cx="0" cy="457204"/>
          </a:xfrm>
          <a:prstGeom prst="line">
            <a:avLst/>
          </a:prstGeom>
          <a:ln w="1016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6" name="组合 5">
            <a:extLst>
              <a:ext uri="{FF2B5EF4-FFF2-40B4-BE49-F238E27FC236}">
                <a16:creationId xmlns:a16="http://schemas.microsoft.com/office/drawing/2014/main" id="{EA2816A4-4207-A28B-F8C8-89ACF210AFF0}"/>
              </a:ext>
            </a:extLst>
          </p:cNvPr>
          <p:cNvGrpSpPr/>
          <p:nvPr/>
        </p:nvGrpSpPr>
        <p:grpSpPr>
          <a:xfrm>
            <a:off x="709613" y="3622040"/>
            <a:ext cx="2613025" cy="2456815"/>
            <a:chOff x="709613" y="3622040"/>
            <a:chExt cx="2613025" cy="2456815"/>
          </a:xfrm>
        </p:grpSpPr>
        <p:sp>
          <p:nvSpPr>
            <p:cNvPr id="14" name="矩形 13">
              <a:extLst>
                <a:ext uri="{FF2B5EF4-FFF2-40B4-BE49-F238E27FC236}">
                  <a16:creationId xmlns:a16="http://schemas.microsoft.com/office/drawing/2014/main" id="{A71E74D3-28A9-2F7A-C6C5-21CA366520C9}"/>
                </a:ext>
              </a:extLst>
            </p:cNvPr>
            <p:cNvSpPr/>
            <p:nvPr/>
          </p:nvSpPr>
          <p:spPr>
            <a:xfrm>
              <a:off x="709613" y="3622040"/>
              <a:ext cx="2613025" cy="2456815"/>
            </a:xfrm>
            <a:prstGeom prst="rect">
              <a:avLst/>
            </a:prstGeom>
            <a:gradFill flip="none" rotWithShape="1">
              <a:gsLst>
                <a:gs pos="0">
                  <a:schemeClr val="accent1">
                    <a:lumMod val="5000"/>
                    <a:lumOff val="95000"/>
                    <a:alpha val="10000"/>
                  </a:schemeClr>
                </a:gs>
                <a:gs pos="57000">
                  <a:schemeClr val="accent1">
                    <a:lumMod val="45000"/>
                    <a:lumOff val="55000"/>
                    <a:alpha val="0"/>
                  </a:schemeClr>
                </a:gs>
              </a:gsLst>
              <a:lin ang="13500000" scaled="1"/>
              <a:tileRect/>
            </a:gradFill>
            <a:ln w="12700" cap="rnd">
              <a:gradFill flip="none" rotWithShape="1">
                <a:gsLst>
                  <a:gs pos="71000">
                    <a:schemeClr val="bg1">
                      <a:alpha val="20000"/>
                    </a:schemeClr>
                  </a:gs>
                  <a:gs pos="100000">
                    <a:schemeClr val="bg1"/>
                  </a:gs>
                </a:gsLst>
                <a:lin ang="13500000" scaled="1"/>
                <a:tileRect/>
              </a:gradFill>
              <a:prstDash val="solid"/>
              <a:round/>
            </a:ln>
            <a:effectLst>
              <a:outerShdw blurRad="330200" dist="127000" algn="ctr" rotWithShape="0">
                <a:schemeClr val="accent1">
                  <a:lumMod val="75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8" name="文本框 17">
              <a:extLst>
                <a:ext uri="{FF2B5EF4-FFF2-40B4-BE49-F238E27FC236}">
                  <a16:creationId xmlns:a16="http://schemas.microsoft.com/office/drawing/2014/main" id="{E8513135-2C43-8007-0D7A-8DE59C923CCB}"/>
                </a:ext>
              </a:extLst>
            </p:cNvPr>
            <p:cNvSpPr txBox="1"/>
            <p:nvPr/>
          </p:nvSpPr>
          <p:spPr>
            <a:xfrm flipH="1">
              <a:off x="890189" y="4486952"/>
              <a:ext cx="2299588" cy="1313501"/>
            </a:xfrm>
            <a:prstGeom prst="rect">
              <a:avLst/>
            </a:prstGeom>
            <a:noFill/>
          </p:spPr>
          <p:txBody>
            <a:bodyPr wrap="square" lIns="0" tIns="0" rIns="0" bIns="0" rtlCol="0" anchor="t">
              <a:spAutoFit/>
            </a:bodyPr>
            <a:lstStyle>
              <a:defPPr>
                <a:defRPr lang="zh-CN"/>
              </a:defPPr>
              <a:lvl1pPr>
                <a:lnSpc>
                  <a:spcPct val="120000"/>
                </a:lnSpc>
                <a:spcAft>
                  <a:spcPts val="800"/>
                </a:spcAft>
                <a:defRPr sz="1200" spc="100">
                  <a:solidFill>
                    <a:schemeClr val="bg1"/>
                  </a:solidFill>
                  <a:uFillTx/>
                  <a:latin typeface="+mn-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ym typeface="MiSans" panose="00000500000000000000" pitchFamily="2" charset="-122"/>
                </a:rPr>
                <a:t>此处输入文本内容此处输入文本内容此处输入文本内容此处输入文本内容此处输入文本内容此处输入文本内容此处输入文本内容此处输入文本内容此处输入文本内容</a:t>
              </a:r>
            </a:p>
          </p:txBody>
        </p:sp>
        <p:sp>
          <p:nvSpPr>
            <p:cNvPr id="19" name="文本框 28">
              <a:extLst>
                <a:ext uri="{FF2B5EF4-FFF2-40B4-BE49-F238E27FC236}">
                  <a16:creationId xmlns:a16="http://schemas.microsoft.com/office/drawing/2014/main" id="{F094D1DC-E904-6361-8F1A-7A1CA7A66702}"/>
                </a:ext>
              </a:extLst>
            </p:cNvPr>
            <p:cNvSpPr txBox="1"/>
            <p:nvPr/>
          </p:nvSpPr>
          <p:spPr>
            <a:xfrm flipH="1">
              <a:off x="1149668" y="4062730"/>
              <a:ext cx="1732915" cy="386715"/>
            </a:xfrm>
            <a:prstGeom prst="rect">
              <a:avLst/>
            </a:prstGeom>
            <a:noFill/>
          </p:spPr>
          <p:txBody>
            <a:bodyPr wrap="square"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buClrTx/>
                <a:buSzTx/>
                <a:buFontTx/>
              </a:pPr>
              <a:r>
                <a:rPr lang="zh-CN" altLang="en-US" sz="2000" dirty="0">
                  <a:gradFill>
                    <a:gsLst>
                      <a:gs pos="0">
                        <a:schemeClr val="accent2"/>
                      </a:gs>
                      <a:gs pos="100000">
                        <a:schemeClr val="bg1"/>
                      </a:gs>
                    </a:gsLst>
                    <a:lin ang="13500000" scaled="0"/>
                  </a:gradFill>
                  <a:latin typeface="+mj-ea"/>
                  <a:ea typeface="+mj-ea"/>
                  <a:sym typeface="MiSans Heavy" panose="00000A00000000000000" pitchFamily="2" charset="-122"/>
                </a:rPr>
                <a:t>第一阶段</a:t>
              </a:r>
            </a:p>
          </p:txBody>
        </p:sp>
      </p:grpSp>
      <p:grpSp>
        <p:nvGrpSpPr>
          <p:cNvPr id="5" name="组合 4">
            <a:extLst>
              <a:ext uri="{FF2B5EF4-FFF2-40B4-BE49-F238E27FC236}">
                <a16:creationId xmlns:a16="http://schemas.microsoft.com/office/drawing/2014/main" id="{0562EFD6-E040-5F71-9A74-27424351F3C5}"/>
              </a:ext>
            </a:extLst>
          </p:cNvPr>
          <p:cNvGrpSpPr/>
          <p:nvPr/>
        </p:nvGrpSpPr>
        <p:grpSpPr>
          <a:xfrm>
            <a:off x="3429318" y="3609975"/>
            <a:ext cx="2613025" cy="2456815"/>
            <a:chOff x="3429318" y="3609975"/>
            <a:chExt cx="2613025" cy="2456815"/>
          </a:xfrm>
        </p:grpSpPr>
        <p:sp>
          <p:nvSpPr>
            <p:cNvPr id="15" name="矩形 14">
              <a:extLst>
                <a:ext uri="{FF2B5EF4-FFF2-40B4-BE49-F238E27FC236}">
                  <a16:creationId xmlns:a16="http://schemas.microsoft.com/office/drawing/2014/main" id="{A28661BE-4CD7-5649-8F34-BAFB02373BAB}"/>
                </a:ext>
              </a:extLst>
            </p:cNvPr>
            <p:cNvSpPr/>
            <p:nvPr/>
          </p:nvSpPr>
          <p:spPr>
            <a:xfrm>
              <a:off x="3429318" y="3609975"/>
              <a:ext cx="2613025" cy="2456815"/>
            </a:xfrm>
            <a:prstGeom prst="rect">
              <a:avLst/>
            </a:prstGeom>
            <a:gradFill flip="none" rotWithShape="1">
              <a:gsLst>
                <a:gs pos="0">
                  <a:schemeClr val="accent1">
                    <a:lumMod val="5000"/>
                    <a:lumOff val="95000"/>
                    <a:alpha val="10000"/>
                  </a:schemeClr>
                </a:gs>
                <a:gs pos="57000">
                  <a:schemeClr val="accent1">
                    <a:lumMod val="45000"/>
                    <a:lumOff val="55000"/>
                    <a:alpha val="0"/>
                  </a:schemeClr>
                </a:gs>
              </a:gsLst>
              <a:lin ang="13500000" scaled="1"/>
              <a:tileRect/>
            </a:gradFill>
            <a:ln w="12700" cap="rnd">
              <a:gradFill flip="none" rotWithShape="1">
                <a:gsLst>
                  <a:gs pos="71000">
                    <a:schemeClr val="bg1">
                      <a:alpha val="20000"/>
                    </a:schemeClr>
                  </a:gs>
                  <a:gs pos="100000">
                    <a:schemeClr val="bg1"/>
                  </a:gs>
                </a:gsLst>
                <a:lin ang="13500000" scaled="1"/>
                <a:tileRect/>
              </a:gradFill>
              <a:prstDash val="solid"/>
              <a:round/>
            </a:ln>
            <a:effectLst>
              <a:outerShdw blurRad="330200" dist="127000" algn="ctr" rotWithShape="0">
                <a:schemeClr val="accent1">
                  <a:lumMod val="75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0" name="文本框 27">
              <a:extLst>
                <a:ext uri="{FF2B5EF4-FFF2-40B4-BE49-F238E27FC236}">
                  <a16:creationId xmlns:a16="http://schemas.microsoft.com/office/drawing/2014/main" id="{55D97B6A-FF60-7C68-5F8A-8F687732B90D}"/>
                </a:ext>
              </a:extLst>
            </p:cNvPr>
            <p:cNvSpPr txBox="1"/>
            <p:nvPr/>
          </p:nvSpPr>
          <p:spPr>
            <a:xfrm flipH="1">
              <a:off x="3617322" y="4486952"/>
              <a:ext cx="2326668" cy="1313501"/>
            </a:xfrm>
            <a:prstGeom prst="rect">
              <a:avLst/>
            </a:prstGeom>
            <a:noFill/>
          </p:spPr>
          <p:txBody>
            <a:bodyPr wrap="square" lIns="0" tIns="0" rIns="0" bIns="0" rtlCol="0" anchor="t">
              <a:spAutoFit/>
            </a:bodyPr>
            <a:lstStyle>
              <a:defPPr>
                <a:defRPr lang="zh-CN"/>
              </a:defPPr>
              <a:lvl1pPr>
                <a:lnSpc>
                  <a:spcPct val="120000"/>
                </a:lnSpc>
                <a:spcAft>
                  <a:spcPts val="800"/>
                </a:spcAft>
                <a:defRPr sz="1200" spc="100">
                  <a:solidFill>
                    <a:schemeClr val="bg1"/>
                  </a:solidFill>
                  <a:uFillTx/>
                  <a:latin typeface="+mn-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ym typeface="MiSans" panose="00000500000000000000" pitchFamily="2" charset="-122"/>
                </a:rPr>
                <a:t>此处输入文本内容此处输入文本内容此处输入文本内容此处输入文本内容此处输入文本内容此处输入文本内容此处输入文本内容此处输入文本内容此处输入文本内容此处输入文本内容</a:t>
              </a:r>
            </a:p>
          </p:txBody>
        </p:sp>
        <p:sp>
          <p:nvSpPr>
            <p:cNvPr id="21" name="文本框 29">
              <a:extLst>
                <a:ext uri="{FF2B5EF4-FFF2-40B4-BE49-F238E27FC236}">
                  <a16:creationId xmlns:a16="http://schemas.microsoft.com/office/drawing/2014/main" id="{6F8564A9-B883-C3DE-1D3D-155AC1568B6F}"/>
                </a:ext>
              </a:extLst>
            </p:cNvPr>
            <p:cNvSpPr txBox="1"/>
            <p:nvPr/>
          </p:nvSpPr>
          <p:spPr>
            <a:xfrm flipH="1">
              <a:off x="3870643" y="4062730"/>
              <a:ext cx="1732915" cy="386715"/>
            </a:xfrm>
            <a:prstGeom prst="rect">
              <a:avLst/>
            </a:prstGeom>
            <a:noFill/>
          </p:spPr>
          <p:txBody>
            <a:bodyPr wrap="square"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buClrTx/>
                <a:buSzTx/>
                <a:buFontTx/>
              </a:pPr>
              <a:r>
                <a:rPr lang="zh-CN" altLang="en-US" sz="2000">
                  <a:gradFill>
                    <a:gsLst>
                      <a:gs pos="0">
                        <a:schemeClr val="accent2"/>
                      </a:gs>
                      <a:gs pos="100000">
                        <a:schemeClr val="bg1"/>
                      </a:gs>
                    </a:gsLst>
                    <a:lin ang="13500000" scaled="0"/>
                  </a:gradFill>
                  <a:latin typeface="+mj-ea"/>
                  <a:ea typeface="+mj-ea"/>
                  <a:sym typeface="MiSans Heavy" panose="00000A00000000000000" pitchFamily="2" charset="-122"/>
                </a:rPr>
                <a:t>第二阶段</a:t>
              </a:r>
            </a:p>
          </p:txBody>
        </p:sp>
      </p:grpSp>
      <p:grpSp>
        <p:nvGrpSpPr>
          <p:cNvPr id="4" name="组合 3">
            <a:extLst>
              <a:ext uri="{FF2B5EF4-FFF2-40B4-BE49-F238E27FC236}">
                <a16:creationId xmlns:a16="http://schemas.microsoft.com/office/drawing/2014/main" id="{CE87B1C8-4DF0-3BF8-12CA-478163F5EDBB}"/>
              </a:ext>
            </a:extLst>
          </p:cNvPr>
          <p:cNvGrpSpPr/>
          <p:nvPr/>
        </p:nvGrpSpPr>
        <p:grpSpPr>
          <a:xfrm>
            <a:off x="6149658" y="3609975"/>
            <a:ext cx="2613025" cy="2456815"/>
            <a:chOff x="6149658" y="3609975"/>
            <a:chExt cx="2613025" cy="2456815"/>
          </a:xfrm>
        </p:grpSpPr>
        <p:sp>
          <p:nvSpPr>
            <p:cNvPr id="16" name="矩形 15">
              <a:extLst>
                <a:ext uri="{FF2B5EF4-FFF2-40B4-BE49-F238E27FC236}">
                  <a16:creationId xmlns:a16="http://schemas.microsoft.com/office/drawing/2014/main" id="{975A2300-2C65-0BAA-BD45-BD03C60BCC19}"/>
                </a:ext>
              </a:extLst>
            </p:cNvPr>
            <p:cNvSpPr/>
            <p:nvPr/>
          </p:nvSpPr>
          <p:spPr>
            <a:xfrm>
              <a:off x="6149658" y="3609975"/>
              <a:ext cx="2613025" cy="2456815"/>
            </a:xfrm>
            <a:prstGeom prst="rect">
              <a:avLst/>
            </a:prstGeom>
            <a:gradFill flip="none" rotWithShape="1">
              <a:gsLst>
                <a:gs pos="0">
                  <a:schemeClr val="accent1">
                    <a:lumMod val="5000"/>
                    <a:lumOff val="95000"/>
                    <a:alpha val="10000"/>
                  </a:schemeClr>
                </a:gs>
                <a:gs pos="57000">
                  <a:schemeClr val="accent1">
                    <a:lumMod val="45000"/>
                    <a:lumOff val="55000"/>
                    <a:alpha val="0"/>
                  </a:schemeClr>
                </a:gs>
              </a:gsLst>
              <a:lin ang="13500000" scaled="1"/>
              <a:tileRect/>
            </a:gradFill>
            <a:ln w="12700" cap="rnd">
              <a:gradFill flip="none" rotWithShape="1">
                <a:gsLst>
                  <a:gs pos="71000">
                    <a:schemeClr val="bg1">
                      <a:alpha val="20000"/>
                    </a:schemeClr>
                  </a:gs>
                  <a:gs pos="100000">
                    <a:schemeClr val="bg1"/>
                  </a:gs>
                </a:gsLst>
                <a:lin ang="13500000" scaled="1"/>
                <a:tileRect/>
              </a:gradFill>
              <a:prstDash val="solid"/>
              <a:round/>
            </a:ln>
            <a:effectLst>
              <a:outerShdw blurRad="330200" dist="127000" algn="ctr" rotWithShape="0">
                <a:schemeClr val="accent1">
                  <a:lumMod val="75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2" name="文本框 33">
              <a:extLst>
                <a:ext uri="{FF2B5EF4-FFF2-40B4-BE49-F238E27FC236}">
                  <a16:creationId xmlns:a16="http://schemas.microsoft.com/office/drawing/2014/main" id="{D4411979-97B5-1422-41D2-8FC528399496}"/>
                </a:ext>
              </a:extLst>
            </p:cNvPr>
            <p:cNvSpPr txBox="1"/>
            <p:nvPr/>
          </p:nvSpPr>
          <p:spPr>
            <a:xfrm flipH="1">
              <a:off x="6337225" y="4486952"/>
              <a:ext cx="2293430" cy="1313501"/>
            </a:xfrm>
            <a:prstGeom prst="rect">
              <a:avLst/>
            </a:prstGeom>
            <a:noFill/>
          </p:spPr>
          <p:txBody>
            <a:bodyPr wrap="square" lIns="0" tIns="0" rIns="0" bIns="0" rtlCol="0" anchor="t">
              <a:spAutoFit/>
            </a:bodyPr>
            <a:lstStyle>
              <a:defPPr>
                <a:defRPr lang="zh-CN"/>
              </a:defPPr>
              <a:lvl1pPr>
                <a:lnSpc>
                  <a:spcPct val="120000"/>
                </a:lnSpc>
                <a:spcAft>
                  <a:spcPts val="800"/>
                </a:spcAft>
                <a:defRPr sz="1200" spc="100">
                  <a:solidFill>
                    <a:schemeClr val="bg1"/>
                  </a:solidFill>
                  <a:uFillTx/>
                  <a:latin typeface="+mn-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ym typeface="MiSans" panose="00000500000000000000" pitchFamily="2" charset="-122"/>
                </a:rPr>
                <a:t>此处输入文本内容此处输入文本内容此处输入文本内容此处输入文本内容此处输入文本内容此处输入文本内容此处输入文本内容此处输入文本内容此处输入文本内容</a:t>
              </a:r>
            </a:p>
          </p:txBody>
        </p:sp>
        <p:sp>
          <p:nvSpPr>
            <p:cNvPr id="23" name="文本框 37">
              <a:extLst>
                <a:ext uri="{FF2B5EF4-FFF2-40B4-BE49-F238E27FC236}">
                  <a16:creationId xmlns:a16="http://schemas.microsoft.com/office/drawing/2014/main" id="{09FB2E53-0BE8-F17A-960B-0873F25CB084}"/>
                </a:ext>
              </a:extLst>
            </p:cNvPr>
            <p:cNvSpPr txBox="1"/>
            <p:nvPr/>
          </p:nvSpPr>
          <p:spPr>
            <a:xfrm flipH="1">
              <a:off x="6591618" y="4062730"/>
              <a:ext cx="1732915" cy="386715"/>
            </a:xfrm>
            <a:prstGeom prst="rect">
              <a:avLst/>
            </a:prstGeom>
            <a:noFill/>
          </p:spPr>
          <p:txBody>
            <a:bodyPr wrap="square"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buClrTx/>
                <a:buSzTx/>
                <a:buFontTx/>
              </a:pPr>
              <a:r>
                <a:rPr lang="zh-CN" altLang="en-US" sz="2000">
                  <a:gradFill>
                    <a:gsLst>
                      <a:gs pos="0">
                        <a:schemeClr val="accent2"/>
                      </a:gs>
                      <a:gs pos="100000">
                        <a:schemeClr val="bg1"/>
                      </a:gs>
                    </a:gsLst>
                    <a:lin ang="13500000" scaled="0"/>
                  </a:gradFill>
                  <a:latin typeface="+mj-ea"/>
                  <a:ea typeface="+mj-ea"/>
                  <a:sym typeface="MiSans Heavy" panose="00000A00000000000000" pitchFamily="2" charset="-122"/>
                </a:rPr>
                <a:t>第三阶段</a:t>
              </a:r>
            </a:p>
          </p:txBody>
        </p:sp>
      </p:grpSp>
      <p:grpSp>
        <p:nvGrpSpPr>
          <p:cNvPr id="2" name="组合 1">
            <a:extLst>
              <a:ext uri="{FF2B5EF4-FFF2-40B4-BE49-F238E27FC236}">
                <a16:creationId xmlns:a16="http://schemas.microsoft.com/office/drawing/2014/main" id="{C38009A6-03C6-9715-5A40-EC8FEE52CF9E}"/>
              </a:ext>
            </a:extLst>
          </p:cNvPr>
          <p:cNvGrpSpPr/>
          <p:nvPr/>
        </p:nvGrpSpPr>
        <p:grpSpPr>
          <a:xfrm>
            <a:off x="8869363" y="3609975"/>
            <a:ext cx="2613025" cy="2456815"/>
            <a:chOff x="8869363" y="3609975"/>
            <a:chExt cx="2613025" cy="2456815"/>
          </a:xfrm>
        </p:grpSpPr>
        <p:sp>
          <p:nvSpPr>
            <p:cNvPr id="17" name="矩形 16">
              <a:extLst>
                <a:ext uri="{FF2B5EF4-FFF2-40B4-BE49-F238E27FC236}">
                  <a16:creationId xmlns:a16="http://schemas.microsoft.com/office/drawing/2014/main" id="{6FE3CC3D-4C34-7A9B-CF7B-41FF25C24897}"/>
                </a:ext>
              </a:extLst>
            </p:cNvPr>
            <p:cNvSpPr/>
            <p:nvPr/>
          </p:nvSpPr>
          <p:spPr>
            <a:xfrm>
              <a:off x="8869363" y="3609975"/>
              <a:ext cx="2613025" cy="2456815"/>
            </a:xfrm>
            <a:prstGeom prst="rect">
              <a:avLst/>
            </a:prstGeom>
            <a:gradFill flip="none" rotWithShape="1">
              <a:gsLst>
                <a:gs pos="0">
                  <a:schemeClr val="accent1">
                    <a:lumMod val="5000"/>
                    <a:lumOff val="95000"/>
                    <a:alpha val="10000"/>
                  </a:schemeClr>
                </a:gs>
                <a:gs pos="57000">
                  <a:schemeClr val="accent1">
                    <a:lumMod val="45000"/>
                    <a:lumOff val="55000"/>
                    <a:alpha val="0"/>
                  </a:schemeClr>
                </a:gs>
              </a:gsLst>
              <a:lin ang="13500000" scaled="1"/>
              <a:tileRect/>
            </a:gradFill>
            <a:ln w="12700" cap="rnd">
              <a:gradFill flip="none" rotWithShape="1">
                <a:gsLst>
                  <a:gs pos="71000">
                    <a:schemeClr val="bg1">
                      <a:alpha val="20000"/>
                    </a:schemeClr>
                  </a:gs>
                  <a:gs pos="100000">
                    <a:schemeClr val="bg1"/>
                  </a:gs>
                </a:gsLst>
                <a:lin ang="13500000" scaled="1"/>
                <a:tileRect/>
              </a:gradFill>
              <a:prstDash val="solid"/>
              <a:round/>
            </a:ln>
            <a:effectLst>
              <a:outerShdw blurRad="330200" dist="127000" algn="ctr" rotWithShape="0">
                <a:schemeClr val="accent1">
                  <a:lumMod val="75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4" name="文本框 40">
              <a:extLst>
                <a:ext uri="{FF2B5EF4-FFF2-40B4-BE49-F238E27FC236}">
                  <a16:creationId xmlns:a16="http://schemas.microsoft.com/office/drawing/2014/main" id="{815968BA-B249-B19A-760A-455612129E1C}"/>
                </a:ext>
              </a:extLst>
            </p:cNvPr>
            <p:cNvSpPr txBox="1"/>
            <p:nvPr/>
          </p:nvSpPr>
          <p:spPr>
            <a:xfrm flipH="1">
              <a:off x="9043648" y="4486952"/>
              <a:ext cx="2292238" cy="1313501"/>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Aft>
                  <a:spcPts val="800"/>
                </a:spcAft>
              </a:pPr>
              <a:r>
                <a:rPr lang="zh-CN" altLang="en-US" sz="1200" spc="100" dirty="0">
                  <a:solidFill>
                    <a:schemeClr val="bg1"/>
                  </a:solidFill>
                  <a:uFillTx/>
                  <a:latin typeface="+mn-ea"/>
                  <a:sym typeface="MiSans" panose="00000500000000000000" pitchFamily="2" charset="-122"/>
                </a:rPr>
                <a:t>此处输入文本内容此处输入文本内容此处输入文本内容此处输入文本内容此处输入文本内容此处输入文本内容此处输入文本内容此处输入文本内容此处输入文本内容</a:t>
              </a:r>
              <a:endParaRPr lang="zh-CN" altLang="en-US" sz="1200" spc="130" dirty="0">
                <a:solidFill>
                  <a:schemeClr val="lt1"/>
                </a:solidFill>
                <a:uFillTx/>
                <a:latin typeface="+mn-ea"/>
                <a:sym typeface="MiSans" panose="00000500000000000000" pitchFamily="2" charset="-122"/>
              </a:endParaRPr>
            </a:p>
          </p:txBody>
        </p:sp>
        <p:sp>
          <p:nvSpPr>
            <p:cNvPr id="25" name="文本框 41">
              <a:extLst>
                <a:ext uri="{FF2B5EF4-FFF2-40B4-BE49-F238E27FC236}">
                  <a16:creationId xmlns:a16="http://schemas.microsoft.com/office/drawing/2014/main" id="{A13F6F2D-A0F2-B7EB-085D-3D40A388CFE5}"/>
                </a:ext>
              </a:extLst>
            </p:cNvPr>
            <p:cNvSpPr txBox="1"/>
            <p:nvPr/>
          </p:nvSpPr>
          <p:spPr>
            <a:xfrm flipH="1">
              <a:off x="9312593" y="4062730"/>
              <a:ext cx="1732915" cy="386715"/>
            </a:xfrm>
            <a:prstGeom prst="rect">
              <a:avLst/>
            </a:prstGeom>
            <a:noFill/>
          </p:spPr>
          <p:txBody>
            <a:bodyPr wrap="square"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buClrTx/>
                <a:buSzTx/>
                <a:buFontTx/>
              </a:pPr>
              <a:r>
                <a:rPr lang="zh-CN" altLang="en-US" sz="2000">
                  <a:gradFill>
                    <a:gsLst>
                      <a:gs pos="0">
                        <a:schemeClr val="accent2"/>
                      </a:gs>
                      <a:gs pos="100000">
                        <a:schemeClr val="bg1"/>
                      </a:gs>
                    </a:gsLst>
                    <a:lin ang="13500000" scaled="0"/>
                  </a:gradFill>
                  <a:latin typeface="+mj-ea"/>
                  <a:ea typeface="+mj-ea"/>
                  <a:sym typeface="MiSans Heavy" panose="00000A00000000000000" pitchFamily="2" charset="-122"/>
                </a:rPr>
                <a:t>第四阶段</a:t>
              </a:r>
            </a:p>
          </p:txBody>
        </p:sp>
      </p:grpSp>
      <p:grpSp>
        <p:nvGrpSpPr>
          <p:cNvPr id="32" name="组合 31">
            <a:extLst>
              <a:ext uri="{FF2B5EF4-FFF2-40B4-BE49-F238E27FC236}">
                <a16:creationId xmlns:a16="http://schemas.microsoft.com/office/drawing/2014/main" id="{680A8FAC-EAF3-1985-4E24-8512438E5C69}"/>
              </a:ext>
            </a:extLst>
          </p:cNvPr>
          <p:cNvGrpSpPr/>
          <p:nvPr/>
        </p:nvGrpSpPr>
        <p:grpSpPr>
          <a:xfrm>
            <a:off x="702176" y="1908635"/>
            <a:ext cx="10633710" cy="979146"/>
            <a:chOff x="702176" y="1908635"/>
            <a:chExt cx="10633710" cy="979146"/>
          </a:xfrm>
        </p:grpSpPr>
        <p:sp>
          <p:nvSpPr>
            <p:cNvPr id="28" name="文本框 10">
              <a:extLst>
                <a:ext uri="{FF2B5EF4-FFF2-40B4-BE49-F238E27FC236}">
                  <a16:creationId xmlns:a16="http://schemas.microsoft.com/office/drawing/2014/main" id="{576D8981-9683-A6F2-3036-6AF021F898BE}"/>
                </a:ext>
              </a:extLst>
            </p:cNvPr>
            <p:cNvSpPr txBox="1"/>
            <p:nvPr/>
          </p:nvSpPr>
          <p:spPr>
            <a:xfrm flipH="1">
              <a:off x="702176" y="1936575"/>
              <a:ext cx="1604645" cy="948055"/>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Aft>
                  <a:spcPts val="800"/>
                </a:spcAft>
              </a:pPr>
              <a:r>
                <a:rPr lang="zh-CN" altLang="en-US" sz="2400" dirty="0">
                  <a:gradFill>
                    <a:gsLst>
                      <a:gs pos="0">
                        <a:schemeClr val="accent2"/>
                      </a:gs>
                      <a:gs pos="100000">
                        <a:schemeClr val="bg1"/>
                      </a:gs>
                    </a:gsLst>
                    <a:lin ang="13500000" scaled="0"/>
                  </a:gradFill>
                  <a:latin typeface="+mj-ea"/>
                  <a:ea typeface="+mj-ea"/>
                  <a:sym typeface="MiSans Heavy" panose="00000A00000000000000" pitchFamily="2" charset="-122"/>
                </a:rPr>
                <a:t>此处输入标题文案</a:t>
              </a:r>
            </a:p>
          </p:txBody>
        </p:sp>
        <p:sp>
          <p:nvSpPr>
            <p:cNvPr id="29" name="文本框 7">
              <a:extLst>
                <a:ext uri="{FF2B5EF4-FFF2-40B4-BE49-F238E27FC236}">
                  <a16:creationId xmlns:a16="http://schemas.microsoft.com/office/drawing/2014/main" id="{04232A4A-C367-94D2-13A1-AAB122651A11}"/>
                </a:ext>
              </a:extLst>
            </p:cNvPr>
            <p:cNvSpPr txBox="1"/>
            <p:nvPr/>
          </p:nvSpPr>
          <p:spPr>
            <a:xfrm>
              <a:off x="2882583" y="1925145"/>
              <a:ext cx="8453303" cy="96263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Aft>
                  <a:spcPts val="800"/>
                </a:spcAft>
              </a:pPr>
              <a:r>
                <a:rPr lang="zh-CN" altLang="en-US" sz="1200" spc="100" dirty="0">
                  <a:solidFill>
                    <a:schemeClr val="bg1"/>
                  </a:solidFill>
                  <a:uFillTx/>
                  <a:latin typeface="+mn-ea"/>
                  <a:sym typeface="MiSans" panose="00000500000000000000" pitchFamily="2" charset="-122"/>
                </a:rPr>
                <a:t>此处输入文本内容此处输入文本内容此处输入文本内容此处输入文本内容此处输入文本内容此处输入文本内容此处输入文本内容此处输入文本内容此处输入文本内容此处输入文本内容此处输入文本内容此处输入文本内容此处输入文本内容此处输入文本内容此处输入文本内容此处输入文本内容此处输入文本内容此处输入文本内容此处输入文本内容此处输入文本内容</a:t>
              </a:r>
              <a:endParaRPr lang="zh-CN" altLang="en-US" sz="1200" spc="130" dirty="0">
                <a:solidFill>
                  <a:schemeClr val="lt1"/>
                </a:solidFill>
                <a:uFillTx/>
                <a:latin typeface="+mn-ea"/>
                <a:sym typeface="MiSans" panose="00000500000000000000" pitchFamily="2" charset="-122"/>
              </a:endParaRPr>
            </a:p>
          </p:txBody>
        </p:sp>
        <p:cxnSp>
          <p:nvCxnSpPr>
            <p:cNvPr id="30" name="直接连接符 29">
              <a:extLst>
                <a:ext uri="{FF2B5EF4-FFF2-40B4-BE49-F238E27FC236}">
                  <a16:creationId xmlns:a16="http://schemas.microsoft.com/office/drawing/2014/main" id="{A35C3D1E-1B56-8B7E-71D9-BDA09C71FB19}"/>
                </a:ext>
              </a:extLst>
            </p:cNvPr>
            <p:cNvCxnSpPr/>
            <p:nvPr/>
          </p:nvCxnSpPr>
          <p:spPr>
            <a:xfrm>
              <a:off x="2710046" y="1908635"/>
              <a:ext cx="0" cy="885825"/>
            </a:xfrm>
            <a:prstGeom prst="line">
              <a:avLst/>
            </a:prstGeom>
            <a:ln w="15875">
              <a:gradFill>
                <a:gsLst>
                  <a:gs pos="0">
                    <a:srgbClr val="E3883F">
                      <a:alpha val="0"/>
                    </a:srgbClr>
                  </a:gs>
                  <a:gs pos="98000">
                    <a:srgbClr val="E3883F">
                      <a:alpha val="0"/>
                    </a:srgbClr>
                  </a:gs>
                  <a:gs pos="50000">
                    <a:srgbClr val="E3883F"/>
                  </a:gs>
                </a:gsLst>
                <a:lin ang="16200000" scaled="1"/>
              </a:gradFill>
            </a:ln>
          </p:spPr>
          <p:style>
            <a:lnRef idx="1">
              <a:schemeClr val="accent1"/>
            </a:lnRef>
            <a:fillRef idx="0">
              <a:schemeClr val="accent1"/>
            </a:fillRef>
            <a:effectRef idx="0">
              <a:schemeClr val="accent1"/>
            </a:effectRef>
            <a:fontRef idx="minor">
              <a:schemeClr val="tx1"/>
            </a:fontRef>
          </p:style>
        </p:cxnSp>
      </p:grpSp>
      <p:sp>
        <p:nvSpPr>
          <p:cNvPr id="31" name="矩形 30">
            <a:extLst>
              <a:ext uri="{FF2B5EF4-FFF2-40B4-BE49-F238E27FC236}">
                <a16:creationId xmlns:a16="http://schemas.microsoft.com/office/drawing/2014/main" id="{14274326-DF3B-8BDB-487A-867BB9DD1417}"/>
              </a:ext>
            </a:extLst>
          </p:cNvPr>
          <p:cNvSpPr/>
          <p:nvPr/>
        </p:nvSpPr>
        <p:spPr>
          <a:xfrm>
            <a:off x="709613" y="3193143"/>
            <a:ext cx="10700203" cy="45719"/>
          </a:xfrm>
          <a:prstGeom prst="rect">
            <a:avLst/>
          </a:prstGeom>
          <a:gradFill>
            <a:gsLst>
              <a:gs pos="23000">
                <a:schemeClr val="accent1">
                  <a:lumMod val="20000"/>
                  <a:lumOff val="80000"/>
                </a:schemeClr>
              </a:gs>
              <a:gs pos="100000">
                <a:schemeClr val="accent2"/>
              </a:gs>
            </a:gsLst>
            <a:lin ang="13500000" scaled="1"/>
          </a:gra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Tree>
    <p:custDataLst>
      <p:tags r:id="rId1"/>
    </p:custData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33514740-A578-34FB-A3C1-C38F2B90D99C}"/>
              </a:ext>
            </a:extLst>
          </p:cNvPr>
          <p:cNvSpPr/>
          <p:nvPr/>
        </p:nvSpPr>
        <p:spPr>
          <a:xfrm>
            <a:off x="533400" y="4908128"/>
            <a:ext cx="4553092" cy="882884"/>
          </a:xfrm>
          <a:prstGeom prst="rect">
            <a:avLst/>
          </a:prstGeom>
          <a:gradFill flip="none" rotWithShape="1">
            <a:gsLst>
              <a:gs pos="0">
                <a:schemeClr val="accent1">
                  <a:lumMod val="5000"/>
                  <a:lumOff val="95000"/>
                  <a:alpha val="10000"/>
                </a:schemeClr>
              </a:gs>
              <a:gs pos="57000">
                <a:schemeClr val="accent1">
                  <a:lumMod val="45000"/>
                  <a:lumOff val="55000"/>
                  <a:alpha val="0"/>
                </a:schemeClr>
              </a:gs>
            </a:gsLst>
            <a:lin ang="13500000" scaled="1"/>
            <a:tileRect/>
          </a:gradFill>
          <a:ln w="12700" cap="rnd">
            <a:gradFill flip="none" rotWithShape="1">
              <a:gsLst>
                <a:gs pos="71000">
                  <a:schemeClr val="bg1">
                    <a:alpha val="20000"/>
                  </a:schemeClr>
                </a:gs>
                <a:gs pos="100000">
                  <a:schemeClr val="bg1"/>
                </a:gs>
              </a:gsLst>
              <a:lin ang="13500000" scaled="1"/>
              <a:tileRect/>
            </a:gradFill>
            <a:prstDash val="solid"/>
            <a:round/>
          </a:ln>
          <a:effectLst>
            <a:outerShdw blurRad="330200" dist="127000" algn="ctr" rotWithShape="0">
              <a:schemeClr val="accent1">
                <a:lumMod val="75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4" name="矩形 3">
            <a:extLst>
              <a:ext uri="{FF2B5EF4-FFF2-40B4-BE49-F238E27FC236}">
                <a16:creationId xmlns:a16="http://schemas.microsoft.com/office/drawing/2014/main" id="{5373C974-8E71-1C44-F477-FB751F187026}"/>
              </a:ext>
            </a:extLst>
          </p:cNvPr>
          <p:cNvSpPr/>
          <p:nvPr/>
        </p:nvSpPr>
        <p:spPr>
          <a:xfrm>
            <a:off x="533400" y="2871153"/>
            <a:ext cx="4553092" cy="882884"/>
          </a:xfrm>
          <a:prstGeom prst="rect">
            <a:avLst/>
          </a:prstGeom>
          <a:gradFill flip="none" rotWithShape="1">
            <a:gsLst>
              <a:gs pos="0">
                <a:schemeClr val="accent1">
                  <a:lumMod val="5000"/>
                  <a:lumOff val="95000"/>
                  <a:alpha val="10000"/>
                </a:schemeClr>
              </a:gs>
              <a:gs pos="57000">
                <a:schemeClr val="accent1">
                  <a:lumMod val="45000"/>
                  <a:lumOff val="55000"/>
                  <a:alpha val="0"/>
                </a:schemeClr>
              </a:gs>
            </a:gsLst>
            <a:lin ang="13500000" scaled="1"/>
            <a:tileRect/>
          </a:gradFill>
          <a:ln w="12700" cap="rnd">
            <a:gradFill flip="none" rotWithShape="1">
              <a:gsLst>
                <a:gs pos="71000">
                  <a:schemeClr val="bg1">
                    <a:alpha val="20000"/>
                  </a:schemeClr>
                </a:gs>
                <a:gs pos="100000">
                  <a:schemeClr val="bg1"/>
                </a:gs>
              </a:gsLst>
              <a:lin ang="13500000" scaled="1"/>
              <a:tileRect/>
            </a:gradFill>
            <a:prstDash val="solid"/>
            <a:round/>
          </a:ln>
          <a:effectLst>
            <a:outerShdw blurRad="330200" dist="127000" algn="ctr" rotWithShape="0">
              <a:schemeClr val="accent1">
                <a:lumMod val="75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5" name="矩形 4">
            <a:extLst>
              <a:ext uri="{FF2B5EF4-FFF2-40B4-BE49-F238E27FC236}">
                <a16:creationId xmlns:a16="http://schemas.microsoft.com/office/drawing/2014/main" id="{A78D456A-4879-7336-6945-8952F48016E4}"/>
              </a:ext>
            </a:extLst>
          </p:cNvPr>
          <p:cNvSpPr/>
          <p:nvPr/>
        </p:nvSpPr>
        <p:spPr>
          <a:xfrm>
            <a:off x="533400" y="3889640"/>
            <a:ext cx="4553092" cy="882884"/>
          </a:xfrm>
          <a:prstGeom prst="rect">
            <a:avLst/>
          </a:prstGeom>
          <a:gradFill flip="none" rotWithShape="1">
            <a:gsLst>
              <a:gs pos="0">
                <a:schemeClr val="accent1">
                  <a:lumMod val="5000"/>
                  <a:lumOff val="95000"/>
                  <a:alpha val="10000"/>
                </a:schemeClr>
              </a:gs>
              <a:gs pos="57000">
                <a:schemeClr val="accent1">
                  <a:lumMod val="45000"/>
                  <a:lumOff val="55000"/>
                  <a:alpha val="0"/>
                </a:schemeClr>
              </a:gs>
            </a:gsLst>
            <a:lin ang="13500000" scaled="1"/>
            <a:tileRect/>
          </a:gradFill>
          <a:ln w="12700" cap="rnd">
            <a:gradFill flip="none" rotWithShape="1">
              <a:gsLst>
                <a:gs pos="71000">
                  <a:schemeClr val="bg1">
                    <a:alpha val="20000"/>
                  </a:schemeClr>
                </a:gs>
                <a:gs pos="100000">
                  <a:schemeClr val="bg1"/>
                </a:gs>
              </a:gsLst>
              <a:lin ang="13500000" scaled="1"/>
              <a:tileRect/>
            </a:gradFill>
            <a:prstDash val="solid"/>
            <a:round/>
          </a:ln>
          <a:effectLst>
            <a:outerShdw blurRad="330200" dist="127000" algn="ctr" rotWithShape="0">
              <a:schemeClr val="accent1">
                <a:lumMod val="75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56" name="文本框 6"/>
          <p:cNvSpPr txBox="1"/>
          <p:nvPr>
            <p:custDataLst>
              <p:tags r:id="rId2"/>
            </p:custDataLst>
          </p:nvPr>
        </p:nvSpPr>
        <p:spPr>
          <a:xfrm>
            <a:off x="762006" y="287184"/>
            <a:ext cx="10972888" cy="492443"/>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spAutoFit/>
          </a:bodyPr>
          <a:lstStyle>
            <a:defPPr>
              <a:defRPr lang="zh-CN"/>
            </a:defPPr>
            <a:lvl1pPr>
              <a:lnSpc>
                <a:spcPct val="100000"/>
              </a:lnSpc>
              <a:spcBef>
                <a:spcPts val="0"/>
              </a:spcBef>
              <a:spcAft>
                <a:spcPts val="0"/>
              </a:spcAft>
              <a:defRPr sz="3200" b="1" spc="330">
                <a:solidFill>
                  <a:schemeClr val="lt1"/>
                </a:solidFill>
                <a:latin typeface="+mj-ea"/>
                <a:ea typeface="+mj-ea"/>
                <a:cs typeface="微软雅黑" panose="020B0503020204020204" charset="-122"/>
              </a:defRPr>
            </a:lvl1pPr>
          </a:lstStyle>
          <a:p>
            <a:r>
              <a:rPr lang="zh-CN" dirty="0" err="1">
                <a:sym typeface="MiSans" panose="00000500000000000000" pitchFamily="2" charset="-122"/>
              </a:rPr>
              <a:t>计划制定</a:t>
            </a:r>
          </a:p>
        </p:txBody>
      </p:sp>
      <p:cxnSp>
        <p:nvCxnSpPr>
          <p:cNvPr id="3" name="直接连接符 2"/>
          <p:cNvCxnSpPr/>
          <p:nvPr>
            <p:custDataLst>
              <p:tags r:id="rId3"/>
            </p:custDataLst>
          </p:nvPr>
        </p:nvCxnSpPr>
        <p:spPr>
          <a:xfrm>
            <a:off x="533404" y="304800"/>
            <a:ext cx="0" cy="457204"/>
          </a:xfrm>
          <a:prstGeom prst="line">
            <a:avLst/>
          </a:prstGeom>
          <a:ln w="1016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6" name="组合 5">
            <a:extLst>
              <a:ext uri="{FF2B5EF4-FFF2-40B4-BE49-F238E27FC236}">
                <a16:creationId xmlns:a16="http://schemas.microsoft.com/office/drawing/2014/main" id="{0463BEA2-A653-098B-405B-5BC0DBF58500}"/>
              </a:ext>
            </a:extLst>
          </p:cNvPr>
          <p:cNvGrpSpPr/>
          <p:nvPr/>
        </p:nvGrpSpPr>
        <p:grpSpPr>
          <a:xfrm>
            <a:off x="513080" y="1530033"/>
            <a:ext cx="4506595" cy="971550"/>
            <a:chOff x="1125" y="3068"/>
            <a:chExt cx="7097" cy="1530"/>
          </a:xfrm>
        </p:grpSpPr>
        <p:sp>
          <p:nvSpPr>
            <p:cNvPr id="7" name="文本框 10">
              <a:extLst>
                <a:ext uri="{FF2B5EF4-FFF2-40B4-BE49-F238E27FC236}">
                  <a16:creationId xmlns:a16="http://schemas.microsoft.com/office/drawing/2014/main" id="{6C03FE93-C29B-B7BC-84E9-74BF71AFB78B}"/>
                </a:ext>
              </a:extLst>
            </p:cNvPr>
            <p:cNvSpPr txBox="1"/>
            <p:nvPr/>
          </p:nvSpPr>
          <p:spPr>
            <a:xfrm flipH="1">
              <a:off x="1157" y="3321"/>
              <a:ext cx="6380" cy="111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Aft>
                  <a:spcPts val="800"/>
                </a:spcAft>
              </a:pPr>
              <a:r>
                <a:rPr lang="zh-CN" altLang="en-US" sz="3600" dirty="0">
                  <a:gradFill>
                    <a:gsLst>
                      <a:gs pos="0">
                        <a:srgbClr val="E3883F"/>
                      </a:gs>
                      <a:gs pos="93000">
                        <a:schemeClr val="bg1"/>
                      </a:gs>
                    </a:gsLst>
                    <a:lin ang="16200000" scaled="0"/>
                  </a:gradFill>
                  <a:latin typeface="+mj-ea"/>
                  <a:ea typeface="+mj-ea"/>
                  <a:sym typeface="MiSans Heavy" panose="00000A00000000000000" pitchFamily="2" charset="-122"/>
                </a:rPr>
                <a:t>此处输入标题文案</a:t>
              </a:r>
            </a:p>
          </p:txBody>
        </p:sp>
        <p:grpSp>
          <p:nvGrpSpPr>
            <p:cNvPr id="9" name="组合 8">
              <a:extLst>
                <a:ext uri="{FF2B5EF4-FFF2-40B4-BE49-F238E27FC236}">
                  <a16:creationId xmlns:a16="http://schemas.microsoft.com/office/drawing/2014/main" id="{40C96D44-14C8-55E0-FFFD-079E5ABBC1D5}"/>
                </a:ext>
              </a:extLst>
            </p:cNvPr>
            <p:cNvGrpSpPr/>
            <p:nvPr/>
          </p:nvGrpSpPr>
          <p:grpSpPr>
            <a:xfrm>
              <a:off x="1125" y="3068"/>
              <a:ext cx="7097" cy="1530"/>
              <a:chOff x="1125" y="3112"/>
              <a:chExt cx="6795" cy="1530"/>
            </a:xfrm>
          </p:grpSpPr>
          <p:cxnSp>
            <p:nvCxnSpPr>
              <p:cNvPr id="10" name="直接连接符 9">
                <a:extLst>
                  <a:ext uri="{FF2B5EF4-FFF2-40B4-BE49-F238E27FC236}">
                    <a16:creationId xmlns:a16="http://schemas.microsoft.com/office/drawing/2014/main" id="{67B012BE-9589-099E-DDB1-AA44AE9DEB8F}"/>
                  </a:ext>
                </a:extLst>
              </p:cNvPr>
              <p:cNvCxnSpPr/>
              <p:nvPr/>
            </p:nvCxnSpPr>
            <p:spPr>
              <a:xfrm>
                <a:off x="1125" y="4642"/>
                <a:ext cx="6795" cy="0"/>
              </a:xfrm>
              <a:prstGeom prst="line">
                <a:avLst/>
              </a:prstGeom>
              <a:ln>
                <a:solidFill>
                  <a:srgbClr val="3C291F"/>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05EE8223-8976-646C-37F6-0079E47767F0}"/>
                  </a:ext>
                </a:extLst>
              </p:cNvPr>
              <p:cNvCxnSpPr/>
              <p:nvPr/>
            </p:nvCxnSpPr>
            <p:spPr>
              <a:xfrm>
                <a:off x="1125" y="3112"/>
                <a:ext cx="6795" cy="0"/>
              </a:xfrm>
              <a:prstGeom prst="line">
                <a:avLst/>
              </a:prstGeom>
              <a:ln>
                <a:solidFill>
                  <a:srgbClr val="3C291F"/>
                </a:solidFill>
              </a:ln>
            </p:spPr>
            <p:style>
              <a:lnRef idx="1">
                <a:schemeClr val="accent1"/>
              </a:lnRef>
              <a:fillRef idx="0">
                <a:schemeClr val="accent1"/>
              </a:fillRef>
              <a:effectRef idx="0">
                <a:schemeClr val="accent1"/>
              </a:effectRef>
              <a:fontRef idx="minor">
                <a:schemeClr val="tx1"/>
              </a:fontRef>
            </p:style>
          </p:cxnSp>
        </p:grpSp>
      </p:grpSp>
      <p:sp>
        <p:nvSpPr>
          <p:cNvPr id="476" name="文本框 7">
            <a:extLst>
              <a:ext uri="{FF2B5EF4-FFF2-40B4-BE49-F238E27FC236}">
                <a16:creationId xmlns:a16="http://schemas.microsoft.com/office/drawing/2014/main" id="{BC642BDE-9724-9E48-F47F-1E3B4358B837}"/>
              </a:ext>
            </a:extLst>
          </p:cNvPr>
          <p:cNvSpPr txBox="1"/>
          <p:nvPr/>
        </p:nvSpPr>
        <p:spPr>
          <a:xfrm>
            <a:off x="513080" y="3003630"/>
            <a:ext cx="4678680" cy="73834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Aft>
                <a:spcPts val="800"/>
              </a:spcAft>
            </a:pPr>
            <a:r>
              <a:rPr lang="en-US" altLang="zh-CN" sz="1200" spc="100" dirty="0">
                <a:solidFill>
                  <a:schemeClr val="bg1"/>
                </a:solidFill>
                <a:uFillTx/>
                <a:latin typeface="+mn-ea"/>
                <a:sym typeface="MiSans" panose="00000500000000000000" pitchFamily="2" charset="-122"/>
              </a:rPr>
              <a:t>1.</a:t>
            </a:r>
            <a:r>
              <a:rPr lang="zh-CN" altLang="en-US" sz="1200" spc="100" dirty="0">
                <a:solidFill>
                  <a:schemeClr val="bg1"/>
                </a:solidFill>
                <a:uFillTx/>
                <a:latin typeface="+mn-ea"/>
                <a:sym typeface="MiSans" panose="00000500000000000000" pitchFamily="2" charset="-122"/>
              </a:rPr>
              <a:t>此处输入文本内容此处输入文本内容此处输入文本内容此处输入文本内容此处输入文本内容此处输入文本内容此处输入文本内容此处输入文本内容此处输入文本内容此处输入文本内容</a:t>
            </a:r>
            <a:endParaRPr lang="en-US" altLang="zh-CN" sz="1200" spc="100" dirty="0">
              <a:solidFill>
                <a:schemeClr val="bg1"/>
              </a:solidFill>
              <a:uFillTx/>
              <a:latin typeface="+mn-ea"/>
              <a:sym typeface="MiSans" panose="00000500000000000000" pitchFamily="2" charset="-122"/>
            </a:endParaRPr>
          </a:p>
        </p:txBody>
      </p:sp>
      <p:sp>
        <p:nvSpPr>
          <p:cNvPr id="477" name="文本框 7">
            <a:extLst>
              <a:ext uri="{FF2B5EF4-FFF2-40B4-BE49-F238E27FC236}">
                <a16:creationId xmlns:a16="http://schemas.microsoft.com/office/drawing/2014/main" id="{6ED44DB1-6374-9E09-A903-CE921C185969}"/>
              </a:ext>
            </a:extLst>
          </p:cNvPr>
          <p:cNvSpPr txBox="1"/>
          <p:nvPr/>
        </p:nvSpPr>
        <p:spPr>
          <a:xfrm>
            <a:off x="513080" y="3981213"/>
            <a:ext cx="4678680" cy="73834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Aft>
                <a:spcPts val="800"/>
              </a:spcAft>
            </a:pPr>
            <a:r>
              <a:rPr lang="en-US" altLang="zh-CN" sz="1200" spc="100" dirty="0">
                <a:solidFill>
                  <a:schemeClr val="bg1"/>
                </a:solidFill>
                <a:uFillTx/>
                <a:latin typeface="+mn-ea"/>
                <a:sym typeface="MiSans" panose="00000500000000000000" pitchFamily="2" charset="-122"/>
              </a:rPr>
              <a:t>2.</a:t>
            </a:r>
            <a:r>
              <a:rPr lang="zh-CN" altLang="en-US" sz="1200" spc="100" dirty="0">
                <a:solidFill>
                  <a:schemeClr val="bg1"/>
                </a:solidFill>
                <a:uFillTx/>
                <a:latin typeface="+mn-ea"/>
                <a:sym typeface="MiSans" panose="00000500000000000000" pitchFamily="2" charset="-122"/>
              </a:rPr>
              <a:t>此处输入文本内容此处输入文本内容此处输入文本内容此处输入文本内容此处输入文本内容此处输入文本内容此处输入文本内容此处输入文本内容此处输入文本内容此处输入文本内容</a:t>
            </a:r>
            <a:endParaRPr lang="en-US" altLang="zh-CN" sz="1200" spc="100" dirty="0">
              <a:solidFill>
                <a:schemeClr val="bg1"/>
              </a:solidFill>
              <a:uFillTx/>
              <a:latin typeface="+mn-ea"/>
              <a:sym typeface="MiSans" panose="00000500000000000000" pitchFamily="2" charset="-122"/>
            </a:endParaRPr>
          </a:p>
        </p:txBody>
      </p:sp>
      <p:sp>
        <p:nvSpPr>
          <p:cNvPr id="478" name="文本框 7">
            <a:extLst>
              <a:ext uri="{FF2B5EF4-FFF2-40B4-BE49-F238E27FC236}">
                <a16:creationId xmlns:a16="http://schemas.microsoft.com/office/drawing/2014/main" id="{E2CF2B3F-57B5-5A0D-3107-C6760549E5E1}"/>
              </a:ext>
            </a:extLst>
          </p:cNvPr>
          <p:cNvSpPr txBox="1"/>
          <p:nvPr/>
        </p:nvSpPr>
        <p:spPr>
          <a:xfrm>
            <a:off x="513080" y="4958795"/>
            <a:ext cx="4678680" cy="73834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Aft>
                <a:spcPts val="800"/>
              </a:spcAft>
            </a:pPr>
            <a:r>
              <a:rPr lang="en-US" altLang="zh-CN" sz="1200" spc="100" dirty="0">
                <a:solidFill>
                  <a:schemeClr val="bg1"/>
                </a:solidFill>
                <a:uFillTx/>
                <a:latin typeface="+mn-ea"/>
                <a:sym typeface="MiSans" panose="00000500000000000000" pitchFamily="2" charset="-122"/>
              </a:rPr>
              <a:t>3.</a:t>
            </a:r>
            <a:r>
              <a:rPr lang="zh-CN" altLang="en-US" sz="1200" spc="100" dirty="0">
                <a:solidFill>
                  <a:schemeClr val="bg1"/>
                </a:solidFill>
                <a:uFillTx/>
                <a:latin typeface="+mn-ea"/>
                <a:sym typeface="MiSans" panose="00000500000000000000" pitchFamily="2" charset="-122"/>
              </a:rPr>
              <a:t>此处输入文本内容此处输入文本内容此处输入文本内容此处输入文本内容此处输入文本内容此处输入文本内容此处输入文本内容此处输入文本内容此处输入文本内容此处输入文本内容</a:t>
            </a:r>
            <a:endParaRPr lang="en-US" altLang="zh-CN" sz="1200" spc="100" dirty="0">
              <a:solidFill>
                <a:schemeClr val="bg1"/>
              </a:solidFill>
              <a:uFillTx/>
              <a:latin typeface="+mn-ea"/>
              <a:sym typeface="MiSans" panose="00000500000000000000" pitchFamily="2" charset="-122"/>
            </a:endParaRPr>
          </a:p>
        </p:txBody>
      </p:sp>
      <p:cxnSp>
        <p:nvCxnSpPr>
          <p:cNvPr id="480" name="直接连接符 479">
            <a:extLst>
              <a:ext uri="{FF2B5EF4-FFF2-40B4-BE49-F238E27FC236}">
                <a16:creationId xmlns:a16="http://schemas.microsoft.com/office/drawing/2014/main" id="{05021F9F-7AFA-1F98-0974-D2738D5B87E3}"/>
              </a:ext>
            </a:extLst>
          </p:cNvPr>
          <p:cNvCxnSpPr>
            <a:cxnSpLocks/>
          </p:cNvCxnSpPr>
          <p:nvPr/>
        </p:nvCxnSpPr>
        <p:spPr>
          <a:xfrm>
            <a:off x="5532876" y="-679766"/>
            <a:ext cx="0" cy="1930791"/>
          </a:xfrm>
          <a:prstGeom prst="line">
            <a:avLst/>
          </a:prstGeom>
        </p:spPr>
        <p:style>
          <a:lnRef idx="1">
            <a:schemeClr val="accent1"/>
          </a:lnRef>
          <a:fillRef idx="0">
            <a:schemeClr val="accent1"/>
          </a:fillRef>
          <a:effectRef idx="0">
            <a:schemeClr val="accent1"/>
          </a:effectRef>
          <a:fontRef idx="minor">
            <a:schemeClr val="tx1"/>
          </a:fontRef>
        </p:style>
      </p:cxnSp>
      <p:sp>
        <p:nvSpPr>
          <p:cNvPr id="481" name="弧形 480">
            <a:extLst>
              <a:ext uri="{FF2B5EF4-FFF2-40B4-BE49-F238E27FC236}">
                <a16:creationId xmlns:a16="http://schemas.microsoft.com/office/drawing/2014/main" id="{35FB26BF-F46F-A941-BB54-949AABDB5C29}"/>
              </a:ext>
            </a:extLst>
          </p:cNvPr>
          <p:cNvSpPr/>
          <p:nvPr/>
        </p:nvSpPr>
        <p:spPr>
          <a:xfrm flipH="1" flipV="1">
            <a:off x="5532876" y="817203"/>
            <a:ext cx="890922" cy="890922"/>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484" name="弧形 483">
            <a:extLst>
              <a:ext uri="{FF2B5EF4-FFF2-40B4-BE49-F238E27FC236}">
                <a16:creationId xmlns:a16="http://schemas.microsoft.com/office/drawing/2014/main" id="{6C8A18B8-D3D8-3C72-95A3-393D32BBFF4D}"/>
              </a:ext>
            </a:extLst>
          </p:cNvPr>
          <p:cNvSpPr/>
          <p:nvPr/>
        </p:nvSpPr>
        <p:spPr>
          <a:xfrm>
            <a:off x="10104130" y="1708124"/>
            <a:ext cx="1630764" cy="1630764"/>
          </a:xfrm>
          <a:prstGeom prst="arc">
            <a:avLst>
              <a:gd name="adj1" fmla="val 16200000"/>
              <a:gd name="adj2" fmla="val 5292328"/>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MiSans" panose="00000500000000000000" pitchFamily="2" charset="-122"/>
              <a:ea typeface="MiSans" panose="00000500000000000000" pitchFamily="2" charset="-122"/>
              <a:sym typeface="MiSans" panose="00000500000000000000" pitchFamily="2" charset="-122"/>
            </a:endParaRPr>
          </a:p>
        </p:txBody>
      </p:sp>
      <p:cxnSp>
        <p:nvCxnSpPr>
          <p:cNvPr id="487" name="直接连接符 486">
            <a:extLst>
              <a:ext uri="{FF2B5EF4-FFF2-40B4-BE49-F238E27FC236}">
                <a16:creationId xmlns:a16="http://schemas.microsoft.com/office/drawing/2014/main" id="{B30829EF-1BAE-10F9-E34F-A531EDAC60FD}"/>
              </a:ext>
            </a:extLst>
          </p:cNvPr>
          <p:cNvCxnSpPr>
            <a:cxnSpLocks/>
          </p:cNvCxnSpPr>
          <p:nvPr/>
        </p:nvCxnSpPr>
        <p:spPr>
          <a:xfrm>
            <a:off x="6254132" y="4967486"/>
            <a:ext cx="555686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83" name="直接连接符 482">
            <a:extLst>
              <a:ext uri="{FF2B5EF4-FFF2-40B4-BE49-F238E27FC236}">
                <a16:creationId xmlns:a16="http://schemas.microsoft.com/office/drawing/2014/main" id="{7EA2C773-521A-583F-CDC1-57139487DC55}"/>
              </a:ext>
            </a:extLst>
          </p:cNvPr>
          <p:cNvCxnSpPr>
            <a:cxnSpLocks/>
          </p:cNvCxnSpPr>
          <p:nvPr/>
        </p:nvCxnSpPr>
        <p:spPr>
          <a:xfrm flipV="1">
            <a:off x="6002369" y="1708124"/>
            <a:ext cx="4999006" cy="1"/>
          </a:xfrm>
          <a:prstGeom prst="line">
            <a:avLst/>
          </a:prstGeom>
        </p:spPr>
        <p:style>
          <a:lnRef idx="1">
            <a:schemeClr val="accent1"/>
          </a:lnRef>
          <a:fillRef idx="0">
            <a:schemeClr val="accent1"/>
          </a:fillRef>
          <a:effectRef idx="0">
            <a:schemeClr val="accent1"/>
          </a:effectRef>
          <a:fontRef idx="minor">
            <a:schemeClr val="tx1"/>
          </a:fontRef>
        </p:style>
      </p:cxnSp>
      <p:cxnSp>
        <p:nvCxnSpPr>
          <p:cNvPr id="490" name="直接连接符 489">
            <a:extLst>
              <a:ext uri="{FF2B5EF4-FFF2-40B4-BE49-F238E27FC236}">
                <a16:creationId xmlns:a16="http://schemas.microsoft.com/office/drawing/2014/main" id="{99BCDA88-BDF0-36FF-540F-AF5B519F42C4}"/>
              </a:ext>
            </a:extLst>
          </p:cNvPr>
          <p:cNvCxnSpPr>
            <a:cxnSpLocks/>
            <a:stCxn id="491" idx="0"/>
          </p:cNvCxnSpPr>
          <p:nvPr/>
        </p:nvCxnSpPr>
        <p:spPr>
          <a:xfrm>
            <a:off x="6339093" y="3338888"/>
            <a:ext cx="4600306" cy="0"/>
          </a:xfrm>
          <a:prstGeom prst="line">
            <a:avLst/>
          </a:prstGeom>
        </p:spPr>
        <p:style>
          <a:lnRef idx="1">
            <a:schemeClr val="accent1"/>
          </a:lnRef>
          <a:fillRef idx="0">
            <a:schemeClr val="accent1"/>
          </a:fillRef>
          <a:effectRef idx="0">
            <a:schemeClr val="accent1"/>
          </a:effectRef>
          <a:fontRef idx="minor">
            <a:schemeClr val="tx1"/>
          </a:fontRef>
        </p:style>
      </p:cxnSp>
      <p:sp>
        <p:nvSpPr>
          <p:cNvPr id="491" name="弧形 490">
            <a:extLst>
              <a:ext uri="{FF2B5EF4-FFF2-40B4-BE49-F238E27FC236}">
                <a16:creationId xmlns:a16="http://schemas.microsoft.com/office/drawing/2014/main" id="{5DCA4744-5BDF-C5BA-D66D-4ECC844C2B8C}"/>
              </a:ext>
            </a:extLst>
          </p:cNvPr>
          <p:cNvSpPr/>
          <p:nvPr/>
        </p:nvSpPr>
        <p:spPr>
          <a:xfrm flipH="1">
            <a:off x="5523711" y="3338888"/>
            <a:ext cx="1630764" cy="1630764"/>
          </a:xfrm>
          <a:prstGeom prst="arc">
            <a:avLst>
              <a:gd name="adj1" fmla="val 16200000"/>
              <a:gd name="adj2" fmla="val 5292328"/>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500" name="文本框 10">
            <a:extLst>
              <a:ext uri="{FF2B5EF4-FFF2-40B4-BE49-F238E27FC236}">
                <a16:creationId xmlns:a16="http://schemas.microsoft.com/office/drawing/2014/main" id="{91844002-69ED-B523-88AF-4043A3357CFF}"/>
              </a:ext>
            </a:extLst>
          </p:cNvPr>
          <p:cNvSpPr txBox="1"/>
          <p:nvPr/>
        </p:nvSpPr>
        <p:spPr>
          <a:xfrm flipH="1">
            <a:off x="6036879" y="1292914"/>
            <a:ext cx="2192721" cy="332783"/>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Aft>
                <a:spcPts val="800"/>
              </a:spcAft>
            </a:pPr>
            <a:r>
              <a:rPr lang="zh-CN" altLang="en-US" sz="1400" dirty="0">
                <a:gradFill>
                  <a:gsLst>
                    <a:gs pos="0">
                      <a:srgbClr val="E3883F"/>
                    </a:gs>
                    <a:gs pos="93000">
                      <a:schemeClr val="bg1"/>
                    </a:gs>
                  </a:gsLst>
                  <a:lin ang="16200000" scaled="0"/>
                </a:gradFill>
                <a:latin typeface="+mj-ea"/>
                <a:ea typeface="+mj-ea"/>
                <a:sym typeface="MiSans Heavy" panose="00000A00000000000000" pitchFamily="2" charset="-122"/>
              </a:rPr>
              <a:t>此处输入标题文案</a:t>
            </a:r>
          </a:p>
        </p:txBody>
      </p:sp>
      <p:sp>
        <p:nvSpPr>
          <p:cNvPr id="501" name="文本框 7">
            <a:extLst>
              <a:ext uri="{FF2B5EF4-FFF2-40B4-BE49-F238E27FC236}">
                <a16:creationId xmlns:a16="http://schemas.microsoft.com/office/drawing/2014/main" id="{FC5110DB-478C-61E8-919A-D4A5825EBE4A}"/>
              </a:ext>
            </a:extLst>
          </p:cNvPr>
          <p:cNvSpPr txBox="1"/>
          <p:nvPr/>
        </p:nvSpPr>
        <p:spPr>
          <a:xfrm>
            <a:off x="6064006" y="1856801"/>
            <a:ext cx="1543296" cy="5167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200" spc="100" dirty="0">
                <a:solidFill>
                  <a:schemeClr val="bg1"/>
                </a:solidFill>
                <a:uFillTx/>
                <a:latin typeface="+mn-ea"/>
                <a:sym typeface="MiSans" panose="00000500000000000000" pitchFamily="2" charset="-122"/>
              </a:rPr>
              <a:t>此处输入文本内容</a:t>
            </a:r>
            <a:endParaRPr lang="en-US" altLang="zh-CN" sz="1200" spc="100" dirty="0">
              <a:solidFill>
                <a:schemeClr val="bg1"/>
              </a:solidFill>
              <a:uFillTx/>
              <a:latin typeface="+mn-ea"/>
              <a:sym typeface="MiSans" panose="00000500000000000000" pitchFamily="2" charset="-122"/>
            </a:endParaRPr>
          </a:p>
          <a:p>
            <a:pPr>
              <a:lnSpc>
                <a:spcPct val="120000"/>
              </a:lnSpc>
            </a:pPr>
            <a:r>
              <a:rPr lang="zh-CN" altLang="en-US" sz="1200" spc="100" dirty="0">
                <a:solidFill>
                  <a:schemeClr val="bg1"/>
                </a:solidFill>
                <a:uFillTx/>
                <a:latin typeface="+mn-ea"/>
                <a:sym typeface="MiSans" panose="00000500000000000000" pitchFamily="2" charset="-122"/>
              </a:rPr>
              <a:t>此处输入文本内容</a:t>
            </a:r>
            <a:endParaRPr lang="en-US" altLang="zh-CN" sz="1200" spc="100" dirty="0">
              <a:solidFill>
                <a:schemeClr val="bg1"/>
              </a:solidFill>
              <a:uFillTx/>
              <a:latin typeface="+mn-ea"/>
              <a:sym typeface="MiSans" panose="00000500000000000000" pitchFamily="2" charset="-122"/>
            </a:endParaRPr>
          </a:p>
        </p:txBody>
      </p:sp>
      <p:sp>
        <p:nvSpPr>
          <p:cNvPr id="502" name="椭圆 501">
            <a:extLst>
              <a:ext uri="{FF2B5EF4-FFF2-40B4-BE49-F238E27FC236}">
                <a16:creationId xmlns:a16="http://schemas.microsoft.com/office/drawing/2014/main" id="{E55BA7AE-BAF0-7314-4503-BAF40310D6D2}"/>
              </a:ext>
            </a:extLst>
          </p:cNvPr>
          <p:cNvSpPr/>
          <p:nvPr/>
        </p:nvSpPr>
        <p:spPr>
          <a:xfrm>
            <a:off x="6686550" y="1612661"/>
            <a:ext cx="228600" cy="228600"/>
          </a:xfrm>
          <a:prstGeom prst="ellipse">
            <a:avLst/>
          </a:prstGeom>
          <a:gradFill>
            <a:gsLst>
              <a:gs pos="0">
                <a:schemeClr val="accent2"/>
              </a:gs>
              <a:gs pos="100000">
                <a:schemeClr val="bg1"/>
              </a:gs>
            </a:gsLst>
            <a:lin ang="13500000" scaled="0"/>
          </a:gra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503" name="文本框 10">
            <a:extLst>
              <a:ext uri="{FF2B5EF4-FFF2-40B4-BE49-F238E27FC236}">
                <a16:creationId xmlns:a16="http://schemas.microsoft.com/office/drawing/2014/main" id="{4DB9D0AE-FB10-A487-D548-AD4B91BF3B84}"/>
              </a:ext>
            </a:extLst>
          </p:cNvPr>
          <p:cNvSpPr txBox="1"/>
          <p:nvPr/>
        </p:nvSpPr>
        <p:spPr>
          <a:xfrm flipH="1">
            <a:off x="9114439" y="1292914"/>
            <a:ext cx="2192721" cy="332783"/>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Aft>
                <a:spcPts val="800"/>
              </a:spcAft>
            </a:pPr>
            <a:r>
              <a:rPr lang="zh-CN" altLang="en-US" sz="1400" dirty="0">
                <a:gradFill>
                  <a:gsLst>
                    <a:gs pos="0">
                      <a:srgbClr val="E3883F"/>
                    </a:gs>
                    <a:gs pos="93000">
                      <a:schemeClr val="bg1"/>
                    </a:gs>
                  </a:gsLst>
                  <a:lin ang="16200000" scaled="0"/>
                </a:gradFill>
                <a:latin typeface="+mj-ea"/>
                <a:ea typeface="+mj-ea"/>
                <a:sym typeface="MiSans Heavy" panose="00000A00000000000000" pitchFamily="2" charset="-122"/>
              </a:rPr>
              <a:t>此处输入标题文案</a:t>
            </a:r>
          </a:p>
        </p:txBody>
      </p:sp>
      <p:sp>
        <p:nvSpPr>
          <p:cNvPr id="504" name="文本框 7">
            <a:extLst>
              <a:ext uri="{FF2B5EF4-FFF2-40B4-BE49-F238E27FC236}">
                <a16:creationId xmlns:a16="http://schemas.microsoft.com/office/drawing/2014/main" id="{6ABEB36F-F87B-7C24-7541-3D5AF303889A}"/>
              </a:ext>
            </a:extLst>
          </p:cNvPr>
          <p:cNvSpPr txBox="1"/>
          <p:nvPr/>
        </p:nvSpPr>
        <p:spPr>
          <a:xfrm>
            <a:off x="9141566" y="1856801"/>
            <a:ext cx="1543296" cy="5167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200" spc="100" dirty="0">
                <a:solidFill>
                  <a:schemeClr val="bg1"/>
                </a:solidFill>
                <a:uFillTx/>
                <a:latin typeface="+mn-ea"/>
                <a:sym typeface="MiSans" panose="00000500000000000000" pitchFamily="2" charset="-122"/>
              </a:rPr>
              <a:t>此处输入文本内容</a:t>
            </a:r>
            <a:endParaRPr lang="en-US" altLang="zh-CN" sz="1200" spc="100" dirty="0">
              <a:solidFill>
                <a:schemeClr val="bg1"/>
              </a:solidFill>
              <a:uFillTx/>
              <a:latin typeface="+mn-ea"/>
              <a:sym typeface="MiSans" panose="00000500000000000000" pitchFamily="2" charset="-122"/>
            </a:endParaRPr>
          </a:p>
          <a:p>
            <a:pPr>
              <a:lnSpc>
                <a:spcPct val="120000"/>
              </a:lnSpc>
            </a:pPr>
            <a:r>
              <a:rPr lang="zh-CN" altLang="en-US" sz="1200" spc="100" dirty="0">
                <a:solidFill>
                  <a:schemeClr val="bg1"/>
                </a:solidFill>
                <a:uFillTx/>
                <a:latin typeface="+mn-ea"/>
                <a:sym typeface="MiSans" panose="00000500000000000000" pitchFamily="2" charset="-122"/>
              </a:rPr>
              <a:t>此处输入文本内容</a:t>
            </a:r>
            <a:endParaRPr lang="en-US" altLang="zh-CN" sz="1200" spc="100" dirty="0">
              <a:solidFill>
                <a:schemeClr val="bg1"/>
              </a:solidFill>
              <a:uFillTx/>
              <a:latin typeface="+mn-ea"/>
              <a:sym typeface="MiSans" panose="00000500000000000000" pitchFamily="2" charset="-122"/>
            </a:endParaRPr>
          </a:p>
        </p:txBody>
      </p:sp>
      <p:sp>
        <p:nvSpPr>
          <p:cNvPr id="505" name="椭圆 504">
            <a:extLst>
              <a:ext uri="{FF2B5EF4-FFF2-40B4-BE49-F238E27FC236}">
                <a16:creationId xmlns:a16="http://schemas.microsoft.com/office/drawing/2014/main" id="{B07F3FCF-E7D7-A2B7-C5F4-5FA8A7D17B50}"/>
              </a:ext>
            </a:extLst>
          </p:cNvPr>
          <p:cNvSpPr/>
          <p:nvPr/>
        </p:nvSpPr>
        <p:spPr>
          <a:xfrm>
            <a:off x="9764110" y="1612661"/>
            <a:ext cx="228600" cy="228600"/>
          </a:xfrm>
          <a:prstGeom prst="ellipse">
            <a:avLst/>
          </a:prstGeom>
          <a:gradFill>
            <a:gsLst>
              <a:gs pos="0">
                <a:schemeClr val="accent2"/>
              </a:gs>
              <a:gs pos="100000">
                <a:schemeClr val="bg1"/>
              </a:gs>
            </a:gsLst>
            <a:lin ang="13500000" scaled="0"/>
          </a:gra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506" name="文本框 10">
            <a:extLst>
              <a:ext uri="{FF2B5EF4-FFF2-40B4-BE49-F238E27FC236}">
                <a16:creationId xmlns:a16="http://schemas.microsoft.com/office/drawing/2014/main" id="{C04CF01D-5780-EFF4-5A8C-9BFE3483243F}"/>
              </a:ext>
            </a:extLst>
          </p:cNvPr>
          <p:cNvSpPr txBox="1"/>
          <p:nvPr/>
        </p:nvSpPr>
        <p:spPr>
          <a:xfrm flipH="1">
            <a:off x="9177274" y="2910001"/>
            <a:ext cx="2192721" cy="332783"/>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Aft>
                <a:spcPts val="800"/>
              </a:spcAft>
            </a:pPr>
            <a:r>
              <a:rPr lang="zh-CN" altLang="en-US" sz="1400" dirty="0">
                <a:gradFill>
                  <a:gsLst>
                    <a:gs pos="0">
                      <a:srgbClr val="E3883F"/>
                    </a:gs>
                    <a:gs pos="93000">
                      <a:schemeClr val="bg1"/>
                    </a:gs>
                  </a:gsLst>
                  <a:lin ang="16200000" scaled="0"/>
                </a:gradFill>
                <a:latin typeface="+mj-ea"/>
                <a:ea typeface="+mj-ea"/>
                <a:sym typeface="MiSans Heavy" panose="00000A00000000000000" pitchFamily="2" charset="-122"/>
              </a:rPr>
              <a:t>此处输入标题文案</a:t>
            </a:r>
          </a:p>
        </p:txBody>
      </p:sp>
      <p:sp>
        <p:nvSpPr>
          <p:cNvPr id="507" name="文本框 7">
            <a:extLst>
              <a:ext uri="{FF2B5EF4-FFF2-40B4-BE49-F238E27FC236}">
                <a16:creationId xmlns:a16="http://schemas.microsoft.com/office/drawing/2014/main" id="{FC77D4FE-1C08-8A98-A3CA-BB18127AC00D}"/>
              </a:ext>
            </a:extLst>
          </p:cNvPr>
          <p:cNvSpPr txBox="1"/>
          <p:nvPr/>
        </p:nvSpPr>
        <p:spPr>
          <a:xfrm>
            <a:off x="9204401" y="3492938"/>
            <a:ext cx="1543296" cy="5167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200" spc="100" dirty="0">
                <a:solidFill>
                  <a:schemeClr val="bg1"/>
                </a:solidFill>
                <a:uFillTx/>
                <a:latin typeface="+mn-ea"/>
                <a:sym typeface="MiSans" panose="00000500000000000000" pitchFamily="2" charset="-122"/>
              </a:rPr>
              <a:t>此处输入文本内容</a:t>
            </a:r>
            <a:endParaRPr lang="en-US" altLang="zh-CN" sz="1200" spc="100" dirty="0">
              <a:solidFill>
                <a:schemeClr val="bg1"/>
              </a:solidFill>
              <a:uFillTx/>
              <a:latin typeface="+mn-ea"/>
              <a:sym typeface="MiSans" panose="00000500000000000000" pitchFamily="2" charset="-122"/>
            </a:endParaRPr>
          </a:p>
          <a:p>
            <a:pPr>
              <a:lnSpc>
                <a:spcPct val="120000"/>
              </a:lnSpc>
            </a:pPr>
            <a:r>
              <a:rPr lang="zh-CN" altLang="en-US" sz="1200" spc="100" dirty="0">
                <a:solidFill>
                  <a:schemeClr val="bg1"/>
                </a:solidFill>
                <a:uFillTx/>
                <a:latin typeface="+mn-ea"/>
                <a:sym typeface="MiSans" panose="00000500000000000000" pitchFamily="2" charset="-122"/>
              </a:rPr>
              <a:t>此处输入文本内容</a:t>
            </a:r>
            <a:endParaRPr lang="en-US" altLang="zh-CN" sz="1200" spc="100" dirty="0">
              <a:solidFill>
                <a:schemeClr val="bg1"/>
              </a:solidFill>
              <a:uFillTx/>
              <a:latin typeface="+mn-ea"/>
              <a:sym typeface="MiSans" panose="00000500000000000000" pitchFamily="2" charset="-122"/>
            </a:endParaRPr>
          </a:p>
        </p:txBody>
      </p:sp>
      <p:sp>
        <p:nvSpPr>
          <p:cNvPr id="508" name="椭圆 507">
            <a:extLst>
              <a:ext uri="{FF2B5EF4-FFF2-40B4-BE49-F238E27FC236}">
                <a16:creationId xmlns:a16="http://schemas.microsoft.com/office/drawing/2014/main" id="{CA875B38-E595-DFB0-0730-53AE662C162C}"/>
              </a:ext>
            </a:extLst>
          </p:cNvPr>
          <p:cNvSpPr/>
          <p:nvPr/>
        </p:nvSpPr>
        <p:spPr>
          <a:xfrm>
            <a:off x="9826945" y="3248798"/>
            <a:ext cx="228600" cy="228600"/>
          </a:xfrm>
          <a:prstGeom prst="ellipse">
            <a:avLst/>
          </a:prstGeom>
          <a:gradFill>
            <a:gsLst>
              <a:gs pos="0">
                <a:schemeClr val="accent2"/>
              </a:gs>
              <a:gs pos="100000">
                <a:schemeClr val="bg1"/>
              </a:gs>
            </a:gsLst>
            <a:lin ang="13500000" scaled="0"/>
          </a:gra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509" name="文本框 10">
            <a:extLst>
              <a:ext uri="{FF2B5EF4-FFF2-40B4-BE49-F238E27FC236}">
                <a16:creationId xmlns:a16="http://schemas.microsoft.com/office/drawing/2014/main" id="{541130E6-01C2-4682-FDA1-96292C3AB40A}"/>
              </a:ext>
            </a:extLst>
          </p:cNvPr>
          <p:cNvSpPr txBox="1"/>
          <p:nvPr/>
        </p:nvSpPr>
        <p:spPr>
          <a:xfrm flipH="1">
            <a:off x="6254132" y="2910001"/>
            <a:ext cx="2192721" cy="332783"/>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Aft>
                <a:spcPts val="800"/>
              </a:spcAft>
            </a:pPr>
            <a:r>
              <a:rPr lang="zh-CN" altLang="en-US" sz="1400" dirty="0">
                <a:gradFill>
                  <a:gsLst>
                    <a:gs pos="0">
                      <a:srgbClr val="E3883F"/>
                    </a:gs>
                    <a:gs pos="93000">
                      <a:schemeClr val="bg1"/>
                    </a:gs>
                  </a:gsLst>
                  <a:lin ang="16200000" scaled="0"/>
                </a:gradFill>
                <a:latin typeface="+mj-ea"/>
                <a:ea typeface="+mj-ea"/>
                <a:sym typeface="MiSans Heavy" panose="00000A00000000000000" pitchFamily="2" charset="-122"/>
              </a:rPr>
              <a:t>此处输入标题文案</a:t>
            </a:r>
          </a:p>
        </p:txBody>
      </p:sp>
      <p:sp>
        <p:nvSpPr>
          <p:cNvPr id="510" name="文本框 7">
            <a:extLst>
              <a:ext uri="{FF2B5EF4-FFF2-40B4-BE49-F238E27FC236}">
                <a16:creationId xmlns:a16="http://schemas.microsoft.com/office/drawing/2014/main" id="{350034DB-B168-B29A-539F-608AE89DF676}"/>
              </a:ext>
            </a:extLst>
          </p:cNvPr>
          <p:cNvSpPr txBox="1"/>
          <p:nvPr/>
        </p:nvSpPr>
        <p:spPr>
          <a:xfrm>
            <a:off x="6281259" y="3492938"/>
            <a:ext cx="1543296" cy="5167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200" spc="100" dirty="0">
                <a:solidFill>
                  <a:schemeClr val="bg1"/>
                </a:solidFill>
                <a:uFillTx/>
                <a:latin typeface="+mn-ea"/>
                <a:sym typeface="MiSans" panose="00000500000000000000" pitchFamily="2" charset="-122"/>
              </a:rPr>
              <a:t>此处输入文本内容</a:t>
            </a:r>
            <a:endParaRPr lang="en-US" altLang="zh-CN" sz="1200" spc="100" dirty="0">
              <a:solidFill>
                <a:schemeClr val="bg1"/>
              </a:solidFill>
              <a:uFillTx/>
              <a:latin typeface="+mn-ea"/>
              <a:sym typeface="MiSans" panose="00000500000000000000" pitchFamily="2" charset="-122"/>
            </a:endParaRPr>
          </a:p>
          <a:p>
            <a:pPr>
              <a:lnSpc>
                <a:spcPct val="120000"/>
              </a:lnSpc>
            </a:pPr>
            <a:r>
              <a:rPr lang="zh-CN" altLang="en-US" sz="1200" spc="100" dirty="0">
                <a:solidFill>
                  <a:schemeClr val="bg1"/>
                </a:solidFill>
                <a:uFillTx/>
                <a:latin typeface="+mn-ea"/>
                <a:sym typeface="MiSans" panose="00000500000000000000" pitchFamily="2" charset="-122"/>
              </a:rPr>
              <a:t>此处输入文本内容</a:t>
            </a:r>
            <a:endParaRPr lang="en-US" altLang="zh-CN" sz="1200" spc="100" dirty="0">
              <a:solidFill>
                <a:schemeClr val="bg1"/>
              </a:solidFill>
              <a:uFillTx/>
              <a:latin typeface="+mn-ea"/>
              <a:sym typeface="MiSans" panose="00000500000000000000" pitchFamily="2" charset="-122"/>
            </a:endParaRPr>
          </a:p>
        </p:txBody>
      </p:sp>
      <p:sp>
        <p:nvSpPr>
          <p:cNvPr id="511" name="椭圆 510">
            <a:extLst>
              <a:ext uri="{FF2B5EF4-FFF2-40B4-BE49-F238E27FC236}">
                <a16:creationId xmlns:a16="http://schemas.microsoft.com/office/drawing/2014/main" id="{5C499EF1-0207-4597-F19D-2E5D611853D4}"/>
              </a:ext>
            </a:extLst>
          </p:cNvPr>
          <p:cNvSpPr/>
          <p:nvPr/>
        </p:nvSpPr>
        <p:spPr>
          <a:xfrm>
            <a:off x="6903803" y="3248798"/>
            <a:ext cx="228600" cy="228600"/>
          </a:xfrm>
          <a:prstGeom prst="ellipse">
            <a:avLst/>
          </a:prstGeom>
          <a:gradFill>
            <a:gsLst>
              <a:gs pos="0">
                <a:schemeClr val="accent2"/>
              </a:gs>
              <a:gs pos="100000">
                <a:schemeClr val="bg1"/>
              </a:gs>
            </a:gsLst>
            <a:lin ang="13500000" scaled="0"/>
          </a:gra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512" name="文本框 10">
            <a:extLst>
              <a:ext uri="{FF2B5EF4-FFF2-40B4-BE49-F238E27FC236}">
                <a16:creationId xmlns:a16="http://schemas.microsoft.com/office/drawing/2014/main" id="{4EFF6083-04D4-CECB-8700-5D7E12E69910}"/>
              </a:ext>
            </a:extLst>
          </p:cNvPr>
          <p:cNvSpPr txBox="1"/>
          <p:nvPr/>
        </p:nvSpPr>
        <p:spPr>
          <a:xfrm flipH="1">
            <a:off x="6081234" y="4543976"/>
            <a:ext cx="2192721" cy="332783"/>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Aft>
                <a:spcPts val="800"/>
              </a:spcAft>
            </a:pPr>
            <a:r>
              <a:rPr lang="zh-CN" altLang="en-US" sz="1400" dirty="0">
                <a:gradFill>
                  <a:gsLst>
                    <a:gs pos="0">
                      <a:srgbClr val="E3883F"/>
                    </a:gs>
                    <a:gs pos="93000">
                      <a:schemeClr val="bg1"/>
                    </a:gs>
                  </a:gsLst>
                  <a:lin ang="16200000" scaled="0"/>
                </a:gradFill>
                <a:latin typeface="+mj-ea"/>
                <a:ea typeface="+mj-ea"/>
                <a:sym typeface="MiSans Heavy" panose="00000A00000000000000" pitchFamily="2" charset="-122"/>
              </a:rPr>
              <a:t>此处输入标题文案</a:t>
            </a:r>
          </a:p>
        </p:txBody>
      </p:sp>
      <p:sp>
        <p:nvSpPr>
          <p:cNvPr id="513" name="文本框 7">
            <a:extLst>
              <a:ext uri="{FF2B5EF4-FFF2-40B4-BE49-F238E27FC236}">
                <a16:creationId xmlns:a16="http://schemas.microsoft.com/office/drawing/2014/main" id="{E115A259-C30A-C707-FEE5-8B19C3BBDCA4}"/>
              </a:ext>
            </a:extLst>
          </p:cNvPr>
          <p:cNvSpPr txBox="1"/>
          <p:nvPr/>
        </p:nvSpPr>
        <p:spPr>
          <a:xfrm>
            <a:off x="6108361" y="5145963"/>
            <a:ext cx="1543296" cy="5167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200" spc="100" dirty="0">
                <a:solidFill>
                  <a:schemeClr val="bg1"/>
                </a:solidFill>
                <a:uFillTx/>
                <a:latin typeface="+mn-ea"/>
                <a:sym typeface="MiSans" panose="00000500000000000000" pitchFamily="2" charset="-122"/>
              </a:rPr>
              <a:t>此处输入文本内容</a:t>
            </a:r>
            <a:endParaRPr lang="en-US" altLang="zh-CN" sz="1200" spc="100" dirty="0">
              <a:solidFill>
                <a:schemeClr val="bg1"/>
              </a:solidFill>
              <a:uFillTx/>
              <a:latin typeface="+mn-ea"/>
              <a:sym typeface="MiSans" panose="00000500000000000000" pitchFamily="2" charset="-122"/>
            </a:endParaRPr>
          </a:p>
          <a:p>
            <a:pPr>
              <a:lnSpc>
                <a:spcPct val="120000"/>
              </a:lnSpc>
            </a:pPr>
            <a:r>
              <a:rPr lang="zh-CN" altLang="en-US" sz="1200" spc="100" dirty="0">
                <a:solidFill>
                  <a:schemeClr val="bg1"/>
                </a:solidFill>
                <a:uFillTx/>
                <a:latin typeface="+mn-ea"/>
                <a:sym typeface="MiSans" panose="00000500000000000000" pitchFamily="2" charset="-122"/>
              </a:rPr>
              <a:t>此处输入文本内容</a:t>
            </a:r>
            <a:endParaRPr lang="en-US" altLang="zh-CN" sz="1200" spc="100" dirty="0">
              <a:solidFill>
                <a:schemeClr val="bg1"/>
              </a:solidFill>
              <a:uFillTx/>
              <a:latin typeface="+mn-ea"/>
              <a:sym typeface="MiSans" panose="00000500000000000000" pitchFamily="2" charset="-122"/>
            </a:endParaRPr>
          </a:p>
        </p:txBody>
      </p:sp>
      <p:sp>
        <p:nvSpPr>
          <p:cNvPr id="514" name="椭圆 513">
            <a:extLst>
              <a:ext uri="{FF2B5EF4-FFF2-40B4-BE49-F238E27FC236}">
                <a16:creationId xmlns:a16="http://schemas.microsoft.com/office/drawing/2014/main" id="{0A8C465F-196D-37EF-9D84-28F559637367}"/>
              </a:ext>
            </a:extLst>
          </p:cNvPr>
          <p:cNvSpPr/>
          <p:nvPr/>
        </p:nvSpPr>
        <p:spPr>
          <a:xfrm>
            <a:off x="6730905" y="4873248"/>
            <a:ext cx="228600" cy="228600"/>
          </a:xfrm>
          <a:prstGeom prst="ellipse">
            <a:avLst/>
          </a:prstGeom>
          <a:gradFill>
            <a:gsLst>
              <a:gs pos="0">
                <a:schemeClr val="accent2"/>
              </a:gs>
              <a:gs pos="100000">
                <a:schemeClr val="bg1"/>
              </a:gs>
            </a:gsLst>
            <a:lin ang="13500000" scaled="0"/>
          </a:gra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517" name="文本框 10">
            <a:extLst>
              <a:ext uri="{FF2B5EF4-FFF2-40B4-BE49-F238E27FC236}">
                <a16:creationId xmlns:a16="http://schemas.microsoft.com/office/drawing/2014/main" id="{EF69ADE6-408B-400A-526C-2828AF84673F}"/>
              </a:ext>
            </a:extLst>
          </p:cNvPr>
          <p:cNvSpPr txBox="1"/>
          <p:nvPr/>
        </p:nvSpPr>
        <p:spPr>
          <a:xfrm flipH="1">
            <a:off x="9254580" y="4543976"/>
            <a:ext cx="2192721" cy="332783"/>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Aft>
                <a:spcPts val="800"/>
              </a:spcAft>
            </a:pPr>
            <a:r>
              <a:rPr lang="zh-CN" altLang="en-US" sz="1400" dirty="0">
                <a:gradFill>
                  <a:gsLst>
                    <a:gs pos="0">
                      <a:srgbClr val="E3883F"/>
                    </a:gs>
                    <a:gs pos="93000">
                      <a:schemeClr val="bg1"/>
                    </a:gs>
                  </a:gsLst>
                  <a:lin ang="16200000" scaled="0"/>
                </a:gradFill>
                <a:latin typeface="+mj-ea"/>
                <a:ea typeface="+mj-ea"/>
                <a:sym typeface="MiSans Heavy" panose="00000A00000000000000" pitchFamily="2" charset="-122"/>
              </a:rPr>
              <a:t>此处输入标题文案</a:t>
            </a:r>
          </a:p>
        </p:txBody>
      </p:sp>
      <p:sp>
        <p:nvSpPr>
          <p:cNvPr id="518" name="文本框 7">
            <a:extLst>
              <a:ext uri="{FF2B5EF4-FFF2-40B4-BE49-F238E27FC236}">
                <a16:creationId xmlns:a16="http://schemas.microsoft.com/office/drawing/2014/main" id="{56D5ADC7-4CB0-2270-74F0-E194B8B92123}"/>
              </a:ext>
            </a:extLst>
          </p:cNvPr>
          <p:cNvSpPr txBox="1"/>
          <p:nvPr/>
        </p:nvSpPr>
        <p:spPr>
          <a:xfrm>
            <a:off x="9281707" y="5145963"/>
            <a:ext cx="1543296" cy="5167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200" spc="100" dirty="0">
                <a:solidFill>
                  <a:schemeClr val="bg1"/>
                </a:solidFill>
                <a:uFillTx/>
                <a:latin typeface="+mn-ea"/>
                <a:sym typeface="MiSans" panose="00000500000000000000" pitchFamily="2" charset="-122"/>
              </a:rPr>
              <a:t>此处输入文本内容</a:t>
            </a:r>
            <a:endParaRPr lang="en-US" altLang="zh-CN" sz="1200" spc="100" dirty="0">
              <a:solidFill>
                <a:schemeClr val="bg1"/>
              </a:solidFill>
              <a:uFillTx/>
              <a:latin typeface="+mn-ea"/>
              <a:sym typeface="MiSans" panose="00000500000000000000" pitchFamily="2" charset="-122"/>
            </a:endParaRPr>
          </a:p>
          <a:p>
            <a:pPr>
              <a:lnSpc>
                <a:spcPct val="120000"/>
              </a:lnSpc>
            </a:pPr>
            <a:r>
              <a:rPr lang="zh-CN" altLang="en-US" sz="1200" spc="100" dirty="0">
                <a:solidFill>
                  <a:schemeClr val="bg1"/>
                </a:solidFill>
                <a:uFillTx/>
                <a:latin typeface="+mn-ea"/>
                <a:sym typeface="MiSans" panose="00000500000000000000" pitchFamily="2" charset="-122"/>
              </a:rPr>
              <a:t>此处输入文本内容</a:t>
            </a:r>
            <a:endParaRPr lang="en-US" altLang="zh-CN" sz="1200" spc="100" dirty="0">
              <a:solidFill>
                <a:schemeClr val="bg1"/>
              </a:solidFill>
              <a:uFillTx/>
              <a:latin typeface="+mn-ea"/>
              <a:sym typeface="MiSans" panose="00000500000000000000" pitchFamily="2" charset="-122"/>
            </a:endParaRPr>
          </a:p>
        </p:txBody>
      </p:sp>
      <p:sp>
        <p:nvSpPr>
          <p:cNvPr id="519" name="椭圆 518">
            <a:extLst>
              <a:ext uri="{FF2B5EF4-FFF2-40B4-BE49-F238E27FC236}">
                <a16:creationId xmlns:a16="http://schemas.microsoft.com/office/drawing/2014/main" id="{2FD82EF9-CA91-B588-D43F-94610DDBE8FF}"/>
              </a:ext>
            </a:extLst>
          </p:cNvPr>
          <p:cNvSpPr/>
          <p:nvPr/>
        </p:nvSpPr>
        <p:spPr>
          <a:xfrm>
            <a:off x="9904251" y="4873248"/>
            <a:ext cx="228600" cy="228600"/>
          </a:xfrm>
          <a:prstGeom prst="ellipse">
            <a:avLst/>
          </a:prstGeom>
          <a:gradFill>
            <a:gsLst>
              <a:gs pos="0">
                <a:schemeClr val="accent2"/>
              </a:gs>
              <a:gs pos="100000">
                <a:schemeClr val="bg1"/>
              </a:gs>
            </a:gsLst>
            <a:lin ang="13500000" scaled="0"/>
          </a:gra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Tree>
    <p:custDataLst>
      <p:tags r:id="rId1"/>
    </p:custData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a:xfrm>
          <a:off x="0" y="0"/>
          <a:ext cx="0" cy="0"/>
          <a:chOff x="0" y="0"/>
          <a:chExt cx="0" cy="0"/>
        </a:xfrm>
      </p:grpSpPr>
      <p:sp>
        <p:nvSpPr>
          <p:cNvPr id="256" name="文本框 6"/>
          <p:cNvSpPr txBox="1"/>
          <p:nvPr>
            <p:custDataLst>
              <p:tags r:id="rId2"/>
            </p:custDataLst>
          </p:nvPr>
        </p:nvSpPr>
        <p:spPr>
          <a:xfrm>
            <a:off x="762006" y="287184"/>
            <a:ext cx="10972888" cy="492443"/>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spAutoFit/>
          </a:bodyPr>
          <a:lstStyle>
            <a:defPPr>
              <a:defRPr lang="zh-CN"/>
            </a:defPPr>
            <a:lvl1pPr>
              <a:lnSpc>
                <a:spcPct val="100000"/>
              </a:lnSpc>
              <a:spcBef>
                <a:spcPts val="0"/>
              </a:spcBef>
              <a:spcAft>
                <a:spcPts val="0"/>
              </a:spcAft>
              <a:defRPr sz="3200" b="1" spc="330">
                <a:solidFill>
                  <a:schemeClr val="lt1"/>
                </a:solidFill>
                <a:latin typeface="+mj-ea"/>
                <a:ea typeface="+mj-ea"/>
                <a:cs typeface="微软雅黑" panose="020B0503020204020204" charset="-122"/>
              </a:defRPr>
            </a:lvl1pPr>
          </a:lstStyle>
          <a:p>
            <a:r>
              <a:rPr lang="zh-CN" dirty="0" err="1">
                <a:sym typeface="MiSans" panose="00000500000000000000" pitchFamily="2" charset="-122"/>
              </a:rPr>
              <a:t>实施步骤</a:t>
            </a:r>
          </a:p>
        </p:txBody>
      </p:sp>
      <p:cxnSp>
        <p:nvCxnSpPr>
          <p:cNvPr id="3" name="直接连接符 2"/>
          <p:cNvCxnSpPr/>
          <p:nvPr>
            <p:custDataLst>
              <p:tags r:id="rId3"/>
            </p:custDataLst>
          </p:nvPr>
        </p:nvCxnSpPr>
        <p:spPr>
          <a:xfrm>
            <a:off x="533404" y="304800"/>
            <a:ext cx="0" cy="457204"/>
          </a:xfrm>
          <a:prstGeom prst="line">
            <a:avLst/>
          </a:prstGeom>
          <a:ln w="1016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2" name="矩形 11"/>
          <p:cNvSpPr/>
          <p:nvPr>
            <p:custDataLst>
              <p:tags r:id="rId4"/>
            </p:custDataLst>
          </p:nvPr>
        </p:nvSpPr>
        <p:spPr>
          <a:xfrm>
            <a:off x="1306195" y="3070351"/>
            <a:ext cx="670970" cy="653961"/>
          </a:xfrm>
          <a:prstGeom prst="rect">
            <a:avLst/>
          </a:prstGeom>
          <a:gradFill>
            <a:gsLst>
              <a:gs pos="0">
                <a:schemeClr val="accent1">
                  <a:lumMod val="20000"/>
                  <a:lumOff val="80000"/>
                </a:schemeClr>
              </a:gs>
              <a:gs pos="100000">
                <a:schemeClr val="accent2"/>
              </a:gs>
            </a:gsLst>
            <a:path path="circle">
              <a:fillToRect r="100000" b="100000"/>
            </a:path>
          </a:gradFill>
          <a:ln>
            <a:solidFill>
              <a:srgbClr val="DCD6CA"/>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sym typeface="MiSans" panose="00000500000000000000" pitchFamily="2" charset="-122"/>
            </a:endParaRPr>
          </a:p>
        </p:txBody>
      </p:sp>
      <p:sp>
        <p:nvSpPr>
          <p:cNvPr id="13" name="矩形 12"/>
          <p:cNvSpPr/>
          <p:nvPr>
            <p:custDataLst>
              <p:tags r:id="rId5"/>
            </p:custDataLst>
          </p:nvPr>
        </p:nvSpPr>
        <p:spPr>
          <a:xfrm>
            <a:off x="1977165" y="3070351"/>
            <a:ext cx="8914990" cy="653961"/>
          </a:xfrm>
          <a:prstGeom prst="rect">
            <a:avLst/>
          </a:prstGeom>
          <a:gradFill flip="none" rotWithShape="1">
            <a:gsLst>
              <a:gs pos="0">
                <a:schemeClr val="accent1">
                  <a:lumMod val="5000"/>
                  <a:lumOff val="95000"/>
                  <a:alpha val="10000"/>
                </a:schemeClr>
              </a:gs>
              <a:gs pos="57000">
                <a:schemeClr val="accent1">
                  <a:lumMod val="45000"/>
                  <a:lumOff val="55000"/>
                  <a:alpha val="0"/>
                </a:schemeClr>
              </a:gs>
            </a:gsLst>
            <a:lin ang="13500000" scaled="1"/>
            <a:tileRect/>
          </a:gradFill>
          <a:ln w="12700" cap="rnd">
            <a:gradFill flip="none" rotWithShape="1">
              <a:gsLst>
                <a:gs pos="71000">
                  <a:schemeClr val="bg1">
                    <a:alpha val="20000"/>
                  </a:schemeClr>
                </a:gs>
                <a:gs pos="100000">
                  <a:schemeClr val="bg1"/>
                </a:gs>
              </a:gsLst>
              <a:lin ang="13500000" scaled="1"/>
              <a:tileRect/>
            </a:gradFill>
            <a:prstDash val="solid"/>
            <a:round/>
          </a:ln>
          <a:effectLst>
            <a:outerShdw blurRad="330200" dist="127000" algn="ctr" rotWithShape="0">
              <a:schemeClr val="accent1">
                <a:lumMod val="75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9" name="文本框 18"/>
          <p:cNvSpPr txBox="1"/>
          <p:nvPr>
            <p:custDataLst>
              <p:tags r:id="rId6"/>
            </p:custDataLst>
          </p:nvPr>
        </p:nvSpPr>
        <p:spPr>
          <a:xfrm>
            <a:off x="2247548" y="3158328"/>
            <a:ext cx="8377158" cy="478008"/>
          </a:xfrm>
          <a:prstGeom prst="rect">
            <a:avLst/>
          </a:prstGeom>
        </p:spPr>
        <p:txBody>
          <a:bodyPr wrap="square" lIns="90000" tIns="46800" rIns="90000" bIns="46800" anchor="ctr" anchorCtr="0">
            <a:normAutofit fontScale="92500"/>
          </a:bodyPr>
          <a:lstStyle>
            <a:defPPr>
              <a:defRPr lang="zh-CN"/>
            </a:defPPr>
            <a:lvl1pPr>
              <a:defRPr sz="1400">
                <a:solidFill>
                  <a:prstClr val="white"/>
                </a:solidFill>
              </a:defRPr>
            </a:lvl1pPr>
          </a:lstStyle>
          <a:p>
            <a:pPr marL="0" lvl="0" algn="l">
              <a:lnSpc>
                <a:spcPct val="100000"/>
              </a:lnSpc>
              <a:spcBef>
                <a:spcPts val="0"/>
              </a:spcBef>
              <a:spcAft>
                <a:spcPts val="800"/>
              </a:spcAft>
              <a:buClrTx/>
              <a:buSzTx/>
              <a:buFontTx/>
            </a:pPr>
            <a:r>
              <a:rPr lang="zh-CN" altLang="en-US" sz="2000" spc="100" dirty="0">
                <a:solidFill>
                  <a:schemeClr val="bg1"/>
                </a:solidFill>
                <a:uFillTx/>
                <a:latin typeface="+mn-ea"/>
                <a:sym typeface="MiSans" panose="00000500000000000000" pitchFamily="2" charset="-122"/>
              </a:rPr>
              <a:t>此处输入文本内容此处输入文本内容此处输入文本内容此处输入文本内容</a:t>
            </a:r>
            <a:endParaRPr lang="zh-CN" altLang="en-US" sz="2000" spc="170" dirty="0">
              <a:solidFill>
                <a:schemeClr val="lt1"/>
              </a:solidFill>
              <a:uFillTx/>
              <a:latin typeface="+mn-ea"/>
              <a:sym typeface="MiSans" panose="00000500000000000000" pitchFamily="2" charset="-122"/>
            </a:endParaRPr>
          </a:p>
        </p:txBody>
      </p:sp>
      <p:sp>
        <p:nvSpPr>
          <p:cNvPr id="15" name="文本框 14"/>
          <p:cNvSpPr txBox="1"/>
          <p:nvPr>
            <p:custDataLst>
              <p:tags r:id="rId7"/>
            </p:custDataLst>
          </p:nvPr>
        </p:nvSpPr>
        <p:spPr>
          <a:xfrm>
            <a:off x="1441679" y="3127829"/>
            <a:ext cx="400588" cy="539005"/>
          </a:xfrm>
          <a:prstGeom prst="rect">
            <a:avLst/>
          </a:prstGeom>
          <a:noFill/>
        </p:spPr>
        <p:txBody>
          <a:bodyPr wrap="none" rtlCol="0">
            <a:normAutofit fontScale="95000" lnSpcReduction="10000"/>
          </a:bodyPr>
          <a:lstStyle/>
          <a:p>
            <a:r>
              <a:rPr lang="en-US" altLang="zh-CN" sz="3200" b="1">
                <a:solidFill>
                  <a:schemeClr val="dk1">
                    <a:lumMod val="85000"/>
                    <a:lumOff val="15000"/>
                  </a:schemeClr>
                </a:solidFill>
                <a:latin typeface="+mj-ea"/>
                <a:ea typeface="+mj-ea"/>
                <a:sym typeface="MiSans" panose="00000500000000000000" pitchFamily="2" charset="-122"/>
              </a:rPr>
              <a:t>3</a:t>
            </a:r>
          </a:p>
        </p:txBody>
      </p:sp>
      <p:sp>
        <p:nvSpPr>
          <p:cNvPr id="8" name="矩形 7"/>
          <p:cNvSpPr/>
          <p:nvPr>
            <p:custDataLst>
              <p:tags r:id="rId8"/>
            </p:custDataLst>
          </p:nvPr>
        </p:nvSpPr>
        <p:spPr>
          <a:xfrm flipH="1">
            <a:off x="10221185" y="2245015"/>
            <a:ext cx="670970" cy="653961"/>
          </a:xfrm>
          <a:prstGeom prst="rect">
            <a:avLst/>
          </a:prstGeom>
          <a:gradFill>
            <a:gsLst>
              <a:gs pos="0">
                <a:schemeClr val="accent1">
                  <a:lumMod val="20000"/>
                  <a:lumOff val="80000"/>
                </a:schemeClr>
              </a:gs>
              <a:gs pos="100000">
                <a:schemeClr val="accent2"/>
              </a:gs>
            </a:gsLst>
            <a:path path="circle">
              <a:fillToRect r="100000" b="100000"/>
            </a:path>
          </a:gradFill>
          <a:ln>
            <a:solidFill>
              <a:srgbClr val="DCD6CA"/>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sym typeface="MiSans" panose="00000500000000000000" pitchFamily="2" charset="-122"/>
            </a:endParaRPr>
          </a:p>
        </p:txBody>
      </p:sp>
      <p:sp>
        <p:nvSpPr>
          <p:cNvPr id="9" name="矩形 8"/>
          <p:cNvSpPr/>
          <p:nvPr>
            <p:custDataLst>
              <p:tags r:id="rId9"/>
            </p:custDataLst>
          </p:nvPr>
        </p:nvSpPr>
        <p:spPr>
          <a:xfrm flipH="1">
            <a:off x="1306195" y="2245015"/>
            <a:ext cx="8914990" cy="653961"/>
          </a:xfrm>
          <a:prstGeom prst="rect">
            <a:avLst/>
          </a:prstGeom>
          <a:gradFill flip="none" rotWithShape="1">
            <a:gsLst>
              <a:gs pos="0">
                <a:schemeClr val="accent1">
                  <a:lumMod val="5000"/>
                  <a:lumOff val="95000"/>
                  <a:alpha val="10000"/>
                </a:schemeClr>
              </a:gs>
              <a:gs pos="57000">
                <a:schemeClr val="accent1">
                  <a:lumMod val="45000"/>
                  <a:lumOff val="55000"/>
                  <a:alpha val="0"/>
                </a:schemeClr>
              </a:gs>
            </a:gsLst>
            <a:lin ang="13500000" scaled="1"/>
            <a:tileRect/>
          </a:gradFill>
          <a:ln w="12700" cap="rnd">
            <a:gradFill flip="none" rotWithShape="1">
              <a:gsLst>
                <a:gs pos="71000">
                  <a:schemeClr val="bg1">
                    <a:alpha val="20000"/>
                  </a:schemeClr>
                </a:gs>
                <a:gs pos="100000">
                  <a:schemeClr val="bg1"/>
                </a:gs>
              </a:gsLst>
              <a:lin ang="13500000" scaled="1"/>
              <a:tileRect/>
            </a:gradFill>
            <a:prstDash val="solid"/>
            <a:round/>
          </a:ln>
          <a:effectLst>
            <a:outerShdw blurRad="330200" dist="127000" algn="ctr" rotWithShape="0">
              <a:schemeClr val="accent1">
                <a:lumMod val="75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8" name="文本框 17"/>
          <p:cNvSpPr txBox="1"/>
          <p:nvPr>
            <p:custDataLst>
              <p:tags r:id="rId10"/>
            </p:custDataLst>
          </p:nvPr>
        </p:nvSpPr>
        <p:spPr>
          <a:xfrm flipH="1">
            <a:off x="1705720" y="2332992"/>
            <a:ext cx="8377158" cy="478008"/>
          </a:xfrm>
          <a:prstGeom prst="rect">
            <a:avLst/>
          </a:prstGeom>
        </p:spPr>
        <p:txBody>
          <a:bodyPr wrap="square" lIns="90000" tIns="46800" rIns="90000" bIns="46800" anchor="ctr" anchorCtr="0">
            <a:normAutofit fontScale="92500"/>
          </a:bodyPr>
          <a:lstStyle>
            <a:defPPr>
              <a:defRPr lang="zh-CN"/>
            </a:defPPr>
            <a:lvl1pPr>
              <a:defRPr sz="1400">
                <a:solidFill>
                  <a:prstClr val="white"/>
                </a:solidFill>
              </a:defRPr>
            </a:lvl1pPr>
          </a:lstStyle>
          <a:p>
            <a:pPr marL="0" lvl="0" algn="r">
              <a:lnSpc>
                <a:spcPct val="100000"/>
              </a:lnSpc>
              <a:spcBef>
                <a:spcPts val="0"/>
              </a:spcBef>
              <a:spcAft>
                <a:spcPts val="800"/>
              </a:spcAft>
              <a:buClrTx/>
              <a:buSzTx/>
              <a:buFontTx/>
            </a:pPr>
            <a:r>
              <a:rPr lang="zh-CN" altLang="en-US" sz="2000" spc="100" dirty="0">
                <a:solidFill>
                  <a:schemeClr val="bg1"/>
                </a:solidFill>
                <a:uFillTx/>
                <a:latin typeface="+mn-ea"/>
                <a:sym typeface="MiSans" panose="00000500000000000000" pitchFamily="2" charset="-122"/>
              </a:rPr>
              <a:t>此处输入文本内容此处输入文本内容此处输入文本内容此处输入文本内容</a:t>
            </a:r>
            <a:endParaRPr lang="zh-CN" altLang="en-US" sz="2000" spc="170" dirty="0">
              <a:solidFill>
                <a:schemeClr val="lt1"/>
              </a:solidFill>
              <a:uFillTx/>
              <a:latin typeface="+mn-ea"/>
              <a:sym typeface="MiSans" panose="00000500000000000000" pitchFamily="2" charset="-122"/>
            </a:endParaRPr>
          </a:p>
        </p:txBody>
      </p:sp>
      <p:sp>
        <p:nvSpPr>
          <p:cNvPr id="7" name="文本框 6"/>
          <p:cNvSpPr txBox="1"/>
          <p:nvPr>
            <p:custDataLst>
              <p:tags r:id="rId11"/>
            </p:custDataLst>
          </p:nvPr>
        </p:nvSpPr>
        <p:spPr>
          <a:xfrm flipH="1">
            <a:off x="10356083" y="2302494"/>
            <a:ext cx="400588" cy="539005"/>
          </a:xfrm>
          <a:prstGeom prst="rect">
            <a:avLst/>
          </a:prstGeom>
          <a:noFill/>
        </p:spPr>
        <p:txBody>
          <a:bodyPr wrap="none" rtlCol="0">
            <a:noAutofit/>
          </a:bodyPr>
          <a:lstStyle/>
          <a:p>
            <a:r>
              <a:rPr lang="en-US" altLang="zh-CN" sz="3200" b="1">
                <a:solidFill>
                  <a:schemeClr val="dk1">
                    <a:lumMod val="85000"/>
                    <a:lumOff val="15000"/>
                  </a:schemeClr>
                </a:solidFill>
                <a:latin typeface="+mj-ea"/>
                <a:ea typeface="+mj-ea"/>
                <a:sym typeface="MiSans" panose="00000500000000000000" pitchFamily="2" charset="-122"/>
              </a:rPr>
              <a:t>2</a:t>
            </a:r>
          </a:p>
        </p:txBody>
      </p:sp>
      <p:sp>
        <p:nvSpPr>
          <p:cNvPr id="2" name="矩形 1"/>
          <p:cNvSpPr/>
          <p:nvPr>
            <p:custDataLst>
              <p:tags r:id="rId12"/>
            </p:custDataLst>
          </p:nvPr>
        </p:nvSpPr>
        <p:spPr>
          <a:xfrm>
            <a:off x="1306195" y="1419679"/>
            <a:ext cx="670970" cy="653961"/>
          </a:xfrm>
          <a:prstGeom prst="rect">
            <a:avLst/>
          </a:prstGeom>
          <a:gradFill>
            <a:gsLst>
              <a:gs pos="0">
                <a:schemeClr val="accent1">
                  <a:lumMod val="20000"/>
                  <a:lumOff val="80000"/>
                </a:schemeClr>
              </a:gs>
              <a:gs pos="100000">
                <a:schemeClr val="accent2"/>
              </a:gs>
            </a:gsLst>
            <a:path path="circle">
              <a:fillToRect r="100000" b="100000"/>
            </a:path>
          </a:gradFill>
          <a:ln>
            <a:solidFill>
              <a:srgbClr val="DCD6CA"/>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sym typeface="MiSans" panose="00000500000000000000" pitchFamily="2" charset="-122"/>
            </a:endParaRPr>
          </a:p>
        </p:txBody>
      </p:sp>
      <p:sp>
        <p:nvSpPr>
          <p:cNvPr id="5" name="矩形 4"/>
          <p:cNvSpPr/>
          <p:nvPr>
            <p:custDataLst>
              <p:tags r:id="rId13"/>
            </p:custDataLst>
          </p:nvPr>
        </p:nvSpPr>
        <p:spPr>
          <a:xfrm>
            <a:off x="1977165" y="1419679"/>
            <a:ext cx="8914990" cy="653961"/>
          </a:xfrm>
          <a:prstGeom prst="rect">
            <a:avLst/>
          </a:prstGeom>
          <a:gradFill flip="none" rotWithShape="1">
            <a:gsLst>
              <a:gs pos="0">
                <a:schemeClr val="accent1">
                  <a:lumMod val="5000"/>
                  <a:lumOff val="95000"/>
                  <a:alpha val="10000"/>
                </a:schemeClr>
              </a:gs>
              <a:gs pos="57000">
                <a:schemeClr val="accent1">
                  <a:lumMod val="45000"/>
                  <a:lumOff val="55000"/>
                  <a:alpha val="0"/>
                </a:schemeClr>
              </a:gs>
            </a:gsLst>
            <a:lin ang="13500000" scaled="1"/>
            <a:tileRect/>
          </a:gradFill>
          <a:ln w="12700" cap="rnd">
            <a:gradFill flip="none" rotWithShape="1">
              <a:gsLst>
                <a:gs pos="71000">
                  <a:schemeClr val="bg1">
                    <a:alpha val="20000"/>
                  </a:schemeClr>
                </a:gs>
                <a:gs pos="100000">
                  <a:schemeClr val="bg1"/>
                </a:gs>
              </a:gsLst>
              <a:lin ang="13500000" scaled="1"/>
              <a:tileRect/>
            </a:gradFill>
            <a:prstDash val="solid"/>
            <a:round/>
          </a:ln>
          <a:effectLst>
            <a:outerShdw blurRad="330200" dist="127000" algn="ctr" rotWithShape="0">
              <a:schemeClr val="accent1">
                <a:lumMod val="75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7" name="文本框 16"/>
          <p:cNvSpPr txBox="1"/>
          <p:nvPr>
            <p:custDataLst>
              <p:tags r:id="rId14"/>
            </p:custDataLst>
          </p:nvPr>
        </p:nvSpPr>
        <p:spPr>
          <a:xfrm>
            <a:off x="2247548" y="1560903"/>
            <a:ext cx="8377158" cy="371513"/>
          </a:xfrm>
          <a:prstGeom prst="rect">
            <a:avLst/>
          </a:prstGeom>
        </p:spPr>
        <p:txBody>
          <a:bodyPr wrap="square" lIns="90000" tIns="46800" rIns="90000" bIns="46800" anchor="ctr" anchorCtr="0">
            <a:spAutoFit/>
          </a:bodyPr>
          <a:lstStyle>
            <a:defPPr>
              <a:defRPr lang="zh-CN"/>
            </a:defPPr>
            <a:lvl1pPr>
              <a:defRPr sz="1400">
                <a:solidFill>
                  <a:prstClr val="white"/>
                </a:solidFill>
              </a:defRPr>
            </a:lvl1pPr>
          </a:lstStyle>
          <a:p>
            <a:pPr marL="0" lvl="0" algn="l">
              <a:lnSpc>
                <a:spcPct val="100000"/>
              </a:lnSpc>
              <a:spcBef>
                <a:spcPts val="0"/>
              </a:spcBef>
              <a:spcAft>
                <a:spcPts val="800"/>
              </a:spcAft>
              <a:buClrTx/>
              <a:buSzTx/>
              <a:buFontTx/>
            </a:pPr>
            <a:r>
              <a:rPr lang="zh-CN" altLang="en-US" sz="1800" spc="100" dirty="0">
                <a:solidFill>
                  <a:schemeClr val="bg1"/>
                </a:solidFill>
                <a:uFillTx/>
                <a:latin typeface="+mn-ea"/>
                <a:sym typeface="MiSans" panose="00000500000000000000" pitchFamily="2" charset="-122"/>
              </a:rPr>
              <a:t>此处输入文本内容此处输入文本内容此处输入文本内容此处输入文本内容</a:t>
            </a:r>
            <a:endParaRPr lang="zh-CN" altLang="en-US" sz="1800" spc="170" dirty="0">
              <a:solidFill>
                <a:schemeClr val="lt1"/>
              </a:solidFill>
              <a:uFillTx/>
              <a:latin typeface="+mn-ea"/>
              <a:sym typeface="MiSans" panose="00000500000000000000" pitchFamily="2" charset="-122"/>
            </a:endParaRPr>
          </a:p>
        </p:txBody>
      </p:sp>
      <p:sp>
        <p:nvSpPr>
          <p:cNvPr id="11" name="文本框 10"/>
          <p:cNvSpPr txBox="1"/>
          <p:nvPr>
            <p:custDataLst>
              <p:tags r:id="rId15"/>
            </p:custDataLst>
          </p:nvPr>
        </p:nvSpPr>
        <p:spPr>
          <a:xfrm>
            <a:off x="1441679" y="1477157"/>
            <a:ext cx="400588" cy="539005"/>
          </a:xfrm>
          <a:prstGeom prst="rect">
            <a:avLst/>
          </a:prstGeom>
          <a:noFill/>
        </p:spPr>
        <p:txBody>
          <a:bodyPr wrap="none" rtlCol="0">
            <a:normAutofit fontScale="95000" lnSpcReduction="10000"/>
          </a:bodyPr>
          <a:lstStyle/>
          <a:p>
            <a:r>
              <a:rPr lang="en-US" altLang="zh-CN" sz="3200" b="1" dirty="0">
                <a:solidFill>
                  <a:schemeClr val="dk1">
                    <a:lumMod val="85000"/>
                    <a:lumOff val="15000"/>
                  </a:schemeClr>
                </a:solidFill>
                <a:latin typeface="+mj-ea"/>
                <a:ea typeface="+mj-ea"/>
                <a:sym typeface="MiSans" panose="00000500000000000000" pitchFamily="2" charset="-122"/>
              </a:rPr>
              <a:t>1</a:t>
            </a:r>
          </a:p>
        </p:txBody>
      </p:sp>
      <p:sp>
        <p:nvSpPr>
          <p:cNvPr id="20" name="矩形 19"/>
          <p:cNvSpPr/>
          <p:nvPr>
            <p:custDataLst>
              <p:tags r:id="rId16"/>
            </p:custDataLst>
          </p:nvPr>
        </p:nvSpPr>
        <p:spPr>
          <a:xfrm flipH="1">
            <a:off x="10221185" y="3895687"/>
            <a:ext cx="670970" cy="653961"/>
          </a:xfrm>
          <a:prstGeom prst="rect">
            <a:avLst/>
          </a:prstGeom>
          <a:gradFill>
            <a:gsLst>
              <a:gs pos="0">
                <a:schemeClr val="accent1">
                  <a:lumMod val="20000"/>
                  <a:lumOff val="80000"/>
                </a:schemeClr>
              </a:gs>
              <a:gs pos="100000">
                <a:schemeClr val="accent2"/>
              </a:gs>
            </a:gsLst>
            <a:path path="circle">
              <a:fillToRect r="100000" b="100000"/>
            </a:path>
          </a:gradFill>
          <a:ln>
            <a:solidFill>
              <a:srgbClr val="DCD6CA"/>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latin typeface="+mj-ea"/>
              <a:ea typeface="+mj-ea"/>
              <a:sym typeface="MiSans" panose="00000500000000000000" pitchFamily="2" charset="-122"/>
            </a:endParaRPr>
          </a:p>
        </p:txBody>
      </p:sp>
      <p:sp>
        <p:nvSpPr>
          <p:cNvPr id="21" name="矩形 20"/>
          <p:cNvSpPr/>
          <p:nvPr>
            <p:custDataLst>
              <p:tags r:id="rId17"/>
            </p:custDataLst>
          </p:nvPr>
        </p:nvSpPr>
        <p:spPr>
          <a:xfrm flipH="1">
            <a:off x="1306195" y="3895687"/>
            <a:ext cx="8914990" cy="653961"/>
          </a:xfrm>
          <a:prstGeom prst="rect">
            <a:avLst/>
          </a:prstGeom>
          <a:gradFill flip="none" rotWithShape="1">
            <a:gsLst>
              <a:gs pos="0">
                <a:schemeClr val="accent1">
                  <a:lumMod val="5000"/>
                  <a:lumOff val="95000"/>
                  <a:alpha val="10000"/>
                </a:schemeClr>
              </a:gs>
              <a:gs pos="57000">
                <a:schemeClr val="accent1">
                  <a:lumMod val="45000"/>
                  <a:lumOff val="55000"/>
                  <a:alpha val="0"/>
                </a:schemeClr>
              </a:gs>
            </a:gsLst>
            <a:lin ang="13500000" scaled="1"/>
            <a:tileRect/>
          </a:gradFill>
          <a:ln w="12700" cap="rnd">
            <a:gradFill flip="none" rotWithShape="1">
              <a:gsLst>
                <a:gs pos="71000">
                  <a:schemeClr val="bg1">
                    <a:alpha val="20000"/>
                  </a:schemeClr>
                </a:gs>
                <a:gs pos="100000">
                  <a:schemeClr val="bg1"/>
                </a:gs>
              </a:gsLst>
              <a:lin ang="13500000" scaled="1"/>
              <a:tileRect/>
            </a:gradFill>
            <a:prstDash val="solid"/>
            <a:round/>
          </a:ln>
          <a:effectLst>
            <a:outerShdw blurRad="330200" dist="127000" algn="ctr" rotWithShape="0">
              <a:schemeClr val="accent1">
                <a:lumMod val="75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3" name="文本框 22"/>
          <p:cNvSpPr txBox="1"/>
          <p:nvPr>
            <p:custDataLst>
              <p:tags r:id="rId18"/>
            </p:custDataLst>
          </p:nvPr>
        </p:nvSpPr>
        <p:spPr>
          <a:xfrm flipH="1">
            <a:off x="1705720" y="3983664"/>
            <a:ext cx="8377158" cy="478008"/>
          </a:xfrm>
          <a:prstGeom prst="rect">
            <a:avLst/>
          </a:prstGeom>
        </p:spPr>
        <p:txBody>
          <a:bodyPr wrap="square" lIns="90000" tIns="46800" rIns="90000" bIns="46800" anchor="ctr" anchorCtr="0">
            <a:normAutofit fontScale="92500"/>
          </a:bodyPr>
          <a:lstStyle>
            <a:defPPr>
              <a:defRPr lang="zh-CN"/>
            </a:defPPr>
            <a:lvl1pPr>
              <a:defRPr sz="1400">
                <a:solidFill>
                  <a:prstClr val="white"/>
                </a:solidFill>
              </a:defRPr>
            </a:lvl1pPr>
          </a:lstStyle>
          <a:p>
            <a:pPr marL="0" lvl="0" algn="r">
              <a:lnSpc>
                <a:spcPct val="100000"/>
              </a:lnSpc>
              <a:spcBef>
                <a:spcPts val="0"/>
              </a:spcBef>
              <a:spcAft>
                <a:spcPts val="800"/>
              </a:spcAft>
              <a:buClrTx/>
              <a:buSzTx/>
              <a:buFontTx/>
            </a:pPr>
            <a:r>
              <a:rPr lang="zh-CN" altLang="en-US" sz="2000" spc="100" dirty="0">
                <a:solidFill>
                  <a:schemeClr val="bg1"/>
                </a:solidFill>
                <a:uFillTx/>
                <a:latin typeface="+mn-ea"/>
                <a:sym typeface="MiSans" panose="00000500000000000000" pitchFamily="2" charset="-122"/>
              </a:rPr>
              <a:t>此处输入文本内容此处输入文本内容此处输入文本内容此处输入文本内容</a:t>
            </a:r>
            <a:endParaRPr lang="zh-CN" altLang="en-US" sz="2000" spc="170" dirty="0">
              <a:solidFill>
                <a:schemeClr val="lt1"/>
              </a:solidFill>
              <a:uFillTx/>
              <a:latin typeface="+mn-ea"/>
              <a:sym typeface="MiSans" panose="00000500000000000000" pitchFamily="2" charset="-122"/>
            </a:endParaRPr>
          </a:p>
        </p:txBody>
      </p:sp>
      <p:sp>
        <p:nvSpPr>
          <p:cNvPr id="32" name="文本框 31"/>
          <p:cNvSpPr txBox="1"/>
          <p:nvPr>
            <p:custDataLst>
              <p:tags r:id="rId19"/>
            </p:custDataLst>
          </p:nvPr>
        </p:nvSpPr>
        <p:spPr>
          <a:xfrm flipH="1">
            <a:off x="10356083" y="3953165"/>
            <a:ext cx="400588" cy="539005"/>
          </a:xfrm>
          <a:prstGeom prst="rect">
            <a:avLst/>
          </a:prstGeom>
          <a:noFill/>
        </p:spPr>
        <p:txBody>
          <a:bodyPr wrap="none" rtlCol="0">
            <a:normAutofit fontScale="95000" lnSpcReduction="10000"/>
          </a:bodyPr>
          <a:lstStyle/>
          <a:p>
            <a:pPr algn="r"/>
            <a:r>
              <a:rPr lang="en-US" altLang="zh-CN" sz="3200" b="1">
                <a:solidFill>
                  <a:schemeClr val="dk1">
                    <a:lumMod val="85000"/>
                    <a:lumOff val="15000"/>
                  </a:schemeClr>
                </a:solidFill>
                <a:latin typeface="+mj-ea"/>
                <a:ea typeface="+mj-ea"/>
                <a:sym typeface="MiSans" panose="00000500000000000000" pitchFamily="2" charset="-122"/>
              </a:rPr>
              <a:t>4</a:t>
            </a:r>
          </a:p>
        </p:txBody>
      </p:sp>
      <p:sp>
        <p:nvSpPr>
          <p:cNvPr id="25" name="矩形 24"/>
          <p:cNvSpPr/>
          <p:nvPr>
            <p:custDataLst>
              <p:tags r:id="rId20"/>
            </p:custDataLst>
          </p:nvPr>
        </p:nvSpPr>
        <p:spPr>
          <a:xfrm>
            <a:off x="1306195" y="4721023"/>
            <a:ext cx="670970" cy="653961"/>
          </a:xfrm>
          <a:prstGeom prst="rect">
            <a:avLst/>
          </a:prstGeom>
          <a:gradFill>
            <a:gsLst>
              <a:gs pos="0">
                <a:schemeClr val="accent1">
                  <a:lumMod val="20000"/>
                  <a:lumOff val="80000"/>
                </a:schemeClr>
              </a:gs>
              <a:gs pos="100000">
                <a:schemeClr val="accent2"/>
              </a:gs>
            </a:gsLst>
            <a:path path="circle">
              <a:fillToRect r="100000" b="100000"/>
            </a:path>
          </a:gradFill>
          <a:ln>
            <a:solidFill>
              <a:srgbClr val="DCD6CA"/>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sym typeface="MiSans" panose="00000500000000000000" pitchFamily="2" charset="-122"/>
            </a:endParaRPr>
          </a:p>
        </p:txBody>
      </p:sp>
      <p:sp>
        <p:nvSpPr>
          <p:cNvPr id="26" name="矩形 25"/>
          <p:cNvSpPr/>
          <p:nvPr>
            <p:custDataLst>
              <p:tags r:id="rId21"/>
            </p:custDataLst>
          </p:nvPr>
        </p:nvSpPr>
        <p:spPr>
          <a:xfrm>
            <a:off x="1977165" y="4721023"/>
            <a:ext cx="8914990" cy="653961"/>
          </a:xfrm>
          <a:prstGeom prst="rect">
            <a:avLst/>
          </a:prstGeom>
          <a:gradFill flip="none" rotWithShape="1">
            <a:gsLst>
              <a:gs pos="0">
                <a:schemeClr val="accent1">
                  <a:lumMod val="5000"/>
                  <a:lumOff val="95000"/>
                  <a:alpha val="10000"/>
                </a:schemeClr>
              </a:gs>
              <a:gs pos="57000">
                <a:schemeClr val="accent1">
                  <a:lumMod val="45000"/>
                  <a:lumOff val="55000"/>
                  <a:alpha val="0"/>
                </a:schemeClr>
              </a:gs>
            </a:gsLst>
            <a:lin ang="13500000" scaled="1"/>
            <a:tileRect/>
          </a:gradFill>
          <a:ln w="12700" cap="rnd">
            <a:gradFill flip="none" rotWithShape="1">
              <a:gsLst>
                <a:gs pos="71000">
                  <a:schemeClr val="bg1">
                    <a:alpha val="20000"/>
                  </a:schemeClr>
                </a:gs>
                <a:gs pos="100000">
                  <a:schemeClr val="bg1"/>
                </a:gs>
              </a:gsLst>
              <a:lin ang="13500000" scaled="1"/>
              <a:tileRect/>
            </a:gradFill>
            <a:prstDash val="solid"/>
            <a:round/>
          </a:ln>
          <a:effectLst>
            <a:outerShdw blurRad="330200" dist="127000" algn="ctr" rotWithShape="0">
              <a:schemeClr val="accent1">
                <a:lumMod val="75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8" name="文本框 27"/>
          <p:cNvSpPr txBox="1"/>
          <p:nvPr>
            <p:custDataLst>
              <p:tags r:id="rId22"/>
            </p:custDataLst>
          </p:nvPr>
        </p:nvSpPr>
        <p:spPr>
          <a:xfrm>
            <a:off x="2247548" y="4809586"/>
            <a:ext cx="8377158" cy="478008"/>
          </a:xfrm>
          <a:prstGeom prst="rect">
            <a:avLst/>
          </a:prstGeom>
        </p:spPr>
        <p:txBody>
          <a:bodyPr wrap="square" lIns="90000" tIns="46800" rIns="90000" bIns="46800" anchor="ctr" anchorCtr="0">
            <a:normAutofit fontScale="92500"/>
          </a:bodyPr>
          <a:lstStyle>
            <a:defPPr>
              <a:defRPr lang="zh-CN"/>
            </a:defPPr>
            <a:lvl1pPr>
              <a:defRPr sz="1400">
                <a:solidFill>
                  <a:prstClr val="white"/>
                </a:solidFill>
              </a:defRPr>
            </a:lvl1pPr>
          </a:lstStyle>
          <a:p>
            <a:pPr marL="0" lvl="0" algn="l">
              <a:lnSpc>
                <a:spcPct val="100000"/>
              </a:lnSpc>
              <a:spcBef>
                <a:spcPts val="0"/>
              </a:spcBef>
              <a:spcAft>
                <a:spcPts val="800"/>
              </a:spcAft>
              <a:buClrTx/>
              <a:buSzTx/>
              <a:buFontTx/>
            </a:pPr>
            <a:r>
              <a:rPr lang="zh-CN" altLang="en-US" sz="2000" spc="100" dirty="0">
                <a:solidFill>
                  <a:schemeClr val="bg1"/>
                </a:solidFill>
                <a:uFillTx/>
                <a:latin typeface="+mn-ea"/>
                <a:sym typeface="MiSans" panose="00000500000000000000" pitchFamily="2" charset="-122"/>
              </a:rPr>
              <a:t>此处输入文本内容此处输入文本内容此处输入文本内容此处输入文本内容</a:t>
            </a:r>
            <a:endParaRPr lang="zh-CN" altLang="en-US" sz="2000" spc="170" dirty="0">
              <a:solidFill>
                <a:schemeClr val="lt1"/>
              </a:solidFill>
              <a:uFillTx/>
              <a:latin typeface="+mn-ea"/>
              <a:sym typeface="MiSans" panose="00000500000000000000" pitchFamily="2" charset="-122"/>
            </a:endParaRPr>
          </a:p>
        </p:txBody>
      </p:sp>
      <p:sp>
        <p:nvSpPr>
          <p:cNvPr id="47" name="文本框 46"/>
          <p:cNvSpPr txBox="1"/>
          <p:nvPr>
            <p:custDataLst>
              <p:tags r:id="rId23"/>
            </p:custDataLst>
          </p:nvPr>
        </p:nvSpPr>
        <p:spPr>
          <a:xfrm>
            <a:off x="1441679" y="4778501"/>
            <a:ext cx="400588" cy="539005"/>
          </a:xfrm>
          <a:prstGeom prst="rect">
            <a:avLst/>
          </a:prstGeom>
          <a:noFill/>
        </p:spPr>
        <p:txBody>
          <a:bodyPr wrap="none" rtlCol="0">
            <a:normAutofit fontScale="95000" lnSpcReduction="10000"/>
          </a:bodyPr>
          <a:lstStyle/>
          <a:p>
            <a:r>
              <a:rPr lang="en-US" altLang="zh-CN" sz="3200" b="1">
                <a:solidFill>
                  <a:schemeClr val="dk1">
                    <a:lumMod val="85000"/>
                    <a:lumOff val="15000"/>
                  </a:schemeClr>
                </a:solidFill>
                <a:latin typeface="+mj-ea"/>
                <a:ea typeface="+mj-ea"/>
                <a:sym typeface="MiSans" panose="00000500000000000000" pitchFamily="2" charset="-122"/>
              </a:rPr>
              <a:t>5</a:t>
            </a:r>
          </a:p>
        </p:txBody>
      </p:sp>
      <p:sp>
        <p:nvSpPr>
          <p:cNvPr id="24" name="矩形 23"/>
          <p:cNvSpPr/>
          <p:nvPr>
            <p:custDataLst>
              <p:tags r:id="rId24"/>
            </p:custDataLst>
          </p:nvPr>
        </p:nvSpPr>
        <p:spPr>
          <a:xfrm flipH="1">
            <a:off x="10221185" y="5546359"/>
            <a:ext cx="670970" cy="653961"/>
          </a:xfrm>
          <a:prstGeom prst="rect">
            <a:avLst/>
          </a:prstGeom>
          <a:gradFill>
            <a:gsLst>
              <a:gs pos="0">
                <a:schemeClr val="accent1">
                  <a:lumMod val="20000"/>
                  <a:lumOff val="80000"/>
                </a:schemeClr>
              </a:gs>
              <a:gs pos="100000">
                <a:schemeClr val="accent2"/>
              </a:gs>
            </a:gsLst>
            <a:path path="circle">
              <a:fillToRect r="100000" b="100000"/>
            </a:path>
          </a:gradFill>
          <a:ln>
            <a:solidFill>
              <a:srgbClr val="DCD6CA"/>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latin typeface="+mj-ea"/>
              <a:ea typeface="+mj-ea"/>
              <a:sym typeface="MiSans" panose="00000500000000000000" pitchFamily="2" charset="-122"/>
            </a:endParaRPr>
          </a:p>
        </p:txBody>
      </p:sp>
      <p:sp>
        <p:nvSpPr>
          <p:cNvPr id="29" name="矩形 28"/>
          <p:cNvSpPr/>
          <p:nvPr>
            <p:custDataLst>
              <p:tags r:id="rId25"/>
            </p:custDataLst>
          </p:nvPr>
        </p:nvSpPr>
        <p:spPr>
          <a:xfrm flipH="1">
            <a:off x="1306195" y="5546359"/>
            <a:ext cx="8914990" cy="653961"/>
          </a:xfrm>
          <a:prstGeom prst="rect">
            <a:avLst/>
          </a:prstGeom>
          <a:gradFill flip="none" rotWithShape="1">
            <a:gsLst>
              <a:gs pos="0">
                <a:schemeClr val="accent1">
                  <a:lumMod val="5000"/>
                  <a:lumOff val="95000"/>
                  <a:alpha val="10000"/>
                </a:schemeClr>
              </a:gs>
              <a:gs pos="57000">
                <a:schemeClr val="accent1">
                  <a:lumMod val="45000"/>
                  <a:lumOff val="55000"/>
                  <a:alpha val="0"/>
                </a:schemeClr>
              </a:gs>
            </a:gsLst>
            <a:lin ang="13500000" scaled="1"/>
            <a:tileRect/>
          </a:gradFill>
          <a:ln w="12700" cap="rnd">
            <a:gradFill flip="none" rotWithShape="1">
              <a:gsLst>
                <a:gs pos="71000">
                  <a:schemeClr val="bg1">
                    <a:alpha val="20000"/>
                  </a:schemeClr>
                </a:gs>
                <a:gs pos="100000">
                  <a:schemeClr val="bg1"/>
                </a:gs>
              </a:gsLst>
              <a:lin ang="13500000" scaled="1"/>
              <a:tileRect/>
            </a:gradFill>
            <a:prstDash val="solid"/>
            <a:round/>
          </a:ln>
          <a:effectLst>
            <a:outerShdw blurRad="330200" dist="127000" algn="ctr" rotWithShape="0">
              <a:schemeClr val="accent1">
                <a:lumMod val="75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1" name="文本框 30"/>
          <p:cNvSpPr txBox="1"/>
          <p:nvPr>
            <p:custDataLst>
              <p:tags r:id="rId26"/>
            </p:custDataLst>
          </p:nvPr>
        </p:nvSpPr>
        <p:spPr>
          <a:xfrm flipH="1">
            <a:off x="1708543" y="5634336"/>
            <a:ext cx="8377158" cy="478008"/>
          </a:xfrm>
          <a:prstGeom prst="rect">
            <a:avLst/>
          </a:prstGeom>
        </p:spPr>
        <p:txBody>
          <a:bodyPr wrap="square" lIns="90000" tIns="46800" rIns="90000" bIns="46800" anchor="ctr" anchorCtr="0">
            <a:normAutofit fontScale="92500"/>
          </a:bodyPr>
          <a:lstStyle>
            <a:defPPr>
              <a:defRPr lang="zh-CN"/>
            </a:defPPr>
            <a:lvl1pPr>
              <a:defRPr sz="1400">
                <a:solidFill>
                  <a:prstClr val="white"/>
                </a:solidFill>
              </a:defRPr>
            </a:lvl1pPr>
          </a:lstStyle>
          <a:p>
            <a:pPr marL="0" lvl="0" algn="r">
              <a:lnSpc>
                <a:spcPct val="100000"/>
              </a:lnSpc>
              <a:spcBef>
                <a:spcPts val="0"/>
              </a:spcBef>
              <a:spcAft>
                <a:spcPts val="800"/>
              </a:spcAft>
              <a:buClrTx/>
              <a:buSzTx/>
              <a:buFontTx/>
            </a:pPr>
            <a:r>
              <a:rPr lang="zh-CN" altLang="en-US" sz="2000" spc="100" dirty="0">
                <a:solidFill>
                  <a:schemeClr val="bg1"/>
                </a:solidFill>
                <a:uFillTx/>
                <a:latin typeface="+mn-ea"/>
                <a:sym typeface="MiSans" panose="00000500000000000000" pitchFamily="2" charset="-122"/>
              </a:rPr>
              <a:t>此处输入文本内容此处输入文本内容此处输入文本内容此处输入文本内容</a:t>
            </a:r>
            <a:endParaRPr lang="zh-CN" altLang="en-US" sz="2000" spc="170" dirty="0">
              <a:solidFill>
                <a:schemeClr val="lt1"/>
              </a:solidFill>
              <a:uFillTx/>
              <a:latin typeface="+mn-ea"/>
              <a:sym typeface="MiSans" panose="00000500000000000000" pitchFamily="2" charset="-122"/>
            </a:endParaRPr>
          </a:p>
        </p:txBody>
      </p:sp>
      <p:sp>
        <p:nvSpPr>
          <p:cNvPr id="33" name="文本框 32"/>
          <p:cNvSpPr txBox="1"/>
          <p:nvPr>
            <p:custDataLst>
              <p:tags r:id="rId27"/>
            </p:custDataLst>
          </p:nvPr>
        </p:nvSpPr>
        <p:spPr>
          <a:xfrm flipH="1">
            <a:off x="10356083" y="5603838"/>
            <a:ext cx="400588" cy="539005"/>
          </a:xfrm>
          <a:prstGeom prst="rect">
            <a:avLst/>
          </a:prstGeom>
          <a:noFill/>
        </p:spPr>
        <p:txBody>
          <a:bodyPr wrap="none" rtlCol="0">
            <a:normAutofit fontScale="95000" lnSpcReduction="10000"/>
          </a:bodyPr>
          <a:lstStyle/>
          <a:p>
            <a:pPr algn="r"/>
            <a:r>
              <a:rPr lang="en-US" altLang="zh-CN" sz="3200" b="1">
                <a:solidFill>
                  <a:schemeClr val="dk1">
                    <a:lumMod val="85000"/>
                    <a:lumOff val="15000"/>
                  </a:schemeClr>
                </a:solidFill>
                <a:latin typeface="+mj-ea"/>
                <a:ea typeface="+mj-ea"/>
                <a:sym typeface="MiSans" panose="00000500000000000000" pitchFamily="2" charset="-122"/>
              </a:rPr>
              <a:t>6</a:t>
            </a:r>
          </a:p>
        </p:txBody>
      </p:sp>
    </p:spTree>
    <p:custDataLst>
      <p:tags r:id="rId1"/>
    </p:custData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0">
            <a:extLst>
              <a:ext uri="{FF2B5EF4-FFF2-40B4-BE49-F238E27FC236}">
                <a16:creationId xmlns:a16="http://schemas.microsoft.com/office/drawing/2014/main" id="{0F411860-B4C8-9E7D-F4E5-7270B038448D}"/>
              </a:ext>
            </a:extLst>
          </p:cNvPr>
          <p:cNvSpPr txBox="1">
            <a:spLocks/>
          </p:cNvSpPr>
          <p:nvPr/>
        </p:nvSpPr>
        <p:spPr>
          <a:xfrm>
            <a:off x="6133782" y="1288415"/>
            <a:ext cx="5967095" cy="3479165"/>
          </a:xfrm>
          <a:prstGeom prst="rect">
            <a:avLst/>
          </a:prstGeom>
          <a:noFill/>
        </p:spPr>
        <p:txBody>
          <a:bodyPr vert="horz" wrap="square" lIns="0" tIns="0" rIns="0" bIns="0" rtlCol="0" anchor="ctr" anchorCtr="0">
            <a:normAutofit/>
          </a:bodyPr>
          <a:lstStyle>
            <a:defPPr>
              <a:defRPr lang="zh-CN"/>
            </a:defPPr>
            <a:lvl1pPr marR="0" lvl="0" indent="0" fontAlgn="auto">
              <a:lnSpc>
                <a:spcPct val="100000"/>
              </a:lnSpc>
              <a:spcBef>
                <a:spcPts val="0"/>
              </a:spcBef>
              <a:spcAft>
                <a:spcPts val="0"/>
              </a:spcAft>
              <a:buClrTx/>
              <a:buSzPct val="100000"/>
              <a:buFontTx/>
              <a:buNone/>
              <a:defRPr kumimoji="0" lang="zh-CN" altLang="en-US" sz="6600" b="1" i="0" u="none" strike="noStrike" cap="none" spc="0" normalizeH="0" baseline="0" noProof="1" dirty="0">
                <a:ln>
                  <a:noFill/>
                </a:ln>
                <a:gradFill>
                  <a:gsLst>
                    <a:gs pos="0">
                      <a:schemeClr val="accent1"/>
                    </a:gs>
                    <a:gs pos="100000">
                      <a:schemeClr val="accent2"/>
                    </a:gs>
                  </a:gsLst>
                  <a:lin ang="0" scaled="0"/>
                </a:gradFill>
                <a:effectLst/>
                <a:latin typeface="+mj-ea"/>
                <a:ea typeface="+mj-ea"/>
                <a:cs typeface="MiSans" panose="00000500000000000000" charset="-122"/>
                <a:sym typeface="+mn-ea"/>
              </a:defRPr>
            </a:lvl1pPr>
          </a:lstStyle>
          <a:p>
            <a:r>
              <a:rPr lang="zh-CN" altLang="en-US" dirty="0">
                <a:sym typeface="MiSans" panose="00000500000000000000" pitchFamily="2" charset="-122"/>
              </a:rPr>
              <a:t>团队协作</a:t>
            </a:r>
          </a:p>
        </p:txBody>
      </p:sp>
      <p:sp>
        <p:nvSpPr>
          <p:cNvPr id="5" name="文本占位符 8">
            <a:extLst>
              <a:ext uri="{FF2B5EF4-FFF2-40B4-BE49-F238E27FC236}">
                <a16:creationId xmlns:a16="http://schemas.microsoft.com/office/drawing/2014/main" id="{5B8F7831-8DC5-3429-A73F-C5938697FE93}"/>
              </a:ext>
            </a:extLst>
          </p:cNvPr>
          <p:cNvSpPr txBox="1">
            <a:spLocks/>
          </p:cNvSpPr>
          <p:nvPr/>
        </p:nvSpPr>
        <p:spPr>
          <a:xfrm>
            <a:off x="1033145" y="46911"/>
            <a:ext cx="3646805" cy="6647974"/>
          </a:xfrm>
          <a:prstGeom prst="rect">
            <a:avLst/>
          </a:prstGeom>
          <a:noFill/>
          <a:ln>
            <a:noFill/>
          </a:ln>
        </p:spPr>
        <p:txBody>
          <a:bodyPr wrap="square" lIns="0" tIns="0" rIns="0" bIns="0" rtlCol="0" anchor="ctr" anchorCtr="0">
            <a:spAutoFit/>
          </a:bodyPr>
          <a:lstStyle>
            <a:lvl1pPr marR="0" indent="-228600" algn="ctr" fontAlgn="auto">
              <a:lnSpc>
                <a:spcPct val="100000"/>
              </a:lnSpc>
              <a:spcBef>
                <a:spcPts val="1000"/>
              </a:spcBef>
              <a:buClrTx/>
              <a:buSzTx/>
              <a:buFontTx/>
              <a:buNone/>
              <a:defRPr kumimoji="0" lang="en-US" altLang="zh-CN" sz="43200" b="1" i="0" u="none" strike="noStrike" cap="none" spc="0" normalizeH="0" baseline="0" noProof="1" dirty="0">
                <a:ln w="22225">
                  <a:solidFill>
                    <a:schemeClr val="lt1">
                      <a:alpha val="70000"/>
                    </a:schemeClr>
                  </a:solidFill>
                </a:ln>
                <a:noFill/>
                <a:effectLst>
                  <a:innerShdw dist="12700" dir="16200000">
                    <a:schemeClr val="lt1">
                      <a:alpha val="70000"/>
                    </a:schemeClr>
                  </a:innerShdw>
                </a:effectLst>
                <a:latin typeface="+mn-ea"/>
                <a:cs typeface="MiSans" panose="00000500000000000000" charset="-122"/>
                <a:sym typeface="+mn-ea"/>
              </a:defRPr>
            </a:lvl1pPr>
            <a:lvl2pPr marL="685800" indent="-228600">
              <a:lnSpc>
                <a:spcPct val="90000"/>
              </a:lnSpc>
              <a:spcBef>
                <a:spcPts val="500"/>
              </a:spcBef>
              <a:buFont typeface="Arial" panose="020B0604020202020204" pitchFamily="34" charset="0"/>
              <a:buChar char="•"/>
              <a:defRPr sz="2400">
                <a:latin typeface="微软雅黑" panose="020B0503020204020204" charset="-122"/>
                <a:ea typeface="微软雅黑" panose="020B0503020204020204" charset="-122"/>
                <a:cs typeface="微软雅黑" panose="020B0503020204020204" charset="-122"/>
              </a:defRPr>
            </a:lvl2pPr>
            <a:lvl3pPr marL="1143000" indent="-228600">
              <a:lnSpc>
                <a:spcPct val="90000"/>
              </a:lnSpc>
              <a:spcBef>
                <a:spcPts val="500"/>
              </a:spcBef>
              <a:buFont typeface="Arial" panose="020B0604020202020204" pitchFamily="34" charset="0"/>
              <a:buChar char="•"/>
              <a:defRPr sz="2000">
                <a:latin typeface="微软雅黑" panose="020B0503020204020204" charset="-122"/>
                <a:ea typeface="微软雅黑" panose="020B0503020204020204" charset="-122"/>
                <a:cs typeface="微软雅黑" panose="020B0503020204020204" charset="-122"/>
              </a:defRPr>
            </a:lvl3pPr>
            <a:lvl4pPr marL="1600200" indent="-228600">
              <a:lnSpc>
                <a:spcPct val="90000"/>
              </a:lnSpc>
              <a:spcBef>
                <a:spcPts val="500"/>
              </a:spcBef>
              <a:buFont typeface="Arial" panose="020B0604020202020204" pitchFamily="34" charset="0"/>
              <a:buChar char="•"/>
              <a:defRPr>
                <a:latin typeface="微软雅黑" panose="020B0503020204020204" charset="-122"/>
                <a:ea typeface="微软雅黑" panose="020B0503020204020204" charset="-122"/>
                <a:cs typeface="微软雅黑" panose="020B0503020204020204" charset="-122"/>
              </a:defRPr>
            </a:lvl4pPr>
            <a:lvl5pPr marL="2057400" indent="-228600">
              <a:lnSpc>
                <a:spcPct val="90000"/>
              </a:lnSpc>
              <a:spcBef>
                <a:spcPts val="500"/>
              </a:spcBef>
              <a:buFont typeface="Arial" panose="020B0604020202020204" pitchFamily="34" charset="0"/>
              <a:buChar char="•"/>
              <a:defRPr>
                <a:latin typeface="微软雅黑" panose="020B0503020204020204" charset="-122"/>
                <a:ea typeface="微软雅黑" panose="020B0503020204020204" charset="-122"/>
                <a:cs typeface="微软雅黑" panose="020B050302020402020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sym typeface="MiSans" panose="00000500000000000000" pitchFamily="2" charset="-122"/>
              </a:rPr>
              <a:t>4</a:t>
            </a:r>
            <a:endParaRPr lang="zh-CN" altLang="en-US" dirty="0">
              <a:sym typeface="MiSans" panose="00000500000000000000" pitchFamily="2" charset="-122"/>
            </a:endParaRPr>
          </a:p>
        </p:txBody>
      </p:sp>
      <p:sp>
        <p:nvSpPr>
          <p:cNvPr id="6" name="文本框 5">
            <a:extLst>
              <a:ext uri="{FF2B5EF4-FFF2-40B4-BE49-F238E27FC236}">
                <a16:creationId xmlns:a16="http://schemas.microsoft.com/office/drawing/2014/main" id="{01ED32AF-E24A-0944-5B3A-B0B7D27FFBCE}"/>
              </a:ext>
            </a:extLst>
          </p:cNvPr>
          <p:cNvSpPr txBox="1"/>
          <p:nvPr/>
        </p:nvSpPr>
        <p:spPr>
          <a:xfrm>
            <a:off x="6791325" y="3498535"/>
            <a:ext cx="2695575" cy="369332"/>
          </a:xfrm>
          <a:prstGeom prst="rect">
            <a:avLst/>
          </a:prstGeom>
          <a:noFill/>
        </p:spPr>
        <p:txBody>
          <a:bodyPr wrap="square" rtlCol="0">
            <a:spAutoFit/>
          </a:bodyPr>
          <a:lstStyle>
            <a:defPPr>
              <a:defRPr lang="zh-CN"/>
            </a:defPPr>
            <a:lvl1pPr algn="r">
              <a:defRPr>
                <a:solidFill>
                  <a:schemeClr val="bg1"/>
                </a:solidFill>
                <a:latin typeface="+mn-ea"/>
              </a:defRPr>
            </a:lvl1pPr>
          </a:lstStyle>
          <a:p>
            <a:r>
              <a:rPr lang="en-US" altLang="zh-CN" dirty="0">
                <a:sym typeface="MiSans" panose="00000500000000000000" pitchFamily="2" charset="-122"/>
              </a:rPr>
              <a:t>Team collaboration</a:t>
            </a:r>
          </a:p>
        </p:txBody>
      </p:sp>
      <p:cxnSp>
        <p:nvCxnSpPr>
          <p:cNvPr id="2" name="直接连接符 1">
            <a:extLst>
              <a:ext uri="{FF2B5EF4-FFF2-40B4-BE49-F238E27FC236}">
                <a16:creationId xmlns:a16="http://schemas.microsoft.com/office/drawing/2014/main" id="{52509520-436E-3C67-40DE-42D68E596C5D}"/>
              </a:ext>
            </a:extLst>
          </p:cNvPr>
          <p:cNvCxnSpPr/>
          <p:nvPr/>
        </p:nvCxnSpPr>
        <p:spPr>
          <a:xfrm>
            <a:off x="5648325" y="3429000"/>
            <a:ext cx="3838575" cy="0"/>
          </a:xfrm>
          <a:prstGeom prst="line">
            <a:avLst/>
          </a:prstGeom>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5704895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a:xfrm>
          <a:off x="0" y="0"/>
          <a:ext cx="0" cy="0"/>
          <a:chOff x="0" y="0"/>
          <a:chExt cx="0" cy="0"/>
        </a:xfrm>
      </p:grpSpPr>
      <p:sp>
        <p:nvSpPr>
          <p:cNvPr id="256" name="文本框 6"/>
          <p:cNvSpPr txBox="1"/>
          <p:nvPr>
            <p:custDataLst>
              <p:tags r:id="rId2"/>
            </p:custDataLst>
          </p:nvPr>
        </p:nvSpPr>
        <p:spPr>
          <a:xfrm>
            <a:off x="762006" y="287184"/>
            <a:ext cx="10972888" cy="492443"/>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spAutoFit/>
          </a:bodyPr>
          <a:lstStyle>
            <a:defPPr>
              <a:defRPr lang="zh-CN"/>
            </a:defPPr>
            <a:lvl1pPr>
              <a:lnSpc>
                <a:spcPct val="100000"/>
              </a:lnSpc>
              <a:spcBef>
                <a:spcPts val="0"/>
              </a:spcBef>
              <a:spcAft>
                <a:spcPts val="0"/>
              </a:spcAft>
              <a:defRPr sz="3200" b="1" spc="330">
                <a:solidFill>
                  <a:schemeClr val="lt1"/>
                </a:solidFill>
                <a:latin typeface="+mj-ea"/>
                <a:ea typeface="+mj-ea"/>
                <a:cs typeface="微软雅黑" panose="020B0503020204020204" charset="-122"/>
              </a:defRPr>
            </a:lvl1pPr>
          </a:lstStyle>
          <a:p>
            <a:r>
              <a:rPr lang="zh-CN" dirty="0" err="1">
                <a:sym typeface="MiSans" panose="00000500000000000000" pitchFamily="2" charset="-122"/>
              </a:rPr>
              <a:t>团队贡献</a:t>
            </a:r>
          </a:p>
        </p:txBody>
      </p:sp>
      <p:cxnSp>
        <p:nvCxnSpPr>
          <p:cNvPr id="3" name="直接连接符 2"/>
          <p:cNvCxnSpPr/>
          <p:nvPr>
            <p:custDataLst>
              <p:tags r:id="rId3"/>
            </p:custDataLst>
          </p:nvPr>
        </p:nvCxnSpPr>
        <p:spPr>
          <a:xfrm>
            <a:off x="533404" y="304800"/>
            <a:ext cx="0" cy="457204"/>
          </a:xfrm>
          <a:prstGeom prst="line">
            <a:avLst/>
          </a:prstGeom>
          <a:ln w="1016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文本框 65">
            <a:extLst>
              <a:ext uri="{FF2B5EF4-FFF2-40B4-BE49-F238E27FC236}">
                <a16:creationId xmlns:a16="http://schemas.microsoft.com/office/drawing/2014/main" id="{35A09155-6561-2328-0484-F8AF1B1CAA5A}"/>
              </a:ext>
            </a:extLst>
          </p:cNvPr>
          <p:cNvSpPr txBox="1"/>
          <p:nvPr/>
        </p:nvSpPr>
        <p:spPr>
          <a:xfrm flipH="1">
            <a:off x="352742" y="1979073"/>
            <a:ext cx="5238115" cy="735139"/>
          </a:xfrm>
          <a:prstGeom prst="rect">
            <a:avLst/>
          </a:prstGeom>
        </p:spPr>
        <p:txBody>
          <a:bodyPr wrap="square" lIns="90000" tIns="46800" rIns="90000" bIns="46800" anchor="ctr" anchorCtr="0">
            <a:spAutoFit/>
          </a:bodyPr>
          <a:lstStyle>
            <a:defPPr>
              <a:defRPr lang="zh-CN"/>
            </a:defPPr>
            <a:lvl1pPr lvl="0">
              <a:lnSpc>
                <a:spcPct val="100000"/>
              </a:lnSpc>
              <a:spcBef>
                <a:spcPts val="0"/>
              </a:spcBef>
              <a:spcAft>
                <a:spcPts val="800"/>
              </a:spcAft>
              <a:buClrTx/>
              <a:buSzTx/>
              <a:buFontTx/>
              <a:defRPr spc="100">
                <a:solidFill>
                  <a:schemeClr val="bg1"/>
                </a:solidFill>
                <a:uFillTx/>
                <a:latin typeface="微软雅黑" panose="020B0503020204020204" charset="-122"/>
                <a:ea typeface="微软雅黑" panose="020B050302020402020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dirty="0">
                <a:latin typeface="+mn-ea"/>
                <a:ea typeface="+mn-ea"/>
                <a:sym typeface="MiSans" panose="00000500000000000000" pitchFamily="2" charset="-122"/>
              </a:rPr>
              <a:t>此处输入文本内容此处输入文本内容此处输入文本内容此处输入文本内容</a:t>
            </a:r>
          </a:p>
        </p:txBody>
      </p:sp>
      <p:sp>
        <p:nvSpPr>
          <p:cNvPr id="9" name="文本框 66">
            <a:extLst>
              <a:ext uri="{FF2B5EF4-FFF2-40B4-BE49-F238E27FC236}">
                <a16:creationId xmlns:a16="http://schemas.microsoft.com/office/drawing/2014/main" id="{B31C443C-F1D3-276F-B8DE-BD025326BA9E}"/>
              </a:ext>
            </a:extLst>
          </p:cNvPr>
          <p:cNvSpPr txBox="1"/>
          <p:nvPr/>
        </p:nvSpPr>
        <p:spPr>
          <a:xfrm flipH="1">
            <a:off x="352742" y="1457325"/>
            <a:ext cx="3086100" cy="504190"/>
          </a:xfrm>
          <a:prstGeom prst="rect">
            <a:avLst/>
          </a:prstGeom>
          <a:noFill/>
        </p:spPr>
        <p:txBody>
          <a:bodyPr wrap="square" rtlCol="0" anchor="t">
            <a:spAutoFit/>
          </a:bodyPr>
          <a:lstStyle>
            <a:defPPr>
              <a:defRPr lang="zh-CN"/>
            </a:defPPr>
            <a:lvl1pPr>
              <a:lnSpc>
                <a:spcPct val="120000"/>
              </a:lnSpc>
              <a:spcAft>
                <a:spcPts val="800"/>
              </a:spcAft>
              <a:defRPr sz="2400">
                <a:gradFill>
                  <a:gsLst>
                    <a:gs pos="0">
                      <a:schemeClr val="accent2"/>
                    </a:gs>
                    <a:gs pos="100000">
                      <a:schemeClr val="bg1"/>
                    </a:gs>
                  </a:gsLst>
                  <a:lin ang="13500000" scaled="0"/>
                </a:gradFill>
                <a:latin typeface="思源黑体 CN Heavy" panose="020B0A00000000000000" charset="-122"/>
                <a:ea typeface="思源黑体 CN Heavy" panose="020B0A00000000000000"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latin typeface="+mj-ea"/>
                <a:ea typeface="+mj-ea"/>
                <a:sym typeface="MiSans Heavy" panose="00000A00000000000000" pitchFamily="2" charset="-122"/>
              </a:rPr>
              <a:t>此处输入标题文案</a:t>
            </a:r>
          </a:p>
        </p:txBody>
      </p:sp>
      <p:sp>
        <p:nvSpPr>
          <p:cNvPr id="6" name="文本框 42">
            <a:extLst>
              <a:ext uri="{FF2B5EF4-FFF2-40B4-BE49-F238E27FC236}">
                <a16:creationId xmlns:a16="http://schemas.microsoft.com/office/drawing/2014/main" id="{C073A7F9-681F-308F-E166-C9ED88D67990}"/>
              </a:ext>
            </a:extLst>
          </p:cNvPr>
          <p:cNvSpPr txBox="1"/>
          <p:nvPr/>
        </p:nvSpPr>
        <p:spPr>
          <a:xfrm flipH="1">
            <a:off x="8317663" y="1426845"/>
            <a:ext cx="3420110" cy="829945"/>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buClrTx/>
              <a:buSzTx/>
              <a:buFontTx/>
            </a:pPr>
            <a:r>
              <a:rPr lang="en-US" altLang="zh-CN" sz="4800" dirty="0">
                <a:gradFill>
                  <a:gsLst>
                    <a:gs pos="16000">
                      <a:srgbClr val="E3883F"/>
                    </a:gs>
                    <a:gs pos="100000">
                      <a:schemeClr val="bg1"/>
                    </a:gs>
                  </a:gsLst>
                  <a:lin ang="16200000" scaled="0"/>
                </a:gradFill>
                <a:latin typeface="MiSans Heavy" panose="00000A00000000000000" pitchFamily="2" charset="-122"/>
                <a:ea typeface="MiSans Heavy" panose="00000A00000000000000" pitchFamily="2" charset="-122"/>
                <a:sym typeface="MiSans Heavy" panose="00000A00000000000000" pitchFamily="2" charset="-122"/>
              </a:rPr>
              <a:t>99999+</a:t>
            </a:r>
          </a:p>
        </p:txBody>
      </p:sp>
      <p:sp>
        <p:nvSpPr>
          <p:cNvPr id="7" name="文本框 43">
            <a:extLst>
              <a:ext uri="{FF2B5EF4-FFF2-40B4-BE49-F238E27FC236}">
                <a16:creationId xmlns:a16="http://schemas.microsoft.com/office/drawing/2014/main" id="{BC5D05AD-7F83-8714-F762-BAAC004C0054}"/>
              </a:ext>
            </a:extLst>
          </p:cNvPr>
          <p:cNvSpPr txBox="1"/>
          <p:nvPr/>
        </p:nvSpPr>
        <p:spPr>
          <a:xfrm>
            <a:off x="8631988" y="2313829"/>
            <a:ext cx="3105785" cy="369332"/>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pc="100" dirty="0">
                <a:solidFill>
                  <a:schemeClr val="bg1"/>
                </a:solidFill>
                <a:latin typeface="+mn-ea"/>
                <a:sym typeface="MiSans" panose="00000500000000000000" pitchFamily="2" charset="-122"/>
              </a:rPr>
              <a:t>此处输入文本内容</a:t>
            </a:r>
          </a:p>
        </p:txBody>
      </p:sp>
      <p:sp>
        <p:nvSpPr>
          <p:cNvPr id="23" name="文本框 30">
            <a:extLst>
              <a:ext uri="{FF2B5EF4-FFF2-40B4-BE49-F238E27FC236}">
                <a16:creationId xmlns:a16="http://schemas.microsoft.com/office/drawing/2014/main" id="{35B6B054-BDFA-76B0-41D6-36A2144CBAF9}"/>
              </a:ext>
            </a:extLst>
          </p:cNvPr>
          <p:cNvSpPr txBox="1"/>
          <p:nvPr/>
        </p:nvSpPr>
        <p:spPr>
          <a:xfrm>
            <a:off x="512962" y="5398639"/>
            <a:ext cx="2199104" cy="73866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1400" dirty="0">
                <a:solidFill>
                  <a:schemeClr val="bg1"/>
                </a:solidFill>
                <a:latin typeface="+mn-ea"/>
                <a:sym typeface="MiSans" panose="00000500000000000000" pitchFamily="2" charset="-122"/>
              </a:rPr>
              <a:t>此处输入文本内容此处输入文本内容此处输入文本内容此处输入文本内容</a:t>
            </a:r>
          </a:p>
        </p:txBody>
      </p:sp>
      <p:sp>
        <p:nvSpPr>
          <p:cNvPr id="24" name="文本框 31">
            <a:extLst>
              <a:ext uri="{FF2B5EF4-FFF2-40B4-BE49-F238E27FC236}">
                <a16:creationId xmlns:a16="http://schemas.microsoft.com/office/drawing/2014/main" id="{362910DC-AFA9-E289-899E-704945F46124}"/>
              </a:ext>
            </a:extLst>
          </p:cNvPr>
          <p:cNvSpPr txBox="1"/>
          <p:nvPr/>
        </p:nvSpPr>
        <p:spPr>
          <a:xfrm>
            <a:off x="501217" y="4774396"/>
            <a:ext cx="2031325" cy="401520"/>
          </a:xfrm>
          <a:prstGeom prst="rect">
            <a:avLst/>
          </a:prstGeom>
          <a:noFill/>
        </p:spPr>
        <p:txBody>
          <a:bodyPr wrap="none" rtlCol="0" anchor="t">
            <a:spAutoFit/>
          </a:bodyPr>
          <a:lstStyle>
            <a:defPPr>
              <a:defRPr lang="zh-CN"/>
            </a:defPPr>
            <a:lvl1pPr>
              <a:lnSpc>
                <a:spcPct val="120000"/>
              </a:lnSpc>
              <a:spcAft>
                <a:spcPts val="800"/>
              </a:spcAft>
              <a:defRPr sz="2400">
                <a:gradFill>
                  <a:gsLst>
                    <a:gs pos="0">
                      <a:schemeClr val="accent2"/>
                    </a:gs>
                    <a:gs pos="100000">
                      <a:schemeClr val="bg1"/>
                    </a:gs>
                  </a:gsLst>
                  <a:lin ang="13500000" scaled="0"/>
                </a:gradFill>
                <a:latin typeface="思源黑体 CN Heavy" panose="020B0A00000000000000" charset="-122"/>
                <a:ea typeface="思源黑体 CN Heavy" panose="020B0A00000000000000" charset="-122"/>
              </a:defRPr>
            </a:lvl1pPr>
          </a:lstStyle>
          <a:p>
            <a:r>
              <a:rPr lang="zh-CN" altLang="en-US" sz="1800" dirty="0">
                <a:latin typeface="+mj-ea"/>
                <a:ea typeface="+mj-ea"/>
                <a:sym typeface="MiSans Heavy" panose="00000A00000000000000" pitchFamily="2" charset="-122"/>
              </a:rPr>
              <a:t>此处输入标题文案</a:t>
            </a:r>
          </a:p>
        </p:txBody>
      </p:sp>
      <p:cxnSp>
        <p:nvCxnSpPr>
          <p:cNvPr id="25" name="直接连接符 24">
            <a:extLst>
              <a:ext uri="{FF2B5EF4-FFF2-40B4-BE49-F238E27FC236}">
                <a16:creationId xmlns:a16="http://schemas.microsoft.com/office/drawing/2014/main" id="{F2C26FE8-C094-7B0A-8584-3E515550F767}"/>
              </a:ext>
            </a:extLst>
          </p:cNvPr>
          <p:cNvCxnSpPr>
            <a:cxnSpLocks/>
          </p:cNvCxnSpPr>
          <p:nvPr/>
        </p:nvCxnSpPr>
        <p:spPr>
          <a:xfrm>
            <a:off x="589261" y="5287277"/>
            <a:ext cx="2033905" cy="0"/>
          </a:xfrm>
          <a:prstGeom prst="line">
            <a:avLst/>
          </a:prstGeom>
          <a:noFill/>
          <a:ln>
            <a:solidFill>
              <a:srgbClr val="DCD6CA"/>
            </a:solidFill>
          </a:ln>
        </p:spPr>
      </p:cxnSp>
      <p:sp>
        <p:nvSpPr>
          <p:cNvPr id="20" name="文本框 34">
            <a:extLst>
              <a:ext uri="{FF2B5EF4-FFF2-40B4-BE49-F238E27FC236}">
                <a16:creationId xmlns:a16="http://schemas.microsoft.com/office/drawing/2014/main" id="{C7D52850-9B82-1B00-0833-24B8E687C82C}"/>
              </a:ext>
            </a:extLst>
          </p:cNvPr>
          <p:cNvSpPr txBox="1"/>
          <p:nvPr/>
        </p:nvSpPr>
        <p:spPr>
          <a:xfrm>
            <a:off x="3504598" y="5398639"/>
            <a:ext cx="2199104" cy="73866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1400" dirty="0">
                <a:solidFill>
                  <a:schemeClr val="bg1"/>
                </a:solidFill>
                <a:latin typeface="+mn-ea"/>
                <a:sym typeface="MiSans" panose="00000500000000000000" pitchFamily="2" charset="-122"/>
              </a:rPr>
              <a:t>此处输入文本内容此处输入文本内容此处输入文本内容此处输入文本内容</a:t>
            </a:r>
          </a:p>
        </p:txBody>
      </p:sp>
      <p:sp>
        <p:nvSpPr>
          <p:cNvPr id="21" name="文本框 35">
            <a:extLst>
              <a:ext uri="{FF2B5EF4-FFF2-40B4-BE49-F238E27FC236}">
                <a16:creationId xmlns:a16="http://schemas.microsoft.com/office/drawing/2014/main" id="{F27DE4A2-5877-7027-46B6-43D29887EB55}"/>
              </a:ext>
            </a:extLst>
          </p:cNvPr>
          <p:cNvSpPr txBox="1"/>
          <p:nvPr/>
        </p:nvSpPr>
        <p:spPr>
          <a:xfrm>
            <a:off x="3492853" y="4774396"/>
            <a:ext cx="2031325" cy="401520"/>
          </a:xfrm>
          <a:prstGeom prst="rect">
            <a:avLst/>
          </a:prstGeom>
          <a:noFill/>
        </p:spPr>
        <p:txBody>
          <a:bodyPr wrap="none" rtlCol="0" anchor="t">
            <a:spAutoFit/>
          </a:bodyPr>
          <a:lstStyle>
            <a:defPPr>
              <a:defRPr lang="zh-CN"/>
            </a:defPPr>
            <a:lvl1pPr>
              <a:lnSpc>
                <a:spcPct val="120000"/>
              </a:lnSpc>
              <a:spcAft>
                <a:spcPts val="800"/>
              </a:spcAft>
              <a:defRPr sz="2400">
                <a:gradFill>
                  <a:gsLst>
                    <a:gs pos="0">
                      <a:schemeClr val="accent2"/>
                    </a:gs>
                    <a:gs pos="100000">
                      <a:schemeClr val="bg1"/>
                    </a:gs>
                  </a:gsLst>
                  <a:lin ang="13500000" scaled="0"/>
                </a:gradFill>
                <a:latin typeface="思源黑体 CN Heavy" panose="020B0A00000000000000" charset="-122"/>
                <a:ea typeface="思源黑体 CN Heavy" panose="020B0A00000000000000" charset="-122"/>
              </a:defRPr>
            </a:lvl1pPr>
          </a:lstStyle>
          <a:p>
            <a:r>
              <a:rPr lang="zh-CN" altLang="en-US" sz="1800" dirty="0">
                <a:latin typeface="+mj-ea"/>
                <a:ea typeface="+mj-ea"/>
                <a:sym typeface="MiSans Heavy" panose="00000A00000000000000" pitchFamily="2" charset="-122"/>
              </a:rPr>
              <a:t>此处输入标题文案</a:t>
            </a:r>
          </a:p>
        </p:txBody>
      </p:sp>
      <p:cxnSp>
        <p:nvCxnSpPr>
          <p:cNvPr id="31" name="直接连接符 30">
            <a:extLst>
              <a:ext uri="{FF2B5EF4-FFF2-40B4-BE49-F238E27FC236}">
                <a16:creationId xmlns:a16="http://schemas.microsoft.com/office/drawing/2014/main" id="{2205C74B-F14C-A791-D0CD-507615B8128E}"/>
              </a:ext>
            </a:extLst>
          </p:cNvPr>
          <p:cNvCxnSpPr>
            <a:cxnSpLocks/>
          </p:cNvCxnSpPr>
          <p:nvPr/>
        </p:nvCxnSpPr>
        <p:spPr>
          <a:xfrm>
            <a:off x="3585741" y="5287277"/>
            <a:ext cx="2033905" cy="0"/>
          </a:xfrm>
          <a:prstGeom prst="line">
            <a:avLst/>
          </a:prstGeom>
          <a:noFill/>
          <a:ln>
            <a:solidFill>
              <a:srgbClr val="DCD6CA"/>
            </a:solidFill>
          </a:ln>
        </p:spPr>
      </p:cxnSp>
      <p:sp>
        <p:nvSpPr>
          <p:cNvPr id="17" name="文本框 38">
            <a:extLst>
              <a:ext uri="{FF2B5EF4-FFF2-40B4-BE49-F238E27FC236}">
                <a16:creationId xmlns:a16="http://schemas.microsoft.com/office/drawing/2014/main" id="{1D27AF69-ED3B-593E-39F1-76DE2F7687F8}"/>
              </a:ext>
            </a:extLst>
          </p:cNvPr>
          <p:cNvSpPr txBox="1"/>
          <p:nvPr/>
        </p:nvSpPr>
        <p:spPr>
          <a:xfrm>
            <a:off x="6496234" y="5398639"/>
            <a:ext cx="2199104" cy="73866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1400" dirty="0">
                <a:solidFill>
                  <a:schemeClr val="bg1"/>
                </a:solidFill>
                <a:latin typeface="+mn-ea"/>
                <a:sym typeface="MiSans" panose="00000500000000000000" pitchFamily="2" charset="-122"/>
              </a:rPr>
              <a:t>此处输入文本内容此处输入文本内容此处输入文本内容此处输入文本内容</a:t>
            </a:r>
          </a:p>
        </p:txBody>
      </p:sp>
      <p:sp>
        <p:nvSpPr>
          <p:cNvPr id="18" name="文本框 39">
            <a:extLst>
              <a:ext uri="{FF2B5EF4-FFF2-40B4-BE49-F238E27FC236}">
                <a16:creationId xmlns:a16="http://schemas.microsoft.com/office/drawing/2014/main" id="{146C4624-DDD6-4B28-F352-C0F25C721B2E}"/>
              </a:ext>
            </a:extLst>
          </p:cNvPr>
          <p:cNvSpPr txBox="1"/>
          <p:nvPr/>
        </p:nvSpPr>
        <p:spPr>
          <a:xfrm>
            <a:off x="6484489" y="4774396"/>
            <a:ext cx="2031325" cy="401520"/>
          </a:xfrm>
          <a:prstGeom prst="rect">
            <a:avLst/>
          </a:prstGeom>
          <a:noFill/>
        </p:spPr>
        <p:txBody>
          <a:bodyPr wrap="none" rtlCol="0" anchor="t">
            <a:spAutoFit/>
          </a:bodyPr>
          <a:lstStyle>
            <a:defPPr>
              <a:defRPr lang="zh-CN"/>
            </a:defPPr>
            <a:lvl1pPr>
              <a:lnSpc>
                <a:spcPct val="120000"/>
              </a:lnSpc>
              <a:spcAft>
                <a:spcPts val="800"/>
              </a:spcAft>
              <a:defRPr sz="2400">
                <a:gradFill>
                  <a:gsLst>
                    <a:gs pos="0">
                      <a:schemeClr val="accent2"/>
                    </a:gs>
                    <a:gs pos="100000">
                      <a:schemeClr val="bg1"/>
                    </a:gs>
                  </a:gsLst>
                  <a:lin ang="13500000" scaled="0"/>
                </a:gradFill>
                <a:latin typeface="思源黑体 CN Heavy" panose="020B0A00000000000000" charset="-122"/>
                <a:ea typeface="思源黑体 CN Heavy" panose="020B0A00000000000000" charset="-122"/>
              </a:defRPr>
            </a:lvl1pPr>
          </a:lstStyle>
          <a:p>
            <a:r>
              <a:rPr lang="zh-CN" altLang="en-US" sz="1800" dirty="0">
                <a:latin typeface="+mj-ea"/>
                <a:ea typeface="+mj-ea"/>
                <a:sym typeface="MiSans Heavy" panose="00000A00000000000000" pitchFamily="2" charset="-122"/>
              </a:rPr>
              <a:t>此处输入标题文案</a:t>
            </a:r>
          </a:p>
        </p:txBody>
      </p:sp>
      <p:cxnSp>
        <p:nvCxnSpPr>
          <p:cNvPr id="32" name="直接连接符 31">
            <a:extLst>
              <a:ext uri="{FF2B5EF4-FFF2-40B4-BE49-F238E27FC236}">
                <a16:creationId xmlns:a16="http://schemas.microsoft.com/office/drawing/2014/main" id="{BBDF4108-1668-6242-6594-92F5FB1193B9}"/>
              </a:ext>
            </a:extLst>
          </p:cNvPr>
          <p:cNvCxnSpPr>
            <a:cxnSpLocks/>
          </p:cNvCxnSpPr>
          <p:nvPr/>
        </p:nvCxnSpPr>
        <p:spPr>
          <a:xfrm>
            <a:off x="6569521" y="5287277"/>
            <a:ext cx="2033905" cy="0"/>
          </a:xfrm>
          <a:prstGeom prst="line">
            <a:avLst/>
          </a:prstGeom>
          <a:noFill/>
          <a:ln>
            <a:solidFill>
              <a:srgbClr val="DCD6CA"/>
            </a:solidFill>
          </a:ln>
        </p:spPr>
      </p:cxnSp>
      <p:sp>
        <p:nvSpPr>
          <p:cNvPr id="14" name="文本框 42">
            <a:extLst>
              <a:ext uri="{FF2B5EF4-FFF2-40B4-BE49-F238E27FC236}">
                <a16:creationId xmlns:a16="http://schemas.microsoft.com/office/drawing/2014/main" id="{DD670225-A307-8446-46F0-636C94A6BB8B}"/>
              </a:ext>
            </a:extLst>
          </p:cNvPr>
          <p:cNvSpPr txBox="1"/>
          <p:nvPr/>
        </p:nvSpPr>
        <p:spPr>
          <a:xfrm>
            <a:off x="9487869" y="5398639"/>
            <a:ext cx="2199104" cy="73866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1400" dirty="0">
                <a:solidFill>
                  <a:schemeClr val="bg1"/>
                </a:solidFill>
                <a:latin typeface="+mn-ea"/>
                <a:sym typeface="MiSans" panose="00000500000000000000" pitchFamily="2" charset="-122"/>
              </a:rPr>
              <a:t>此处输入文本内容此处输入文本内容此处输入文本内容此处输入文本内容</a:t>
            </a:r>
          </a:p>
        </p:txBody>
      </p:sp>
      <p:sp>
        <p:nvSpPr>
          <p:cNvPr id="15" name="文本框 43">
            <a:extLst>
              <a:ext uri="{FF2B5EF4-FFF2-40B4-BE49-F238E27FC236}">
                <a16:creationId xmlns:a16="http://schemas.microsoft.com/office/drawing/2014/main" id="{EEEA2D26-039D-0E9F-20E6-A78A71C16BF1}"/>
              </a:ext>
            </a:extLst>
          </p:cNvPr>
          <p:cNvSpPr txBox="1"/>
          <p:nvPr/>
        </p:nvSpPr>
        <p:spPr>
          <a:xfrm>
            <a:off x="9476124" y="4774396"/>
            <a:ext cx="2031325" cy="401520"/>
          </a:xfrm>
          <a:prstGeom prst="rect">
            <a:avLst/>
          </a:prstGeom>
          <a:noFill/>
        </p:spPr>
        <p:txBody>
          <a:bodyPr wrap="none" rtlCol="0" anchor="t">
            <a:spAutoFit/>
          </a:bodyPr>
          <a:lstStyle>
            <a:defPPr>
              <a:defRPr lang="zh-CN"/>
            </a:defPPr>
            <a:lvl1pPr>
              <a:lnSpc>
                <a:spcPct val="120000"/>
              </a:lnSpc>
              <a:spcAft>
                <a:spcPts val="800"/>
              </a:spcAft>
              <a:defRPr sz="2400">
                <a:gradFill>
                  <a:gsLst>
                    <a:gs pos="0">
                      <a:schemeClr val="accent2"/>
                    </a:gs>
                    <a:gs pos="100000">
                      <a:schemeClr val="bg1"/>
                    </a:gs>
                  </a:gsLst>
                  <a:lin ang="13500000" scaled="0"/>
                </a:gradFill>
                <a:latin typeface="思源黑体 CN Heavy" panose="020B0A00000000000000" charset="-122"/>
                <a:ea typeface="思源黑体 CN Heavy" panose="020B0A00000000000000" charset="-122"/>
              </a:defRPr>
            </a:lvl1pPr>
          </a:lstStyle>
          <a:p>
            <a:r>
              <a:rPr lang="zh-CN" altLang="en-US" sz="1800" dirty="0">
                <a:latin typeface="+mj-ea"/>
                <a:ea typeface="+mj-ea"/>
                <a:sym typeface="MiSans Heavy" panose="00000A00000000000000" pitchFamily="2" charset="-122"/>
              </a:rPr>
              <a:t>此处输入标题文案</a:t>
            </a:r>
          </a:p>
        </p:txBody>
      </p:sp>
      <p:cxnSp>
        <p:nvCxnSpPr>
          <p:cNvPr id="33" name="直接连接符 32">
            <a:extLst>
              <a:ext uri="{FF2B5EF4-FFF2-40B4-BE49-F238E27FC236}">
                <a16:creationId xmlns:a16="http://schemas.microsoft.com/office/drawing/2014/main" id="{A0BE3D93-00C8-8A33-50F2-94237505E57E}"/>
              </a:ext>
            </a:extLst>
          </p:cNvPr>
          <p:cNvCxnSpPr>
            <a:cxnSpLocks/>
          </p:cNvCxnSpPr>
          <p:nvPr/>
        </p:nvCxnSpPr>
        <p:spPr>
          <a:xfrm>
            <a:off x="9565999" y="5287277"/>
            <a:ext cx="2033905" cy="0"/>
          </a:xfrm>
          <a:prstGeom prst="line">
            <a:avLst/>
          </a:prstGeom>
          <a:noFill/>
          <a:ln>
            <a:solidFill>
              <a:srgbClr val="DCD6CA"/>
            </a:solidFill>
          </a:ln>
        </p:spPr>
      </p:cxnSp>
      <p:sp>
        <p:nvSpPr>
          <p:cNvPr id="38" name="矩形 37">
            <a:extLst>
              <a:ext uri="{FF2B5EF4-FFF2-40B4-BE49-F238E27FC236}">
                <a16:creationId xmlns:a16="http://schemas.microsoft.com/office/drawing/2014/main" id="{FA00202D-6676-9CE3-0D64-A0A94D6B015A}"/>
              </a:ext>
            </a:extLst>
          </p:cNvPr>
          <p:cNvSpPr/>
          <p:nvPr/>
        </p:nvSpPr>
        <p:spPr>
          <a:xfrm>
            <a:off x="501217" y="2955917"/>
            <a:ext cx="11185756" cy="1404460"/>
          </a:xfrm>
          <a:prstGeom prst="rect">
            <a:avLst/>
          </a:prstGeom>
          <a:gradFill flip="none" rotWithShape="1">
            <a:gsLst>
              <a:gs pos="0">
                <a:schemeClr val="accent1">
                  <a:lumMod val="5000"/>
                  <a:lumOff val="95000"/>
                  <a:alpha val="10000"/>
                </a:schemeClr>
              </a:gs>
              <a:gs pos="57000">
                <a:schemeClr val="accent1">
                  <a:lumMod val="45000"/>
                  <a:lumOff val="55000"/>
                  <a:alpha val="0"/>
                </a:schemeClr>
              </a:gs>
            </a:gsLst>
            <a:lin ang="13500000" scaled="1"/>
            <a:tileRect/>
          </a:gradFill>
          <a:ln w="12700" cap="rnd">
            <a:gradFill flip="none" rotWithShape="1">
              <a:gsLst>
                <a:gs pos="71000">
                  <a:schemeClr val="bg1">
                    <a:alpha val="20000"/>
                  </a:schemeClr>
                </a:gs>
                <a:gs pos="100000">
                  <a:schemeClr val="bg1"/>
                </a:gs>
              </a:gsLst>
              <a:lin ang="13500000" scaled="1"/>
              <a:tileRect/>
            </a:gradFill>
            <a:prstDash val="solid"/>
            <a:round/>
          </a:ln>
          <a:effectLst>
            <a:outerShdw blurRad="330200" dist="127000" algn="ctr" rotWithShape="0">
              <a:schemeClr val="accent1">
                <a:lumMod val="75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9" name="文本框 5">
            <a:extLst>
              <a:ext uri="{FF2B5EF4-FFF2-40B4-BE49-F238E27FC236}">
                <a16:creationId xmlns:a16="http://schemas.microsoft.com/office/drawing/2014/main" id="{8F977A4A-25B1-A351-DE93-7682333049B5}"/>
              </a:ext>
            </a:extLst>
          </p:cNvPr>
          <p:cNvSpPr txBox="1"/>
          <p:nvPr/>
        </p:nvSpPr>
        <p:spPr>
          <a:xfrm>
            <a:off x="836960" y="3254747"/>
            <a:ext cx="5345791" cy="787652"/>
          </a:xfrm>
          <a:prstGeom prst="rect">
            <a:avLst/>
          </a:prstGeom>
          <a:noFill/>
        </p:spPr>
        <p:txBody>
          <a:bodyPr wrap="square" rtlCol="0">
            <a:spAutoFit/>
          </a:bodyPr>
          <a:lstStyle>
            <a:defPPr>
              <a:defRPr lang="en-US"/>
            </a:defPPr>
            <a:lvl1pPr>
              <a:defRPr sz="2800">
                <a:gradFill flip="none" rotWithShape="1">
                  <a:gsLst>
                    <a:gs pos="0">
                      <a:srgbClr val="F8BD59"/>
                    </a:gs>
                    <a:gs pos="80000">
                      <a:srgbClr val="F8BD59"/>
                    </a:gs>
                    <a:gs pos="33000">
                      <a:srgbClr val="FFF4DF"/>
                    </a:gs>
                  </a:gsLst>
                  <a:lin ang="13500000" scaled="1"/>
                  <a:tileRect/>
                </a:gradFill>
                <a:latin typeface="思源宋体 CN Heavy" panose="02020900000000000000" pitchFamily="18" charset="-122"/>
                <a:ea typeface="思源宋体 CN Heavy" panose="02020900000000000000" pitchFamily="18" charset="-122"/>
              </a:defRPr>
            </a:lvl1pPr>
          </a:lstStyle>
          <a:p>
            <a:pPr>
              <a:lnSpc>
                <a:spcPct val="150000"/>
              </a:lnSpc>
            </a:pPr>
            <a:r>
              <a:rPr lang="zh-CN" altLang="en-US" sz="1600" dirty="0">
                <a:solidFill>
                  <a:schemeClr val="bg1"/>
                </a:solidFill>
                <a:latin typeface="+mn-ea"/>
                <a:ea typeface="+mn-ea"/>
                <a:sym typeface="MiSans Heavy" panose="00000A00000000000000" pitchFamily="2" charset="-122"/>
              </a:rPr>
              <a:t>此处输入文本内容此处输入文本内容此处输入文本内容此处输入文本内容</a:t>
            </a:r>
          </a:p>
        </p:txBody>
      </p:sp>
      <p:cxnSp>
        <p:nvCxnSpPr>
          <p:cNvPr id="41" name="直接连接符 40">
            <a:extLst>
              <a:ext uri="{FF2B5EF4-FFF2-40B4-BE49-F238E27FC236}">
                <a16:creationId xmlns:a16="http://schemas.microsoft.com/office/drawing/2014/main" id="{75A3381F-4C7F-3C33-ABBD-F3E04A472547}"/>
              </a:ext>
            </a:extLst>
          </p:cNvPr>
          <p:cNvCxnSpPr/>
          <p:nvPr/>
        </p:nvCxnSpPr>
        <p:spPr>
          <a:xfrm>
            <a:off x="7181265" y="3361268"/>
            <a:ext cx="0" cy="772781"/>
          </a:xfrm>
          <a:prstGeom prst="line">
            <a:avLst/>
          </a:prstGeom>
          <a:ln>
            <a:solidFill>
              <a:srgbClr val="F1D6AC">
                <a:alpha val="51000"/>
              </a:srgbClr>
            </a:solidFill>
          </a:ln>
        </p:spPr>
        <p:style>
          <a:lnRef idx="1">
            <a:schemeClr val="accent1"/>
          </a:lnRef>
          <a:fillRef idx="0">
            <a:schemeClr val="accent1"/>
          </a:fillRef>
          <a:effectRef idx="0">
            <a:schemeClr val="accent1"/>
          </a:effectRef>
          <a:fontRef idx="minor">
            <a:schemeClr val="tx1"/>
          </a:fontRef>
        </p:style>
      </p:cxnSp>
      <p:grpSp>
        <p:nvGrpSpPr>
          <p:cNvPr id="73" name="组合 72">
            <a:extLst>
              <a:ext uri="{FF2B5EF4-FFF2-40B4-BE49-F238E27FC236}">
                <a16:creationId xmlns:a16="http://schemas.microsoft.com/office/drawing/2014/main" id="{2901E262-A47C-2315-D46B-295FFFF33A23}"/>
              </a:ext>
            </a:extLst>
          </p:cNvPr>
          <p:cNvGrpSpPr/>
          <p:nvPr/>
        </p:nvGrpSpPr>
        <p:grpSpPr>
          <a:xfrm>
            <a:off x="7242019" y="3426466"/>
            <a:ext cx="1322387" cy="648382"/>
            <a:chOff x="7109432" y="3426466"/>
            <a:chExt cx="1322387" cy="648382"/>
          </a:xfrm>
        </p:grpSpPr>
        <p:sp>
          <p:nvSpPr>
            <p:cNvPr id="40" name="文本框 6">
              <a:extLst>
                <a:ext uri="{FF2B5EF4-FFF2-40B4-BE49-F238E27FC236}">
                  <a16:creationId xmlns:a16="http://schemas.microsoft.com/office/drawing/2014/main" id="{A3D05B54-BC1C-875F-3D32-21A18057A5CE}"/>
                </a:ext>
              </a:extLst>
            </p:cNvPr>
            <p:cNvSpPr txBox="1"/>
            <p:nvPr/>
          </p:nvSpPr>
          <p:spPr>
            <a:xfrm>
              <a:off x="7109432" y="3651462"/>
              <a:ext cx="1322387" cy="423386"/>
            </a:xfrm>
            <a:prstGeom prst="rect">
              <a:avLst/>
            </a:prstGeom>
            <a:noFill/>
          </p:spPr>
          <p:txBody>
            <a:bodyPr wrap="square" rtlCol="0">
              <a:spAutoFit/>
            </a:bodyPr>
            <a:lstStyle>
              <a:defPPr>
                <a:defRPr lang="en-US"/>
              </a:defPPr>
              <a:lvl1pPr algn="r">
                <a:lnSpc>
                  <a:spcPct val="150000"/>
                </a:lnSpc>
                <a:defRPr>
                  <a:solidFill>
                    <a:schemeClr val="tx1">
                      <a:alpha val="78000"/>
                    </a:schemeClr>
                  </a:solidFill>
                  <a:latin typeface="思源黑体 CN Normal" panose="020B0400000000000000" pitchFamily="34" charset="-122"/>
                  <a:ea typeface="思源黑体 CN Normal" panose="020B0400000000000000" pitchFamily="34" charset="-122"/>
                </a:defRPr>
              </a:lvl1pPr>
            </a:lstStyle>
            <a:p>
              <a:pPr algn="ctr"/>
              <a:r>
                <a:rPr lang="zh-CN" altLang="en-US" sz="1600" dirty="0">
                  <a:solidFill>
                    <a:schemeClr val="bg1"/>
                  </a:solidFill>
                  <a:latin typeface="+mn-ea"/>
                  <a:ea typeface="+mn-ea"/>
                  <a:sym typeface="MiSans" panose="00000500000000000000" pitchFamily="2" charset="-122"/>
                </a:rPr>
                <a:t>关键字</a:t>
              </a:r>
              <a:endParaRPr lang="en-US" altLang="zh-CN" sz="1600" dirty="0">
                <a:solidFill>
                  <a:schemeClr val="bg1"/>
                </a:solidFill>
                <a:latin typeface="+mn-ea"/>
                <a:ea typeface="+mn-ea"/>
                <a:sym typeface="MiSans" panose="00000500000000000000" pitchFamily="2" charset="-122"/>
              </a:endParaRPr>
            </a:p>
          </p:txBody>
        </p:sp>
        <p:grpSp>
          <p:nvGrpSpPr>
            <p:cNvPr id="44" name="组合 43">
              <a:extLst>
                <a:ext uri="{FF2B5EF4-FFF2-40B4-BE49-F238E27FC236}">
                  <a16:creationId xmlns:a16="http://schemas.microsoft.com/office/drawing/2014/main" id="{C3E4E797-2345-0F18-7201-414716EBA667}"/>
                </a:ext>
              </a:extLst>
            </p:cNvPr>
            <p:cNvGrpSpPr/>
            <p:nvPr/>
          </p:nvGrpSpPr>
          <p:grpSpPr>
            <a:xfrm>
              <a:off x="7619400" y="3426466"/>
              <a:ext cx="277050" cy="277050"/>
              <a:chOff x="967024" y="1669681"/>
              <a:chExt cx="352749" cy="352749"/>
            </a:xfrm>
          </p:grpSpPr>
          <p:sp>
            <p:nvSpPr>
              <p:cNvPr id="49" name="任意多边形: 形状 48">
                <a:extLst>
                  <a:ext uri="{FF2B5EF4-FFF2-40B4-BE49-F238E27FC236}">
                    <a16:creationId xmlns:a16="http://schemas.microsoft.com/office/drawing/2014/main" id="{5E192DCC-2F64-8BAE-BDCF-16E08D167B51}"/>
                  </a:ext>
                </a:extLst>
              </p:cNvPr>
              <p:cNvSpPr/>
              <p:nvPr/>
            </p:nvSpPr>
            <p:spPr>
              <a:xfrm>
                <a:off x="1019937" y="1669681"/>
                <a:ext cx="246924" cy="299836"/>
              </a:xfrm>
              <a:custGeom>
                <a:avLst/>
                <a:gdLst>
                  <a:gd name="connsiteX0" fmla="*/ 123462 w 246924"/>
                  <a:gd name="connsiteY0" fmla="*/ 0 h 299836"/>
                  <a:gd name="connsiteX1" fmla="*/ 0 w 246924"/>
                  <a:gd name="connsiteY1" fmla="*/ 123462 h 299836"/>
                  <a:gd name="connsiteX2" fmla="*/ 0 w 246924"/>
                  <a:gd name="connsiteY2" fmla="*/ 299837 h 299836"/>
                  <a:gd name="connsiteX3" fmla="*/ 246924 w 246924"/>
                  <a:gd name="connsiteY3" fmla="*/ 299837 h 299836"/>
                  <a:gd name="connsiteX4" fmla="*/ 246924 w 246924"/>
                  <a:gd name="connsiteY4" fmla="*/ 123462 h 299836"/>
                  <a:gd name="connsiteX5" fmla="*/ 123462 w 246924"/>
                  <a:gd name="connsiteY5" fmla="*/ 0 h 299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6924" h="299836">
                    <a:moveTo>
                      <a:pt x="123462" y="0"/>
                    </a:moveTo>
                    <a:cubicBezTo>
                      <a:pt x="55276" y="0"/>
                      <a:pt x="0" y="55276"/>
                      <a:pt x="0" y="123462"/>
                    </a:cubicBezTo>
                    <a:lnTo>
                      <a:pt x="0" y="299837"/>
                    </a:lnTo>
                    <a:lnTo>
                      <a:pt x="246924" y="299837"/>
                    </a:lnTo>
                    <a:lnTo>
                      <a:pt x="246924" y="123462"/>
                    </a:lnTo>
                    <a:cubicBezTo>
                      <a:pt x="246924" y="55276"/>
                      <a:pt x="191649" y="0"/>
                      <a:pt x="123462" y="0"/>
                    </a:cubicBezTo>
                    <a:close/>
                  </a:path>
                </a:pathLst>
              </a:custGeom>
              <a:noFill/>
              <a:ln w="19050" cap="flat">
                <a:solidFill>
                  <a:srgbClr val="F1D6AC"/>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dirty="0">
                  <a:solidFill>
                    <a:schemeClr val="bg1"/>
                  </a:solidFill>
                  <a:latin typeface="+mn-ea"/>
                  <a:sym typeface="MiSans" panose="00000500000000000000" pitchFamily="2" charset="-122"/>
                </a:endParaRPr>
              </a:p>
            </p:txBody>
          </p:sp>
          <p:sp>
            <p:nvSpPr>
              <p:cNvPr id="50" name="任意多边形: 形状 49">
                <a:extLst>
                  <a:ext uri="{FF2B5EF4-FFF2-40B4-BE49-F238E27FC236}">
                    <a16:creationId xmlns:a16="http://schemas.microsoft.com/office/drawing/2014/main" id="{D0B4D939-0B90-E3A1-15E0-AF531945831C}"/>
                  </a:ext>
                </a:extLst>
              </p:cNvPr>
              <p:cNvSpPr/>
              <p:nvPr/>
            </p:nvSpPr>
            <p:spPr>
              <a:xfrm>
                <a:off x="967024" y="1669681"/>
                <a:ext cx="352749" cy="299836"/>
              </a:xfrm>
              <a:custGeom>
                <a:avLst/>
                <a:gdLst>
                  <a:gd name="connsiteX0" fmla="*/ 52912 w 352749"/>
                  <a:gd name="connsiteY0" fmla="*/ 299837 h 299836"/>
                  <a:gd name="connsiteX1" fmla="*/ 52912 w 352749"/>
                  <a:gd name="connsiteY1" fmla="*/ 123462 h 299836"/>
                  <a:gd name="connsiteX2" fmla="*/ 176375 w 352749"/>
                  <a:gd name="connsiteY2" fmla="*/ 0 h 299836"/>
                  <a:gd name="connsiteX3" fmla="*/ 299837 w 352749"/>
                  <a:gd name="connsiteY3" fmla="*/ 123462 h 299836"/>
                  <a:gd name="connsiteX4" fmla="*/ 299837 w 352749"/>
                  <a:gd name="connsiteY4" fmla="*/ 299837 h 299836"/>
                  <a:gd name="connsiteX5" fmla="*/ 0 w 352749"/>
                  <a:gd name="connsiteY5" fmla="*/ 299837 h 299836"/>
                  <a:gd name="connsiteX6" fmla="*/ 352749 w 352749"/>
                  <a:gd name="connsiteY6" fmla="*/ 299837 h 299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749" h="299836">
                    <a:moveTo>
                      <a:pt x="52912" y="299837"/>
                    </a:moveTo>
                    <a:lnTo>
                      <a:pt x="52912" y="123462"/>
                    </a:lnTo>
                    <a:cubicBezTo>
                      <a:pt x="52912" y="55276"/>
                      <a:pt x="108188" y="0"/>
                      <a:pt x="176375" y="0"/>
                    </a:cubicBezTo>
                    <a:cubicBezTo>
                      <a:pt x="244561" y="0"/>
                      <a:pt x="299837" y="55276"/>
                      <a:pt x="299837" y="123462"/>
                    </a:cubicBezTo>
                    <a:lnTo>
                      <a:pt x="299837" y="299837"/>
                    </a:lnTo>
                    <a:moveTo>
                      <a:pt x="0" y="299837"/>
                    </a:moveTo>
                    <a:lnTo>
                      <a:pt x="352749" y="299837"/>
                    </a:lnTo>
                  </a:path>
                </a:pathLst>
              </a:custGeom>
              <a:noFill/>
              <a:ln w="19050" cap="rnd">
                <a:solidFill>
                  <a:srgbClr val="F1D6AC"/>
                </a:solidFill>
                <a:prstDash val="solid"/>
                <a:round/>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dirty="0">
                  <a:solidFill>
                    <a:schemeClr val="bg1"/>
                  </a:solidFill>
                  <a:latin typeface="+mn-ea"/>
                  <a:sym typeface="MiSans" panose="00000500000000000000" pitchFamily="2" charset="-122"/>
                </a:endParaRPr>
              </a:p>
            </p:txBody>
          </p:sp>
          <p:sp>
            <p:nvSpPr>
              <p:cNvPr id="51" name="任意多边形: 形状 50">
                <a:extLst>
                  <a:ext uri="{FF2B5EF4-FFF2-40B4-BE49-F238E27FC236}">
                    <a16:creationId xmlns:a16="http://schemas.microsoft.com/office/drawing/2014/main" id="{10AA77EB-BEF2-6992-E62E-B1C8DF78DFAB}"/>
                  </a:ext>
                </a:extLst>
              </p:cNvPr>
              <p:cNvSpPr/>
              <p:nvPr/>
            </p:nvSpPr>
            <p:spPr>
              <a:xfrm>
                <a:off x="1099305" y="1969518"/>
                <a:ext cx="88187" cy="52912"/>
              </a:xfrm>
              <a:custGeom>
                <a:avLst/>
                <a:gdLst>
                  <a:gd name="connsiteX0" fmla="*/ 44094 w 88187"/>
                  <a:gd name="connsiteY0" fmla="*/ 52912 h 52912"/>
                  <a:gd name="connsiteX1" fmla="*/ 88187 w 88187"/>
                  <a:gd name="connsiteY1" fmla="*/ 8819 h 52912"/>
                  <a:gd name="connsiteX2" fmla="*/ 88187 w 88187"/>
                  <a:gd name="connsiteY2" fmla="*/ 0 h 52912"/>
                  <a:gd name="connsiteX3" fmla="*/ 0 w 88187"/>
                  <a:gd name="connsiteY3" fmla="*/ 0 h 52912"/>
                  <a:gd name="connsiteX4" fmla="*/ 0 w 88187"/>
                  <a:gd name="connsiteY4" fmla="*/ 8819 h 52912"/>
                  <a:gd name="connsiteX5" fmla="*/ 44094 w 88187"/>
                  <a:gd name="connsiteY5" fmla="*/ 52912 h 52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187" h="52912">
                    <a:moveTo>
                      <a:pt x="44094" y="52912"/>
                    </a:moveTo>
                    <a:cubicBezTo>
                      <a:pt x="68446" y="52912"/>
                      <a:pt x="88187" y="33171"/>
                      <a:pt x="88187" y="8819"/>
                    </a:cubicBezTo>
                    <a:lnTo>
                      <a:pt x="88187" y="0"/>
                    </a:lnTo>
                    <a:lnTo>
                      <a:pt x="0" y="0"/>
                    </a:lnTo>
                    <a:lnTo>
                      <a:pt x="0" y="8819"/>
                    </a:lnTo>
                    <a:cubicBezTo>
                      <a:pt x="0" y="33171"/>
                      <a:pt x="19742" y="52912"/>
                      <a:pt x="44094" y="52912"/>
                    </a:cubicBezTo>
                    <a:close/>
                  </a:path>
                </a:pathLst>
              </a:custGeom>
              <a:noFill/>
              <a:ln w="19050" cap="rnd">
                <a:solidFill>
                  <a:srgbClr val="F1D6AC"/>
                </a:solidFill>
                <a:prstDash val="solid"/>
                <a:round/>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dirty="0">
                  <a:solidFill>
                    <a:schemeClr val="bg1"/>
                  </a:solidFill>
                  <a:latin typeface="+mn-ea"/>
                  <a:sym typeface="MiSans" panose="00000500000000000000" pitchFamily="2" charset="-122"/>
                </a:endParaRPr>
              </a:p>
            </p:txBody>
          </p:sp>
        </p:grpSp>
      </p:grpSp>
      <p:cxnSp>
        <p:nvCxnSpPr>
          <p:cNvPr id="45" name="直接连接符 44">
            <a:extLst>
              <a:ext uri="{FF2B5EF4-FFF2-40B4-BE49-F238E27FC236}">
                <a16:creationId xmlns:a16="http://schemas.microsoft.com/office/drawing/2014/main" id="{0A44C21A-87ED-B089-65F6-D3A14CB4090A}"/>
              </a:ext>
            </a:extLst>
          </p:cNvPr>
          <p:cNvCxnSpPr/>
          <p:nvPr/>
        </p:nvCxnSpPr>
        <p:spPr>
          <a:xfrm>
            <a:off x="8625160" y="3361268"/>
            <a:ext cx="0" cy="772781"/>
          </a:xfrm>
          <a:prstGeom prst="line">
            <a:avLst/>
          </a:prstGeom>
          <a:ln>
            <a:solidFill>
              <a:srgbClr val="F1D6AC">
                <a:alpha val="51000"/>
              </a:srgbClr>
            </a:solidFill>
          </a:ln>
        </p:spPr>
        <p:style>
          <a:lnRef idx="1">
            <a:schemeClr val="accent1"/>
          </a:lnRef>
          <a:fillRef idx="0">
            <a:schemeClr val="accent1"/>
          </a:fillRef>
          <a:effectRef idx="0">
            <a:schemeClr val="accent1"/>
          </a:effectRef>
          <a:fontRef idx="minor">
            <a:schemeClr val="tx1"/>
          </a:fontRef>
        </p:style>
      </p:cxnSp>
      <p:grpSp>
        <p:nvGrpSpPr>
          <p:cNvPr id="72" name="组合 71">
            <a:extLst>
              <a:ext uri="{FF2B5EF4-FFF2-40B4-BE49-F238E27FC236}">
                <a16:creationId xmlns:a16="http://schemas.microsoft.com/office/drawing/2014/main" id="{CFCA1D14-4AAE-60CD-5F16-6B0B523958FF}"/>
              </a:ext>
            </a:extLst>
          </p:cNvPr>
          <p:cNvGrpSpPr/>
          <p:nvPr/>
        </p:nvGrpSpPr>
        <p:grpSpPr>
          <a:xfrm>
            <a:off x="8685914" y="3426466"/>
            <a:ext cx="1322387" cy="648382"/>
            <a:chOff x="8323580" y="3426466"/>
            <a:chExt cx="1322387" cy="648382"/>
          </a:xfrm>
        </p:grpSpPr>
        <p:grpSp>
          <p:nvGrpSpPr>
            <p:cNvPr id="43" name="组合 42">
              <a:extLst>
                <a:ext uri="{FF2B5EF4-FFF2-40B4-BE49-F238E27FC236}">
                  <a16:creationId xmlns:a16="http://schemas.microsoft.com/office/drawing/2014/main" id="{D6073F14-78B3-D5BE-1877-D13892EEFA52}"/>
                </a:ext>
              </a:extLst>
            </p:cNvPr>
            <p:cNvGrpSpPr/>
            <p:nvPr/>
          </p:nvGrpSpPr>
          <p:grpSpPr>
            <a:xfrm>
              <a:off x="8854057" y="3426466"/>
              <a:ext cx="277050" cy="242418"/>
              <a:chOff x="332075" y="1704956"/>
              <a:chExt cx="352749" cy="308655"/>
            </a:xfrm>
          </p:grpSpPr>
          <p:sp>
            <p:nvSpPr>
              <p:cNvPr id="52" name="任意多边形: 形状 51">
                <a:extLst>
                  <a:ext uri="{FF2B5EF4-FFF2-40B4-BE49-F238E27FC236}">
                    <a16:creationId xmlns:a16="http://schemas.microsoft.com/office/drawing/2014/main" id="{8765CF57-C00B-21EF-3231-7589F33DC0A4}"/>
                  </a:ext>
                </a:extLst>
              </p:cNvPr>
              <p:cNvSpPr/>
              <p:nvPr/>
            </p:nvSpPr>
            <p:spPr>
              <a:xfrm>
                <a:off x="332075" y="1704956"/>
                <a:ext cx="352749" cy="308655"/>
              </a:xfrm>
              <a:custGeom>
                <a:avLst/>
                <a:gdLst>
                  <a:gd name="connsiteX0" fmla="*/ 352749 w 352749"/>
                  <a:gd name="connsiteY0" fmla="*/ 0 h 308655"/>
                  <a:gd name="connsiteX1" fmla="*/ 0 w 352749"/>
                  <a:gd name="connsiteY1" fmla="*/ 0 h 308655"/>
                  <a:gd name="connsiteX2" fmla="*/ 0 w 352749"/>
                  <a:gd name="connsiteY2" fmla="*/ 264562 h 308655"/>
                  <a:gd name="connsiteX3" fmla="*/ 132281 w 352749"/>
                  <a:gd name="connsiteY3" fmla="*/ 264562 h 308655"/>
                  <a:gd name="connsiteX4" fmla="*/ 176375 w 352749"/>
                  <a:gd name="connsiteY4" fmla="*/ 308656 h 308655"/>
                  <a:gd name="connsiteX5" fmla="*/ 220468 w 352749"/>
                  <a:gd name="connsiteY5" fmla="*/ 264562 h 308655"/>
                  <a:gd name="connsiteX6" fmla="*/ 352749 w 352749"/>
                  <a:gd name="connsiteY6" fmla="*/ 264562 h 308655"/>
                  <a:gd name="connsiteX7" fmla="*/ 352749 w 352749"/>
                  <a:gd name="connsiteY7" fmla="*/ 0 h 308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2749" h="308655">
                    <a:moveTo>
                      <a:pt x="352749" y="0"/>
                    </a:moveTo>
                    <a:lnTo>
                      <a:pt x="0" y="0"/>
                    </a:lnTo>
                    <a:lnTo>
                      <a:pt x="0" y="264562"/>
                    </a:lnTo>
                    <a:lnTo>
                      <a:pt x="132281" y="264562"/>
                    </a:lnTo>
                    <a:lnTo>
                      <a:pt x="176375" y="308656"/>
                    </a:lnTo>
                    <a:lnTo>
                      <a:pt x="220468" y="264562"/>
                    </a:lnTo>
                    <a:lnTo>
                      <a:pt x="352749" y="264562"/>
                    </a:lnTo>
                    <a:lnTo>
                      <a:pt x="352749" y="0"/>
                    </a:lnTo>
                    <a:close/>
                  </a:path>
                </a:pathLst>
              </a:custGeom>
              <a:noFill/>
              <a:ln w="19050" cap="rnd">
                <a:solidFill>
                  <a:srgbClr val="F1D6AC"/>
                </a:solidFill>
                <a:prstDash val="solid"/>
                <a:round/>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dirty="0">
                  <a:solidFill>
                    <a:schemeClr val="bg1"/>
                  </a:solidFill>
                  <a:latin typeface="+mn-ea"/>
                  <a:sym typeface="MiSans" panose="00000500000000000000" pitchFamily="2" charset="-122"/>
                </a:endParaRPr>
              </a:p>
            </p:txBody>
          </p:sp>
          <p:sp>
            <p:nvSpPr>
              <p:cNvPr id="53" name="任意多边形: 形状 52">
                <a:extLst>
                  <a:ext uri="{FF2B5EF4-FFF2-40B4-BE49-F238E27FC236}">
                    <a16:creationId xmlns:a16="http://schemas.microsoft.com/office/drawing/2014/main" id="{40277485-B6E4-53D2-3E16-BDB14A1458C2}"/>
                  </a:ext>
                </a:extLst>
              </p:cNvPr>
              <p:cNvSpPr/>
              <p:nvPr/>
            </p:nvSpPr>
            <p:spPr>
              <a:xfrm>
                <a:off x="508450" y="1837237"/>
                <a:ext cx="8818" cy="79368"/>
              </a:xfrm>
              <a:custGeom>
                <a:avLst/>
                <a:gdLst>
                  <a:gd name="connsiteX0" fmla="*/ 0 w 8818"/>
                  <a:gd name="connsiteY0" fmla="*/ 0 h 79368"/>
                  <a:gd name="connsiteX1" fmla="*/ 0 w 8818"/>
                  <a:gd name="connsiteY1" fmla="*/ 79369 h 79368"/>
                </a:gdLst>
                <a:ahLst/>
                <a:cxnLst>
                  <a:cxn ang="0">
                    <a:pos x="connsiteX0" y="connsiteY0"/>
                  </a:cxn>
                  <a:cxn ang="0">
                    <a:pos x="connsiteX1" y="connsiteY1"/>
                  </a:cxn>
                </a:cxnLst>
                <a:rect l="l" t="t" r="r" b="b"/>
                <a:pathLst>
                  <a:path w="8818" h="79368">
                    <a:moveTo>
                      <a:pt x="0" y="0"/>
                    </a:moveTo>
                    <a:lnTo>
                      <a:pt x="0" y="79369"/>
                    </a:lnTo>
                  </a:path>
                </a:pathLst>
              </a:custGeom>
              <a:noFill/>
              <a:ln w="19050" cap="rnd">
                <a:solidFill>
                  <a:srgbClr val="F1D6AC"/>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dirty="0">
                  <a:solidFill>
                    <a:schemeClr val="bg1"/>
                  </a:solidFill>
                  <a:latin typeface="+mn-ea"/>
                  <a:sym typeface="MiSans" panose="00000500000000000000" pitchFamily="2" charset="-122"/>
                </a:endParaRPr>
              </a:p>
            </p:txBody>
          </p:sp>
          <p:sp>
            <p:nvSpPr>
              <p:cNvPr id="54" name="任意多边形: 形状 53">
                <a:extLst>
                  <a:ext uri="{FF2B5EF4-FFF2-40B4-BE49-F238E27FC236}">
                    <a16:creationId xmlns:a16="http://schemas.microsoft.com/office/drawing/2014/main" id="{DF47E044-6F92-8CF4-87E9-902FF1DA599A}"/>
                  </a:ext>
                </a:extLst>
              </p:cNvPr>
              <p:cNvSpPr/>
              <p:nvPr/>
            </p:nvSpPr>
            <p:spPr>
              <a:xfrm>
                <a:off x="508450" y="1775506"/>
                <a:ext cx="8818" cy="8818"/>
              </a:xfrm>
              <a:custGeom>
                <a:avLst/>
                <a:gdLst>
                  <a:gd name="connsiteX0" fmla="*/ 0 w 8818"/>
                  <a:gd name="connsiteY0" fmla="*/ 0 h 8818"/>
                  <a:gd name="connsiteX1" fmla="*/ 0 w 8818"/>
                  <a:gd name="connsiteY1" fmla="*/ 8819 h 8818"/>
                </a:gdLst>
                <a:ahLst/>
                <a:cxnLst>
                  <a:cxn ang="0">
                    <a:pos x="connsiteX0" y="connsiteY0"/>
                  </a:cxn>
                  <a:cxn ang="0">
                    <a:pos x="connsiteX1" y="connsiteY1"/>
                  </a:cxn>
                </a:cxnLst>
                <a:rect l="l" t="t" r="r" b="b"/>
                <a:pathLst>
                  <a:path w="8818" h="8818">
                    <a:moveTo>
                      <a:pt x="0" y="0"/>
                    </a:moveTo>
                    <a:lnTo>
                      <a:pt x="0" y="8819"/>
                    </a:lnTo>
                  </a:path>
                </a:pathLst>
              </a:custGeom>
              <a:noFill/>
              <a:ln w="19050" cap="rnd">
                <a:solidFill>
                  <a:srgbClr val="F1D6AC"/>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dirty="0">
                  <a:solidFill>
                    <a:schemeClr val="bg1"/>
                  </a:solidFill>
                  <a:latin typeface="+mn-ea"/>
                  <a:sym typeface="MiSans" panose="00000500000000000000" pitchFamily="2" charset="-122"/>
                </a:endParaRPr>
              </a:p>
            </p:txBody>
          </p:sp>
        </p:grpSp>
        <p:sp>
          <p:nvSpPr>
            <p:cNvPr id="46" name="文本框 23">
              <a:extLst>
                <a:ext uri="{FF2B5EF4-FFF2-40B4-BE49-F238E27FC236}">
                  <a16:creationId xmlns:a16="http://schemas.microsoft.com/office/drawing/2014/main" id="{0A6FD62C-1A20-A1F4-CBCE-3A3385079488}"/>
                </a:ext>
              </a:extLst>
            </p:cNvPr>
            <p:cNvSpPr txBox="1"/>
            <p:nvPr/>
          </p:nvSpPr>
          <p:spPr>
            <a:xfrm>
              <a:off x="8323580" y="3651462"/>
              <a:ext cx="1322387" cy="423386"/>
            </a:xfrm>
            <a:prstGeom prst="rect">
              <a:avLst/>
            </a:prstGeom>
            <a:noFill/>
          </p:spPr>
          <p:txBody>
            <a:bodyPr wrap="square" rtlCol="0">
              <a:spAutoFit/>
            </a:bodyPr>
            <a:lstStyle>
              <a:defPPr>
                <a:defRPr lang="en-US"/>
              </a:defPPr>
              <a:lvl1pPr algn="r">
                <a:lnSpc>
                  <a:spcPct val="150000"/>
                </a:lnSpc>
                <a:defRPr>
                  <a:solidFill>
                    <a:schemeClr val="tx1">
                      <a:alpha val="78000"/>
                    </a:schemeClr>
                  </a:solidFill>
                  <a:latin typeface="思源黑体 CN Normal" panose="020B0400000000000000" pitchFamily="34" charset="-122"/>
                  <a:ea typeface="思源黑体 CN Normal" panose="020B0400000000000000" pitchFamily="34" charset="-122"/>
                </a:defRPr>
              </a:lvl1pPr>
            </a:lstStyle>
            <a:p>
              <a:pPr algn="ctr"/>
              <a:r>
                <a:rPr lang="zh-CN" altLang="en-US" sz="1600" dirty="0">
                  <a:solidFill>
                    <a:schemeClr val="bg1"/>
                  </a:solidFill>
                  <a:latin typeface="+mn-ea"/>
                  <a:ea typeface="+mn-ea"/>
                  <a:sym typeface="MiSans" panose="00000500000000000000" pitchFamily="2" charset="-122"/>
                </a:rPr>
                <a:t>关键字</a:t>
              </a:r>
              <a:endParaRPr lang="en-US" altLang="zh-CN" sz="1600" dirty="0">
                <a:solidFill>
                  <a:schemeClr val="bg1"/>
                </a:solidFill>
                <a:latin typeface="+mn-ea"/>
                <a:ea typeface="+mn-ea"/>
                <a:sym typeface="MiSans" panose="00000500000000000000" pitchFamily="2" charset="-122"/>
              </a:endParaRPr>
            </a:p>
          </p:txBody>
        </p:sp>
      </p:grpSp>
      <p:cxnSp>
        <p:nvCxnSpPr>
          <p:cNvPr id="47" name="直接连接符 46">
            <a:extLst>
              <a:ext uri="{FF2B5EF4-FFF2-40B4-BE49-F238E27FC236}">
                <a16:creationId xmlns:a16="http://schemas.microsoft.com/office/drawing/2014/main" id="{6B69C835-B9CF-AA82-C5BE-DCBBB3024CFF}"/>
              </a:ext>
            </a:extLst>
          </p:cNvPr>
          <p:cNvCxnSpPr/>
          <p:nvPr/>
        </p:nvCxnSpPr>
        <p:spPr>
          <a:xfrm>
            <a:off x="10069055" y="3361268"/>
            <a:ext cx="0" cy="772781"/>
          </a:xfrm>
          <a:prstGeom prst="line">
            <a:avLst/>
          </a:prstGeom>
          <a:ln>
            <a:solidFill>
              <a:srgbClr val="F1D6AC">
                <a:alpha val="51000"/>
              </a:srgbClr>
            </a:solidFill>
          </a:ln>
        </p:spPr>
        <p:style>
          <a:lnRef idx="1">
            <a:schemeClr val="accent1"/>
          </a:lnRef>
          <a:fillRef idx="0">
            <a:schemeClr val="accent1"/>
          </a:fillRef>
          <a:effectRef idx="0">
            <a:schemeClr val="accent1"/>
          </a:effectRef>
          <a:fontRef idx="minor">
            <a:schemeClr val="tx1"/>
          </a:fontRef>
        </p:style>
      </p:cxnSp>
      <p:grpSp>
        <p:nvGrpSpPr>
          <p:cNvPr id="71" name="组合 70">
            <a:extLst>
              <a:ext uri="{FF2B5EF4-FFF2-40B4-BE49-F238E27FC236}">
                <a16:creationId xmlns:a16="http://schemas.microsoft.com/office/drawing/2014/main" id="{8A2D833C-EB49-11B7-5519-00C62904A45A}"/>
              </a:ext>
            </a:extLst>
          </p:cNvPr>
          <p:cNvGrpSpPr/>
          <p:nvPr/>
        </p:nvGrpSpPr>
        <p:grpSpPr>
          <a:xfrm>
            <a:off x="10129807" y="3426469"/>
            <a:ext cx="1322387" cy="648379"/>
            <a:chOff x="10129807" y="3426469"/>
            <a:chExt cx="1322387" cy="648379"/>
          </a:xfrm>
        </p:grpSpPr>
        <p:grpSp>
          <p:nvGrpSpPr>
            <p:cNvPr id="42" name="图形 4">
              <a:extLst>
                <a:ext uri="{FF2B5EF4-FFF2-40B4-BE49-F238E27FC236}">
                  <a16:creationId xmlns:a16="http://schemas.microsoft.com/office/drawing/2014/main" id="{931C93DB-2A96-8222-12B4-BF53B7271D29}"/>
                </a:ext>
              </a:extLst>
            </p:cNvPr>
            <p:cNvGrpSpPr/>
            <p:nvPr/>
          </p:nvGrpSpPr>
          <p:grpSpPr>
            <a:xfrm>
              <a:off x="10644686" y="3426469"/>
              <a:ext cx="249344" cy="249345"/>
              <a:chOff x="2254559" y="1052371"/>
              <a:chExt cx="317474" cy="317474"/>
            </a:xfrm>
          </p:grpSpPr>
          <p:sp>
            <p:nvSpPr>
              <p:cNvPr id="55" name="任意多边形: 形状 54">
                <a:extLst>
                  <a:ext uri="{FF2B5EF4-FFF2-40B4-BE49-F238E27FC236}">
                    <a16:creationId xmlns:a16="http://schemas.microsoft.com/office/drawing/2014/main" id="{95DE7902-71FE-5C0F-6594-7FA96A51ACD2}"/>
                  </a:ext>
                </a:extLst>
              </p:cNvPr>
              <p:cNvSpPr/>
              <p:nvPr/>
            </p:nvSpPr>
            <p:spPr>
              <a:xfrm>
                <a:off x="2254559" y="1184652"/>
                <a:ext cx="317474" cy="185193"/>
              </a:xfrm>
              <a:custGeom>
                <a:avLst/>
                <a:gdLst>
                  <a:gd name="connsiteX0" fmla="*/ 0 w 317474"/>
                  <a:gd name="connsiteY0" fmla="*/ 0 h 185193"/>
                  <a:gd name="connsiteX1" fmla="*/ 317474 w 317474"/>
                  <a:gd name="connsiteY1" fmla="*/ 0 h 185193"/>
                  <a:gd name="connsiteX2" fmla="*/ 317474 w 317474"/>
                  <a:gd name="connsiteY2" fmla="*/ 185193 h 185193"/>
                  <a:gd name="connsiteX3" fmla="*/ 0 w 317474"/>
                  <a:gd name="connsiteY3" fmla="*/ 185193 h 185193"/>
                </a:gdLst>
                <a:ahLst/>
                <a:cxnLst>
                  <a:cxn ang="0">
                    <a:pos x="connsiteX0" y="connsiteY0"/>
                  </a:cxn>
                  <a:cxn ang="0">
                    <a:pos x="connsiteX1" y="connsiteY1"/>
                  </a:cxn>
                  <a:cxn ang="0">
                    <a:pos x="connsiteX2" y="connsiteY2"/>
                  </a:cxn>
                  <a:cxn ang="0">
                    <a:pos x="connsiteX3" y="connsiteY3"/>
                  </a:cxn>
                </a:cxnLst>
                <a:rect l="l" t="t" r="r" b="b"/>
                <a:pathLst>
                  <a:path w="317474" h="185193">
                    <a:moveTo>
                      <a:pt x="0" y="0"/>
                    </a:moveTo>
                    <a:lnTo>
                      <a:pt x="317474" y="0"/>
                    </a:lnTo>
                    <a:lnTo>
                      <a:pt x="317474" y="185193"/>
                    </a:lnTo>
                    <a:lnTo>
                      <a:pt x="0" y="185193"/>
                    </a:lnTo>
                    <a:close/>
                  </a:path>
                </a:pathLst>
              </a:custGeom>
              <a:noFill/>
              <a:ln w="19050" cap="flat">
                <a:solidFill>
                  <a:srgbClr val="F1D6AC"/>
                </a:solidFill>
                <a:prstDash val="solid"/>
                <a:round/>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dirty="0">
                  <a:solidFill>
                    <a:schemeClr val="bg1"/>
                  </a:solidFill>
                  <a:latin typeface="+mn-ea"/>
                  <a:sym typeface="MiSans" panose="00000500000000000000" pitchFamily="2" charset="-122"/>
                </a:endParaRPr>
              </a:p>
            </p:txBody>
          </p:sp>
          <p:sp>
            <p:nvSpPr>
              <p:cNvPr id="56" name="任意多边形: 形状 55">
                <a:extLst>
                  <a:ext uri="{FF2B5EF4-FFF2-40B4-BE49-F238E27FC236}">
                    <a16:creationId xmlns:a16="http://schemas.microsoft.com/office/drawing/2014/main" id="{2731504D-819B-3B9E-BF07-824AAE1EFE5E}"/>
                  </a:ext>
                </a:extLst>
              </p:cNvPr>
              <p:cNvSpPr/>
              <p:nvPr/>
            </p:nvSpPr>
            <p:spPr>
              <a:xfrm>
                <a:off x="2325109" y="1052371"/>
                <a:ext cx="176374" cy="132280"/>
              </a:xfrm>
              <a:custGeom>
                <a:avLst/>
                <a:gdLst>
                  <a:gd name="connsiteX0" fmla="*/ 0 w 176374"/>
                  <a:gd name="connsiteY0" fmla="*/ 132281 h 132280"/>
                  <a:gd name="connsiteX1" fmla="*/ 0 w 176374"/>
                  <a:gd name="connsiteY1" fmla="*/ 0 h 132280"/>
                  <a:gd name="connsiteX2" fmla="*/ 0 w 176374"/>
                  <a:gd name="connsiteY2" fmla="*/ 0 h 132280"/>
                  <a:gd name="connsiteX3" fmla="*/ 176375 w 176374"/>
                  <a:gd name="connsiteY3" fmla="*/ 0 h 132280"/>
                  <a:gd name="connsiteX4" fmla="*/ 176375 w 176374"/>
                  <a:gd name="connsiteY4" fmla="*/ 132281 h 132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374" h="132280">
                    <a:moveTo>
                      <a:pt x="0" y="132281"/>
                    </a:moveTo>
                    <a:lnTo>
                      <a:pt x="0" y="0"/>
                    </a:lnTo>
                    <a:lnTo>
                      <a:pt x="0" y="0"/>
                    </a:lnTo>
                    <a:lnTo>
                      <a:pt x="176375" y="0"/>
                    </a:lnTo>
                    <a:lnTo>
                      <a:pt x="176375" y="132281"/>
                    </a:lnTo>
                  </a:path>
                </a:pathLst>
              </a:custGeom>
              <a:noFill/>
              <a:ln w="19050" cap="rnd">
                <a:solidFill>
                  <a:srgbClr val="F1D6AC"/>
                </a:solidFill>
                <a:prstDash val="solid"/>
                <a:round/>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dirty="0">
                  <a:solidFill>
                    <a:schemeClr val="bg1"/>
                  </a:solidFill>
                  <a:latin typeface="+mn-ea"/>
                  <a:sym typeface="MiSans" panose="00000500000000000000" pitchFamily="2" charset="-122"/>
                </a:endParaRPr>
              </a:p>
            </p:txBody>
          </p:sp>
          <p:sp>
            <p:nvSpPr>
              <p:cNvPr id="57" name="任意多边形: 形状 56">
                <a:extLst>
                  <a:ext uri="{FF2B5EF4-FFF2-40B4-BE49-F238E27FC236}">
                    <a16:creationId xmlns:a16="http://schemas.microsoft.com/office/drawing/2014/main" id="{5C543604-5ECC-88E6-5CEC-CE1D21F3A327}"/>
                  </a:ext>
                </a:extLst>
              </p:cNvPr>
              <p:cNvSpPr/>
              <p:nvPr/>
            </p:nvSpPr>
            <p:spPr>
              <a:xfrm>
                <a:off x="2378021" y="1105283"/>
                <a:ext cx="8818" cy="17637"/>
              </a:xfrm>
              <a:custGeom>
                <a:avLst/>
                <a:gdLst>
                  <a:gd name="connsiteX0" fmla="*/ 0 w 8818"/>
                  <a:gd name="connsiteY0" fmla="*/ 0 h 17637"/>
                  <a:gd name="connsiteX1" fmla="*/ 0 w 8818"/>
                  <a:gd name="connsiteY1" fmla="*/ 17637 h 17637"/>
                </a:gdLst>
                <a:ahLst/>
                <a:cxnLst>
                  <a:cxn ang="0">
                    <a:pos x="connsiteX0" y="connsiteY0"/>
                  </a:cxn>
                  <a:cxn ang="0">
                    <a:pos x="connsiteX1" y="connsiteY1"/>
                  </a:cxn>
                </a:cxnLst>
                <a:rect l="l" t="t" r="r" b="b"/>
                <a:pathLst>
                  <a:path w="8818" h="17637">
                    <a:moveTo>
                      <a:pt x="0" y="0"/>
                    </a:moveTo>
                    <a:lnTo>
                      <a:pt x="0" y="17637"/>
                    </a:lnTo>
                  </a:path>
                </a:pathLst>
              </a:custGeom>
              <a:noFill/>
              <a:ln w="19050" cap="rnd">
                <a:solidFill>
                  <a:srgbClr val="F1D6AC"/>
                </a:solidFill>
                <a:prstDash val="solid"/>
                <a:round/>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dirty="0">
                  <a:solidFill>
                    <a:schemeClr val="bg1"/>
                  </a:solidFill>
                  <a:latin typeface="+mn-ea"/>
                  <a:sym typeface="MiSans" panose="00000500000000000000" pitchFamily="2" charset="-122"/>
                </a:endParaRPr>
              </a:p>
            </p:txBody>
          </p:sp>
          <p:sp>
            <p:nvSpPr>
              <p:cNvPr id="70" name="任意多边形: 形状 69">
                <a:extLst>
                  <a:ext uri="{FF2B5EF4-FFF2-40B4-BE49-F238E27FC236}">
                    <a16:creationId xmlns:a16="http://schemas.microsoft.com/office/drawing/2014/main" id="{9E126D89-4C5A-CED2-B0C4-646328B5153F}"/>
                  </a:ext>
                </a:extLst>
              </p:cNvPr>
              <p:cNvSpPr/>
              <p:nvPr/>
            </p:nvSpPr>
            <p:spPr>
              <a:xfrm>
                <a:off x="2448571" y="1105283"/>
                <a:ext cx="8818" cy="17637"/>
              </a:xfrm>
              <a:custGeom>
                <a:avLst/>
                <a:gdLst>
                  <a:gd name="connsiteX0" fmla="*/ 0 w 8818"/>
                  <a:gd name="connsiteY0" fmla="*/ 0 h 17637"/>
                  <a:gd name="connsiteX1" fmla="*/ 0 w 8818"/>
                  <a:gd name="connsiteY1" fmla="*/ 17637 h 17637"/>
                </a:gdLst>
                <a:ahLst/>
                <a:cxnLst>
                  <a:cxn ang="0">
                    <a:pos x="connsiteX0" y="connsiteY0"/>
                  </a:cxn>
                  <a:cxn ang="0">
                    <a:pos x="connsiteX1" y="connsiteY1"/>
                  </a:cxn>
                </a:cxnLst>
                <a:rect l="l" t="t" r="r" b="b"/>
                <a:pathLst>
                  <a:path w="8818" h="17637">
                    <a:moveTo>
                      <a:pt x="0" y="0"/>
                    </a:moveTo>
                    <a:lnTo>
                      <a:pt x="0" y="17637"/>
                    </a:lnTo>
                  </a:path>
                </a:pathLst>
              </a:custGeom>
              <a:noFill/>
              <a:ln w="19050" cap="rnd">
                <a:solidFill>
                  <a:srgbClr val="F1D6AC"/>
                </a:solidFill>
                <a:prstDash val="solid"/>
                <a:round/>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dirty="0">
                  <a:solidFill>
                    <a:schemeClr val="bg1"/>
                  </a:solidFill>
                  <a:latin typeface="+mn-ea"/>
                  <a:sym typeface="MiSans" panose="00000500000000000000" pitchFamily="2" charset="-122"/>
                </a:endParaRPr>
              </a:p>
            </p:txBody>
          </p:sp>
        </p:grpSp>
        <p:sp>
          <p:nvSpPr>
            <p:cNvPr id="48" name="文本框 28">
              <a:extLst>
                <a:ext uri="{FF2B5EF4-FFF2-40B4-BE49-F238E27FC236}">
                  <a16:creationId xmlns:a16="http://schemas.microsoft.com/office/drawing/2014/main" id="{68E1E1C0-A7EE-F9C5-0B63-BBF6E9E6F36E}"/>
                </a:ext>
              </a:extLst>
            </p:cNvPr>
            <p:cNvSpPr txBox="1"/>
            <p:nvPr/>
          </p:nvSpPr>
          <p:spPr>
            <a:xfrm>
              <a:off x="10129807" y="3651462"/>
              <a:ext cx="1322387" cy="423386"/>
            </a:xfrm>
            <a:prstGeom prst="rect">
              <a:avLst/>
            </a:prstGeom>
            <a:noFill/>
          </p:spPr>
          <p:txBody>
            <a:bodyPr wrap="square" rtlCol="0">
              <a:spAutoFit/>
            </a:bodyPr>
            <a:lstStyle>
              <a:defPPr>
                <a:defRPr lang="en-US"/>
              </a:defPPr>
              <a:lvl1pPr algn="r">
                <a:lnSpc>
                  <a:spcPct val="150000"/>
                </a:lnSpc>
                <a:defRPr>
                  <a:solidFill>
                    <a:schemeClr val="tx1">
                      <a:alpha val="78000"/>
                    </a:schemeClr>
                  </a:solidFill>
                  <a:latin typeface="思源黑体 CN Normal" panose="020B0400000000000000" pitchFamily="34" charset="-122"/>
                  <a:ea typeface="思源黑体 CN Normal" panose="020B0400000000000000" pitchFamily="34" charset="-122"/>
                </a:defRPr>
              </a:lvl1pPr>
            </a:lstStyle>
            <a:p>
              <a:pPr algn="ctr"/>
              <a:r>
                <a:rPr lang="zh-CN" altLang="en-US" sz="1600" dirty="0">
                  <a:solidFill>
                    <a:schemeClr val="bg1"/>
                  </a:solidFill>
                  <a:latin typeface="+mn-ea"/>
                  <a:ea typeface="+mn-ea"/>
                  <a:sym typeface="MiSans" panose="00000500000000000000" pitchFamily="2" charset="-122"/>
                </a:rPr>
                <a:t>关键字</a:t>
              </a:r>
              <a:endParaRPr lang="en-US" altLang="zh-CN" sz="1600" dirty="0">
                <a:solidFill>
                  <a:schemeClr val="bg1"/>
                </a:solidFill>
                <a:latin typeface="+mn-ea"/>
                <a:ea typeface="+mn-ea"/>
                <a:sym typeface="MiSans" panose="00000500000000000000" pitchFamily="2" charset="-122"/>
              </a:endParaRPr>
            </a:p>
          </p:txBody>
        </p:sp>
      </p:grpSp>
    </p:spTree>
    <p:custDataLst>
      <p:tags r:id="rId1"/>
    </p:custData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a:xfrm>
          <a:off x="0" y="0"/>
          <a:ext cx="0" cy="0"/>
          <a:chOff x="0" y="0"/>
          <a:chExt cx="0" cy="0"/>
        </a:xfrm>
      </p:grpSpPr>
      <p:sp>
        <p:nvSpPr>
          <p:cNvPr id="256" name="文本框 6"/>
          <p:cNvSpPr txBox="1"/>
          <p:nvPr>
            <p:custDataLst>
              <p:tags r:id="rId2"/>
            </p:custDataLst>
          </p:nvPr>
        </p:nvSpPr>
        <p:spPr>
          <a:xfrm>
            <a:off x="762006" y="287184"/>
            <a:ext cx="10972888" cy="492443"/>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spAutoFit/>
          </a:bodyPr>
          <a:lstStyle>
            <a:defPPr>
              <a:defRPr lang="zh-CN"/>
            </a:defPPr>
            <a:lvl1pPr>
              <a:lnSpc>
                <a:spcPct val="100000"/>
              </a:lnSpc>
              <a:spcBef>
                <a:spcPts val="0"/>
              </a:spcBef>
              <a:spcAft>
                <a:spcPts val="0"/>
              </a:spcAft>
              <a:defRPr sz="3200" b="1" spc="330">
                <a:solidFill>
                  <a:schemeClr val="lt1"/>
                </a:solidFill>
                <a:latin typeface="+mj-ea"/>
                <a:ea typeface="+mj-ea"/>
                <a:cs typeface="微软雅黑" panose="020B0503020204020204" charset="-122"/>
              </a:defRPr>
            </a:lvl1pPr>
          </a:lstStyle>
          <a:p>
            <a:r>
              <a:rPr lang="zh-CN" dirty="0" err="1">
                <a:sym typeface="MiSans" panose="00000500000000000000" pitchFamily="2" charset="-122"/>
              </a:rPr>
              <a:t>团队建设</a:t>
            </a:r>
          </a:p>
        </p:txBody>
      </p:sp>
      <p:cxnSp>
        <p:nvCxnSpPr>
          <p:cNvPr id="3" name="直接连接符 2"/>
          <p:cNvCxnSpPr/>
          <p:nvPr>
            <p:custDataLst>
              <p:tags r:id="rId3"/>
            </p:custDataLst>
          </p:nvPr>
        </p:nvCxnSpPr>
        <p:spPr>
          <a:xfrm>
            <a:off x="533404" y="304800"/>
            <a:ext cx="0" cy="457204"/>
          </a:xfrm>
          <a:prstGeom prst="line">
            <a:avLst/>
          </a:prstGeom>
          <a:ln w="101600">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圆角矩形 45">
            <a:extLst>
              <a:ext uri="{FF2B5EF4-FFF2-40B4-BE49-F238E27FC236}">
                <a16:creationId xmlns:a16="http://schemas.microsoft.com/office/drawing/2014/main" id="{04EE08AA-CD7C-0E57-FB32-D02451CEBA53}"/>
              </a:ext>
            </a:extLst>
          </p:cNvPr>
          <p:cNvSpPr/>
          <p:nvPr/>
        </p:nvSpPr>
        <p:spPr>
          <a:xfrm>
            <a:off x="4169410" y="1570990"/>
            <a:ext cx="7453630" cy="962025"/>
          </a:xfrm>
          <a:prstGeom prst="roundRect">
            <a:avLst>
              <a:gd name="adj" fmla="val 50000"/>
            </a:avLst>
          </a:prstGeom>
          <a:gradFill flip="none" rotWithShape="1">
            <a:gsLst>
              <a:gs pos="0">
                <a:schemeClr val="accent1">
                  <a:lumMod val="5000"/>
                  <a:lumOff val="95000"/>
                  <a:alpha val="10000"/>
                </a:schemeClr>
              </a:gs>
              <a:gs pos="57000">
                <a:schemeClr val="accent1">
                  <a:lumMod val="45000"/>
                  <a:lumOff val="55000"/>
                  <a:alpha val="0"/>
                </a:schemeClr>
              </a:gs>
            </a:gsLst>
            <a:lin ang="13500000" scaled="1"/>
            <a:tileRect/>
          </a:gradFill>
          <a:ln w="12700" cap="rnd">
            <a:gradFill flip="none" rotWithShape="1">
              <a:gsLst>
                <a:gs pos="0">
                  <a:schemeClr val="bg1">
                    <a:alpha val="0"/>
                  </a:schemeClr>
                </a:gs>
                <a:gs pos="100000">
                  <a:schemeClr val="bg1"/>
                </a:gs>
              </a:gsLst>
              <a:lin ang="0" scaled="1"/>
              <a:tileRect/>
            </a:gradFill>
            <a:prstDash val="solid"/>
            <a:round/>
          </a:ln>
          <a:effectLst>
            <a:outerShdw blurRad="330200" dist="127000" algn="ctr" rotWithShape="0">
              <a:schemeClr val="accent1">
                <a:lumMod val="75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8" name="圆角矩形 6">
            <a:extLst>
              <a:ext uri="{FF2B5EF4-FFF2-40B4-BE49-F238E27FC236}">
                <a16:creationId xmlns:a16="http://schemas.microsoft.com/office/drawing/2014/main" id="{61FCE9DD-F089-D51A-91D7-6399F22AF598}"/>
              </a:ext>
            </a:extLst>
          </p:cNvPr>
          <p:cNvSpPr/>
          <p:nvPr/>
        </p:nvSpPr>
        <p:spPr>
          <a:xfrm>
            <a:off x="4692650" y="2641600"/>
            <a:ext cx="6930390" cy="962025"/>
          </a:xfrm>
          <a:prstGeom prst="roundRect">
            <a:avLst>
              <a:gd name="adj" fmla="val 50000"/>
            </a:avLst>
          </a:prstGeom>
          <a:gradFill flip="none" rotWithShape="1">
            <a:gsLst>
              <a:gs pos="0">
                <a:schemeClr val="accent1">
                  <a:lumMod val="5000"/>
                  <a:lumOff val="95000"/>
                  <a:alpha val="10000"/>
                </a:schemeClr>
              </a:gs>
              <a:gs pos="57000">
                <a:schemeClr val="accent1">
                  <a:lumMod val="45000"/>
                  <a:lumOff val="55000"/>
                  <a:alpha val="0"/>
                </a:schemeClr>
              </a:gs>
            </a:gsLst>
            <a:lin ang="13500000" scaled="1"/>
            <a:tileRect/>
          </a:gradFill>
          <a:ln w="12700" cap="rnd">
            <a:gradFill flip="none" rotWithShape="1">
              <a:gsLst>
                <a:gs pos="0">
                  <a:schemeClr val="bg1">
                    <a:alpha val="0"/>
                  </a:schemeClr>
                </a:gs>
                <a:gs pos="100000">
                  <a:schemeClr val="bg1"/>
                </a:gs>
              </a:gsLst>
              <a:lin ang="0" scaled="1"/>
              <a:tileRect/>
            </a:gradFill>
            <a:prstDash val="solid"/>
            <a:round/>
          </a:ln>
          <a:effectLst>
            <a:outerShdw blurRad="330200" dist="127000" algn="ctr" rotWithShape="0">
              <a:schemeClr val="accent1">
                <a:lumMod val="75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9" name="圆角矩形 9">
            <a:extLst>
              <a:ext uri="{FF2B5EF4-FFF2-40B4-BE49-F238E27FC236}">
                <a16:creationId xmlns:a16="http://schemas.microsoft.com/office/drawing/2014/main" id="{A0076C7A-DD5A-7B25-C0DF-A674C26FD310}"/>
              </a:ext>
            </a:extLst>
          </p:cNvPr>
          <p:cNvSpPr/>
          <p:nvPr/>
        </p:nvSpPr>
        <p:spPr>
          <a:xfrm>
            <a:off x="4692650" y="3712210"/>
            <a:ext cx="6930390" cy="962025"/>
          </a:xfrm>
          <a:prstGeom prst="roundRect">
            <a:avLst>
              <a:gd name="adj" fmla="val 50000"/>
            </a:avLst>
          </a:prstGeom>
          <a:gradFill flip="none" rotWithShape="1">
            <a:gsLst>
              <a:gs pos="0">
                <a:schemeClr val="accent1">
                  <a:lumMod val="5000"/>
                  <a:lumOff val="95000"/>
                  <a:alpha val="10000"/>
                </a:schemeClr>
              </a:gs>
              <a:gs pos="57000">
                <a:schemeClr val="accent1">
                  <a:lumMod val="45000"/>
                  <a:lumOff val="55000"/>
                  <a:alpha val="0"/>
                </a:schemeClr>
              </a:gs>
            </a:gsLst>
            <a:lin ang="13500000" scaled="1"/>
            <a:tileRect/>
          </a:gradFill>
          <a:ln w="12700" cap="rnd">
            <a:gradFill flip="none" rotWithShape="1">
              <a:gsLst>
                <a:gs pos="0">
                  <a:schemeClr val="bg1">
                    <a:alpha val="0"/>
                  </a:schemeClr>
                </a:gs>
                <a:gs pos="100000">
                  <a:schemeClr val="bg1"/>
                </a:gs>
              </a:gsLst>
              <a:lin ang="0" scaled="1"/>
              <a:tileRect/>
            </a:gradFill>
            <a:prstDash val="solid"/>
            <a:round/>
          </a:ln>
          <a:effectLst>
            <a:outerShdw blurRad="330200" dist="127000" algn="ctr" rotWithShape="0">
              <a:schemeClr val="accent1">
                <a:lumMod val="75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0" name="圆角矩形 10">
            <a:extLst>
              <a:ext uri="{FF2B5EF4-FFF2-40B4-BE49-F238E27FC236}">
                <a16:creationId xmlns:a16="http://schemas.microsoft.com/office/drawing/2014/main" id="{F78DF035-634C-7EC7-E7B5-818EED6D59EC}"/>
              </a:ext>
            </a:extLst>
          </p:cNvPr>
          <p:cNvSpPr/>
          <p:nvPr/>
        </p:nvSpPr>
        <p:spPr>
          <a:xfrm>
            <a:off x="4169410" y="4839970"/>
            <a:ext cx="7453630" cy="962025"/>
          </a:xfrm>
          <a:prstGeom prst="roundRect">
            <a:avLst>
              <a:gd name="adj" fmla="val 50000"/>
            </a:avLst>
          </a:prstGeom>
          <a:gradFill flip="none" rotWithShape="1">
            <a:gsLst>
              <a:gs pos="0">
                <a:schemeClr val="accent1">
                  <a:lumMod val="5000"/>
                  <a:lumOff val="95000"/>
                  <a:alpha val="10000"/>
                </a:schemeClr>
              </a:gs>
              <a:gs pos="57000">
                <a:schemeClr val="accent1">
                  <a:lumMod val="45000"/>
                  <a:lumOff val="55000"/>
                  <a:alpha val="0"/>
                </a:schemeClr>
              </a:gs>
            </a:gsLst>
            <a:lin ang="13500000" scaled="1"/>
            <a:tileRect/>
          </a:gradFill>
          <a:ln w="12700" cap="rnd">
            <a:gradFill flip="none" rotWithShape="1">
              <a:gsLst>
                <a:gs pos="0">
                  <a:schemeClr val="bg1">
                    <a:alpha val="0"/>
                  </a:schemeClr>
                </a:gs>
                <a:gs pos="100000">
                  <a:schemeClr val="bg1"/>
                </a:gs>
              </a:gsLst>
              <a:lin ang="0" scaled="1"/>
              <a:tileRect/>
            </a:gradFill>
            <a:prstDash val="solid"/>
            <a:round/>
          </a:ln>
          <a:effectLst>
            <a:outerShdw blurRad="330200" dist="127000" algn="ctr" rotWithShape="0">
              <a:schemeClr val="accent1">
                <a:lumMod val="75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0" name="文本框 17">
            <a:extLst>
              <a:ext uri="{FF2B5EF4-FFF2-40B4-BE49-F238E27FC236}">
                <a16:creationId xmlns:a16="http://schemas.microsoft.com/office/drawing/2014/main" id="{1E748D2D-CAAF-F274-FCEC-79E5E2A0667A}"/>
              </a:ext>
            </a:extLst>
          </p:cNvPr>
          <p:cNvSpPr txBox="1"/>
          <p:nvPr/>
        </p:nvSpPr>
        <p:spPr>
          <a:xfrm flipH="1">
            <a:off x="5292089" y="2026285"/>
            <a:ext cx="6174196" cy="33207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400" dirty="0">
                <a:solidFill>
                  <a:schemeClr val="bg1"/>
                </a:solidFill>
                <a:latin typeface="+mn-ea"/>
                <a:sym typeface="MiSans" panose="00000500000000000000" pitchFamily="2" charset="-122"/>
              </a:rPr>
              <a:t>此处输入文本内容此处输入文本内容此处输入文本内容此处输入文本内容</a:t>
            </a:r>
          </a:p>
        </p:txBody>
      </p:sp>
      <p:sp>
        <p:nvSpPr>
          <p:cNvPr id="31" name="文本框 28">
            <a:extLst>
              <a:ext uri="{FF2B5EF4-FFF2-40B4-BE49-F238E27FC236}">
                <a16:creationId xmlns:a16="http://schemas.microsoft.com/office/drawing/2014/main" id="{B14FB60C-304E-B05B-23C1-F39BA2ABFAFF}"/>
              </a:ext>
            </a:extLst>
          </p:cNvPr>
          <p:cNvSpPr txBox="1"/>
          <p:nvPr/>
        </p:nvSpPr>
        <p:spPr>
          <a:xfrm flipH="1">
            <a:off x="5292090" y="1668145"/>
            <a:ext cx="5339080" cy="386715"/>
          </a:xfrm>
          <a:prstGeom prst="rect">
            <a:avLst/>
          </a:prstGeom>
          <a:noFill/>
        </p:spPr>
        <p:txBody>
          <a:bodyPr wrap="square"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Aft>
                <a:spcPts val="800"/>
              </a:spcAft>
            </a:pPr>
            <a:r>
              <a:rPr lang="zh-CN" altLang="en-US" sz="1600" dirty="0">
                <a:gradFill>
                  <a:gsLst>
                    <a:gs pos="0">
                      <a:schemeClr val="accent2"/>
                    </a:gs>
                    <a:gs pos="100000">
                      <a:schemeClr val="bg1"/>
                    </a:gs>
                  </a:gsLst>
                  <a:lin ang="13500000" scaled="0"/>
                </a:gradFill>
                <a:latin typeface="+mj-ea"/>
                <a:ea typeface="+mj-ea"/>
                <a:sym typeface="MiSans Heavy" panose="00000A00000000000000" pitchFamily="2" charset="-122"/>
              </a:rPr>
              <a:t>此处输入标题文案</a:t>
            </a:r>
          </a:p>
        </p:txBody>
      </p:sp>
      <p:sp>
        <p:nvSpPr>
          <p:cNvPr id="28" name="文本框 5">
            <a:extLst>
              <a:ext uri="{FF2B5EF4-FFF2-40B4-BE49-F238E27FC236}">
                <a16:creationId xmlns:a16="http://schemas.microsoft.com/office/drawing/2014/main" id="{1E8E7103-CEF6-16E3-0344-D8923F3CB536}"/>
              </a:ext>
            </a:extLst>
          </p:cNvPr>
          <p:cNvSpPr txBox="1"/>
          <p:nvPr/>
        </p:nvSpPr>
        <p:spPr>
          <a:xfrm flipH="1">
            <a:off x="5292089" y="5309870"/>
            <a:ext cx="6253781" cy="33207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400" dirty="0">
                <a:solidFill>
                  <a:schemeClr val="bg1"/>
                </a:solidFill>
                <a:latin typeface="+mn-ea"/>
                <a:sym typeface="MiSans" panose="00000500000000000000" pitchFamily="2" charset="-122"/>
              </a:rPr>
              <a:t>此处输入文本内容此处输入文本内容此处输入文本内容此处输入文本内容</a:t>
            </a:r>
          </a:p>
        </p:txBody>
      </p:sp>
      <p:sp>
        <p:nvSpPr>
          <p:cNvPr id="29" name="文本框 7">
            <a:extLst>
              <a:ext uri="{FF2B5EF4-FFF2-40B4-BE49-F238E27FC236}">
                <a16:creationId xmlns:a16="http://schemas.microsoft.com/office/drawing/2014/main" id="{5BD71058-C335-8E82-C82E-8D4F8CE63CD9}"/>
              </a:ext>
            </a:extLst>
          </p:cNvPr>
          <p:cNvSpPr txBox="1"/>
          <p:nvPr/>
        </p:nvSpPr>
        <p:spPr>
          <a:xfrm flipH="1">
            <a:off x="5292090" y="4916170"/>
            <a:ext cx="5339080" cy="386715"/>
          </a:xfrm>
          <a:prstGeom prst="rect">
            <a:avLst/>
          </a:prstGeom>
          <a:noFill/>
        </p:spPr>
        <p:txBody>
          <a:bodyPr wrap="square"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Aft>
                <a:spcPts val="800"/>
              </a:spcAft>
            </a:pPr>
            <a:r>
              <a:rPr lang="zh-CN" altLang="en-US" sz="1600" dirty="0">
                <a:gradFill>
                  <a:gsLst>
                    <a:gs pos="0">
                      <a:schemeClr val="accent2"/>
                    </a:gs>
                    <a:gs pos="100000">
                      <a:schemeClr val="bg1"/>
                    </a:gs>
                  </a:gsLst>
                  <a:lin ang="13500000" scaled="0"/>
                </a:gradFill>
                <a:latin typeface="+mj-ea"/>
                <a:ea typeface="+mj-ea"/>
                <a:sym typeface="MiSans Heavy" panose="00000A00000000000000" pitchFamily="2" charset="-122"/>
              </a:rPr>
              <a:t>此处输入标题文案</a:t>
            </a:r>
          </a:p>
        </p:txBody>
      </p:sp>
      <p:sp>
        <p:nvSpPr>
          <p:cNvPr id="26" name="文本框 11">
            <a:extLst>
              <a:ext uri="{FF2B5EF4-FFF2-40B4-BE49-F238E27FC236}">
                <a16:creationId xmlns:a16="http://schemas.microsoft.com/office/drawing/2014/main" id="{E8D48A22-15D3-0601-DC00-B7B5B34658F9}"/>
              </a:ext>
            </a:extLst>
          </p:cNvPr>
          <p:cNvSpPr txBox="1"/>
          <p:nvPr/>
        </p:nvSpPr>
        <p:spPr>
          <a:xfrm flipH="1">
            <a:off x="5292089" y="3040380"/>
            <a:ext cx="6051471" cy="33207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400" dirty="0">
                <a:solidFill>
                  <a:schemeClr val="bg1"/>
                </a:solidFill>
                <a:latin typeface="+mn-ea"/>
                <a:sym typeface="MiSans" panose="00000500000000000000" pitchFamily="2" charset="-122"/>
              </a:rPr>
              <a:t>此处输入文本内容此处输入文本内容此处输入文本内容此处输入文本内容</a:t>
            </a:r>
          </a:p>
        </p:txBody>
      </p:sp>
      <p:sp>
        <p:nvSpPr>
          <p:cNvPr id="27" name="文本框 12">
            <a:extLst>
              <a:ext uri="{FF2B5EF4-FFF2-40B4-BE49-F238E27FC236}">
                <a16:creationId xmlns:a16="http://schemas.microsoft.com/office/drawing/2014/main" id="{08B9A0EA-0C7E-5C25-796C-C391E81CA39F}"/>
              </a:ext>
            </a:extLst>
          </p:cNvPr>
          <p:cNvSpPr txBox="1"/>
          <p:nvPr/>
        </p:nvSpPr>
        <p:spPr>
          <a:xfrm flipH="1">
            <a:off x="5292090" y="2682240"/>
            <a:ext cx="5339080" cy="386715"/>
          </a:xfrm>
          <a:prstGeom prst="rect">
            <a:avLst/>
          </a:prstGeom>
          <a:noFill/>
        </p:spPr>
        <p:txBody>
          <a:bodyPr wrap="square"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Aft>
                <a:spcPts val="800"/>
              </a:spcAft>
            </a:pPr>
            <a:r>
              <a:rPr lang="zh-CN" altLang="en-US" sz="1600" dirty="0">
                <a:gradFill>
                  <a:gsLst>
                    <a:gs pos="0">
                      <a:schemeClr val="accent2"/>
                    </a:gs>
                    <a:gs pos="100000">
                      <a:schemeClr val="bg1"/>
                    </a:gs>
                  </a:gsLst>
                  <a:lin ang="13500000" scaled="0"/>
                </a:gradFill>
                <a:latin typeface="+mj-ea"/>
                <a:ea typeface="+mj-ea"/>
                <a:sym typeface="MiSans Heavy" panose="00000A00000000000000" pitchFamily="2" charset="-122"/>
              </a:rPr>
              <a:t>此处输入标题文案</a:t>
            </a:r>
          </a:p>
        </p:txBody>
      </p:sp>
      <p:sp>
        <p:nvSpPr>
          <p:cNvPr id="24" name="文本框 14">
            <a:extLst>
              <a:ext uri="{FF2B5EF4-FFF2-40B4-BE49-F238E27FC236}">
                <a16:creationId xmlns:a16="http://schemas.microsoft.com/office/drawing/2014/main" id="{2C8EF972-ECB6-62A8-634F-2E1BFD43D64A}"/>
              </a:ext>
            </a:extLst>
          </p:cNvPr>
          <p:cNvSpPr txBox="1"/>
          <p:nvPr/>
        </p:nvSpPr>
        <p:spPr>
          <a:xfrm flipH="1">
            <a:off x="5292089" y="4159885"/>
            <a:ext cx="6253781" cy="33207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400" dirty="0">
                <a:solidFill>
                  <a:schemeClr val="bg1"/>
                </a:solidFill>
                <a:latin typeface="+mn-ea"/>
                <a:sym typeface="MiSans" panose="00000500000000000000" pitchFamily="2" charset="-122"/>
              </a:rPr>
              <a:t>此处输入文本内容此处输入文本内容此处输入文本内容此处输入文本内容</a:t>
            </a:r>
          </a:p>
        </p:txBody>
      </p:sp>
      <p:sp>
        <p:nvSpPr>
          <p:cNvPr id="25" name="文本框 15">
            <a:extLst>
              <a:ext uri="{FF2B5EF4-FFF2-40B4-BE49-F238E27FC236}">
                <a16:creationId xmlns:a16="http://schemas.microsoft.com/office/drawing/2014/main" id="{4365F51A-F92A-FCD1-2CE8-E4571EECDC43}"/>
              </a:ext>
            </a:extLst>
          </p:cNvPr>
          <p:cNvSpPr txBox="1"/>
          <p:nvPr/>
        </p:nvSpPr>
        <p:spPr>
          <a:xfrm flipH="1">
            <a:off x="5292090" y="3801745"/>
            <a:ext cx="5339080" cy="386715"/>
          </a:xfrm>
          <a:prstGeom prst="rect">
            <a:avLst/>
          </a:prstGeom>
          <a:noFill/>
        </p:spPr>
        <p:txBody>
          <a:bodyPr wrap="square"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Aft>
                <a:spcPts val="800"/>
              </a:spcAft>
            </a:pPr>
            <a:r>
              <a:rPr lang="zh-CN" altLang="en-US" sz="1600" dirty="0">
                <a:gradFill>
                  <a:gsLst>
                    <a:gs pos="0">
                      <a:schemeClr val="accent2"/>
                    </a:gs>
                    <a:gs pos="100000">
                      <a:schemeClr val="bg1"/>
                    </a:gs>
                  </a:gsLst>
                  <a:lin ang="13500000" scaled="0"/>
                </a:gradFill>
                <a:latin typeface="+mj-ea"/>
                <a:ea typeface="+mj-ea"/>
                <a:sym typeface="MiSans Heavy" panose="00000A00000000000000" pitchFamily="2" charset="-122"/>
              </a:rPr>
              <a:t>此处输入标题文案</a:t>
            </a:r>
          </a:p>
        </p:txBody>
      </p:sp>
      <p:sp>
        <p:nvSpPr>
          <p:cNvPr id="15" name="圆角矩形 18">
            <a:extLst>
              <a:ext uri="{FF2B5EF4-FFF2-40B4-BE49-F238E27FC236}">
                <a16:creationId xmlns:a16="http://schemas.microsoft.com/office/drawing/2014/main" id="{9522842F-39F7-118A-472C-547E217C1D85}"/>
              </a:ext>
            </a:extLst>
          </p:cNvPr>
          <p:cNvSpPr/>
          <p:nvPr/>
        </p:nvSpPr>
        <p:spPr>
          <a:xfrm>
            <a:off x="4578985" y="1691005"/>
            <a:ext cx="694690" cy="694690"/>
          </a:xfrm>
          <a:prstGeom prst="roundRect">
            <a:avLst>
              <a:gd name="adj" fmla="val 50000"/>
            </a:avLst>
          </a:prstGeom>
          <a:gradFill flip="none" rotWithShape="1">
            <a:gsLst>
              <a:gs pos="0">
                <a:schemeClr val="accent1">
                  <a:lumMod val="20000"/>
                  <a:lumOff val="80000"/>
                </a:schemeClr>
              </a:gs>
              <a:gs pos="100000">
                <a:schemeClr val="accent2"/>
              </a:gs>
            </a:gsLst>
            <a:path path="circle">
              <a:fillToRect r="100000" b="100000"/>
            </a:path>
            <a:tileRect l="-100000" t="-100000"/>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75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tLang="zh-CN" sz="2400" b="1">
              <a:solidFill>
                <a:schemeClr val="tx1">
                  <a:lumMod val="50000"/>
                </a:schemeClr>
              </a:solidFill>
              <a:latin typeface="+mj-ea"/>
              <a:ea typeface="+mj-ea"/>
              <a:sym typeface="MiSans" panose="00000500000000000000" pitchFamily="2" charset="-122"/>
            </a:endParaRPr>
          </a:p>
        </p:txBody>
      </p:sp>
      <p:sp>
        <p:nvSpPr>
          <p:cNvPr id="16" name="圆角矩形 19">
            <a:extLst>
              <a:ext uri="{FF2B5EF4-FFF2-40B4-BE49-F238E27FC236}">
                <a16:creationId xmlns:a16="http://schemas.microsoft.com/office/drawing/2014/main" id="{715F41E6-E8A5-EEC5-751D-CBE11C5F9A62}"/>
              </a:ext>
            </a:extLst>
          </p:cNvPr>
          <p:cNvSpPr/>
          <p:nvPr/>
        </p:nvSpPr>
        <p:spPr>
          <a:xfrm>
            <a:off x="4578985" y="4910455"/>
            <a:ext cx="694690" cy="694690"/>
          </a:xfrm>
          <a:prstGeom prst="roundRect">
            <a:avLst>
              <a:gd name="adj" fmla="val 50000"/>
            </a:avLst>
          </a:prstGeom>
          <a:gradFill flip="none" rotWithShape="1">
            <a:gsLst>
              <a:gs pos="0">
                <a:schemeClr val="accent1">
                  <a:lumMod val="20000"/>
                  <a:lumOff val="80000"/>
                </a:schemeClr>
              </a:gs>
              <a:gs pos="100000">
                <a:schemeClr val="accent2"/>
              </a:gs>
            </a:gsLst>
            <a:path path="circle">
              <a:fillToRect r="100000" b="100000"/>
            </a:path>
            <a:tileRect l="-100000" t="-100000"/>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75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tLang="zh-CN" sz="2400" b="1">
              <a:solidFill>
                <a:schemeClr val="tx1">
                  <a:lumMod val="50000"/>
                </a:schemeClr>
              </a:solidFill>
              <a:latin typeface="+mj-ea"/>
              <a:ea typeface="+mj-ea"/>
              <a:sym typeface="MiSans" panose="00000500000000000000" pitchFamily="2" charset="-122"/>
            </a:endParaRPr>
          </a:p>
        </p:txBody>
      </p:sp>
      <p:sp>
        <p:nvSpPr>
          <p:cNvPr id="17" name="圆角矩形 21">
            <a:extLst>
              <a:ext uri="{FF2B5EF4-FFF2-40B4-BE49-F238E27FC236}">
                <a16:creationId xmlns:a16="http://schemas.microsoft.com/office/drawing/2014/main" id="{CED1BBB4-6189-807F-0C3B-DBFC68F6C8B0}"/>
              </a:ext>
            </a:extLst>
          </p:cNvPr>
          <p:cNvSpPr/>
          <p:nvPr/>
        </p:nvSpPr>
        <p:spPr>
          <a:xfrm>
            <a:off x="4578985" y="2764155"/>
            <a:ext cx="694690" cy="694690"/>
          </a:xfrm>
          <a:prstGeom prst="roundRect">
            <a:avLst>
              <a:gd name="adj" fmla="val 50000"/>
            </a:avLst>
          </a:prstGeom>
          <a:gradFill flip="none" rotWithShape="1">
            <a:gsLst>
              <a:gs pos="0">
                <a:schemeClr val="accent1">
                  <a:lumMod val="20000"/>
                  <a:lumOff val="80000"/>
                </a:schemeClr>
              </a:gs>
              <a:gs pos="100000">
                <a:schemeClr val="accent2"/>
              </a:gs>
            </a:gsLst>
            <a:path path="circle">
              <a:fillToRect r="100000" b="100000"/>
            </a:path>
            <a:tileRect l="-100000" t="-100000"/>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75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tLang="zh-CN" sz="2400" b="1">
              <a:solidFill>
                <a:schemeClr val="tx1">
                  <a:lumMod val="50000"/>
                </a:schemeClr>
              </a:solidFill>
              <a:latin typeface="+mj-ea"/>
              <a:ea typeface="+mj-ea"/>
              <a:sym typeface="MiSans" panose="00000500000000000000" pitchFamily="2" charset="-122"/>
            </a:endParaRPr>
          </a:p>
        </p:txBody>
      </p:sp>
      <p:sp>
        <p:nvSpPr>
          <p:cNvPr id="18" name="圆角矩形 26">
            <a:extLst>
              <a:ext uri="{FF2B5EF4-FFF2-40B4-BE49-F238E27FC236}">
                <a16:creationId xmlns:a16="http://schemas.microsoft.com/office/drawing/2014/main" id="{A68AF9B1-112F-C153-DE9E-A8A043B3C2FC}"/>
              </a:ext>
            </a:extLst>
          </p:cNvPr>
          <p:cNvSpPr/>
          <p:nvPr/>
        </p:nvSpPr>
        <p:spPr>
          <a:xfrm>
            <a:off x="4578985" y="3837305"/>
            <a:ext cx="694690" cy="694690"/>
          </a:xfrm>
          <a:prstGeom prst="roundRect">
            <a:avLst>
              <a:gd name="adj" fmla="val 50000"/>
            </a:avLst>
          </a:prstGeom>
          <a:gradFill flip="none" rotWithShape="1">
            <a:gsLst>
              <a:gs pos="0">
                <a:schemeClr val="accent1">
                  <a:lumMod val="20000"/>
                  <a:lumOff val="80000"/>
                </a:schemeClr>
              </a:gs>
              <a:gs pos="100000">
                <a:schemeClr val="accent2"/>
              </a:gs>
            </a:gsLst>
            <a:path path="circle">
              <a:fillToRect r="100000" b="100000"/>
            </a:path>
            <a:tileRect l="-100000" t="-100000"/>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75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tLang="zh-CN" sz="2400" b="1">
              <a:solidFill>
                <a:schemeClr val="tx1">
                  <a:lumMod val="50000"/>
                </a:schemeClr>
              </a:solidFill>
              <a:latin typeface="+mj-ea"/>
              <a:ea typeface="+mj-ea"/>
              <a:sym typeface="MiSans" panose="00000500000000000000" pitchFamily="2" charset="-122"/>
            </a:endParaRPr>
          </a:p>
        </p:txBody>
      </p:sp>
      <p:sp>
        <p:nvSpPr>
          <p:cNvPr id="20" name="文本框 29">
            <a:extLst>
              <a:ext uri="{FF2B5EF4-FFF2-40B4-BE49-F238E27FC236}">
                <a16:creationId xmlns:a16="http://schemas.microsoft.com/office/drawing/2014/main" id="{CE28A44B-4999-3FAE-966C-2F6B687D724D}"/>
              </a:ext>
            </a:extLst>
          </p:cNvPr>
          <p:cNvSpPr txBox="1"/>
          <p:nvPr/>
        </p:nvSpPr>
        <p:spPr>
          <a:xfrm flipH="1">
            <a:off x="4612640" y="1844993"/>
            <a:ext cx="627380" cy="386715"/>
          </a:xfrm>
          <a:prstGeom prst="rect">
            <a:avLst/>
          </a:prstGeom>
          <a:noFill/>
        </p:spPr>
        <p:txBody>
          <a:bodyPr wrap="square"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buClrTx/>
              <a:buSzTx/>
              <a:buFontTx/>
            </a:pPr>
            <a:r>
              <a:rPr lang="en-US" altLang="zh-CN" sz="2000" dirty="0">
                <a:solidFill>
                  <a:srgbClr val="14100B"/>
                </a:solidFill>
                <a:latin typeface="+mj-ea"/>
                <a:ea typeface="+mj-ea"/>
                <a:sym typeface="MiSans Heavy" panose="00000A00000000000000" pitchFamily="2" charset="-122"/>
              </a:rPr>
              <a:t>01</a:t>
            </a:r>
          </a:p>
        </p:txBody>
      </p:sp>
      <p:sp>
        <p:nvSpPr>
          <p:cNvPr id="21" name="文本框 32">
            <a:extLst>
              <a:ext uri="{FF2B5EF4-FFF2-40B4-BE49-F238E27FC236}">
                <a16:creationId xmlns:a16="http://schemas.microsoft.com/office/drawing/2014/main" id="{B78A9683-2D59-CA71-C64D-B28D6291CBEA}"/>
              </a:ext>
            </a:extLst>
          </p:cNvPr>
          <p:cNvSpPr txBox="1"/>
          <p:nvPr/>
        </p:nvSpPr>
        <p:spPr>
          <a:xfrm flipH="1">
            <a:off x="4612640" y="5060633"/>
            <a:ext cx="627380" cy="386715"/>
          </a:xfrm>
          <a:prstGeom prst="rect">
            <a:avLst/>
          </a:prstGeom>
          <a:noFill/>
        </p:spPr>
        <p:txBody>
          <a:bodyPr wrap="square"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buClrTx/>
              <a:buSzTx/>
              <a:buFontTx/>
            </a:pPr>
            <a:r>
              <a:rPr lang="en-US" altLang="zh-CN" sz="2000">
                <a:solidFill>
                  <a:srgbClr val="14100B"/>
                </a:solidFill>
                <a:latin typeface="+mj-ea"/>
                <a:ea typeface="+mj-ea"/>
                <a:sym typeface="MiSans Heavy" panose="00000A00000000000000" pitchFamily="2" charset="-122"/>
              </a:rPr>
              <a:t>04</a:t>
            </a:r>
          </a:p>
        </p:txBody>
      </p:sp>
      <p:sp>
        <p:nvSpPr>
          <p:cNvPr id="22" name="文本框 33">
            <a:extLst>
              <a:ext uri="{FF2B5EF4-FFF2-40B4-BE49-F238E27FC236}">
                <a16:creationId xmlns:a16="http://schemas.microsoft.com/office/drawing/2014/main" id="{C0EA48C7-BEF1-46AA-DB23-0248D27F3AB7}"/>
              </a:ext>
            </a:extLst>
          </p:cNvPr>
          <p:cNvSpPr txBox="1"/>
          <p:nvPr/>
        </p:nvSpPr>
        <p:spPr>
          <a:xfrm flipH="1">
            <a:off x="4612640" y="2916873"/>
            <a:ext cx="627380" cy="386715"/>
          </a:xfrm>
          <a:prstGeom prst="rect">
            <a:avLst/>
          </a:prstGeom>
          <a:noFill/>
        </p:spPr>
        <p:txBody>
          <a:bodyPr wrap="square"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buClrTx/>
              <a:buSzTx/>
              <a:buFontTx/>
            </a:pPr>
            <a:r>
              <a:rPr lang="en-US" altLang="zh-CN" sz="2000">
                <a:solidFill>
                  <a:srgbClr val="14100B"/>
                </a:solidFill>
                <a:latin typeface="+mj-ea"/>
                <a:ea typeface="+mj-ea"/>
                <a:sym typeface="MiSans Heavy" panose="00000A00000000000000" pitchFamily="2" charset="-122"/>
              </a:rPr>
              <a:t>02</a:t>
            </a:r>
          </a:p>
        </p:txBody>
      </p:sp>
      <p:sp>
        <p:nvSpPr>
          <p:cNvPr id="23" name="文本框 34">
            <a:extLst>
              <a:ext uri="{FF2B5EF4-FFF2-40B4-BE49-F238E27FC236}">
                <a16:creationId xmlns:a16="http://schemas.microsoft.com/office/drawing/2014/main" id="{996C9580-4BAF-77E2-C9A4-2EDFBB96D25A}"/>
              </a:ext>
            </a:extLst>
          </p:cNvPr>
          <p:cNvSpPr txBox="1"/>
          <p:nvPr/>
        </p:nvSpPr>
        <p:spPr>
          <a:xfrm flipH="1">
            <a:off x="4612640" y="3988753"/>
            <a:ext cx="627380" cy="386715"/>
          </a:xfrm>
          <a:prstGeom prst="rect">
            <a:avLst/>
          </a:prstGeom>
          <a:noFill/>
        </p:spPr>
        <p:txBody>
          <a:bodyPr wrap="square"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buClrTx/>
              <a:buSzTx/>
              <a:buFontTx/>
            </a:pPr>
            <a:r>
              <a:rPr lang="en-US" altLang="zh-CN" sz="2000">
                <a:solidFill>
                  <a:srgbClr val="14100B"/>
                </a:solidFill>
                <a:latin typeface="+mj-ea"/>
                <a:ea typeface="+mj-ea"/>
                <a:sym typeface="MiSans Heavy" panose="00000A00000000000000" pitchFamily="2" charset="-122"/>
              </a:rPr>
              <a:t>03</a:t>
            </a:r>
          </a:p>
        </p:txBody>
      </p:sp>
      <p:pic>
        <p:nvPicPr>
          <p:cNvPr id="2" name="图片 1">
            <a:extLst>
              <a:ext uri="{FF2B5EF4-FFF2-40B4-BE49-F238E27FC236}">
                <a16:creationId xmlns:a16="http://schemas.microsoft.com/office/drawing/2014/main" id="{86224A29-1C9B-5B92-6621-00712C3972CF}"/>
              </a:ext>
            </a:extLst>
          </p:cNvPr>
          <p:cNvPicPr>
            <a:picLocks noChangeAspect="1"/>
          </p:cNvPicPr>
          <p:nvPr/>
        </p:nvPicPr>
        <p:blipFill>
          <a:blip r:embed="rId6"/>
          <a:stretch>
            <a:fillRect/>
          </a:stretch>
        </p:blipFill>
        <p:spPr>
          <a:xfrm>
            <a:off x="526357" y="1347909"/>
            <a:ext cx="3603048" cy="4511431"/>
          </a:xfrm>
          <a:prstGeom prst="rect">
            <a:avLst/>
          </a:prstGeom>
        </p:spPr>
      </p:pic>
    </p:spTree>
    <p:custDataLst>
      <p:tags r:id="rId1"/>
    </p:custData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3"/>
            <p:custDataLst>
              <p:tags r:id="rId2"/>
            </p:custDataLst>
          </p:nvPr>
        </p:nvSpPr>
        <p:spPr/>
        <p:txBody>
          <a:bodyPr/>
          <a:lstStyle/>
          <a:p>
            <a:r>
              <a:rPr lang="zh-CN" altLang="en-US" dirty="0">
                <a:gradFill>
                  <a:gsLst>
                    <a:gs pos="0">
                      <a:schemeClr val="accent1">
                        <a:lumMod val="20000"/>
                        <a:lumOff val="80000"/>
                      </a:schemeClr>
                    </a:gs>
                    <a:gs pos="100000">
                      <a:schemeClr val="accent2"/>
                    </a:gs>
                  </a:gsLst>
                  <a:lin ang="5400000" scaled="1"/>
                </a:gradFill>
                <a:effectLst>
                  <a:innerShdw dist="12700" dir="16200000">
                    <a:schemeClr val="lt1">
                      <a:alpha val="70000"/>
                    </a:schemeClr>
                  </a:innerShdw>
                </a:effectLst>
                <a:latin typeface="+mj-ea"/>
                <a:sym typeface="MiSans" panose="00000500000000000000" pitchFamily="2" charset="-122"/>
              </a:rPr>
              <a:t>感谢您的观看</a:t>
            </a:r>
          </a:p>
        </p:txBody>
      </p:sp>
      <p:sp>
        <p:nvSpPr>
          <p:cNvPr id="3" name="文本占位符 2"/>
          <p:cNvSpPr/>
          <p:nvPr>
            <p:custDataLst>
              <p:tags r:id="rId3"/>
            </p:custDataLst>
          </p:nvPr>
        </p:nvSpPr>
        <p:spPr>
          <a:xfrm>
            <a:off x="1182370" y="4164965"/>
            <a:ext cx="7665085" cy="869950"/>
          </a:xfrm>
          <a:prstGeom prst="rect">
            <a:avLst/>
          </a:prstGeom>
          <a:noFill/>
        </p:spPr>
        <p:txBody>
          <a:bodyPr wrap="square" lIns="0" tIns="0" rIns="0" bIns="0" rtlCol="0" anchor="t" anchorCtr="0">
            <a:normAutofit/>
          </a:bodyPr>
          <a:lstStyle>
            <a:lvl1pPr marL="0" marR="0" lvl="0" indent="-228600" algn="l" defTabSz="914400" rtl="0" eaLnBrk="1" fontAlgn="auto" latinLnBrk="0" hangingPunct="1">
              <a:lnSpc>
                <a:spcPct val="120000"/>
              </a:lnSpc>
              <a:spcBef>
                <a:spcPts val="1000"/>
              </a:spcBef>
              <a:buClrTx/>
              <a:buSzTx/>
              <a:buFontTx/>
              <a:buNone/>
              <a:defRPr kumimoji="0" lang="zh-CN" altLang="en-US" sz="1600" b="1" i="0" u="none" strike="noStrike" kern="1200" cap="none" spc="0" normalizeH="0" baseline="0" noProof="1" dirty="0">
                <a:gradFill>
                  <a:gsLst>
                    <a:gs pos="100000">
                      <a:schemeClr val="accent2"/>
                    </a:gs>
                    <a:gs pos="0">
                      <a:schemeClr val="accent1"/>
                    </a:gs>
                  </a:gsLst>
                  <a:lin ang="0" scaled="0"/>
                </a:gradFill>
                <a:effectLst>
                  <a:innerShdw dist="12700" dir="16200000">
                    <a:schemeClr val="lt1">
                      <a:alpha val="70000"/>
                    </a:schemeClr>
                  </a:innerShdw>
                </a:effectLst>
                <a:latin typeface="微软雅黑" panose="020B0503020204020204" charset="-122"/>
                <a:ea typeface="微软雅黑" panose="020B0503020204020204" charset="-122"/>
                <a:cs typeface="MiSans" panose="00000500000000000000" charset="-122"/>
                <a:sym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微软雅黑" panose="020B0503020204020204"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charset="-122"/>
                <a:ea typeface="微软雅黑" panose="020B0503020204020204" charset="-122"/>
                <a:cs typeface="微软雅黑" panose="020B0503020204020204"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200" dirty="0">
                <a:gradFill>
                  <a:gsLst>
                    <a:gs pos="100000">
                      <a:schemeClr val="accent2"/>
                    </a:gs>
                    <a:gs pos="0">
                      <a:schemeClr val="accent1"/>
                    </a:gs>
                  </a:gsLst>
                  <a:lin ang="0" scaled="0"/>
                </a:gradFill>
                <a:effectLst>
                  <a:innerShdw dist="12700" dir="16200000">
                    <a:schemeClr val="lt1">
                      <a:alpha val="70000"/>
                    </a:schemeClr>
                  </a:innerShdw>
                </a:effectLst>
                <a:latin typeface="+mn-ea"/>
                <a:ea typeface="+mn-ea"/>
                <a:sym typeface="MiSans" panose="00000500000000000000" pitchFamily="2" charset="-122"/>
              </a:rPr>
              <a:t>汇报人：阿东</a:t>
            </a:r>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5A43C0AE-482D-A494-91B8-9C77CF6EE7B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002797" y="691585"/>
            <a:ext cx="1817343" cy="1821910"/>
          </a:xfrm>
          <a:prstGeom prst="rect">
            <a:avLst/>
          </a:prstGeom>
          <a:noFill/>
          <a:ln w="38100" cap="sq">
            <a:gradFill>
              <a:gsLst>
                <a:gs pos="0">
                  <a:srgbClr val="00FFFF"/>
                </a:gs>
                <a:gs pos="100000">
                  <a:srgbClr val="00FFFF"/>
                </a:gs>
              </a:gsLst>
              <a:lin ang="5400000" scaled="1"/>
            </a:gradFill>
            <a:miter lim="800000"/>
          </a:ln>
        </p:spPr>
      </p:pic>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516284"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MiSans" panose="00000500000000000000" pitchFamily="2" charset="-122"/>
                <a:ea typeface="MiSans" panose="00000500000000000000" pitchFamily="2" charset="-122"/>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MiSans" panose="00000500000000000000" pitchFamily="2" charset="-122"/>
                <a:ea typeface="MiSans" panose="00000500000000000000" pitchFamily="2" charset="-122"/>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MiSans" panose="00000500000000000000" pitchFamily="2" charset="-122"/>
                <a:ea typeface="MiSans" panose="00000500000000000000" pitchFamily="2" charset="-122"/>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MiSans" panose="00000500000000000000" pitchFamily="2" charset="-122"/>
                <a:ea typeface="MiSans" panose="00000500000000000000" pitchFamily="2" charset="-122"/>
              </a:endParaRPr>
            </a:p>
          </p:txBody>
        </p:sp>
      </p:grpSp>
      <p:grpSp>
        <p:nvGrpSpPr>
          <p:cNvPr id="185" name="组合 184">
            <a:extLst>
              <a:ext uri="{FF2B5EF4-FFF2-40B4-BE49-F238E27FC236}">
                <a16:creationId xmlns:a16="http://schemas.microsoft.com/office/drawing/2014/main" id="{63F4AB1D-2DF0-5AB4-07B0-1251BE423975}"/>
              </a:ext>
            </a:extLst>
          </p:cNvPr>
          <p:cNvGrpSpPr/>
          <p:nvPr/>
        </p:nvGrpSpPr>
        <p:grpSpPr>
          <a:xfrm>
            <a:off x="5695413" y="2123191"/>
            <a:ext cx="138195" cy="138195"/>
            <a:chOff x="5695413" y="2081916"/>
            <a:chExt cx="138195" cy="138195"/>
          </a:xfrm>
        </p:grpSpPr>
        <p:sp>
          <p:nvSpPr>
            <p:cNvPr id="14" name="Teardrop 15">
              <a:extLst>
                <a:ext uri="{FF2B5EF4-FFF2-40B4-BE49-F238E27FC236}">
                  <a16:creationId xmlns:a16="http://schemas.microsoft.com/office/drawing/2014/main" id="{C5F84052-9B62-78EF-37D4-04613D6ABDD3}"/>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MiSans" panose="00000500000000000000" pitchFamily="2" charset="-122"/>
                <a:ea typeface="MiSans" panose="00000500000000000000" pitchFamily="2" charset="-122"/>
              </a:endParaRPr>
            </a:p>
          </p:txBody>
        </p:sp>
        <p:sp>
          <p:nvSpPr>
            <p:cNvPr id="15" name="Oval 16">
              <a:extLst>
                <a:ext uri="{FF2B5EF4-FFF2-40B4-BE49-F238E27FC236}">
                  <a16:creationId xmlns:a16="http://schemas.microsoft.com/office/drawing/2014/main" id="{552022D5-0C6C-2F1C-FC04-2D23CCE39BFB}"/>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MiSans" panose="00000500000000000000" pitchFamily="2" charset="-122"/>
                <a:ea typeface="MiSans" panose="00000500000000000000" pitchFamily="2" charset="-122"/>
              </a:endParaRPr>
            </a:p>
          </p:txBody>
        </p:sp>
      </p:grp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panose="00000500000000000000" pitchFamily="2" charset="-122"/>
              <a:ea typeface="MiSans" panose="00000500000000000000" pitchFamily="2" charset="-122"/>
              <a:sym typeface="MiSans" panose="00000500000000000000" pitchFamily="2" charset="-122"/>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panose="00000500000000000000" pitchFamily="2" charset="-122"/>
              <a:ea typeface="MiSans" panose="00000500000000000000" pitchFamily="2" charset="-122"/>
              <a:sym typeface="MiSans" panose="00000500000000000000" pitchFamily="2" charset="-122"/>
            </a:endParaRPr>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latin typeface="MiSans" panose="00000500000000000000" pitchFamily="2" charset="-122"/>
                <a:ea typeface="MiSans" panose="00000500000000000000" pitchFamily="2" charset="-122"/>
              </a:rPr>
              <a:t>阿东</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599893" y="853748"/>
            <a:ext cx="18665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600" normalizeH="0" baseline="0" noProof="0" dirty="0">
                <a:ln>
                  <a:noFill/>
                </a:ln>
                <a:solidFill>
                  <a:srgbClr val="FFFED8">
                    <a:alpha val="22000"/>
                  </a:srgbClr>
                </a:solidFill>
                <a:effectLst/>
                <a:uLnTx/>
                <a:uFillTx/>
                <a:latin typeface="MiSans" panose="00000500000000000000" pitchFamily="2" charset="-122"/>
                <a:ea typeface="MiSans" panose="00000500000000000000" pitchFamily="2" charset="-122"/>
              </a:rPr>
              <a:t>ADONG</a:t>
            </a:r>
            <a:endParaRPr kumimoji="0" lang="zh-CN" altLang="en-US" sz="1100" b="0" i="0" u="none" strike="noStrike" kern="1200" cap="none" spc="600" normalizeH="0" baseline="0" noProof="0" dirty="0">
              <a:ln>
                <a:noFill/>
              </a:ln>
              <a:solidFill>
                <a:srgbClr val="FFFED8">
                  <a:alpha val="22000"/>
                </a:srgbClr>
              </a:solidFill>
              <a:effectLst/>
              <a:uLnTx/>
              <a:uFillTx/>
              <a:latin typeface="MiSans" panose="00000500000000000000" pitchFamily="2" charset="-122"/>
              <a:ea typeface="MiSans" panose="00000500000000000000" pitchFamily="2" charset="-122"/>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4" y="1227011"/>
            <a:ext cx="413978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pc="100" dirty="0">
                <a:gradFill>
                  <a:gsLst>
                    <a:gs pos="0">
                      <a:prstClr val="white"/>
                    </a:gs>
                    <a:gs pos="100000">
                      <a:srgbClr val="00FFFF"/>
                    </a:gs>
                  </a:gsLst>
                  <a:lin ang="2700000" scaled="1"/>
                </a:gradFill>
                <a:latin typeface="MiSans" panose="00000500000000000000" pitchFamily="2" charset="-122"/>
                <a:ea typeface="MiSans" panose="00000500000000000000" pitchFamily="2" charset="-122"/>
              </a:rPr>
              <a:t>狂热的</a:t>
            </a:r>
            <a:r>
              <a:rPr lang="en-US" altLang="zh-CN" spc="100" dirty="0">
                <a:gradFill>
                  <a:gsLst>
                    <a:gs pos="0">
                      <a:prstClr val="white"/>
                    </a:gs>
                    <a:gs pos="100000">
                      <a:srgbClr val="00FFFF"/>
                    </a:gs>
                  </a:gsLst>
                  <a:lin ang="2700000" scaled="1"/>
                </a:gradFill>
                <a:latin typeface="MiSans" panose="00000500000000000000" pitchFamily="2" charset="-122"/>
                <a:ea typeface="MiSans" panose="00000500000000000000" pitchFamily="2" charset="-122"/>
              </a:rPr>
              <a:t>PPT</a:t>
            </a:r>
            <a:r>
              <a:rPr lang="zh-CN" altLang="en-US" spc="100" dirty="0">
                <a:gradFill>
                  <a:gsLst>
                    <a:gs pos="0">
                      <a:prstClr val="white"/>
                    </a:gs>
                    <a:gs pos="100000">
                      <a:srgbClr val="00FFFF"/>
                    </a:gs>
                  </a:gsLst>
                  <a:lin ang="2700000" scaled="1"/>
                </a:gradFill>
                <a:latin typeface="MiSans" panose="00000500000000000000" pitchFamily="2" charset="-122"/>
                <a:ea typeface="MiSans" panose="00000500000000000000" pitchFamily="2" charset="-122"/>
              </a:rPr>
              <a:t>爱好者</a:t>
            </a:r>
            <a:endPar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MiSans" panose="00000500000000000000" pitchFamily="2" charset="-122"/>
              <a:ea typeface="MiSans" panose="00000500000000000000" pitchFamily="2" charset="-122"/>
            </a:endParaRP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4" y="1611031"/>
            <a:ext cx="327287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pc="100" dirty="0">
                <a:gradFill>
                  <a:gsLst>
                    <a:gs pos="0">
                      <a:prstClr val="white"/>
                    </a:gs>
                    <a:gs pos="100000">
                      <a:srgbClr val="00FFFF"/>
                    </a:gs>
                  </a:gsLst>
                  <a:lin ang="2700000" scaled="1"/>
                </a:gradFill>
                <a:latin typeface="MiSans" panose="00000500000000000000" pitchFamily="2" charset="-122"/>
                <a:ea typeface="MiSans" panose="00000500000000000000" pitchFamily="2" charset="-122"/>
              </a:rPr>
              <a:t>PPT</a:t>
            </a:r>
            <a:r>
              <a:rPr lang="zh-CN" altLang="en-US" spc="100" dirty="0">
                <a:gradFill>
                  <a:gsLst>
                    <a:gs pos="0">
                      <a:prstClr val="white"/>
                    </a:gs>
                    <a:gs pos="100000">
                      <a:srgbClr val="00FFFF"/>
                    </a:gs>
                  </a:gsLst>
                  <a:lin ang="2700000" scaled="1"/>
                </a:gradFill>
                <a:latin typeface="MiSans" panose="00000500000000000000" pitchFamily="2" charset="-122"/>
                <a:ea typeface="MiSans" panose="00000500000000000000" pitchFamily="2" charset="-122"/>
              </a:rPr>
              <a:t>定制设计师</a:t>
            </a:r>
            <a:endPar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MiSans" panose="00000500000000000000" pitchFamily="2" charset="-122"/>
              <a:ea typeface="MiSans" panose="00000500000000000000" pitchFamily="2" charset="-122"/>
            </a:endParaRPr>
          </a:p>
        </p:txBody>
      </p:sp>
      <p:sp>
        <p:nvSpPr>
          <p:cNvPr id="137" name="文本框 136">
            <a:extLst>
              <a:ext uri="{FF2B5EF4-FFF2-40B4-BE49-F238E27FC236}">
                <a16:creationId xmlns:a16="http://schemas.microsoft.com/office/drawing/2014/main" id="{6E473CF8-E2D8-F376-51CD-8AB3807668E7}"/>
              </a:ext>
            </a:extLst>
          </p:cNvPr>
          <p:cNvSpPr txBox="1"/>
          <p:nvPr/>
        </p:nvSpPr>
        <p:spPr>
          <a:xfrm>
            <a:off x="5918614" y="1995051"/>
            <a:ext cx="440648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pc="100" dirty="0">
                <a:gradFill>
                  <a:gsLst>
                    <a:gs pos="0">
                      <a:prstClr val="white"/>
                    </a:gs>
                    <a:gs pos="100000">
                      <a:srgbClr val="00FFFF"/>
                    </a:gs>
                  </a:gsLst>
                  <a:lin ang="2700000" scaled="1"/>
                </a:gradFill>
                <a:latin typeface="MiSans" panose="00000500000000000000" pitchFamily="2" charset="-122"/>
                <a:ea typeface="MiSans" panose="00000500000000000000" pitchFamily="2" charset="-122"/>
              </a:rPr>
              <a:t>多读书，多看报，少吃零食，多睡觉</a:t>
            </a:r>
            <a:endPar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MiSans" panose="00000500000000000000" pitchFamily="2" charset="-122"/>
              <a:ea typeface="MiSans" panose="00000500000000000000" pitchFamily="2" charset="-122"/>
            </a:endParaRP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00FFFF"/>
                </a:solidFill>
                <a:effectLst/>
                <a:uLnTx/>
                <a:uFillTx/>
                <a:latin typeface="MiSans" panose="00000500000000000000" pitchFamily="2" charset="-122"/>
                <a:ea typeface="MiSans" panose="00000500000000000000" pitchFamily="2" charset="-122"/>
                <a:sym typeface="MiSans" panose="00000500000000000000" pitchFamily="2" charset="-122"/>
              </a:rPr>
              <a:t>微信</a:t>
            </a:r>
            <a:r>
              <a:rPr kumimoji="0" lang="en-US" altLang="zh-CN" sz="1400" b="0" i="0" u="none" strike="noStrike" kern="1200" cap="none" spc="100" normalizeH="0" baseline="0" noProof="0" dirty="0">
                <a:ln>
                  <a:noFill/>
                </a:ln>
                <a:solidFill>
                  <a:srgbClr val="00FFFF"/>
                </a:solidFill>
                <a:effectLst/>
                <a:uLnTx/>
                <a:uFillTx/>
                <a:latin typeface="MiSans" panose="00000500000000000000" pitchFamily="2" charset="-122"/>
                <a:ea typeface="MiSans" panose="00000500000000000000" pitchFamily="2" charset="-122"/>
                <a:sym typeface="MiSans" panose="00000500000000000000" pitchFamily="2" charset="-122"/>
              </a:rPr>
              <a:t>:_ADONG23664_</a:t>
            </a:r>
            <a:endParaRPr kumimoji="0" lang="zh-CN" altLang="en-US" sz="1400" b="0" i="0" u="none" strike="noStrike" kern="1200" cap="none" spc="100" normalizeH="0" baseline="0" noProof="0" dirty="0">
              <a:ln>
                <a:noFill/>
              </a:ln>
              <a:solidFill>
                <a:srgbClr val="00FFFF"/>
              </a:solidFill>
              <a:effectLst/>
              <a:uLnTx/>
              <a:uFillTx/>
              <a:latin typeface="MiSans" panose="00000500000000000000" pitchFamily="2" charset="-122"/>
              <a:ea typeface="MiSans" panose="00000500000000000000" pitchFamily="2" charset="-122"/>
              <a:sym typeface="MiSans" panose="00000500000000000000" pitchFamily="2" charset="-122"/>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solidFill>
                  <a:prstClr val="white">
                    <a:alpha val="26000"/>
                  </a:prstClr>
                </a:solidFill>
              </a:ln>
              <a:noFill/>
              <a:effectLst/>
              <a:uLnTx/>
              <a:uFillTx/>
              <a:latin typeface="MiSans" panose="00000500000000000000" pitchFamily="2" charset="-122"/>
              <a:ea typeface="MiSans" panose="00000500000000000000" pitchFamily="2" charset="-122"/>
              <a:sym typeface="MiSans" panose="00000500000000000000" pitchFamily="2" charset="-122"/>
            </a:endParaRPr>
          </a:p>
        </p:txBody>
      </p:sp>
    </p:spTree>
    <p:extLst>
      <p:ext uri="{BB962C8B-B14F-4D97-AF65-F5344CB8AC3E}">
        <p14:creationId xmlns:p14="http://schemas.microsoft.com/office/powerpoint/2010/main" val="42464753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5156478" y="2185628"/>
            <a:ext cx="1879041" cy="584775"/>
          </a:xfrm>
          <a:prstGeom prst="rect">
            <a:avLst/>
          </a:prstGeom>
        </p:spPr>
        <p:txBody>
          <a:bodyPr wrap="none">
            <a:spAutoFit/>
          </a:bodyPr>
          <a:lstStyle/>
          <a:p>
            <a:pPr algn="ctr"/>
            <a:r>
              <a:rPr lang="zh-CN" altLang="en-US" sz="3200" dirty="0">
                <a:solidFill>
                  <a:schemeClr val="tx1">
                    <a:lumMod val="95000"/>
                    <a:lumOff val="5000"/>
                  </a:schemeClr>
                </a:solidFill>
                <a:latin typeface="OPPOSans H"/>
                <a:ea typeface="OPPOSans H"/>
              </a:rPr>
              <a:t>阿东</a:t>
            </a: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6</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p:nvPr>
            <p:custDataLst>
              <p:tags r:id="rId2"/>
            </p:custDataLst>
          </p:nvPr>
        </p:nvSpPr>
        <p:spPr>
          <a:xfrm>
            <a:off x="689610" y="4238625"/>
            <a:ext cx="3725545" cy="878840"/>
          </a:xfrm>
          <a:prstGeom prst="rect">
            <a:avLst/>
          </a:prstGeom>
          <a:noFill/>
        </p:spPr>
        <p:txBody>
          <a:bodyPr wrap="square" lIns="0" tIns="0" rIns="0" bIns="0" rtlCol="0" anchor="ctr">
            <a:normAutofit/>
          </a:bodyPr>
          <a:lstStyle>
            <a:lvl1pPr marL="0" marR="0" indent="-228600" algn="l" defTabSz="914400" rtl="0" eaLnBrk="1" fontAlgn="auto" latinLnBrk="0" hangingPunct="1">
              <a:lnSpc>
                <a:spcPct val="130000"/>
              </a:lnSpc>
              <a:spcBef>
                <a:spcPts val="1000"/>
              </a:spcBef>
              <a:buClrTx/>
              <a:buSzTx/>
              <a:buFontTx/>
              <a:buNone/>
              <a:defRPr kumimoji="0" lang="en-US" altLang="zh-CN" sz="4400" b="1" i="0" u="none" strike="noStrike" kern="1200" cap="none" spc="0" normalizeH="0" baseline="0" noProof="1" dirty="0">
                <a:ln>
                  <a:gradFill>
                    <a:gsLst>
                      <a:gs pos="0">
                        <a:schemeClr val="accent1"/>
                      </a:gs>
                      <a:gs pos="80000">
                        <a:srgbClr val="99C2FF">
                          <a:lumMod val="40000"/>
                          <a:lumOff val="60000"/>
                          <a:alpha val="0"/>
                        </a:srgbClr>
                      </a:gs>
                    </a:gsLst>
                    <a:lin ang="5400000" scaled="0"/>
                  </a:gradFill>
                </a:ln>
                <a:noFill/>
                <a:latin typeface="微软雅黑" panose="020B0503020204020204" charset="-122"/>
                <a:ea typeface="+mn-ea"/>
                <a:cs typeface="MiSans" panose="00000500000000000000" charset="-122"/>
                <a:sym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微软雅黑" panose="020B0503020204020204"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charset="-122"/>
                <a:ea typeface="微软雅黑" panose="020B0503020204020204" charset="-122"/>
                <a:cs typeface="微软雅黑" panose="020B0503020204020204"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ln>
                  <a:gradFill>
                    <a:gsLst>
                      <a:gs pos="0">
                        <a:srgbClr val="99C2FF">
                          <a:lumMod val="40000"/>
                          <a:lumOff val="60000"/>
                        </a:srgbClr>
                      </a:gs>
                      <a:gs pos="80000">
                        <a:srgbClr val="99C2FF">
                          <a:lumMod val="40000"/>
                          <a:lumOff val="60000"/>
                          <a:alpha val="0"/>
                        </a:srgbClr>
                      </a:gs>
                    </a:gsLst>
                    <a:lin ang="5400000" scaled="0"/>
                  </a:gradFill>
                </a:ln>
                <a:noFill/>
                <a:latin typeface="+mn-lt"/>
                <a:sym typeface="MiSans" panose="00000500000000000000" pitchFamily="2" charset="-122"/>
              </a:rPr>
              <a:t>CONTENTS</a:t>
            </a:r>
          </a:p>
        </p:txBody>
      </p:sp>
      <p:sp>
        <p:nvSpPr>
          <p:cNvPr id="5" name="标题 4"/>
          <p:cNvSpPr>
            <a:spLocks noGrp="1"/>
          </p:cNvSpPr>
          <p:nvPr>
            <p:ph type="title" idx="1"/>
            <p:custDataLst>
              <p:tags r:id="rId3"/>
            </p:custDataLst>
          </p:nvPr>
        </p:nvSpPr>
        <p:spPr/>
        <p:txBody>
          <a:bodyPr/>
          <a:lstStyle/>
          <a:p>
            <a:r>
              <a:rPr lang="zh-CN" altLang="en-US" dirty="0">
                <a:solidFill>
                  <a:schemeClr val="lt1"/>
                </a:solidFill>
                <a:effectLst>
                  <a:innerShdw dist="12700" dir="16200000">
                    <a:schemeClr val="lt1">
                      <a:alpha val="70000"/>
                    </a:schemeClr>
                  </a:innerShdw>
                </a:effectLst>
                <a:sym typeface="MiSans" panose="00000500000000000000" pitchFamily="2" charset="-122"/>
              </a:rPr>
              <a:t>目录</a:t>
            </a:r>
          </a:p>
        </p:txBody>
      </p:sp>
      <p:cxnSp>
        <p:nvCxnSpPr>
          <p:cNvPr id="37" name="直接连接符 36"/>
          <p:cNvCxnSpPr/>
          <p:nvPr>
            <p:custDataLst>
              <p:tags r:id="rId4"/>
            </p:custDataLst>
          </p:nvPr>
        </p:nvCxnSpPr>
        <p:spPr>
          <a:xfrm>
            <a:off x="2913681" y="2247254"/>
            <a:ext cx="5563892" cy="0"/>
          </a:xfrm>
          <a:prstGeom prst="line">
            <a:avLst/>
          </a:prstGeom>
          <a:ln>
            <a:gradFill flip="none" rotWithShape="1">
              <a:gsLst>
                <a:gs pos="0">
                  <a:srgbClr val="EB99FF">
                    <a:alpha val="0"/>
                  </a:srgbClr>
                </a:gs>
                <a:gs pos="100000">
                  <a:srgbClr val="99C2FF"/>
                </a:gs>
              </a:gsLst>
              <a:lin ang="0" scaled="0"/>
              <a:tileRect/>
            </a:gra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custDataLst>
              <p:tags r:id="rId5"/>
            </p:custDataLst>
          </p:nvPr>
        </p:nvCxnSpPr>
        <p:spPr>
          <a:xfrm>
            <a:off x="4243952" y="3345051"/>
            <a:ext cx="5563892" cy="0"/>
          </a:xfrm>
          <a:prstGeom prst="line">
            <a:avLst/>
          </a:prstGeom>
          <a:ln>
            <a:gradFill flip="none" rotWithShape="1">
              <a:gsLst>
                <a:gs pos="0">
                  <a:srgbClr val="EB99FF">
                    <a:alpha val="0"/>
                  </a:srgbClr>
                </a:gs>
                <a:gs pos="100000">
                  <a:srgbClr val="99C2FF"/>
                </a:gs>
              </a:gsLst>
              <a:lin ang="0" scaled="0"/>
              <a:tileRect/>
            </a:gra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custDataLst>
              <p:tags r:id="rId6"/>
            </p:custDataLst>
          </p:nvPr>
        </p:nvCxnSpPr>
        <p:spPr>
          <a:xfrm>
            <a:off x="5691063" y="4442848"/>
            <a:ext cx="5563892" cy="0"/>
          </a:xfrm>
          <a:prstGeom prst="line">
            <a:avLst/>
          </a:prstGeom>
          <a:ln>
            <a:gradFill flip="none" rotWithShape="1">
              <a:gsLst>
                <a:gs pos="0">
                  <a:srgbClr val="EB99FF">
                    <a:alpha val="0"/>
                  </a:srgbClr>
                </a:gs>
                <a:gs pos="100000">
                  <a:srgbClr val="99C2FF"/>
                </a:gs>
              </a:gsLst>
              <a:lin ang="0" scaled="0"/>
              <a:tileRect/>
            </a:gradFill>
          </a:ln>
        </p:spPr>
        <p:style>
          <a:lnRef idx="1">
            <a:schemeClr val="accent1"/>
          </a:lnRef>
          <a:fillRef idx="0">
            <a:schemeClr val="accent1"/>
          </a:fillRef>
          <a:effectRef idx="0">
            <a:schemeClr val="accent1"/>
          </a:effectRef>
          <a:fontRef idx="minor">
            <a:schemeClr val="tx1"/>
          </a:fontRef>
        </p:style>
      </p:cxnSp>
      <p:sp>
        <p:nvSpPr>
          <p:cNvPr id="15" name="序号"/>
          <p:cNvSpPr txBox="1"/>
          <p:nvPr>
            <p:custDataLst>
              <p:tags r:id="rId7"/>
            </p:custDataLst>
          </p:nvPr>
        </p:nvSpPr>
        <p:spPr>
          <a:xfrm>
            <a:off x="3272155" y="1208405"/>
            <a:ext cx="625475" cy="845820"/>
          </a:xfrm>
          <a:prstGeom prst="rect">
            <a:avLst/>
          </a:prstGeom>
          <a:noFill/>
        </p:spPr>
        <p:txBody>
          <a:bodyPr wrap="square" lIns="0" tIns="0" rIns="0" bIns="0" rtlCol="0" anchor="b" anchorCtr="0">
            <a:normAutofit/>
          </a:bodyPr>
          <a:lstStyle/>
          <a:p>
            <a:pPr algn="l">
              <a:lnSpc>
                <a:spcPct val="130000"/>
              </a:lnSpc>
              <a:buClrTx/>
              <a:buSzTx/>
              <a:buFontTx/>
            </a:pPr>
            <a:r>
              <a:rPr lang="en-US" altLang="zh-CN" sz="2800" b="1" dirty="0">
                <a:ln>
                  <a:solidFill>
                    <a:schemeClr val="accent2"/>
                  </a:solidFill>
                </a:ln>
                <a:noFill/>
                <a:latin typeface="+mn-ea"/>
                <a:cs typeface="MiSans" panose="00000500000000000000" charset="-122"/>
                <a:sym typeface="MiSans" panose="00000500000000000000" pitchFamily="2" charset="-122"/>
              </a:rPr>
              <a:t>01.</a:t>
            </a:r>
          </a:p>
        </p:txBody>
      </p:sp>
      <p:sp>
        <p:nvSpPr>
          <p:cNvPr id="16" name="标题"/>
          <p:cNvSpPr txBox="1"/>
          <p:nvPr>
            <p:custDataLst>
              <p:tags r:id="rId8"/>
            </p:custDataLst>
          </p:nvPr>
        </p:nvSpPr>
        <p:spPr>
          <a:xfrm>
            <a:off x="3996055" y="1268095"/>
            <a:ext cx="7259320" cy="770890"/>
          </a:xfrm>
          <a:prstGeom prst="rect">
            <a:avLst/>
          </a:prstGeom>
          <a:noFill/>
        </p:spPr>
        <p:txBody>
          <a:bodyPr wrap="square" lIns="0" tIns="0" rIns="0" bIns="0" rtlCol="0" anchor="b" anchorCtr="0">
            <a:normAutofit/>
          </a:bodyPr>
          <a:lstStyle/>
          <a:p>
            <a:pPr marL="0" lvl="0" indent="0" algn="l">
              <a:lnSpc>
                <a:spcPct val="100000"/>
              </a:lnSpc>
              <a:spcBef>
                <a:spcPts val="0"/>
              </a:spcBef>
              <a:spcAft>
                <a:spcPts val="0"/>
              </a:spcAft>
              <a:buSzPct val="100000"/>
              <a:buNone/>
            </a:pPr>
            <a:r>
              <a:rPr lang="zh-CN" altLang="en-US" sz="2400" b="1" dirty="0">
                <a:solidFill>
                  <a:schemeClr val="lt1"/>
                </a:solidFill>
                <a:effectLst/>
                <a:latin typeface="+mj-ea"/>
                <a:ea typeface="+mj-ea"/>
                <a:cs typeface="MiSans" panose="00000500000000000000" charset="-122"/>
                <a:sym typeface="MiSans" panose="00000500000000000000" pitchFamily="2" charset="-122"/>
              </a:rPr>
              <a:t>工作回顾</a:t>
            </a:r>
          </a:p>
        </p:txBody>
      </p:sp>
      <p:sp>
        <p:nvSpPr>
          <p:cNvPr id="44" name="序号"/>
          <p:cNvSpPr txBox="1"/>
          <p:nvPr>
            <p:custDataLst>
              <p:tags r:id="rId9"/>
            </p:custDataLst>
          </p:nvPr>
        </p:nvSpPr>
        <p:spPr>
          <a:xfrm>
            <a:off x="4175125" y="2309495"/>
            <a:ext cx="625475" cy="845820"/>
          </a:xfrm>
          <a:prstGeom prst="rect">
            <a:avLst/>
          </a:prstGeom>
          <a:noFill/>
        </p:spPr>
        <p:txBody>
          <a:bodyPr wrap="square" lIns="0" tIns="0" rIns="0" bIns="0" rtlCol="0" anchor="b" anchorCtr="0">
            <a:normAutofit/>
          </a:bodyPr>
          <a:lstStyle/>
          <a:p>
            <a:pPr algn="l">
              <a:lnSpc>
                <a:spcPct val="130000"/>
              </a:lnSpc>
              <a:buClrTx/>
              <a:buSzTx/>
              <a:buFontTx/>
            </a:pPr>
            <a:r>
              <a:rPr lang="en-US" altLang="zh-CN" sz="2800" b="1" dirty="0">
                <a:ln>
                  <a:solidFill>
                    <a:schemeClr val="accent2"/>
                  </a:solidFill>
                </a:ln>
                <a:noFill/>
                <a:latin typeface="+mn-ea"/>
                <a:cs typeface="MiSans" panose="00000500000000000000" charset="-122"/>
                <a:sym typeface="MiSans" panose="00000500000000000000" pitchFamily="2" charset="-122"/>
              </a:rPr>
              <a:t>02.</a:t>
            </a:r>
          </a:p>
        </p:txBody>
      </p:sp>
      <p:sp>
        <p:nvSpPr>
          <p:cNvPr id="46" name="标题"/>
          <p:cNvSpPr txBox="1"/>
          <p:nvPr>
            <p:custDataLst>
              <p:tags r:id="rId10"/>
            </p:custDataLst>
          </p:nvPr>
        </p:nvSpPr>
        <p:spPr>
          <a:xfrm>
            <a:off x="4980305" y="2369185"/>
            <a:ext cx="6275705" cy="770890"/>
          </a:xfrm>
          <a:prstGeom prst="rect">
            <a:avLst/>
          </a:prstGeom>
          <a:noFill/>
        </p:spPr>
        <p:txBody>
          <a:bodyPr wrap="square" lIns="0" tIns="0" rIns="0" bIns="0" rtlCol="0" anchor="b" anchorCtr="0">
            <a:normAutofit/>
          </a:bodyPr>
          <a:lstStyle/>
          <a:p>
            <a:pPr marL="0" lvl="0" indent="0" algn="l">
              <a:lnSpc>
                <a:spcPct val="100000"/>
              </a:lnSpc>
              <a:spcBef>
                <a:spcPts val="0"/>
              </a:spcBef>
              <a:spcAft>
                <a:spcPts val="0"/>
              </a:spcAft>
              <a:buSzPct val="100000"/>
              <a:buNone/>
            </a:pPr>
            <a:r>
              <a:rPr lang="zh-CN" altLang="en-US" sz="2400" b="1" dirty="0">
                <a:solidFill>
                  <a:schemeClr val="lt1"/>
                </a:solidFill>
                <a:effectLst/>
                <a:latin typeface="+mj-ea"/>
                <a:ea typeface="+mj-ea"/>
                <a:cs typeface="MiSans" panose="00000500000000000000" charset="-122"/>
                <a:sym typeface="MiSans" panose="00000500000000000000" pitchFamily="2" charset="-122"/>
              </a:rPr>
              <a:t>个人成长</a:t>
            </a:r>
          </a:p>
        </p:txBody>
      </p:sp>
      <p:sp>
        <p:nvSpPr>
          <p:cNvPr id="50" name="序号"/>
          <p:cNvSpPr txBox="1"/>
          <p:nvPr>
            <p:custDataLst>
              <p:tags r:id="rId11"/>
            </p:custDataLst>
          </p:nvPr>
        </p:nvSpPr>
        <p:spPr>
          <a:xfrm>
            <a:off x="5083175" y="3418205"/>
            <a:ext cx="625475" cy="845820"/>
          </a:xfrm>
          <a:prstGeom prst="rect">
            <a:avLst/>
          </a:prstGeom>
          <a:noFill/>
        </p:spPr>
        <p:txBody>
          <a:bodyPr wrap="square" lIns="0" tIns="0" rIns="0" bIns="0" rtlCol="0" anchor="b" anchorCtr="0">
            <a:normAutofit/>
          </a:bodyPr>
          <a:lstStyle/>
          <a:p>
            <a:pPr algn="l">
              <a:lnSpc>
                <a:spcPct val="130000"/>
              </a:lnSpc>
              <a:buClrTx/>
              <a:buSzTx/>
              <a:buFontTx/>
            </a:pPr>
            <a:r>
              <a:rPr lang="en-US" altLang="zh-CN" sz="2800" b="1" dirty="0">
                <a:ln>
                  <a:solidFill>
                    <a:schemeClr val="accent2"/>
                  </a:solidFill>
                </a:ln>
                <a:noFill/>
                <a:latin typeface="+mn-ea"/>
                <a:cs typeface="MiSans" panose="00000500000000000000" charset="-122"/>
                <a:sym typeface="MiSans" panose="00000500000000000000" pitchFamily="2" charset="-122"/>
              </a:rPr>
              <a:t>03.</a:t>
            </a:r>
          </a:p>
        </p:txBody>
      </p:sp>
      <p:sp>
        <p:nvSpPr>
          <p:cNvPr id="52" name="标题"/>
          <p:cNvSpPr txBox="1"/>
          <p:nvPr>
            <p:custDataLst>
              <p:tags r:id="rId12"/>
            </p:custDataLst>
          </p:nvPr>
        </p:nvSpPr>
        <p:spPr>
          <a:xfrm>
            <a:off x="5878195" y="3482975"/>
            <a:ext cx="5377180" cy="770890"/>
          </a:xfrm>
          <a:prstGeom prst="rect">
            <a:avLst/>
          </a:prstGeom>
          <a:noFill/>
        </p:spPr>
        <p:txBody>
          <a:bodyPr wrap="square" lIns="0" tIns="0" rIns="0" bIns="0" rtlCol="0" anchor="b" anchorCtr="0">
            <a:normAutofit/>
          </a:bodyPr>
          <a:lstStyle/>
          <a:p>
            <a:pPr marL="0" lvl="0" indent="0" algn="l">
              <a:lnSpc>
                <a:spcPct val="100000"/>
              </a:lnSpc>
              <a:spcBef>
                <a:spcPts val="0"/>
              </a:spcBef>
              <a:spcAft>
                <a:spcPts val="0"/>
              </a:spcAft>
              <a:buSzPct val="100000"/>
              <a:buNone/>
            </a:pPr>
            <a:r>
              <a:rPr lang="zh-CN" altLang="en-US" sz="2400" b="1">
                <a:solidFill>
                  <a:schemeClr val="lt1"/>
                </a:solidFill>
                <a:effectLst/>
                <a:latin typeface="+mj-ea"/>
                <a:ea typeface="+mj-ea"/>
                <a:cs typeface="MiSans" panose="00000500000000000000" charset="-122"/>
                <a:sym typeface="MiSans" panose="00000500000000000000" pitchFamily="2" charset="-122"/>
              </a:rPr>
              <a:t>未来计划</a:t>
            </a:r>
          </a:p>
        </p:txBody>
      </p:sp>
      <p:sp>
        <p:nvSpPr>
          <p:cNvPr id="53" name="序号"/>
          <p:cNvSpPr txBox="1"/>
          <p:nvPr>
            <p:custDataLst>
              <p:tags r:id="rId13"/>
            </p:custDataLst>
          </p:nvPr>
        </p:nvSpPr>
        <p:spPr>
          <a:xfrm>
            <a:off x="6121400" y="4514215"/>
            <a:ext cx="625475" cy="845820"/>
          </a:xfrm>
          <a:prstGeom prst="rect">
            <a:avLst/>
          </a:prstGeom>
          <a:noFill/>
        </p:spPr>
        <p:txBody>
          <a:bodyPr wrap="square" lIns="0" tIns="0" rIns="0" bIns="0" rtlCol="0" anchor="b" anchorCtr="0">
            <a:normAutofit/>
          </a:bodyPr>
          <a:lstStyle/>
          <a:p>
            <a:pPr algn="l">
              <a:lnSpc>
                <a:spcPct val="130000"/>
              </a:lnSpc>
              <a:buClrTx/>
              <a:buSzTx/>
              <a:buFontTx/>
            </a:pPr>
            <a:r>
              <a:rPr lang="en-US" altLang="zh-CN" sz="2800" b="1" dirty="0">
                <a:ln>
                  <a:solidFill>
                    <a:schemeClr val="accent2"/>
                  </a:solidFill>
                </a:ln>
                <a:noFill/>
                <a:latin typeface="+mn-ea"/>
                <a:cs typeface="MiSans" panose="00000500000000000000" charset="-122"/>
                <a:sym typeface="MiSans" panose="00000500000000000000" pitchFamily="2" charset="-122"/>
              </a:rPr>
              <a:t>04.</a:t>
            </a:r>
          </a:p>
        </p:txBody>
      </p:sp>
      <p:sp>
        <p:nvSpPr>
          <p:cNvPr id="55" name="标题"/>
          <p:cNvSpPr txBox="1"/>
          <p:nvPr>
            <p:custDataLst>
              <p:tags r:id="rId14"/>
            </p:custDataLst>
          </p:nvPr>
        </p:nvSpPr>
        <p:spPr>
          <a:xfrm>
            <a:off x="6939280" y="4573905"/>
            <a:ext cx="4316730" cy="770890"/>
          </a:xfrm>
          <a:prstGeom prst="rect">
            <a:avLst/>
          </a:prstGeom>
          <a:noFill/>
        </p:spPr>
        <p:txBody>
          <a:bodyPr wrap="square" lIns="0" tIns="0" rIns="0" bIns="0" rtlCol="0" anchor="b" anchorCtr="0">
            <a:normAutofit/>
          </a:bodyPr>
          <a:lstStyle/>
          <a:p>
            <a:pPr marL="0" lvl="0" indent="0" algn="l">
              <a:lnSpc>
                <a:spcPct val="100000"/>
              </a:lnSpc>
              <a:spcBef>
                <a:spcPts val="0"/>
              </a:spcBef>
              <a:spcAft>
                <a:spcPts val="0"/>
              </a:spcAft>
              <a:buSzPct val="100000"/>
              <a:buNone/>
            </a:pPr>
            <a:r>
              <a:rPr lang="zh-CN" altLang="en-US" sz="2400" b="1">
                <a:solidFill>
                  <a:schemeClr val="lt1"/>
                </a:solidFill>
                <a:effectLst/>
                <a:latin typeface="+mj-ea"/>
                <a:ea typeface="+mj-ea"/>
                <a:cs typeface="MiSans" panose="00000500000000000000" charset="-122"/>
                <a:sym typeface="MiSans" panose="00000500000000000000" pitchFamily="2" charset="-122"/>
              </a:rPr>
              <a:t>团队协作</a:t>
            </a: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2"/>
            <p:custDataLst>
              <p:tags r:id="rId2"/>
            </p:custDataLst>
          </p:nvPr>
        </p:nvSpPr>
        <p:spPr>
          <a:xfrm>
            <a:off x="6096000" y="1209494"/>
            <a:ext cx="5967095" cy="3479165"/>
          </a:xfrm>
        </p:spPr>
        <p:txBody>
          <a:bodyPr>
            <a:normAutofit/>
          </a:bodyPr>
          <a:lstStyle/>
          <a:p>
            <a:pPr marL="0" indent="0" algn="l">
              <a:lnSpc>
                <a:spcPct val="100000"/>
              </a:lnSpc>
              <a:spcBef>
                <a:spcPts val="0"/>
              </a:spcBef>
              <a:spcAft>
                <a:spcPts val="0"/>
              </a:spcAft>
              <a:buSzPct val="100000"/>
              <a:buNone/>
            </a:pPr>
            <a:r>
              <a:rPr lang="zh-CN" altLang="en-US" sz="6600" dirty="0">
                <a:gradFill>
                  <a:gsLst>
                    <a:gs pos="0">
                      <a:schemeClr val="accent1"/>
                    </a:gs>
                    <a:gs pos="100000">
                      <a:schemeClr val="accent2"/>
                    </a:gs>
                  </a:gsLst>
                  <a:lin ang="0" scaled="0"/>
                </a:gradFill>
                <a:sym typeface="MiSans" panose="00000500000000000000" pitchFamily="2" charset="-122"/>
              </a:rPr>
              <a:t>工作回顾</a:t>
            </a:r>
          </a:p>
        </p:txBody>
      </p:sp>
      <p:sp>
        <p:nvSpPr>
          <p:cNvPr id="3" name="文本占位符 2"/>
          <p:cNvSpPr>
            <a:spLocks noGrp="1"/>
          </p:cNvSpPr>
          <p:nvPr>
            <p:ph type="body" idx="1"/>
            <p:custDataLst>
              <p:tags r:id="rId3"/>
            </p:custDataLst>
          </p:nvPr>
        </p:nvSpPr>
        <p:spPr>
          <a:xfrm>
            <a:off x="403934" y="0"/>
            <a:ext cx="3646805" cy="6647974"/>
          </a:xfrm>
        </p:spPr>
        <p:txBody>
          <a:bodyPr>
            <a:spAutoFit/>
          </a:bodyPr>
          <a:lstStyle/>
          <a:p>
            <a:pPr marL="0">
              <a:buNone/>
            </a:pPr>
            <a:r>
              <a:rPr lang="en-US" altLang="zh-CN" sz="43200" dirty="0">
                <a:ln w="22225">
                  <a:solidFill>
                    <a:schemeClr val="lt1">
                      <a:alpha val="70000"/>
                    </a:schemeClr>
                  </a:solidFill>
                </a:ln>
                <a:latin typeface="+mn-ea"/>
                <a:sym typeface="MiSans" panose="00000500000000000000" pitchFamily="2" charset="-122"/>
              </a:rPr>
              <a:t>1</a:t>
            </a:r>
            <a:endParaRPr lang="zh-CN" altLang="en-US" sz="43200" dirty="0">
              <a:ln w="22225">
                <a:solidFill>
                  <a:schemeClr val="lt1">
                    <a:alpha val="70000"/>
                  </a:schemeClr>
                </a:solidFill>
              </a:ln>
              <a:effectLst>
                <a:innerShdw dist="12700" dir="16200000">
                  <a:schemeClr val="lt1">
                    <a:alpha val="70000"/>
                  </a:schemeClr>
                </a:innerShdw>
              </a:effectLst>
              <a:latin typeface="+mn-ea"/>
              <a:sym typeface="MiSans" panose="00000500000000000000" pitchFamily="2" charset="-122"/>
            </a:endParaRPr>
          </a:p>
        </p:txBody>
      </p:sp>
      <p:cxnSp>
        <p:nvCxnSpPr>
          <p:cNvPr id="5" name="直接连接符 4">
            <a:extLst>
              <a:ext uri="{FF2B5EF4-FFF2-40B4-BE49-F238E27FC236}">
                <a16:creationId xmlns:a16="http://schemas.microsoft.com/office/drawing/2014/main" id="{84C5C927-0D0B-9DF7-3F7C-AED818C6D144}"/>
              </a:ext>
            </a:extLst>
          </p:cNvPr>
          <p:cNvCxnSpPr/>
          <p:nvPr/>
        </p:nvCxnSpPr>
        <p:spPr>
          <a:xfrm>
            <a:off x="5648325" y="3429000"/>
            <a:ext cx="3838575" cy="0"/>
          </a:xfrm>
          <a:prstGeom prst="line">
            <a:avLst/>
          </a:prstGeom>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id="{7D6F660B-1398-4839-5974-AE4C511C8C32}"/>
              </a:ext>
            </a:extLst>
          </p:cNvPr>
          <p:cNvSpPr txBox="1"/>
          <p:nvPr/>
        </p:nvSpPr>
        <p:spPr>
          <a:xfrm>
            <a:off x="6791325" y="3498535"/>
            <a:ext cx="2695575" cy="369332"/>
          </a:xfrm>
          <a:prstGeom prst="rect">
            <a:avLst/>
          </a:prstGeom>
          <a:noFill/>
        </p:spPr>
        <p:txBody>
          <a:bodyPr wrap="square" rtlCol="0">
            <a:spAutoFit/>
          </a:bodyPr>
          <a:lstStyle/>
          <a:p>
            <a:pPr algn="r"/>
            <a:r>
              <a:rPr lang="en-US" altLang="zh-CN" dirty="0">
                <a:solidFill>
                  <a:schemeClr val="bg1"/>
                </a:solidFill>
                <a:latin typeface="+mn-ea"/>
                <a:sym typeface="MiSans" panose="00000500000000000000" pitchFamily="2" charset="-122"/>
              </a:rPr>
              <a:t>Review of work</a:t>
            </a:r>
            <a:endParaRPr lang="zh-CN" altLang="en-US" dirty="0">
              <a:solidFill>
                <a:schemeClr val="bg1"/>
              </a:solidFill>
              <a:latin typeface="+mn-ea"/>
              <a:sym typeface="MiSans" panose="00000500000000000000" pitchFamily="2" charset="-122"/>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a:xfrm>
          <a:off x="0" y="0"/>
          <a:ext cx="0" cy="0"/>
          <a:chOff x="0" y="0"/>
          <a:chExt cx="0" cy="0"/>
        </a:xfrm>
      </p:grpSpPr>
      <p:sp>
        <p:nvSpPr>
          <p:cNvPr id="256" name="文本框 6"/>
          <p:cNvSpPr txBox="1"/>
          <p:nvPr>
            <p:custDataLst>
              <p:tags r:id="rId2"/>
            </p:custDataLst>
          </p:nvPr>
        </p:nvSpPr>
        <p:spPr>
          <a:xfrm>
            <a:off x="762006" y="287184"/>
            <a:ext cx="10972888" cy="492443"/>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sp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marL="0">
              <a:lnSpc>
                <a:spcPct val="100000"/>
              </a:lnSpc>
              <a:spcBef>
                <a:spcPts val="0"/>
              </a:spcBef>
              <a:spcAft>
                <a:spcPts val="0"/>
              </a:spcAft>
            </a:pPr>
            <a:r>
              <a:rPr lang="zh-CN" sz="3200" spc="330" dirty="0" err="1">
                <a:solidFill>
                  <a:schemeClr val="lt1"/>
                </a:solidFill>
                <a:latin typeface="+mj-ea"/>
                <a:ea typeface="+mj-ea"/>
                <a:sym typeface="MiSans" panose="00000500000000000000" pitchFamily="2" charset="-122"/>
              </a:rPr>
              <a:t>工作成果</a:t>
            </a:r>
          </a:p>
        </p:txBody>
      </p:sp>
      <p:cxnSp>
        <p:nvCxnSpPr>
          <p:cNvPr id="3" name="直接连接符 2"/>
          <p:cNvCxnSpPr/>
          <p:nvPr>
            <p:custDataLst>
              <p:tags r:id="rId3"/>
            </p:custDataLst>
          </p:nvPr>
        </p:nvCxnSpPr>
        <p:spPr>
          <a:xfrm>
            <a:off x="533404" y="304800"/>
            <a:ext cx="0" cy="457204"/>
          </a:xfrm>
          <a:prstGeom prst="line">
            <a:avLst/>
          </a:prstGeom>
          <a:ln w="1016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矩形: 圆角 14"/>
          <p:cNvSpPr/>
          <p:nvPr>
            <p:custDataLst>
              <p:tags r:id="rId4"/>
            </p:custDataLst>
          </p:nvPr>
        </p:nvSpPr>
        <p:spPr>
          <a:xfrm>
            <a:off x="8814292" y="1805001"/>
            <a:ext cx="2361058" cy="2361058"/>
          </a:xfrm>
          <a:prstGeom prst="roundRect">
            <a:avLst>
              <a:gd name="adj" fmla="val 1498"/>
            </a:avLst>
          </a:prstGeom>
          <a:gradFill flip="none" rotWithShape="1">
            <a:gsLst>
              <a:gs pos="0">
                <a:schemeClr val="accent1">
                  <a:lumMod val="5000"/>
                  <a:lumOff val="95000"/>
                  <a:alpha val="10000"/>
                </a:schemeClr>
              </a:gs>
              <a:gs pos="57000">
                <a:schemeClr val="accent1">
                  <a:lumMod val="45000"/>
                  <a:lumOff val="55000"/>
                  <a:alpha val="0"/>
                </a:schemeClr>
              </a:gs>
            </a:gsLst>
            <a:lin ang="13500000" scaled="1"/>
            <a:tileRect/>
          </a:gradFill>
          <a:ln w="12700" cap="rnd">
            <a:gradFill flip="none" rotWithShape="1">
              <a:gsLst>
                <a:gs pos="71000">
                  <a:schemeClr val="bg1">
                    <a:alpha val="0"/>
                  </a:schemeClr>
                </a:gs>
                <a:gs pos="100000">
                  <a:schemeClr val="bg1"/>
                </a:gs>
              </a:gsLst>
              <a:lin ang="13500000" scaled="1"/>
              <a:tileRect/>
            </a:gradFill>
            <a:prstDash val="solid"/>
            <a:round/>
          </a:ln>
          <a:effectLst>
            <a:outerShdw blurRad="330200" dist="127000" algn="ctr" rotWithShape="0">
              <a:schemeClr val="accent1">
                <a:lumMod val="75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6" name="椭圆 15"/>
          <p:cNvSpPr/>
          <p:nvPr>
            <p:custDataLst>
              <p:tags r:id="rId5"/>
            </p:custDataLst>
          </p:nvPr>
        </p:nvSpPr>
        <p:spPr>
          <a:xfrm>
            <a:off x="9585753" y="1478280"/>
            <a:ext cx="818136" cy="818136"/>
          </a:xfrm>
          <a:prstGeom prst="ellipse">
            <a:avLst/>
          </a:prstGeom>
          <a:solidFill>
            <a:schemeClr val="lt1"/>
          </a:solidFill>
          <a:ln w="12700" cap="rnd">
            <a:noFill/>
            <a:prstDash val="solid"/>
            <a:round/>
          </a:ln>
          <a:effectLst>
            <a:outerShdw blurRad="254000" dist="127000" algn="ctr" rotWithShape="0">
              <a:schemeClr val="lt1">
                <a:lumMod val="6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latin typeface="MiSans" panose="00000500000000000000" pitchFamily="2" charset="-122"/>
              <a:ea typeface="MiSans" panose="00000500000000000000" pitchFamily="2" charset="-122"/>
              <a:sym typeface="MiSans" panose="00000500000000000000" pitchFamily="2" charset="-122"/>
            </a:endParaRPr>
          </a:p>
        </p:txBody>
      </p:sp>
      <p:sp>
        <p:nvSpPr>
          <p:cNvPr id="17" name="椭圆 16"/>
          <p:cNvSpPr/>
          <p:nvPr>
            <p:custDataLst>
              <p:tags r:id="rId6"/>
            </p:custDataLst>
          </p:nvPr>
        </p:nvSpPr>
        <p:spPr>
          <a:xfrm>
            <a:off x="9671101" y="1564294"/>
            <a:ext cx="646774" cy="646774"/>
          </a:xfrm>
          <a:prstGeom prst="ellipse">
            <a:avLst/>
          </a:prstGeom>
          <a:gradFill flip="none" rotWithShape="1">
            <a:gsLst>
              <a:gs pos="0">
                <a:schemeClr val="accent1">
                  <a:lumMod val="20000"/>
                  <a:lumOff val="80000"/>
                </a:schemeClr>
              </a:gs>
              <a:gs pos="100000">
                <a:schemeClr val="accent2"/>
              </a:gs>
            </a:gsLst>
            <a:path path="circle">
              <a:fillToRect r="100000" b="100000"/>
            </a:path>
            <a:tileRect l="-100000" t="-100000"/>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7500"/>
          </a:bodyPr>
          <a:lstStyle/>
          <a:p>
            <a:pPr algn="ctr"/>
            <a:r>
              <a:rPr lang="en-US" altLang="zh-CN" sz="2400" b="1">
                <a:solidFill>
                  <a:schemeClr val="tx1">
                    <a:lumMod val="50000"/>
                  </a:schemeClr>
                </a:solidFill>
                <a:latin typeface="+mj-ea"/>
                <a:ea typeface="+mj-ea"/>
                <a:sym typeface="MiSans" panose="00000500000000000000" pitchFamily="2" charset="-122"/>
              </a:rPr>
              <a:t>3</a:t>
            </a:r>
          </a:p>
        </p:txBody>
      </p:sp>
      <p:sp>
        <p:nvSpPr>
          <p:cNvPr id="18" name="文本框 17"/>
          <p:cNvSpPr txBox="1"/>
          <p:nvPr>
            <p:custDataLst>
              <p:tags r:id="rId7"/>
            </p:custDataLst>
          </p:nvPr>
        </p:nvSpPr>
        <p:spPr>
          <a:xfrm>
            <a:off x="9006651" y="2664401"/>
            <a:ext cx="1975674" cy="362792"/>
          </a:xfrm>
          <a:prstGeom prst="rect">
            <a:avLst/>
          </a:prstGeom>
          <a:noFill/>
        </p:spPr>
        <p:txBody>
          <a:bodyPr wrap="square" rtlCol="0" anchor="ctr" anchorCtr="0">
            <a:spAutoFit/>
          </a:bodyPr>
          <a:lstStyle/>
          <a:p>
            <a:pPr marL="0" algn="ctr">
              <a:lnSpc>
                <a:spcPct val="120000"/>
              </a:lnSpc>
              <a:spcBef>
                <a:spcPts val="0"/>
              </a:spcBef>
              <a:spcAft>
                <a:spcPts val="800"/>
              </a:spcAft>
            </a:pPr>
            <a:r>
              <a:rPr lang="zh-CN" altLang="en-US" sz="1600" b="1" spc="100" dirty="0">
                <a:solidFill>
                  <a:schemeClr val="bg1"/>
                </a:solidFill>
                <a:uFillTx/>
                <a:latin typeface="+mj-ea"/>
                <a:ea typeface="+mj-ea"/>
                <a:sym typeface="MiSans" panose="00000500000000000000" pitchFamily="2" charset="-122"/>
              </a:rPr>
              <a:t>此处输入标题文案</a:t>
            </a:r>
          </a:p>
        </p:txBody>
      </p:sp>
      <p:sp>
        <p:nvSpPr>
          <p:cNvPr id="20" name="矩形: 圆角 19"/>
          <p:cNvSpPr/>
          <p:nvPr>
            <p:custDataLst>
              <p:tags r:id="rId8"/>
            </p:custDataLst>
          </p:nvPr>
        </p:nvSpPr>
        <p:spPr>
          <a:xfrm>
            <a:off x="4906977" y="1805001"/>
            <a:ext cx="2361058" cy="2361058"/>
          </a:xfrm>
          <a:prstGeom prst="roundRect">
            <a:avLst>
              <a:gd name="adj" fmla="val 1176"/>
            </a:avLst>
          </a:prstGeom>
          <a:gradFill flip="none" rotWithShape="1">
            <a:gsLst>
              <a:gs pos="0">
                <a:schemeClr val="accent1">
                  <a:lumMod val="5000"/>
                  <a:lumOff val="95000"/>
                  <a:alpha val="10000"/>
                </a:schemeClr>
              </a:gs>
              <a:gs pos="57000">
                <a:schemeClr val="accent1">
                  <a:lumMod val="45000"/>
                  <a:lumOff val="55000"/>
                  <a:alpha val="0"/>
                </a:schemeClr>
              </a:gs>
            </a:gsLst>
            <a:lin ang="13500000" scaled="1"/>
            <a:tileRect/>
          </a:gradFill>
          <a:ln w="12700" cap="rnd">
            <a:gradFill flip="none" rotWithShape="1">
              <a:gsLst>
                <a:gs pos="71000">
                  <a:schemeClr val="bg1">
                    <a:alpha val="0"/>
                  </a:schemeClr>
                </a:gs>
                <a:gs pos="100000">
                  <a:schemeClr val="bg1"/>
                </a:gs>
              </a:gsLst>
              <a:lin ang="13500000" scaled="1"/>
              <a:tileRect/>
            </a:gradFill>
            <a:prstDash val="solid"/>
            <a:round/>
          </a:ln>
          <a:effectLst>
            <a:outerShdw blurRad="330200" dist="127000" algn="ctr" rotWithShape="0">
              <a:schemeClr val="accent1">
                <a:lumMod val="75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1" name="椭圆 20"/>
          <p:cNvSpPr/>
          <p:nvPr>
            <p:custDataLst>
              <p:tags r:id="rId9"/>
            </p:custDataLst>
          </p:nvPr>
        </p:nvSpPr>
        <p:spPr>
          <a:xfrm>
            <a:off x="5678439" y="1478280"/>
            <a:ext cx="818136" cy="818136"/>
          </a:xfrm>
          <a:prstGeom prst="ellipse">
            <a:avLst/>
          </a:prstGeom>
          <a:solidFill>
            <a:schemeClr val="lt1"/>
          </a:solidFill>
          <a:ln w="12700" cap="rnd">
            <a:noFill/>
            <a:prstDash val="solid"/>
            <a:round/>
          </a:ln>
          <a:effectLst>
            <a:outerShdw blurRad="254000" dist="127000" algn="ctr" rotWithShape="0">
              <a:schemeClr val="lt1">
                <a:lumMod val="6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latin typeface="MiSans" panose="00000500000000000000" pitchFamily="2" charset="-122"/>
              <a:ea typeface="MiSans" panose="00000500000000000000" pitchFamily="2" charset="-122"/>
              <a:sym typeface="MiSans" panose="00000500000000000000" pitchFamily="2" charset="-122"/>
            </a:endParaRPr>
          </a:p>
        </p:txBody>
      </p:sp>
      <p:sp>
        <p:nvSpPr>
          <p:cNvPr id="22" name="椭圆 21"/>
          <p:cNvSpPr/>
          <p:nvPr>
            <p:custDataLst>
              <p:tags r:id="rId10"/>
            </p:custDataLst>
          </p:nvPr>
        </p:nvSpPr>
        <p:spPr>
          <a:xfrm>
            <a:off x="5764453" y="1564294"/>
            <a:ext cx="646107" cy="646107"/>
          </a:xfrm>
          <a:prstGeom prst="ellipse">
            <a:avLst/>
          </a:prstGeom>
          <a:gradFill flip="none" rotWithShape="1">
            <a:gsLst>
              <a:gs pos="0">
                <a:schemeClr val="accent1">
                  <a:lumMod val="20000"/>
                  <a:lumOff val="80000"/>
                </a:schemeClr>
              </a:gs>
              <a:gs pos="100000">
                <a:schemeClr val="accent2"/>
              </a:gs>
            </a:gsLst>
            <a:path path="circle">
              <a:fillToRect r="100000" b="100000"/>
            </a:path>
            <a:tileRect l="-100000" t="-100000"/>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7500"/>
          </a:bodyPr>
          <a:lstStyle/>
          <a:p>
            <a:pPr algn="ctr"/>
            <a:r>
              <a:rPr lang="en-US" altLang="zh-CN" sz="2400" b="1">
                <a:solidFill>
                  <a:schemeClr val="tx1">
                    <a:lumMod val="50000"/>
                  </a:schemeClr>
                </a:solidFill>
                <a:latin typeface="+mj-ea"/>
                <a:ea typeface="+mj-ea"/>
                <a:sym typeface="MiSans" panose="00000500000000000000" pitchFamily="2" charset="-122"/>
              </a:rPr>
              <a:t>2</a:t>
            </a:r>
          </a:p>
        </p:txBody>
      </p:sp>
      <p:sp>
        <p:nvSpPr>
          <p:cNvPr id="23" name="矩形: 圆角 22"/>
          <p:cNvSpPr/>
          <p:nvPr>
            <p:custDataLst>
              <p:tags r:id="rId11"/>
            </p:custDataLst>
          </p:nvPr>
        </p:nvSpPr>
        <p:spPr>
          <a:xfrm>
            <a:off x="1014850" y="1805001"/>
            <a:ext cx="2361058" cy="2361058"/>
          </a:xfrm>
          <a:prstGeom prst="roundRect">
            <a:avLst>
              <a:gd name="adj" fmla="val 2082"/>
            </a:avLst>
          </a:prstGeom>
          <a:gradFill flip="none" rotWithShape="1">
            <a:gsLst>
              <a:gs pos="0">
                <a:schemeClr val="accent1">
                  <a:lumMod val="5000"/>
                  <a:lumOff val="95000"/>
                  <a:alpha val="10000"/>
                </a:schemeClr>
              </a:gs>
              <a:gs pos="57000">
                <a:schemeClr val="accent1">
                  <a:lumMod val="45000"/>
                  <a:lumOff val="55000"/>
                  <a:alpha val="0"/>
                </a:schemeClr>
              </a:gs>
            </a:gsLst>
            <a:lin ang="13500000" scaled="1"/>
            <a:tileRect/>
          </a:gradFill>
          <a:ln w="12700" cap="rnd">
            <a:gradFill flip="none" rotWithShape="1">
              <a:gsLst>
                <a:gs pos="71000">
                  <a:schemeClr val="bg1">
                    <a:alpha val="0"/>
                  </a:schemeClr>
                </a:gs>
                <a:gs pos="100000">
                  <a:schemeClr val="bg1"/>
                </a:gs>
              </a:gsLst>
              <a:lin ang="13500000" scaled="1"/>
              <a:tileRect/>
            </a:gradFill>
            <a:prstDash val="solid"/>
            <a:round/>
          </a:ln>
          <a:effectLst>
            <a:outerShdw blurRad="330200" dist="127000" algn="ctr" rotWithShape="0">
              <a:schemeClr val="accent1">
                <a:lumMod val="75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latin typeface="MiSans" panose="00000500000000000000" pitchFamily="2" charset="-122"/>
              <a:ea typeface="MiSans" panose="00000500000000000000" pitchFamily="2" charset="-122"/>
              <a:sym typeface="MiSans" panose="00000500000000000000" pitchFamily="2" charset="-122"/>
            </a:endParaRPr>
          </a:p>
        </p:txBody>
      </p:sp>
      <p:sp>
        <p:nvSpPr>
          <p:cNvPr id="24" name="椭圆 23"/>
          <p:cNvSpPr/>
          <p:nvPr>
            <p:custDataLst>
              <p:tags r:id="rId12"/>
            </p:custDataLst>
          </p:nvPr>
        </p:nvSpPr>
        <p:spPr>
          <a:xfrm>
            <a:off x="1786312" y="1478280"/>
            <a:ext cx="818136" cy="818136"/>
          </a:xfrm>
          <a:prstGeom prst="ellipse">
            <a:avLst/>
          </a:prstGeom>
          <a:solidFill>
            <a:schemeClr val="lt1"/>
          </a:solidFill>
          <a:ln w="12700" cap="rnd">
            <a:noFill/>
            <a:prstDash val="solid"/>
            <a:round/>
          </a:ln>
          <a:effectLst>
            <a:outerShdw blurRad="254000" dist="127000" algn="ctr" rotWithShape="0">
              <a:schemeClr val="lt1">
                <a:lumMod val="6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latin typeface="MiSans" panose="00000500000000000000" pitchFamily="2" charset="-122"/>
              <a:ea typeface="MiSans" panose="00000500000000000000" pitchFamily="2" charset="-122"/>
              <a:sym typeface="MiSans" panose="00000500000000000000" pitchFamily="2" charset="-122"/>
            </a:endParaRPr>
          </a:p>
        </p:txBody>
      </p:sp>
      <p:sp>
        <p:nvSpPr>
          <p:cNvPr id="25" name="椭圆 24"/>
          <p:cNvSpPr/>
          <p:nvPr>
            <p:custDataLst>
              <p:tags r:id="rId13"/>
            </p:custDataLst>
          </p:nvPr>
        </p:nvSpPr>
        <p:spPr>
          <a:xfrm>
            <a:off x="1871659" y="1564294"/>
            <a:ext cx="646774" cy="646774"/>
          </a:xfrm>
          <a:prstGeom prst="ellipse">
            <a:avLst/>
          </a:prstGeom>
          <a:gradFill flip="none" rotWithShape="1">
            <a:gsLst>
              <a:gs pos="0">
                <a:schemeClr val="accent1">
                  <a:lumMod val="20000"/>
                  <a:lumOff val="80000"/>
                </a:schemeClr>
              </a:gs>
              <a:gs pos="100000">
                <a:schemeClr val="accent2"/>
              </a:gs>
            </a:gsLst>
            <a:path path="circle">
              <a:fillToRect r="100000" b="100000"/>
            </a:path>
            <a:tileRect l="-100000" t="-100000"/>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7500"/>
          </a:bodyPr>
          <a:lstStyle/>
          <a:p>
            <a:pPr algn="ctr" defTabSz="914400"/>
            <a:r>
              <a:rPr lang="en-US" altLang="zh-CN" sz="2400" b="1" dirty="0">
                <a:solidFill>
                  <a:schemeClr val="tx1">
                    <a:lumMod val="50000"/>
                  </a:schemeClr>
                </a:solidFill>
                <a:latin typeface="+mj-ea"/>
                <a:ea typeface="+mj-ea"/>
                <a:sym typeface="MiSans" panose="00000500000000000000" pitchFamily="2" charset="-122"/>
              </a:rPr>
              <a:t>1</a:t>
            </a:r>
          </a:p>
        </p:txBody>
      </p:sp>
      <p:sp>
        <p:nvSpPr>
          <p:cNvPr id="26" name="文本框 25"/>
          <p:cNvSpPr txBox="1"/>
          <p:nvPr>
            <p:custDataLst>
              <p:tags r:id="rId14"/>
            </p:custDataLst>
          </p:nvPr>
        </p:nvSpPr>
        <p:spPr>
          <a:xfrm>
            <a:off x="1078194" y="2664401"/>
            <a:ext cx="2233704" cy="362792"/>
          </a:xfrm>
          <a:prstGeom prst="rect">
            <a:avLst/>
          </a:prstGeom>
          <a:noFill/>
        </p:spPr>
        <p:txBody>
          <a:bodyPr wrap="square" rtlCol="0" anchor="ctr" anchorCtr="0">
            <a:spAutoFit/>
          </a:bodyPr>
          <a:lstStyle/>
          <a:p>
            <a:pPr marL="0" algn="ctr">
              <a:lnSpc>
                <a:spcPct val="120000"/>
              </a:lnSpc>
              <a:spcBef>
                <a:spcPts val="0"/>
              </a:spcBef>
              <a:spcAft>
                <a:spcPts val="800"/>
              </a:spcAft>
            </a:pPr>
            <a:r>
              <a:rPr lang="zh-CN" altLang="en-US" sz="1600" b="1" spc="100" dirty="0">
                <a:solidFill>
                  <a:schemeClr val="bg1"/>
                </a:solidFill>
                <a:uFillTx/>
                <a:latin typeface="+mj-ea"/>
                <a:ea typeface="+mj-ea"/>
                <a:sym typeface="MiSans" panose="00000500000000000000" pitchFamily="2" charset="-122"/>
              </a:rPr>
              <a:t>此处输入标题文案</a:t>
            </a:r>
          </a:p>
        </p:txBody>
      </p:sp>
      <p:sp>
        <p:nvSpPr>
          <p:cNvPr id="27" name="文本框 26"/>
          <p:cNvSpPr txBox="1"/>
          <p:nvPr>
            <p:custDataLst>
              <p:tags r:id="rId15"/>
            </p:custDataLst>
          </p:nvPr>
        </p:nvSpPr>
        <p:spPr>
          <a:xfrm>
            <a:off x="5036946" y="2664401"/>
            <a:ext cx="2100454" cy="362792"/>
          </a:xfrm>
          <a:prstGeom prst="rect">
            <a:avLst/>
          </a:prstGeom>
          <a:noFill/>
        </p:spPr>
        <p:txBody>
          <a:bodyPr wrap="square" rtlCol="0" anchor="ctr" anchorCtr="0">
            <a:spAutoFit/>
          </a:bodyPr>
          <a:lstStyle/>
          <a:p>
            <a:pPr marL="0" algn="ctr">
              <a:lnSpc>
                <a:spcPct val="120000"/>
              </a:lnSpc>
              <a:spcBef>
                <a:spcPts val="0"/>
              </a:spcBef>
              <a:spcAft>
                <a:spcPts val="800"/>
              </a:spcAft>
            </a:pPr>
            <a:r>
              <a:rPr lang="zh-CN" altLang="en-US" sz="1600" b="1" spc="100" dirty="0">
                <a:solidFill>
                  <a:schemeClr val="bg1"/>
                </a:solidFill>
                <a:uFillTx/>
                <a:latin typeface="+mj-ea"/>
                <a:ea typeface="+mj-ea"/>
                <a:sym typeface="MiSans" panose="00000500000000000000" pitchFamily="2" charset="-122"/>
              </a:rPr>
              <a:t>此处输入标题文案</a:t>
            </a:r>
          </a:p>
        </p:txBody>
      </p:sp>
      <p:sp>
        <p:nvSpPr>
          <p:cNvPr id="29" name="矩形: 圆角 28"/>
          <p:cNvSpPr/>
          <p:nvPr>
            <p:custDataLst>
              <p:tags r:id="rId16"/>
            </p:custDataLst>
          </p:nvPr>
        </p:nvSpPr>
        <p:spPr>
          <a:xfrm>
            <a:off x="7004658" y="3781329"/>
            <a:ext cx="2361058" cy="2361058"/>
          </a:xfrm>
          <a:prstGeom prst="roundRect">
            <a:avLst>
              <a:gd name="adj" fmla="val 1498"/>
            </a:avLst>
          </a:prstGeom>
          <a:gradFill flip="none" rotWithShape="1">
            <a:gsLst>
              <a:gs pos="0">
                <a:schemeClr val="accent1">
                  <a:lumMod val="5000"/>
                  <a:lumOff val="95000"/>
                  <a:alpha val="10000"/>
                </a:schemeClr>
              </a:gs>
              <a:gs pos="57000">
                <a:schemeClr val="accent1">
                  <a:lumMod val="45000"/>
                  <a:lumOff val="55000"/>
                  <a:alpha val="0"/>
                </a:schemeClr>
              </a:gs>
            </a:gsLst>
            <a:lin ang="13500000" scaled="1"/>
            <a:tileRect/>
          </a:gradFill>
          <a:ln w="12700" cap="rnd">
            <a:gradFill flip="none" rotWithShape="1">
              <a:gsLst>
                <a:gs pos="71000">
                  <a:schemeClr val="bg1">
                    <a:alpha val="0"/>
                  </a:schemeClr>
                </a:gs>
                <a:gs pos="100000">
                  <a:schemeClr val="bg1"/>
                </a:gs>
              </a:gsLst>
              <a:lin ang="13500000" scaled="1"/>
              <a:tileRect/>
            </a:gradFill>
            <a:prstDash val="solid"/>
            <a:round/>
          </a:ln>
          <a:effectLst>
            <a:outerShdw blurRad="330200" dist="127000" algn="ctr" rotWithShape="0">
              <a:schemeClr val="accent1">
                <a:lumMod val="75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0" name="椭圆 29"/>
          <p:cNvSpPr/>
          <p:nvPr>
            <p:custDataLst>
              <p:tags r:id="rId17"/>
            </p:custDataLst>
          </p:nvPr>
        </p:nvSpPr>
        <p:spPr>
          <a:xfrm>
            <a:off x="7776119" y="3454608"/>
            <a:ext cx="818136" cy="818136"/>
          </a:xfrm>
          <a:prstGeom prst="ellipse">
            <a:avLst/>
          </a:prstGeom>
          <a:solidFill>
            <a:schemeClr val="lt1"/>
          </a:solidFill>
          <a:ln w="12700" cap="rnd">
            <a:noFill/>
            <a:prstDash val="solid"/>
            <a:round/>
          </a:ln>
          <a:effectLst>
            <a:outerShdw blurRad="254000" dist="127000" algn="ctr" rotWithShape="0">
              <a:schemeClr val="lt1">
                <a:lumMod val="6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latin typeface="MiSans" panose="00000500000000000000" pitchFamily="2" charset="-122"/>
              <a:ea typeface="MiSans" panose="00000500000000000000" pitchFamily="2" charset="-122"/>
              <a:sym typeface="MiSans" panose="00000500000000000000" pitchFamily="2" charset="-122"/>
            </a:endParaRPr>
          </a:p>
        </p:txBody>
      </p:sp>
      <p:sp>
        <p:nvSpPr>
          <p:cNvPr id="31" name="椭圆 30"/>
          <p:cNvSpPr/>
          <p:nvPr>
            <p:custDataLst>
              <p:tags r:id="rId18"/>
            </p:custDataLst>
          </p:nvPr>
        </p:nvSpPr>
        <p:spPr>
          <a:xfrm>
            <a:off x="7862133" y="3540622"/>
            <a:ext cx="646107" cy="646107"/>
          </a:xfrm>
          <a:prstGeom prst="ellipse">
            <a:avLst/>
          </a:prstGeom>
          <a:gradFill flip="none" rotWithShape="1">
            <a:gsLst>
              <a:gs pos="0">
                <a:schemeClr val="accent1">
                  <a:lumMod val="20000"/>
                  <a:lumOff val="80000"/>
                </a:schemeClr>
              </a:gs>
              <a:gs pos="100000">
                <a:schemeClr val="accent2"/>
              </a:gs>
            </a:gsLst>
            <a:path path="circle">
              <a:fillToRect r="100000" b="100000"/>
            </a:path>
            <a:tileRect l="-100000" t="-100000"/>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7500"/>
          </a:bodyPr>
          <a:lstStyle/>
          <a:p>
            <a:pPr algn="ctr"/>
            <a:r>
              <a:rPr lang="en-US" altLang="zh-CN" sz="2400" b="1">
                <a:solidFill>
                  <a:schemeClr val="tx1">
                    <a:lumMod val="50000"/>
                  </a:schemeClr>
                </a:solidFill>
                <a:latin typeface="+mj-ea"/>
                <a:ea typeface="+mj-ea"/>
                <a:sym typeface="MiSans" panose="00000500000000000000" pitchFamily="2" charset="-122"/>
              </a:rPr>
              <a:t>5</a:t>
            </a:r>
          </a:p>
        </p:txBody>
      </p:sp>
      <p:sp>
        <p:nvSpPr>
          <p:cNvPr id="32" name="矩形: 圆角 31"/>
          <p:cNvSpPr/>
          <p:nvPr>
            <p:custDataLst>
              <p:tags r:id="rId19"/>
            </p:custDataLst>
          </p:nvPr>
        </p:nvSpPr>
        <p:spPr>
          <a:xfrm>
            <a:off x="3048521" y="3781329"/>
            <a:ext cx="2361058" cy="2361058"/>
          </a:xfrm>
          <a:prstGeom prst="roundRect">
            <a:avLst>
              <a:gd name="adj" fmla="val 1498"/>
            </a:avLst>
          </a:prstGeom>
          <a:gradFill flip="none" rotWithShape="1">
            <a:gsLst>
              <a:gs pos="0">
                <a:schemeClr val="accent1">
                  <a:lumMod val="5000"/>
                  <a:lumOff val="95000"/>
                  <a:alpha val="10000"/>
                </a:schemeClr>
              </a:gs>
              <a:gs pos="57000">
                <a:schemeClr val="accent1">
                  <a:lumMod val="45000"/>
                  <a:lumOff val="55000"/>
                  <a:alpha val="0"/>
                </a:schemeClr>
              </a:gs>
            </a:gsLst>
            <a:lin ang="13500000" scaled="1"/>
            <a:tileRect/>
          </a:gradFill>
          <a:ln w="12700" cap="rnd">
            <a:gradFill flip="none" rotWithShape="1">
              <a:gsLst>
                <a:gs pos="71000">
                  <a:schemeClr val="bg1">
                    <a:alpha val="0"/>
                  </a:schemeClr>
                </a:gs>
                <a:gs pos="100000">
                  <a:schemeClr val="bg1"/>
                </a:gs>
              </a:gsLst>
              <a:lin ang="13500000" scaled="1"/>
              <a:tileRect/>
            </a:gradFill>
            <a:prstDash val="solid"/>
            <a:round/>
          </a:ln>
          <a:effectLst>
            <a:outerShdw blurRad="330200" dist="127000" algn="ctr" rotWithShape="0">
              <a:schemeClr val="accent1">
                <a:lumMod val="75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33" name="椭圆 32"/>
          <p:cNvSpPr/>
          <p:nvPr>
            <p:custDataLst>
              <p:tags r:id="rId20"/>
            </p:custDataLst>
          </p:nvPr>
        </p:nvSpPr>
        <p:spPr>
          <a:xfrm>
            <a:off x="3819982" y="3454608"/>
            <a:ext cx="818136" cy="818136"/>
          </a:xfrm>
          <a:prstGeom prst="ellipse">
            <a:avLst/>
          </a:prstGeom>
          <a:solidFill>
            <a:schemeClr val="lt1"/>
          </a:solidFill>
          <a:ln w="12700" cap="rnd">
            <a:noFill/>
            <a:prstDash val="solid"/>
            <a:round/>
          </a:ln>
          <a:effectLst>
            <a:outerShdw blurRad="254000" dist="127000" algn="ctr" rotWithShape="0">
              <a:schemeClr val="lt1">
                <a:lumMod val="6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latin typeface="MiSans" panose="00000500000000000000" pitchFamily="2" charset="-122"/>
              <a:ea typeface="MiSans" panose="00000500000000000000" pitchFamily="2" charset="-122"/>
              <a:sym typeface="MiSans" panose="00000500000000000000" pitchFamily="2" charset="-122"/>
            </a:endParaRPr>
          </a:p>
        </p:txBody>
      </p:sp>
      <p:sp>
        <p:nvSpPr>
          <p:cNvPr id="34" name="椭圆 33"/>
          <p:cNvSpPr/>
          <p:nvPr>
            <p:custDataLst>
              <p:tags r:id="rId21"/>
            </p:custDataLst>
          </p:nvPr>
        </p:nvSpPr>
        <p:spPr>
          <a:xfrm>
            <a:off x="3905330" y="3540622"/>
            <a:ext cx="646774" cy="646774"/>
          </a:xfrm>
          <a:prstGeom prst="ellipse">
            <a:avLst/>
          </a:prstGeom>
          <a:gradFill flip="none" rotWithShape="1">
            <a:gsLst>
              <a:gs pos="0">
                <a:schemeClr val="accent1">
                  <a:lumMod val="20000"/>
                  <a:lumOff val="80000"/>
                </a:schemeClr>
              </a:gs>
              <a:gs pos="100000">
                <a:schemeClr val="accent2"/>
              </a:gs>
            </a:gsLst>
            <a:path path="circle">
              <a:fillToRect r="100000" b="100000"/>
            </a:path>
            <a:tileRect l="-100000" t="-100000"/>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7500"/>
          </a:bodyPr>
          <a:lstStyle/>
          <a:p>
            <a:pPr algn="ctr"/>
            <a:r>
              <a:rPr lang="en-US" altLang="zh-CN" sz="2400" b="1">
                <a:solidFill>
                  <a:schemeClr val="tx1">
                    <a:lumMod val="50000"/>
                  </a:schemeClr>
                </a:solidFill>
                <a:latin typeface="+mj-ea"/>
                <a:ea typeface="+mj-ea"/>
                <a:sym typeface="MiSans" panose="00000500000000000000" pitchFamily="2" charset="-122"/>
              </a:rPr>
              <a:t>4</a:t>
            </a:r>
            <a:endParaRPr lang="en-US" altLang="zh-CN" sz="2400" b="1" dirty="0">
              <a:solidFill>
                <a:schemeClr val="tx1">
                  <a:lumMod val="50000"/>
                </a:schemeClr>
              </a:solidFill>
              <a:latin typeface="+mj-ea"/>
              <a:ea typeface="+mj-ea"/>
              <a:sym typeface="MiSans" panose="00000500000000000000" pitchFamily="2" charset="-122"/>
            </a:endParaRPr>
          </a:p>
        </p:txBody>
      </p:sp>
      <p:sp>
        <p:nvSpPr>
          <p:cNvPr id="35" name="文本框 34"/>
          <p:cNvSpPr txBox="1"/>
          <p:nvPr>
            <p:custDataLst>
              <p:tags r:id="rId22"/>
            </p:custDataLst>
          </p:nvPr>
        </p:nvSpPr>
        <p:spPr>
          <a:xfrm>
            <a:off x="3223736" y="4686570"/>
            <a:ext cx="2009962" cy="362792"/>
          </a:xfrm>
          <a:prstGeom prst="rect">
            <a:avLst/>
          </a:prstGeom>
          <a:noFill/>
        </p:spPr>
        <p:txBody>
          <a:bodyPr wrap="square" rtlCol="0" anchor="ctr" anchorCtr="0">
            <a:spAutoFit/>
          </a:bodyPr>
          <a:lstStyle>
            <a:defPPr>
              <a:defRPr lang="zh-CN"/>
            </a:defPPr>
            <a:lvl1pPr algn="ctr">
              <a:lnSpc>
                <a:spcPct val="120000"/>
              </a:lnSpc>
              <a:spcBef>
                <a:spcPts val="0"/>
              </a:spcBef>
              <a:spcAft>
                <a:spcPts val="0"/>
              </a:spcAft>
              <a:defRPr sz="2000" b="1">
                <a:solidFill>
                  <a:schemeClr val="accent1"/>
                </a:solidFill>
                <a:uFillTx/>
                <a:latin typeface="Arial" panose="020B0604020202020204" pitchFamily="34" charset="0"/>
                <a:ea typeface="微软雅黑" panose="020B0503020204020204" charset="-122"/>
              </a:defRPr>
            </a:lvl1pPr>
          </a:lstStyle>
          <a:p>
            <a:pPr marL="0" algn="ctr">
              <a:lnSpc>
                <a:spcPct val="120000"/>
              </a:lnSpc>
              <a:spcBef>
                <a:spcPts val="0"/>
              </a:spcBef>
              <a:spcAft>
                <a:spcPts val="800"/>
              </a:spcAft>
            </a:pPr>
            <a:r>
              <a:rPr lang="zh-CN" altLang="en-US" sz="1600" b="1" spc="100" dirty="0">
                <a:solidFill>
                  <a:schemeClr val="bg1"/>
                </a:solidFill>
                <a:uFillTx/>
                <a:latin typeface="+mj-ea"/>
                <a:ea typeface="+mj-ea"/>
                <a:sym typeface="MiSans" panose="00000500000000000000" pitchFamily="2" charset="-122"/>
              </a:rPr>
              <a:t>此处输入标题文案</a:t>
            </a:r>
          </a:p>
        </p:txBody>
      </p:sp>
      <p:sp>
        <p:nvSpPr>
          <p:cNvPr id="36" name="文本框 35"/>
          <p:cNvSpPr txBox="1"/>
          <p:nvPr>
            <p:custDataLst>
              <p:tags r:id="rId23"/>
            </p:custDataLst>
          </p:nvPr>
        </p:nvSpPr>
        <p:spPr>
          <a:xfrm>
            <a:off x="7228695" y="4686570"/>
            <a:ext cx="1912318" cy="362792"/>
          </a:xfrm>
          <a:prstGeom prst="rect">
            <a:avLst/>
          </a:prstGeom>
          <a:noFill/>
        </p:spPr>
        <p:txBody>
          <a:bodyPr wrap="square" rtlCol="0" anchor="ctr" anchorCtr="0">
            <a:spAutoFit/>
          </a:bodyPr>
          <a:lstStyle/>
          <a:p>
            <a:pPr marL="0" algn="ctr">
              <a:lnSpc>
                <a:spcPct val="120000"/>
              </a:lnSpc>
              <a:spcBef>
                <a:spcPts val="0"/>
              </a:spcBef>
              <a:spcAft>
                <a:spcPts val="800"/>
              </a:spcAft>
            </a:pPr>
            <a:r>
              <a:rPr lang="zh-CN" altLang="en-US" sz="1600" b="1" spc="100" dirty="0">
                <a:solidFill>
                  <a:schemeClr val="bg1"/>
                </a:solidFill>
                <a:uFillTx/>
                <a:latin typeface="+mj-ea"/>
                <a:ea typeface="+mj-ea"/>
                <a:sym typeface="MiSans" panose="00000500000000000000" pitchFamily="2" charset="-122"/>
              </a:rPr>
              <a:t>此处输入标题文案</a:t>
            </a:r>
          </a:p>
        </p:txBody>
      </p:sp>
      <p:sp>
        <p:nvSpPr>
          <p:cNvPr id="4" name="文本框 3">
            <a:extLst>
              <a:ext uri="{FF2B5EF4-FFF2-40B4-BE49-F238E27FC236}">
                <a16:creationId xmlns:a16="http://schemas.microsoft.com/office/drawing/2014/main" id="{263B61B9-D6E9-CAC4-E911-0AEC701DA55D}"/>
              </a:ext>
            </a:extLst>
          </p:cNvPr>
          <p:cNvSpPr txBox="1"/>
          <p:nvPr>
            <p:custDataLst>
              <p:tags r:id="rId24"/>
            </p:custDataLst>
          </p:nvPr>
        </p:nvSpPr>
        <p:spPr>
          <a:xfrm>
            <a:off x="9006651" y="3078597"/>
            <a:ext cx="1975674" cy="658257"/>
          </a:xfrm>
          <a:prstGeom prst="rect">
            <a:avLst/>
          </a:prstGeom>
          <a:noFill/>
        </p:spPr>
        <p:txBody>
          <a:bodyPr wrap="square" rtlCol="0" anchor="ctr" anchorCtr="0">
            <a:spAutoFit/>
          </a:bodyPr>
          <a:lstStyle/>
          <a:p>
            <a:pPr marL="0" algn="ctr">
              <a:lnSpc>
                <a:spcPct val="120000"/>
              </a:lnSpc>
              <a:spcBef>
                <a:spcPts val="0"/>
              </a:spcBef>
            </a:pPr>
            <a:r>
              <a:rPr lang="zh-CN" altLang="en-US" sz="1600" spc="100" dirty="0">
                <a:solidFill>
                  <a:schemeClr val="bg1"/>
                </a:solidFill>
                <a:uFillTx/>
                <a:latin typeface="+mn-ea"/>
                <a:sym typeface="MiSans" panose="00000500000000000000" pitchFamily="2" charset="-122"/>
              </a:rPr>
              <a:t>此处输入文本内容</a:t>
            </a:r>
            <a:endParaRPr lang="en-US" altLang="zh-CN" sz="1600" spc="100" dirty="0">
              <a:solidFill>
                <a:schemeClr val="bg1"/>
              </a:solidFill>
              <a:uFillTx/>
              <a:latin typeface="+mn-ea"/>
              <a:sym typeface="MiSans" panose="00000500000000000000" pitchFamily="2" charset="-122"/>
            </a:endParaRPr>
          </a:p>
          <a:p>
            <a:pPr algn="ctr">
              <a:lnSpc>
                <a:spcPct val="120000"/>
              </a:lnSpc>
            </a:pPr>
            <a:r>
              <a:rPr lang="zh-CN" altLang="en-US" sz="1600" spc="100" dirty="0">
                <a:solidFill>
                  <a:schemeClr val="bg1"/>
                </a:solidFill>
                <a:uFillTx/>
                <a:latin typeface="+mn-ea"/>
                <a:sym typeface="MiSans" panose="00000500000000000000" pitchFamily="2" charset="-122"/>
              </a:rPr>
              <a:t>此处输入文本内容</a:t>
            </a:r>
          </a:p>
        </p:txBody>
      </p:sp>
      <p:sp>
        <p:nvSpPr>
          <p:cNvPr id="5" name="文本框 4">
            <a:extLst>
              <a:ext uri="{FF2B5EF4-FFF2-40B4-BE49-F238E27FC236}">
                <a16:creationId xmlns:a16="http://schemas.microsoft.com/office/drawing/2014/main" id="{ED027CA8-0244-2DF0-7673-E31EE1030A09}"/>
              </a:ext>
            </a:extLst>
          </p:cNvPr>
          <p:cNvSpPr txBox="1"/>
          <p:nvPr>
            <p:custDataLst>
              <p:tags r:id="rId25"/>
            </p:custDataLst>
          </p:nvPr>
        </p:nvSpPr>
        <p:spPr>
          <a:xfrm>
            <a:off x="1078194" y="3078597"/>
            <a:ext cx="2233704" cy="658257"/>
          </a:xfrm>
          <a:prstGeom prst="rect">
            <a:avLst/>
          </a:prstGeom>
          <a:noFill/>
        </p:spPr>
        <p:txBody>
          <a:bodyPr wrap="square" rtlCol="0" anchor="ctr" anchorCtr="0">
            <a:spAutoFit/>
          </a:bodyPr>
          <a:lstStyle/>
          <a:p>
            <a:pPr marL="0" algn="ctr">
              <a:lnSpc>
                <a:spcPct val="120000"/>
              </a:lnSpc>
              <a:spcBef>
                <a:spcPts val="0"/>
              </a:spcBef>
            </a:pPr>
            <a:r>
              <a:rPr lang="zh-CN" altLang="en-US" sz="1600" spc="100" dirty="0">
                <a:solidFill>
                  <a:schemeClr val="bg1"/>
                </a:solidFill>
                <a:uFillTx/>
                <a:latin typeface="+mn-ea"/>
                <a:sym typeface="MiSans" panose="00000500000000000000" pitchFamily="2" charset="-122"/>
              </a:rPr>
              <a:t>此处输入文本内容</a:t>
            </a:r>
            <a:endParaRPr lang="en-US" altLang="zh-CN" sz="1600" spc="100" dirty="0">
              <a:solidFill>
                <a:schemeClr val="bg1"/>
              </a:solidFill>
              <a:uFillTx/>
              <a:latin typeface="+mn-ea"/>
              <a:sym typeface="MiSans" panose="00000500000000000000" pitchFamily="2" charset="-122"/>
            </a:endParaRPr>
          </a:p>
          <a:p>
            <a:pPr algn="ctr">
              <a:lnSpc>
                <a:spcPct val="120000"/>
              </a:lnSpc>
            </a:pPr>
            <a:r>
              <a:rPr lang="zh-CN" altLang="en-US" sz="1600" spc="100" dirty="0">
                <a:solidFill>
                  <a:schemeClr val="bg1"/>
                </a:solidFill>
                <a:uFillTx/>
                <a:latin typeface="+mn-ea"/>
                <a:sym typeface="MiSans" panose="00000500000000000000" pitchFamily="2" charset="-122"/>
              </a:rPr>
              <a:t>此处输入文本内容</a:t>
            </a:r>
          </a:p>
        </p:txBody>
      </p:sp>
      <p:sp>
        <p:nvSpPr>
          <p:cNvPr id="6" name="文本框 5">
            <a:extLst>
              <a:ext uri="{FF2B5EF4-FFF2-40B4-BE49-F238E27FC236}">
                <a16:creationId xmlns:a16="http://schemas.microsoft.com/office/drawing/2014/main" id="{BFB77DA3-72C2-5264-28EF-F4BA9C081B9D}"/>
              </a:ext>
            </a:extLst>
          </p:cNvPr>
          <p:cNvSpPr txBox="1"/>
          <p:nvPr>
            <p:custDataLst>
              <p:tags r:id="rId26"/>
            </p:custDataLst>
          </p:nvPr>
        </p:nvSpPr>
        <p:spPr>
          <a:xfrm>
            <a:off x="5036946" y="3078597"/>
            <a:ext cx="2100454" cy="658257"/>
          </a:xfrm>
          <a:prstGeom prst="rect">
            <a:avLst/>
          </a:prstGeom>
          <a:noFill/>
        </p:spPr>
        <p:txBody>
          <a:bodyPr wrap="square" rtlCol="0" anchor="ctr" anchorCtr="0">
            <a:spAutoFit/>
          </a:bodyPr>
          <a:lstStyle/>
          <a:p>
            <a:pPr marL="0" algn="ctr">
              <a:lnSpc>
                <a:spcPct val="120000"/>
              </a:lnSpc>
              <a:spcBef>
                <a:spcPts val="0"/>
              </a:spcBef>
            </a:pPr>
            <a:r>
              <a:rPr lang="zh-CN" altLang="en-US" sz="1600" spc="100" dirty="0">
                <a:solidFill>
                  <a:schemeClr val="bg1"/>
                </a:solidFill>
                <a:uFillTx/>
                <a:latin typeface="+mn-ea"/>
                <a:sym typeface="MiSans" panose="00000500000000000000" pitchFamily="2" charset="-122"/>
              </a:rPr>
              <a:t>此处输入文本内容</a:t>
            </a:r>
            <a:endParaRPr lang="en-US" altLang="zh-CN" sz="1600" spc="100" dirty="0">
              <a:solidFill>
                <a:schemeClr val="bg1"/>
              </a:solidFill>
              <a:uFillTx/>
              <a:latin typeface="+mn-ea"/>
              <a:sym typeface="MiSans" panose="00000500000000000000" pitchFamily="2" charset="-122"/>
            </a:endParaRPr>
          </a:p>
          <a:p>
            <a:pPr algn="ctr">
              <a:lnSpc>
                <a:spcPct val="120000"/>
              </a:lnSpc>
            </a:pPr>
            <a:r>
              <a:rPr lang="zh-CN" altLang="en-US" sz="1600" spc="100" dirty="0">
                <a:solidFill>
                  <a:schemeClr val="bg1"/>
                </a:solidFill>
                <a:uFillTx/>
                <a:latin typeface="+mn-ea"/>
                <a:sym typeface="MiSans" panose="00000500000000000000" pitchFamily="2" charset="-122"/>
              </a:rPr>
              <a:t>此处输入文本内容</a:t>
            </a:r>
          </a:p>
        </p:txBody>
      </p:sp>
      <p:sp>
        <p:nvSpPr>
          <p:cNvPr id="7" name="文本框 6">
            <a:extLst>
              <a:ext uri="{FF2B5EF4-FFF2-40B4-BE49-F238E27FC236}">
                <a16:creationId xmlns:a16="http://schemas.microsoft.com/office/drawing/2014/main" id="{A876C619-2651-C6AA-89B0-68FBB0EE1A6C}"/>
              </a:ext>
            </a:extLst>
          </p:cNvPr>
          <p:cNvSpPr txBox="1"/>
          <p:nvPr>
            <p:custDataLst>
              <p:tags r:id="rId27"/>
            </p:custDataLst>
          </p:nvPr>
        </p:nvSpPr>
        <p:spPr>
          <a:xfrm>
            <a:off x="3223736" y="5030253"/>
            <a:ext cx="2009962" cy="658257"/>
          </a:xfrm>
          <a:prstGeom prst="rect">
            <a:avLst/>
          </a:prstGeom>
          <a:noFill/>
        </p:spPr>
        <p:txBody>
          <a:bodyPr wrap="square" rtlCol="0" anchor="ctr" anchorCtr="0">
            <a:spAutoFit/>
          </a:bodyPr>
          <a:lstStyle>
            <a:defPPr>
              <a:defRPr lang="zh-CN"/>
            </a:defPPr>
            <a:lvl1pPr algn="ctr">
              <a:lnSpc>
                <a:spcPct val="120000"/>
              </a:lnSpc>
              <a:spcBef>
                <a:spcPts val="0"/>
              </a:spcBef>
              <a:spcAft>
                <a:spcPts val="0"/>
              </a:spcAft>
              <a:defRPr sz="2000" b="1">
                <a:solidFill>
                  <a:schemeClr val="accent1"/>
                </a:solidFill>
                <a:uFillTx/>
                <a:latin typeface="Arial" panose="020B0604020202020204" pitchFamily="34" charset="0"/>
                <a:ea typeface="微软雅黑" panose="020B0503020204020204" charset="-122"/>
              </a:defRPr>
            </a:lvl1pPr>
          </a:lstStyle>
          <a:p>
            <a:pPr marL="0" algn="ctr">
              <a:lnSpc>
                <a:spcPct val="120000"/>
              </a:lnSpc>
              <a:spcBef>
                <a:spcPts val="0"/>
              </a:spcBef>
            </a:pPr>
            <a:r>
              <a:rPr lang="zh-CN" altLang="en-US" sz="1600" spc="100" dirty="0">
                <a:solidFill>
                  <a:schemeClr val="bg1"/>
                </a:solidFill>
                <a:uFillTx/>
                <a:latin typeface="+mn-ea"/>
                <a:ea typeface="+mn-ea"/>
                <a:sym typeface="MiSans" panose="00000500000000000000" pitchFamily="2" charset="-122"/>
              </a:rPr>
              <a:t>此处输入文本内容</a:t>
            </a:r>
            <a:endParaRPr lang="en-US" altLang="zh-CN" sz="1600" spc="100" dirty="0">
              <a:solidFill>
                <a:schemeClr val="bg1"/>
              </a:solidFill>
              <a:uFillTx/>
              <a:latin typeface="+mn-ea"/>
              <a:ea typeface="+mn-ea"/>
              <a:sym typeface="MiSans" panose="00000500000000000000" pitchFamily="2" charset="-122"/>
            </a:endParaRPr>
          </a:p>
          <a:p>
            <a:pPr algn="ctr">
              <a:lnSpc>
                <a:spcPct val="120000"/>
              </a:lnSpc>
            </a:pPr>
            <a:r>
              <a:rPr lang="zh-CN" altLang="en-US" sz="1600" spc="100" dirty="0">
                <a:solidFill>
                  <a:schemeClr val="bg1"/>
                </a:solidFill>
                <a:uFillTx/>
                <a:latin typeface="+mn-ea"/>
                <a:ea typeface="+mn-ea"/>
                <a:sym typeface="MiSans" panose="00000500000000000000" pitchFamily="2" charset="-122"/>
              </a:rPr>
              <a:t>此处输入文本内容</a:t>
            </a:r>
          </a:p>
        </p:txBody>
      </p:sp>
      <p:sp>
        <p:nvSpPr>
          <p:cNvPr id="8" name="文本框 7">
            <a:extLst>
              <a:ext uri="{FF2B5EF4-FFF2-40B4-BE49-F238E27FC236}">
                <a16:creationId xmlns:a16="http://schemas.microsoft.com/office/drawing/2014/main" id="{3FE69350-6A91-FE73-09AD-0F0E36F90661}"/>
              </a:ext>
            </a:extLst>
          </p:cNvPr>
          <p:cNvSpPr txBox="1"/>
          <p:nvPr>
            <p:custDataLst>
              <p:tags r:id="rId28"/>
            </p:custDataLst>
          </p:nvPr>
        </p:nvSpPr>
        <p:spPr>
          <a:xfrm>
            <a:off x="7228695" y="5030253"/>
            <a:ext cx="1912318" cy="658257"/>
          </a:xfrm>
          <a:prstGeom prst="rect">
            <a:avLst/>
          </a:prstGeom>
          <a:noFill/>
        </p:spPr>
        <p:txBody>
          <a:bodyPr wrap="square" rtlCol="0" anchor="ctr" anchorCtr="0">
            <a:spAutoFit/>
          </a:bodyPr>
          <a:lstStyle/>
          <a:p>
            <a:pPr marL="0" algn="ctr">
              <a:lnSpc>
                <a:spcPct val="120000"/>
              </a:lnSpc>
              <a:spcBef>
                <a:spcPts val="0"/>
              </a:spcBef>
            </a:pPr>
            <a:r>
              <a:rPr lang="zh-CN" altLang="en-US" sz="1600" spc="100" dirty="0">
                <a:solidFill>
                  <a:schemeClr val="bg1"/>
                </a:solidFill>
                <a:uFillTx/>
                <a:latin typeface="+mn-ea"/>
                <a:sym typeface="MiSans" panose="00000500000000000000" pitchFamily="2" charset="-122"/>
              </a:rPr>
              <a:t>此处输入文本内容</a:t>
            </a:r>
            <a:endParaRPr lang="en-US" altLang="zh-CN" sz="1600" spc="100" dirty="0">
              <a:solidFill>
                <a:schemeClr val="bg1"/>
              </a:solidFill>
              <a:uFillTx/>
              <a:latin typeface="+mn-ea"/>
              <a:sym typeface="MiSans" panose="00000500000000000000" pitchFamily="2" charset="-122"/>
            </a:endParaRPr>
          </a:p>
          <a:p>
            <a:pPr algn="ctr">
              <a:lnSpc>
                <a:spcPct val="120000"/>
              </a:lnSpc>
            </a:pPr>
            <a:r>
              <a:rPr lang="zh-CN" altLang="en-US" sz="1600" spc="100" dirty="0">
                <a:solidFill>
                  <a:schemeClr val="bg1"/>
                </a:solidFill>
                <a:uFillTx/>
                <a:latin typeface="+mn-ea"/>
                <a:sym typeface="MiSans" panose="00000500000000000000" pitchFamily="2" charset="-122"/>
              </a:rPr>
              <a:t>此处输入文本内容</a:t>
            </a:r>
          </a:p>
        </p:txBody>
      </p:sp>
    </p:spTree>
    <p:custDataLst>
      <p:tags r:id="rId1"/>
    </p:custData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a:xfrm>
          <a:off x="0" y="0"/>
          <a:ext cx="0" cy="0"/>
          <a:chOff x="0" y="0"/>
          <a:chExt cx="0" cy="0"/>
        </a:xfrm>
      </p:grpSpPr>
      <p:sp>
        <p:nvSpPr>
          <p:cNvPr id="256" name="文本框 6"/>
          <p:cNvSpPr txBox="1"/>
          <p:nvPr>
            <p:custDataLst>
              <p:tags r:id="rId2"/>
            </p:custDataLst>
          </p:nvPr>
        </p:nvSpPr>
        <p:spPr>
          <a:xfrm>
            <a:off x="762006" y="287184"/>
            <a:ext cx="10972888" cy="492443"/>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spAutoFit/>
          </a:bodyPr>
          <a:lstStyle>
            <a:defPPr>
              <a:defRPr lang="zh-CN"/>
            </a:defPPr>
            <a:lvl1pPr>
              <a:lnSpc>
                <a:spcPct val="100000"/>
              </a:lnSpc>
              <a:spcBef>
                <a:spcPts val="0"/>
              </a:spcBef>
              <a:spcAft>
                <a:spcPts val="0"/>
              </a:spcAft>
              <a:defRPr sz="3200" b="1" spc="330">
                <a:solidFill>
                  <a:schemeClr val="lt1"/>
                </a:solidFill>
                <a:latin typeface="+mj-ea"/>
                <a:ea typeface="+mj-ea"/>
                <a:cs typeface="微软雅黑" panose="020B0503020204020204" charset="-122"/>
              </a:defRPr>
            </a:lvl1pPr>
          </a:lstStyle>
          <a:p>
            <a:r>
              <a:rPr lang="zh-CN" dirty="0" err="1">
                <a:sym typeface="MiSans" panose="00000500000000000000" pitchFamily="2" charset="-122"/>
              </a:rPr>
              <a:t>工作挑战</a:t>
            </a:r>
          </a:p>
        </p:txBody>
      </p:sp>
      <p:cxnSp>
        <p:nvCxnSpPr>
          <p:cNvPr id="3" name="直接连接符 2"/>
          <p:cNvCxnSpPr/>
          <p:nvPr>
            <p:custDataLst>
              <p:tags r:id="rId3"/>
            </p:custDataLst>
          </p:nvPr>
        </p:nvCxnSpPr>
        <p:spPr>
          <a:xfrm>
            <a:off x="533404" y="304800"/>
            <a:ext cx="0" cy="457204"/>
          </a:xfrm>
          <a:prstGeom prst="line">
            <a:avLst/>
          </a:prstGeom>
          <a:ln w="1016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2" name="TextBox 13"/>
          <p:cNvSpPr txBox="1"/>
          <p:nvPr>
            <p:custDataLst>
              <p:tags r:id="rId4"/>
            </p:custDataLst>
          </p:nvPr>
        </p:nvSpPr>
        <p:spPr>
          <a:xfrm>
            <a:off x="1341602" y="1475377"/>
            <a:ext cx="2300994" cy="1094498"/>
          </a:xfrm>
          <a:prstGeom prst="rect">
            <a:avLst/>
          </a:prstGeom>
          <a:noFill/>
        </p:spPr>
        <p:txBody>
          <a:bodyPr lIns="91440" tIns="45720" rIns="91440" bIns="45720" anchor="ctr" anchorCtr="0">
            <a:normAutofit/>
          </a:bodyPr>
          <a:lstStyle>
            <a:defPPr>
              <a:defRPr lang="zh-CN"/>
            </a:defPPr>
            <a:lvl1pPr algn="ctr" defTabSz="1216660">
              <a:lnSpc>
                <a:spcPct val="120000"/>
              </a:lnSpc>
              <a:spcBef>
                <a:spcPct val="20000"/>
              </a:spcBef>
              <a:defRPr sz="1600" spc="150">
                <a:solidFill>
                  <a:schemeClr val="tx1">
                    <a:lumMod val="75000"/>
                    <a:lumOff val="25000"/>
                  </a:schemeClr>
                </a:solidFill>
                <a:latin typeface="微软雅黑" panose="020B0503020204020204" charset="-122"/>
                <a:ea typeface="微软雅黑" panose="020B0503020204020204" charset="-122"/>
              </a:defRPr>
            </a:lvl1pPr>
          </a:lstStyle>
          <a:p>
            <a:pPr marL="0" algn="l">
              <a:lnSpc>
                <a:spcPct val="120000"/>
              </a:lnSpc>
              <a:spcBef>
                <a:spcPts val="0"/>
              </a:spcBef>
            </a:pPr>
            <a:r>
              <a:rPr lang="zh-CN" altLang="en-US" sz="1800" spc="100" dirty="0">
                <a:solidFill>
                  <a:schemeClr val="bg1"/>
                </a:solidFill>
                <a:uFillTx/>
                <a:latin typeface="+mn-ea"/>
                <a:ea typeface="+mn-ea"/>
                <a:sym typeface="MiSans" panose="00000500000000000000" pitchFamily="2" charset="-122"/>
              </a:rPr>
              <a:t>此处输入文本内容</a:t>
            </a:r>
            <a:endParaRPr lang="en-US" altLang="zh-CN" sz="1800" spc="100" dirty="0">
              <a:solidFill>
                <a:schemeClr val="bg1"/>
              </a:solidFill>
              <a:uFillTx/>
              <a:latin typeface="+mn-ea"/>
              <a:ea typeface="+mn-ea"/>
              <a:sym typeface="MiSans" panose="00000500000000000000" pitchFamily="2" charset="-122"/>
            </a:endParaRPr>
          </a:p>
          <a:p>
            <a:pPr algn="l">
              <a:lnSpc>
                <a:spcPct val="120000"/>
              </a:lnSpc>
            </a:pPr>
            <a:r>
              <a:rPr lang="zh-CN" altLang="en-US" sz="1800" spc="100" dirty="0">
                <a:solidFill>
                  <a:schemeClr val="bg1"/>
                </a:solidFill>
                <a:uFillTx/>
                <a:latin typeface="+mn-ea"/>
                <a:ea typeface="+mn-ea"/>
                <a:sym typeface="MiSans" panose="00000500000000000000" pitchFamily="2" charset="-122"/>
              </a:rPr>
              <a:t>此处输入文本内容</a:t>
            </a:r>
          </a:p>
        </p:txBody>
      </p:sp>
      <p:sp>
        <p:nvSpPr>
          <p:cNvPr id="25" name="TextBox 13"/>
          <p:cNvSpPr txBox="1"/>
          <p:nvPr>
            <p:custDataLst>
              <p:tags r:id="rId5"/>
            </p:custDataLst>
          </p:nvPr>
        </p:nvSpPr>
        <p:spPr>
          <a:xfrm>
            <a:off x="8548163" y="1609925"/>
            <a:ext cx="2288352" cy="1094498"/>
          </a:xfrm>
          <a:prstGeom prst="rect">
            <a:avLst/>
          </a:prstGeom>
          <a:noFill/>
        </p:spPr>
        <p:txBody>
          <a:bodyPr lIns="91440" tIns="45720" rIns="91440" bIns="45720" anchor="ctr" anchorCtr="0">
            <a:normAutofit/>
          </a:bodyPr>
          <a:lstStyle>
            <a:defPPr>
              <a:defRPr lang="zh-CN"/>
            </a:defPPr>
            <a:lvl1pPr algn="ctr" defTabSz="1216660">
              <a:lnSpc>
                <a:spcPct val="120000"/>
              </a:lnSpc>
              <a:spcBef>
                <a:spcPct val="20000"/>
              </a:spcBef>
              <a:defRPr sz="1600" spc="150">
                <a:solidFill>
                  <a:schemeClr val="tx1">
                    <a:lumMod val="75000"/>
                    <a:lumOff val="25000"/>
                  </a:schemeClr>
                </a:solidFill>
                <a:latin typeface="微软雅黑" panose="020B0503020204020204" charset="-122"/>
                <a:ea typeface="微软雅黑" panose="020B0503020204020204" charset="-122"/>
              </a:defRPr>
            </a:lvl1pPr>
          </a:lstStyle>
          <a:p>
            <a:pPr marL="0" algn="r">
              <a:lnSpc>
                <a:spcPct val="120000"/>
              </a:lnSpc>
              <a:spcBef>
                <a:spcPts val="0"/>
              </a:spcBef>
            </a:pPr>
            <a:r>
              <a:rPr lang="zh-CN" altLang="en-US" sz="1800" spc="100" dirty="0">
                <a:solidFill>
                  <a:schemeClr val="bg1"/>
                </a:solidFill>
                <a:uFillTx/>
                <a:latin typeface="+mn-ea"/>
                <a:ea typeface="+mn-ea"/>
                <a:sym typeface="MiSans" panose="00000500000000000000" pitchFamily="2" charset="-122"/>
              </a:rPr>
              <a:t>此处输入文本内容</a:t>
            </a:r>
            <a:endParaRPr lang="en-US" altLang="zh-CN" sz="1800" spc="100" dirty="0">
              <a:solidFill>
                <a:schemeClr val="bg1"/>
              </a:solidFill>
              <a:uFillTx/>
              <a:latin typeface="+mn-ea"/>
              <a:ea typeface="+mn-ea"/>
              <a:sym typeface="MiSans" panose="00000500000000000000" pitchFamily="2" charset="-122"/>
            </a:endParaRPr>
          </a:p>
          <a:p>
            <a:pPr algn="r">
              <a:lnSpc>
                <a:spcPct val="120000"/>
              </a:lnSpc>
            </a:pPr>
            <a:r>
              <a:rPr lang="zh-CN" altLang="en-US" sz="1800" spc="100" dirty="0">
                <a:solidFill>
                  <a:schemeClr val="bg1"/>
                </a:solidFill>
                <a:uFillTx/>
                <a:latin typeface="+mn-ea"/>
                <a:ea typeface="+mn-ea"/>
                <a:sym typeface="MiSans" panose="00000500000000000000" pitchFamily="2" charset="-122"/>
              </a:rPr>
              <a:t>此处输入文本内容</a:t>
            </a:r>
          </a:p>
        </p:txBody>
      </p:sp>
      <p:sp>
        <p:nvSpPr>
          <p:cNvPr id="28" name="TextBox 13"/>
          <p:cNvSpPr txBox="1"/>
          <p:nvPr>
            <p:custDataLst>
              <p:tags r:id="rId6"/>
            </p:custDataLst>
          </p:nvPr>
        </p:nvSpPr>
        <p:spPr>
          <a:xfrm>
            <a:off x="8655401" y="3614851"/>
            <a:ext cx="2181114" cy="1094498"/>
          </a:xfrm>
          <a:prstGeom prst="rect">
            <a:avLst/>
          </a:prstGeom>
          <a:noFill/>
        </p:spPr>
        <p:txBody>
          <a:bodyPr lIns="91440" tIns="45720" rIns="91440" bIns="45720" anchor="ctr" anchorCtr="0">
            <a:normAutofit/>
          </a:bodyPr>
          <a:lstStyle>
            <a:defPPr>
              <a:defRPr lang="zh-CN"/>
            </a:defPPr>
            <a:lvl1pPr algn="ctr" defTabSz="1216660">
              <a:lnSpc>
                <a:spcPct val="120000"/>
              </a:lnSpc>
              <a:spcBef>
                <a:spcPct val="20000"/>
              </a:spcBef>
              <a:defRPr sz="1600" spc="150">
                <a:solidFill>
                  <a:schemeClr val="tx1">
                    <a:lumMod val="75000"/>
                    <a:lumOff val="25000"/>
                  </a:schemeClr>
                </a:solidFill>
                <a:latin typeface="微软雅黑" panose="020B0503020204020204" charset="-122"/>
                <a:ea typeface="微软雅黑" panose="020B0503020204020204" charset="-122"/>
              </a:defRPr>
            </a:lvl1pPr>
          </a:lstStyle>
          <a:p>
            <a:pPr marL="0" algn="r">
              <a:lnSpc>
                <a:spcPct val="120000"/>
              </a:lnSpc>
              <a:spcBef>
                <a:spcPts val="0"/>
              </a:spcBef>
            </a:pPr>
            <a:r>
              <a:rPr lang="zh-CN" altLang="en-US" sz="1800" spc="100" dirty="0">
                <a:solidFill>
                  <a:schemeClr val="bg1"/>
                </a:solidFill>
                <a:uFillTx/>
                <a:latin typeface="+mn-ea"/>
                <a:ea typeface="+mn-ea"/>
                <a:sym typeface="MiSans" panose="00000500000000000000" pitchFamily="2" charset="-122"/>
              </a:rPr>
              <a:t>此处输入文本内容</a:t>
            </a:r>
            <a:endParaRPr lang="en-US" altLang="zh-CN" sz="1800" spc="100" dirty="0">
              <a:solidFill>
                <a:schemeClr val="bg1"/>
              </a:solidFill>
              <a:uFillTx/>
              <a:latin typeface="+mn-ea"/>
              <a:ea typeface="+mn-ea"/>
              <a:sym typeface="MiSans" panose="00000500000000000000" pitchFamily="2" charset="-122"/>
            </a:endParaRPr>
          </a:p>
          <a:p>
            <a:pPr algn="r">
              <a:lnSpc>
                <a:spcPct val="120000"/>
              </a:lnSpc>
            </a:pPr>
            <a:r>
              <a:rPr lang="zh-CN" altLang="en-US" sz="1800" spc="100" dirty="0">
                <a:solidFill>
                  <a:schemeClr val="bg1"/>
                </a:solidFill>
                <a:uFillTx/>
                <a:latin typeface="+mn-ea"/>
                <a:ea typeface="+mn-ea"/>
                <a:sym typeface="MiSans" panose="00000500000000000000" pitchFamily="2" charset="-122"/>
              </a:rPr>
              <a:t>此处输入文本内容</a:t>
            </a:r>
          </a:p>
        </p:txBody>
      </p:sp>
      <p:sp>
        <p:nvSpPr>
          <p:cNvPr id="34" name="TextBox 13"/>
          <p:cNvSpPr txBox="1"/>
          <p:nvPr>
            <p:custDataLst>
              <p:tags r:id="rId7"/>
            </p:custDataLst>
          </p:nvPr>
        </p:nvSpPr>
        <p:spPr>
          <a:xfrm>
            <a:off x="1341602" y="3614851"/>
            <a:ext cx="2067006" cy="1094498"/>
          </a:xfrm>
          <a:prstGeom prst="rect">
            <a:avLst/>
          </a:prstGeom>
          <a:noFill/>
        </p:spPr>
        <p:txBody>
          <a:bodyPr lIns="91440" tIns="45720" rIns="91440" bIns="45720" anchor="ctr" anchorCtr="0">
            <a:normAutofit fontScale="92500"/>
          </a:bodyPr>
          <a:lstStyle>
            <a:defPPr>
              <a:defRPr lang="zh-CN"/>
            </a:defPPr>
            <a:lvl1pPr algn="ctr" defTabSz="1216660">
              <a:lnSpc>
                <a:spcPct val="120000"/>
              </a:lnSpc>
              <a:spcBef>
                <a:spcPct val="20000"/>
              </a:spcBef>
              <a:defRPr sz="1600" spc="150">
                <a:solidFill>
                  <a:schemeClr val="tx1">
                    <a:lumMod val="75000"/>
                    <a:lumOff val="25000"/>
                  </a:schemeClr>
                </a:solidFill>
                <a:latin typeface="微软雅黑" panose="020B0503020204020204" charset="-122"/>
                <a:ea typeface="微软雅黑" panose="020B0503020204020204" charset="-122"/>
              </a:defRPr>
            </a:lvl1pPr>
          </a:lstStyle>
          <a:p>
            <a:pPr marL="0" algn="ctr">
              <a:lnSpc>
                <a:spcPct val="120000"/>
              </a:lnSpc>
              <a:spcBef>
                <a:spcPts val="0"/>
              </a:spcBef>
            </a:pPr>
            <a:r>
              <a:rPr lang="zh-CN" altLang="en-US" sz="1800" spc="100" dirty="0">
                <a:solidFill>
                  <a:schemeClr val="bg1"/>
                </a:solidFill>
                <a:uFillTx/>
                <a:latin typeface="+mn-ea"/>
                <a:ea typeface="+mn-ea"/>
                <a:sym typeface="MiSans" panose="00000500000000000000" pitchFamily="2" charset="-122"/>
              </a:rPr>
              <a:t>此处输入文本内容</a:t>
            </a:r>
            <a:endParaRPr lang="en-US" altLang="zh-CN" sz="1800" spc="100" dirty="0">
              <a:solidFill>
                <a:schemeClr val="bg1"/>
              </a:solidFill>
              <a:uFillTx/>
              <a:latin typeface="+mn-ea"/>
              <a:ea typeface="+mn-ea"/>
              <a:sym typeface="MiSans" panose="00000500000000000000" pitchFamily="2" charset="-122"/>
            </a:endParaRPr>
          </a:p>
          <a:p>
            <a:pPr algn="ctr">
              <a:lnSpc>
                <a:spcPct val="120000"/>
              </a:lnSpc>
            </a:pPr>
            <a:r>
              <a:rPr lang="zh-CN" altLang="en-US" sz="1800" spc="100" dirty="0">
                <a:solidFill>
                  <a:schemeClr val="bg1"/>
                </a:solidFill>
                <a:uFillTx/>
                <a:latin typeface="+mn-ea"/>
                <a:ea typeface="+mn-ea"/>
                <a:sym typeface="MiSans" panose="00000500000000000000" pitchFamily="2" charset="-122"/>
              </a:rPr>
              <a:t>此处输入文本内容</a:t>
            </a:r>
          </a:p>
        </p:txBody>
      </p:sp>
      <p:sp>
        <p:nvSpPr>
          <p:cNvPr id="37" name="TextBox 13"/>
          <p:cNvSpPr txBox="1"/>
          <p:nvPr>
            <p:custDataLst>
              <p:tags r:id="rId8"/>
            </p:custDataLst>
          </p:nvPr>
        </p:nvSpPr>
        <p:spPr>
          <a:xfrm>
            <a:off x="4798549" y="5223038"/>
            <a:ext cx="2733330" cy="1094498"/>
          </a:xfrm>
          <a:prstGeom prst="rect">
            <a:avLst/>
          </a:prstGeom>
          <a:noFill/>
        </p:spPr>
        <p:txBody>
          <a:bodyPr lIns="91440" tIns="45720" rIns="91440" bIns="45720" anchor="ctr" anchorCtr="0">
            <a:normAutofit/>
          </a:bodyPr>
          <a:lstStyle>
            <a:defPPr>
              <a:defRPr lang="zh-CN"/>
            </a:defPPr>
            <a:lvl1pPr algn="ctr" defTabSz="1216660">
              <a:lnSpc>
                <a:spcPct val="120000"/>
              </a:lnSpc>
              <a:spcBef>
                <a:spcPct val="20000"/>
              </a:spcBef>
              <a:defRPr sz="1600" spc="150">
                <a:solidFill>
                  <a:schemeClr val="tx1">
                    <a:lumMod val="75000"/>
                    <a:lumOff val="25000"/>
                  </a:schemeClr>
                </a:solidFill>
                <a:latin typeface="微软雅黑" panose="020B0503020204020204" charset="-122"/>
                <a:ea typeface="微软雅黑" panose="020B0503020204020204" charset="-122"/>
              </a:defRPr>
            </a:lvl1pPr>
          </a:lstStyle>
          <a:p>
            <a:pPr marL="0" algn="ctr">
              <a:lnSpc>
                <a:spcPct val="120000"/>
              </a:lnSpc>
              <a:spcBef>
                <a:spcPts val="0"/>
              </a:spcBef>
            </a:pPr>
            <a:r>
              <a:rPr lang="zh-CN" altLang="en-US" sz="1800" spc="100" dirty="0">
                <a:solidFill>
                  <a:schemeClr val="bg1"/>
                </a:solidFill>
                <a:uFillTx/>
                <a:latin typeface="+mn-ea"/>
                <a:ea typeface="+mn-ea"/>
                <a:sym typeface="MiSans" panose="00000500000000000000" pitchFamily="2" charset="-122"/>
              </a:rPr>
              <a:t>此处输入文本内容</a:t>
            </a:r>
            <a:endParaRPr lang="en-US" altLang="zh-CN" sz="1800" spc="100" dirty="0">
              <a:solidFill>
                <a:schemeClr val="bg1"/>
              </a:solidFill>
              <a:uFillTx/>
              <a:latin typeface="+mn-ea"/>
              <a:ea typeface="+mn-ea"/>
              <a:sym typeface="MiSans" panose="00000500000000000000" pitchFamily="2" charset="-122"/>
            </a:endParaRPr>
          </a:p>
          <a:p>
            <a:pPr algn="ctr">
              <a:lnSpc>
                <a:spcPct val="120000"/>
              </a:lnSpc>
            </a:pPr>
            <a:r>
              <a:rPr lang="zh-CN" altLang="en-US" sz="1800" spc="100" dirty="0">
                <a:solidFill>
                  <a:schemeClr val="bg1"/>
                </a:solidFill>
                <a:uFillTx/>
                <a:latin typeface="+mn-ea"/>
                <a:ea typeface="+mn-ea"/>
                <a:sym typeface="MiSans" panose="00000500000000000000" pitchFamily="2" charset="-122"/>
              </a:rPr>
              <a:t>此处输入文本内容</a:t>
            </a:r>
          </a:p>
        </p:txBody>
      </p:sp>
      <p:grpSp>
        <p:nvGrpSpPr>
          <p:cNvPr id="51" name="组合 50">
            <a:extLst>
              <a:ext uri="{FF2B5EF4-FFF2-40B4-BE49-F238E27FC236}">
                <a16:creationId xmlns:a16="http://schemas.microsoft.com/office/drawing/2014/main" id="{97539BB7-32BD-BAD4-E199-5FFDF6F76286}"/>
              </a:ext>
            </a:extLst>
          </p:cNvPr>
          <p:cNvGrpSpPr/>
          <p:nvPr/>
        </p:nvGrpSpPr>
        <p:grpSpPr>
          <a:xfrm>
            <a:off x="4292990" y="1634672"/>
            <a:ext cx="3606018" cy="3588366"/>
            <a:chOff x="3444270" y="790108"/>
            <a:chExt cx="5303458" cy="5277493"/>
          </a:xfrm>
        </p:grpSpPr>
        <p:sp>
          <p:nvSpPr>
            <p:cNvPr id="48" name="箭头: 环形 47">
              <a:extLst>
                <a:ext uri="{FF2B5EF4-FFF2-40B4-BE49-F238E27FC236}">
                  <a16:creationId xmlns:a16="http://schemas.microsoft.com/office/drawing/2014/main" id="{1A10AFFA-4BF7-0D3C-5C96-5704B34F00C4}"/>
                </a:ext>
              </a:extLst>
            </p:cNvPr>
            <p:cNvSpPr/>
            <p:nvPr/>
          </p:nvSpPr>
          <p:spPr>
            <a:xfrm>
              <a:off x="3632507" y="790108"/>
              <a:ext cx="5115221" cy="5115221"/>
            </a:xfrm>
            <a:prstGeom prst="circularArrow">
              <a:avLst>
                <a:gd name="adj1" fmla="val 5085"/>
                <a:gd name="adj2" fmla="val 327528"/>
                <a:gd name="adj3" fmla="val 1472472"/>
                <a:gd name="adj4" fmla="val 16199432"/>
                <a:gd name="adj5" fmla="val 5932"/>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49" name="箭头: 环形 48">
              <a:extLst>
                <a:ext uri="{FF2B5EF4-FFF2-40B4-BE49-F238E27FC236}">
                  <a16:creationId xmlns:a16="http://schemas.microsoft.com/office/drawing/2014/main" id="{88255AEE-7FAF-078F-C95D-FD060176DFBD}"/>
                </a:ext>
              </a:extLst>
            </p:cNvPr>
            <p:cNvSpPr/>
            <p:nvPr/>
          </p:nvSpPr>
          <p:spPr>
            <a:xfrm>
              <a:off x="3538389" y="952380"/>
              <a:ext cx="5115221" cy="5115221"/>
            </a:xfrm>
            <a:prstGeom prst="circularArrow">
              <a:avLst>
                <a:gd name="adj1" fmla="val 5085"/>
                <a:gd name="adj2" fmla="val 327528"/>
                <a:gd name="adj3" fmla="val 8671970"/>
                <a:gd name="adj4" fmla="val 1800502"/>
                <a:gd name="adj5" fmla="val 5932"/>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50" name="箭头: 环形 49">
              <a:extLst>
                <a:ext uri="{FF2B5EF4-FFF2-40B4-BE49-F238E27FC236}">
                  <a16:creationId xmlns:a16="http://schemas.microsoft.com/office/drawing/2014/main" id="{0D186BFD-7BCB-2A61-7C2D-DC8053AB9C78}"/>
                </a:ext>
              </a:extLst>
            </p:cNvPr>
            <p:cNvSpPr/>
            <p:nvPr/>
          </p:nvSpPr>
          <p:spPr>
            <a:xfrm>
              <a:off x="3444270" y="790108"/>
              <a:ext cx="5115221" cy="5115221"/>
            </a:xfrm>
            <a:prstGeom prst="circularArrow">
              <a:avLst>
                <a:gd name="adj1" fmla="val 5085"/>
                <a:gd name="adj2" fmla="val 327528"/>
                <a:gd name="adj3" fmla="val 15873039"/>
                <a:gd name="adj4" fmla="val 9000000"/>
                <a:gd name="adj5" fmla="val 5932"/>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latin typeface="MiSans" panose="00000500000000000000" pitchFamily="2" charset="-122"/>
                <a:ea typeface="MiSans" panose="00000500000000000000" pitchFamily="2" charset="-122"/>
                <a:sym typeface="MiSans" panose="00000500000000000000" pitchFamily="2" charset="-122"/>
              </a:endParaRPr>
            </a:p>
          </p:txBody>
        </p:sp>
      </p:grpSp>
      <p:sp>
        <p:nvSpPr>
          <p:cNvPr id="52" name="椭圆 51">
            <a:extLst>
              <a:ext uri="{FF2B5EF4-FFF2-40B4-BE49-F238E27FC236}">
                <a16:creationId xmlns:a16="http://schemas.microsoft.com/office/drawing/2014/main" id="{E25AFF5A-76E0-371C-927F-B3DFA4CD6F09}"/>
              </a:ext>
            </a:extLst>
          </p:cNvPr>
          <p:cNvSpPr/>
          <p:nvPr/>
        </p:nvSpPr>
        <p:spPr>
          <a:xfrm>
            <a:off x="4805914" y="2102402"/>
            <a:ext cx="2580172" cy="2580172"/>
          </a:xfrm>
          <a:prstGeom prst="ellipse">
            <a:avLst/>
          </a:prstGeom>
          <a:gradFill>
            <a:gsLst>
              <a:gs pos="0">
                <a:schemeClr val="accent1">
                  <a:lumMod val="20000"/>
                  <a:lumOff val="80000"/>
                </a:schemeClr>
              </a:gs>
              <a:gs pos="100000">
                <a:schemeClr val="accent2"/>
              </a:gs>
            </a:gsLst>
            <a:path path="circle">
              <a:fillToRect r="100000" b="100000"/>
            </a:path>
          </a:gradFill>
          <a:ln>
            <a:solidFill>
              <a:srgbClr val="DCD6CA"/>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cxnSp>
        <p:nvCxnSpPr>
          <p:cNvPr id="55" name="直接连接符 54">
            <a:extLst>
              <a:ext uri="{FF2B5EF4-FFF2-40B4-BE49-F238E27FC236}">
                <a16:creationId xmlns:a16="http://schemas.microsoft.com/office/drawing/2014/main" id="{6B02B4A8-7E46-C030-489D-0B3C7C1E25CF}"/>
              </a:ext>
            </a:extLst>
          </p:cNvPr>
          <p:cNvCxnSpPr/>
          <p:nvPr/>
        </p:nvCxnSpPr>
        <p:spPr>
          <a:xfrm>
            <a:off x="1341602" y="2704423"/>
            <a:ext cx="2067006" cy="0"/>
          </a:xfrm>
          <a:prstGeom prst="line">
            <a:avLst/>
          </a:prstGeom>
          <a:ln>
            <a:gradFill flip="none" rotWithShape="1">
              <a:gsLst>
                <a:gs pos="0">
                  <a:schemeClr val="accent1">
                    <a:lumMod val="45000"/>
                    <a:lumOff val="55000"/>
                    <a:alpha val="0"/>
                  </a:schemeClr>
                </a:gs>
                <a:gs pos="100000">
                  <a:schemeClr val="accent1">
                    <a:lumMod val="30000"/>
                    <a:lumOff val="70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0F7C9601-E158-85C2-3837-FF8642A5E04F}"/>
              </a:ext>
            </a:extLst>
          </p:cNvPr>
          <p:cNvCxnSpPr/>
          <p:nvPr/>
        </p:nvCxnSpPr>
        <p:spPr>
          <a:xfrm>
            <a:off x="1341602" y="4682574"/>
            <a:ext cx="2067006" cy="0"/>
          </a:xfrm>
          <a:prstGeom prst="line">
            <a:avLst/>
          </a:prstGeom>
          <a:ln>
            <a:gradFill flip="none" rotWithShape="1">
              <a:gsLst>
                <a:gs pos="0">
                  <a:schemeClr val="accent1">
                    <a:lumMod val="45000"/>
                    <a:lumOff val="55000"/>
                    <a:alpha val="0"/>
                  </a:schemeClr>
                </a:gs>
                <a:gs pos="100000">
                  <a:schemeClr val="accent1">
                    <a:lumMod val="30000"/>
                    <a:lumOff val="70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8225FDCF-E319-D531-189F-D6363A7DA32F}"/>
              </a:ext>
            </a:extLst>
          </p:cNvPr>
          <p:cNvCxnSpPr>
            <a:cxnSpLocks/>
          </p:cNvCxnSpPr>
          <p:nvPr/>
        </p:nvCxnSpPr>
        <p:spPr>
          <a:xfrm flipH="1">
            <a:off x="8769509" y="2704423"/>
            <a:ext cx="2067006" cy="0"/>
          </a:xfrm>
          <a:prstGeom prst="line">
            <a:avLst/>
          </a:prstGeom>
          <a:ln>
            <a:gradFill flip="none" rotWithShape="1">
              <a:gsLst>
                <a:gs pos="0">
                  <a:schemeClr val="accent1">
                    <a:lumMod val="45000"/>
                    <a:lumOff val="55000"/>
                    <a:alpha val="0"/>
                  </a:schemeClr>
                </a:gs>
                <a:gs pos="100000">
                  <a:schemeClr val="accent1">
                    <a:lumMod val="30000"/>
                    <a:lumOff val="70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id="{5823D8C5-D55C-BC41-8EAD-3EEB23CE6809}"/>
              </a:ext>
            </a:extLst>
          </p:cNvPr>
          <p:cNvCxnSpPr>
            <a:cxnSpLocks/>
          </p:cNvCxnSpPr>
          <p:nvPr/>
        </p:nvCxnSpPr>
        <p:spPr>
          <a:xfrm flipH="1">
            <a:off x="8769509" y="4682574"/>
            <a:ext cx="2067006" cy="0"/>
          </a:xfrm>
          <a:prstGeom prst="line">
            <a:avLst/>
          </a:prstGeom>
          <a:ln>
            <a:gradFill flip="none" rotWithShape="1">
              <a:gsLst>
                <a:gs pos="0">
                  <a:schemeClr val="accent1">
                    <a:lumMod val="45000"/>
                    <a:lumOff val="55000"/>
                    <a:alpha val="0"/>
                  </a:schemeClr>
                </a:gs>
                <a:gs pos="100000">
                  <a:schemeClr val="accent1">
                    <a:lumMod val="30000"/>
                    <a:lumOff val="70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id="{BF0E9C02-0CFD-A2F2-4AA2-BBE9703A64BB}"/>
              </a:ext>
            </a:extLst>
          </p:cNvPr>
          <p:cNvCxnSpPr>
            <a:cxnSpLocks/>
          </p:cNvCxnSpPr>
          <p:nvPr/>
        </p:nvCxnSpPr>
        <p:spPr>
          <a:xfrm flipH="1">
            <a:off x="5062497" y="6341024"/>
            <a:ext cx="2067006" cy="0"/>
          </a:xfrm>
          <a:prstGeom prst="line">
            <a:avLst/>
          </a:prstGeom>
          <a:ln>
            <a:gradFill flip="none" rotWithShape="1">
              <a:gsLst>
                <a:gs pos="0">
                  <a:schemeClr val="accent1">
                    <a:lumMod val="45000"/>
                    <a:lumOff val="55000"/>
                  </a:schemeClr>
                </a:gs>
                <a:gs pos="100000">
                  <a:schemeClr val="accent1">
                    <a:lumMod val="30000"/>
                    <a:lumOff val="70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pic>
        <p:nvPicPr>
          <p:cNvPr id="4" name="图片 3">
            <a:extLst>
              <a:ext uri="{FF2B5EF4-FFF2-40B4-BE49-F238E27FC236}">
                <a16:creationId xmlns:a16="http://schemas.microsoft.com/office/drawing/2014/main" id="{89E7AD26-0299-6332-FEAD-8D214D7A4A09}"/>
              </a:ext>
            </a:extLst>
          </p:cNvPr>
          <p:cNvPicPr>
            <a:picLocks noChangeAspect="1"/>
          </p:cNvPicPr>
          <p:nvPr/>
        </p:nvPicPr>
        <p:blipFill>
          <a:blip r:embed="rId11"/>
          <a:stretch>
            <a:fillRect/>
          </a:stretch>
        </p:blipFill>
        <p:spPr>
          <a:xfrm>
            <a:off x="4812681" y="2607927"/>
            <a:ext cx="2566638" cy="1780186"/>
          </a:xfrm>
          <a:prstGeom prst="rect">
            <a:avLst/>
          </a:prstGeom>
        </p:spPr>
      </p:pic>
    </p:spTree>
    <p:custDataLst>
      <p:tags r:id="rId1"/>
    </p:custData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a:xfrm>
          <a:off x="0" y="0"/>
          <a:ext cx="0" cy="0"/>
          <a:chOff x="0" y="0"/>
          <a:chExt cx="0" cy="0"/>
        </a:xfrm>
      </p:grpSpPr>
      <p:sp>
        <p:nvSpPr>
          <p:cNvPr id="2" name="圆角矩形 14"/>
          <p:cNvSpPr/>
          <p:nvPr>
            <p:custDataLst>
              <p:tags r:id="rId2"/>
            </p:custDataLst>
          </p:nvPr>
        </p:nvSpPr>
        <p:spPr>
          <a:xfrm>
            <a:off x="883242" y="2066897"/>
            <a:ext cx="1850659" cy="3084224"/>
          </a:xfrm>
          <a:prstGeom prst="roundRect">
            <a:avLst>
              <a:gd name="adj" fmla="val 5447"/>
            </a:avLst>
          </a:prstGeom>
          <a:gradFill flip="none" rotWithShape="1">
            <a:gsLst>
              <a:gs pos="0">
                <a:schemeClr val="accent1">
                  <a:lumMod val="5000"/>
                  <a:lumOff val="95000"/>
                  <a:alpha val="10000"/>
                </a:schemeClr>
              </a:gs>
              <a:gs pos="57000">
                <a:schemeClr val="accent1">
                  <a:lumMod val="45000"/>
                  <a:lumOff val="55000"/>
                  <a:alpha val="0"/>
                </a:schemeClr>
              </a:gs>
            </a:gsLst>
            <a:lin ang="13500000" scaled="1"/>
            <a:tileRect/>
          </a:gradFill>
          <a:ln w="12700" cap="rnd">
            <a:gradFill flip="none" rotWithShape="1">
              <a:gsLst>
                <a:gs pos="71000">
                  <a:schemeClr val="bg1">
                    <a:alpha val="20000"/>
                  </a:schemeClr>
                </a:gs>
                <a:gs pos="100000">
                  <a:schemeClr val="bg1"/>
                </a:gs>
              </a:gsLst>
              <a:lin ang="13500000" scaled="1"/>
              <a:tileRect/>
            </a:gradFill>
            <a:prstDash val="solid"/>
            <a:round/>
          </a:ln>
          <a:effectLst>
            <a:outerShdw blurRad="330200" dist="127000" algn="ctr" rotWithShape="0">
              <a:schemeClr val="accent1">
                <a:lumMod val="75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8" name="圆角矩形 32"/>
          <p:cNvSpPr/>
          <p:nvPr>
            <p:custDataLst>
              <p:tags r:id="rId3"/>
            </p:custDataLst>
          </p:nvPr>
        </p:nvSpPr>
        <p:spPr>
          <a:xfrm>
            <a:off x="3028692" y="2066897"/>
            <a:ext cx="1850659" cy="3084224"/>
          </a:xfrm>
          <a:prstGeom prst="roundRect">
            <a:avLst>
              <a:gd name="adj" fmla="val 5447"/>
            </a:avLst>
          </a:prstGeom>
          <a:gradFill flip="none" rotWithShape="1">
            <a:gsLst>
              <a:gs pos="0">
                <a:schemeClr val="accent1">
                  <a:lumMod val="5000"/>
                  <a:lumOff val="95000"/>
                  <a:alpha val="10000"/>
                </a:schemeClr>
              </a:gs>
              <a:gs pos="57000">
                <a:schemeClr val="accent1">
                  <a:lumMod val="45000"/>
                  <a:lumOff val="55000"/>
                  <a:alpha val="0"/>
                </a:schemeClr>
              </a:gs>
            </a:gsLst>
            <a:lin ang="13500000" scaled="1"/>
            <a:tileRect/>
          </a:gradFill>
          <a:ln w="12700" cap="rnd">
            <a:gradFill flip="none" rotWithShape="1">
              <a:gsLst>
                <a:gs pos="71000">
                  <a:schemeClr val="bg1">
                    <a:alpha val="20000"/>
                  </a:schemeClr>
                </a:gs>
                <a:gs pos="100000">
                  <a:schemeClr val="bg1"/>
                </a:gs>
              </a:gsLst>
              <a:lin ang="13500000" scaled="1"/>
              <a:tileRect/>
            </a:gradFill>
            <a:prstDash val="solid"/>
            <a:round/>
          </a:ln>
          <a:effectLst>
            <a:outerShdw blurRad="330200" dist="127000" algn="ctr" rotWithShape="0">
              <a:schemeClr val="accent1">
                <a:lumMod val="75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3" name="圆角矩形 37"/>
          <p:cNvSpPr/>
          <p:nvPr>
            <p:custDataLst>
              <p:tags r:id="rId4"/>
            </p:custDataLst>
          </p:nvPr>
        </p:nvSpPr>
        <p:spPr>
          <a:xfrm>
            <a:off x="5174142" y="2066897"/>
            <a:ext cx="1850659" cy="3084224"/>
          </a:xfrm>
          <a:prstGeom prst="roundRect">
            <a:avLst>
              <a:gd name="adj" fmla="val 5447"/>
            </a:avLst>
          </a:prstGeom>
          <a:gradFill flip="none" rotWithShape="1">
            <a:gsLst>
              <a:gs pos="0">
                <a:schemeClr val="accent1">
                  <a:lumMod val="5000"/>
                  <a:lumOff val="95000"/>
                  <a:alpha val="10000"/>
                </a:schemeClr>
              </a:gs>
              <a:gs pos="57000">
                <a:schemeClr val="accent1">
                  <a:lumMod val="45000"/>
                  <a:lumOff val="55000"/>
                  <a:alpha val="0"/>
                </a:schemeClr>
              </a:gs>
            </a:gsLst>
            <a:lin ang="13500000" scaled="1"/>
            <a:tileRect/>
          </a:gradFill>
          <a:ln w="12700" cap="rnd">
            <a:gradFill flip="none" rotWithShape="1">
              <a:gsLst>
                <a:gs pos="71000">
                  <a:schemeClr val="bg1">
                    <a:alpha val="20000"/>
                  </a:schemeClr>
                </a:gs>
                <a:gs pos="100000">
                  <a:schemeClr val="bg1"/>
                </a:gs>
              </a:gsLst>
              <a:lin ang="13500000" scaled="1"/>
              <a:tileRect/>
            </a:gradFill>
            <a:prstDash val="solid"/>
            <a:round/>
          </a:ln>
          <a:effectLst>
            <a:outerShdw blurRad="330200" dist="127000" algn="ctr" rotWithShape="0">
              <a:schemeClr val="accent1">
                <a:lumMod val="75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18" name="圆角矩形 1"/>
          <p:cNvSpPr/>
          <p:nvPr>
            <p:custDataLst>
              <p:tags r:id="rId5"/>
            </p:custDataLst>
          </p:nvPr>
        </p:nvSpPr>
        <p:spPr>
          <a:xfrm>
            <a:off x="7319591" y="2066896"/>
            <a:ext cx="1850659" cy="3084224"/>
          </a:xfrm>
          <a:prstGeom prst="roundRect">
            <a:avLst>
              <a:gd name="adj" fmla="val 5447"/>
            </a:avLst>
          </a:prstGeom>
          <a:gradFill flip="none" rotWithShape="1">
            <a:gsLst>
              <a:gs pos="0">
                <a:schemeClr val="accent1">
                  <a:lumMod val="5000"/>
                  <a:lumOff val="95000"/>
                  <a:alpha val="10000"/>
                </a:schemeClr>
              </a:gs>
              <a:gs pos="57000">
                <a:schemeClr val="accent1">
                  <a:lumMod val="45000"/>
                  <a:lumOff val="55000"/>
                  <a:alpha val="0"/>
                </a:schemeClr>
              </a:gs>
            </a:gsLst>
            <a:lin ang="13500000" scaled="1"/>
            <a:tileRect/>
          </a:gradFill>
          <a:ln w="12700" cap="rnd">
            <a:gradFill flip="none" rotWithShape="1">
              <a:gsLst>
                <a:gs pos="71000">
                  <a:schemeClr val="bg1">
                    <a:alpha val="20000"/>
                  </a:schemeClr>
                </a:gs>
                <a:gs pos="100000">
                  <a:schemeClr val="bg1"/>
                </a:gs>
              </a:gsLst>
              <a:lin ang="13500000" scaled="1"/>
              <a:tileRect/>
            </a:gradFill>
            <a:prstDash val="solid"/>
            <a:round/>
          </a:ln>
          <a:effectLst>
            <a:outerShdw blurRad="330200" dist="127000" algn="ctr" rotWithShape="0">
              <a:schemeClr val="accent1">
                <a:lumMod val="75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3" name="圆角矩形 9"/>
          <p:cNvSpPr/>
          <p:nvPr>
            <p:custDataLst>
              <p:tags r:id="rId6"/>
            </p:custDataLst>
          </p:nvPr>
        </p:nvSpPr>
        <p:spPr>
          <a:xfrm>
            <a:off x="9465041" y="2066896"/>
            <a:ext cx="1850659" cy="3084224"/>
          </a:xfrm>
          <a:prstGeom prst="roundRect">
            <a:avLst>
              <a:gd name="adj" fmla="val 5447"/>
            </a:avLst>
          </a:prstGeom>
          <a:gradFill flip="none" rotWithShape="1">
            <a:gsLst>
              <a:gs pos="0">
                <a:schemeClr val="accent1">
                  <a:lumMod val="5000"/>
                  <a:lumOff val="95000"/>
                  <a:alpha val="10000"/>
                </a:schemeClr>
              </a:gs>
              <a:gs pos="57000">
                <a:schemeClr val="accent1">
                  <a:lumMod val="45000"/>
                  <a:lumOff val="55000"/>
                  <a:alpha val="0"/>
                </a:schemeClr>
              </a:gs>
            </a:gsLst>
            <a:lin ang="13500000" scaled="1"/>
            <a:tileRect/>
          </a:gradFill>
          <a:ln w="12700" cap="rnd">
            <a:gradFill flip="none" rotWithShape="1">
              <a:gsLst>
                <a:gs pos="71000">
                  <a:schemeClr val="bg1">
                    <a:alpha val="20000"/>
                  </a:schemeClr>
                </a:gs>
                <a:gs pos="100000">
                  <a:schemeClr val="bg1"/>
                </a:gs>
              </a:gsLst>
              <a:lin ang="13500000" scaled="1"/>
              <a:tileRect/>
            </a:gradFill>
            <a:prstDash val="solid"/>
            <a:round/>
          </a:ln>
          <a:effectLst>
            <a:outerShdw blurRad="330200" dist="127000" algn="ctr" rotWithShape="0">
              <a:schemeClr val="accent1">
                <a:lumMod val="75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256" name="文本框 6"/>
          <p:cNvSpPr txBox="1"/>
          <p:nvPr>
            <p:custDataLst>
              <p:tags r:id="rId7"/>
            </p:custDataLst>
          </p:nvPr>
        </p:nvSpPr>
        <p:spPr>
          <a:xfrm>
            <a:off x="762006" y="287184"/>
            <a:ext cx="10972888" cy="492443"/>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spAutoFit/>
          </a:bodyPr>
          <a:lstStyle>
            <a:defPPr>
              <a:defRPr lang="zh-CN"/>
            </a:defPPr>
            <a:lvl1pPr>
              <a:lnSpc>
                <a:spcPct val="100000"/>
              </a:lnSpc>
              <a:spcBef>
                <a:spcPts val="0"/>
              </a:spcBef>
              <a:spcAft>
                <a:spcPts val="0"/>
              </a:spcAft>
              <a:defRPr sz="3200" b="1" spc="330">
                <a:solidFill>
                  <a:schemeClr val="lt1"/>
                </a:solidFill>
                <a:latin typeface="+mj-ea"/>
                <a:ea typeface="+mj-ea"/>
                <a:cs typeface="微软雅黑" panose="020B0503020204020204" charset="-122"/>
              </a:defRPr>
            </a:lvl1pPr>
          </a:lstStyle>
          <a:p>
            <a:r>
              <a:rPr lang="zh-CN" dirty="0" err="1">
                <a:sym typeface="MiSans" panose="00000500000000000000" pitchFamily="2" charset="-122"/>
              </a:rPr>
              <a:t>工作亮点</a:t>
            </a:r>
          </a:p>
        </p:txBody>
      </p:sp>
      <p:cxnSp>
        <p:nvCxnSpPr>
          <p:cNvPr id="3" name="直接连接符 2"/>
          <p:cNvCxnSpPr/>
          <p:nvPr>
            <p:custDataLst>
              <p:tags r:id="rId8"/>
            </p:custDataLst>
          </p:nvPr>
        </p:nvCxnSpPr>
        <p:spPr>
          <a:xfrm>
            <a:off x="533404" y="304800"/>
            <a:ext cx="0" cy="457204"/>
          </a:xfrm>
          <a:prstGeom prst="line">
            <a:avLst/>
          </a:prstGeom>
          <a:ln w="101600">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圆角矩形 12"/>
          <p:cNvSpPr/>
          <p:nvPr>
            <p:custDataLst>
              <p:tags r:id="rId9"/>
            </p:custDataLst>
          </p:nvPr>
        </p:nvSpPr>
        <p:spPr>
          <a:xfrm>
            <a:off x="2228521" y="2187104"/>
            <a:ext cx="387772" cy="387772"/>
          </a:xfrm>
          <a:prstGeom prst="ellipse">
            <a:avLst/>
          </a:prstGeom>
          <a:gradFill flip="none" rotWithShape="1">
            <a:gsLst>
              <a:gs pos="78000">
                <a:schemeClr val="accent1">
                  <a:lumMod val="75000"/>
                </a:schemeClr>
              </a:gs>
              <a:gs pos="22000">
                <a:schemeClr val="accent1">
                  <a:lumMod val="20000"/>
                  <a:lumOff val="80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r>
              <a:rPr lang="en-US" altLang="zh-CN" sz="1400" b="1" dirty="0">
                <a:solidFill>
                  <a:schemeClr val="dk1">
                    <a:lumMod val="85000"/>
                    <a:lumOff val="15000"/>
                  </a:schemeClr>
                </a:solidFill>
                <a:latin typeface="+mj-ea"/>
                <a:ea typeface="+mj-ea"/>
                <a:sym typeface="MiSans" panose="00000500000000000000" pitchFamily="2" charset="-122"/>
              </a:rPr>
              <a:t>01</a:t>
            </a:r>
          </a:p>
        </p:txBody>
      </p:sp>
      <p:sp>
        <p:nvSpPr>
          <p:cNvPr id="12" name="圆角矩形 36"/>
          <p:cNvSpPr/>
          <p:nvPr>
            <p:custDataLst>
              <p:tags r:id="rId10"/>
            </p:custDataLst>
          </p:nvPr>
        </p:nvSpPr>
        <p:spPr>
          <a:xfrm>
            <a:off x="4352436" y="2187104"/>
            <a:ext cx="387772" cy="387772"/>
          </a:xfrm>
          <a:prstGeom prst="ellipse">
            <a:avLst/>
          </a:prstGeom>
          <a:gradFill flip="none" rotWithShape="1">
            <a:gsLst>
              <a:gs pos="78000">
                <a:schemeClr val="accent1">
                  <a:lumMod val="75000"/>
                </a:schemeClr>
              </a:gs>
              <a:gs pos="22000">
                <a:schemeClr val="accent1">
                  <a:lumMod val="20000"/>
                  <a:lumOff val="80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r>
              <a:rPr lang="en-US" altLang="zh-CN" sz="1400" b="1">
                <a:solidFill>
                  <a:schemeClr val="dk1">
                    <a:lumMod val="85000"/>
                    <a:lumOff val="15000"/>
                  </a:schemeClr>
                </a:solidFill>
                <a:latin typeface="+mj-ea"/>
                <a:ea typeface="+mj-ea"/>
                <a:sym typeface="MiSans" panose="00000500000000000000" pitchFamily="2" charset="-122"/>
              </a:rPr>
              <a:t>02</a:t>
            </a:r>
          </a:p>
        </p:txBody>
      </p:sp>
      <p:sp>
        <p:nvSpPr>
          <p:cNvPr id="17" name="圆角矩形 42"/>
          <p:cNvSpPr/>
          <p:nvPr>
            <p:custDataLst>
              <p:tags r:id="rId11"/>
            </p:custDataLst>
          </p:nvPr>
        </p:nvSpPr>
        <p:spPr>
          <a:xfrm>
            <a:off x="6497886" y="2187104"/>
            <a:ext cx="387772" cy="387772"/>
          </a:xfrm>
          <a:prstGeom prst="ellipse">
            <a:avLst/>
          </a:prstGeom>
          <a:gradFill flip="none" rotWithShape="1">
            <a:gsLst>
              <a:gs pos="78000">
                <a:schemeClr val="accent1">
                  <a:lumMod val="75000"/>
                </a:schemeClr>
              </a:gs>
              <a:gs pos="22000">
                <a:schemeClr val="accent1">
                  <a:lumMod val="20000"/>
                  <a:lumOff val="80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r>
              <a:rPr lang="en-US" altLang="zh-CN" sz="1400" b="1" dirty="0">
                <a:solidFill>
                  <a:schemeClr val="dk1">
                    <a:lumMod val="85000"/>
                    <a:lumOff val="15000"/>
                  </a:schemeClr>
                </a:solidFill>
                <a:latin typeface="+mj-ea"/>
                <a:ea typeface="+mj-ea"/>
                <a:sym typeface="MiSans" panose="00000500000000000000" pitchFamily="2" charset="-122"/>
              </a:rPr>
              <a:t>03</a:t>
            </a:r>
          </a:p>
        </p:txBody>
      </p:sp>
      <p:sp>
        <p:nvSpPr>
          <p:cNvPr id="22" name="圆角矩形 6"/>
          <p:cNvSpPr/>
          <p:nvPr>
            <p:custDataLst>
              <p:tags r:id="rId12"/>
            </p:custDataLst>
          </p:nvPr>
        </p:nvSpPr>
        <p:spPr>
          <a:xfrm>
            <a:off x="8685986" y="2187104"/>
            <a:ext cx="387772" cy="387772"/>
          </a:xfrm>
          <a:prstGeom prst="ellipse">
            <a:avLst/>
          </a:prstGeom>
          <a:gradFill flip="none" rotWithShape="1">
            <a:gsLst>
              <a:gs pos="78000">
                <a:schemeClr val="accent1">
                  <a:lumMod val="75000"/>
                </a:schemeClr>
              </a:gs>
              <a:gs pos="22000">
                <a:schemeClr val="accent1">
                  <a:lumMod val="20000"/>
                  <a:lumOff val="80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r>
              <a:rPr lang="en-US" altLang="zh-CN" sz="1400" b="1">
                <a:solidFill>
                  <a:schemeClr val="dk1">
                    <a:lumMod val="85000"/>
                    <a:lumOff val="15000"/>
                  </a:schemeClr>
                </a:solidFill>
                <a:latin typeface="+mj-ea"/>
                <a:ea typeface="+mj-ea"/>
                <a:sym typeface="MiSans" panose="00000500000000000000" pitchFamily="2" charset="-122"/>
              </a:rPr>
              <a:t>04</a:t>
            </a:r>
          </a:p>
        </p:txBody>
      </p:sp>
      <p:sp>
        <p:nvSpPr>
          <p:cNvPr id="27" name="圆角矩形 15"/>
          <p:cNvSpPr/>
          <p:nvPr>
            <p:custDataLst>
              <p:tags r:id="rId13"/>
            </p:custDataLst>
          </p:nvPr>
        </p:nvSpPr>
        <p:spPr>
          <a:xfrm>
            <a:off x="10824718" y="2187104"/>
            <a:ext cx="387772" cy="387772"/>
          </a:xfrm>
          <a:prstGeom prst="ellipse">
            <a:avLst/>
          </a:prstGeom>
          <a:gradFill flip="none" rotWithShape="1">
            <a:gsLst>
              <a:gs pos="78000">
                <a:schemeClr val="accent1">
                  <a:lumMod val="75000"/>
                </a:schemeClr>
              </a:gs>
              <a:gs pos="22000">
                <a:schemeClr val="accent1">
                  <a:lumMod val="20000"/>
                  <a:lumOff val="80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r>
              <a:rPr lang="en-US" altLang="zh-CN" sz="1400" b="1" dirty="0">
                <a:solidFill>
                  <a:schemeClr val="dk1">
                    <a:lumMod val="85000"/>
                    <a:lumOff val="15000"/>
                  </a:schemeClr>
                </a:solidFill>
                <a:latin typeface="+mj-ea"/>
                <a:ea typeface="+mj-ea"/>
                <a:sym typeface="MiSans" panose="00000500000000000000" pitchFamily="2" charset="-122"/>
              </a:rPr>
              <a:t>05</a:t>
            </a:r>
          </a:p>
        </p:txBody>
      </p:sp>
      <p:sp>
        <p:nvSpPr>
          <p:cNvPr id="29" name="文本框 28">
            <a:extLst>
              <a:ext uri="{FF2B5EF4-FFF2-40B4-BE49-F238E27FC236}">
                <a16:creationId xmlns:a16="http://schemas.microsoft.com/office/drawing/2014/main" id="{C3E3C7E8-AE2B-E4F0-84F7-A0066686EAFB}"/>
              </a:ext>
            </a:extLst>
          </p:cNvPr>
          <p:cNvSpPr txBox="1"/>
          <p:nvPr>
            <p:custDataLst>
              <p:tags r:id="rId14"/>
            </p:custDataLst>
          </p:nvPr>
        </p:nvSpPr>
        <p:spPr>
          <a:xfrm>
            <a:off x="928733" y="2695083"/>
            <a:ext cx="1707571" cy="400559"/>
          </a:xfrm>
          <a:prstGeom prst="rect">
            <a:avLst/>
          </a:prstGeom>
          <a:noFill/>
        </p:spPr>
        <p:txBody>
          <a:bodyPr wrap="square" rtlCol="0" anchor="t" anchorCtr="0">
            <a:spAutoFit/>
          </a:bodyPr>
          <a:lstStyle/>
          <a:p>
            <a:pPr algn="just">
              <a:lnSpc>
                <a:spcPct val="120000"/>
              </a:lnSpc>
              <a:spcAft>
                <a:spcPts val="800"/>
              </a:spcAft>
            </a:pPr>
            <a:r>
              <a:rPr lang="zh-CN" altLang="en-US" b="1" spc="110" dirty="0">
                <a:solidFill>
                  <a:schemeClr val="bg1"/>
                </a:solidFill>
                <a:latin typeface="+mj-ea"/>
                <a:ea typeface="+mj-ea"/>
                <a:sym typeface="MiSans" panose="00000500000000000000" pitchFamily="2" charset="-122"/>
              </a:rPr>
              <a:t>输入标题文案</a:t>
            </a:r>
          </a:p>
        </p:txBody>
      </p:sp>
      <p:sp>
        <p:nvSpPr>
          <p:cNvPr id="31" name="文本框 30">
            <a:extLst>
              <a:ext uri="{FF2B5EF4-FFF2-40B4-BE49-F238E27FC236}">
                <a16:creationId xmlns:a16="http://schemas.microsoft.com/office/drawing/2014/main" id="{661F3A54-9294-BD0C-C5EC-120665D8A54F}"/>
              </a:ext>
            </a:extLst>
          </p:cNvPr>
          <p:cNvSpPr txBox="1"/>
          <p:nvPr>
            <p:custDataLst>
              <p:tags r:id="rId15"/>
            </p:custDataLst>
          </p:nvPr>
        </p:nvSpPr>
        <p:spPr>
          <a:xfrm>
            <a:off x="928734" y="3283881"/>
            <a:ext cx="1707570" cy="1061381"/>
          </a:xfrm>
          <a:prstGeom prst="rect">
            <a:avLst/>
          </a:prstGeom>
          <a:noFill/>
        </p:spPr>
        <p:txBody>
          <a:bodyPr wrap="square" rtlCol="0" anchor="t" anchorCtr="0">
            <a:spAutoFit/>
          </a:bodyPr>
          <a:lstStyle/>
          <a:p>
            <a:pPr marL="0" algn="l">
              <a:lnSpc>
                <a:spcPct val="120000"/>
              </a:lnSpc>
              <a:spcBef>
                <a:spcPts val="0"/>
              </a:spcBef>
            </a:pPr>
            <a:r>
              <a:rPr lang="zh-CN" altLang="en-US" sz="1800" spc="100" dirty="0">
                <a:solidFill>
                  <a:schemeClr val="bg1"/>
                </a:solidFill>
                <a:uFillTx/>
                <a:latin typeface="+mn-ea"/>
                <a:sym typeface="MiSans" panose="00000500000000000000" pitchFamily="2" charset="-122"/>
              </a:rPr>
              <a:t>此处输入文本内容此处输入文本内容</a:t>
            </a:r>
          </a:p>
        </p:txBody>
      </p:sp>
      <p:sp>
        <p:nvSpPr>
          <p:cNvPr id="32" name="文本框 31">
            <a:extLst>
              <a:ext uri="{FF2B5EF4-FFF2-40B4-BE49-F238E27FC236}">
                <a16:creationId xmlns:a16="http://schemas.microsoft.com/office/drawing/2014/main" id="{DA680EA5-943C-8ED3-8524-2342BD5363EF}"/>
              </a:ext>
            </a:extLst>
          </p:cNvPr>
          <p:cNvSpPr txBox="1"/>
          <p:nvPr>
            <p:custDataLst>
              <p:tags r:id="rId16"/>
            </p:custDataLst>
          </p:nvPr>
        </p:nvSpPr>
        <p:spPr>
          <a:xfrm>
            <a:off x="3028691" y="2695083"/>
            <a:ext cx="1850660" cy="434799"/>
          </a:xfrm>
          <a:prstGeom prst="rect">
            <a:avLst/>
          </a:prstGeom>
          <a:noFill/>
        </p:spPr>
        <p:txBody>
          <a:bodyPr wrap="square" rtlCol="0" anchor="t" anchorCtr="0">
            <a:spAutoFit/>
          </a:bodyPr>
          <a:lstStyle/>
          <a:p>
            <a:pPr algn="just">
              <a:lnSpc>
                <a:spcPct val="120000"/>
              </a:lnSpc>
              <a:spcAft>
                <a:spcPts val="800"/>
              </a:spcAft>
            </a:pPr>
            <a:r>
              <a:rPr lang="zh-CN" altLang="en-US" sz="2000" b="1" spc="110" dirty="0">
                <a:solidFill>
                  <a:schemeClr val="bg1"/>
                </a:solidFill>
                <a:latin typeface="+mj-ea"/>
                <a:ea typeface="+mj-ea"/>
                <a:sym typeface="MiSans" panose="00000500000000000000" pitchFamily="2" charset="-122"/>
              </a:rPr>
              <a:t>输入标题文案</a:t>
            </a:r>
          </a:p>
        </p:txBody>
      </p:sp>
      <p:sp>
        <p:nvSpPr>
          <p:cNvPr id="33" name="文本框 32">
            <a:extLst>
              <a:ext uri="{FF2B5EF4-FFF2-40B4-BE49-F238E27FC236}">
                <a16:creationId xmlns:a16="http://schemas.microsoft.com/office/drawing/2014/main" id="{BFD584B5-A1E7-BA19-9933-D12EA2CD659A}"/>
              </a:ext>
            </a:extLst>
          </p:cNvPr>
          <p:cNvSpPr txBox="1"/>
          <p:nvPr>
            <p:custDataLst>
              <p:tags r:id="rId17"/>
            </p:custDataLst>
          </p:nvPr>
        </p:nvSpPr>
        <p:spPr>
          <a:xfrm>
            <a:off x="3028691" y="3317672"/>
            <a:ext cx="1850659" cy="1169038"/>
          </a:xfrm>
          <a:prstGeom prst="rect">
            <a:avLst/>
          </a:prstGeom>
          <a:noFill/>
        </p:spPr>
        <p:txBody>
          <a:bodyPr wrap="square" rtlCol="0" anchor="t" anchorCtr="0">
            <a:spAutoFit/>
          </a:bodyPr>
          <a:lstStyle/>
          <a:p>
            <a:pPr marL="0" algn="l">
              <a:lnSpc>
                <a:spcPct val="120000"/>
              </a:lnSpc>
              <a:spcBef>
                <a:spcPts val="0"/>
              </a:spcBef>
            </a:pPr>
            <a:r>
              <a:rPr lang="zh-CN" altLang="en-US" sz="2000" spc="100" dirty="0">
                <a:solidFill>
                  <a:schemeClr val="bg1"/>
                </a:solidFill>
                <a:uFillTx/>
                <a:latin typeface="+mn-ea"/>
                <a:sym typeface="MiSans" panose="00000500000000000000" pitchFamily="2" charset="-122"/>
              </a:rPr>
              <a:t>此处输入文本内容此处输入文本内容</a:t>
            </a:r>
          </a:p>
        </p:txBody>
      </p:sp>
      <p:sp>
        <p:nvSpPr>
          <p:cNvPr id="34" name="文本框 33">
            <a:extLst>
              <a:ext uri="{FF2B5EF4-FFF2-40B4-BE49-F238E27FC236}">
                <a16:creationId xmlns:a16="http://schemas.microsoft.com/office/drawing/2014/main" id="{EBEAD5E5-5008-7E39-9ECE-48BD5D116EAA}"/>
              </a:ext>
            </a:extLst>
          </p:cNvPr>
          <p:cNvSpPr txBox="1"/>
          <p:nvPr>
            <p:custDataLst>
              <p:tags r:id="rId18"/>
            </p:custDataLst>
          </p:nvPr>
        </p:nvSpPr>
        <p:spPr>
          <a:xfrm>
            <a:off x="5229670" y="2695083"/>
            <a:ext cx="1795130" cy="434799"/>
          </a:xfrm>
          <a:prstGeom prst="rect">
            <a:avLst/>
          </a:prstGeom>
          <a:noFill/>
        </p:spPr>
        <p:txBody>
          <a:bodyPr wrap="square" rtlCol="0" anchor="t" anchorCtr="0">
            <a:spAutoFit/>
          </a:bodyPr>
          <a:lstStyle/>
          <a:p>
            <a:pPr algn="just">
              <a:lnSpc>
                <a:spcPct val="120000"/>
              </a:lnSpc>
              <a:spcAft>
                <a:spcPts val="800"/>
              </a:spcAft>
            </a:pPr>
            <a:r>
              <a:rPr lang="zh-CN" altLang="en-US" sz="2000" b="1" spc="110" dirty="0">
                <a:solidFill>
                  <a:schemeClr val="bg1"/>
                </a:solidFill>
                <a:latin typeface="+mj-ea"/>
                <a:ea typeface="+mj-ea"/>
                <a:sym typeface="MiSans" panose="00000500000000000000" pitchFamily="2" charset="-122"/>
              </a:rPr>
              <a:t>输入标题文案</a:t>
            </a:r>
          </a:p>
        </p:txBody>
      </p:sp>
      <p:sp>
        <p:nvSpPr>
          <p:cNvPr id="35" name="文本框 34">
            <a:extLst>
              <a:ext uri="{FF2B5EF4-FFF2-40B4-BE49-F238E27FC236}">
                <a16:creationId xmlns:a16="http://schemas.microsoft.com/office/drawing/2014/main" id="{BE06C9F5-46CC-6230-0B6A-5DB43B1787B1}"/>
              </a:ext>
            </a:extLst>
          </p:cNvPr>
          <p:cNvSpPr txBox="1"/>
          <p:nvPr>
            <p:custDataLst>
              <p:tags r:id="rId19"/>
            </p:custDataLst>
          </p:nvPr>
        </p:nvSpPr>
        <p:spPr>
          <a:xfrm>
            <a:off x="5229670" y="3317672"/>
            <a:ext cx="1795129" cy="1169038"/>
          </a:xfrm>
          <a:prstGeom prst="rect">
            <a:avLst/>
          </a:prstGeom>
          <a:noFill/>
        </p:spPr>
        <p:txBody>
          <a:bodyPr wrap="square" rtlCol="0" anchor="t" anchorCtr="0">
            <a:spAutoFit/>
          </a:bodyPr>
          <a:lstStyle/>
          <a:p>
            <a:pPr marL="0" algn="l">
              <a:lnSpc>
                <a:spcPct val="120000"/>
              </a:lnSpc>
              <a:spcBef>
                <a:spcPts val="0"/>
              </a:spcBef>
            </a:pPr>
            <a:r>
              <a:rPr lang="zh-CN" altLang="en-US" sz="2000" spc="100" dirty="0">
                <a:solidFill>
                  <a:schemeClr val="bg1"/>
                </a:solidFill>
                <a:uFillTx/>
                <a:latin typeface="+mn-ea"/>
                <a:sym typeface="MiSans" panose="00000500000000000000" pitchFamily="2" charset="-122"/>
              </a:rPr>
              <a:t>此处输入文本内容此处输入文本内容</a:t>
            </a:r>
          </a:p>
        </p:txBody>
      </p:sp>
      <p:sp>
        <p:nvSpPr>
          <p:cNvPr id="36" name="文本框 35">
            <a:extLst>
              <a:ext uri="{FF2B5EF4-FFF2-40B4-BE49-F238E27FC236}">
                <a16:creationId xmlns:a16="http://schemas.microsoft.com/office/drawing/2014/main" id="{43A298D5-66CF-8812-1258-C1A05BB31AD9}"/>
              </a:ext>
            </a:extLst>
          </p:cNvPr>
          <p:cNvSpPr txBox="1"/>
          <p:nvPr>
            <p:custDataLst>
              <p:tags r:id="rId20"/>
            </p:custDataLst>
          </p:nvPr>
        </p:nvSpPr>
        <p:spPr>
          <a:xfrm>
            <a:off x="7493159" y="2695083"/>
            <a:ext cx="1795130" cy="434799"/>
          </a:xfrm>
          <a:prstGeom prst="rect">
            <a:avLst/>
          </a:prstGeom>
          <a:noFill/>
        </p:spPr>
        <p:txBody>
          <a:bodyPr wrap="square" rtlCol="0" anchor="t" anchorCtr="0">
            <a:spAutoFit/>
          </a:bodyPr>
          <a:lstStyle/>
          <a:p>
            <a:pPr algn="just">
              <a:lnSpc>
                <a:spcPct val="120000"/>
              </a:lnSpc>
              <a:spcAft>
                <a:spcPts val="800"/>
              </a:spcAft>
            </a:pPr>
            <a:r>
              <a:rPr lang="zh-CN" altLang="en-US" sz="2000" b="1" spc="110" dirty="0">
                <a:solidFill>
                  <a:schemeClr val="bg1"/>
                </a:solidFill>
                <a:latin typeface="+mj-ea"/>
                <a:ea typeface="+mj-ea"/>
                <a:sym typeface="MiSans" panose="00000500000000000000" pitchFamily="2" charset="-122"/>
              </a:rPr>
              <a:t>输入标题文案</a:t>
            </a:r>
          </a:p>
        </p:txBody>
      </p:sp>
      <p:sp>
        <p:nvSpPr>
          <p:cNvPr id="37" name="文本框 36">
            <a:extLst>
              <a:ext uri="{FF2B5EF4-FFF2-40B4-BE49-F238E27FC236}">
                <a16:creationId xmlns:a16="http://schemas.microsoft.com/office/drawing/2014/main" id="{D14EE07B-9FC3-12F5-8EA3-4D73798641A6}"/>
              </a:ext>
            </a:extLst>
          </p:cNvPr>
          <p:cNvSpPr txBox="1"/>
          <p:nvPr>
            <p:custDataLst>
              <p:tags r:id="rId21"/>
            </p:custDataLst>
          </p:nvPr>
        </p:nvSpPr>
        <p:spPr>
          <a:xfrm>
            <a:off x="7493159" y="3317671"/>
            <a:ext cx="1795129" cy="1169038"/>
          </a:xfrm>
          <a:prstGeom prst="rect">
            <a:avLst/>
          </a:prstGeom>
          <a:noFill/>
        </p:spPr>
        <p:txBody>
          <a:bodyPr wrap="square" rtlCol="0" anchor="t" anchorCtr="0">
            <a:spAutoFit/>
          </a:bodyPr>
          <a:lstStyle/>
          <a:p>
            <a:pPr marL="0" algn="l">
              <a:lnSpc>
                <a:spcPct val="120000"/>
              </a:lnSpc>
              <a:spcBef>
                <a:spcPts val="0"/>
              </a:spcBef>
            </a:pPr>
            <a:r>
              <a:rPr lang="zh-CN" altLang="en-US" sz="2000" spc="100" dirty="0">
                <a:solidFill>
                  <a:schemeClr val="bg1"/>
                </a:solidFill>
                <a:uFillTx/>
                <a:latin typeface="+mn-ea"/>
                <a:sym typeface="MiSans" panose="00000500000000000000" pitchFamily="2" charset="-122"/>
              </a:rPr>
              <a:t>此处输入文本内容此处输入文本内容</a:t>
            </a:r>
          </a:p>
        </p:txBody>
      </p:sp>
      <p:sp>
        <p:nvSpPr>
          <p:cNvPr id="38" name="文本框 37">
            <a:extLst>
              <a:ext uri="{FF2B5EF4-FFF2-40B4-BE49-F238E27FC236}">
                <a16:creationId xmlns:a16="http://schemas.microsoft.com/office/drawing/2014/main" id="{30281284-3102-7D9F-AA78-3875F027C483}"/>
              </a:ext>
            </a:extLst>
          </p:cNvPr>
          <p:cNvSpPr txBox="1"/>
          <p:nvPr>
            <p:custDataLst>
              <p:tags r:id="rId22"/>
            </p:custDataLst>
          </p:nvPr>
        </p:nvSpPr>
        <p:spPr>
          <a:xfrm>
            <a:off x="9461857" y="2695083"/>
            <a:ext cx="1853843" cy="434799"/>
          </a:xfrm>
          <a:prstGeom prst="rect">
            <a:avLst/>
          </a:prstGeom>
          <a:noFill/>
        </p:spPr>
        <p:txBody>
          <a:bodyPr wrap="square" rtlCol="0" anchor="t" anchorCtr="0">
            <a:spAutoFit/>
          </a:bodyPr>
          <a:lstStyle/>
          <a:p>
            <a:pPr algn="just">
              <a:lnSpc>
                <a:spcPct val="120000"/>
              </a:lnSpc>
              <a:spcAft>
                <a:spcPts val="800"/>
              </a:spcAft>
            </a:pPr>
            <a:r>
              <a:rPr lang="zh-CN" altLang="en-US" sz="2000" b="1" spc="110" dirty="0">
                <a:solidFill>
                  <a:schemeClr val="bg1"/>
                </a:solidFill>
                <a:latin typeface="+mj-ea"/>
                <a:ea typeface="+mj-ea"/>
                <a:sym typeface="MiSans" panose="00000500000000000000" pitchFamily="2" charset="-122"/>
              </a:rPr>
              <a:t>输入标题文案</a:t>
            </a:r>
          </a:p>
        </p:txBody>
      </p:sp>
      <p:sp>
        <p:nvSpPr>
          <p:cNvPr id="39" name="文本框 38">
            <a:extLst>
              <a:ext uri="{FF2B5EF4-FFF2-40B4-BE49-F238E27FC236}">
                <a16:creationId xmlns:a16="http://schemas.microsoft.com/office/drawing/2014/main" id="{6BA009BF-3721-A37B-DEF5-CEA3E7DAF227}"/>
              </a:ext>
            </a:extLst>
          </p:cNvPr>
          <p:cNvSpPr txBox="1"/>
          <p:nvPr>
            <p:custDataLst>
              <p:tags r:id="rId23"/>
            </p:custDataLst>
          </p:nvPr>
        </p:nvSpPr>
        <p:spPr>
          <a:xfrm>
            <a:off x="9535399" y="3317671"/>
            <a:ext cx="1850659" cy="1169038"/>
          </a:xfrm>
          <a:prstGeom prst="rect">
            <a:avLst/>
          </a:prstGeom>
          <a:noFill/>
        </p:spPr>
        <p:txBody>
          <a:bodyPr wrap="square" rtlCol="0" anchor="t" anchorCtr="0">
            <a:spAutoFit/>
          </a:bodyPr>
          <a:lstStyle/>
          <a:p>
            <a:pPr marL="0" algn="l">
              <a:lnSpc>
                <a:spcPct val="120000"/>
              </a:lnSpc>
              <a:spcBef>
                <a:spcPts val="0"/>
              </a:spcBef>
            </a:pPr>
            <a:r>
              <a:rPr lang="zh-CN" altLang="en-US" sz="2000" spc="100" dirty="0">
                <a:solidFill>
                  <a:schemeClr val="bg1"/>
                </a:solidFill>
                <a:uFillTx/>
                <a:latin typeface="+mn-ea"/>
                <a:sym typeface="MiSans" panose="00000500000000000000" pitchFamily="2" charset="-122"/>
              </a:rPr>
              <a:t>此处输入文本内容此处输入文本内容</a:t>
            </a:r>
          </a:p>
        </p:txBody>
      </p:sp>
    </p:spTree>
    <p:custDataLst>
      <p:tags r:id="rId1"/>
    </p:custData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88248DE0-D112-ADE6-32B4-15C1C5A6D43C}"/>
              </a:ext>
            </a:extLst>
          </p:cNvPr>
          <p:cNvSpPr>
            <a:spLocks noGrp="1"/>
          </p:cNvSpPr>
          <p:nvPr>
            <p:ph type="title" idx="2"/>
          </p:nvPr>
        </p:nvSpPr>
        <p:spPr>
          <a:noFill/>
        </p:spPr>
        <p:txBody>
          <a:bodyPr vert="horz" wrap="square" lIns="0" tIns="0" rIns="0" bIns="0" rtlCol="0" anchor="ctr" anchorCtr="0">
            <a:normAutofit/>
          </a:bodyPr>
          <a:lstStyle/>
          <a:p>
            <a:pPr>
              <a:spcBef>
                <a:spcPts val="0"/>
              </a:spcBef>
              <a:buSzPct val="100000"/>
            </a:pPr>
            <a:r>
              <a:rPr lang="zh-CN" altLang="en-US" sz="6600" dirty="0">
                <a:sym typeface="MiSans" panose="00000500000000000000" pitchFamily="2" charset="-122"/>
              </a:rPr>
              <a:t>个人成长</a:t>
            </a:r>
          </a:p>
        </p:txBody>
      </p:sp>
      <p:sp>
        <p:nvSpPr>
          <p:cNvPr id="9" name="文本占位符 8">
            <a:extLst>
              <a:ext uri="{FF2B5EF4-FFF2-40B4-BE49-F238E27FC236}">
                <a16:creationId xmlns:a16="http://schemas.microsoft.com/office/drawing/2014/main" id="{FD9B63CC-3DA6-61BD-17A7-ACBB75F98DDE}"/>
              </a:ext>
            </a:extLst>
          </p:cNvPr>
          <p:cNvSpPr>
            <a:spLocks noGrp="1"/>
          </p:cNvSpPr>
          <p:nvPr>
            <p:ph type="body" idx="1"/>
          </p:nvPr>
        </p:nvSpPr>
        <p:spPr>
          <a:xfrm>
            <a:off x="1033145" y="46911"/>
            <a:ext cx="3646805" cy="6647974"/>
          </a:xfrm>
          <a:noFill/>
          <a:ln>
            <a:noFill/>
          </a:ln>
        </p:spPr>
        <p:txBody>
          <a:bodyPr wrap="square" lIns="0" tIns="0" rIns="0" bIns="0" rtlCol="0" anchor="ctr" anchorCtr="0">
            <a:spAutoFit/>
          </a:bodyPr>
          <a:lstStyle/>
          <a:p>
            <a:r>
              <a:rPr lang="en-US" altLang="zh-CN" sz="43200" dirty="0">
                <a:ln w="22225">
                  <a:solidFill>
                    <a:schemeClr val="lt1">
                      <a:alpha val="70000"/>
                    </a:schemeClr>
                  </a:solidFill>
                </a:ln>
                <a:latin typeface="+mn-ea"/>
                <a:sym typeface="MiSans" panose="00000500000000000000" pitchFamily="2" charset="-122"/>
              </a:rPr>
              <a:t>2</a:t>
            </a:r>
            <a:endParaRPr lang="zh-CN" altLang="en-US" sz="43200" dirty="0">
              <a:ln w="22225">
                <a:solidFill>
                  <a:schemeClr val="lt1">
                    <a:alpha val="70000"/>
                  </a:schemeClr>
                </a:solidFill>
              </a:ln>
              <a:latin typeface="+mn-ea"/>
              <a:sym typeface="MiSans" panose="00000500000000000000" pitchFamily="2" charset="-122"/>
            </a:endParaRPr>
          </a:p>
        </p:txBody>
      </p:sp>
      <p:sp>
        <p:nvSpPr>
          <p:cNvPr id="12" name="文本框 11">
            <a:extLst>
              <a:ext uri="{FF2B5EF4-FFF2-40B4-BE49-F238E27FC236}">
                <a16:creationId xmlns:a16="http://schemas.microsoft.com/office/drawing/2014/main" id="{C4BDE765-B8BE-3EF7-5ECF-85558340FD97}"/>
              </a:ext>
            </a:extLst>
          </p:cNvPr>
          <p:cNvSpPr txBox="1"/>
          <p:nvPr/>
        </p:nvSpPr>
        <p:spPr>
          <a:xfrm>
            <a:off x="6791325" y="3498535"/>
            <a:ext cx="2695575" cy="369332"/>
          </a:xfrm>
          <a:prstGeom prst="rect">
            <a:avLst/>
          </a:prstGeom>
          <a:noFill/>
        </p:spPr>
        <p:txBody>
          <a:bodyPr wrap="square" rtlCol="0">
            <a:spAutoFit/>
          </a:bodyPr>
          <a:lstStyle>
            <a:defPPr>
              <a:defRPr lang="zh-CN"/>
            </a:defPPr>
            <a:lvl1pPr algn="r">
              <a:defRPr>
                <a:solidFill>
                  <a:schemeClr val="bg1"/>
                </a:solidFill>
                <a:latin typeface="+mn-ea"/>
              </a:defRPr>
            </a:lvl1pPr>
          </a:lstStyle>
          <a:p>
            <a:r>
              <a:rPr lang="en-US" altLang="zh-CN" dirty="0">
                <a:sym typeface="MiSans" panose="00000500000000000000" pitchFamily="2" charset="-122"/>
              </a:rPr>
              <a:t>Personal growth</a:t>
            </a:r>
          </a:p>
        </p:txBody>
      </p:sp>
      <p:cxnSp>
        <p:nvCxnSpPr>
          <p:cNvPr id="2" name="直接连接符 1">
            <a:extLst>
              <a:ext uri="{FF2B5EF4-FFF2-40B4-BE49-F238E27FC236}">
                <a16:creationId xmlns:a16="http://schemas.microsoft.com/office/drawing/2014/main" id="{36C36AA5-AB73-0B48-548D-637A07559B1F}"/>
              </a:ext>
            </a:extLst>
          </p:cNvPr>
          <p:cNvCxnSpPr/>
          <p:nvPr/>
        </p:nvCxnSpPr>
        <p:spPr>
          <a:xfrm>
            <a:off x="5648325" y="3429000"/>
            <a:ext cx="3838575" cy="0"/>
          </a:xfrm>
          <a:prstGeom prst="line">
            <a:avLst/>
          </a:prstGeom>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a:xfrm>
          <a:off x="0" y="0"/>
          <a:ext cx="0" cy="0"/>
          <a:chOff x="0" y="0"/>
          <a:chExt cx="0" cy="0"/>
        </a:xfrm>
      </p:grpSpPr>
      <p:sp>
        <p:nvSpPr>
          <p:cNvPr id="256" name="文本框 6"/>
          <p:cNvSpPr txBox="1"/>
          <p:nvPr>
            <p:custDataLst>
              <p:tags r:id="rId2"/>
            </p:custDataLst>
          </p:nvPr>
        </p:nvSpPr>
        <p:spPr>
          <a:xfrm>
            <a:off x="762006" y="287184"/>
            <a:ext cx="10972888" cy="492443"/>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spAutoFit/>
          </a:bodyPr>
          <a:lstStyle>
            <a:defPPr>
              <a:defRPr lang="zh-CN"/>
            </a:defPPr>
            <a:lvl1pPr>
              <a:lnSpc>
                <a:spcPct val="100000"/>
              </a:lnSpc>
              <a:spcBef>
                <a:spcPts val="0"/>
              </a:spcBef>
              <a:spcAft>
                <a:spcPts val="0"/>
              </a:spcAft>
              <a:defRPr sz="3200" b="1" spc="330">
                <a:solidFill>
                  <a:schemeClr val="lt1"/>
                </a:solidFill>
                <a:latin typeface="+mj-ea"/>
                <a:ea typeface="+mj-ea"/>
                <a:cs typeface="微软雅黑" panose="020B0503020204020204" charset="-122"/>
              </a:defRPr>
            </a:lvl1pPr>
          </a:lstStyle>
          <a:p>
            <a:r>
              <a:rPr lang="zh-CN" dirty="0" err="1">
                <a:sym typeface="MiSans" panose="00000500000000000000" pitchFamily="2" charset="-122"/>
              </a:rPr>
              <a:t>技能提升</a:t>
            </a:r>
          </a:p>
        </p:txBody>
      </p:sp>
      <p:cxnSp>
        <p:nvCxnSpPr>
          <p:cNvPr id="3" name="直接连接符 2"/>
          <p:cNvCxnSpPr/>
          <p:nvPr>
            <p:custDataLst>
              <p:tags r:id="rId3"/>
            </p:custDataLst>
          </p:nvPr>
        </p:nvCxnSpPr>
        <p:spPr>
          <a:xfrm>
            <a:off x="533404" y="304800"/>
            <a:ext cx="0" cy="457204"/>
          </a:xfrm>
          <a:prstGeom prst="line">
            <a:avLst/>
          </a:prstGeom>
          <a:ln w="1016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2" name="组合 21">
            <a:extLst>
              <a:ext uri="{FF2B5EF4-FFF2-40B4-BE49-F238E27FC236}">
                <a16:creationId xmlns:a16="http://schemas.microsoft.com/office/drawing/2014/main" id="{89A53042-5C02-6F4A-DBCA-8E06A81318E5}"/>
              </a:ext>
            </a:extLst>
          </p:cNvPr>
          <p:cNvGrpSpPr/>
          <p:nvPr/>
        </p:nvGrpSpPr>
        <p:grpSpPr>
          <a:xfrm>
            <a:off x="1418342" y="2440944"/>
            <a:ext cx="711674" cy="649757"/>
            <a:chOff x="1810031" y="2077556"/>
            <a:chExt cx="711674" cy="649757"/>
          </a:xfrm>
        </p:grpSpPr>
        <p:sp>
          <p:nvSpPr>
            <p:cNvPr id="27" name="椭圆 26"/>
            <p:cNvSpPr/>
            <p:nvPr>
              <p:custDataLst>
                <p:tags r:id="rId25"/>
              </p:custDataLst>
            </p:nvPr>
          </p:nvSpPr>
          <p:spPr>
            <a:xfrm>
              <a:off x="1840791" y="2077556"/>
              <a:ext cx="650150" cy="649757"/>
            </a:xfrm>
            <a:prstGeom prst="ellipse">
              <a:avLst/>
            </a:prstGeom>
            <a:noFill/>
            <a:ln w="1905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sym typeface="MiSans" panose="00000500000000000000" pitchFamily="2" charset="-122"/>
              </a:endParaRPr>
            </a:p>
          </p:txBody>
        </p:sp>
        <p:sp>
          <p:nvSpPr>
            <p:cNvPr id="28" name="等腰三角形 27"/>
            <p:cNvSpPr/>
            <p:nvPr>
              <p:custDataLst>
                <p:tags r:id="rId26"/>
              </p:custDataLst>
            </p:nvPr>
          </p:nvSpPr>
          <p:spPr>
            <a:xfrm rot="5400000">
              <a:off x="1766526" y="2377600"/>
              <a:ext cx="201935" cy="114926"/>
            </a:xfrm>
            <a:prstGeom prst="triangle">
              <a:avLst/>
            </a:prstGeom>
            <a:solidFill>
              <a:schemeClr val="accent1"/>
            </a:solidFill>
            <a:ln w="28575">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sym typeface="MiSans" panose="00000500000000000000" pitchFamily="2" charset="-122"/>
              </a:endParaRPr>
            </a:p>
          </p:txBody>
        </p:sp>
        <p:sp>
          <p:nvSpPr>
            <p:cNvPr id="29" name="等腰三角形 28"/>
            <p:cNvSpPr/>
            <p:nvPr>
              <p:custDataLst>
                <p:tags r:id="rId27"/>
              </p:custDataLst>
            </p:nvPr>
          </p:nvSpPr>
          <p:spPr>
            <a:xfrm rot="16200000">
              <a:off x="2363274" y="2345056"/>
              <a:ext cx="201935" cy="114926"/>
            </a:xfrm>
            <a:prstGeom prst="triangle">
              <a:avLst/>
            </a:prstGeom>
            <a:solidFill>
              <a:schemeClr val="accent1"/>
            </a:solidFill>
            <a:ln w="28575">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sym typeface="MiSans" panose="00000500000000000000" pitchFamily="2" charset="-122"/>
              </a:endParaRPr>
            </a:p>
          </p:txBody>
        </p:sp>
      </p:grpSp>
      <p:sp>
        <p:nvSpPr>
          <p:cNvPr id="30" name="文本框 178"/>
          <p:cNvSpPr txBox="1"/>
          <p:nvPr>
            <p:custDataLst>
              <p:tags r:id="rId4"/>
            </p:custDataLst>
          </p:nvPr>
        </p:nvSpPr>
        <p:spPr>
          <a:xfrm>
            <a:off x="617718" y="3423440"/>
            <a:ext cx="2180304" cy="403124"/>
          </a:xfrm>
          <a:prstGeom prst="rect">
            <a:avLst/>
          </a:prstGeom>
          <a:noFill/>
        </p:spPr>
        <p:txBody>
          <a:bodyPr vert="horz" wrap="square" lIns="90170" tIns="46990" rIns="90170" bIns="4699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spcAft>
                <a:spcPts val="800"/>
              </a:spcAft>
            </a:pPr>
            <a:r>
              <a:rPr lang="zh-CN" altLang="en-US" b="1" spc="110" dirty="0">
                <a:solidFill>
                  <a:schemeClr val="bg1"/>
                </a:solidFill>
                <a:latin typeface="+mj-ea"/>
                <a:ea typeface="+mj-ea"/>
                <a:sym typeface="MiSans" panose="00000500000000000000" pitchFamily="2" charset="-122"/>
              </a:rPr>
              <a:t>输入标题文案</a:t>
            </a:r>
          </a:p>
        </p:txBody>
      </p:sp>
      <p:sp>
        <p:nvSpPr>
          <p:cNvPr id="31" name="标题 5"/>
          <p:cNvSpPr>
            <a:spLocks noGrp="1"/>
          </p:cNvSpPr>
          <p:nvPr>
            <p:custDataLst>
              <p:tags r:id="rId5"/>
            </p:custDataLst>
          </p:nvPr>
        </p:nvSpPr>
        <p:spPr>
          <a:xfrm>
            <a:off x="1479513" y="2480481"/>
            <a:ext cx="616933" cy="438642"/>
          </a:xfrm>
          <a:prstGeom prst="rect">
            <a:avLst/>
          </a:prstGeom>
        </p:spPr>
        <p:txBody>
          <a:bodyPr vert="horz" lIns="0" tIns="0" rIns="0" bIns="0" rtlCol="0" anchor="ctr" anchorCtr="0">
            <a:normAutofit/>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indent="0" algn="ctr">
              <a:lnSpc>
                <a:spcPct val="150000"/>
              </a:lnSpc>
              <a:spcBef>
                <a:spcPts val="0"/>
              </a:spcBef>
              <a:buFont typeface="Arial" panose="020B0604020202020204" pitchFamily="34" charset="0"/>
            </a:pPr>
            <a:r>
              <a:rPr lang="en-US" altLang="zh-CN" sz="1600" b="1" dirty="0">
                <a:solidFill>
                  <a:schemeClr val="lt1"/>
                </a:solidFill>
                <a:latin typeface="+mj-ea"/>
                <a:ea typeface="+mj-ea"/>
                <a:sym typeface="MiSans" panose="00000500000000000000" pitchFamily="2" charset="-122"/>
              </a:rPr>
              <a:t>01</a:t>
            </a:r>
          </a:p>
        </p:txBody>
      </p:sp>
      <p:grpSp>
        <p:nvGrpSpPr>
          <p:cNvPr id="21" name="组合 20">
            <a:extLst>
              <a:ext uri="{FF2B5EF4-FFF2-40B4-BE49-F238E27FC236}">
                <a16:creationId xmlns:a16="http://schemas.microsoft.com/office/drawing/2014/main" id="{7E88B042-CA0B-7357-A4FD-0F0C84F742F3}"/>
              </a:ext>
            </a:extLst>
          </p:cNvPr>
          <p:cNvGrpSpPr/>
          <p:nvPr/>
        </p:nvGrpSpPr>
        <p:grpSpPr>
          <a:xfrm>
            <a:off x="4267215" y="2440944"/>
            <a:ext cx="711674" cy="649757"/>
            <a:chOff x="4501611" y="2077556"/>
            <a:chExt cx="711674" cy="649757"/>
          </a:xfrm>
        </p:grpSpPr>
        <p:sp>
          <p:nvSpPr>
            <p:cNvPr id="2" name="椭圆 1"/>
            <p:cNvSpPr/>
            <p:nvPr>
              <p:custDataLst>
                <p:tags r:id="rId22"/>
              </p:custDataLst>
            </p:nvPr>
          </p:nvSpPr>
          <p:spPr>
            <a:xfrm>
              <a:off x="4532372" y="2077556"/>
              <a:ext cx="650150" cy="649757"/>
            </a:xfrm>
            <a:prstGeom prst="ellipse">
              <a:avLst/>
            </a:prstGeom>
            <a:noFill/>
            <a:ln w="1905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sym typeface="MiSans" panose="00000500000000000000" pitchFamily="2" charset="-122"/>
              </a:endParaRPr>
            </a:p>
          </p:txBody>
        </p:sp>
        <p:sp>
          <p:nvSpPr>
            <p:cNvPr id="4" name="等腰三角形 3"/>
            <p:cNvSpPr/>
            <p:nvPr>
              <p:custDataLst>
                <p:tags r:id="rId23"/>
              </p:custDataLst>
            </p:nvPr>
          </p:nvSpPr>
          <p:spPr>
            <a:xfrm rot="5400000">
              <a:off x="4458106" y="2377600"/>
              <a:ext cx="201935" cy="114926"/>
            </a:xfrm>
            <a:prstGeom prst="triangle">
              <a:avLst/>
            </a:prstGeom>
            <a:solidFill>
              <a:schemeClr val="accent1"/>
            </a:solidFill>
            <a:ln w="28575">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sym typeface="MiSans" panose="00000500000000000000" pitchFamily="2" charset="-122"/>
              </a:endParaRPr>
            </a:p>
          </p:txBody>
        </p:sp>
        <p:sp>
          <p:nvSpPr>
            <p:cNvPr id="5" name="等腰三角形 4"/>
            <p:cNvSpPr/>
            <p:nvPr>
              <p:custDataLst>
                <p:tags r:id="rId24"/>
              </p:custDataLst>
            </p:nvPr>
          </p:nvSpPr>
          <p:spPr>
            <a:xfrm rot="16200000">
              <a:off x="5054854" y="2345056"/>
              <a:ext cx="201935" cy="114926"/>
            </a:xfrm>
            <a:prstGeom prst="triangle">
              <a:avLst/>
            </a:prstGeom>
            <a:solidFill>
              <a:schemeClr val="accent1"/>
            </a:solidFill>
            <a:ln w="28575">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sym typeface="MiSans" panose="00000500000000000000" pitchFamily="2" charset="-122"/>
              </a:endParaRPr>
            </a:p>
          </p:txBody>
        </p:sp>
      </p:grpSp>
      <p:sp>
        <p:nvSpPr>
          <p:cNvPr id="6" name="文本框 178"/>
          <p:cNvSpPr txBox="1"/>
          <p:nvPr>
            <p:custDataLst>
              <p:tags r:id="rId6"/>
            </p:custDataLst>
          </p:nvPr>
        </p:nvSpPr>
        <p:spPr>
          <a:xfrm>
            <a:off x="3516314" y="3423440"/>
            <a:ext cx="2180304" cy="403124"/>
          </a:xfrm>
          <a:prstGeom prst="rect">
            <a:avLst/>
          </a:prstGeom>
          <a:noFill/>
        </p:spPr>
        <p:txBody>
          <a:bodyPr vert="horz" wrap="square" lIns="90170" tIns="46990" rIns="90170" bIns="4699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spcAft>
                <a:spcPts val="800"/>
              </a:spcAft>
            </a:pPr>
            <a:r>
              <a:rPr lang="zh-CN" altLang="en-US" b="1" spc="110" dirty="0">
                <a:solidFill>
                  <a:schemeClr val="bg1"/>
                </a:solidFill>
                <a:latin typeface="+mj-ea"/>
                <a:ea typeface="+mj-ea"/>
                <a:sym typeface="MiSans" panose="00000500000000000000" pitchFamily="2" charset="-122"/>
              </a:rPr>
              <a:t>输入标题文案</a:t>
            </a:r>
          </a:p>
        </p:txBody>
      </p:sp>
      <p:sp>
        <p:nvSpPr>
          <p:cNvPr id="7" name="标题 5"/>
          <p:cNvSpPr>
            <a:spLocks noGrp="1"/>
          </p:cNvSpPr>
          <p:nvPr>
            <p:custDataLst>
              <p:tags r:id="rId7"/>
            </p:custDataLst>
          </p:nvPr>
        </p:nvSpPr>
        <p:spPr>
          <a:xfrm>
            <a:off x="4352628" y="2480481"/>
            <a:ext cx="616933" cy="438642"/>
          </a:xfrm>
          <a:prstGeom prst="rect">
            <a:avLst/>
          </a:prstGeom>
        </p:spPr>
        <p:txBody>
          <a:bodyPr vert="horz" lIns="0" tIns="0" rIns="0" bIns="0" rtlCol="0" anchor="ctr" anchorCtr="0">
            <a:normAutofit/>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indent="0" algn="ctr">
              <a:lnSpc>
                <a:spcPct val="150000"/>
              </a:lnSpc>
              <a:spcBef>
                <a:spcPts val="0"/>
              </a:spcBef>
              <a:buFont typeface="Arial" panose="020B0604020202020204" pitchFamily="34" charset="0"/>
            </a:pPr>
            <a:r>
              <a:rPr lang="en-US" altLang="zh-CN" sz="1600" b="1" dirty="0">
                <a:solidFill>
                  <a:schemeClr val="lt1"/>
                </a:solidFill>
                <a:latin typeface="+mj-ea"/>
                <a:ea typeface="+mj-ea"/>
                <a:sym typeface="MiSans" panose="00000500000000000000" pitchFamily="2" charset="-122"/>
              </a:rPr>
              <a:t>02</a:t>
            </a:r>
          </a:p>
        </p:txBody>
      </p:sp>
      <p:grpSp>
        <p:nvGrpSpPr>
          <p:cNvPr id="19" name="组合 18">
            <a:extLst>
              <a:ext uri="{FF2B5EF4-FFF2-40B4-BE49-F238E27FC236}">
                <a16:creationId xmlns:a16="http://schemas.microsoft.com/office/drawing/2014/main" id="{3D00BF79-6237-F1BB-CF60-361ECA41EB8C}"/>
              </a:ext>
            </a:extLst>
          </p:cNvPr>
          <p:cNvGrpSpPr/>
          <p:nvPr/>
        </p:nvGrpSpPr>
        <p:grpSpPr>
          <a:xfrm>
            <a:off x="7116088" y="2440944"/>
            <a:ext cx="711674" cy="649757"/>
            <a:chOff x="7016398" y="2077556"/>
            <a:chExt cx="711674" cy="649757"/>
          </a:xfrm>
        </p:grpSpPr>
        <p:sp>
          <p:nvSpPr>
            <p:cNvPr id="8" name="椭圆 7"/>
            <p:cNvSpPr/>
            <p:nvPr>
              <p:custDataLst>
                <p:tags r:id="rId19"/>
              </p:custDataLst>
            </p:nvPr>
          </p:nvSpPr>
          <p:spPr>
            <a:xfrm>
              <a:off x="7047158" y="2077556"/>
              <a:ext cx="650150" cy="649757"/>
            </a:xfrm>
            <a:prstGeom prst="ellipse">
              <a:avLst/>
            </a:prstGeom>
            <a:noFill/>
            <a:ln w="1905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sym typeface="MiSans" panose="00000500000000000000" pitchFamily="2" charset="-122"/>
              </a:endParaRPr>
            </a:p>
          </p:txBody>
        </p:sp>
        <p:sp>
          <p:nvSpPr>
            <p:cNvPr id="9" name="等腰三角形 8"/>
            <p:cNvSpPr/>
            <p:nvPr>
              <p:custDataLst>
                <p:tags r:id="rId20"/>
              </p:custDataLst>
            </p:nvPr>
          </p:nvSpPr>
          <p:spPr>
            <a:xfrm rot="5400000">
              <a:off x="6972893" y="2377600"/>
              <a:ext cx="201935" cy="114926"/>
            </a:xfrm>
            <a:prstGeom prst="triangle">
              <a:avLst/>
            </a:prstGeom>
            <a:solidFill>
              <a:schemeClr val="accent1"/>
            </a:solidFill>
            <a:ln w="28575">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sym typeface="MiSans" panose="00000500000000000000" pitchFamily="2" charset="-122"/>
              </a:endParaRPr>
            </a:p>
          </p:txBody>
        </p:sp>
        <p:sp>
          <p:nvSpPr>
            <p:cNvPr id="10" name="等腰三角形 9"/>
            <p:cNvSpPr/>
            <p:nvPr>
              <p:custDataLst>
                <p:tags r:id="rId21"/>
              </p:custDataLst>
            </p:nvPr>
          </p:nvSpPr>
          <p:spPr>
            <a:xfrm rot="16200000">
              <a:off x="7569641" y="2345056"/>
              <a:ext cx="201935" cy="114926"/>
            </a:xfrm>
            <a:prstGeom prst="triangle">
              <a:avLst/>
            </a:prstGeom>
            <a:solidFill>
              <a:schemeClr val="accent1"/>
            </a:solidFill>
            <a:ln w="28575">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sym typeface="MiSans" panose="00000500000000000000" pitchFamily="2" charset="-122"/>
              </a:endParaRPr>
            </a:p>
          </p:txBody>
        </p:sp>
      </p:grpSp>
      <p:sp>
        <p:nvSpPr>
          <p:cNvPr id="11" name="文本框 178"/>
          <p:cNvSpPr txBox="1"/>
          <p:nvPr>
            <p:custDataLst>
              <p:tags r:id="rId8"/>
            </p:custDataLst>
          </p:nvPr>
        </p:nvSpPr>
        <p:spPr>
          <a:xfrm>
            <a:off x="6414910" y="3423440"/>
            <a:ext cx="2180304" cy="403124"/>
          </a:xfrm>
          <a:prstGeom prst="rect">
            <a:avLst/>
          </a:prstGeom>
          <a:noFill/>
        </p:spPr>
        <p:txBody>
          <a:bodyPr vert="horz" wrap="square" lIns="90170" tIns="46990" rIns="90170" bIns="4699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spcAft>
                <a:spcPts val="800"/>
              </a:spcAft>
            </a:pPr>
            <a:r>
              <a:rPr lang="zh-CN" altLang="en-US" b="1" spc="110" dirty="0">
                <a:solidFill>
                  <a:schemeClr val="bg1"/>
                </a:solidFill>
                <a:latin typeface="+mj-ea"/>
                <a:ea typeface="+mj-ea"/>
                <a:sym typeface="MiSans" panose="00000500000000000000" pitchFamily="2" charset="-122"/>
              </a:rPr>
              <a:t>输入标题文案</a:t>
            </a:r>
          </a:p>
        </p:txBody>
      </p:sp>
      <p:sp>
        <p:nvSpPr>
          <p:cNvPr id="12" name="标题 5"/>
          <p:cNvSpPr>
            <a:spLocks noGrp="1"/>
          </p:cNvSpPr>
          <p:nvPr>
            <p:custDataLst>
              <p:tags r:id="rId9"/>
            </p:custDataLst>
          </p:nvPr>
        </p:nvSpPr>
        <p:spPr>
          <a:xfrm>
            <a:off x="7180065" y="2480481"/>
            <a:ext cx="616933" cy="438642"/>
          </a:xfrm>
          <a:prstGeom prst="rect">
            <a:avLst/>
          </a:prstGeom>
        </p:spPr>
        <p:txBody>
          <a:bodyPr vert="horz" lIns="0" tIns="0" rIns="0" bIns="0" rtlCol="0" anchor="ctr" anchorCtr="0">
            <a:normAutofit/>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indent="0" algn="ctr">
              <a:lnSpc>
                <a:spcPct val="150000"/>
              </a:lnSpc>
              <a:spcBef>
                <a:spcPts val="0"/>
              </a:spcBef>
              <a:buFont typeface="Arial" panose="020B0604020202020204" pitchFamily="34" charset="0"/>
            </a:pPr>
            <a:r>
              <a:rPr lang="en-US" altLang="zh-CN" sz="1600" b="1" dirty="0">
                <a:solidFill>
                  <a:schemeClr val="lt1"/>
                </a:solidFill>
                <a:latin typeface="+mj-ea"/>
                <a:ea typeface="+mj-ea"/>
                <a:sym typeface="MiSans" panose="00000500000000000000" pitchFamily="2" charset="-122"/>
              </a:rPr>
              <a:t>03</a:t>
            </a:r>
          </a:p>
        </p:txBody>
      </p:sp>
      <p:grpSp>
        <p:nvGrpSpPr>
          <p:cNvPr id="32" name="组合 31">
            <a:extLst>
              <a:ext uri="{FF2B5EF4-FFF2-40B4-BE49-F238E27FC236}">
                <a16:creationId xmlns:a16="http://schemas.microsoft.com/office/drawing/2014/main" id="{7E83A4A0-C417-0F7E-36E0-04ED28662FA6}"/>
              </a:ext>
            </a:extLst>
          </p:cNvPr>
          <p:cNvGrpSpPr/>
          <p:nvPr/>
        </p:nvGrpSpPr>
        <p:grpSpPr>
          <a:xfrm>
            <a:off x="9964961" y="2440944"/>
            <a:ext cx="711673" cy="649757"/>
            <a:chOff x="9302370" y="2077556"/>
            <a:chExt cx="711673" cy="649757"/>
          </a:xfrm>
        </p:grpSpPr>
        <p:sp>
          <p:nvSpPr>
            <p:cNvPr id="13" name="椭圆 12"/>
            <p:cNvSpPr/>
            <p:nvPr>
              <p:custDataLst>
                <p:tags r:id="rId16"/>
              </p:custDataLst>
            </p:nvPr>
          </p:nvSpPr>
          <p:spPr>
            <a:xfrm>
              <a:off x="9333131" y="2077556"/>
              <a:ext cx="650150" cy="649757"/>
            </a:xfrm>
            <a:prstGeom prst="ellipse">
              <a:avLst/>
            </a:prstGeom>
            <a:noFill/>
            <a:ln w="1905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sym typeface="MiSans" panose="00000500000000000000" pitchFamily="2" charset="-122"/>
              </a:endParaRPr>
            </a:p>
          </p:txBody>
        </p:sp>
        <p:grpSp>
          <p:nvGrpSpPr>
            <p:cNvPr id="18" name="组合 17">
              <a:extLst>
                <a:ext uri="{FF2B5EF4-FFF2-40B4-BE49-F238E27FC236}">
                  <a16:creationId xmlns:a16="http://schemas.microsoft.com/office/drawing/2014/main" id="{8A8084DA-93DE-CC12-481C-9B28C16F7575}"/>
                </a:ext>
              </a:extLst>
            </p:cNvPr>
            <p:cNvGrpSpPr/>
            <p:nvPr/>
          </p:nvGrpSpPr>
          <p:grpSpPr>
            <a:xfrm>
              <a:off x="9302370" y="2301551"/>
              <a:ext cx="711673" cy="234479"/>
              <a:chOff x="9980628" y="2301551"/>
              <a:chExt cx="711673" cy="234479"/>
            </a:xfrm>
          </p:grpSpPr>
          <p:sp>
            <p:nvSpPr>
              <p:cNvPr id="14" name="等腰三角形 13"/>
              <p:cNvSpPr/>
              <p:nvPr>
                <p:custDataLst>
                  <p:tags r:id="rId17"/>
                </p:custDataLst>
              </p:nvPr>
            </p:nvSpPr>
            <p:spPr>
              <a:xfrm rot="5400000">
                <a:off x="9937123" y="2377600"/>
                <a:ext cx="201935" cy="114926"/>
              </a:xfrm>
              <a:prstGeom prst="triangle">
                <a:avLst/>
              </a:prstGeom>
              <a:solidFill>
                <a:schemeClr val="accent1"/>
              </a:solidFill>
              <a:ln w="28575">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sym typeface="MiSans" panose="00000500000000000000" pitchFamily="2" charset="-122"/>
                </a:endParaRPr>
              </a:p>
            </p:txBody>
          </p:sp>
          <p:sp>
            <p:nvSpPr>
              <p:cNvPr id="15" name="等腰三角形 14"/>
              <p:cNvSpPr/>
              <p:nvPr>
                <p:custDataLst>
                  <p:tags r:id="rId18"/>
                </p:custDataLst>
              </p:nvPr>
            </p:nvSpPr>
            <p:spPr>
              <a:xfrm rot="16200000">
                <a:off x="10533870" y="2345056"/>
                <a:ext cx="201935" cy="114926"/>
              </a:xfrm>
              <a:prstGeom prst="triangle">
                <a:avLst/>
              </a:prstGeom>
              <a:solidFill>
                <a:schemeClr val="accent1"/>
              </a:solidFill>
              <a:ln w="28575">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sym typeface="MiSans" panose="00000500000000000000" pitchFamily="2" charset="-122"/>
                </a:endParaRPr>
              </a:p>
            </p:txBody>
          </p:sp>
        </p:grpSp>
      </p:grpSp>
      <p:sp>
        <p:nvSpPr>
          <p:cNvPr id="16" name="文本框 178"/>
          <p:cNvSpPr txBox="1"/>
          <p:nvPr>
            <p:custDataLst>
              <p:tags r:id="rId10"/>
            </p:custDataLst>
          </p:nvPr>
        </p:nvSpPr>
        <p:spPr>
          <a:xfrm>
            <a:off x="9313507" y="3423440"/>
            <a:ext cx="2180304" cy="403124"/>
          </a:xfrm>
          <a:prstGeom prst="rect">
            <a:avLst/>
          </a:prstGeom>
          <a:noFill/>
        </p:spPr>
        <p:txBody>
          <a:bodyPr vert="horz" wrap="square" lIns="90170" tIns="46990" rIns="90170" bIns="4699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spcAft>
                <a:spcPts val="800"/>
              </a:spcAft>
            </a:pPr>
            <a:r>
              <a:rPr lang="zh-CN" altLang="en-US" b="1" spc="110" dirty="0">
                <a:solidFill>
                  <a:schemeClr val="bg1"/>
                </a:solidFill>
                <a:latin typeface="+mj-ea"/>
                <a:ea typeface="+mj-ea"/>
                <a:sym typeface="MiSans" panose="00000500000000000000" pitchFamily="2" charset="-122"/>
              </a:rPr>
              <a:t>输入标题文案</a:t>
            </a:r>
          </a:p>
        </p:txBody>
      </p:sp>
      <p:sp>
        <p:nvSpPr>
          <p:cNvPr id="17" name="标题 5"/>
          <p:cNvSpPr>
            <a:spLocks noGrp="1"/>
          </p:cNvSpPr>
          <p:nvPr>
            <p:custDataLst>
              <p:tags r:id="rId11"/>
            </p:custDataLst>
          </p:nvPr>
        </p:nvSpPr>
        <p:spPr>
          <a:xfrm>
            <a:off x="10041797" y="2480481"/>
            <a:ext cx="616933" cy="438642"/>
          </a:xfrm>
          <a:prstGeom prst="rect">
            <a:avLst/>
          </a:prstGeom>
        </p:spPr>
        <p:txBody>
          <a:bodyPr vert="horz" lIns="0" tIns="0" rIns="0" bIns="0" rtlCol="0" anchor="ctr" anchorCtr="0">
            <a:normAutofit/>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indent="0" algn="ctr">
              <a:lnSpc>
                <a:spcPct val="150000"/>
              </a:lnSpc>
              <a:spcBef>
                <a:spcPts val="0"/>
              </a:spcBef>
              <a:buFont typeface="Arial" panose="020B0604020202020204" pitchFamily="34" charset="0"/>
            </a:pPr>
            <a:r>
              <a:rPr lang="en-US" altLang="zh-CN" sz="1600" b="1" dirty="0">
                <a:solidFill>
                  <a:schemeClr val="lt1"/>
                </a:solidFill>
                <a:latin typeface="+mj-ea"/>
                <a:ea typeface="+mj-ea"/>
                <a:sym typeface="MiSans" panose="00000500000000000000" pitchFamily="2" charset="-122"/>
              </a:rPr>
              <a:t>04</a:t>
            </a:r>
          </a:p>
        </p:txBody>
      </p:sp>
      <p:cxnSp>
        <p:nvCxnSpPr>
          <p:cNvPr id="24" name="直接连接符 23">
            <a:extLst>
              <a:ext uri="{FF2B5EF4-FFF2-40B4-BE49-F238E27FC236}">
                <a16:creationId xmlns:a16="http://schemas.microsoft.com/office/drawing/2014/main" id="{644C43DD-EB52-10F1-6F4B-136D11D46DE1}"/>
              </a:ext>
            </a:extLst>
          </p:cNvPr>
          <p:cNvCxnSpPr>
            <a:cxnSpLocks/>
          </p:cNvCxnSpPr>
          <p:nvPr/>
        </p:nvCxnSpPr>
        <p:spPr>
          <a:xfrm>
            <a:off x="2257947" y="2765822"/>
            <a:ext cx="188133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9BDAAEA6-D22B-B3A0-D299-0C6265504508}"/>
              </a:ext>
            </a:extLst>
          </p:cNvPr>
          <p:cNvCxnSpPr>
            <a:cxnSpLocks/>
          </p:cNvCxnSpPr>
          <p:nvPr/>
        </p:nvCxnSpPr>
        <p:spPr>
          <a:xfrm>
            <a:off x="5106820" y="2765822"/>
            <a:ext cx="188133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ECAEE35D-50E9-460A-A016-CF85D4B872BB}"/>
              </a:ext>
            </a:extLst>
          </p:cNvPr>
          <p:cNvCxnSpPr>
            <a:cxnSpLocks/>
          </p:cNvCxnSpPr>
          <p:nvPr/>
        </p:nvCxnSpPr>
        <p:spPr>
          <a:xfrm>
            <a:off x="7955693" y="2765822"/>
            <a:ext cx="1881337" cy="0"/>
          </a:xfrm>
          <a:prstGeom prst="line">
            <a:avLst/>
          </a:prstGeom>
        </p:spPr>
        <p:style>
          <a:lnRef idx="1">
            <a:schemeClr val="accent1"/>
          </a:lnRef>
          <a:fillRef idx="0">
            <a:schemeClr val="accent1"/>
          </a:fillRef>
          <a:effectRef idx="0">
            <a:schemeClr val="accent1"/>
          </a:effectRef>
          <a:fontRef idx="minor">
            <a:schemeClr val="tx1"/>
          </a:fontRef>
        </p:style>
      </p:cxnSp>
      <p:sp>
        <p:nvSpPr>
          <p:cNvPr id="33" name="文本框 178">
            <a:extLst>
              <a:ext uri="{FF2B5EF4-FFF2-40B4-BE49-F238E27FC236}">
                <a16:creationId xmlns:a16="http://schemas.microsoft.com/office/drawing/2014/main" id="{BDD806C3-CEDA-2CA6-BF6B-9C3C4D35CC8C}"/>
              </a:ext>
            </a:extLst>
          </p:cNvPr>
          <p:cNvSpPr txBox="1"/>
          <p:nvPr>
            <p:custDataLst>
              <p:tags r:id="rId12"/>
            </p:custDataLst>
          </p:nvPr>
        </p:nvSpPr>
        <p:spPr>
          <a:xfrm>
            <a:off x="617718" y="4152456"/>
            <a:ext cx="2180304" cy="1063946"/>
          </a:xfrm>
          <a:prstGeom prst="rect">
            <a:avLst/>
          </a:prstGeom>
          <a:noFill/>
        </p:spPr>
        <p:txBody>
          <a:bodyPr vert="horz" wrap="square" lIns="90170" tIns="46990" rIns="90170" bIns="4699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ctr" fontAlgn="auto">
              <a:lnSpc>
                <a:spcPct val="120000"/>
              </a:lnSpc>
              <a:spcBef>
                <a:spcPts val="0"/>
              </a:spcBef>
              <a:spcAft>
                <a:spcPts val="800"/>
              </a:spcAft>
            </a:pPr>
            <a:r>
              <a:rPr lang="zh-CN" altLang="en-US" sz="1800" spc="100" dirty="0">
                <a:solidFill>
                  <a:schemeClr val="bg1"/>
                </a:solidFill>
                <a:uFillTx/>
                <a:latin typeface="+mn-ea"/>
                <a:sym typeface="MiSans" panose="00000500000000000000" pitchFamily="2" charset="-122"/>
              </a:rPr>
              <a:t>此处输入文本内容此处输入文本内容此处输入文本内容</a:t>
            </a:r>
            <a:endParaRPr lang="zh-CN" altLang="en-US" spc="130" dirty="0">
              <a:solidFill>
                <a:schemeClr val="lt1"/>
              </a:solidFill>
              <a:uFillTx/>
              <a:latin typeface="+mn-ea"/>
              <a:sym typeface="MiSans" panose="00000500000000000000" pitchFamily="2" charset="-122"/>
            </a:endParaRPr>
          </a:p>
        </p:txBody>
      </p:sp>
      <p:sp>
        <p:nvSpPr>
          <p:cNvPr id="34" name="文本框 178">
            <a:extLst>
              <a:ext uri="{FF2B5EF4-FFF2-40B4-BE49-F238E27FC236}">
                <a16:creationId xmlns:a16="http://schemas.microsoft.com/office/drawing/2014/main" id="{C04C0BD4-EEF8-C177-0757-E606DF9273D6}"/>
              </a:ext>
            </a:extLst>
          </p:cNvPr>
          <p:cNvSpPr txBox="1"/>
          <p:nvPr>
            <p:custDataLst>
              <p:tags r:id="rId13"/>
            </p:custDataLst>
          </p:nvPr>
        </p:nvSpPr>
        <p:spPr>
          <a:xfrm>
            <a:off x="3516314" y="4152456"/>
            <a:ext cx="2180304" cy="1063946"/>
          </a:xfrm>
          <a:prstGeom prst="rect">
            <a:avLst/>
          </a:prstGeom>
          <a:noFill/>
        </p:spPr>
        <p:txBody>
          <a:bodyPr vert="horz" wrap="square" lIns="90170" tIns="46990" rIns="90170" bIns="4699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ctr" fontAlgn="auto">
              <a:lnSpc>
                <a:spcPct val="120000"/>
              </a:lnSpc>
              <a:spcBef>
                <a:spcPts val="0"/>
              </a:spcBef>
              <a:spcAft>
                <a:spcPts val="800"/>
              </a:spcAft>
            </a:pPr>
            <a:r>
              <a:rPr lang="zh-CN" altLang="en-US" sz="1800" spc="100" dirty="0">
                <a:solidFill>
                  <a:schemeClr val="bg1"/>
                </a:solidFill>
                <a:uFillTx/>
                <a:latin typeface="+mn-ea"/>
                <a:sym typeface="MiSans" panose="00000500000000000000" pitchFamily="2" charset="-122"/>
              </a:rPr>
              <a:t>此处输入文本内容此处输入文本内容此处输入文本内容</a:t>
            </a:r>
            <a:endParaRPr lang="zh-CN" altLang="en-US" spc="90" dirty="0">
              <a:solidFill>
                <a:schemeClr val="lt1"/>
              </a:solidFill>
              <a:uFillTx/>
              <a:latin typeface="+mn-ea"/>
              <a:sym typeface="MiSans" panose="00000500000000000000" pitchFamily="2" charset="-122"/>
            </a:endParaRPr>
          </a:p>
        </p:txBody>
      </p:sp>
      <p:sp>
        <p:nvSpPr>
          <p:cNvPr id="35" name="文本框 178">
            <a:extLst>
              <a:ext uri="{FF2B5EF4-FFF2-40B4-BE49-F238E27FC236}">
                <a16:creationId xmlns:a16="http://schemas.microsoft.com/office/drawing/2014/main" id="{EDAE0B3E-87AE-9637-8DFF-338C69519C13}"/>
              </a:ext>
            </a:extLst>
          </p:cNvPr>
          <p:cNvSpPr txBox="1"/>
          <p:nvPr>
            <p:custDataLst>
              <p:tags r:id="rId14"/>
            </p:custDataLst>
          </p:nvPr>
        </p:nvSpPr>
        <p:spPr>
          <a:xfrm>
            <a:off x="6414910" y="4152456"/>
            <a:ext cx="2180304" cy="1063946"/>
          </a:xfrm>
          <a:prstGeom prst="rect">
            <a:avLst/>
          </a:prstGeom>
          <a:noFill/>
        </p:spPr>
        <p:txBody>
          <a:bodyPr vert="horz" wrap="square" lIns="90170" tIns="46990" rIns="90170" bIns="4699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ctr" fontAlgn="auto">
              <a:lnSpc>
                <a:spcPct val="120000"/>
              </a:lnSpc>
              <a:spcBef>
                <a:spcPts val="0"/>
              </a:spcBef>
              <a:spcAft>
                <a:spcPts val="800"/>
              </a:spcAft>
            </a:pPr>
            <a:r>
              <a:rPr lang="zh-CN" altLang="en-US" sz="1800" spc="100" dirty="0">
                <a:solidFill>
                  <a:schemeClr val="bg1"/>
                </a:solidFill>
                <a:uFillTx/>
                <a:latin typeface="+mn-ea"/>
                <a:sym typeface="MiSans" panose="00000500000000000000" pitchFamily="2" charset="-122"/>
              </a:rPr>
              <a:t>此处输入文本内容此处输入文本内容此处输入文本内容</a:t>
            </a:r>
            <a:endParaRPr lang="zh-CN" altLang="en-US" spc="90" dirty="0">
              <a:solidFill>
                <a:schemeClr val="lt1"/>
              </a:solidFill>
              <a:uFillTx/>
              <a:latin typeface="+mn-ea"/>
              <a:sym typeface="MiSans" panose="00000500000000000000" pitchFamily="2" charset="-122"/>
            </a:endParaRPr>
          </a:p>
        </p:txBody>
      </p:sp>
      <p:sp>
        <p:nvSpPr>
          <p:cNvPr id="36" name="文本框 178">
            <a:extLst>
              <a:ext uri="{FF2B5EF4-FFF2-40B4-BE49-F238E27FC236}">
                <a16:creationId xmlns:a16="http://schemas.microsoft.com/office/drawing/2014/main" id="{CAC99C14-F897-54ED-8396-394900B7D913}"/>
              </a:ext>
            </a:extLst>
          </p:cNvPr>
          <p:cNvSpPr txBox="1"/>
          <p:nvPr>
            <p:custDataLst>
              <p:tags r:id="rId15"/>
            </p:custDataLst>
          </p:nvPr>
        </p:nvSpPr>
        <p:spPr>
          <a:xfrm>
            <a:off x="9313507" y="4152456"/>
            <a:ext cx="2180304" cy="1063946"/>
          </a:xfrm>
          <a:prstGeom prst="rect">
            <a:avLst/>
          </a:prstGeom>
          <a:noFill/>
        </p:spPr>
        <p:txBody>
          <a:bodyPr vert="horz" wrap="square" lIns="90170" tIns="46990" rIns="90170" bIns="4699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ctr" fontAlgn="auto">
              <a:lnSpc>
                <a:spcPct val="120000"/>
              </a:lnSpc>
              <a:spcBef>
                <a:spcPts val="0"/>
              </a:spcBef>
              <a:spcAft>
                <a:spcPts val="800"/>
              </a:spcAft>
            </a:pPr>
            <a:r>
              <a:rPr lang="zh-CN" altLang="en-US" sz="1800" spc="100" dirty="0">
                <a:solidFill>
                  <a:schemeClr val="bg1"/>
                </a:solidFill>
                <a:uFillTx/>
                <a:latin typeface="+mn-ea"/>
                <a:sym typeface="MiSans" panose="00000500000000000000" pitchFamily="2" charset="-122"/>
              </a:rPr>
              <a:t>此处输入文本内容此处输入文本内容此处输入文本内容</a:t>
            </a:r>
            <a:endParaRPr lang="zh-CN" altLang="en-US" spc="90" dirty="0">
              <a:solidFill>
                <a:schemeClr val="lt1"/>
              </a:solidFill>
              <a:uFillTx/>
              <a:latin typeface="+mn-ea"/>
              <a:sym typeface="MiSans" panose="00000500000000000000" pitchFamily="2" charset="-122"/>
            </a:endParaRPr>
          </a:p>
        </p:txBody>
      </p:sp>
    </p:spTree>
    <p:custDataLst>
      <p:tags r:id="rId1"/>
    </p:custData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a:xfrm>
          <a:off x="0" y="0"/>
          <a:ext cx="0" cy="0"/>
          <a:chOff x="0" y="0"/>
          <a:chExt cx="0" cy="0"/>
        </a:xfrm>
      </p:grpSpPr>
      <p:sp>
        <p:nvSpPr>
          <p:cNvPr id="256" name="文本框 6"/>
          <p:cNvSpPr txBox="1"/>
          <p:nvPr>
            <p:custDataLst>
              <p:tags r:id="rId2"/>
            </p:custDataLst>
          </p:nvPr>
        </p:nvSpPr>
        <p:spPr>
          <a:xfrm>
            <a:off x="762006" y="287184"/>
            <a:ext cx="10972888" cy="492443"/>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spAutoFit/>
          </a:bodyPr>
          <a:lstStyle>
            <a:defPPr>
              <a:defRPr lang="zh-CN"/>
            </a:defPPr>
            <a:lvl1pPr>
              <a:lnSpc>
                <a:spcPct val="100000"/>
              </a:lnSpc>
              <a:spcBef>
                <a:spcPts val="0"/>
              </a:spcBef>
              <a:spcAft>
                <a:spcPts val="0"/>
              </a:spcAft>
              <a:defRPr sz="3200" b="1" spc="330">
                <a:solidFill>
                  <a:schemeClr val="lt1"/>
                </a:solidFill>
                <a:latin typeface="+mj-ea"/>
                <a:ea typeface="+mj-ea"/>
                <a:cs typeface="微软雅黑" panose="020B0503020204020204" charset="-122"/>
              </a:defRPr>
            </a:lvl1pPr>
          </a:lstStyle>
          <a:p>
            <a:r>
              <a:rPr lang="zh-CN" dirty="0" err="1">
                <a:sym typeface="MiSans" panose="00000500000000000000" pitchFamily="2" charset="-122"/>
              </a:rPr>
              <a:t>经验积累</a:t>
            </a:r>
          </a:p>
        </p:txBody>
      </p:sp>
      <p:cxnSp>
        <p:nvCxnSpPr>
          <p:cNvPr id="3" name="直接连接符 2"/>
          <p:cNvCxnSpPr/>
          <p:nvPr>
            <p:custDataLst>
              <p:tags r:id="rId3"/>
            </p:custDataLst>
          </p:nvPr>
        </p:nvCxnSpPr>
        <p:spPr>
          <a:xfrm>
            <a:off x="533404" y="304800"/>
            <a:ext cx="0" cy="457204"/>
          </a:xfrm>
          <a:prstGeom prst="line">
            <a:avLst/>
          </a:prstGeom>
          <a:ln w="1016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 name="组合 1">
            <a:extLst>
              <a:ext uri="{FF2B5EF4-FFF2-40B4-BE49-F238E27FC236}">
                <a16:creationId xmlns:a16="http://schemas.microsoft.com/office/drawing/2014/main" id="{327E1193-21DC-B27D-3863-09011C84141C}"/>
              </a:ext>
            </a:extLst>
          </p:cNvPr>
          <p:cNvGrpSpPr/>
          <p:nvPr/>
        </p:nvGrpSpPr>
        <p:grpSpPr>
          <a:xfrm>
            <a:off x="777881" y="1828165"/>
            <a:ext cx="4537075" cy="801370"/>
            <a:chOff x="777881" y="1828165"/>
            <a:chExt cx="4537075" cy="801370"/>
          </a:xfrm>
        </p:grpSpPr>
        <p:sp>
          <p:nvSpPr>
            <p:cNvPr id="43" name="文本框 65">
              <a:extLst>
                <a:ext uri="{FF2B5EF4-FFF2-40B4-BE49-F238E27FC236}">
                  <a16:creationId xmlns:a16="http://schemas.microsoft.com/office/drawing/2014/main" id="{5BDF9799-EE22-6C3A-D2EE-C7AAC4FA0FD8}"/>
                </a:ext>
              </a:extLst>
            </p:cNvPr>
            <p:cNvSpPr txBox="1"/>
            <p:nvPr/>
          </p:nvSpPr>
          <p:spPr>
            <a:xfrm flipH="1">
              <a:off x="1720221" y="2153285"/>
              <a:ext cx="3594735" cy="472440"/>
            </a:xfrm>
            <a:prstGeom prst="rect">
              <a:avLst/>
            </a:prstGeom>
            <a:noFill/>
          </p:spPr>
          <p:txBody>
            <a:bodyPr wrap="square"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Aft>
                  <a:spcPts val="800"/>
                </a:spcAft>
              </a:pPr>
              <a:r>
                <a:rPr lang="zh-CN" altLang="en-US" sz="1200" spc="100" dirty="0">
                  <a:solidFill>
                    <a:schemeClr val="bg1"/>
                  </a:solidFill>
                  <a:uFillTx/>
                  <a:latin typeface="+mn-ea"/>
                  <a:sym typeface="MiSans" panose="00000500000000000000" pitchFamily="2" charset="-122"/>
                </a:rPr>
                <a:t>此处输入文本内容此处输入文本内容此处输入文本内容此处输入文本内容此处输入文本内容</a:t>
              </a:r>
              <a:endParaRPr lang="zh-CN" altLang="en-US" sz="1200" spc="130" dirty="0">
                <a:solidFill>
                  <a:schemeClr val="lt1"/>
                </a:solidFill>
                <a:uFillTx/>
                <a:latin typeface="+mn-ea"/>
                <a:sym typeface="MiSans" panose="00000500000000000000" pitchFamily="2" charset="-122"/>
              </a:endParaRPr>
            </a:p>
          </p:txBody>
        </p:sp>
        <p:sp>
          <p:nvSpPr>
            <p:cNvPr id="44" name="文本框 66">
              <a:extLst>
                <a:ext uri="{FF2B5EF4-FFF2-40B4-BE49-F238E27FC236}">
                  <a16:creationId xmlns:a16="http://schemas.microsoft.com/office/drawing/2014/main" id="{D158DAF0-E528-2C54-7FFB-26BA57AC594F}"/>
                </a:ext>
              </a:extLst>
            </p:cNvPr>
            <p:cNvSpPr txBox="1"/>
            <p:nvPr/>
          </p:nvSpPr>
          <p:spPr>
            <a:xfrm flipH="1">
              <a:off x="1720221" y="1828165"/>
              <a:ext cx="3025140" cy="360680"/>
            </a:xfrm>
            <a:prstGeom prst="rect">
              <a:avLst/>
            </a:prstGeom>
            <a:noFill/>
          </p:spPr>
          <p:txBody>
            <a:bodyPr wrap="square"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spcAft>
                  <a:spcPts val="800"/>
                </a:spcAft>
              </a:pPr>
              <a:r>
                <a:rPr lang="zh-CN" altLang="en-US" sz="1600" b="1" spc="110" dirty="0">
                  <a:solidFill>
                    <a:schemeClr val="bg1"/>
                  </a:solidFill>
                  <a:latin typeface="+mj-ea"/>
                  <a:ea typeface="+mj-ea"/>
                  <a:sym typeface="MiSans" panose="00000500000000000000" pitchFamily="2" charset="-122"/>
                </a:rPr>
                <a:t>输入标题文案</a:t>
              </a:r>
            </a:p>
          </p:txBody>
        </p:sp>
        <p:grpSp>
          <p:nvGrpSpPr>
            <p:cNvPr id="40" name="组合 39">
              <a:extLst>
                <a:ext uri="{FF2B5EF4-FFF2-40B4-BE49-F238E27FC236}">
                  <a16:creationId xmlns:a16="http://schemas.microsoft.com/office/drawing/2014/main" id="{CEE10570-52A0-9F97-B0DC-FCEE118C263E}"/>
                </a:ext>
              </a:extLst>
            </p:cNvPr>
            <p:cNvGrpSpPr/>
            <p:nvPr/>
          </p:nvGrpSpPr>
          <p:grpSpPr>
            <a:xfrm>
              <a:off x="777881" y="1866265"/>
              <a:ext cx="762635" cy="763270"/>
              <a:chOff x="2154" y="2930"/>
              <a:chExt cx="1053" cy="1054"/>
            </a:xfrm>
          </p:grpSpPr>
          <p:sp>
            <p:nvSpPr>
              <p:cNvPr id="41" name="矩形 40">
                <a:extLst>
                  <a:ext uri="{FF2B5EF4-FFF2-40B4-BE49-F238E27FC236}">
                    <a16:creationId xmlns:a16="http://schemas.microsoft.com/office/drawing/2014/main" id="{630790F2-1C21-959C-9B10-2FC94CAB6478}"/>
                  </a:ext>
                </a:extLst>
              </p:cNvPr>
              <p:cNvSpPr/>
              <p:nvPr/>
            </p:nvSpPr>
            <p:spPr>
              <a:xfrm>
                <a:off x="2154" y="2930"/>
                <a:ext cx="1053" cy="1054"/>
              </a:xfrm>
              <a:prstGeom prst="rect">
                <a:avLst/>
              </a:prstGeom>
              <a:gradFill flip="none" rotWithShape="1">
                <a:gsLst>
                  <a:gs pos="0">
                    <a:schemeClr val="accent1">
                      <a:lumMod val="5000"/>
                      <a:lumOff val="95000"/>
                      <a:alpha val="10000"/>
                    </a:schemeClr>
                  </a:gs>
                  <a:gs pos="57000">
                    <a:schemeClr val="accent1">
                      <a:lumMod val="45000"/>
                      <a:lumOff val="55000"/>
                      <a:alpha val="0"/>
                    </a:schemeClr>
                  </a:gs>
                </a:gsLst>
                <a:lin ang="13500000" scaled="1"/>
                <a:tileRect/>
              </a:gradFill>
              <a:ln w="12700" cap="rnd">
                <a:gradFill flip="none" rotWithShape="1">
                  <a:gsLst>
                    <a:gs pos="71000">
                      <a:schemeClr val="bg1">
                        <a:alpha val="0"/>
                      </a:schemeClr>
                    </a:gs>
                    <a:gs pos="100000">
                      <a:schemeClr val="bg1"/>
                    </a:gs>
                  </a:gsLst>
                  <a:lin ang="13500000" scaled="1"/>
                  <a:tileRect/>
                </a:gradFill>
                <a:prstDash val="solid"/>
                <a:round/>
              </a:ln>
              <a:effectLst>
                <a:outerShdw blurRad="330200" dist="127000" algn="ctr" rotWithShape="0">
                  <a:schemeClr val="accent1">
                    <a:lumMod val="75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sym typeface="MiSans" panose="00000500000000000000" pitchFamily="2" charset="-122"/>
                </a:endParaRPr>
              </a:p>
            </p:txBody>
          </p:sp>
          <p:sp>
            <p:nvSpPr>
              <p:cNvPr id="42" name="文本框 67">
                <a:extLst>
                  <a:ext uri="{FF2B5EF4-FFF2-40B4-BE49-F238E27FC236}">
                    <a16:creationId xmlns:a16="http://schemas.microsoft.com/office/drawing/2014/main" id="{480541D5-4E0A-52D5-C37F-B1A326EA3BE4}"/>
                  </a:ext>
                </a:extLst>
              </p:cNvPr>
              <p:cNvSpPr txBox="1"/>
              <p:nvPr/>
            </p:nvSpPr>
            <p:spPr>
              <a:xfrm>
                <a:off x="2154" y="3134"/>
                <a:ext cx="1020" cy="636"/>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a:solidFill>
                      <a:srgbClr val="E3883F"/>
                    </a:solidFill>
                    <a:latin typeface="+mj-ea"/>
                    <a:ea typeface="+mj-ea"/>
                    <a:sym typeface="MiSans Heavy" panose="00000A00000000000000" pitchFamily="2" charset="-122"/>
                  </a:rPr>
                  <a:t>01</a:t>
                </a:r>
              </a:p>
            </p:txBody>
          </p:sp>
        </p:grpSp>
      </p:grpSp>
      <p:grpSp>
        <p:nvGrpSpPr>
          <p:cNvPr id="4" name="组合 3">
            <a:extLst>
              <a:ext uri="{FF2B5EF4-FFF2-40B4-BE49-F238E27FC236}">
                <a16:creationId xmlns:a16="http://schemas.microsoft.com/office/drawing/2014/main" id="{169A5EFA-A9FB-CE77-3324-475128432968}"/>
              </a:ext>
            </a:extLst>
          </p:cNvPr>
          <p:cNvGrpSpPr/>
          <p:nvPr/>
        </p:nvGrpSpPr>
        <p:grpSpPr>
          <a:xfrm>
            <a:off x="762006" y="3218180"/>
            <a:ext cx="4537075" cy="808355"/>
            <a:chOff x="762006" y="3218180"/>
            <a:chExt cx="4537075" cy="808355"/>
          </a:xfrm>
        </p:grpSpPr>
        <p:sp>
          <p:nvSpPr>
            <p:cNvPr id="37" name="文本框 15">
              <a:extLst>
                <a:ext uri="{FF2B5EF4-FFF2-40B4-BE49-F238E27FC236}">
                  <a16:creationId xmlns:a16="http://schemas.microsoft.com/office/drawing/2014/main" id="{69360992-43F0-1EEC-493C-8F24662627FD}"/>
                </a:ext>
              </a:extLst>
            </p:cNvPr>
            <p:cNvSpPr txBox="1"/>
            <p:nvPr/>
          </p:nvSpPr>
          <p:spPr>
            <a:xfrm flipH="1">
              <a:off x="1704346" y="3543300"/>
              <a:ext cx="3594735" cy="472440"/>
            </a:xfrm>
            <a:prstGeom prst="rect">
              <a:avLst/>
            </a:prstGeom>
            <a:noFill/>
          </p:spPr>
          <p:txBody>
            <a:bodyPr wrap="square"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Aft>
                  <a:spcPts val="800"/>
                </a:spcAft>
              </a:pPr>
              <a:r>
                <a:rPr lang="zh-CN" altLang="en-US" sz="1200" spc="100" dirty="0">
                  <a:solidFill>
                    <a:schemeClr val="bg1"/>
                  </a:solidFill>
                  <a:latin typeface="+mn-ea"/>
                  <a:sym typeface="MiSans" panose="00000500000000000000" pitchFamily="2" charset="-122"/>
                </a:rPr>
                <a:t>此处输入文本内容此处输入文本内容此处输入文本内容此处输入文本内容此处输入文本内容</a:t>
              </a:r>
            </a:p>
          </p:txBody>
        </p:sp>
        <p:sp>
          <p:nvSpPr>
            <p:cNvPr id="38" name="文本框 16">
              <a:extLst>
                <a:ext uri="{FF2B5EF4-FFF2-40B4-BE49-F238E27FC236}">
                  <a16:creationId xmlns:a16="http://schemas.microsoft.com/office/drawing/2014/main" id="{EBC56419-2AB9-84D7-35EF-0249DF5816D0}"/>
                </a:ext>
              </a:extLst>
            </p:cNvPr>
            <p:cNvSpPr txBox="1"/>
            <p:nvPr/>
          </p:nvSpPr>
          <p:spPr>
            <a:xfrm flipH="1">
              <a:off x="1704346" y="3218180"/>
              <a:ext cx="3025140" cy="360680"/>
            </a:xfrm>
            <a:prstGeom prst="rect">
              <a:avLst/>
            </a:prstGeom>
            <a:noFill/>
          </p:spPr>
          <p:txBody>
            <a:bodyPr wrap="square"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spcAft>
                  <a:spcPts val="800"/>
                </a:spcAft>
              </a:pPr>
              <a:r>
                <a:rPr lang="zh-CN" altLang="en-US" sz="1600" b="1" spc="110" dirty="0">
                  <a:solidFill>
                    <a:schemeClr val="bg1"/>
                  </a:solidFill>
                  <a:latin typeface="+mj-ea"/>
                  <a:ea typeface="+mj-ea"/>
                  <a:sym typeface="MiSans" panose="00000500000000000000" pitchFamily="2" charset="-122"/>
                </a:rPr>
                <a:t>输入标题文案</a:t>
              </a:r>
            </a:p>
          </p:txBody>
        </p:sp>
        <p:grpSp>
          <p:nvGrpSpPr>
            <p:cNvPr id="34" name="组合 33">
              <a:extLst>
                <a:ext uri="{FF2B5EF4-FFF2-40B4-BE49-F238E27FC236}">
                  <a16:creationId xmlns:a16="http://schemas.microsoft.com/office/drawing/2014/main" id="{D274415D-F207-4E70-8C0E-8A8685248F55}"/>
                </a:ext>
              </a:extLst>
            </p:cNvPr>
            <p:cNvGrpSpPr/>
            <p:nvPr/>
          </p:nvGrpSpPr>
          <p:grpSpPr>
            <a:xfrm>
              <a:off x="762006" y="3263265"/>
              <a:ext cx="762635" cy="763270"/>
              <a:chOff x="2154" y="2930"/>
              <a:chExt cx="1053" cy="1054"/>
            </a:xfrm>
          </p:grpSpPr>
          <p:sp>
            <p:nvSpPr>
              <p:cNvPr id="35" name="矩形 34">
                <a:extLst>
                  <a:ext uri="{FF2B5EF4-FFF2-40B4-BE49-F238E27FC236}">
                    <a16:creationId xmlns:a16="http://schemas.microsoft.com/office/drawing/2014/main" id="{FF88CF14-4E83-FBCA-7FF0-3E6CB3928FD4}"/>
                  </a:ext>
                </a:extLst>
              </p:cNvPr>
              <p:cNvSpPr/>
              <p:nvPr/>
            </p:nvSpPr>
            <p:spPr>
              <a:xfrm>
                <a:off x="2154" y="2930"/>
                <a:ext cx="1053" cy="1054"/>
              </a:xfrm>
              <a:prstGeom prst="rect">
                <a:avLst/>
              </a:prstGeom>
              <a:gradFill flip="none" rotWithShape="1">
                <a:gsLst>
                  <a:gs pos="0">
                    <a:schemeClr val="accent1">
                      <a:lumMod val="5000"/>
                      <a:lumOff val="95000"/>
                      <a:alpha val="10000"/>
                    </a:schemeClr>
                  </a:gs>
                  <a:gs pos="57000">
                    <a:schemeClr val="accent1">
                      <a:lumMod val="45000"/>
                      <a:lumOff val="55000"/>
                      <a:alpha val="0"/>
                    </a:schemeClr>
                  </a:gs>
                </a:gsLst>
                <a:lin ang="13500000" scaled="1"/>
                <a:tileRect/>
              </a:gradFill>
              <a:ln w="12700" cap="rnd">
                <a:gradFill flip="none" rotWithShape="1">
                  <a:gsLst>
                    <a:gs pos="71000">
                      <a:schemeClr val="bg1">
                        <a:alpha val="0"/>
                      </a:schemeClr>
                    </a:gs>
                    <a:gs pos="100000">
                      <a:schemeClr val="bg1"/>
                    </a:gs>
                  </a:gsLst>
                  <a:lin ang="13500000" scaled="1"/>
                  <a:tileRect/>
                </a:gradFill>
                <a:prstDash val="solid"/>
                <a:round/>
              </a:ln>
              <a:effectLst>
                <a:outerShdw blurRad="330200" dist="127000" algn="ctr" rotWithShape="0">
                  <a:schemeClr val="accent1">
                    <a:lumMod val="75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sym typeface="MiSans" panose="00000500000000000000" pitchFamily="2" charset="-122"/>
                </a:endParaRPr>
              </a:p>
            </p:txBody>
          </p:sp>
          <p:sp>
            <p:nvSpPr>
              <p:cNvPr id="36" name="文本框 28">
                <a:extLst>
                  <a:ext uri="{FF2B5EF4-FFF2-40B4-BE49-F238E27FC236}">
                    <a16:creationId xmlns:a16="http://schemas.microsoft.com/office/drawing/2014/main" id="{DB9D38D5-5214-AB0D-A0B4-2A1357E7E52C}"/>
                  </a:ext>
                </a:extLst>
              </p:cNvPr>
              <p:cNvSpPr txBox="1"/>
              <p:nvPr/>
            </p:nvSpPr>
            <p:spPr>
              <a:xfrm>
                <a:off x="2154" y="3134"/>
                <a:ext cx="1020" cy="636"/>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dirty="0">
                    <a:solidFill>
                      <a:srgbClr val="E3883F"/>
                    </a:solidFill>
                    <a:latin typeface="+mj-ea"/>
                    <a:ea typeface="+mj-ea"/>
                    <a:sym typeface="MiSans Heavy" panose="00000A00000000000000" pitchFamily="2" charset="-122"/>
                  </a:rPr>
                  <a:t>02</a:t>
                </a:r>
              </a:p>
            </p:txBody>
          </p:sp>
        </p:grpSp>
      </p:grpSp>
      <p:grpSp>
        <p:nvGrpSpPr>
          <p:cNvPr id="5" name="组合 4">
            <a:extLst>
              <a:ext uri="{FF2B5EF4-FFF2-40B4-BE49-F238E27FC236}">
                <a16:creationId xmlns:a16="http://schemas.microsoft.com/office/drawing/2014/main" id="{28C6945D-9CE7-5A67-6724-09AD8D2292F3}"/>
              </a:ext>
            </a:extLst>
          </p:cNvPr>
          <p:cNvGrpSpPr/>
          <p:nvPr/>
        </p:nvGrpSpPr>
        <p:grpSpPr>
          <a:xfrm>
            <a:off x="762006" y="4629150"/>
            <a:ext cx="4537075" cy="797560"/>
            <a:chOff x="762006" y="4629150"/>
            <a:chExt cx="4537075" cy="797560"/>
          </a:xfrm>
        </p:grpSpPr>
        <p:sp>
          <p:nvSpPr>
            <p:cNvPr id="31" name="文本框 31">
              <a:extLst>
                <a:ext uri="{FF2B5EF4-FFF2-40B4-BE49-F238E27FC236}">
                  <a16:creationId xmlns:a16="http://schemas.microsoft.com/office/drawing/2014/main" id="{76745884-064E-85BF-E5E8-F8EA2A2CD777}"/>
                </a:ext>
              </a:extLst>
            </p:cNvPr>
            <p:cNvSpPr txBox="1"/>
            <p:nvPr/>
          </p:nvSpPr>
          <p:spPr>
            <a:xfrm flipH="1">
              <a:off x="1704346" y="4954270"/>
              <a:ext cx="3594735" cy="472440"/>
            </a:xfrm>
            <a:prstGeom prst="rect">
              <a:avLst/>
            </a:prstGeom>
            <a:noFill/>
          </p:spPr>
          <p:txBody>
            <a:bodyPr wrap="square"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Aft>
                  <a:spcPts val="800"/>
                </a:spcAft>
              </a:pPr>
              <a:r>
                <a:rPr lang="zh-CN" altLang="en-US" sz="1200" spc="100" dirty="0">
                  <a:solidFill>
                    <a:schemeClr val="bg1"/>
                  </a:solidFill>
                  <a:latin typeface="+mn-ea"/>
                  <a:sym typeface="MiSans" panose="00000500000000000000" pitchFamily="2" charset="-122"/>
                </a:rPr>
                <a:t>此处输入文本内容此处输入文本内容此处输入文本内容此处输入文本内容此处输入文本内容</a:t>
              </a:r>
            </a:p>
          </p:txBody>
        </p:sp>
        <p:sp>
          <p:nvSpPr>
            <p:cNvPr id="32" name="文本框 32">
              <a:extLst>
                <a:ext uri="{FF2B5EF4-FFF2-40B4-BE49-F238E27FC236}">
                  <a16:creationId xmlns:a16="http://schemas.microsoft.com/office/drawing/2014/main" id="{1C92C9A2-246B-B3EF-6FA0-C3E84FAC4AB1}"/>
                </a:ext>
              </a:extLst>
            </p:cNvPr>
            <p:cNvSpPr txBox="1"/>
            <p:nvPr/>
          </p:nvSpPr>
          <p:spPr>
            <a:xfrm flipH="1">
              <a:off x="1704346" y="4629150"/>
              <a:ext cx="3025140" cy="360680"/>
            </a:xfrm>
            <a:prstGeom prst="rect">
              <a:avLst/>
            </a:prstGeom>
            <a:noFill/>
          </p:spPr>
          <p:txBody>
            <a:bodyPr wrap="square"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spcAft>
                  <a:spcPts val="800"/>
                </a:spcAft>
              </a:pPr>
              <a:r>
                <a:rPr lang="zh-CN" altLang="en-US" sz="1600" b="1" spc="110" dirty="0">
                  <a:solidFill>
                    <a:schemeClr val="bg1"/>
                  </a:solidFill>
                  <a:latin typeface="+mj-ea"/>
                  <a:ea typeface="+mj-ea"/>
                  <a:sym typeface="MiSans" panose="00000500000000000000" pitchFamily="2" charset="-122"/>
                </a:rPr>
                <a:t>输入标题文案</a:t>
              </a:r>
            </a:p>
          </p:txBody>
        </p:sp>
        <p:grpSp>
          <p:nvGrpSpPr>
            <p:cNvPr id="28" name="组合 27">
              <a:extLst>
                <a:ext uri="{FF2B5EF4-FFF2-40B4-BE49-F238E27FC236}">
                  <a16:creationId xmlns:a16="http://schemas.microsoft.com/office/drawing/2014/main" id="{E73F3C6D-D6E2-C576-3135-91DABABEC6CA}"/>
                </a:ext>
              </a:extLst>
            </p:cNvPr>
            <p:cNvGrpSpPr/>
            <p:nvPr/>
          </p:nvGrpSpPr>
          <p:grpSpPr>
            <a:xfrm>
              <a:off x="762006" y="4660265"/>
              <a:ext cx="762635" cy="763270"/>
              <a:chOff x="2154" y="2930"/>
              <a:chExt cx="1053" cy="1054"/>
            </a:xfrm>
          </p:grpSpPr>
          <p:sp>
            <p:nvSpPr>
              <p:cNvPr id="29" name="矩形 28">
                <a:extLst>
                  <a:ext uri="{FF2B5EF4-FFF2-40B4-BE49-F238E27FC236}">
                    <a16:creationId xmlns:a16="http://schemas.microsoft.com/office/drawing/2014/main" id="{8EE1FAA9-4BBD-6E64-6E44-BCBA9043F09E}"/>
                  </a:ext>
                </a:extLst>
              </p:cNvPr>
              <p:cNvSpPr/>
              <p:nvPr/>
            </p:nvSpPr>
            <p:spPr>
              <a:xfrm>
                <a:off x="2154" y="2930"/>
                <a:ext cx="1053" cy="1054"/>
              </a:xfrm>
              <a:prstGeom prst="rect">
                <a:avLst/>
              </a:prstGeom>
              <a:gradFill flip="none" rotWithShape="1">
                <a:gsLst>
                  <a:gs pos="0">
                    <a:schemeClr val="accent1">
                      <a:lumMod val="5000"/>
                      <a:lumOff val="95000"/>
                      <a:alpha val="10000"/>
                    </a:schemeClr>
                  </a:gs>
                  <a:gs pos="57000">
                    <a:schemeClr val="accent1">
                      <a:lumMod val="45000"/>
                      <a:lumOff val="55000"/>
                      <a:alpha val="0"/>
                    </a:schemeClr>
                  </a:gs>
                </a:gsLst>
                <a:lin ang="13500000" scaled="1"/>
                <a:tileRect/>
              </a:gradFill>
              <a:ln w="12700" cap="rnd">
                <a:gradFill flip="none" rotWithShape="1">
                  <a:gsLst>
                    <a:gs pos="71000">
                      <a:schemeClr val="bg1">
                        <a:alpha val="0"/>
                      </a:schemeClr>
                    </a:gs>
                    <a:gs pos="100000">
                      <a:schemeClr val="bg1"/>
                    </a:gs>
                  </a:gsLst>
                  <a:lin ang="13500000" scaled="1"/>
                  <a:tileRect/>
                </a:gradFill>
                <a:prstDash val="solid"/>
                <a:round/>
              </a:ln>
              <a:effectLst>
                <a:outerShdw blurRad="330200" dist="127000" algn="ctr" rotWithShape="0">
                  <a:schemeClr val="accent1">
                    <a:lumMod val="75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sym typeface="MiSans" panose="00000500000000000000" pitchFamily="2" charset="-122"/>
                </a:endParaRPr>
              </a:p>
            </p:txBody>
          </p:sp>
          <p:sp>
            <p:nvSpPr>
              <p:cNvPr id="30" name="文本框 35">
                <a:extLst>
                  <a:ext uri="{FF2B5EF4-FFF2-40B4-BE49-F238E27FC236}">
                    <a16:creationId xmlns:a16="http://schemas.microsoft.com/office/drawing/2014/main" id="{7F85BD58-5638-1121-7ABB-AA502328C03E}"/>
                  </a:ext>
                </a:extLst>
              </p:cNvPr>
              <p:cNvSpPr txBox="1"/>
              <p:nvPr/>
            </p:nvSpPr>
            <p:spPr>
              <a:xfrm>
                <a:off x="2154" y="3134"/>
                <a:ext cx="1020" cy="636"/>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a:solidFill>
                      <a:srgbClr val="E3883F"/>
                    </a:solidFill>
                    <a:latin typeface="+mj-ea"/>
                    <a:ea typeface="+mj-ea"/>
                    <a:sym typeface="MiSans Heavy" panose="00000A00000000000000" pitchFamily="2" charset="-122"/>
                  </a:rPr>
                  <a:t>03</a:t>
                </a:r>
              </a:p>
            </p:txBody>
          </p:sp>
        </p:grpSp>
      </p:grpSp>
      <p:grpSp>
        <p:nvGrpSpPr>
          <p:cNvPr id="6" name="组合 5">
            <a:extLst>
              <a:ext uri="{FF2B5EF4-FFF2-40B4-BE49-F238E27FC236}">
                <a16:creationId xmlns:a16="http://schemas.microsoft.com/office/drawing/2014/main" id="{D4EBB3BB-7AE2-8805-78CE-0A7E4E0EFD2B}"/>
              </a:ext>
            </a:extLst>
          </p:cNvPr>
          <p:cNvGrpSpPr/>
          <p:nvPr/>
        </p:nvGrpSpPr>
        <p:grpSpPr>
          <a:xfrm>
            <a:off x="6127130" y="4139247"/>
            <a:ext cx="5302864" cy="1408697"/>
            <a:chOff x="6127130" y="4139247"/>
            <a:chExt cx="5302864" cy="1408697"/>
          </a:xfrm>
        </p:grpSpPr>
        <p:sp>
          <p:nvSpPr>
            <p:cNvPr id="52" name="圆角矩形 32">
              <a:extLst>
                <a:ext uri="{FF2B5EF4-FFF2-40B4-BE49-F238E27FC236}">
                  <a16:creationId xmlns:a16="http://schemas.microsoft.com/office/drawing/2014/main" id="{D008E97A-9311-F52D-16A8-FEDBD7A46CD7}"/>
                </a:ext>
              </a:extLst>
            </p:cNvPr>
            <p:cNvSpPr/>
            <p:nvPr>
              <p:custDataLst>
                <p:tags r:id="rId4"/>
              </p:custDataLst>
            </p:nvPr>
          </p:nvSpPr>
          <p:spPr>
            <a:xfrm>
              <a:off x="6127130" y="4139247"/>
              <a:ext cx="5302864" cy="1408697"/>
            </a:xfrm>
            <a:prstGeom prst="roundRect">
              <a:avLst>
                <a:gd name="adj" fmla="val 2742"/>
              </a:avLst>
            </a:prstGeom>
            <a:gradFill flip="none" rotWithShape="1">
              <a:gsLst>
                <a:gs pos="0">
                  <a:schemeClr val="accent1">
                    <a:lumMod val="5000"/>
                    <a:lumOff val="95000"/>
                    <a:alpha val="10000"/>
                  </a:schemeClr>
                </a:gs>
                <a:gs pos="57000">
                  <a:schemeClr val="accent1">
                    <a:lumMod val="45000"/>
                    <a:lumOff val="55000"/>
                    <a:alpha val="0"/>
                  </a:schemeClr>
                </a:gs>
              </a:gsLst>
              <a:lin ang="13500000" scaled="1"/>
              <a:tileRect/>
            </a:gradFill>
            <a:ln w="6350" cap="rnd">
              <a:gradFill flip="none" rotWithShape="1">
                <a:gsLst>
                  <a:gs pos="23000">
                    <a:schemeClr val="bg1">
                      <a:alpha val="0"/>
                    </a:schemeClr>
                  </a:gs>
                  <a:gs pos="100000">
                    <a:schemeClr val="bg1"/>
                  </a:gs>
                </a:gsLst>
                <a:lin ang="13500000" scaled="1"/>
                <a:tileRect/>
              </a:gradFill>
              <a:prstDash val="solid"/>
              <a:round/>
            </a:ln>
            <a:effectLst>
              <a:outerShdw blurRad="330200" dist="127000" algn="ctr" rotWithShape="0">
                <a:schemeClr val="accent1">
                  <a:lumMod val="75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MiSans" panose="00000500000000000000" pitchFamily="2" charset="-122"/>
                <a:ea typeface="MiSans" panose="00000500000000000000" pitchFamily="2" charset="-122"/>
                <a:sym typeface="MiSans" panose="00000500000000000000" pitchFamily="2" charset="-122"/>
              </a:endParaRPr>
            </a:p>
          </p:txBody>
        </p:sp>
        <p:sp>
          <p:nvSpPr>
            <p:cNvPr id="46" name="文本框 14">
              <a:extLst>
                <a:ext uri="{FF2B5EF4-FFF2-40B4-BE49-F238E27FC236}">
                  <a16:creationId xmlns:a16="http://schemas.microsoft.com/office/drawing/2014/main" id="{6421EB81-E450-81ED-2984-19E6F17F30ED}"/>
                </a:ext>
              </a:extLst>
            </p:cNvPr>
            <p:cNvSpPr txBox="1"/>
            <p:nvPr/>
          </p:nvSpPr>
          <p:spPr>
            <a:xfrm flipH="1">
              <a:off x="6205664" y="4139247"/>
              <a:ext cx="3051810" cy="504562"/>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Aft>
                  <a:spcPts val="800"/>
                </a:spcAft>
              </a:pPr>
              <a:r>
                <a:rPr lang="zh-CN" altLang="en-US" sz="2400" dirty="0">
                  <a:gradFill>
                    <a:gsLst>
                      <a:gs pos="20000">
                        <a:srgbClr val="E3883F"/>
                      </a:gs>
                      <a:gs pos="100000">
                        <a:schemeClr val="bg1"/>
                      </a:gs>
                    </a:gsLst>
                    <a:lin ang="13500000" scaled="0"/>
                  </a:gradFill>
                  <a:latin typeface="+mj-ea"/>
                  <a:ea typeface="+mj-ea"/>
                  <a:sym typeface="MiSans Heavy" panose="00000A00000000000000" pitchFamily="2" charset="-122"/>
                </a:rPr>
                <a:t>输入标题文案</a:t>
              </a:r>
            </a:p>
          </p:txBody>
        </p:sp>
        <p:sp>
          <p:nvSpPr>
            <p:cNvPr id="49" name="文本框 18">
              <a:extLst>
                <a:ext uri="{FF2B5EF4-FFF2-40B4-BE49-F238E27FC236}">
                  <a16:creationId xmlns:a16="http://schemas.microsoft.com/office/drawing/2014/main" id="{A52B25E9-22AC-775F-4BA5-D0EF3B7A0149}"/>
                </a:ext>
              </a:extLst>
            </p:cNvPr>
            <p:cNvSpPr txBox="1"/>
            <p:nvPr/>
          </p:nvSpPr>
          <p:spPr>
            <a:xfrm>
              <a:off x="6205664" y="4622165"/>
              <a:ext cx="5145796" cy="88767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Aft>
                  <a:spcPts val="800"/>
                </a:spcAft>
              </a:pPr>
              <a:r>
                <a:rPr lang="zh-CN" altLang="en-US" sz="1100" spc="100" dirty="0">
                  <a:solidFill>
                    <a:schemeClr val="bg1"/>
                  </a:solidFill>
                  <a:latin typeface="+mn-ea"/>
                  <a:sym typeface="MiSans" panose="00000500000000000000" pitchFamily="2" charset="-122"/>
                </a:rPr>
                <a:t>此处输入文本内容此处输入文本内容此处输入文本内容此处输入文本内容此处输入文本内容此处输入文本内容此处输入文本内容此处输入文本内容此处输入文本内容此处输入文本内容此处输入文本内容此处输入文本内容此处输入文本内容此处输入文本内容此处输入文本内容</a:t>
              </a:r>
            </a:p>
          </p:txBody>
        </p:sp>
      </p:grpSp>
      <p:pic>
        <p:nvPicPr>
          <p:cNvPr id="7" name="图片 6">
            <a:extLst>
              <a:ext uri="{FF2B5EF4-FFF2-40B4-BE49-F238E27FC236}">
                <a16:creationId xmlns:a16="http://schemas.microsoft.com/office/drawing/2014/main" id="{B61533EE-B6AF-D940-DF4C-2994335DC4E0}"/>
              </a:ext>
            </a:extLst>
          </p:cNvPr>
          <p:cNvPicPr>
            <a:picLocks noChangeAspect="1"/>
          </p:cNvPicPr>
          <p:nvPr/>
        </p:nvPicPr>
        <p:blipFill>
          <a:blip r:embed="rId7"/>
          <a:stretch>
            <a:fillRect/>
          </a:stretch>
        </p:blipFill>
        <p:spPr>
          <a:xfrm>
            <a:off x="6127130" y="1566480"/>
            <a:ext cx="5261304" cy="2213040"/>
          </a:xfrm>
          <a:prstGeom prst="rect">
            <a:avLst/>
          </a:prstGeom>
        </p:spPr>
      </p:pic>
    </p:spTree>
    <p:custDataLst>
      <p:tags r:id="rId1"/>
    </p:custDataLst>
  </p:cSld>
  <p:clrMapOvr>
    <a:masterClrMapping/>
  </p:clrMapOvr>
  <p:transition spd="med"/>
</p:sld>
</file>

<file path=ppt/tags/tag1.xml><?xml version="1.0" encoding="utf-8"?>
<p:tagLst xmlns:a="http://schemas.openxmlformats.org/drawingml/2006/main" xmlns:r="http://schemas.openxmlformats.org/officeDocument/2006/relationships" xmlns:p="http://schemas.openxmlformats.org/presentationml/2006/main">
  <p:tag name="FULLTEXTBEAUTIFYED" val="1"/>
  <p:tag name="COMMONDATA" val="eyJoZGlkIjoiYmYyZTdiMGNhNmI3NWE4Y2QyZTI2YmU1MWJkMDY3ZGEifQ=="/>
</p:tagLst>
</file>

<file path=ppt/tags/tag10.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添加文档副标题"/>
  <p:tag name="KSO_WM_UNIT_NOCLEAR" val="0"/>
  <p:tag name="KSO_WM_UNIT_VALUE" val="17"/>
  <p:tag name="KSO_WM_UNIT_HIGHLIGHT" val="0"/>
  <p:tag name="KSO_WM_UNIT_COMPATIBLE" val="0"/>
  <p:tag name="KSO_WM_UNIT_DIAGRAM_ISNUMVISUAL" val="0"/>
  <p:tag name="KSO_WM_UNIT_DIAGRAM_ISREFERUNIT" val="0"/>
  <p:tag name="KSO_WM_UNIT_TYPE" val="b"/>
  <p:tag name="KSO_WM_UNIT_INDEX" val="1"/>
  <p:tag name="KSO_WM_UNIT_ID" val="_1*b*1"/>
  <p:tag name="KSO_WM_UNIT_LAYERLEVEL" val="1"/>
  <p:tag name="KSO_WM_TAG_VERSION" val="1.0"/>
  <p:tag name="KSO_WM_BEAUTIFY_FLAG" val="#wm#"/>
  <p:tag name="KSO_WM_UNIT_TEXT_FILL_FORE_SCHEMECOLOR_INDEX_1_BRIGHTNESS" val="0.6"/>
  <p:tag name="KSO_WM_UNIT_TEXT_FILL_FORE_SCHEMECOLOR_INDEX_1" val="6"/>
  <p:tag name="KSO_WM_UNIT_TEXT_FILL_FORE_SCHEMECOLOR_INDEX_1_POS" val="0"/>
  <p:tag name="KSO_WM_UNIT_TEXT_FILL_FORE_SCHEMECOLOR_INDEX_1_TRANS" val="0"/>
  <p:tag name="KSO_WM_UNIT_TEXT_FILL_FORE_SCHEMECOLOR_INDEX_2_BRIGHTNESS" val="0.6"/>
  <p:tag name="KSO_WM_UNIT_TEXT_FILL_FORE_SCHEMECOLOR_INDEX_2" val="5"/>
  <p:tag name="KSO_WM_UNIT_TEXT_FILL_FORE_SCHEMECOLOR_INDEX_2_POS" val="1"/>
  <p:tag name="KSO_WM_UNIT_TEXT_FILL_FORE_SCHEMECOLOR_INDEX_2_TRANS" val="0"/>
  <p:tag name="KSO_WM_UNIT_TEXT_FILL_GRADIENT_TYPE" val="0"/>
  <p:tag name="KSO_WM_UNIT_TEXT_FILL_GRADIENT_ANGLE" val="0"/>
  <p:tag name="KSO_WM_UNIT_TEXT_FILL_GRADIENT_DIRECTION" val="3"/>
  <p:tag name="KSO_WM_UNIT_TEXT_FILL_TYPE" val="3"/>
  <p:tag name="KSO_WM_UNIT_TEXT_SHADOW_SCHEMECOLOR_INDEX_BRIGHTNESS" val="0"/>
  <p:tag name="KSO_WM_UNIT_TEXT_SHADOW_SCHEMECOLOR_INDEX" val="14"/>
  <p:tag name="KSO_WM_UNIT_CONTENT_GROUP_TYPE" val="contentchip"/>
</p:tagLst>
</file>

<file path=ppt/tags/tag100.xml><?xml version="1.0" encoding="utf-8"?>
<p:tagLst xmlns:a="http://schemas.openxmlformats.org/drawingml/2006/main" xmlns:r="http://schemas.openxmlformats.org/officeDocument/2006/relationships" xmlns:p="http://schemas.openxmlformats.org/presentationml/2006/main">
  <p:tag name="KSO_WM_SLIDE_ID" val="diagram20220059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9"/>
  <p:tag name="KSO_WM_SLIDE_TYPE" val="text"/>
  <p:tag name="KSO_WM_SLIDE_SUBTYPE" val="picTxt"/>
  <p:tag name="KSO_WM_SLIDE_LAYOUTTYPE" val="topbottom"/>
  <p:tag name="KSO_WM_SLIDE_SIZE" val="888*504"/>
  <p:tag name="KSO_WM_SLIDE_POSITION" val="36*12"/>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3-08-17T17:11:27&quot;,&quot;maxSize&quot;:{&quot;size1&quot;:22.2},&quot;minSize&quot;:{&quot;size1&quot;:13.5},&quot;normalSize&quot;:{&quot;size1&quot;:13.5},&quot;subLayout&quot;:[{&quot;id&quot;:&quot;2023-08-17T17:11:27&quot;,&quot;margin&quot;:{&quot;bottom&quot;:0.025999998673796654,&quot;left&quot;:2.117000102996826,&quot;right&quot;:1.2699999809265137,&quot;top&quot;:0.4230000376701355},&quot;type&quot;:0},{&quot;id&quot;:&quot;2023-08-17T17:11:27&quot;,&quot;margin&quot;:{&quot;bottom&quot;:0.847000002861023,&quot;left&quot;:1.2790000438690186,&quot;right&quot;:1.2609999179840088,&quot;top&quot;:0.3970000147819519},&quot;type&quot;:0}],&quot;type&quot;:0}"/>
  <p:tag name="KSO_WM_SLIDE_RATIO" val="1.777778"/>
  <p:tag name="KSO_WM_SLIDE_BACKGROUND" val="[&quot;general&quot;]"/>
  <p:tag name="KSO_WM_SLIDE_BACKGROUND_TYPE" val="general"/>
  <p:tag name="KSO_WM_SLIDE_BK_DARK_LIGHT" val=""/>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778_4*l_h_i*1_1_1"/>
  <p:tag name="KSO_WM_TEMPLATE_CATEGORY" val="diagram"/>
  <p:tag name="KSO_WM_TEMPLATE_INDEX" val="20228778"/>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778_4*l_h_i*1_2_1"/>
  <p:tag name="KSO_WM_TEMPLATE_CATEGORY" val="diagram"/>
  <p:tag name="KSO_WM_TEMPLATE_INDEX" val="20228778"/>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
  <p:tag name="KSO_WM_UNIT_SHADOW_SCHEMECOLOR_INDEX" val="6"/>
  <p:tag name="KSO_WM_UNIT_TEXT_FILL_FORE_SCHEMECOLOR_INDEX_BRIGHTNESS" val="0"/>
  <p:tag name="KSO_WM_UNIT_TEXT_FILL_FORE_SCHEMECOLOR_INDEX" val="2"/>
  <p:tag name="KSO_WM_UNIT_TEXT_FILL_TYPE" val="1"/>
  <p:tag name="KSO_WM_UNIT_USESOURCEFORMAT_APPLY" val="1"/>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778_4*l_h_i*1_3_1"/>
  <p:tag name="KSO_WM_TEMPLATE_CATEGORY" val="diagram"/>
  <p:tag name="KSO_WM_TEMPLATE_INDEX" val="20228778"/>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
  <p:tag name="KSO_WM_UNIT_SHADOW_SCHEMECOLOR_INDEX" val="7"/>
  <p:tag name="KSO_WM_UNIT_TEXT_FILL_FORE_SCHEMECOLOR_INDEX_BRIGHTNESS" val="0"/>
  <p:tag name="KSO_WM_UNIT_TEXT_FILL_FORE_SCHEMECOLOR_INDEX" val="2"/>
  <p:tag name="KSO_WM_UNIT_TEXT_FILL_TYPE" val="1"/>
  <p:tag name="KSO_WM_UNIT_USESOURCEFORMAT_APPLY" val="1"/>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778_4*l_h_i*1_4_1"/>
  <p:tag name="KSO_WM_TEMPLATE_CATEGORY" val="diagram"/>
  <p:tag name="KSO_WM_TEMPLATE_INDEX" val="20228778"/>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
  <p:tag name="KSO_WM_UNIT_SHADOW_SCHEMECOLOR_INDEX" val="10"/>
  <p:tag name="KSO_WM_UNIT_TEXT_FILL_FORE_SCHEMECOLOR_INDEX_BRIGHTNESS" val="0"/>
  <p:tag name="KSO_WM_UNIT_TEXT_FILL_FORE_SCHEMECOLOR_INDEX" val="2"/>
  <p:tag name="KSO_WM_UNIT_TEXT_FILL_TYPE" val="1"/>
  <p:tag name="KSO_WM_UNIT_USESOURCEFORMAT_APPLY" val="1"/>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8778_4*l_h_i*1_5_1"/>
  <p:tag name="KSO_WM_TEMPLATE_CATEGORY" val="diagram"/>
  <p:tag name="KSO_WM_TEMPLATE_INDEX" val="20228778"/>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
  <p:tag name="KSO_WM_UNIT_SHADOW_SCHEMECOLOR_INDEX" val="8"/>
  <p:tag name="KSO_WM_UNIT_TEXT_FILL_FORE_SCHEMECOLOR_INDEX_BRIGHTNESS" val="0"/>
  <p:tag name="KSO_WM_UNIT_TEXT_FILL_FORE_SCHEMECOLOR_INDEX" val="2"/>
  <p:tag name="KSO_WM_UNIT_TEXT_FILL_TYPE" val="1"/>
  <p:tag name="KSO_WM_UNIT_USESOURCEFORMAT_APPLY" val="1"/>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20059_1*a*1"/>
  <p:tag name="KSO_WM_TEMPLATE_CATEGORY" val="diagram"/>
  <p:tag name="KSO_WM_TEMPLATE_INDEX" val="20220059"/>
  <p:tag name="KSO_WM_UNIT_LAYERLEVEL" val="1"/>
  <p:tag name="KSO_WM_TAG_VERSION" val="1.0"/>
  <p:tag name="KSO_WM_BEAUTIFY_FLAG" val="#wm#"/>
  <p:tag name="KSO_WM_UNIT_ISCONTENTSTITLE" val="0"/>
  <p:tag name="KSO_WM_UNIT_ISNUMDGMTITLE" val="0"/>
  <p:tag name="KSO_WM_UNIT_PRESET_TEXT" val="简约上下导航版"/>
  <p:tag name="KSO_WM_UNIT_NOCLEAR" val="0"/>
  <p:tag name="KSO_WM_UNIT_VALUE" val="27"/>
  <p:tag name="KSO_WM_UNIT_TYPE" val="a"/>
  <p:tag name="KSO_WM_UNIT_INDEX" val="1"/>
  <p:tag name="KSO_WM_UNIT_BLOCK" val="0"/>
  <p:tag name="KSO_WM_UNIT_SM_LIMIT_TYPE" val="2"/>
  <p:tag name="KSO_WM_UNIT_DEC_AREA_ID" val="e98b3a31ebe84ee79486e9f4651df9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15"/>
  <p:tag name="KSO_WM_UNIT_TEXT_FILL_FORE_SCHEMECOLOR_INDEX" val="13"/>
  <p:tag name="KSO_WM_UNIT_TEXT_FILL_TYPE" val="1"/>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20059_1*i*1"/>
  <p:tag name="KSO_WM_TEMPLATE_CATEGORY" val="diagram"/>
  <p:tag name="KSO_WM_TEMPLATE_INDEX" val="20220059"/>
  <p:tag name="KSO_WM_UNIT_LAYERLEVEL" val="1"/>
  <p:tag name="KSO_WM_TAG_VERSION" val="1.0"/>
  <p:tag name="KSO_WM_BEAUTIFY_FLAG" val="#wm#"/>
  <p:tag name="KSO_WM_UNIT_TYPE" val="i"/>
  <p:tag name="KSO_WM_UNIT_INDEX" val="1"/>
  <p:tag name="KSO_WM_UNIT_BLOCK" val="0"/>
  <p:tag name="KSO_WM_UNIT_SM_LIMIT_TYPE" val="4"/>
  <p:tag name="KSO_WM_UNIT_DEC_AREA_ID" val="676342c3ba794cb88f6857f432bf3175"/>
  <p:tag name="KSO_WM_UNIT_DECORATE_INFO" val="{&quot;ReferentInfo&quot;:{&quot;Id&quot;:&quot;e98b3a31ebe84ee79486e9f4651df90b&quot;,&quot;X&quot;:{&quot;Pos&quot;:0},&quot;Y&quot;:{&quot;Pos&quot;:1}},&quot;DecorateInfoX&quot;:{&quot;Pos&quot;:2,&quot;IsAbs&quot;:true},&quot;DecorateInfoY&quot;:{&quot;Pos&quot;:1,&quot;IsAbs&quot;:true},&quot;DecorateInfoW&quot;:{&quot;IsAbs&quot;:true},&quot;DecorateInfoH&quot;:{&quot;IsAbs&quot;:false},&quot;whChangeMode&quot;:0}"/>
  <p:tag name="KSO_WM_UNIT_LINE_FORE_SCHEMECOLOR_INDEX_BRIGHTNESS" val="0"/>
  <p:tag name="KSO_WM_UNIT_LINE_FORE_SCHEMECOLOR_INDEX" val="5"/>
  <p:tag name="KSO_WM_UNIT_LINE_FILL_TYPE" val="2"/>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8778_4*l_h_i*1_1_2"/>
  <p:tag name="KSO_WM_TEMPLATE_CATEGORY" val="diagram"/>
  <p:tag name="KSO_WM_TEMPLATE_INDEX" val="20228778"/>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8778_4*l_h_i*1_2_2"/>
  <p:tag name="KSO_WM_TEMPLATE_CATEGORY" val="diagram"/>
  <p:tag name="KSO_WM_TEMPLATE_INDEX" val="20228778"/>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SHADOW_SCHEMECOLOR_INDEX_BRIGHTNESS" val="0"/>
  <p:tag name="KSO_WM_UNIT_SHADOW_SCHEMECOLOR_INDEX" val="6"/>
  <p:tag name="KSO_WM_UNIT_TEXT_FILL_FORE_SCHEMECOLOR_INDEX_BRIGHTNESS" val="0"/>
  <p:tag name="KSO_WM_UNIT_TEXT_FILL_FORE_SCHEMECOLOR_INDEX" val="2"/>
  <p:tag name="KSO_WM_UNIT_TEXT_FILL_TYPE" val="1"/>
  <p:tag name="KSO_WM_UNIT_USESOURCEFORMAT_APPLY" val="1"/>
</p:tagLst>
</file>

<file path=ppt/tags/tag11.xml><?xml version="1.0" encoding="utf-8"?>
<p:tagLst xmlns:a="http://schemas.openxmlformats.org/drawingml/2006/main" xmlns:r="http://schemas.openxmlformats.org/officeDocument/2006/relationships" xmlns:p="http://schemas.openxmlformats.org/presentationml/2006/main">
  <p:tag name="KSO_WM_UNIT_SUBTYPE" val="b"/>
  <p:tag name="KSO_WM_UNIT_PRESET_TEXT" val="汇报人：稻小壳"/>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1*f*1"/>
  <p:tag name="KSO_WM_UNIT_LAYERLEVEL" val="1"/>
  <p:tag name="KSO_WM_TAG_VERSION" val="1.0"/>
  <p:tag name="KSO_WM_BEAUTIFY_FLAG" val="#wm#"/>
  <p:tag name="KSO_WM_UNIT_PLACING_PICTURE_USER_VIEWPORT" val="{&quot;height&quot;:673,&quot;width&quot;:2652}"/>
  <p:tag name="KSO_WM_UNIT_CONTENT_GROUP_TYPE" val="contentchip"/>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8778_4*l_h_i*1_3_2"/>
  <p:tag name="KSO_WM_TEMPLATE_CATEGORY" val="diagram"/>
  <p:tag name="KSO_WM_TEMPLATE_INDEX" val="20228778"/>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SHADOW_SCHEMECOLOR_INDEX_BRIGHTNESS" val="0"/>
  <p:tag name="KSO_WM_UNIT_SHADOW_SCHEMECOLOR_INDEX" val="7"/>
  <p:tag name="KSO_WM_UNIT_TEXT_FILL_FORE_SCHEMECOLOR_INDEX_BRIGHTNESS" val="0"/>
  <p:tag name="KSO_WM_UNIT_TEXT_FILL_FORE_SCHEMECOLOR_INDEX" val="2"/>
  <p:tag name="KSO_WM_UNIT_TEXT_FILL_TYPE" val="1"/>
  <p:tag name="KSO_WM_UNIT_USESOURCEFORMAT_APPLY" val="1"/>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228778_4*l_h_i*1_4_2"/>
  <p:tag name="KSO_WM_TEMPLATE_CATEGORY" val="diagram"/>
  <p:tag name="KSO_WM_TEMPLATE_INDEX" val="20228778"/>
  <p:tag name="KSO_WM_UNIT_LAYERLEVEL" val="1_1_1"/>
  <p:tag name="KSO_WM_TAG_VERSION" val="1.0"/>
  <p:tag name="KSO_WM_BEAUTIFY_FLAG" val="#wm#"/>
  <p:tag name="KSO_WM_UNIT_FILL_FORE_SCHEMECOLOR_INDEX_BRIGHTNESS" val="0"/>
  <p:tag name="KSO_WM_UNIT_FILL_FORE_SCHEMECOLOR_INDEX" val="10"/>
  <p:tag name="KSO_WM_UNIT_FILL_TYPE" val="1"/>
  <p:tag name="KSO_WM_UNIT_SHADOW_SCHEMECOLOR_INDEX_BRIGHTNESS" val="0"/>
  <p:tag name="KSO_WM_UNIT_SHADOW_SCHEMECOLOR_INDEX" val="10"/>
  <p:tag name="KSO_WM_UNIT_TEXT_FILL_FORE_SCHEMECOLOR_INDEX_BRIGHTNESS" val="0"/>
  <p:tag name="KSO_WM_UNIT_TEXT_FILL_FORE_SCHEMECOLOR_INDEX" val="2"/>
  <p:tag name="KSO_WM_UNIT_TEXT_FILL_TYPE" val="1"/>
  <p:tag name="KSO_WM_UNIT_USESOURCEFORMAT_APPLY" val="1"/>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2"/>
  <p:tag name="KSO_WM_UNIT_ID" val="diagram20228778_4*l_h_i*1_5_2"/>
  <p:tag name="KSO_WM_TEMPLATE_CATEGORY" val="diagram"/>
  <p:tag name="KSO_WM_TEMPLATE_INDEX" val="20228778"/>
  <p:tag name="KSO_WM_UNIT_LAYERLEVEL" val="1_1_1"/>
  <p:tag name="KSO_WM_TAG_VERSION" val="1.0"/>
  <p:tag name="KSO_WM_BEAUTIFY_FLAG" val="#wm#"/>
  <p:tag name="KSO_WM_UNIT_FILL_FORE_SCHEMECOLOR_INDEX_BRIGHTNESS" val="0"/>
  <p:tag name="KSO_WM_UNIT_FILL_FORE_SCHEMECOLOR_INDEX" val="8"/>
  <p:tag name="KSO_WM_UNIT_FILL_TYPE" val="1"/>
  <p:tag name="KSO_WM_UNIT_SHADOW_SCHEMECOLOR_INDEX_BRIGHTNESS" val="0"/>
  <p:tag name="KSO_WM_UNIT_SHADOW_SCHEMECOLOR_INDEX" val="8"/>
  <p:tag name="KSO_WM_UNIT_TEXT_FILL_FORE_SCHEMECOLOR_INDEX_BRIGHTNESS" val="0"/>
  <p:tag name="KSO_WM_UNIT_TEXT_FILL_FORE_SCHEMECOLOR_INDEX" val="2"/>
  <p:tag name="KSO_WM_UNIT_TEXT_FILL_TYPE" val="1"/>
  <p:tag name="KSO_WM_UNIT_USESOURCEFORMAT_APPLY" val="1"/>
</p:tagLst>
</file>

<file path=ppt/tags/tag113.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778_4*l_h_f*1_1_1"/>
  <p:tag name="KSO_WM_TEMPLATE_CATEGORY" val="diagram"/>
  <p:tag name="KSO_WM_TEMPLATE_INDEX" val="20228778"/>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Lst>
</file>

<file path=ppt/tags/tag114.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778_4*l_h_f*1_1_1"/>
  <p:tag name="KSO_WM_TEMPLATE_CATEGORY" val="diagram"/>
  <p:tag name="KSO_WM_TEMPLATE_INDEX" val="20228778"/>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Lst>
</file>

<file path=ppt/tags/tag115.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778_4*l_h_f*1_2_1"/>
  <p:tag name="KSO_WM_TEMPLATE_CATEGORY" val="diagram"/>
  <p:tag name="KSO_WM_TEMPLATE_INDEX" val="20228778"/>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Lst>
</file>

<file path=ppt/tags/tag116.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778_4*l_h_f*1_2_1"/>
  <p:tag name="KSO_WM_TEMPLATE_CATEGORY" val="diagram"/>
  <p:tag name="KSO_WM_TEMPLATE_INDEX" val="20228778"/>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Lst>
</file>

<file path=ppt/tags/tag117.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778_4*l_h_f*1_3_1"/>
  <p:tag name="KSO_WM_TEMPLATE_CATEGORY" val="diagram"/>
  <p:tag name="KSO_WM_TEMPLATE_INDEX" val="20228778"/>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Lst>
</file>

<file path=ppt/tags/tag118.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778_4*l_h_f*1_3_1"/>
  <p:tag name="KSO_WM_TEMPLATE_CATEGORY" val="diagram"/>
  <p:tag name="KSO_WM_TEMPLATE_INDEX" val="20228778"/>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Lst>
</file>

<file path=ppt/tags/tag119.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778_4*l_h_f*1_4_1"/>
  <p:tag name="KSO_WM_TEMPLATE_CATEGORY" val="diagram"/>
  <p:tag name="KSO_WM_TEMPLATE_INDEX" val="20228778"/>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UNIT_LINE_FORE_SCHEMECOLOR_INDEX_1_BRIGHTNESS" val="0"/>
  <p:tag name="KSO_WM_UNIT_LINE_FORE_SCHEMECOLOR_INDEX_1" val="5"/>
  <p:tag name="KSO_WM_UNIT_LINE_FORE_SCHEMECOLOR_INDEX_1_POS" val="0"/>
  <p:tag name="KSO_WM_UNIT_LINE_FORE_SCHEMECOLOR_INDEX_1_TRANS" val="0"/>
  <p:tag name="KSO_WM_UNIT_LINE_FORE_SCHEMECOLOR_INDEX_2_BRIGHTNESS" val="0"/>
  <p:tag name="KSO_WM_UNIT_LINE_FORE_SCHEMECOLOR_INDEX_2" val="6"/>
  <p:tag name="KSO_WM_UNIT_LINE_FORE_SCHEMECOLOR_INDEX_2_POS" val="1"/>
  <p:tag name="KSO_WM_UNIT_LINE_FORE_SCHEMECOLOR_INDEX_2_TRANS" val="0"/>
  <p:tag name="KSO_WM_UNIT_LINE_GRADIENT_TYPE" val="0"/>
  <p:tag name="KSO_WM_UNIT_LINE_GRADIENT_ANGLE" val="0"/>
  <p:tag name="KSO_WM_UNIT_LINE_GRADIENT_DIRECTION" val="3"/>
  <p:tag name="KSO_WM_UNIT_LINE_FILL_TYPE" val="5"/>
  <p:tag name="KSO_WM_UNIT_HIGHLIGHT" val="0"/>
  <p:tag name="KSO_WM_UNIT_COMPATIBLE" val="0"/>
  <p:tag name="KSO_WM_UNIT_DIAGRAM_ISNUMVISUAL" val="0"/>
  <p:tag name="KSO_WM_UNIT_DIAGRAM_ISREFERUNIT" val="0"/>
  <p:tag name="KSO_WM_UNIT_CONTENT_GROUP_TYPE" val="contentchip"/>
  <p:tag name="KSO_WM_UNIT_TYPE" val="i"/>
  <p:tag name="KSO_WM_UNIT_INDEX" val="2"/>
  <p:tag name="KSO_WM_UNIT_ID" val="_1*i*2"/>
  <p:tag name="KSO_WM_UNIT_LAYERLEVEL" val="1"/>
  <p:tag name="KSO_WM_TAG_VERSION" val="1.0"/>
</p:tagLst>
</file>

<file path=ppt/tags/tag120.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778_4*l_h_f*1_4_1"/>
  <p:tag name="KSO_WM_TEMPLATE_CATEGORY" val="diagram"/>
  <p:tag name="KSO_WM_TEMPLATE_INDEX" val="20228778"/>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Lst>
</file>

<file path=ppt/tags/tag121.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28778_4*l_h_f*1_5_1"/>
  <p:tag name="KSO_WM_TEMPLATE_CATEGORY" val="diagram"/>
  <p:tag name="KSO_WM_TEMPLATE_INDEX" val="20228778"/>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Lst>
</file>

<file path=ppt/tags/tag122.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28778_4*l_h_f*1_5_1"/>
  <p:tag name="KSO_WM_TEMPLATE_CATEGORY" val="diagram"/>
  <p:tag name="KSO_WM_TEMPLATE_INDEX" val="20228778"/>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Lst>
</file>

<file path=ppt/tags/tag123.xml><?xml version="1.0" encoding="utf-8"?>
<p:tagLst xmlns:a="http://schemas.openxmlformats.org/drawingml/2006/main" xmlns:r="http://schemas.openxmlformats.org/officeDocument/2006/relationships" xmlns:p="http://schemas.openxmlformats.org/presentationml/2006/main">
  <p:tag name="ISLIDE.ICON" val="#166134;"/>
  <p:tag name="KSO_WM_SLIDE_ID" val="custom20230814_7"/>
  <p:tag name="KSO_WM_TEMPLATE_SUBCATEGORY" val="0"/>
  <p:tag name="KSO_WM_TEMPLATE_MASTER_TYPE" val="1"/>
  <p:tag name="KSO_WM_TEMPLATE_COLOR_TYPE" val="0"/>
  <p:tag name="KSO_WM_SLIDE_ITEM_CNT" val="0"/>
  <p:tag name="KSO_WM_SLIDE_INDEX" val="7"/>
  <p:tag name="KSO_WM_TAG_VERSION" val="1.0"/>
  <p:tag name="KSO_WM_BEAUTIFY_FLAG" val="#wm#"/>
  <p:tag name="KSO_WM_TEMPLATE_CATEGORY" val="custom"/>
  <p:tag name="KSO_WM_TEMPLATE_INDEX" val="20230814"/>
  <p:tag name="KSO_WM_SLIDE_TYPE" val="sectionTitle"/>
  <p:tag name="KSO_WM_SLIDE_SUBTYPE" val="pureTxt"/>
  <p:tag name="KSO_WM_SLIDE_LAYOUT" val="a_e"/>
  <p:tag name="KSO_WM_SLIDE_LAYOUT_CNT" val="1_1"/>
  <p:tag name="KSO_WM_SPECIAL_SOURCE" val="bdnull"/>
  <p:tag name="KSO_WM_SLIDE_CONTENT_AREA" val="{&quot;left&quot;:&quot;47.6&quot;,&quot;top&quot;:&quot;90.3&quot;,&quot;width&quot;:&quot;813.35&quot;,&quot;height&quot;:&quot;359.65&quot;}"/>
</p:tagLst>
</file>

<file path=ppt/tags/tag124.xml><?xml version="1.0" encoding="utf-8"?>
<p:tagLst xmlns:a="http://schemas.openxmlformats.org/drawingml/2006/main" xmlns:r="http://schemas.openxmlformats.org/officeDocument/2006/relationships" xmlns:p="http://schemas.openxmlformats.org/presentationml/2006/main">
  <p:tag name="KSO_WM_SLIDE_ID" val="diagram20220059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9"/>
  <p:tag name="KSO_WM_SLIDE_TYPE" val="text"/>
  <p:tag name="KSO_WM_SLIDE_SUBTYPE" val="picTxt"/>
  <p:tag name="KSO_WM_SLIDE_LAYOUTTYPE" val="topbottom"/>
  <p:tag name="KSO_WM_SLIDE_SIZE" val="888*504"/>
  <p:tag name="KSO_WM_SLIDE_POSITION" val="36*12"/>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3-08-17T17:11:34&quot;,&quot;maxSize&quot;:{&quot;size1&quot;:22.2},&quot;minSize&quot;:{&quot;size1&quot;:13.5},&quot;normalSize&quot;:{&quot;size1&quot;:13.5},&quot;subLayout&quot;:[{&quot;id&quot;:&quot;2023-08-17T17:11:34&quot;,&quot;margin&quot;:{&quot;bottom&quot;:0.025999998673796654,&quot;left&quot;:2.117000102996826,&quot;right&quot;:1.2699999809265137,&quot;top&quot;:0.4230000376701355},&quot;type&quot;:0},{&quot;id&quot;:&quot;2023-08-17T17:11:34&quot;,&quot;margin&quot;:{&quot;bottom&quot;:0.847000002861023,&quot;left&quot;:1.2790000438690186,&quot;right&quot;:1.2609999179840088,&quot;top&quot;:0.3970000147819519},&quot;type&quot;:0}],&quot;type&quot;:0}"/>
  <p:tag name="KSO_WM_SLIDE_RATIO" val="1.777778"/>
  <p:tag name="KSO_WM_SLIDE_BACKGROUND" val="[&quot;general&quot;]"/>
  <p:tag name="KSO_WM_SLIDE_BACKGROUND_TYPE" val="general"/>
  <p:tag name="KSO_WM_SLIDE_BK_DARK_LIGHT" val=""/>
</p:tagLst>
</file>

<file path=ppt/tags/tag1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20059_1*a*1"/>
  <p:tag name="KSO_WM_TEMPLATE_CATEGORY" val="diagram"/>
  <p:tag name="KSO_WM_TEMPLATE_INDEX" val="20220059"/>
  <p:tag name="KSO_WM_UNIT_LAYERLEVEL" val="1"/>
  <p:tag name="KSO_WM_TAG_VERSION" val="1.0"/>
  <p:tag name="KSO_WM_BEAUTIFY_FLAG" val="#wm#"/>
  <p:tag name="KSO_WM_UNIT_ISCONTENTSTITLE" val="0"/>
  <p:tag name="KSO_WM_UNIT_ISNUMDGMTITLE" val="0"/>
  <p:tag name="KSO_WM_UNIT_PRESET_TEXT" val="简约上下导航版"/>
  <p:tag name="KSO_WM_UNIT_NOCLEAR" val="0"/>
  <p:tag name="KSO_WM_UNIT_VALUE" val="27"/>
  <p:tag name="KSO_WM_UNIT_TYPE" val="a"/>
  <p:tag name="KSO_WM_UNIT_INDEX" val="1"/>
  <p:tag name="KSO_WM_UNIT_BLOCK" val="0"/>
  <p:tag name="KSO_WM_UNIT_SM_LIMIT_TYPE" val="2"/>
  <p:tag name="KSO_WM_UNIT_DEC_AREA_ID" val="e98b3a31ebe84ee79486e9f4651df9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15"/>
  <p:tag name="KSO_WM_UNIT_TEXT_FILL_FORE_SCHEMECOLOR_INDEX" val="13"/>
  <p:tag name="KSO_WM_UNIT_TEXT_FILL_TYPE" val="1"/>
</p:tagLst>
</file>

<file path=ppt/tags/tag1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20059_1*i*1"/>
  <p:tag name="KSO_WM_TEMPLATE_CATEGORY" val="diagram"/>
  <p:tag name="KSO_WM_TEMPLATE_INDEX" val="20220059"/>
  <p:tag name="KSO_WM_UNIT_LAYERLEVEL" val="1"/>
  <p:tag name="KSO_WM_TAG_VERSION" val="1.0"/>
  <p:tag name="KSO_WM_BEAUTIFY_FLAG" val="#wm#"/>
  <p:tag name="KSO_WM_UNIT_TYPE" val="i"/>
  <p:tag name="KSO_WM_UNIT_INDEX" val="1"/>
  <p:tag name="KSO_WM_UNIT_BLOCK" val="0"/>
  <p:tag name="KSO_WM_UNIT_SM_LIMIT_TYPE" val="4"/>
  <p:tag name="KSO_WM_UNIT_DEC_AREA_ID" val="676342c3ba794cb88f6857f432bf3175"/>
  <p:tag name="KSO_WM_UNIT_DECORATE_INFO" val="{&quot;ReferentInfo&quot;:{&quot;Id&quot;:&quot;e98b3a31ebe84ee79486e9f4651df90b&quot;,&quot;X&quot;:{&quot;Pos&quot;:0},&quot;Y&quot;:{&quot;Pos&quot;:1}},&quot;DecorateInfoX&quot;:{&quot;Pos&quot;:2,&quot;IsAbs&quot;:true},&quot;DecorateInfoY&quot;:{&quot;Pos&quot;:1,&quot;IsAbs&quot;:true},&quot;DecorateInfoW&quot;:{&quot;IsAbs&quot;:true},&quot;DecorateInfoH&quot;:{&quot;IsAbs&quot;:false},&quot;whChangeMode&quot;:0}"/>
  <p:tag name="KSO_WM_UNIT_LINE_FORE_SCHEMECOLOR_INDEX_BRIGHTNESS" val="0"/>
  <p:tag name="KSO_WM_UNIT_LINE_FORE_SCHEMECOLOR_INDEX" val="5"/>
  <p:tag name="KSO_WM_UNIT_LINE_FILL_TYPE" val="2"/>
</p:tagLst>
</file>

<file path=ppt/tags/tag127.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9453_3*l_h_f*1_1_1"/>
  <p:tag name="KSO_WM_TEMPLATE_CATEGORY" val="diagram"/>
  <p:tag name="KSO_WM_TEMPLATE_INDEX" val="20219453"/>
  <p:tag name="KSO_WM_UNIT_LAYERLEVEL" val="1_1_1"/>
  <p:tag name="KSO_WM_TAG_VERSION" val="1.0"/>
  <p:tag name="KSO_WM_BEAUTIFY_FLAG" val="#wm#"/>
  <p:tag name="KSO_WM_UNIT_PRESET_TEXT" val="在此输入标题"/>
  <p:tag name="KSO_WM_CHIP_GROUPID" val="60bed2584737e0f4c1ebe88c"/>
  <p:tag name="KSO_WM_CHIP_XID" val="60bed2584737e0f4c1ebe88d"/>
  <p:tag name="KSO_WM_ASSEMBLE_CHIP_INDEX" val="87bce9c94c9440cd8d01dfa5d433251b"/>
  <p:tag name="KSO_WM_UNIT_VALUE" val="6"/>
  <p:tag name="KSO_WM_UNIT_TEXT_FILL_FORE_SCHEMECOLOR_INDEX_BRIGHTNESS" val="0.25"/>
  <p:tag name="KSO_WM_UNIT_TEXT_FILL_FORE_SCHEMECOLOR_INDEX" val="13"/>
  <p:tag name="KSO_WM_UNIT_TEXT_FILL_TYPE" val="1"/>
  <p:tag name="KSO_WM_UNIT_USESOURCEFORMAT_APPLY" val="1"/>
</p:tagLst>
</file>

<file path=ppt/tags/tag1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19453_3*l_h_i*1_1_2"/>
  <p:tag name="KSO_WM_TEMPLATE_CATEGORY" val="diagram"/>
  <p:tag name="KSO_WM_TEMPLATE_INDEX" val="20219453"/>
  <p:tag name="KSO_WM_UNIT_LAYERLEVEL" val="1_1_1"/>
  <p:tag name="KSO_WM_TAG_VERSION" val="1.0"/>
  <p:tag name="KSO_WM_BEAUTIFY_FLAG" val="#wm#"/>
  <p:tag name="KSO_WM_CHIP_GROUPID" val="60bed2584737e0f4c1ebe88c"/>
  <p:tag name="KSO_WM_CHIP_XID" val="60bed2584737e0f4c1ebe88d"/>
  <p:tag name="KSO_WM_ASSEMBLE_CHIP_INDEX" val="87bce9c94c9440cd8d01dfa5d433251b"/>
  <p:tag name="KSO_WM_UNIT_VALUE" val="2"/>
  <p:tag name="KSO_WM_UNIT_TEXT_FILL_FORE_SCHEMECOLOR_INDEX_BRIGHTNESS" val="-0.5"/>
  <p:tag name="KSO_WM_UNIT_TEXT_FILL_FORE_SCHEMECOLOR_INDEX" val="5"/>
  <p:tag name="KSO_WM_UNIT_TEXT_FILL_TYPE" val="1"/>
  <p:tag name="KSO_WM_UNIT_USESOURCEFORMAT_APPLY" val="1"/>
</p:tagLst>
</file>

<file path=ppt/tags/tag129.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19453_3*l_h_f*1_2_1"/>
  <p:tag name="KSO_WM_TEMPLATE_CATEGORY" val="diagram"/>
  <p:tag name="KSO_WM_TEMPLATE_INDEX" val="20219453"/>
  <p:tag name="KSO_WM_UNIT_LAYERLEVEL" val="1_1_1"/>
  <p:tag name="KSO_WM_TAG_VERSION" val="1.0"/>
  <p:tag name="KSO_WM_BEAUTIFY_FLAG" val="#wm#"/>
  <p:tag name="KSO_WM_UNIT_PRESET_TEXT" val="在此输入标题"/>
  <p:tag name="KSO_WM_CHIP_GROUPID" val="60bed2584737e0f4c1ebe88c"/>
  <p:tag name="KSO_WM_CHIP_XID" val="60bed2584737e0f4c1ebe88d"/>
  <p:tag name="KSO_WM_ASSEMBLE_CHIP_INDEX" val="87bce9c94c9440cd8d01dfa5d433251b"/>
  <p:tag name="KSO_WM_UNIT_VALUE" val="6"/>
  <p:tag name="KSO_WM_UNIT_TEXT_FILL_FORE_SCHEMECOLOR_INDEX_BRIGHTNESS" val="0.25"/>
  <p:tag name="KSO_WM_UNIT_TEXT_FILL_FORE_SCHEMECOLOR_INDEX" val="13"/>
  <p:tag name="KSO_WM_UNIT_TEXT_FILL_TYPE" val="1"/>
  <p:tag name="KSO_WM_UNIT_USESOURCEFORMAT_APPLY"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19453_3*l_h_i*1_2_2"/>
  <p:tag name="KSO_WM_TEMPLATE_CATEGORY" val="diagram"/>
  <p:tag name="KSO_WM_TEMPLATE_INDEX" val="20219453"/>
  <p:tag name="KSO_WM_UNIT_LAYERLEVEL" val="1_1_1"/>
  <p:tag name="KSO_WM_TAG_VERSION" val="1.0"/>
  <p:tag name="KSO_WM_BEAUTIFY_FLAG" val="#wm#"/>
  <p:tag name="KSO_WM_CHIP_GROUPID" val="60bed2584737e0f4c1ebe88c"/>
  <p:tag name="KSO_WM_CHIP_XID" val="60bed2584737e0f4c1ebe88d"/>
  <p:tag name="KSO_WM_ASSEMBLE_CHIP_INDEX" val="87bce9c94c9440cd8d01dfa5d433251b"/>
  <p:tag name="KSO_WM_UNIT_VALUE" val="2"/>
  <p:tag name="KSO_WM_UNIT_TEXT_FILL_FORE_SCHEMECOLOR_INDEX_BRIGHTNESS" val="-0.5"/>
  <p:tag name="KSO_WM_UNIT_TEXT_FILL_FORE_SCHEMECOLOR_INDEX" val="5"/>
  <p:tag name="KSO_WM_UNIT_TEXT_FILL_TYPE" val="1"/>
  <p:tag name="KSO_WM_UNIT_USESOURCEFORMAT_APPLY" val="1"/>
</p:tagLst>
</file>

<file path=ppt/tags/tag131.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19453_3*l_h_f*1_3_1"/>
  <p:tag name="KSO_WM_TEMPLATE_CATEGORY" val="diagram"/>
  <p:tag name="KSO_WM_TEMPLATE_INDEX" val="20219453"/>
  <p:tag name="KSO_WM_UNIT_LAYERLEVEL" val="1_1_1"/>
  <p:tag name="KSO_WM_TAG_VERSION" val="1.0"/>
  <p:tag name="KSO_WM_BEAUTIFY_FLAG" val="#wm#"/>
  <p:tag name="KSO_WM_UNIT_PRESET_TEXT" val="在此输入标题"/>
  <p:tag name="KSO_WM_CHIP_GROUPID" val="60bed2584737e0f4c1ebe88c"/>
  <p:tag name="KSO_WM_CHIP_XID" val="60bed2584737e0f4c1ebe88d"/>
  <p:tag name="KSO_WM_ASSEMBLE_CHIP_INDEX" val="87bce9c94c9440cd8d01dfa5d433251b"/>
  <p:tag name="KSO_WM_UNIT_VALUE" val="6"/>
  <p:tag name="KSO_WM_UNIT_TEXT_FILL_FORE_SCHEMECOLOR_INDEX_BRIGHTNESS" val="0.25"/>
  <p:tag name="KSO_WM_UNIT_TEXT_FILL_FORE_SCHEMECOLOR_INDEX" val="13"/>
  <p:tag name="KSO_WM_UNIT_TEXT_FILL_TYPE" val="1"/>
  <p:tag name="KSO_WM_UNIT_USESOURCEFORMAT_APPLY" val="1"/>
</p:tagLst>
</file>

<file path=ppt/tags/tag1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19453_3*l_h_i*1_3_2"/>
  <p:tag name="KSO_WM_TEMPLATE_CATEGORY" val="diagram"/>
  <p:tag name="KSO_WM_TEMPLATE_INDEX" val="20219453"/>
  <p:tag name="KSO_WM_UNIT_LAYERLEVEL" val="1_1_1"/>
  <p:tag name="KSO_WM_TAG_VERSION" val="1.0"/>
  <p:tag name="KSO_WM_BEAUTIFY_FLAG" val="#wm#"/>
  <p:tag name="KSO_WM_CHIP_GROUPID" val="60bed2584737e0f4c1ebe88c"/>
  <p:tag name="KSO_WM_CHIP_XID" val="60bed2584737e0f4c1ebe88d"/>
  <p:tag name="KSO_WM_ASSEMBLE_CHIP_INDEX" val="87bce9c94c9440cd8d01dfa5d433251b"/>
  <p:tag name="KSO_WM_UNIT_VALUE" val="2"/>
  <p:tag name="KSO_WM_UNIT_TEXT_FILL_FORE_SCHEMECOLOR_INDEX_BRIGHTNESS" val="-0.5"/>
  <p:tag name="KSO_WM_UNIT_TEXT_FILL_FORE_SCHEMECOLOR_INDEX" val="5"/>
  <p:tag name="KSO_WM_UNIT_TEXT_FILL_TYPE" val="1"/>
  <p:tag name="KSO_WM_UNIT_USESOURCEFORMAT_APPLY" val="1"/>
</p:tagLst>
</file>

<file path=ppt/tags/tag133.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19453_3*l_h_f*1_4_1"/>
  <p:tag name="KSO_WM_TEMPLATE_CATEGORY" val="diagram"/>
  <p:tag name="KSO_WM_TEMPLATE_INDEX" val="20219453"/>
  <p:tag name="KSO_WM_UNIT_LAYERLEVEL" val="1_1_1"/>
  <p:tag name="KSO_WM_TAG_VERSION" val="1.0"/>
  <p:tag name="KSO_WM_BEAUTIFY_FLAG" val="#wm#"/>
  <p:tag name="KSO_WM_UNIT_PRESET_TEXT" val="在此输入标题"/>
  <p:tag name="KSO_WM_CHIP_GROUPID" val="60bed2584737e0f4c1ebe88c"/>
  <p:tag name="KSO_WM_CHIP_XID" val="60bed2584737e0f4c1ebe88d"/>
  <p:tag name="KSO_WM_ASSEMBLE_CHIP_INDEX" val="87bce9c94c9440cd8d01dfa5d433251b"/>
  <p:tag name="KSO_WM_UNIT_VALUE" val="6"/>
  <p:tag name="KSO_WM_UNIT_TEXT_FILL_FORE_SCHEMECOLOR_INDEX_BRIGHTNESS" val="0.25"/>
  <p:tag name="KSO_WM_UNIT_TEXT_FILL_FORE_SCHEMECOLOR_INDEX" val="13"/>
  <p:tag name="KSO_WM_UNIT_TEXT_FILL_TYPE" val="1"/>
  <p:tag name="KSO_WM_UNIT_USESOURCEFORMAT_APPLY" val="1"/>
</p:tagLst>
</file>

<file path=ppt/tags/tag1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219453_3*l_h_i*1_4_2"/>
  <p:tag name="KSO_WM_TEMPLATE_CATEGORY" val="diagram"/>
  <p:tag name="KSO_WM_TEMPLATE_INDEX" val="20219453"/>
  <p:tag name="KSO_WM_UNIT_LAYERLEVEL" val="1_1_1"/>
  <p:tag name="KSO_WM_TAG_VERSION" val="1.0"/>
  <p:tag name="KSO_WM_BEAUTIFY_FLAG" val="#wm#"/>
  <p:tag name="KSO_WM_CHIP_GROUPID" val="60bed2584737e0f4c1ebe88c"/>
  <p:tag name="KSO_WM_CHIP_XID" val="60bed2584737e0f4c1ebe88d"/>
  <p:tag name="KSO_WM_ASSEMBLE_CHIP_INDEX" val="87bce9c94c9440cd8d01dfa5d433251b"/>
  <p:tag name="KSO_WM_UNIT_VALUE" val="2"/>
  <p:tag name="KSO_WM_UNIT_TEXT_FILL_FORE_SCHEMECOLOR_INDEX_BRIGHTNESS" val="-0.5"/>
  <p:tag name="KSO_WM_UNIT_TEXT_FILL_FORE_SCHEMECOLOR_INDEX" val="5"/>
  <p:tag name="KSO_WM_UNIT_TEXT_FILL_TYPE" val="1"/>
  <p:tag name="KSO_WM_UNIT_USESOURCEFORMAT_APPLY" val="1"/>
</p:tagLst>
</file>

<file path=ppt/tags/tag135.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9453_3*l_h_f*1_1_1"/>
  <p:tag name="KSO_WM_TEMPLATE_CATEGORY" val="diagram"/>
  <p:tag name="KSO_WM_TEMPLATE_INDEX" val="20219453"/>
  <p:tag name="KSO_WM_UNIT_LAYERLEVEL" val="1_1_1"/>
  <p:tag name="KSO_WM_TAG_VERSION" val="1.0"/>
  <p:tag name="KSO_WM_BEAUTIFY_FLAG" val="#wm#"/>
  <p:tag name="KSO_WM_UNIT_PRESET_TEXT" val="在此输入标题"/>
  <p:tag name="KSO_WM_CHIP_GROUPID" val="60bed2584737e0f4c1ebe88c"/>
  <p:tag name="KSO_WM_CHIP_XID" val="60bed2584737e0f4c1ebe88d"/>
  <p:tag name="KSO_WM_ASSEMBLE_CHIP_INDEX" val="87bce9c94c9440cd8d01dfa5d433251b"/>
  <p:tag name="KSO_WM_UNIT_VALUE" val="6"/>
  <p:tag name="KSO_WM_UNIT_TEXT_FILL_FORE_SCHEMECOLOR_INDEX_BRIGHTNESS" val="0.25"/>
  <p:tag name="KSO_WM_UNIT_TEXT_FILL_FORE_SCHEMECOLOR_INDEX" val="13"/>
  <p:tag name="KSO_WM_UNIT_TEXT_FILL_TYPE" val="1"/>
  <p:tag name="KSO_WM_UNIT_USESOURCEFORMAT_APPLY" val="1"/>
</p:tagLst>
</file>

<file path=ppt/tags/tag136.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19453_3*l_h_f*1_2_1"/>
  <p:tag name="KSO_WM_TEMPLATE_CATEGORY" val="diagram"/>
  <p:tag name="KSO_WM_TEMPLATE_INDEX" val="20219453"/>
  <p:tag name="KSO_WM_UNIT_LAYERLEVEL" val="1_1_1"/>
  <p:tag name="KSO_WM_TAG_VERSION" val="1.0"/>
  <p:tag name="KSO_WM_BEAUTIFY_FLAG" val="#wm#"/>
  <p:tag name="KSO_WM_UNIT_PRESET_TEXT" val="在此输入标题"/>
  <p:tag name="KSO_WM_CHIP_GROUPID" val="60bed2584737e0f4c1ebe88c"/>
  <p:tag name="KSO_WM_CHIP_XID" val="60bed2584737e0f4c1ebe88d"/>
  <p:tag name="KSO_WM_ASSEMBLE_CHIP_INDEX" val="87bce9c94c9440cd8d01dfa5d433251b"/>
  <p:tag name="KSO_WM_UNIT_VALUE" val="6"/>
  <p:tag name="KSO_WM_UNIT_TEXT_FILL_FORE_SCHEMECOLOR_INDEX_BRIGHTNESS" val="0.25"/>
  <p:tag name="KSO_WM_UNIT_TEXT_FILL_FORE_SCHEMECOLOR_INDEX" val="13"/>
  <p:tag name="KSO_WM_UNIT_TEXT_FILL_TYPE" val="1"/>
  <p:tag name="KSO_WM_UNIT_USESOURCEFORMAT_APPLY" val="1"/>
</p:tagLst>
</file>

<file path=ppt/tags/tag137.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19453_3*l_h_f*1_3_1"/>
  <p:tag name="KSO_WM_TEMPLATE_CATEGORY" val="diagram"/>
  <p:tag name="KSO_WM_TEMPLATE_INDEX" val="20219453"/>
  <p:tag name="KSO_WM_UNIT_LAYERLEVEL" val="1_1_1"/>
  <p:tag name="KSO_WM_TAG_VERSION" val="1.0"/>
  <p:tag name="KSO_WM_BEAUTIFY_FLAG" val="#wm#"/>
  <p:tag name="KSO_WM_UNIT_PRESET_TEXT" val="在此输入标题"/>
  <p:tag name="KSO_WM_CHIP_GROUPID" val="60bed2584737e0f4c1ebe88c"/>
  <p:tag name="KSO_WM_CHIP_XID" val="60bed2584737e0f4c1ebe88d"/>
  <p:tag name="KSO_WM_ASSEMBLE_CHIP_INDEX" val="87bce9c94c9440cd8d01dfa5d433251b"/>
  <p:tag name="KSO_WM_UNIT_VALUE" val="6"/>
  <p:tag name="KSO_WM_UNIT_TEXT_FILL_FORE_SCHEMECOLOR_INDEX_BRIGHTNESS" val="0.25"/>
  <p:tag name="KSO_WM_UNIT_TEXT_FILL_FORE_SCHEMECOLOR_INDEX" val="13"/>
  <p:tag name="KSO_WM_UNIT_TEXT_FILL_TYPE" val="1"/>
  <p:tag name="KSO_WM_UNIT_USESOURCEFORMAT_APPLY" val="1"/>
</p:tagLst>
</file>

<file path=ppt/tags/tag138.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19453_3*l_h_f*1_4_1"/>
  <p:tag name="KSO_WM_TEMPLATE_CATEGORY" val="diagram"/>
  <p:tag name="KSO_WM_TEMPLATE_INDEX" val="20219453"/>
  <p:tag name="KSO_WM_UNIT_LAYERLEVEL" val="1_1_1"/>
  <p:tag name="KSO_WM_TAG_VERSION" val="1.0"/>
  <p:tag name="KSO_WM_BEAUTIFY_FLAG" val="#wm#"/>
  <p:tag name="KSO_WM_UNIT_PRESET_TEXT" val="在此输入标题"/>
  <p:tag name="KSO_WM_CHIP_GROUPID" val="60bed2584737e0f4c1ebe88c"/>
  <p:tag name="KSO_WM_CHIP_XID" val="60bed2584737e0f4c1ebe88d"/>
  <p:tag name="KSO_WM_ASSEMBLE_CHIP_INDEX" val="87bce9c94c9440cd8d01dfa5d433251b"/>
  <p:tag name="KSO_WM_UNIT_VALUE" val="6"/>
  <p:tag name="KSO_WM_UNIT_TEXT_FILL_FORE_SCHEMECOLOR_INDEX_BRIGHTNESS" val="0.25"/>
  <p:tag name="KSO_WM_UNIT_TEXT_FILL_FORE_SCHEMECOLOR_INDEX" val="13"/>
  <p:tag name="KSO_WM_UNIT_TEXT_FILL_TYPE" val="1"/>
  <p:tag name="KSO_WM_UNIT_USESOURCEFORMAT_APPLY" val="1"/>
</p:tagLst>
</file>

<file path=ppt/tags/tag1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19453_3*l_h_i*1_4_1"/>
  <p:tag name="KSO_WM_TEMPLATE_CATEGORY" val="diagram"/>
  <p:tag name="KSO_WM_TEMPLATE_INDEX" val="20219453"/>
  <p:tag name="KSO_WM_UNIT_LAYERLEVEL" val="1_1_1"/>
  <p:tag name="KSO_WM_TAG_VERSION" val="1.0"/>
  <p:tag name="KSO_WM_BEAUTIFY_FLAG" val="#wm#"/>
  <p:tag name="KSO_WM_CHIP_GROUPID" val="60bed2584737e0f4c1ebe88c"/>
  <p:tag name="KSO_WM_CHIP_XID" val="60bed2584737e0f4c1ebe88d"/>
  <p:tag name="KSO_WM_ASSEMBLE_CHIP_INDEX" val="87bce9c94c9440cd8d01dfa5d433251b"/>
  <p:tag name="KSO_WM_UNIT_VALUE" val="4"/>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19453_3*l_h_i*1_4_3"/>
  <p:tag name="KSO_WM_TEMPLATE_CATEGORY" val="diagram"/>
  <p:tag name="KSO_WM_TEMPLATE_INDEX" val="20219453"/>
  <p:tag name="KSO_WM_UNIT_LAYERLEVEL" val="1_1_1"/>
  <p:tag name="KSO_WM_TAG_VERSION" val="1.0"/>
  <p:tag name="KSO_WM_BEAUTIFY_FLAG" val="#wm#"/>
  <p:tag name="KSO_WM_CHIP_GROUPID" val="60bed2584737e0f4c1ebe88c"/>
  <p:tag name="KSO_WM_CHIP_XID" val="60bed2584737e0f4c1ebe88d"/>
  <p:tag name="KSO_WM_ASSEMBLE_CHIP_INDEX" val="87bce9c94c9440cd8d01dfa5d433251b"/>
  <p:tag name="KSO_WM_UNIT_VALUE" val="0"/>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19453_3*l_h_i*1_4_4"/>
  <p:tag name="KSO_WM_TEMPLATE_CATEGORY" val="diagram"/>
  <p:tag name="KSO_WM_TEMPLATE_INDEX" val="20219453"/>
  <p:tag name="KSO_WM_UNIT_LAYERLEVEL" val="1_1_1"/>
  <p:tag name="KSO_WM_TAG_VERSION" val="1.0"/>
  <p:tag name="KSO_WM_BEAUTIFY_FLAG" val="#wm#"/>
  <p:tag name="KSO_WM_CHIP_GROUPID" val="60bed2584737e0f4c1ebe88c"/>
  <p:tag name="KSO_WM_CHIP_XID" val="60bed2584737e0f4c1ebe88d"/>
  <p:tag name="KSO_WM_ASSEMBLE_CHIP_INDEX" val="87bce9c94c9440cd8d01dfa5d433251b"/>
  <p:tag name="KSO_WM_UNIT_VALUE" val="0"/>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19453_3*l_h_i*1_3_1"/>
  <p:tag name="KSO_WM_TEMPLATE_CATEGORY" val="diagram"/>
  <p:tag name="KSO_WM_TEMPLATE_INDEX" val="20219453"/>
  <p:tag name="KSO_WM_UNIT_LAYERLEVEL" val="1_1_1"/>
  <p:tag name="KSO_WM_TAG_VERSION" val="1.0"/>
  <p:tag name="KSO_WM_BEAUTIFY_FLAG" val="#wm#"/>
  <p:tag name="KSO_WM_CHIP_GROUPID" val="60bed2584737e0f4c1ebe88c"/>
  <p:tag name="KSO_WM_CHIP_XID" val="60bed2584737e0f4c1ebe88d"/>
  <p:tag name="KSO_WM_ASSEMBLE_CHIP_INDEX" val="87bce9c94c9440cd8d01dfa5d433251b"/>
  <p:tag name="KSO_WM_UNIT_VALUE" val="4"/>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19453_3*l_h_i*1_3_3"/>
  <p:tag name="KSO_WM_TEMPLATE_CATEGORY" val="diagram"/>
  <p:tag name="KSO_WM_TEMPLATE_INDEX" val="20219453"/>
  <p:tag name="KSO_WM_UNIT_LAYERLEVEL" val="1_1_1"/>
  <p:tag name="KSO_WM_TAG_VERSION" val="1.0"/>
  <p:tag name="KSO_WM_BEAUTIFY_FLAG" val="#wm#"/>
  <p:tag name="KSO_WM_CHIP_GROUPID" val="60bed2584737e0f4c1ebe88c"/>
  <p:tag name="KSO_WM_CHIP_XID" val="60bed2584737e0f4c1ebe88d"/>
  <p:tag name="KSO_WM_ASSEMBLE_CHIP_INDEX" val="87bce9c94c9440cd8d01dfa5d433251b"/>
  <p:tag name="KSO_WM_UNIT_VALUE" val="0"/>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19453_3*l_h_i*1_3_4"/>
  <p:tag name="KSO_WM_TEMPLATE_CATEGORY" val="diagram"/>
  <p:tag name="KSO_WM_TEMPLATE_INDEX" val="20219453"/>
  <p:tag name="KSO_WM_UNIT_LAYERLEVEL" val="1_1_1"/>
  <p:tag name="KSO_WM_TAG_VERSION" val="1.0"/>
  <p:tag name="KSO_WM_BEAUTIFY_FLAG" val="#wm#"/>
  <p:tag name="KSO_WM_CHIP_GROUPID" val="60bed2584737e0f4c1ebe88c"/>
  <p:tag name="KSO_WM_CHIP_XID" val="60bed2584737e0f4c1ebe88d"/>
  <p:tag name="KSO_WM_ASSEMBLE_CHIP_INDEX" val="87bce9c94c9440cd8d01dfa5d433251b"/>
  <p:tag name="KSO_WM_UNIT_VALUE" val="0"/>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19453_3*l_h_i*1_2_1"/>
  <p:tag name="KSO_WM_TEMPLATE_CATEGORY" val="diagram"/>
  <p:tag name="KSO_WM_TEMPLATE_INDEX" val="20219453"/>
  <p:tag name="KSO_WM_UNIT_LAYERLEVEL" val="1_1_1"/>
  <p:tag name="KSO_WM_TAG_VERSION" val="1.0"/>
  <p:tag name="KSO_WM_BEAUTIFY_FLAG" val="#wm#"/>
  <p:tag name="KSO_WM_CHIP_GROUPID" val="60bed2584737e0f4c1ebe88c"/>
  <p:tag name="KSO_WM_CHIP_XID" val="60bed2584737e0f4c1ebe88d"/>
  <p:tag name="KSO_WM_ASSEMBLE_CHIP_INDEX" val="87bce9c94c9440cd8d01dfa5d433251b"/>
  <p:tag name="KSO_WM_UNIT_VALUE" val="4"/>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19453_3*l_h_i*1_2_3"/>
  <p:tag name="KSO_WM_TEMPLATE_CATEGORY" val="diagram"/>
  <p:tag name="KSO_WM_TEMPLATE_INDEX" val="20219453"/>
  <p:tag name="KSO_WM_UNIT_LAYERLEVEL" val="1_1_1"/>
  <p:tag name="KSO_WM_TAG_VERSION" val="1.0"/>
  <p:tag name="KSO_WM_BEAUTIFY_FLAG" val="#wm#"/>
  <p:tag name="KSO_WM_CHIP_GROUPID" val="60bed2584737e0f4c1ebe88c"/>
  <p:tag name="KSO_WM_CHIP_XID" val="60bed2584737e0f4c1ebe88d"/>
  <p:tag name="KSO_WM_ASSEMBLE_CHIP_INDEX" val="87bce9c94c9440cd8d01dfa5d433251b"/>
  <p:tag name="KSO_WM_UNIT_VALUE" val="0"/>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19453_3*l_h_i*1_2_4"/>
  <p:tag name="KSO_WM_TEMPLATE_CATEGORY" val="diagram"/>
  <p:tag name="KSO_WM_TEMPLATE_INDEX" val="20219453"/>
  <p:tag name="KSO_WM_UNIT_LAYERLEVEL" val="1_1_1"/>
  <p:tag name="KSO_WM_TAG_VERSION" val="1.0"/>
  <p:tag name="KSO_WM_BEAUTIFY_FLAG" val="#wm#"/>
  <p:tag name="KSO_WM_CHIP_GROUPID" val="60bed2584737e0f4c1ebe88c"/>
  <p:tag name="KSO_WM_CHIP_XID" val="60bed2584737e0f4c1ebe88d"/>
  <p:tag name="KSO_WM_ASSEMBLE_CHIP_INDEX" val="87bce9c94c9440cd8d01dfa5d433251b"/>
  <p:tag name="KSO_WM_UNIT_VALUE" val="0"/>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19453_3*l_h_i*1_1_1"/>
  <p:tag name="KSO_WM_TEMPLATE_CATEGORY" val="diagram"/>
  <p:tag name="KSO_WM_TEMPLATE_INDEX" val="20219453"/>
  <p:tag name="KSO_WM_UNIT_LAYERLEVEL" val="1_1_1"/>
  <p:tag name="KSO_WM_TAG_VERSION" val="1.0"/>
  <p:tag name="KSO_WM_BEAUTIFY_FLAG" val="#wm#"/>
  <p:tag name="KSO_WM_CHIP_GROUPID" val="60bed2584737e0f4c1ebe88c"/>
  <p:tag name="KSO_WM_CHIP_XID" val="60bed2584737e0f4c1ebe88d"/>
  <p:tag name="KSO_WM_ASSEMBLE_CHIP_INDEX" val="87bce9c94c9440cd8d01dfa5d433251b"/>
  <p:tag name="KSO_WM_UNIT_VALUE" val="4"/>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19453_3*l_h_i*1_1_3"/>
  <p:tag name="KSO_WM_TEMPLATE_CATEGORY" val="diagram"/>
  <p:tag name="KSO_WM_TEMPLATE_INDEX" val="20219453"/>
  <p:tag name="KSO_WM_UNIT_LAYERLEVEL" val="1_1_1"/>
  <p:tag name="KSO_WM_TAG_VERSION" val="1.0"/>
  <p:tag name="KSO_WM_BEAUTIFY_FLAG" val="#wm#"/>
  <p:tag name="KSO_WM_CHIP_GROUPID" val="60bed2584737e0f4c1ebe88c"/>
  <p:tag name="KSO_WM_CHIP_XID" val="60bed2584737e0f4c1ebe88d"/>
  <p:tag name="KSO_WM_ASSEMBLE_CHIP_INDEX" val="87bce9c94c9440cd8d01dfa5d433251b"/>
  <p:tag name="KSO_WM_UNIT_VALUE" val="0"/>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19453_3*l_h_i*1_1_4"/>
  <p:tag name="KSO_WM_TEMPLATE_CATEGORY" val="diagram"/>
  <p:tag name="KSO_WM_TEMPLATE_INDEX" val="20219453"/>
  <p:tag name="KSO_WM_UNIT_LAYERLEVEL" val="1_1_1"/>
  <p:tag name="KSO_WM_TAG_VERSION" val="1.0"/>
  <p:tag name="KSO_WM_BEAUTIFY_FLAG" val="#wm#"/>
  <p:tag name="KSO_WM_CHIP_GROUPID" val="60bed2584737e0f4c1ebe88c"/>
  <p:tag name="KSO_WM_CHIP_XID" val="60bed2584737e0f4c1ebe88d"/>
  <p:tag name="KSO_WM_ASSEMBLE_CHIP_INDEX" val="87bce9c94c9440cd8d01dfa5d433251b"/>
  <p:tag name="KSO_WM_UNIT_VALUE" val="0"/>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51.xml><?xml version="1.0" encoding="utf-8"?>
<p:tagLst xmlns:a="http://schemas.openxmlformats.org/drawingml/2006/main" xmlns:r="http://schemas.openxmlformats.org/officeDocument/2006/relationships" xmlns:p="http://schemas.openxmlformats.org/presentationml/2006/main">
  <p:tag name="KSO_WM_SLIDE_ID" val="diagram20220059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9"/>
  <p:tag name="KSO_WM_SLIDE_TYPE" val="text"/>
  <p:tag name="KSO_WM_SLIDE_SUBTYPE" val="picTxt"/>
  <p:tag name="KSO_WM_SLIDE_LAYOUTTYPE" val="topbottom"/>
  <p:tag name="KSO_WM_SLIDE_SIZE" val="888*504"/>
  <p:tag name="KSO_WM_SLIDE_POSITION" val="36*12"/>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3-08-17T17:11:39&quot;,&quot;maxSize&quot;:{&quot;size1&quot;:22.2},&quot;minSize&quot;:{&quot;size1&quot;:13.5},&quot;normalSize&quot;:{&quot;size1&quot;:13.5},&quot;subLayout&quot;:[{&quot;id&quot;:&quot;2023-08-17T17:11:39&quot;,&quot;margin&quot;:{&quot;bottom&quot;:0.025999998673796654,&quot;left&quot;:2.117000102996826,&quot;right&quot;:1.2699999809265137,&quot;top&quot;:0.4230000376701355},&quot;type&quot;:0},{&quot;id&quot;:&quot;2023-08-17T17:11:39&quot;,&quot;margin&quot;:{&quot;bottom&quot;:0.847000002861023,&quot;left&quot;:1.2790000438690186,&quot;right&quot;:1.2609999179840088,&quot;top&quot;:0.3970000147819519},&quot;type&quot;:0}],&quot;type&quot;:0}"/>
  <p:tag name="KSO_WM_SLIDE_RATIO" val="1.777778"/>
  <p:tag name="KSO_WM_SLIDE_BACKGROUND" val="[&quot;general&quot;]"/>
  <p:tag name="KSO_WM_SLIDE_BACKGROUND_TYPE" val="general"/>
  <p:tag name="KSO_WM_SLIDE_BK_DARK_LIGHT" val=""/>
</p:tagLst>
</file>

<file path=ppt/tags/tag1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20059_1*a*1"/>
  <p:tag name="KSO_WM_TEMPLATE_CATEGORY" val="diagram"/>
  <p:tag name="KSO_WM_TEMPLATE_INDEX" val="20220059"/>
  <p:tag name="KSO_WM_UNIT_LAYERLEVEL" val="1"/>
  <p:tag name="KSO_WM_TAG_VERSION" val="1.0"/>
  <p:tag name="KSO_WM_BEAUTIFY_FLAG" val="#wm#"/>
  <p:tag name="KSO_WM_UNIT_ISCONTENTSTITLE" val="0"/>
  <p:tag name="KSO_WM_UNIT_ISNUMDGMTITLE" val="0"/>
  <p:tag name="KSO_WM_UNIT_PRESET_TEXT" val="简约上下导航版"/>
  <p:tag name="KSO_WM_UNIT_NOCLEAR" val="0"/>
  <p:tag name="KSO_WM_UNIT_VALUE" val="27"/>
  <p:tag name="KSO_WM_UNIT_TYPE" val="a"/>
  <p:tag name="KSO_WM_UNIT_INDEX" val="1"/>
  <p:tag name="KSO_WM_UNIT_BLOCK" val="0"/>
  <p:tag name="KSO_WM_UNIT_SM_LIMIT_TYPE" val="2"/>
  <p:tag name="KSO_WM_UNIT_DEC_AREA_ID" val="e98b3a31ebe84ee79486e9f4651df9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15"/>
  <p:tag name="KSO_WM_UNIT_TEXT_FILL_FORE_SCHEMECOLOR_INDEX" val="13"/>
  <p:tag name="KSO_WM_UNIT_TEXT_FILL_TYPE" val="1"/>
</p:tagLst>
</file>

<file path=ppt/tags/tag1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20059_1*i*1"/>
  <p:tag name="KSO_WM_TEMPLATE_CATEGORY" val="diagram"/>
  <p:tag name="KSO_WM_TEMPLATE_INDEX" val="20220059"/>
  <p:tag name="KSO_WM_UNIT_LAYERLEVEL" val="1"/>
  <p:tag name="KSO_WM_TAG_VERSION" val="1.0"/>
  <p:tag name="KSO_WM_BEAUTIFY_FLAG" val="#wm#"/>
  <p:tag name="KSO_WM_UNIT_TYPE" val="i"/>
  <p:tag name="KSO_WM_UNIT_INDEX" val="1"/>
  <p:tag name="KSO_WM_UNIT_BLOCK" val="0"/>
  <p:tag name="KSO_WM_UNIT_SM_LIMIT_TYPE" val="4"/>
  <p:tag name="KSO_WM_UNIT_DEC_AREA_ID" val="676342c3ba794cb88f6857f432bf3175"/>
  <p:tag name="KSO_WM_UNIT_DECORATE_INFO" val="{&quot;ReferentInfo&quot;:{&quot;Id&quot;:&quot;e98b3a31ebe84ee79486e9f4651df90b&quot;,&quot;X&quot;:{&quot;Pos&quot;:0},&quot;Y&quot;:{&quot;Pos&quot;:1}},&quot;DecorateInfoX&quot;:{&quot;Pos&quot;:2,&quot;IsAbs&quot;:true},&quot;DecorateInfoY&quot;:{&quot;Pos&quot;:1,&quot;IsAbs&quot;:true},&quot;DecorateInfoW&quot;:{&quot;IsAbs&quot;:true},&quot;DecorateInfoH&quot;:{&quot;IsAbs&quot;:false},&quot;whChangeMode&quot;:0}"/>
  <p:tag name="KSO_WM_UNIT_LINE_FORE_SCHEMECOLOR_INDEX_BRIGHTNESS" val="0"/>
  <p:tag name="KSO_WM_UNIT_LINE_FORE_SCHEMECOLOR_INDEX" val="5"/>
  <p:tag name="KSO_WM_UNIT_LINE_FILL_TYPE" val="2"/>
</p:tagLst>
</file>

<file path=ppt/tags/tag1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778_4*l_h_i*1_2_1"/>
  <p:tag name="KSO_WM_TEMPLATE_CATEGORY" val="diagram"/>
  <p:tag name="KSO_WM_TEMPLATE_INDEX" val="20228778"/>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
  <p:tag name="KSO_WM_UNIT_SHADOW_SCHEMECOLOR_INDEX" val="6"/>
  <p:tag name="KSO_WM_UNIT_TEXT_FILL_FORE_SCHEMECOLOR_INDEX_BRIGHTNESS" val="0"/>
  <p:tag name="KSO_WM_UNIT_TEXT_FILL_FORE_SCHEMECOLOR_INDEX" val="2"/>
  <p:tag name="KSO_WM_UNIT_TEXT_FILL_TYPE" val="1"/>
  <p:tag name="KSO_WM_UNIT_USESOURCEFORMAT_APPLY" val="1"/>
</p:tagLst>
</file>

<file path=ppt/tags/tag155.xml><?xml version="1.0" encoding="utf-8"?>
<p:tagLst xmlns:a="http://schemas.openxmlformats.org/drawingml/2006/main" xmlns:r="http://schemas.openxmlformats.org/officeDocument/2006/relationships" xmlns:p="http://schemas.openxmlformats.org/presentationml/2006/main">
  <p:tag name="ISLIDE.ICON" val="#166134;"/>
  <p:tag name="KSO_WM_SLIDE_ID" val="custom20230814_7"/>
  <p:tag name="KSO_WM_TEMPLATE_SUBCATEGORY" val="0"/>
  <p:tag name="KSO_WM_TEMPLATE_MASTER_TYPE" val="1"/>
  <p:tag name="KSO_WM_TEMPLATE_COLOR_TYPE" val="0"/>
  <p:tag name="KSO_WM_SLIDE_ITEM_CNT" val="0"/>
  <p:tag name="KSO_WM_SLIDE_INDEX" val="7"/>
  <p:tag name="KSO_WM_TAG_VERSION" val="1.0"/>
  <p:tag name="KSO_WM_BEAUTIFY_FLAG" val="#wm#"/>
  <p:tag name="KSO_WM_TEMPLATE_CATEGORY" val="custom"/>
  <p:tag name="KSO_WM_TEMPLATE_INDEX" val="20230814"/>
  <p:tag name="KSO_WM_SLIDE_TYPE" val="sectionTitle"/>
  <p:tag name="KSO_WM_SLIDE_SUBTYPE" val="pureTxt"/>
  <p:tag name="KSO_WM_SLIDE_LAYOUT" val="a_e"/>
  <p:tag name="KSO_WM_SLIDE_LAYOUT_CNT" val="1_1"/>
  <p:tag name="KSO_WM_SPECIAL_SOURCE" val="bdnull"/>
  <p:tag name="KSO_WM_SLIDE_CONTENT_AREA" val="{&quot;left&quot;:&quot;47.6&quot;,&quot;top&quot;:&quot;90.3&quot;,&quot;width&quot;:&quot;813.35&quot;,&quot;height&quot;:&quot;359.65&quot;}"/>
</p:tagLst>
</file>

<file path=ppt/tags/tag156.xml><?xml version="1.0" encoding="utf-8"?>
<p:tagLst xmlns:a="http://schemas.openxmlformats.org/drawingml/2006/main" xmlns:r="http://schemas.openxmlformats.org/officeDocument/2006/relationships" xmlns:p="http://schemas.openxmlformats.org/presentationml/2006/main">
  <p:tag name="KSO_WM_SLIDE_ID" val="diagram20220059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9"/>
  <p:tag name="KSO_WM_SLIDE_TYPE" val="text"/>
  <p:tag name="KSO_WM_SLIDE_SUBTYPE" val="picTxt"/>
  <p:tag name="KSO_WM_SLIDE_LAYOUTTYPE" val="topbottom"/>
  <p:tag name="KSO_WM_SLIDE_SIZE" val="888*504"/>
  <p:tag name="KSO_WM_SLIDE_POSITION" val="36*12"/>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3-08-17T17:11:49&quot;,&quot;maxSize&quot;:{&quot;size1&quot;:22.2},&quot;minSize&quot;:{&quot;size1&quot;:13.5},&quot;normalSize&quot;:{&quot;size1&quot;:13.5},&quot;subLayout&quot;:[{&quot;id&quot;:&quot;2023-08-17T17:11:49&quot;,&quot;margin&quot;:{&quot;bottom&quot;:0.025999998673796654,&quot;left&quot;:2.117000102996826,&quot;right&quot;:1.2699999809265137,&quot;top&quot;:0.4230000376701355},&quot;type&quot;:0},{&quot;id&quot;:&quot;2023-08-17T17:11:49&quot;,&quot;margin&quot;:{&quot;bottom&quot;:0.847000002861023,&quot;left&quot;:1.2790000438690186,&quot;right&quot;:1.2609999179840088,&quot;top&quot;:0.3970000147819519},&quot;type&quot;:0}],&quot;type&quot;:0}"/>
  <p:tag name="KSO_WM_SLIDE_RATIO" val="1.777778"/>
  <p:tag name="KSO_WM_SLIDE_BACKGROUND" val="[&quot;general&quot;]"/>
  <p:tag name="KSO_WM_SLIDE_BACKGROUND_TYPE" val="general"/>
  <p:tag name="KSO_WM_SLIDE_BK_DARK_LIGHT" val=""/>
</p:tagLst>
</file>

<file path=ppt/tags/tag1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20059_1*a*1"/>
  <p:tag name="KSO_WM_TEMPLATE_CATEGORY" val="diagram"/>
  <p:tag name="KSO_WM_TEMPLATE_INDEX" val="20220059"/>
  <p:tag name="KSO_WM_UNIT_LAYERLEVEL" val="1"/>
  <p:tag name="KSO_WM_TAG_VERSION" val="1.0"/>
  <p:tag name="KSO_WM_BEAUTIFY_FLAG" val="#wm#"/>
  <p:tag name="KSO_WM_UNIT_ISCONTENTSTITLE" val="0"/>
  <p:tag name="KSO_WM_UNIT_ISNUMDGMTITLE" val="0"/>
  <p:tag name="KSO_WM_UNIT_PRESET_TEXT" val="简约上下导航版"/>
  <p:tag name="KSO_WM_UNIT_NOCLEAR" val="0"/>
  <p:tag name="KSO_WM_UNIT_VALUE" val="27"/>
  <p:tag name="KSO_WM_UNIT_TYPE" val="a"/>
  <p:tag name="KSO_WM_UNIT_INDEX" val="1"/>
  <p:tag name="KSO_WM_UNIT_BLOCK" val="0"/>
  <p:tag name="KSO_WM_UNIT_SM_LIMIT_TYPE" val="2"/>
  <p:tag name="KSO_WM_UNIT_DEC_AREA_ID" val="e98b3a31ebe84ee79486e9f4651df9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15"/>
  <p:tag name="KSO_WM_UNIT_TEXT_FILL_FORE_SCHEMECOLOR_INDEX" val="13"/>
  <p:tag name="KSO_WM_UNIT_TEXT_FILL_TYPE" val="1"/>
</p:tagLst>
</file>

<file path=ppt/tags/tag1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20059_1*i*1"/>
  <p:tag name="KSO_WM_TEMPLATE_CATEGORY" val="diagram"/>
  <p:tag name="KSO_WM_TEMPLATE_INDEX" val="20220059"/>
  <p:tag name="KSO_WM_UNIT_LAYERLEVEL" val="1"/>
  <p:tag name="KSO_WM_TAG_VERSION" val="1.0"/>
  <p:tag name="KSO_WM_BEAUTIFY_FLAG" val="#wm#"/>
  <p:tag name="KSO_WM_UNIT_TYPE" val="i"/>
  <p:tag name="KSO_WM_UNIT_INDEX" val="1"/>
  <p:tag name="KSO_WM_UNIT_BLOCK" val="0"/>
  <p:tag name="KSO_WM_UNIT_SM_LIMIT_TYPE" val="4"/>
  <p:tag name="KSO_WM_UNIT_DEC_AREA_ID" val="676342c3ba794cb88f6857f432bf3175"/>
  <p:tag name="KSO_WM_UNIT_DECORATE_INFO" val="{&quot;ReferentInfo&quot;:{&quot;Id&quot;:&quot;e98b3a31ebe84ee79486e9f4651df90b&quot;,&quot;X&quot;:{&quot;Pos&quot;:0},&quot;Y&quot;:{&quot;Pos&quot;:1}},&quot;DecorateInfoX&quot;:{&quot;Pos&quot;:2,&quot;IsAbs&quot;:true},&quot;DecorateInfoY&quot;:{&quot;Pos&quot;:1,&quot;IsAbs&quot;:true},&quot;DecorateInfoW&quot;:{&quot;IsAbs&quot;:true},&quot;DecorateInfoH&quot;:{&quot;IsAbs&quot;:false},&quot;whChangeMode&quot;:0}"/>
  <p:tag name="KSO_WM_UNIT_LINE_FORE_SCHEMECOLOR_INDEX_BRIGHTNESS" val="0"/>
  <p:tag name="KSO_WM_UNIT_LINE_FORE_SCHEMECOLOR_INDEX" val="5"/>
  <p:tag name="KSO_WM_UNIT_LINE_FILL_TYPE" val="2"/>
</p:tagLst>
</file>

<file path=ppt/tags/tag159.xml><?xml version="1.0" encoding="utf-8"?>
<p:tagLst xmlns:a="http://schemas.openxmlformats.org/drawingml/2006/main" xmlns:r="http://schemas.openxmlformats.org/officeDocument/2006/relationships" xmlns:p="http://schemas.openxmlformats.org/presentationml/2006/main">
  <p:tag name="KSO_WM_SLIDE_ID" val="diagram20220059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9"/>
  <p:tag name="KSO_WM_SLIDE_TYPE" val="text"/>
  <p:tag name="KSO_WM_SLIDE_SUBTYPE" val="picTxt"/>
  <p:tag name="KSO_WM_SLIDE_LAYOUTTYPE" val="topbottom"/>
  <p:tag name="KSO_WM_SLIDE_SIZE" val="888*504"/>
  <p:tag name="KSO_WM_SLIDE_POSITION" val="36*12"/>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3-08-17T17:11:55&quot;,&quot;maxSize&quot;:{&quot;size1&quot;:22.2},&quot;minSize&quot;:{&quot;size1&quot;:13.5},&quot;normalSize&quot;:{&quot;size1&quot;:13.5},&quot;subLayout&quot;:[{&quot;id&quot;:&quot;2023-08-17T17:11:55&quot;,&quot;margin&quot;:{&quot;bottom&quot;:0.025999998673796654,&quot;left&quot;:2.117000102996826,&quot;right&quot;:1.2699999809265137,&quot;top&quot;:0.4230000376701355},&quot;type&quot;:0},{&quot;id&quot;:&quot;2023-08-17T17:11:55&quot;,&quot;margin&quot;:{&quot;bottom&quot;:0.847000002861023,&quot;left&quot;:1.2790000438690186,&quot;right&quot;:1.2609999179840088,&quot;top&quot;:0.3970000147819519},&quot;type&quot;:0}],&quot;type&quot;:0}"/>
  <p:tag name="KSO_WM_SLIDE_RATIO" val="1.777778"/>
  <p:tag name="KSO_WM_SLIDE_BACKGROUND" val="[&quot;general&quot;]"/>
  <p:tag name="KSO_WM_SLIDE_BACKGROUND_TYPE" val="general"/>
  <p:tag name="KSO_WM_SLIDE_BK_DARK_LIGHT"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_3*i*1"/>
  <p:tag name="KSO_WM_UNIT_LAYERLEVEL" val="1"/>
  <p:tag name="KSO_WM_TAG_VERSION" val="1.0"/>
</p:tagLst>
</file>

<file path=ppt/tags/tag1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20059_1*a*1"/>
  <p:tag name="KSO_WM_TEMPLATE_CATEGORY" val="diagram"/>
  <p:tag name="KSO_WM_TEMPLATE_INDEX" val="20220059"/>
  <p:tag name="KSO_WM_UNIT_LAYERLEVEL" val="1"/>
  <p:tag name="KSO_WM_TAG_VERSION" val="1.0"/>
  <p:tag name="KSO_WM_BEAUTIFY_FLAG" val="#wm#"/>
  <p:tag name="KSO_WM_UNIT_ISCONTENTSTITLE" val="0"/>
  <p:tag name="KSO_WM_UNIT_ISNUMDGMTITLE" val="0"/>
  <p:tag name="KSO_WM_UNIT_PRESET_TEXT" val="简约上下导航版"/>
  <p:tag name="KSO_WM_UNIT_NOCLEAR" val="0"/>
  <p:tag name="KSO_WM_UNIT_VALUE" val="27"/>
  <p:tag name="KSO_WM_UNIT_TYPE" val="a"/>
  <p:tag name="KSO_WM_UNIT_INDEX" val="1"/>
  <p:tag name="KSO_WM_UNIT_BLOCK" val="0"/>
  <p:tag name="KSO_WM_UNIT_SM_LIMIT_TYPE" val="2"/>
  <p:tag name="KSO_WM_UNIT_DEC_AREA_ID" val="e98b3a31ebe84ee79486e9f4651df9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15"/>
  <p:tag name="KSO_WM_UNIT_TEXT_FILL_FORE_SCHEMECOLOR_INDEX" val="13"/>
  <p:tag name="KSO_WM_UNIT_TEXT_FILL_TYPE" val="1"/>
</p:tagLst>
</file>

<file path=ppt/tags/tag1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20059_1*i*1"/>
  <p:tag name="KSO_WM_TEMPLATE_CATEGORY" val="diagram"/>
  <p:tag name="KSO_WM_TEMPLATE_INDEX" val="20220059"/>
  <p:tag name="KSO_WM_UNIT_LAYERLEVEL" val="1"/>
  <p:tag name="KSO_WM_TAG_VERSION" val="1.0"/>
  <p:tag name="KSO_WM_BEAUTIFY_FLAG" val="#wm#"/>
  <p:tag name="KSO_WM_UNIT_TYPE" val="i"/>
  <p:tag name="KSO_WM_UNIT_INDEX" val="1"/>
  <p:tag name="KSO_WM_UNIT_BLOCK" val="0"/>
  <p:tag name="KSO_WM_UNIT_SM_LIMIT_TYPE" val="4"/>
  <p:tag name="KSO_WM_UNIT_DEC_AREA_ID" val="676342c3ba794cb88f6857f432bf3175"/>
  <p:tag name="KSO_WM_UNIT_DECORATE_INFO" val="{&quot;ReferentInfo&quot;:{&quot;Id&quot;:&quot;e98b3a31ebe84ee79486e9f4651df90b&quot;,&quot;X&quot;:{&quot;Pos&quot;:0},&quot;Y&quot;:{&quot;Pos&quot;:1}},&quot;DecorateInfoX&quot;:{&quot;Pos&quot;:2,&quot;IsAbs&quot;:true},&quot;DecorateInfoY&quot;:{&quot;Pos&quot;:1,&quot;IsAbs&quot;:true},&quot;DecorateInfoW&quot;:{&quot;IsAbs&quot;:true},&quot;DecorateInfoH&quot;:{&quot;IsAbs&quot;:false},&quot;whChangeMode&quot;:0}"/>
  <p:tag name="KSO_WM_UNIT_LINE_FORE_SCHEMECOLOR_INDEX_BRIGHTNESS" val="0"/>
  <p:tag name="KSO_WM_UNIT_LINE_FORE_SCHEMECOLOR_INDEX" val="5"/>
  <p:tag name="KSO_WM_UNIT_LINE_FILL_TYPE" val="2"/>
</p:tagLst>
</file>

<file path=ppt/tags/tag162.xml><?xml version="1.0" encoding="utf-8"?>
<p:tagLst xmlns:a="http://schemas.openxmlformats.org/drawingml/2006/main" xmlns:r="http://schemas.openxmlformats.org/officeDocument/2006/relationships" xmlns:p="http://schemas.openxmlformats.org/presentationml/2006/main">
  <p:tag name="KSO_WM_SLIDE_ID" val="diagram20220059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9"/>
  <p:tag name="KSO_WM_SLIDE_TYPE" val="text"/>
  <p:tag name="KSO_WM_SLIDE_SUBTYPE" val="picTxt"/>
  <p:tag name="KSO_WM_SLIDE_LAYOUTTYPE" val="topbottom"/>
  <p:tag name="KSO_WM_SLIDE_SIZE" val="888*504"/>
  <p:tag name="KSO_WM_SLIDE_POSITION" val="36*12"/>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3-08-17T17:12:00&quot;,&quot;maxSize&quot;:{&quot;size1&quot;:22.2},&quot;minSize&quot;:{&quot;size1&quot;:13.5},&quot;normalSize&quot;:{&quot;size1&quot;:13.5},&quot;subLayout&quot;:[{&quot;id&quot;:&quot;2023-08-17T17:12:00&quot;,&quot;margin&quot;:{&quot;bottom&quot;:0.025999998673796654,&quot;left&quot;:2.117000102996826,&quot;right&quot;:1.2699999809265137,&quot;top&quot;:0.4230000376701355},&quot;type&quot;:0},{&quot;id&quot;:&quot;2023-08-17T17:12:00&quot;,&quot;margin&quot;:{&quot;bottom&quot;:0.847000002861023,&quot;left&quot;:1.2790000438690186,&quot;right&quot;:1.2609999179840088,&quot;top&quot;:0.3970000147819519},&quot;type&quot;:0}],&quot;type&quot;:0}"/>
  <p:tag name="KSO_WM_SLIDE_RATIO" val="1.777778"/>
  <p:tag name="KSO_WM_SLIDE_BACKGROUND" val="[&quot;general&quot;]"/>
  <p:tag name="KSO_WM_SLIDE_BACKGROUND_TYPE" val="general"/>
  <p:tag name="KSO_WM_SLIDE_BK_DARK_LIGHT" val=""/>
</p:tagLst>
</file>

<file path=ppt/tags/tag1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20059_1*a*1"/>
  <p:tag name="KSO_WM_TEMPLATE_CATEGORY" val="diagram"/>
  <p:tag name="KSO_WM_TEMPLATE_INDEX" val="20220059"/>
  <p:tag name="KSO_WM_UNIT_LAYERLEVEL" val="1"/>
  <p:tag name="KSO_WM_TAG_VERSION" val="1.0"/>
  <p:tag name="KSO_WM_BEAUTIFY_FLAG" val="#wm#"/>
  <p:tag name="KSO_WM_UNIT_ISCONTENTSTITLE" val="0"/>
  <p:tag name="KSO_WM_UNIT_ISNUMDGMTITLE" val="0"/>
  <p:tag name="KSO_WM_UNIT_PRESET_TEXT" val="简约上下导航版"/>
  <p:tag name="KSO_WM_UNIT_NOCLEAR" val="0"/>
  <p:tag name="KSO_WM_UNIT_VALUE" val="27"/>
  <p:tag name="KSO_WM_UNIT_TYPE" val="a"/>
  <p:tag name="KSO_WM_UNIT_INDEX" val="1"/>
  <p:tag name="KSO_WM_UNIT_BLOCK" val="0"/>
  <p:tag name="KSO_WM_UNIT_SM_LIMIT_TYPE" val="2"/>
  <p:tag name="KSO_WM_UNIT_DEC_AREA_ID" val="e98b3a31ebe84ee79486e9f4651df9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15"/>
  <p:tag name="KSO_WM_UNIT_TEXT_FILL_FORE_SCHEMECOLOR_INDEX" val="13"/>
  <p:tag name="KSO_WM_UNIT_TEXT_FILL_TYPE" val="1"/>
</p:tagLst>
</file>

<file path=ppt/tags/tag1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20059_1*i*1"/>
  <p:tag name="KSO_WM_TEMPLATE_CATEGORY" val="diagram"/>
  <p:tag name="KSO_WM_TEMPLATE_INDEX" val="20220059"/>
  <p:tag name="KSO_WM_UNIT_LAYERLEVEL" val="1"/>
  <p:tag name="KSO_WM_TAG_VERSION" val="1.0"/>
  <p:tag name="KSO_WM_BEAUTIFY_FLAG" val="#wm#"/>
  <p:tag name="KSO_WM_UNIT_TYPE" val="i"/>
  <p:tag name="KSO_WM_UNIT_INDEX" val="1"/>
  <p:tag name="KSO_WM_UNIT_BLOCK" val="0"/>
  <p:tag name="KSO_WM_UNIT_SM_LIMIT_TYPE" val="4"/>
  <p:tag name="KSO_WM_UNIT_DEC_AREA_ID" val="676342c3ba794cb88f6857f432bf3175"/>
  <p:tag name="KSO_WM_UNIT_DECORATE_INFO" val="{&quot;ReferentInfo&quot;:{&quot;Id&quot;:&quot;e98b3a31ebe84ee79486e9f4651df90b&quot;,&quot;X&quot;:{&quot;Pos&quot;:0},&quot;Y&quot;:{&quot;Pos&quot;:1}},&quot;DecorateInfoX&quot;:{&quot;Pos&quot;:2,&quot;IsAbs&quot;:true},&quot;DecorateInfoY&quot;:{&quot;Pos&quot;:1,&quot;IsAbs&quot;:true},&quot;DecorateInfoW&quot;:{&quot;IsAbs&quot;:true},&quot;DecorateInfoH&quot;:{&quot;IsAbs&quot;:false},&quot;whChangeMode&quot;:0}"/>
  <p:tag name="KSO_WM_UNIT_LINE_FORE_SCHEMECOLOR_INDEX_BRIGHTNESS" val="0"/>
  <p:tag name="KSO_WM_UNIT_LINE_FORE_SCHEMECOLOR_INDEX" val="5"/>
  <p:tag name="KSO_WM_UNIT_LINE_FILL_TYPE" val="2"/>
</p:tagLst>
</file>

<file path=ppt/tags/tag1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70849_5*l_h_i*1_3_1"/>
  <p:tag name="KSO_WM_TEMPLATE_CATEGORY" val="diagram"/>
  <p:tag name="KSO_WM_TEMPLATE_INDEX" val="20170849"/>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1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70849_5*l_h_i*1_3_2"/>
  <p:tag name="KSO_WM_TEMPLATE_CATEGORY" val="diagram"/>
  <p:tag name="KSO_WM_TEMPLATE_INDEX" val="20170849"/>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167.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849_5*l_h_f*1_3_1"/>
  <p:tag name="KSO_WM_TEMPLATE_CATEGORY" val="diagram"/>
  <p:tag name="KSO_WM_TEMPLATE_INDEX" val="20170849"/>
  <p:tag name="KSO_WM_UNIT_LAYERLEVEL" val="1_1_1"/>
  <p:tag name="KSO_WM_TAG_VERSION" val="1.0"/>
  <p:tag name="KSO_WM_BEAUTIFY_FLAG" val="#wm#"/>
  <p:tag name="KSO_WM_UNIT_TEXT_FILL_FORE_SCHEMECOLOR_INDEX_BRIGHTNESS" val="0.15"/>
  <p:tag name="KSO_WM_UNIT_TEXT_FILL_FORE_SCHEMECOLOR_INDEX" val="13"/>
  <p:tag name="KSO_WM_UNIT_TEXT_FILL_TYPE" val="1"/>
  <p:tag name="KSO_WM_UNIT_USESOURCEFORMAT_APPLY" val="1"/>
</p:tagLst>
</file>

<file path=ppt/tags/tag1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3"/>
  <p:tag name="KSO_WM_UNIT_ID" val="diagram20170849_5*l_h_i*1_3_3"/>
  <p:tag name="KSO_WM_TEMPLATE_CATEGORY" val="diagram"/>
  <p:tag name="KSO_WM_TEMPLATE_INDEX" val="20170849"/>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USESOURCEFORMAT_APPLY" val="1"/>
</p:tagLst>
</file>

<file path=ppt/tags/tag1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849_5*l_h_i*1_2_1"/>
  <p:tag name="KSO_WM_TEMPLATE_CATEGORY" val="diagram"/>
  <p:tag name="KSO_WM_TEMPLATE_INDEX" val="20170849"/>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1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添加章节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3*a*1"/>
  <p:tag name="KSO_WM_UNIT_LAYERLEVEL" val="1"/>
  <p:tag name="KSO_WM_TAG_VERSION" val="1.0"/>
  <p:tag name="KSO_WM_BEAUTIFY_FLAG" val="#wm#"/>
  <p:tag name="KSO_WM_UNIT_CONTENT_GROUP_TYPE" val="contentchip"/>
</p:tagLst>
</file>

<file path=ppt/tags/tag1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70849_5*l_h_i*1_2_2"/>
  <p:tag name="KSO_WM_TEMPLATE_CATEGORY" val="diagram"/>
  <p:tag name="KSO_WM_TEMPLATE_INDEX" val="20170849"/>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171.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849_5*l_h_f*1_2_1"/>
  <p:tag name="KSO_WM_TEMPLATE_CATEGORY" val="diagram"/>
  <p:tag name="KSO_WM_TEMPLATE_INDEX" val="20170849"/>
  <p:tag name="KSO_WM_UNIT_LAYERLEVEL" val="1_1_1"/>
  <p:tag name="KSO_WM_TAG_VERSION" val="1.0"/>
  <p:tag name="KSO_WM_BEAUTIFY_FLAG" val="#wm#"/>
  <p:tag name="KSO_WM_UNIT_TEXT_FILL_FORE_SCHEMECOLOR_INDEX_BRIGHTNESS" val="0.15"/>
  <p:tag name="KSO_WM_UNIT_TEXT_FILL_FORE_SCHEMECOLOR_INDEX" val="13"/>
  <p:tag name="KSO_WM_UNIT_TEXT_FILL_TYPE" val="1"/>
  <p:tag name="KSO_WM_UNIT_USESOURCEFORMAT_APPLY" val="1"/>
</p:tagLst>
</file>

<file path=ppt/tags/tag1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3"/>
  <p:tag name="KSO_WM_UNIT_ID" val="diagram20170849_5*l_h_i*1_2_3"/>
  <p:tag name="KSO_WM_TEMPLATE_CATEGORY" val="diagram"/>
  <p:tag name="KSO_WM_TEMPLATE_INDEX" val="20170849"/>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USESOURCEFORMAT_APPLY" val="1"/>
</p:tagLst>
</file>

<file path=ppt/tags/tag1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49_5*l_h_i*1_1_1"/>
  <p:tag name="KSO_WM_TEMPLATE_CATEGORY" val="diagram"/>
  <p:tag name="KSO_WM_TEMPLATE_INDEX" val="20170849"/>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1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849_5*l_h_i*1_1_2"/>
  <p:tag name="KSO_WM_TEMPLATE_CATEGORY" val="diagram"/>
  <p:tag name="KSO_WM_TEMPLATE_INDEX" val="20170849"/>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175.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49_5*l_h_f*1_1_1"/>
  <p:tag name="KSO_WM_TEMPLATE_CATEGORY" val="diagram"/>
  <p:tag name="KSO_WM_TEMPLATE_INDEX" val="20170849"/>
  <p:tag name="KSO_WM_UNIT_LAYERLEVEL" val="1_1_1"/>
  <p:tag name="KSO_WM_TAG_VERSION" val="1.0"/>
  <p:tag name="KSO_WM_BEAUTIFY_FLAG" val="#wm#"/>
  <p:tag name="KSO_WM_UNIT_TEXT_FILL_FORE_SCHEMECOLOR_INDEX_BRIGHTNESS" val="0.15"/>
  <p:tag name="KSO_WM_UNIT_TEXT_FILL_FORE_SCHEMECOLOR_INDEX" val="13"/>
  <p:tag name="KSO_WM_UNIT_TEXT_FILL_TYPE" val="1"/>
  <p:tag name="KSO_WM_UNIT_USESOURCEFORMAT_APPLY" val="1"/>
</p:tagLst>
</file>

<file path=ppt/tags/tag1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3"/>
  <p:tag name="KSO_WM_UNIT_ID" val="diagram20170849_5*l_h_i*1_1_3"/>
  <p:tag name="KSO_WM_TEMPLATE_CATEGORY" val="diagram"/>
  <p:tag name="KSO_WM_TEMPLATE_INDEX" val="20170849"/>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USESOURCEFORMAT_APPLY" val="1"/>
</p:tagLst>
</file>

<file path=ppt/tags/tag1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70849_5*l_h_i*1_4_1"/>
  <p:tag name="KSO_WM_TEMPLATE_CATEGORY" val="diagram"/>
  <p:tag name="KSO_WM_TEMPLATE_INDEX" val="20170849"/>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1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70849_5*l_h_i*1_4_2"/>
  <p:tag name="KSO_WM_TEMPLATE_CATEGORY" val="diagram"/>
  <p:tag name="KSO_WM_TEMPLATE_INDEX" val="20170849"/>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179.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70849_5*l_h_f*1_4_1"/>
  <p:tag name="KSO_WM_TEMPLATE_CATEGORY" val="diagram"/>
  <p:tag name="KSO_WM_TEMPLATE_INDEX" val="20170849"/>
  <p:tag name="KSO_WM_UNIT_LAYERLEVEL" val="1_1_1"/>
  <p:tag name="KSO_WM_TAG_VERSION" val="1.0"/>
  <p:tag name="KSO_WM_BEAUTIFY_FLAG" val="#wm#"/>
  <p:tag name="KSO_WM_UNIT_TEXT_FILL_FORE_SCHEMECOLOR_INDEX_BRIGHTNESS" val="0.15"/>
  <p:tag name="KSO_WM_UNIT_TEXT_FILL_FORE_SCHEMECOLOR_INDEX" val="13"/>
  <p:tag name="KSO_WM_UNIT_TEXT_FILL_TYPE" val="1"/>
  <p:tag name="KSO_WM_UNIT_USESOURCEFORMAT_APPLY" val="1"/>
</p:tagLst>
</file>

<file path=ppt/tags/tag18.xml><?xml version="1.0" encoding="utf-8"?>
<p:tagLst xmlns:a="http://schemas.openxmlformats.org/drawingml/2006/main" xmlns:r="http://schemas.openxmlformats.org/officeDocument/2006/relationships" xmlns:p="http://schemas.openxmlformats.org/presentationml/2006/main">
  <p:tag name="KSO_WM_UNIT_PRESET_TEXT" val="01"/>
  <p:tag name="KSO_WM_UNIT_NOCLEAR" val="0"/>
  <p:tag name="KSO_WM_UNIT_VALUE" val="6"/>
  <p:tag name="KSO_WM_UNIT_HIGHLIGHT" val="0"/>
  <p:tag name="KSO_WM_UNIT_COMPATIBLE" val="1"/>
  <p:tag name="KSO_WM_UNIT_DIAGRAM_ISNUMVISUAL" val="0"/>
  <p:tag name="KSO_WM_UNIT_DIAGRAM_ISREFERUNIT" val="0"/>
  <p:tag name="KSO_WM_UNIT_TYPE" val="e"/>
  <p:tag name="KSO_WM_UNIT_INDEX" val="1"/>
  <p:tag name="KSO_WM_UNIT_ID" val="_3*e*1"/>
  <p:tag name="KSO_WM_UNIT_LAYERLEVEL" val="1"/>
  <p:tag name="KSO_WM_TAG_VERSION" val="1.0"/>
  <p:tag name="KSO_WM_BEAUTIFY_FLAG" val="#wm#"/>
  <p:tag name="KSO_WM_UNIT_TEXT_FILL_FORE_SCHEMECOLOR_INDEX_1_BRIGHTNESS" val="0"/>
  <p:tag name="KSO_WM_UNIT_TEXT_FILL_FORE_SCHEMECOLOR_INDEX_1" val="14"/>
  <p:tag name="KSO_WM_UNIT_TEXT_FILL_FORE_SCHEMECOLOR_INDEX_1_POS" val="0"/>
  <p:tag name="KSO_WM_UNIT_TEXT_FILL_FORE_SCHEMECOLOR_INDEX_1_TRANS" val="0"/>
  <p:tag name="KSO_WM_UNIT_TEXT_FILL_FORE_SCHEMECOLOR_INDEX_2_BRIGHTNESS" val="0.8"/>
  <p:tag name="KSO_WM_UNIT_TEXT_FILL_FORE_SCHEMECOLOR_INDEX_2" val="5"/>
  <p:tag name="KSO_WM_UNIT_TEXT_FILL_FORE_SCHEMECOLOR_INDEX_2_POS" val="1"/>
  <p:tag name="KSO_WM_UNIT_TEXT_FILL_FORE_SCHEMECOLOR_INDEX_2_TRANS" val="0"/>
  <p:tag name="KSO_WM_UNIT_TEXT_FILL_GRADIENT_TYPE" val="0"/>
  <p:tag name="KSO_WM_UNIT_TEXT_FILL_GRADIENT_ANGLE" val="90"/>
  <p:tag name="KSO_WM_UNIT_TEXT_FILL_GRADIENT_DIRECTION" val="1"/>
  <p:tag name="KSO_WM_UNIT_TEXT_FILL_TYPE" val="3"/>
  <p:tag name="KSO_WM_UNIT_TEXT_SHADOW_SCHEMECOLOR_INDEX_BRIGHTNESS" val="0"/>
  <p:tag name="KSO_WM_UNIT_TEXT_SHADOW_SCHEMECOLOR_INDEX" val="14"/>
  <p:tag name="KSO_WM_UNIT_CONTENT_GROUP_TYPE" val="contentchip"/>
</p:tagLst>
</file>

<file path=ppt/tags/tag1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3"/>
  <p:tag name="KSO_WM_UNIT_ID" val="diagram20170849_5*l_h_i*1_4_3"/>
  <p:tag name="KSO_WM_TEMPLATE_CATEGORY" val="diagram"/>
  <p:tag name="KSO_WM_TEMPLATE_INDEX" val="20170849"/>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USESOURCEFORMAT_APPLY" val="1"/>
</p:tagLst>
</file>

<file path=ppt/tags/tag1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70849_5*l_h_i*1_5_1"/>
  <p:tag name="KSO_WM_TEMPLATE_CATEGORY" val="diagram"/>
  <p:tag name="KSO_WM_TEMPLATE_INDEX" val="20170849"/>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1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170849_5*l_h_i*1_5_2"/>
  <p:tag name="KSO_WM_TEMPLATE_CATEGORY" val="diagram"/>
  <p:tag name="KSO_WM_TEMPLATE_INDEX" val="20170849"/>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183.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70849_5*l_h_f*1_5_1"/>
  <p:tag name="KSO_WM_TEMPLATE_CATEGORY" val="diagram"/>
  <p:tag name="KSO_WM_TEMPLATE_INDEX" val="20170849"/>
  <p:tag name="KSO_WM_UNIT_LAYERLEVEL" val="1_1_1"/>
  <p:tag name="KSO_WM_TAG_VERSION" val="1.0"/>
  <p:tag name="KSO_WM_BEAUTIFY_FLAG" val="#wm#"/>
  <p:tag name="KSO_WM_UNIT_TEXT_FILL_FORE_SCHEMECOLOR_INDEX_BRIGHTNESS" val="0.15"/>
  <p:tag name="KSO_WM_UNIT_TEXT_FILL_FORE_SCHEMECOLOR_INDEX" val="13"/>
  <p:tag name="KSO_WM_UNIT_TEXT_FILL_TYPE" val="1"/>
  <p:tag name="KSO_WM_UNIT_USESOURCEFORMAT_APPLY" val="1"/>
</p:tagLst>
</file>

<file path=ppt/tags/tag1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3"/>
  <p:tag name="KSO_WM_UNIT_ID" val="diagram20170849_5*l_h_i*1_5_3"/>
  <p:tag name="KSO_WM_TEMPLATE_CATEGORY" val="diagram"/>
  <p:tag name="KSO_WM_TEMPLATE_INDEX" val="20170849"/>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USESOURCEFORMAT_APPLY" val="1"/>
</p:tagLst>
</file>

<file path=ppt/tags/tag1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170849_5*l_h_i*1_6_1"/>
  <p:tag name="KSO_WM_TEMPLATE_CATEGORY" val="diagram"/>
  <p:tag name="KSO_WM_TEMPLATE_INDEX" val="20170849"/>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1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170849_5*l_h_i*1_6_2"/>
  <p:tag name="KSO_WM_TEMPLATE_CATEGORY" val="diagram"/>
  <p:tag name="KSO_WM_TEMPLATE_INDEX" val="20170849"/>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187.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70849_5*l_h_f*1_6_1"/>
  <p:tag name="KSO_WM_TEMPLATE_CATEGORY" val="diagram"/>
  <p:tag name="KSO_WM_TEMPLATE_INDEX" val="20170849"/>
  <p:tag name="KSO_WM_UNIT_LAYERLEVEL" val="1_1_1"/>
  <p:tag name="KSO_WM_TAG_VERSION" val="1.0"/>
  <p:tag name="KSO_WM_BEAUTIFY_FLAG" val="#wm#"/>
  <p:tag name="KSO_WM_UNIT_TEXT_FILL_FORE_SCHEMECOLOR_INDEX_BRIGHTNESS" val="0.15"/>
  <p:tag name="KSO_WM_UNIT_TEXT_FILL_FORE_SCHEMECOLOR_INDEX" val="13"/>
  <p:tag name="KSO_WM_UNIT_TEXT_FILL_TYPE" val="1"/>
  <p:tag name="KSO_WM_UNIT_USESOURCEFORMAT_APPLY" val="1"/>
</p:tagLst>
</file>

<file path=ppt/tags/tag1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3"/>
  <p:tag name="KSO_WM_UNIT_ID" val="diagram20170849_5*l_h_i*1_6_3"/>
  <p:tag name="KSO_WM_TEMPLATE_CATEGORY" val="diagram"/>
  <p:tag name="KSO_WM_TEMPLATE_INDEX" val="20170849"/>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USESOURCEFORMAT_APPLY" val="1"/>
</p:tagLst>
</file>

<file path=ppt/tags/tag189.xml><?xml version="1.0" encoding="utf-8"?>
<p:tagLst xmlns:a="http://schemas.openxmlformats.org/drawingml/2006/main" xmlns:r="http://schemas.openxmlformats.org/officeDocument/2006/relationships" xmlns:p="http://schemas.openxmlformats.org/presentationml/2006/main">
  <p:tag name="ISLIDE.ICON" val="#166134;"/>
  <p:tag name="KSO_WM_SLIDE_ID" val="custom20230814_7"/>
  <p:tag name="KSO_WM_TEMPLATE_SUBCATEGORY" val="0"/>
  <p:tag name="KSO_WM_TEMPLATE_MASTER_TYPE" val="1"/>
  <p:tag name="KSO_WM_TEMPLATE_COLOR_TYPE" val="0"/>
  <p:tag name="KSO_WM_SLIDE_ITEM_CNT" val="0"/>
  <p:tag name="KSO_WM_SLIDE_INDEX" val="7"/>
  <p:tag name="KSO_WM_TAG_VERSION" val="1.0"/>
  <p:tag name="KSO_WM_BEAUTIFY_FLAG" val="#wm#"/>
  <p:tag name="KSO_WM_TEMPLATE_CATEGORY" val="custom"/>
  <p:tag name="KSO_WM_TEMPLATE_INDEX" val="20230814"/>
  <p:tag name="KSO_WM_SLIDE_TYPE" val="sectionTitle"/>
  <p:tag name="KSO_WM_SLIDE_SUBTYPE" val="pureTxt"/>
  <p:tag name="KSO_WM_SLIDE_LAYOUT" val="a_e"/>
  <p:tag name="KSO_WM_SLIDE_LAYOUT_CNT" val="1_1"/>
  <p:tag name="KSO_WM_SPECIAL_SOURCE" val="bdnull"/>
  <p:tag name="KSO_WM_SLIDE_CONTENT_AREA" val="{&quot;left&quot;:&quot;47.6&quot;,&quot;top&quot;:&quot;90.3&quot;,&quot;width&quot;:&quot;813.35&quot;,&quot;height&quot;:&quot;359.65&quot;}"/>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a="http://schemas.openxmlformats.org/drawingml/2006/main" xmlns:r="http://schemas.openxmlformats.org/officeDocument/2006/relationships" xmlns:p="http://schemas.openxmlformats.org/presentationml/2006/main">
  <p:tag name="KSO_WM_SLIDE_ID" val="diagram20220059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9"/>
  <p:tag name="KSO_WM_SLIDE_TYPE" val="text"/>
  <p:tag name="KSO_WM_SLIDE_SUBTYPE" val="picTxt"/>
  <p:tag name="KSO_WM_SLIDE_LAYOUTTYPE" val="topbottom"/>
  <p:tag name="KSO_WM_SLIDE_SIZE" val="888*504"/>
  <p:tag name="KSO_WM_SLIDE_POSITION" val="36*12"/>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3-08-17T17:12:05&quot;,&quot;maxSize&quot;:{&quot;size1&quot;:22.2},&quot;minSize&quot;:{&quot;size1&quot;:13.5},&quot;normalSize&quot;:{&quot;size1&quot;:13.5},&quot;subLayout&quot;:[{&quot;id&quot;:&quot;2023-08-17T17:12:05&quot;,&quot;margin&quot;:{&quot;bottom&quot;:0.025999998673796654,&quot;left&quot;:2.117000102996826,&quot;right&quot;:1.2699999809265137,&quot;top&quot;:0.4230000376701355},&quot;type&quot;:0},{&quot;id&quot;:&quot;2023-08-17T17:12:05&quot;,&quot;margin&quot;:{&quot;bottom&quot;:0.847000002861023,&quot;left&quot;:1.2790000438690186,&quot;right&quot;:1.2609999179840088,&quot;top&quot;:0.3970000147819519},&quot;type&quot;:0}],&quot;type&quot;:0}"/>
  <p:tag name="KSO_WM_SLIDE_RATIO" val="1.777778"/>
  <p:tag name="KSO_WM_SLIDE_BACKGROUND" val="[&quot;general&quot;]"/>
  <p:tag name="KSO_WM_SLIDE_BACKGROUND_TYPE" val="general"/>
  <p:tag name="KSO_WM_SLIDE_BK_DARK_LIGHT" val=""/>
</p:tagLst>
</file>

<file path=ppt/tags/tag1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20059_1*a*1"/>
  <p:tag name="KSO_WM_TEMPLATE_CATEGORY" val="diagram"/>
  <p:tag name="KSO_WM_TEMPLATE_INDEX" val="20220059"/>
  <p:tag name="KSO_WM_UNIT_LAYERLEVEL" val="1"/>
  <p:tag name="KSO_WM_TAG_VERSION" val="1.0"/>
  <p:tag name="KSO_WM_BEAUTIFY_FLAG" val="#wm#"/>
  <p:tag name="KSO_WM_UNIT_ISCONTENTSTITLE" val="0"/>
  <p:tag name="KSO_WM_UNIT_ISNUMDGMTITLE" val="0"/>
  <p:tag name="KSO_WM_UNIT_PRESET_TEXT" val="简约上下导航版"/>
  <p:tag name="KSO_WM_UNIT_NOCLEAR" val="0"/>
  <p:tag name="KSO_WM_UNIT_VALUE" val="27"/>
  <p:tag name="KSO_WM_UNIT_TYPE" val="a"/>
  <p:tag name="KSO_WM_UNIT_INDEX" val="1"/>
  <p:tag name="KSO_WM_UNIT_BLOCK" val="0"/>
  <p:tag name="KSO_WM_UNIT_SM_LIMIT_TYPE" val="2"/>
  <p:tag name="KSO_WM_UNIT_DEC_AREA_ID" val="e98b3a31ebe84ee79486e9f4651df9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15"/>
  <p:tag name="KSO_WM_UNIT_TEXT_FILL_FORE_SCHEMECOLOR_INDEX" val="13"/>
  <p:tag name="KSO_WM_UNIT_TEXT_FILL_TYPE" val="1"/>
</p:tagLst>
</file>

<file path=ppt/tags/tag1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20059_1*i*1"/>
  <p:tag name="KSO_WM_TEMPLATE_CATEGORY" val="diagram"/>
  <p:tag name="KSO_WM_TEMPLATE_INDEX" val="20220059"/>
  <p:tag name="KSO_WM_UNIT_LAYERLEVEL" val="1"/>
  <p:tag name="KSO_WM_TAG_VERSION" val="1.0"/>
  <p:tag name="KSO_WM_BEAUTIFY_FLAG" val="#wm#"/>
  <p:tag name="KSO_WM_UNIT_TYPE" val="i"/>
  <p:tag name="KSO_WM_UNIT_INDEX" val="1"/>
  <p:tag name="KSO_WM_UNIT_BLOCK" val="0"/>
  <p:tag name="KSO_WM_UNIT_SM_LIMIT_TYPE" val="4"/>
  <p:tag name="KSO_WM_UNIT_DEC_AREA_ID" val="676342c3ba794cb88f6857f432bf3175"/>
  <p:tag name="KSO_WM_UNIT_DECORATE_INFO" val="{&quot;ReferentInfo&quot;:{&quot;Id&quot;:&quot;e98b3a31ebe84ee79486e9f4651df90b&quot;,&quot;X&quot;:{&quot;Pos&quot;:0},&quot;Y&quot;:{&quot;Pos&quot;:1}},&quot;DecorateInfoX&quot;:{&quot;Pos&quot;:2,&quot;IsAbs&quot;:true},&quot;DecorateInfoY&quot;:{&quot;Pos&quot;:1,&quot;IsAbs&quot;:true},&quot;DecorateInfoW&quot;:{&quot;IsAbs&quot;:true},&quot;DecorateInfoH&quot;:{&quot;IsAbs&quot;:false},&quot;whChangeMode&quot;:0}"/>
  <p:tag name="KSO_WM_UNIT_LINE_FORE_SCHEMECOLOR_INDEX_BRIGHTNESS" val="0"/>
  <p:tag name="KSO_WM_UNIT_LINE_FORE_SCHEMECOLOR_INDEX" val="5"/>
  <p:tag name="KSO_WM_UNIT_LINE_FILL_TYPE" val="2"/>
</p:tagLst>
</file>

<file path=ppt/tags/tag193.xml><?xml version="1.0" encoding="utf-8"?>
<p:tagLst xmlns:a="http://schemas.openxmlformats.org/drawingml/2006/main" xmlns:r="http://schemas.openxmlformats.org/officeDocument/2006/relationships" xmlns:p="http://schemas.openxmlformats.org/presentationml/2006/main">
  <p:tag name="KSO_WM_SLIDE_ID" val="diagram20220059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9"/>
  <p:tag name="KSO_WM_SLIDE_TYPE" val="text"/>
  <p:tag name="KSO_WM_SLIDE_SUBTYPE" val="picTxt"/>
  <p:tag name="KSO_WM_SLIDE_LAYOUTTYPE" val="topbottom"/>
  <p:tag name="KSO_WM_SLIDE_SIZE" val="888*504"/>
  <p:tag name="KSO_WM_SLIDE_POSITION" val="36*12"/>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3-08-17T17:12:15&quot;,&quot;maxSize&quot;:{&quot;size1&quot;:22.2},&quot;minSize&quot;:{&quot;size1&quot;:13.5},&quot;normalSize&quot;:{&quot;size1&quot;:13.5},&quot;subLayout&quot;:[{&quot;id&quot;:&quot;2023-08-17T17:12:15&quot;,&quot;margin&quot;:{&quot;bottom&quot;:0.025999998673796654,&quot;left&quot;:2.117000102996826,&quot;right&quot;:1.2699999809265137,&quot;top&quot;:0.4230000376701355},&quot;type&quot;:0},{&quot;id&quot;:&quot;2023-08-17T17:12:15&quot;,&quot;margin&quot;:{&quot;bottom&quot;:0.847000002861023,&quot;left&quot;:1.2790000438690186,&quot;right&quot;:1.2609999179840088,&quot;top&quot;:0.3970000147819519},&quot;type&quot;:0}],&quot;type&quot;:0}"/>
  <p:tag name="KSO_WM_SLIDE_RATIO" val="1.777778"/>
  <p:tag name="KSO_WM_SLIDE_BACKGROUND" val="[&quot;general&quot;]"/>
  <p:tag name="KSO_WM_SLIDE_BACKGROUND_TYPE" val="general"/>
  <p:tag name="KSO_WM_SLIDE_BK_DARK_LIGHT" val=""/>
</p:tagLst>
</file>

<file path=ppt/tags/tag1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20059_1*a*1"/>
  <p:tag name="KSO_WM_TEMPLATE_CATEGORY" val="diagram"/>
  <p:tag name="KSO_WM_TEMPLATE_INDEX" val="20220059"/>
  <p:tag name="KSO_WM_UNIT_LAYERLEVEL" val="1"/>
  <p:tag name="KSO_WM_TAG_VERSION" val="1.0"/>
  <p:tag name="KSO_WM_BEAUTIFY_FLAG" val="#wm#"/>
  <p:tag name="KSO_WM_UNIT_ISCONTENTSTITLE" val="0"/>
  <p:tag name="KSO_WM_UNIT_ISNUMDGMTITLE" val="0"/>
  <p:tag name="KSO_WM_UNIT_PRESET_TEXT" val="简约上下导航版"/>
  <p:tag name="KSO_WM_UNIT_NOCLEAR" val="0"/>
  <p:tag name="KSO_WM_UNIT_VALUE" val="27"/>
  <p:tag name="KSO_WM_UNIT_TYPE" val="a"/>
  <p:tag name="KSO_WM_UNIT_INDEX" val="1"/>
  <p:tag name="KSO_WM_UNIT_BLOCK" val="0"/>
  <p:tag name="KSO_WM_UNIT_SM_LIMIT_TYPE" val="2"/>
  <p:tag name="KSO_WM_UNIT_DEC_AREA_ID" val="e98b3a31ebe84ee79486e9f4651df9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15"/>
  <p:tag name="KSO_WM_UNIT_TEXT_FILL_FORE_SCHEMECOLOR_INDEX" val="13"/>
  <p:tag name="KSO_WM_UNIT_TEXT_FILL_TYPE" val="1"/>
</p:tagLst>
</file>

<file path=ppt/tags/tag1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20059_1*i*1"/>
  <p:tag name="KSO_WM_TEMPLATE_CATEGORY" val="diagram"/>
  <p:tag name="KSO_WM_TEMPLATE_INDEX" val="20220059"/>
  <p:tag name="KSO_WM_UNIT_LAYERLEVEL" val="1"/>
  <p:tag name="KSO_WM_TAG_VERSION" val="1.0"/>
  <p:tag name="KSO_WM_BEAUTIFY_FLAG" val="#wm#"/>
  <p:tag name="KSO_WM_UNIT_TYPE" val="i"/>
  <p:tag name="KSO_WM_UNIT_INDEX" val="1"/>
  <p:tag name="KSO_WM_UNIT_BLOCK" val="0"/>
  <p:tag name="KSO_WM_UNIT_SM_LIMIT_TYPE" val="4"/>
  <p:tag name="KSO_WM_UNIT_DEC_AREA_ID" val="676342c3ba794cb88f6857f432bf3175"/>
  <p:tag name="KSO_WM_UNIT_DECORATE_INFO" val="{&quot;ReferentInfo&quot;:{&quot;Id&quot;:&quot;e98b3a31ebe84ee79486e9f4651df90b&quot;,&quot;X&quot;:{&quot;Pos&quot;:0},&quot;Y&quot;:{&quot;Pos&quot;:1}},&quot;DecorateInfoX&quot;:{&quot;Pos&quot;:2,&quot;IsAbs&quot;:true},&quot;DecorateInfoY&quot;:{&quot;Pos&quot;:1,&quot;IsAbs&quot;:true},&quot;DecorateInfoW&quot;:{&quot;IsAbs&quot;:true},&quot;DecorateInfoH&quot;:{&quot;IsAbs&quot;:false},&quot;whChangeMode&quot;:0}"/>
  <p:tag name="KSO_WM_UNIT_LINE_FORE_SCHEMECOLOR_INDEX_BRIGHTNESS" val="0"/>
  <p:tag name="KSO_WM_UNIT_LINE_FORE_SCHEMECOLOR_INDEX" val="5"/>
  <p:tag name="KSO_WM_UNIT_LINE_FILL_TYPE" val="2"/>
</p:tagLst>
</file>

<file path=ppt/tags/tag196.xml><?xml version="1.0" encoding="utf-8"?>
<p:tagLst xmlns:a="http://schemas.openxmlformats.org/drawingml/2006/main" xmlns:r="http://schemas.openxmlformats.org/officeDocument/2006/relationships" xmlns:p="http://schemas.openxmlformats.org/presentationml/2006/main">
  <p:tag name="ISLIDE.ICON" val="#166134;"/>
  <p:tag name="KSO_WM_SLIDE_ID" val="custom20230814_9"/>
  <p:tag name="KSO_WM_TEMPLATE_SUBCATEGORY" val="0"/>
  <p:tag name="KSO_WM_TEMPLATE_MASTER_TYPE" val="1"/>
  <p:tag name="KSO_WM_TEMPLATE_COLOR_TYPE" val="0"/>
  <p:tag name="KSO_WM_SLIDE_ITEM_CNT" val="0"/>
  <p:tag name="KSO_WM_SLIDE_INDEX" val="9"/>
  <p:tag name="KSO_WM_TAG_VERSION" val="1.0"/>
  <p:tag name="KSO_WM_BEAUTIFY_FLAG" val="#wm#"/>
  <p:tag name="KSO_WM_TEMPLATE_CATEGORY" val="custom"/>
  <p:tag name="KSO_WM_TEMPLATE_INDEX" val="20230814"/>
  <p:tag name="KSO_WM_SLIDE_TYPE" val="endPage"/>
  <p:tag name="KSO_WM_SLIDE_SUBTYPE" val="pureTxt"/>
  <p:tag name="KSO_WM_SLIDE_LAYOUT" val="a_f"/>
  <p:tag name="KSO_WM_SLIDE_LAYOUT_CNT" val="1_1"/>
  <p:tag name="KSO_WM_SPECIAL_SOURCE" val="bdnull"/>
  <p:tag name="KSO_WM_SLIDE_CONTENT_AREA" val="{&quot;left&quot;:&quot;47.6&quot;,&quot;top&quot;:&quot;90.3&quot;,&quot;width&quot;:&quot;684.4&quot;,&quot;height&quot;:&quot;359.65&quot;}"/>
</p:tagLst>
</file>

<file path=ppt/tags/tag19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感谢您的观看"/>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814_9*a*1"/>
  <p:tag name="KSO_WM_TEMPLATE_CATEGORY" val="custom"/>
  <p:tag name="KSO_WM_TEMPLATE_INDEX" val="20230814"/>
  <p:tag name="KSO_WM_UNIT_LAYERLEVEL" val="1"/>
  <p:tag name="KSO_WM_TAG_VERSION" val="1.0"/>
  <p:tag name="KSO_WM_BEAUTIFY_FLAG" val="#wm#"/>
  <p:tag name="KSO_WM_UNIT_CONTENT_GROUP_TYPE" val="contentchip"/>
  <p:tag name="KSO_WM_UNIT_TEXT_FILL_FORE_SCHEMECOLOR_INDEX_BRIGHTNESS" val="0"/>
  <p:tag name="KSO_WM_UNIT_TEXT_FILL_FORE_SCHEMECOLOR_INDEX" val="14"/>
  <p:tag name="KSO_WM_UNIT_TEXT_FILL_TYPE" val="1"/>
  <p:tag name="KSO_WM_UNIT_TEXT_SHADOW_SCHEMECOLOR_INDEX_BRIGHTNESS" val="0"/>
  <p:tag name="KSO_WM_UNIT_TEXT_SHADOW_SCHEMECOLOR_INDEX" val="2"/>
</p:tagLst>
</file>

<file path=ppt/tags/tag198.xml><?xml version="1.0" encoding="utf-8"?>
<p:tagLst xmlns:a="http://schemas.openxmlformats.org/drawingml/2006/main" xmlns:r="http://schemas.openxmlformats.org/officeDocument/2006/relationships" xmlns:p="http://schemas.openxmlformats.org/presentationml/2006/main">
  <p:tag name="KSO_WM_UNIT_SUBTYPE" val="b"/>
  <p:tag name="KSO_WM_UNIT_PRESET_TEXT" val="汇报人：稻小壳"/>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30814_9*f*1"/>
  <p:tag name="KSO_WM_TEMPLATE_CATEGORY" val="custom"/>
  <p:tag name="KSO_WM_TEMPLATE_INDEX" val="20230814"/>
  <p:tag name="KSO_WM_UNIT_LAYERLEVEL" val="1"/>
  <p:tag name="KSO_WM_TAG_VERSION" val="1.0"/>
  <p:tag name="KSO_WM_BEAUTIFY_FLAG" val="#wm#"/>
  <p:tag name="KSO_WM_UNIT_PLACING_PICTURE_USER_VIEWPORT" val="{&quot;height&quot;:673,&quot;width&quot;:2652}"/>
  <p:tag name="KSO_WM_UNIT_CONTENT_GROUP_TYPE" val="contentchip"/>
  <p:tag name="KSO_WM_UNIT_TEXT_FILL_FORE_SCHEMECOLOR_INDEX_1_BRIGHTNESS" val="0"/>
  <p:tag name="KSO_WM_UNIT_TEXT_FILL_FORE_SCHEMECOLOR_INDEX_1" val="5"/>
  <p:tag name="KSO_WM_UNIT_TEXT_FILL_FORE_SCHEMECOLOR_INDEX_1_POS" val="0"/>
  <p:tag name="KSO_WM_UNIT_TEXT_FILL_FORE_SCHEMECOLOR_INDEX_1_TRANS" val="0"/>
  <p:tag name="KSO_WM_UNIT_TEXT_FILL_FORE_SCHEMECOLOR_INDEX_2_BRIGHTNESS" val="0"/>
  <p:tag name="KSO_WM_UNIT_TEXT_FILL_FORE_SCHEMECOLOR_INDEX_2" val="6"/>
  <p:tag name="KSO_WM_UNIT_TEXT_FILL_FORE_SCHEMECOLOR_INDEX_2_POS" val="1"/>
  <p:tag name="KSO_WM_UNIT_TEXT_FILL_FORE_SCHEMECOLOR_INDEX_2_TRANS" val="0"/>
  <p:tag name="KSO_WM_UNIT_TEXT_FILL_GRADIENT_TYPE" val="0"/>
  <p:tag name="KSO_WM_UNIT_TEXT_FILL_GRADIENT_ANGLE" val="0"/>
  <p:tag name="KSO_WM_UNIT_TEXT_FILL_GRADIENT_DIRECTION" val="3"/>
  <p:tag name="KSO_WM_UNIT_TEXT_FILL_TYPE" val="3"/>
  <p:tag name="KSO_WM_UNIT_TEXT_SHADOW_SCHEMECOLOR_INDEX_BRIGHTNESS" val="0"/>
  <p:tag name="KSO_WM_UNIT_TEXT_SHADOW_SCHEMECOLOR_INDEX" val="2"/>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2"/>
  <p:tag name="KSO_WM_UNIT_ID" val="_6*i*2"/>
  <p:tag name="KSO_WM_UNIT_LAYERLEVEL" val="1"/>
  <p:tag name="KSO_WM_TAG_VERSION" val="1.0"/>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UNIT_FILL_FORE_SCHEMECOLOR_INDEX_1_BRIGHTNESS" val="0"/>
  <p:tag name="KSO_WM_UNIT_FILL_FORE_SCHEMECOLOR_INDEX_1" val="7"/>
  <p:tag name="KSO_WM_UNIT_FILL_FORE_SCHEMECOLOR_INDEX_1_POS" val="0"/>
  <p:tag name="KSO_WM_UNIT_FILL_FORE_SCHEMECOLOR_INDEX_1_TRANS" val="1"/>
  <p:tag name="KSO_WM_UNIT_FILL_FORE_SCHEMECOLOR_INDEX_2_BRIGHTNESS" val="0"/>
  <p:tag name="KSO_WM_UNIT_FILL_FORE_SCHEMECOLOR_INDEX_2" val="7"/>
  <p:tag name="KSO_WM_UNIT_FILL_FORE_SCHEMECOLOR_INDEX_2_POS" val="0.5"/>
  <p:tag name="KSO_WM_UNIT_FILL_FORE_SCHEMECOLOR_INDEX_2_TRANS" val="0"/>
  <p:tag name="KSO_WM_UNIT_FILL_FORE_SCHEMECOLOR_INDEX_3_BRIGHTNESS" val="0"/>
  <p:tag name="KSO_WM_UNIT_FILL_FORE_SCHEMECOLOR_INDEX_3" val="7"/>
  <p:tag name="KSO_WM_UNIT_FILL_FORE_SCHEMECOLOR_INDEX_3_POS" val="1"/>
  <p:tag name="KSO_WM_UNIT_FILL_FORE_SCHEMECOLOR_INDEX_3_TRANS" val="1"/>
  <p:tag name="KSO_WM_UNIT_FILL_GRADIENT_TYPE" val="0"/>
  <p:tag name="KSO_WM_UNIT_FILL_GRADIENT_ANGLE" val="180"/>
  <p:tag name="KSO_WM_UNIT_FILL_GRADIENT_DIRECTION" val="4"/>
  <p:tag name="KSO_WM_UNIT_FILL_TYPE" val="3"/>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UNIT_TYPE" val="i"/>
  <p:tag name="KSO_WM_UNIT_INDEX" val="2"/>
</p:tagLst>
</file>

<file path=ppt/tags/tag2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CONTENTS"/>
  <p:tag name="KSO_WM_UNIT_NOCLEAR" val="0"/>
  <p:tag name="KSO_WM_UNIT_VALUE" val="17"/>
  <p:tag name="KSO_WM_UNIT_HIGHLIGHT" val="0"/>
  <p:tag name="KSO_WM_UNIT_COMPATIBLE" val="0"/>
  <p:tag name="KSO_WM_UNIT_DIAGRAM_ISNUMVISUAL" val="0"/>
  <p:tag name="KSO_WM_UNIT_DIAGRAM_ISREFERUNIT" val="0"/>
  <p:tag name="KSO_WM_UNIT_TYPE" val="b"/>
  <p:tag name="KSO_WM_UNIT_INDEX" val="1"/>
  <p:tag name="KSO_WM_UNIT_ID" val="_6*b*1"/>
  <p:tag name="KSO_WM_UNIT_LAYERLEVEL" val="1"/>
  <p:tag name="KSO_WM_TAG_VERSION" val="1.0"/>
  <p:tag name="KSO_WM_UNIT_TEXT_FORE_SCHEMECOLOR_INDEX_1_BRIGHTNESS" val="0.6"/>
  <p:tag name="KSO_WM_UNIT_TEXT_FORE_SCHEMECOLOR_INDEX_1" val="6"/>
  <p:tag name="KSO_WM_UNIT_TEXT_FORE_SCHEMECOLOR_INDEX_1_POS" val="0"/>
  <p:tag name="KSO_WM_UNIT_TEXT_FORE_SCHEMECOLOR_INDEX_1_TRANS" val="0"/>
  <p:tag name="KSO_WM_UNIT_TEXT_FORE_SCHEMECOLOR_INDEX_2_BRIGHTNESS" val="0.6"/>
  <p:tag name="KSO_WM_UNIT_TEXT_FORE_SCHEMECOLOR_INDEX_2" val="6"/>
  <p:tag name="KSO_WM_UNIT_TEXT_FORE_SCHEMECOLOR_INDEX_2_POS" val="0.8"/>
  <p:tag name="KSO_WM_UNIT_TEXT_FORE_SCHEMECOLOR_INDEX_2_TRANS" val="1"/>
  <p:tag name="KSO_WM_UNIT_TEXT_LINE_GRADIENT_TYPE" val="0"/>
  <p:tag name="KSO_WM_UNIT_TEXT_LINE_GRADIENT_ANGLE" val="90"/>
  <p:tag name="KSO_WM_UNIT_TEXT_LINE_GRADIENT_DIRECTION" val="1"/>
  <p:tag name="KSO_WM_UNIT_TEXT_LINE_FILL_TYPE" val="5"/>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ISCONTENTSTITLE" val="1"/>
  <p:tag name="KSO_WM_UNIT_ISNUMDGMTITLE" val="0"/>
  <p:tag name="KSO_WM_UNIT_PRESET_TEXT" val="目录"/>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6*a*1"/>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TYPE" val="i"/>
  <p:tag name="KSO_WM_UNIT_INDEX" val="3"/>
  <p:tag name="KSO_WM_UNIT_ID" val="_7*i*3"/>
  <p:tag name="KSO_WM_UNIT_LAYERLEVEL" val="1"/>
  <p:tag name="KSO_WM_TAG_VERSION" val="1.0"/>
</p:tagLst>
</file>

<file path=ppt/tags/tag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正文页-预设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0*a*1"/>
  <p:tag name="KSO_WM_UNIT_LAYERLEVEL" val="1"/>
  <p:tag name="KSO_WM_TAG_VERSION" val="1.0"/>
  <p:tag name="KSO_WM_BEAUTIFY_FLAG" val="#wm#"/>
  <p:tag name="KSO_WM_UNIT_CONTENT_GROUP_TYPE" val="titlestyle"/>
  <p:tag name="KSO_WM_TEMPLATE_CATEGORY" val="custom"/>
  <p:tag name="KSO_WM_TEMPLATE_INDEX" val="20230814"/>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2"/>
  <p:tag name="KSO_WM_UNIT_ID" val="_7*i*2"/>
  <p:tag name="KSO_WM_UNIT_LAYERLEVEL" val="1"/>
  <p:tag name="KSO_WM_TAG_VERSION" val="1.0"/>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_7*i*1"/>
  <p:tag name="KSO_WM_UNIT_LAYERLEVEL" val="1"/>
  <p:tag name="KSO_WM_TAG_VERSION" val="1.0"/>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 name="KSO_WM_SLIDE_BACKGROUND_TYPE" val="general"/>
  <p:tag name="WM_BEAUTIFY_SHAPE_IDENTITY" val="{8f5c821a-e5be-4fa2-a78c-c4c27c526993}"/>
  <p:tag name="KSO_WM_UNIT_TYPE" val="i"/>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_11*i*1"/>
  <p:tag name="KSO_WM_UNIT_LAYERLEVEL" val="1"/>
  <p:tag name="KSO_WM_TAG_VERSION" val="1.0"/>
</p:tagLst>
</file>

<file path=ppt/tags/tag3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感谢您的观看"/>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11*a*1"/>
  <p:tag name="KSO_WM_UNIT_LAYERLEVEL" val="1"/>
  <p:tag name="KSO_WM_TAG_VERSION" val="1.0"/>
  <p:tag name="KSO_WM_BEAUTIFY_FLAG" val="#wm#"/>
  <p:tag name="KSO_WM_UNIT_CONTENT_GROUP_TYPE" val="contentchip"/>
</p:tagLst>
</file>

<file path=ppt/tags/tag38.xml><?xml version="1.0" encoding="utf-8"?>
<p:tagLst xmlns:a="http://schemas.openxmlformats.org/drawingml/2006/main" xmlns:r="http://schemas.openxmlformats.org/officeDocument/2006/relationships" xmlns:p="http://schemas.openxmlformats.org/presentationml/2006/main">
  <p:tag name="KSO_WM_UNIT_SUBTYPE" val="b"/>
  <p:tag name="KSO_WM_UNIT_PRESET_TEXT" val="汇报人：稻小壳"/>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11*f*1"/>
  <p:tag name="KSO_WM_UNIT_LAYERLEVEL" val="1"/>
  <p:tag name="KSO_WM_TAG_VERSION" val="1.0"/>
  <p:tag name="KSO_WM_BEAUTIFY_FLAG" val="#wm#"/>
  <p:tag name="KSO_WM_UNIT_PLACING_PICTURE_USER_VIEWPORT" val="{&quot;height&quot;:673,&quot;width&quot;:2652}"/>
  <p:tag name="KSO_WM_UNIT_CONTENT_GROUP_TYPE" val="contentchip"/>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UNIT_LINE_FORE_SCHEMECOLOR_INDEX_1_BRIGHTNESS" val="0"/>
  <p:tag name="KSO_WM_UNIT_LINE_FORE_SCHEMECOLOR_INDEX_1" val="5"/>
  <p:tag name="KSO_WM_UNIT_LINE_FORE_SCHEMECOLOR_INDEX_1_POS" val="0"/>
  <p:tag name="KSO_WM_UNIT_LINE_FORE_SCHEMECOLOR_INDEX_1_TRANS" val="0"/>
  <p:tag name="KSO_WM_UNIT_LINE_FORE_SCHEMECOLOR_INDEX_2_BRIGHTNESS" val="0"/>
  <p:tag name="KSO_WM_UNIT_LINE_FORE_SCHEMECOLOR_INDEX_2" val="6"/>
  <p:tag name="KSO_WM_UNIT_LINE_FORE_SCHEMECOLOR_INDEX_2_POS" val="1"/>
  <p:tag name="KSO_WM_UNIT_LINE_FORE_SCHEMECOLOR_INDEX_2_TRANS" val="0"/>
  <p:tag name="KSO_WM_UNIT_LINE_GRADIENT_TYPE" val="0"/>
  <p:tag name="KSO_WM_UNIT_LINE_GRADIENT_ANGLE" val="0"/>
  <p:tag name="KSO_WM_UNIT_LINE_GRADIENT_DIRECTION" val="3"/>
  <p:tag name="KSO_WM_UNIT_LINE_FILL_TYPE" val="5"/>
  <p:tag name="KSO_WM_UNIT_HIGHLIGHT" val="0"/>
  <p:tag name="KSO_WM_UNIT_COMPATIBLE" val="0"/>
  <p:tag name="KSO_WM_UNIT_DIAGRAM_ISNUMVISUAL" val="0"/>
  <p:tag name="KSO_WM_UNIT_DIAGRAM_ISREFERUNIT" val="0"/>
  <p:tag name="KSO_WM_UNIT_CONTENT_GROUP_TYPE" val="contentchip"/>
  <p:tag name="KSO_WM_UNIT_TYPE" val="i"/>
  <p:tag name="KSO_WM_UNIT_INDEX" val="2"/>
  <p:tag name="KSO_WM_UNIT_ID" val="_11*i*2"/>
  <p:tag name="KSO_WM_UNIT_LAYERLEVEL" val="1"/>
  <p:tag name="KSO_WM_TAG_VERSION" val="1.0"/>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ISLIDE.ICON" val="#166134;"/>
  <p:tag name="KSO_WM_SLIDE_ID" val="custom20230814_1"/>
  <p:tag name="KSO_WM_TEMPLATE_SUBCATEGORY" val="0"/>
  <p:tag name="KSO_WM_TEMPLATE_MASTER_TYPE" val="1"/>
  <p:tag name="KSO_WM_TEMPLATE_COLOR_TYPE" val="0"/>
  <p:tag name="KSO_WM_SLIDE_ITEM_CNT" val="0"/>
  <p:tag name="KSO_WM_SLIDE_INDEX" val="1"/>
  <p:tag name="KSO_WM_TAG_VERSION" val="1.0"/>
  <p:tag name="KSO_WM_BEAUTIFY_FLAG" val="#wm#"/>
  <p:tag name="KSO_WM_TEMPLATE_CATEGORY" val="custom"/>
  <p:tag name="KSO_WM_TEMPLATE_INDEX" val="20230814"/>
  <p:tag name="KSO_WM_SLIDE_TYPE" val="title"/>
  <p:tag name="KSO_WM_SLIDE_SUBTYPE" val="pureTxt"/>
  <p:tag name="KSO_WM_SLIDE_LAYOUT" val="a_b_f"/>
  <p:tag name="KSO_WM_SLIDE_LAYOUT_CNT" val="1_1_1"/>
  <p:tag name="KSO_WM_SPECIAL_SOURCE" val="bdnull"/>
  <p:tag name="KSO_WM_TEMPLATE_THUMBS_INDEX" val="1、9"/>
  <p:tag name="KSO_WM_SLIDE_CONTENT_AREA" val="{&quot;left&quot;:&quot;47.6&quot;,&quot;top&quot;:&quot;90.3&quot;,&quot;width&quot;:&quot;684.4&quot;,&quot;height&quot;:&quot;359.65&quot;}"/>
</p:tagLst>
</file>

<file path=ppt/tags/tag4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添加文档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814_1*a*1"/>
  <p:tag name="KSO_WM_TEMPLATE_CATEGORY" val="custom"/>
  <p:tag name="KSO_WM_TEMPLATE_INDEX" val="20230814"/>
  <p:tag name="KSO_WM_UNIT_LAYERLEVEL" val="1"/>
  <p:tag name="KSO_WM_TAG_VERSION" val="1.0"/>
  <p:tag name="KSO_WM_BEAUTIFY_FLAG" val="#wm#"/>
  <p:tag name="KSO_WM_UNIT_CONTENT_GROUP_TYPE" val="contentchip"/>
  <p:tag name="KSO_WM_UNIT_TEXT_FILL_FORE_SCHEMECOLOR_INDEX_BRIGHTNESS" val="0"/>
  <p:tag name="KSO_WM_UNIT_TEXT_FILL_FORE_SCHEMECOLOR_INDEX" val="14"/>
  <p:tag name="KSO_WM_UNIT_TEXT_FILL_TYPE" val="1"/>
  <p:tag name="KSO_WM_UNIT_TEXT_SHADOW_SCHEMECOLOR_INDEX_BRIGHTNESS" val="0"/>
  <p:tag name="KSO_WM_UNIT_TEXT_SHADOW_SCHEMECOLOR_INDEX" val="2"/>
</p:tagLst>
</file>

<file path=ppt/tags/tag4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添加文档副标题"/>
  <p:tag name="KSO_WM_UNIT_NOCLEAR" val="0"/>
  <p:tag name="KSO_WM_UNIT_VALUE" val="17"/>
  <p:tag name="KSO_WM_UNIT_HIGHLIGHT" val="0"/>
  <p:tag name="KSO_WM_UNIT_COMPATIBLE" val="0"/>
  <p:tag name="KSO_WM_UNIT_DIAGRAM_ISNUMVISUAL" val="0"/>
  <p:tag name="KSO_WM_UNIT_DIAGRAM_ISREFERUNIT" val="0"/>
  <p:tag name="KSO_WM_UNIT_TYPE" val="b"/>
  <p:tag name="KSO_WM_UNIT_INDEX" val="1"/>
  <p:tag name="KSO_WM_UNIT_ID" val="custom20230814_1*b*1"/>
  <p:tag name="KSO_WM_TEMPLATE_CATEGORY" val="custom"/>
  <p:tag name="KSO_WM_TEMPLATE_INDEX" val="20230814"/>
  <p:tag name="KSO_WM_UNIT_LAYERLEVEL" val="1"/>
  <p:tag name="KSO_WM_TAG_VERSION" val="1.0"/>
  <p:tag name="KSO_WM_BEAUTIFY_FLAG" val="#wm#"/>
  <p:tag name="KSO_WM_UNIT_TEXT_FILL_FORE_SCHEMECOLOR_INDEX_1_BRIGHTNESS" val="0.6"/>
  <p:tag name="KSO_WM_UNIT_TEXT_FILL_FORE_SCHEMECOLOR_INDEX_1" val="6"/>
  <p:tag name="KSO_WM_UNIT_TEXT_FILL_FORE_SCHEMECOLOR_INDEX_1_POS" val="0"/>
  <p:tag name="KSO_WM_UNIT_TEXT_FILL_FORE_SCHEMECOLOR_INDEX_1_TRANS" val="0"/>
  <p:tag name="KSO_WM_UNIT_TEXT_FILL_FORE_SCHEMECOLOR_INDEX_2_BRIGHTNESS" val="0.6"/>
  <p:tag name="KSO_WM_UNIT_TEXT_FILL_FORE_SCHEMECOLOR_INDEX_2" val="5"/>
  <p:tag name="KSO_WM_UNIT_TEXT_FILL_FORE_SCHEMECOLOR_INDEX_2_POS" val="1"/>
  <p:tag name="KSO_WM_UNIT_TEXT_FILL_FORE_SCHEMECOLOR_INDEX_2_TRANS" val="0"/>
  <p:tag name="KSO_WM_UNIT_TEXT_FILL_GRADIENT_TYPE" val="0"/>
  <p:tag name="KSO_WM_UNIT_TEXT_FILL_GRADIENT_ANGLE" val="0"/>
  <p:tag name="KSO_WM_UNIT_TEXT_FILL_GRADIENT_DIRECTION" val="3"/>
  <p:tag name="KSO_WM_UNIT_TEXT_FILL_TYPE" val="3"/>
  <p:tag name="KSO_WM_UNIT_TEXT_SHADOW_SCHEMECOLOR_INDEX_BRIGHTNESS" val="0"/>
  <p:tag name="KSO_WM_UNIT_TEXT_SHADOW_SCHEMECOLOR_INDEX" val="14"/>
  <p:tag name="KSO_WM_UNIT_CONTENT_GROUP_TYPE" val="contentchip"/>
</p:tagLst>
</file>

<file path=ppt/tags/tag46.xml><?xml version="1.0" encoding="utf-8"?>
<p:tagLst xmlns:a="http://schemas.openxmlformats.org/drawingml/2006/main" xmlns:r="http://schemas.openxmlformats.org/officeDocument/2006/relationships" xmlns:p="http://schemas.openxmlformats.org/presentationml/2006/main">
  <p:tag name="KSO_WM_UNIT_SUBTYPE" val="b"/>
  <p:tag name="KSO_WM_UNIT_PRESET_TEXT" val="汇报人：稻小壳"/>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30814_1*f*1"/>
  <p:tag name="KSO_WM_TEMPLATE_CATEGORY" val="custom"/>
  <p:tag name="KSO_WM_TEMPLATE_INDEX" val="20230814"/>
  <p:tag name="KSO_WM_UNIT_LAYERLEVEL" val="1"/>
  <p:tag name="KSO_WM_TAG_VERSION" val="1.0"/>
  <p:tag name="KSO_WM_BEAUTIFY_FLAG" val="#wm#"/>
  <p:tag name="KSO_WM_UNIT_PLACING_PICTURE_USER_VIEWPORT" val="{&quot;height&quot;:673,&quot;width&quot;:2652}"/>
  <p:tag name="KSO_WM_UNIT_CONTENT_GROUP_TYPE" val="contentchip"/>
  <p:tag name="KSO_WM_UNIT_TEXT_FILL_FORE_SCHEMECOLOR_INDEX_1_BRIGHTNESS" val="0"/>
  <p:tag name="KSO_WM_UNIT_TEXT_FILL_FORE_SCHEMECOLOR_INDEX_1" val="5"/>
  <p:tag name="KSO_WM_UNIT_TEXT_FILL_FORE_SCHEMECOLOR_INDEX_1_POS" val="0"/>
  <p:tag name="KSO_WM_UNIT_TEXT_FILL_FORE_SCHEMECOLOR_INDEX_1_TRANS" val="0"/>
  <p:tag name="KSO_WM_UNIT_TEXT_FILL_FORE_SCHEMECOLOR_INDEX_2_BRIGHTNESS" val="0"/>
  <p:tag name="KSO_WM_UNIT_TEXT_FILL_FORE_SCHEMECOLOR_INDEX_2" val="6"/>
  <p:tag name="KSO_WM_UNIT_TEXT_FILL_FORE_SCHEMECOLOR_INDEX_2_POS" val="1"/>
  <p:tag name="KSO_WM_UNIT_TEXT_FILL_FORE_SCHEMECOLOR_INDEX_2_TRANS" val="0"/>
  <p:tag name="KSO_WM_UNIT_TEXT_FILL_GRADIENT_TYPE" val="0"/>
  <p:tag name="KSO_WM_UNIT_TEXT_FILL_GRADIENT_ANGLE" val="0"/>
  <p:tag name="KSO_WM_UNIT_TEXT_FILL_GRADIENT_DIRECTION" val="3"/>
  <p:tag name="KSO_WM_UNIT_TEXT_FILL_TYPE" val="3"/>
  <p:tag name="KSO_WM_UNIT_TEXT_SHADOW_SCHEMECOLOR_INDEX_BRIGHTNESS" val="0"/>
  <p:tag name="KSO_WM_UNIT_TEXT_SHADOW_SCHEMECOLOR_INDEX" val="2"/>
</p:tagLst>
</file>

<file path=ppt/tags/tag47.xml><?xml version="1.0" encoding="utf-8"?>
<p:tagLst xmlns:a="http://schemas.openxmlformats.org/drawingml/2006/main" xmlns:r="http://schemas.openxmlformats.org/officeDocument/2006/relationships" xmlns:p="http://schemas.openxmlformats.org/presentationml/2006/main">
  <p:tag name="KSO_WM_SLIDE_ID" val="custom20230814_4"/>
  <p:tag name="KSO_WM_TEMPLATE_SUBCATEGORY" val="0"/>
  <p:tag name="KSO_WM_TEMPLATE_MASTER_TYPE" val="1"/>
  <p:tag name="KSO_WM_TEMPLATE_COLOR_TYPE" val="0"/>
  <p:tag name="KSO_WM_SLIDE_ITEM_CNT" val="4"/>
  <p:tag name="KSO_WM_SLIDE_INDEX" val="4"/>
  <p:tag name="KSO_WM_TAG_VERSION" val="1.0"/>
  <p:tag name="KSO_WM_BEAUTIFY_FLAG" val="#wm#"/>
  <p:tag name="KSO_WM_TEMPLATE_CATEGORY" val="custom"/>
  <p:tag name="KSO_WM_TEMPLATE_INDEX" val="20230814"/>
  <p:tag name="KSO_WM_SLIDE_TYPE" val="contents"/>
  <p:tag name="KSO_WM_SLIDE_SUBTYPE" val="diag"/>
  <p:tag name="KSO_WM_SLIDE_LAYOUT" val="a_b_l"/>
  <p:tag name="KSO_WM_SLIDE_LAYOUT_CNT" val="1_1_1"/>
  <p:tag name="KSO_WM_SPECIAL_SOURCE" val="bdnull"/>
  <p:tag name="KSO_WM_DIAGRAM_GROUP_CODE" val="l1-1"/>
  <p:tag name="KSO_WM_SLIDE_DIAGTYPE" val="l"/>
</p:tagLst>
</file>

<file path=ppt/tags/tag48.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CONTENTS"/>
  <p:tag name="KSO_WM_UNIT_NOCLEAR" val="0"/>
  <p:tag name="KSO_WM_UNIT_VALUE" val="17"/>
  <p:tag name="KSO_WM_UNIT_HIGHLIGHT" val="0"/>
  <p:tag name="KSO_WM_UNIT_COMPATIBLE" val="0"/>
  <p:tag name="KSO_WM_UNIT_DIAGRAM_ISNUMVISUAL" val="0"/>
  <p:tag name="KSO_WM_UNIT_DIAGRAM_ISREFERUNIT" val="0"/>
  <p:tag name="KSO_WM_UNIT_TYPE" val="b"/>
  <p:tag name="KSO_WM_UNIT_INDEX" val="1"/>
  <p:tag name="KSO_WM_UNIT_ID" val="custom20230814_4*b*1"/>
  <p:tag name="KSO_WM_TEMPLATE_CATEGORY" val="custom"/>
  <p:tag name="KSO_WM_TEMPLATE_INDEX" val="20230814"/>
  <p:tag name="KSO_WM_UNIT_LAYERLEVEL" val="1"/>
  <p:tag name="KSO_WM_TAG_VERSION" val="1.0"/>
  <p:tag name="KSO_WM_UNIT_TEXT_FORE_SCHEMECOLOR_INDEX_1_BRIGHTNESS" val="0.6"/>
  <p:tag name="KSO_WM_UNIT_TEXT_FORE_SCHEMECOLOR_INDEX_1" val="6"/>
  <p:tag name="KSO_WM_UNIT_TEXT_FORE_SCHEMECOLOR_INDEX_1_POS" val="0"/>
  <p:tag name="KSO_WM_UNIT_TEXT_FORE_SCHEMECOLOR_INDEX_1_TRANS" val="0"/>
  <p:tag name="KSO_WM_UNIT_TEXT_FORE_SCHEMECOLOR_INDEX_2_BRIGHTNESS" val="0.6"/>
  <p:tag name="KSO_WM_UNIT_TEXT_FORE_SCHEMECOLOR_INDEX_2" val="6"/>
  <p:tag name="KSO_WM_UNIT_TEXT_FORE_SCHEMECOLOR_INDEX_2_POS" val="0.8"/>
  <p:tag name="KSO_WM_UNIT_TEXT_FORE_SCHEMECOLOR_INDEX_2_TRANS" val="1"/>
  <p:tag name="KSO_WM_UNIT_TEXT_LINE_GRADIENT_TYPE" val="0"/>
  <p:tag name="KSO_WM_UNIT_TEXT_LINE_GRADIENT_ANGLE" val="90"/>
  <p:tag name="KSO_WM_UNIT_TEXT_LINE_GRADIENT_DIRECTION" val="1"/>
  <p:tag name="KSO_WM_UNIT_TEXT_LINE_FILL_TYPE" val="5"/>
  <p:tag name="KSO_WM_DIAGRAM_GROUP_CODE" val="l1-1"/>
  <p:tag name="KSO_WM_BEAUTIFY_FLAG" val="#wm#"/>
  <p:tag name="KSO_WM_UNIT_USESOURCEFORMAT_APPLY" val="1"/>
</p:tagLst>
</file>

<file path=ppt/tags/tag49.xml><?xml version="1.0" encoding="utf-8"?>
<p:tagLst xmlns:a="http://schemas.openxmlformats.org/drawingml/2006/main" xmlns:r="http://schemas.openxmlformats.org/officeDocument/2006/relationships" xmlns:p="http://schemas.openxmlformats.org/presentationml/2006/main">
  <p:tag name="KSO_WM_UNIT_ISCONTENTSTITLE" val="1"/>
  <p:tag name="KSO_WM_UNIT_ISNUMDGMTITLE" val="0"/>
  <p:tag name="KSO_WM_UNIT_PRESET_TEXT" val="目录"/>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814_4*a*1"/>
  <p:tag name="KSO_WM_TEMPLATE_CATEGORY" val="custom"/>
  <p:tag name="KSO_WM_TEMPLATE_INDEX" val="20230814"/>
  <p:tag name="KSO_WM_UNIT_LAYERLEVEL" val="1"/>
  <p:tag name="KSO_WM_TAG_VERSION" val="1.0"/>
  <p:tag name="KSO_WM_DIAGRAM_GROUP_CODE" val="l1-1"/>
  <p:tag name="KSO_WM_BEAUTIFY_FLAG" val="#wm#"/>
  <p:tag name="KSO_WM_UNIT_TEXT_FILL_FORE_SCHEMECOLOR_INDEX" val="14"/>
  <p:tag name="KSO_WM_UNIT_TEXT_FILL_TYPE" val="1"/>
  <p:tag name="KSO_WM_UNIT_TEXT_SHADOW_SCHEMECOLOR_INDEX" val="14"/>
  <p:tag name="KSO_WM_UNIT_USESOURCEFORMAT_APPLY" val="1"/>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UNIT_LINE_FORE_SCHEMECOLOR_INDEX_1_BRIGHTNESS" val="0"/>
  <p:tag name="KSO_WM_UNIT_LINE_FORE_SCHEMECOLOR_INDEX_1" val="5"/>
  <p:tag name="KSO_WM_UNIT_LINE_FORE_SCHEMECOLOR_INDEX_1_POS" val="0"/>
  <p:tag name="KSO_WM_UNIT_LINE_FORE_SCHEMECOLOR_INDEX_1_TRANS" val="1"/>
  <p:tag name="KSO_WM_UNIT_LINE_FORE_SCHEMECOLOR_INDEX_2_BRIGHTNESS" val="0"/>
  <p:tag name="KSO_WM_UNIT_LINE_FORE_SCHEMECOLOR_INDEX_2" val="6"/>
  <p:tag name="KSO_WM_UNIT_LINE_FORE_SCHEMECOLOR_INDEX_2_POS" val="1"/>
  <p:tag name="KSO_WM_UNIT_LINE_FORE_SCHEMECOLOR_INDEX_2_TRANS" val="0"/>
  <p:tag name="KSO_WM_UNIT_LINE_GRADIENT_TYPE" val="0"/>
  <p:tag name="KSO_WM_UNIT_LINE_GRADIENT_ANGLE" val="0"/>
  <p:tag name="KSO_WM_UNIT_LINE_GRADIENT_DIRECTION" val="3"/>
  <p:tag name="KSO_WM_UNIT_LINE_FILL_TYPE" val="5"/>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custom20230814_4*l_h_i*1_1_2"/>
  <p:tag name="KSO_WM_TEMPLATE_CATEGORY" val="custom"/>
  <p:tag name="KSO_WM_TEMPLATE_INDEX" val="20230814"/>
  <p:tag name="KSO_WM_UNIT_LAYERLEVEL" val="1_1_1"/>
  <p:tag name="KSO_WM_TAG_VERSION" val="1.0"/>
  <p:tag name="KSO_WM_UNIT_USESOURCEFORMAT_APPLY"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UNIT_LINE_FORE_SCHEMECOLOR_INDEX_1_BRIGHTNESS" val="0"/>
  <p:tag name="KSO_WM_UNIT_LINE_FORE_SCHEMECOLOR_INDEX_1" val="5"/>
  <p:tag name="KSO_WM_UNIT_LINE_FORE_SCHEMECOLOR_INDEX_1_POS" val="0"/>
  <p:tag name="KSO_WM_UNIT_LINE_FORE_SCHEMECOLOR_INDEX_1_TRANS" val="1"/>
  <p:tag name="KSO_WM_UNIT_LINE_FORE_SCHEMECOLOR_INDEX_2_BRIGHTNESS" val="0"/>
  <p:tag name="KSO_WM_UNIT_LINE_FORE_SCHEMECOLOR_INDEX_2" val="6"/>
  <p:tag name="KSO_WM_UNIT_LINE_FORE_SCHEMECOLOR_INDEX_2_POS" val="1"/>
  <p:tag name="KSO_WM_UNIT_LINE_FORE_SCHEMECOLOR_INDEX_2_TRANS" val="0"/>
  <p:tag name="KSO_WM_UNIT_LINE_GRADIENT_TYPE" val="0"/>
  <p:tag name="KSO_WM_UNIT_LINE_GRADIENT_ANGLE" val="0"/>
  <p:tag name="KSO_WM_UNIT_LINE_GRADIENT_DIRECTION" val="3"/>
  <p:tag name="KSO_WM_UNIT_LINE_FILL_TYPE" val="5"/>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custom20230814_4*l_h_i*1_2_2"/>
  <p:tag name="KSO_WM_TEMPLATE_CATEGORY" val="custom"/>
  <p:tag name="KSO_WM_TEMPLATE_INDEX" val="20230814"/>
  <p:tag name="KSO_WM_UNIT_LAYERLEVEL" val="1_1_1"/>
  <p:tag name="KSO_WM_TAG_VERSION" val="1.0"/>
  <p:tag name="KSO_WM_UNIT_USESOURCEFORMAT_APPLY"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UNIT_LINE_FORE_SCHEMECOLOR_INDEX_1_BRIGHTNESS" val="0"/>
  <p:tag name="KSO_WM_UNIT_LINE_FORE_SCHEMECOLOR_INDEX_1" val="5"/>
  <p:tag name="KSO_WM_UNIT_LINE_FORE_SCHEMECOLOR_INDEX_1_POS" val="0"/>
  <p:tag name="KSO_WM_UNIT_LINE_FORE_SCHEMECOLOR_INDEX_1_TRANS" val="1"/>
  <p:tag name="KSO_WM_UNIT_LINE_FORE_SCHEMECOLOR_INDEX_2_BRIGHTNESS" val="0"/>
  <p:tag name="KSO_WM_UNIT_LINE_FORE_SCHEMECOLOR_INDEX_2" val="6"/>
  <p:tag name="KSO_WM_UNIT_LINE_FORE_SCHEMECOLOR_INDEX_2_POS" val="1"/>
  <p:tag name="KSO_WM_UNIT_LINE_FORE_SCHEMECOLOR_INDEX_2_TRANS" val="0"/>
  <p:tag name="KSO_WM_UNIT_LINE_GRADIENT_TYPE" val="0"/>
  <p:tag name="KSO_WM_UNIT_LINE_GRADIENT_ANGLE" val="0"/>
  <p:tag name="KSO_WM_UNIT_LINE_GRADIENT_DIRECTION" val="3"/>
  <p:tag name="KSO_WM_UNIT_LINE_FILL_TYPE" val="5"/>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custom20230814_4*l_h_i*1_3_2"/>
  <p:tag name="KSO_WM_TEMPLATE_CATEGORY" val="custom"/>
  <p:tag name="KSO_WM_TEMPLATE_INDEX" val="20230814"/>
  <p:tag name="KSO_WM_UNIT_LAYERLEVEL" val="1_1_1"/>
  <p:tag name="KSO_WM_TAG_VERSION" val="1.0"/>
  <p:tag name="KSO_WM_UNIT_USESOURCEFORMAT_APPLY" val="1"/>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custom20230814_4*l_h_i*1_1_1"/>
  <p:tag name="KSO_WM_TEMPLATE_CATEGORY" val="custom"/>
  <p:tag name="KSO_WM_TEMPLATE_INDEX" val="20230814"/>
  <p:tag name="KSO_WM_UNIT_LAYERLEVEL" val="1_1_1"/>
  <p:tag name="KSO_WM_TAG_VERSION" val="1.0"/>
  <p:tag name="KSO_WM_BEAUTIFY_FLAG" val="#wm#"/>
  <p:tag name="KSO_WM_UNIT_TEXT_FORE_SCHEMECOLOR_INDEX_BRIGHTNESS" val="0.8"/>
  <p:tag name="KSO_WM_UNIT_TEXT_FORE_SCHEMECOLOR_INDEX" val="6"/>
  <p:tag name="KSO_WM_UNIT_TEXT_LINE_FILL_TYPE" val="2"/>
  <p:tag name="KSO_WM_DIAGRAM_GROUP_CODE" val="l1-1"/>
  <p:tag name="KSO_WM_UNIT_USESOURCEFORMAT_APPLY" val="1"/>
</p:tagLst>
</file>

<file path=ppt/tags/tag5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custom20230814_4*l_h_f*1_1_1"/>
  <p:tag name="KSO_WM_TEMPLATE_CATEGORY" val="custom"/>
  <p:tag name="KSO_WM_TEMPLATE_INDEX" val="20230814"/>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DIAGRAM_GROUP_CODE" val="l1-1"/>
  <p:tag name="KSO_WM_UNIT_SUBTYPE" val="a"/>
  <p:tag name="KSO_WM_UNIT_PRESET_TEXT_INDEX" val="3"/>
  <p:tag name="KSO_WM_UNIT_PRESET_TEXT_LEN" val="8"/>
  <p:tag name="KSO_WM_UNIT_VALUE" val="23"/>
  <p:tag name="KSO_WM_UNIT_USESOURCEFORMAT_APPLY" val="1"/>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custom20230814_4*l_h_i*1_2_1"/>
  <p:tag name="KSO_WM_TEMPLATE_CATEGORY" val="custom"/>
  <p:tag name="KSO_WM_TEMPLATE_INDEX" val="20230814"/>
  <p:tag name="KSO_WM_UNIT_LAYERLEVEL" val="1_1_1"/>
  <p:tag name="KSO_WM_TAG_VERSION" val="1.0"/>
  <p:tag name="KSO_WM_BEAUTIFY_FLAG" val="#wm#"/>
  <p:tag name="KSO_WM_UNIT_TEXT_FORE_SCHEMECOLOR_INDEX_BRIGHTNESS" val="0.8"/>
  <p:tag name="KSO_WM_UNIT_TEXT_FORE_SCHEMECOLOR_INDEX" val="6"/>
  <p:tag name="KSO_WM_UNIT_TEXT_LINE_FILL_TYPE" val="2"/>
  <p:tag name="KSO_WM_DIAGRAM_GROUP_CODE" val="l1-1"/>
  <p:tag name="KSO_WM_UNIT_USESOURCEFORMAT_APPLY" val="1"/>
</p:tagLst>
</file>

<file path=ppt/tags/tag56.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custom20230814_4*l_h_f*1_2_1"/>
  <p:tag name="KSO_WM_TEMPLATE_CATEGORY" val="custom"/>
  <p:tag name="KSO_WM_TEMPLATE_INDEX" val="20230814"/>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DIAGRAM_GROUP_CODE" val="l1-1"/>
  <p:tag name="KSO_WM_UNIT_SUBTYPE" val="a"/>
  <p:tag name="KSO_WM_UNIT_PRESET_TEXT_INDEX" val="3"/>
  <p:tag name="KSO_WM_UNIT_PRESET_TEXT_LEN" val="8"/>
  <p:tag name="KSO_WM_UNIT_VALUE" val="20"/>
  <p:tag name="KSO_WM_UNIT_USESOURCEFORMAT_APPLY" val="1"/>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custom20230814_4*l_h_i*1_3_1"/>
  <p:tag name="KSO_WM_TEMPLATE_CATEGORY" val="custom"/>
  <p:tag name="KSO_WM_TEMPLATE_INDEX" val="20230814"/>
  <p:tag name="KSO_WM_UNIT_LAYERLEVEL" val="1_1_1"/>
  <p:tag name="KSO_WM_TAG_VERSION" val="1.0"/>
  <p:tag name="KSO_WM_BEAUTIFY_FLAG" val="#wm#"/>
  <p:tag name="KSO_WM_UNIT_TEXT_FORE_SCHEMECOLOR_INDEX_BRIGHTNESS" val="0.8"/>
  <p:tag name="KSO_WM_UNIT_TEXT_FORE_SCHEMECOLOR_INDEX" val="6"/>
  <p:tag name="KSO_WM_UNIT_TEXT_LINE_FILL_TYPE" val="2"/>
  <p:tag name="KSO_WM_DIAGRAM_GROUP_CODE" val="l1-1"/>
  <p:tag name="KSO_WM_UNIT_USESOURCEFORMAT_APPLY" val="1"/>
</p:tagLst>
</file>

<file path=ppt/tags/tag58.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custom20230814_4*l_h_f*1_3_1"/>
  <p:tag name="KSO_WM_TEMPLATE_CATEGORY" val="custom"/>
  <p:tag name="KSO_WM_TEMPLATE_INDEX" val="20230814"/>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DIAGRAM_GROUP_CODE" val="l1-1"/>
  <p:tag name="KSO_WM_UNIT_SUBTYPE" val="a"/>
  <p:tag name="KSO_WM_UNIT_PRESET_TEXT_INDEX" val="3"/>
  <p:tag name="KSO_WM_UNIT_PRESET_TEXT_LEN" val="8"/>
  <p:tag name="KSO_WM_UNIT_VALUE" val="17"/>
  <p:tag name="KSO_WM_UNIT_USESOURCEFORMAT_APPLY" val="1"/>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custom20230814_4*l_h_i*1_4_1"/>
  <p:tag name="KSO_WM_TEMPLATE_CATEGORY" val="custom"/>
  <p:tag name="KSO_WM_TEMPLATE_INDEX" val="20230814"/>
  <p:tag name="KSO_WM_UNIT_LAYERLEVEL" val="1_1_1"/>
  <p:tag name="KSO_WM_TAG_VERSION" val="1.0"/>
  <p:tag name="KSO_WM_BEAUTIFY_FLAG" val="#wm#"/>
  <p:tag name="KSO_WM_UNIT_TEXT_FORE_SCHEMECOLOR_INDEX_BRIGHTNESS" val="0.8"/>
  <p:tag name="KSO_WM_UNIT_TEXT_FORE_SCHEMECOLOR_INDEX" val="6"/>
  <p:tag name="KSO_WM_UNIT_TEXT_LINE_FILL_TYPE" val="2"/>
  <p:tag name="KSO_WM_DIAGRAM_GROUP_CODE" val="l1-1"/>
  <p:tag name="KSO_WM_UNIT_USESOURCEFORMAT_APPLY" val="1"/>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f"/>
  <p:tag name="KSO_WM_UNIT_INDEX" val="1_4_1"/>
  <p:tag name="KSO_WM_UNIT_ID" val="custom20230814_4*l_h_f*1_4_1"/>
  <p:tag name="KSO_WM_TEMPLATE_CATEGORY" val="custom"/>
  <p:tag name="KSO_WM_TEMPLATE_INDEX" val="20230814"/>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DIAGRAM_GROUP_CODE" val="l1-1"/>
  <p:tag name="KSO_WM_UNIT_SUBTYPE" val="a"/>
  <p:tag name="KSO_WM_UNIT_PRESET_TEXT_INDEX" val="3"/>
  <p:tag name="KSO_WM_UNIT_PRESET_TEXT_LEN" val="8"/>
  <p:tag name="KSO_WM_UNIT_VALUE" val="14"/>
  <p:tag name="KSO_WM_UNIT_USESOURCEFORMAT_APPLY" val="1"/>
</p:tagLst>
</file>

<file path=ppt/tags/tag61.xml><?xml version="1.0" encoding="utf-8"?>
<p:tagLst xmlns:a="http://schemas.openxmlformats.org/drawingml/2006/main" xmlns:r="http://schemas.openxmlformats.org/officeDocument/2006/relationships" xmlns:p="http://schemas.openxmlformats.org/presentationml/2006/main">
  <p:tag name="ISLIDE.ICON" val="#166134;"/>
  <p:tag name="KSO_WM_SLIDE_ID" val="custom20230814_7"/>
  <p:tag name="KSO_WM_TEMPLATE_SUBCATEGORY" val="0"/>
  <p:tag name="KSO_WM_TEMPLATE_MASTER_TYPE" val="1"/>
  <p:tag name="KSO_WM_TEMPLATE_COLOR_TYPE" val="0"/>
  <p:tag name="KSO_WM_SLIDE_ITEM_CNT" val="0"/>
  <p:tag name="KSO_WM_SLIDE_INDEX" val="7"/>
  <p:tag name="KSO_WM_TAG_VERSION" val="1.0"/>
  <p:tag name="KSO_WM_BEAUTIFY_FLAG" val="#wm#"/>
  <p:tag name="KSO_WM_TEMPLATE_CATEGORY" val="custom"/>
  <p:tag name="KSO_WM_TEMPLATE_INDEX" val="20230814"/>
  <p:tag name="KSO_WM_SLIDE_TYPE" val="sectionTitle"/>
  <p:tag name="KSO_WM_SLIDE_SUBTYPE" val="pureTxt"/>
  <p:tag name="KSO_WM_SLIDE_LAYOUT" val="a_e"/>
  <p:tag name="KSO_WM_SLIDE_LAYOUT_CNT" val="1_1"/>
  <p:tag name="KSO_WM_SPECIAL_SOURCE" val="bdnull"/>
  <p:tag name="KSO_WM_SLIDE_CONTENT_AREA" val="{&quot;left&quot;:&quot;47.6&quot;,&quot;top&quot;:&quot;90.3&quot;,&quot;width&quot;:&quot;813.35&quot;,&quot;height&quot;:&quot;359.65&quot;}"/>
</p:tagLst>
</file>

<file path=ppt/tags/tag6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添加章节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814_7*a*1"/>
  <p:tag name="KSO_WM_TEMPLATE_CATEGORY" val="custom"/>
  <p:tag name="KSO_WM_TEMPLATE_INDEX" val="20230814"/>
  <p:tag name="KSO_WM_UNIT_LAYERLEVEL" val="1"/>
  <p:tag name="KSO_WM_TAG_VERSION" val="1.0"/>
  <p:tag name="KSO_WM_BEAUTIFY_FLAG" val="#wm#"/>
  <p:tag name="KSO_WM_UNIT_CONTENT_GROUP_TYPE" val="contentchip"/>
  <p:tag name="KSO_WM_UNIT_TEXT_FILL_FORE_SCHEMECOLOR_INDEX_1_BRIGHTNESS" val="0"/>
  <p:tag name="KSO_WM_UNIT_TEXT_FILL_FORE_SCHEMECOLOR_INDEX_1" val="5"/>
  <p:tag name="KSO_WM_UNIT_TEXT_FILL_FORE_SCHEMECOLOR_INDEX_1_POS" val="0"/>
  <p:tag name="KSO_WM_UNIT_TEXT_FILL_FORE_SCHEMECOLOR_INDEX_1_TRANS" val="0"/>
  <p:tag name="KSO_WM_UNIT_TEXT_FILL_FORE_SCHEMECOLOR_INDEX_2_BRIGHTNESS" val="0"/>
  <p:tag name="KSO_WM_UNIT_TEXT_FILL_FORE_SCHEMECOLOR_INDEX_2" val="6"/>
  <p:tag name="KSO_WM_UNIT_TEXT_FILL_FORE_SCHEMECOLOR_INDEX_2_POS" val="1"/>
  <p:tag name="KSO_WM_UNIT_TEXT_FILL_FORE_SCHEMECOLOR_INDEX_2_TRANS" val="0"/>
  <p:tag name="KSO_WM_UNIT_TEXT_FILL_GRADIENT_TYPE" val="0"/>
  <p:tag name="KSO_WM_UNIT_TEXT_FILL_GRADIENT_ANGLE" val="0"/>
  <p:tag name="KSO_WM_UNIT_TEXT_FILL_GRADIENT_DIRECTION" val="3"/>
  <p:tag name="KSO_WM_UNIT_TEXT_FILL_TYPE" val="3"/>
</p:tagLst>
</file>

<file path=ppt/tags/tag63.xml><?xml version="1.0" encoding="utf-8"?>
<p:tagLst xmlns:a="http://schemas.openxmlformats.org/drawingml/2006/main" xmlns:r="http://schemas.openxmlformats.org/officeDocument/2006/relationships" xmlns:p="http://schemas.openxmlformats.org/presentationml/2006/main">
  <p:tag name="KSO_WM_UNIT_PRESET_TEXT" val="01"/>
  <p:tag name="KSO_WM_UNIT_NOCLEAR" val="0"/>
  <p:tag name="KSO_WM_UNIT_VALUE" val="6"/>
  <p:tag name="KSO_WM_UNIT_HIGHLIGHT" val="0"/>
  <p:tag name="KSO_WM_UNIT_COMPATIBLE" val="1"/>
  <p:tag name="KSO_WM_UNIT_DIAGRAM_ISNUMVISUAL" val="0"/>
  <p:tag name="KSO_WM_UNIT_DIAGRAM_ISREFERUNIT" val="0"/>
  <p:tag name="KSO_WM_UNIT_TYPE" val="e"/>
  <p:tag name="KSO_WM_UNIT_INDEX" val="1"/>
  <p:tag name="KSO_WM_UNIT_ID" val="custom20230814_7*e*1"/>
  <p:tag name="KSO_WM_TEMPLATE_CATEGORY" val="custom"/>
  <p:tag name="KSO_WM_TEMPLATE_INDEX" val="20230814"/>
  <p:tag name="KSO_WM_UNIT_LAYERLEVEL" val="1"/>
  <p:tag name="KSO_WM_TAG_VERSION" val="1.0"/>
  <p:tag name="KSO_WM_BEAUTIFY_FLAG" val="#wm#"/>
  <p:tag name="KSO_WM_UNIT_TEXT_FILL_FORE_SCHEMECOLOR_INDEX_1_BRIGHTNESS" val="0"/>
  <p:tag name="KSO_WM_UNIT_TEXT_FILL_FORE_SCHEMECOLOR_INDEX_1" val="14"/>
  <p:tag name="KSO_WM_UNIT_TEXT_FILL_FORE_SCHEMECOLOR_INDEX_1_POS" val="0"/>
  <p:tag name="KSO_WM_UNIT_TEXT_FILL_FORE_SCHEMECOLOR_INDEX_1_TRANS" val="0"/>
  <p:tag name="KSO_WM_UNIT_TEXT_FILL_FORE_SCHEMECOLOR_INDEX_2_BRIGHTNESS" val="0.8"/>
  <p:tag name="KSO_WM_UNIT_TEXT_FILL_FORE_SCHEMECOLOR_INDEX_2" val="5"/>
  <p:tag name="KSO_WM_UNIT_TEXT_FILL_FORE_SCHEMECOLOR_INDEX_2_POS" val="1"/>
  <p:tag name="KSO_WM_UNIT_TEXT_FILL_FORE_SCHEMECOLOR_INDEX_2_TRANS" val="0"/>
  <p:tag name="KSO_WM_UNIT_TEXT_FILL_GRADIENT_TYPE" val="0"/>
  <p:tag name="KSO_WM_UNIT_TEXT_FILL_GRADIENT_ANGLE" val="90"/>
  <p:tag name="KSO_WM_UNIT_TEXT_FILL_GRADIENT_DIRECTION" val="1"/>
  <p:tag name="KSO_WM_UNIT_TEXT_FILL_TYPE" val="3"/>
  <p:tag name="KSO_WM_UNIT_TEXT_SHADOW_SCHEMECOLOR_INDEX_BRIGHTNESS" val="0"/>
  <p:tag name="KSO_WM_UNIT_TEXT_SHADOW_SCHEMECOLOR_INDEX" val="14"/>
  <p:tag name="KSO_WM_UNIT_CONTENT_GROUP_TYPE" val="contentchip"/>
  <p:tag name="KSO_WM_UNIT_TEXT_FORE_SCHEMECOLOR_INDEX_BRIGHTNESS" val="0"/>
  <p:tag name="KSO_WM_UNIT_TEXT_FORE_SCHEMECOLOR_INDEX" val="14"/>
  <p:tag name="KSO_WM_UNIT_TEXT_LINE_FILL_TYPE" val="2"/>
</p:tagLst>
</file>

<file path=ppt/tags/tag64.xml><?xml version="1.0" encoding="utf-8"?>
<p:tagLst xmlns:a="http://schemas.openxmlformats.org/drawingml/2006/main" xmlns:r="http://schemas.openxmlformats.org/officeDocument/2006/relationships" xmlns:p="http://schemas.openxmlformats.org/presentationml/2006/main">
  <p:tag name="KSO_WM_SLIDE_ID" val="diagram20220059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9"/>
  <p:tag name="KSO_WM_SLIDE_TYPE" val="text"/>
  <p:tag name="KSO_WM_SLIDE_SUBTYPE" val="picTxt"/>
  <p:tag name="KSO_WM_SLIDE_LAYOUTTYPE" val="topbottom"/>
  <p:tag name="KSO_WM_SLIDE_SIZE" val="888*504"/>
  <p:tag name="KSO_WM_SLIDE_POSITION" val="36*12"/>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3-08-17T17:11:18&quot;,&quot;maxSize&quot;:{&quot;size1&quot;:22.2},&quot;minSize&quot;:{&quot;size1&quot;:13.5},&quot;normalSize&quot;:{&quot;size1&quot;:13.5},&quot;subLayout&quot;:[{&quot;id&quot;:&quot;2023-08-17T17:11:18&quot;,&quot;margin&quot;:{&quot;bottom&quot;:0.025999998673796654,&quot;left&quot;:2.117000102996826,&quot;right&quot;:1.2699999809265137,&quot;top&quot;:0.4230000376701355},&quot;type&quot;:0},{&quot;id&quot;:&quot;2023-08-17T17:11:18&quot;,&quot;margin&quot;:{&quot;bottom&quot;:0.847000002861023,&quot;left&quot;:1.2790000438690186,&quot;right&quot;:1.2609999179840088,&quot;top&quot;:0.3970000147819519},&quot;type&quot;:0}],&quot;type&quot;:0}"/>
  <p:tag name="KSO_WM_SLIDE_RATIO" val="1.777778"/>
  <p:tag name="KSO_WM_SLIDE_BACKGROUND" val="[&quot;general&quot;]"/>
  <p:tag name="KSO_WM_SLIDE_BACKGROUND_TYPE" val="general"/>
  <p:tag name="KSO_WM_SLIDE_BK_DARK_LIGHT" val=""/>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20059_1*a*1"/>
  <p:tag name="KSO_WM_TEMPLATE_CATEGORY" val="diagram"/>
  <p:tag name="KSO_WM_TEMPLATE_INDEX" val="20220059"/>
  <p:tag name="KSO_WM_UNIT_LAYERLEVEL" val="1"/>
  <p:tag name="KSO_WM_TAG_VERSION" val="1.0"/>
  <p:tag name="KSO_WM_BEAUTIFY_FLAG" val="#wm#"/>
  <p:tag name="KSO_WM_UNIT_ISCONTENTSTITLE" val="0"/>
  <p:tag name="KSO_WM_UNIT_ISNUMDGMTITLE" val="0"/>
  <p:tag name="KSO_WM_UNIT_PRESET_TEXT" val="简约上下导航版"/>
  <p:tag name="KSO_WM_UNIT_NOCLEAR" val="0"/>
  <p:tag name="KSO_WM_UNIT_VALUE" val="27"/>
  <p:tag name="KSO_WM_UNIT_TYPE" val="a"/>
  <p:tag name="KSO_WM_UNIT_INDEX" val="1"/>
  <p:tag name="KSO_WM_UNIT_BLOCK" val="0"/>
  <p:tag name="KSO_WM_UNIT_SM_LIMIT_TYPE" val="2"/>
  <p:tag name="KSO_WM_UNIT_DEC_AREA_ID" val="e98b3a31ebe84ee79486e9f4651df9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15"/>
  <p:tag name="KSO_WM_UNIT_TEXT_FILL_FORE_SCHEMECOLOR_INDEX" val="13"/>
  <p:tag name="KSO_WM_UNIT_TEXT_FILL_TYPE" val="1"/>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20059_1*i*1"/>
  <p:tag name="KSO_WM_TEMPLATE_CATEGORY" val="diagram"/>
  <p:tag name="KSO_WM_TEMPLATE_INDEX" val="20220059"/>
  <p:tag name="KSO_WM_UNIT_LAYERLEVEL" val="1"/>
  <p:tag name="KSO_WM_TAG_VERSION" val="1.0"/>
  <p:tag name="KSO_WM_BEAUTIFY_FLAG" val="#wm#"/>
  <p:tag name="KSO_WM_UNIT_TYPE" val="i"/>
  <p:tag name="KSO_WM_UNIT_INDEX" val="1"/>
  <p:tag name="KSO_WM_UNIT_BLOCK" val="0"/>
  <p:tag name="KSO_WM_UNIT_SM_LIMIT_TYPE" val="4"/>
  <p:tag name="KSO_WM_UNIT_DEC_AREA_ID" val="676342c3ba794cb88f6857f432bf3175"/>
  <p:tag name="KSO_WM_UNIT_DECORATE_INFO" val="{&quot;ReferentInfo&quot;:{&quot;Id&quot;:&quot;e98b3a31ebe84ee79486e9f4651df90b&quot;,&quot;X&quot;:{&quot;Pos&quot;:0},&quot;Y&quot;:{&quot;Pos&quot;:1}},&quot;DecorateInfoX&quot;:{&quot;Pos&quot;:2,&quot;IsAbs&quot;:true},&quot;DecorateInfoY&quot;:{&quot;Pos&quot;:1,&quot;IsAbs&quot;:true},&quot;DecorateInfoW&quot;:{&quot;IsAbs&quot;:true},&quot;DecorateInfoH&quot;:{&quot;IsAbs&quot;:false},&quot;whChangeMode&quot;:0}"/>
  <p:tag name="KSO_WM_UNIT_LINE_FORE_SCHEMECOLOR_INDEX_BRIGHTNESS" val="0"/>
  <p:tag name="KSO_WM_UNIT_LINE_FORE_SCHEMECOLOR_INDEX" val="5"/>
  <p:tag name="KSO_WM_UNIT_LINE_FILL_TYPE" val="2"/>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28783_4*l_h_i*1_3_1"/>
  <p:tag name="KSO_WM_TEMPLATE_CATEGORY" val="diagram"/>
  <p:tag name="KSO_WM_TEMPLATE_INDEX" val="20228783"/>
  <p:tag name="KSO_WM_UNIT_LAYERLEVEL" val="1_1_1"/>
  <p:tag name="KSO_WM_TAG_VERSION" val="1.0"/>
  <p:tag name="KSO_WM_BEAUTIFY_FLAG" val="#wm#"/>
  <p:tag name="KSO_WM_DIAGRAM_GROUP_CODE" val="l1-1"/>
  <p:tag name="KSO_WM_UNIT_TYPE" val="l_h_i"/>
  <p:tag name="KSO_WM_UNIT_INDEX" val="1_3_1"/>
  <p:tag name="KSO_WM_UNIT_FILL_FORE_SCHEMECOLOR_INDEX_BRIGHTNESS" val="0"/>
  <p:tag name="KSO_WM_UNIT_FILL_FORE_SCHEMECOLOR_INDEX" val="5"/>
  <p:tag name="KSO_WM_UNIT_FILL_TYPE" val="1"/>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28783_4*l_h_i*1_3_3"/>
  <p:tag name="KSO_WM_TEMPLATE_CATEGORY" val="diagram"/>
  <p:tag name="KSO_WM_TEMPLATE_INDEX" val="20228783"/>
  <p:tag name="KSO_WM_UNIT_LAYERLEVEL" val="1_1_1"/>
  <p:tag name="KSO_WM_TAG_VERSION" val="1.0"/>
  <p:tag name="KSO_WM_BEAUTIFY_FLAG" val="#wm#"/>
  <p:tag name="KSO_WM_DIAGRAM_GROUP_CODE" val="l1-1"/>
  <p:tag name="KSO_WM_UNIT_TYPE" val="l_h_i"/>
  <p:tag name="KSO_WM_UNIT_INDEX" val="1_3_3"/>
  <p:tag name="KSO_WM_UNIT_FILL_FORE_SCHEMECOLOR_INDEX_BRIGHTNESS" val="0"/>
  <p:tag name="KSO_WM_UNIT_FILL_FORE_SCHEMECOLOR_INDEX" val="14"/>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USESOURCEFORMAT_APPLY" val="1"/>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28783_4*l_h_i*1_3_2"/>
  <p:tag name="KSO_WM_TEMPLATE_CATEGORY" val="diagram"/>
  <p:tag name="KSO_WM_TEMPLATE_INDEX" val="20228783"/>
  <p:tag name="KSO_WM_UNIT_LAYERLEVEL" val="1_1_1"/>
  <p:tag name="KSO_WM_TAG_VERSION" val="1.0"/>
  <p:tag name="KSO_WM_BEAUTIFY_FLAG" val="#wm#"/>
  <p:tag name="KSO_WM_DIAGRAM_GROUP_CODE" val="l1-1"/>
  <p:tag name="KSO_WM_UNIT_SUBTYPE" val="d"/>
  <p:tag name="KSO_WM_UNIT_TYPE" val="l_h_i"/>
  <p:tag name="KSO_WM_UNIT_INDEX" val="1_3_2"/>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7.xml><?xml version="1.0" encoding="utf-8"?>
<p:tagLst xmlns:a="http://schemas.openxmlformats.org/drawingml/2006/main" xmlns:r="http://schemas.openxmlformats.org/officeDocument/2006/relationships" xmlns:p="http://schemas.openxmlformats.org/presentationml/2006/main">
  <p:tag name="KSO_WM_TEMPLATE_SUBCATEGORY" val="29"/>
  <p:tag name="KSO_WM_TEMPLATE_MASTER_TYPE" val="1"/>
  <p:tag name="KSO_WM_TEMPLATE_COLOR_TYPE" val="0"/>
  <p:tag name="KSO_WM_TAG_VERSION" val="1.0"/>
  <p:tag name="KSO_WM_BEAUTIFY_FLAG" val="#wm#"/>
  <p:tag name="KSO_WM_TEMPLATE_CATEGORY" val="custom"/>
  <p:tag name="KSO_WM_TEMPLATE_INDEX" val="20230814"/>
  <p:tag name="KSO_WM_SPECIAL_SOURCE" val="bdnull"/>
  <p:tag name="KSO_WM_TEMPLATE_THUMBS_INDEX" val="1、9"/>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28783_4*l_h_f*1_3_1"/>
  <p:tag name="KSO_WM_TEMPLATE_CATEGORY" val="diagram"/>
  <p:tag name="KSO_WM_TEMPLATE_INDEX" val="20228783"/>
  <p:tag name="KSO_WM_UNIT_LAYERLEVEL" val="1_1_1"/>
  <p:tag name="KSO_WM_TAG_VERSION" val="1.0"/>
  <p:tag name="KSO_WM_BEAUTIFY_FLAG" val="#wm#"/>
  <p:tag name="KSO_WM_UNIT_SUBTYPE" val="a"/>
  <p:tag name="KSO_WM_UNIT_PRESET_TEXT" val="点击此处添加正文"/>
  <p:tag name="KSO_WM_UNIT_NOCLEAR" val="0"/>
  <p:tag name="KSO_WM_DIAGRAM_GROUP_CODE" val="l1-1"/>
  <p:tag name="KSO_WM_UNIT_TYPE" val="l_h_f"/>
  <p:tag name="KSO_WM_UNIT_INDEX" val="1_3_1"/>
  <p:tag name="KSO_WM_UNIT_TEXT_FILL_FORE_SCHEMECOLOR_INDEX_BRIGHTNESS" val="0"/>
  <p:tag name="KSO_WM_UNIT_TEXT_FILL_FORE_SCHEMECOLOR_INDEX" val="14"/>
  <p:tag name="KSO_WM_UNIT_TEXT_FILL_TYPE" val="1"/>
  <p:tag name="KSO_WM_UNIT_USESOURCEFORMAT_APPLY" val="1"/>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28783_4*l_h_i*1_2_1"/>
  <p:tag name="KSO_WM_TEMPLATE_CATEGORY" val="diagram"/>
  <p:tag name="KSO_WM_TEMPLATE_INDEX" val="20228783"/>
  <p:tag name="KSO_WM_UNIT_LAYERLEVEL" val="1_1_1"/>
  <p:tag name="KSO_WM_TAG_VERSION" val="1.0"/>
  <p:tag name="KSO_WM_BEAUTIFY_FLAG" val="#wm#"/>
  <p:tag name="KSO_WM_DIAGRAM_GROUP_CODE" val="l1-1"/>
  <p:tag name="KSO_WM_UNIT_TYPE" val="l_h_i"/>
  <p:tag name="KSO_WM_UNIT_INDEX" val="1_2_1"/>
  <p:tag name="KSO_WM_UNIT_FILL_FORE_SCHEMECOLOR_INDEX_BRIGHTNESS" val="0"/>
  <p:tag name="KSO_WM_UNIT_FILL_FORE_SCHEMECOLOR_INDEX" val="14"/>
  <p:tag name="KSO_WM_UNIT_FILL_TYPE" val="1"/>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28783_4*l_h_i*1_2_3"/>
  <p:tag name="KSO_WM_TEMPLATE_CATEGORY" val="diagram"/>
  <p:tag name="KSO_WM_TEMPLATE_INDEX" val="20228783"/>
  <p:tag name="KSO_WM_UNIT_LAYERLEVEL" val="1_1_1"/>
  <p:tag name="KSO_WM_TAG_VERSION" val="1.0"/>
  <p:tag name="KSO_WM_BEAUTIFY_FLAG" val="#wm#"/>
  <p:tag name="KSO_WM_DIAGRAM_GROUP_CODE" val="l1-1"/>
  <p:tag name="KSO_WM_UNIT_TYPE" val="l_h_i"/>
  <p:tag name="KSO_WM_UNIT_INDEX" val="1_2_3"/>
  <p:tag name="KSO_WM_UNIT_FILL_FORE_SCHEMECOLOR_INDEX_BRIGHTNESS" val="0"/>
  <p:tag name="KSO_WM_UNIT_FILL_FORE_SCHEMECOLOR_INDEX" val="14"/>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USESOURCEFORMAT_APPLY" val="1"/>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28783_4*l_h_i*1_2_2"/>
  <p:tag name="KSO_WM_TEMPLATE_CATEGORY" val="diagram"/>
  <p:tag name="KSO_WM_TEMPLATE_INDEX" val="20228783"/>
  <p:tag name="KSO_WM_UNIT_LAYERLEVEL" val="1_1_1"/>
  <p:tag name="KSO_WM_TAG_VERSION" val="1.0"/>
  <p:tag name="KSO_WM_BEAUTIFY_FLAG" val="#wm#"/>
  <p:tag name="KSO_WM_DIAGRAM_GROUP_CODE" val="l1-1"/>
  <p:tag name="KSO_WM_UNIT_SUBTYPE" val="d"/>
  <p:tag name="KSO_WM_UNIT_TYPE" val="l_h_i"/>
  <p:tag name="KSO_WM_UNIT_INDEX" val="1_2_2"/>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28783_4*l_h_i*1_1_1"/>
  <p:tag name="KSO_WM_TEMPLATE_CATEGORY" val="diagram"/>
  <p:tag name="KSO_WM_TEMPLATE_INDEX" val="20228783"/>
  <p:tag name="KSO_WM_UNIT_LAYERLEVEL" val="1_1_1"/>
  <p:tag name="KSO_WM_TAG_VERSION" val="1.0"/>
  <p:tag name="KSO_WM_BEAUTIFY_FLAG" val="#wm#"/>
  <p:tag name="KSO_WM_DIAGRAM_GROUP_CODE" val="l1-1"/>
  <p:tag name="KSO_WM_UNIT_TYPE" val="l_h_i"/>
  <p:tag name="KSO_WM_UNIT_INDEX" val="1_1_1"/>
  <p:tag name="KSO_WM_UNIT_FILL_FORE_SCHEMECOLOR_INDEX_BRIGHTNESS" val="0"/>
  <p:tag name="KSO_WM_UNIT_FILL_FORE_SCHEMECOLOR_INDEX" val="5"/>
  <p:tag name="KSO_WM_UNIT_FILL_TYPE" val="1"/>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28783_4*l_h_i*1_1_3"/>
  <p:tag name="KSO_WM_TEMPLATE_CATEGORY" val="diagram"/>
  <p:tag name="KSO_WM_TEMPLATE_INDEX" val="20228783"/>
  <p:tag name="KSO_WM_UNIT_LAYERLEVEL" val="1_1_1"/>
  <p:tag name="KSO_WM_TAG_VERSION" val="1.0"/>
  <p:tag name="KSO_WM_BEAUTIFY_FLAG" val="#wm#"/>
  <p:tag name="KSO_WM_DIAGRAM_GROUP_CODE" val="l1-1"/>
  <p:tag name="KSO_WM_UNIT_TYPE" val="l_h_i"/>
  <p:tag name="KSO_WM_UNIT_INDEX" val="1_1_3"/>
  <p:tag name="KSO_WM_UNIT_FILL_FORE_SCHEMECOLOR_INDEX_BRIGHTNESS" val="0"/>
  <p:tag name="KSO_WM_UNIT_FILL_FORE_SCHEMECOLOR_INDEX" val="14"/>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USESOURCEFORMAT_APPLY" val="1"/>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28783_4*l_h_i*1_1_2"/>
  <p:tag name="KSO_WM_TEMPLATE_CATEGORY" val="diagram"/>
  <p:tag name="KSO_WM_TEMPLATE_INDEX" val="20228783"/>
  <p:tag name="KSO_WM_UNIT_LAYERLEVEL" val="1_1_1"/>
  <p:tag name="KSO_WM_TAG_VERSION" val="1.0"/>
  <p:tag name="KSO_WM_BEAUTIFY_FLAG" val="#wm#"/>
  <p:tag name="KSO_WM_DIAGRAM_GROUP_CODE" val="l1-1"/>
  <p:tag name="KSO_WM_UNIT_SUBTYPE" val="d"/>
  <p:tag name="KSO_WM_UNIT_TYPE" val="l_h_i"/>
  <p:tag name="KSO_WM_UNIT_INDEX" val="1_1_2"/>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28783_4*l_h_f*1_1_1"/>
  <p:tag name="KSO_WM_TEMPLATE_CATEGORY" val="diagram"/>
  <p:tag name="KSO_WM_TEMPLATE_INDEX" val="20228783"/>
  <p:tag name="KSO_WM_UNIT_LAYERLEVEL" val="1_1_1"/>
  <p:tag name="KSO_WM_TAG_VERSION" val="1.0"/>
  <p:tag name="KSO_WM_BEAUTIFY_FLAG" val="#wm#"/>
  <p:tag name="KSO_WM_UNIT_SUBTYPE" val="a"/>
  <p:tag name="KSO_WM_UNIT_PRESET_TEXT" val="点击此处添加正文"/>
  <p:tag name="KSO_WM_UNIT_NOCLEAR" val="0"/>
  <p:tag name="KSO_WM_DIAGRAM_GROUP_CODE" val="l1-1"/>
  <p:tag name="KSO_WM_UNIT_TYPE" val="l_h_f"/>
  <p:tag name="KSO_WM_UNIT_INDEX" val="1_1_1"/>
  <p:tag name="KSO_WM_UNIT_TEXT_FILL_FORE_SCHEMECOLOR_INDEX_BRIGHTNESS" val="0"/>
  <p:tag name="KSO_WM_UNIT_TEXT_FILL_FORE_SCHEMECOLOR_INDEX" val="14"/>
  <p:tag name="KSO_WM_UNIT_TEXT_FILL_TYPE" val="1"/>
  <p:tag name="KSO_WM_UNIT_USESOURCEFORMAT_APPLY" val="1"/>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28783_4*l_h_f*1_2_1"/>
  <p:tag name="KSO_WM_TEMPLATE_CATEGORY" val="diagram"/>
  <p:tag name="KSO_WM_TEMPLATE_INDEX" val="20228783"/>
  <p:tag name="KSO_WM_UNIT_LAYERLEVEL" val="1_1_1"/>
  <p:tag name="KSO_WM_TAG_VERSION" val="1.0"/>
  <p:tag name="KSO_WM_BEAUTIFY_FLAG" val="#wm#"/>
  <p:tag name="KSO_WM_UNIT_SUBTYPE" val="a"/>
  <p:tag name="KSO_WM_UNIT_PRESET_TEXT" val="点击此处添加正文"/>
  <p:tag name="KSO_WM_UNIT_NOCLEAR" val="0"/>
  <p:tag name="KSO_WM_DIAGRAM_GROUP_CODE" val="l1-1"/>
  <p:tag name="KSO_WM_UNIT_TYPE" val="l_h_f"/>
  <p:tag name="KSO_WM_UNIT_INDEX" val="1_2_1"/>
  <p:tag name="KSO_WM_UNIT_TEXT_FILL_FORE_SCHEMECOLOR_INDEX_BRIGHTNESS" val="0"/>
  <p:tag name="KSO_WM_UNIT_TEXT_FILL_FORE_SCHEMECOLOR_INDEX" val="5"/>
  <p:tag name="KSO_WM_UNIT_TEXT_FILL_TYPE" val="1"/>
  <p:tag name="KSO_WM_UNIT_USESOURCEFORMAT_APPLY" val="1"/>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28783_4*l_h_i*1_5_1"/>
  <p:tag name="KSO_WM_TEMPLATE_CATEGORY" val="diagram"/>
  <p:tag name="KSO_WM_TEMPLATE_INDEX" val="20228783"/>
  <p:tag name="KSO_WM_UNIT_LAYERLEVEL" val="1_1_1"/>
  <p:tag name="KSO_WM_TAG_VERSION" val="1.0"/>
  <p:tag name="KSO_WM_BEAUTIFY_FLAG" val="#wm#"/>
  <p:tag name="KSO_WM_DIAGRAM_GROUP_CODE" val="l1-1"/>
  <p:tag name="KSO_WM_UNIT_TYPE" val="l_h_i"/>
  <p:tag name="KSO_WM_UNIT_INDEX" val="1_5_1"/>
  <p:tag name="KSO_WM_UNIT_FILL_FORE_SCHEMECOLOR_INDEX_BRIGHTNESS" val="0"/>
  <p:tag name="KSO_WM_UNIT_FILL_FORE_SCHEMECOLOR_INDEX" val="5"/>
  <p:tag name="KSO_WM_UNIT_FILL_TYPE" val="1"/>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_1*i*1"/>
  <p:tag name="KSO_WM_UNIT_LAYERLEVEL" val="1"/>
  <p:tag name="KSO_WM_TAG_VERSION" val="1.0"/>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28783_4*l_h_i*1_5_3"/>
  <p:tag name="KSO_WM_TEMPLATE_CATEGORY" val="diagram"/>
  <p:tag name="KSO_WM_TEMPLATE_INDEX" val="20228783"/>
  <p:tag name="KSO_WM_UNIT_LAYERLEVEL" val="1_1_1"/>
  <p:tag name="KSO_WM_TAG_VERSION" val="1.0"/>
  <p:tag name="KSO_WM_BEAUTIFY_FLAG" val="#wm#"/>
  <p:tag name="KSO_WM_DIAGRAM_GROUP_CODE" val="l1-1"/>
  <p:tag name="KSO_WM_UNIT_TYPE" val="l_h_i"/>
  <p:tag name="KSO_WM_UNIT_INDEX" val="1_5_3"/>
  <p:tag name="KSO_WM_UNIT_FILL_FORE_SCHEMECOLOR_INDEX_BRIGHTNESS" val="0"/>
  <p:tag name="KSO_WM_UNIT_FILL_FORE_SCHEMECOLOR_INDEX" val="14"/>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USESOURCEFORMAT_APPLY" val="1"/>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28783_4*l_h_i*1_5_2"/>
  <p:tag name="KSO_WM_TEMPLATE_CATEGORY" val="diagram"/>
  <p:tag name="KSO_WM_TEMPLATE_INDEX" val="20228783"/>
  <p:tag name="KSO_WM_UNIT_LAYERLEVEL" val="1_1_1"/>
  <p:tag name="KSO_WM_TAG_VERSION" val="1.0"/>
  <p:tag name="KSO_WM_BEAUTIFY_FLAG" val="#wm#"/>
  <p:tag name="KSO_WM_DIAGRAM_GROUP_CODE" val="l1-1"/>
  <p:tag name="KSO_WM_UNIT_SUBTYPE" val="d"/>
  <p:tag name="KSO_WM_UNIT_TYPE" val="l_h_i"/>
  <p:tag name="KSO_WM_UNIT_INDEX" val="1_5_2"/>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28783_4*l_h_i*1_4_1"/>
  <p:tag name="KSO_WM_TEMPLATE_CATEGORY" val="diagram"/>
  <p:tag name="KSO_WM_TEMPLATE_INDEX" val="20228783"/>
  <p:tag name="KSO_WM_UNIT_LAYERLEVEL" val="1_1_1"/>
  <p:tag name="KSO_WM_TAG_VERSION" val="1.0"/>
  <p:tag name="KSO_WM_BEAUTIFY_FLAG" val="#wm#"/>
  <p:tag name="KSO_WM_DIAGRAM_GROUP_CODE" val="l1-1"/>
  <p:tag name="KSO_WM_UNIT_TYPE" val="l_h_i"/>
  <p:tag name="KSO_WM_UNIT_INDEX" val="1_4_1"/>
  <p:tag name="KSO_WM_UNIT_FILL_FORE_SCHEMECOLOR_INDEX_BRIGHTNESS" val="0"/>
  <p:tag name="KSO_WM_UNIT_FILL_FORE_SCHEMECOLOR_INDEX" val="14"/>
  <p:tag name="KSO_WM_UNIT_FILL_TYPE" val="1"/>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28783_4*l_h_i*1_4_3"/>
  <p:tag name="KSO_WM_TEMPLATE_CATEGORY" val="diagram"/>
  <p:tag name="KSO_WM_TEMPLATE_INDEX" val="20228783"/>
  <p:tag name="KSO_WM_UNIT_LAYERLEVEL" val="1_1_1"/>
  <p:tag name="KSO_WM_TAG_VERSION" val="1.0"/>
  <p:tag name="KSO_WM_BEAUTIFY_FLAG" val="#wm#"/>
  <p:tag name="KSO_WM_DIAGRAM_GROUP_CODE" val="l1-1"/>
  <p:tag name="KSO_WM_UNIT_TYPE" val="l_h_i"/>
  <p:tag name="KSO_WM_UNIT_INDEX" val="1_4_3"/>
  <p:tag name="KSO_WM_UNIT_FILL_FORE_SCHEMECOLOR_INDEX_BRIGHTNESS" val="0"/>
  <p:tag name="KSO_WM_UNIT_FILL_FORE_SCHEMECOLOR_INDEX" val="14"/>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USESOURCEFORMAT_APPLY" val="1"/>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28783_4*l_h_i*1_4_2"/>
  <p:tag name="KSO_WM_TEMPLATE_CATEGORY" val="diagram"/>
  <p:tag name="KSO_WM_TEMPLATE_INDEX" val="20228783"/>
  <p:tag name="KSO_WM_UNIT_LAYERLEVEL" val="1_1_1"/>
  <p:tag name="KSO_WM_TAG_VERSION" val="1.0"/>
  <p:tag name="KSO_WM_BEAUTIFY_FLAG" val="#wm#"/>
  <p:tag name="KSO_WM_DIAGRAM_GROUP_CODE" val="l1-1"/>
  <p:tag name="KSO_WM_UNIT_SUBTYPE" val="d"/>
  <p:tag name="KSO_WM_UNIT_TYPE" val="l_h_i"/>
  <p:tag name="KSO_WM_UNIT_INDEX" val="1_4_2"/>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28783_4*l_h_f*1_4_1"/>
  <p:tag name="KSO_WM_TEMPLATE_CATEGORY" val="diagram"/>
  <p:tag name="KSO_WM_TEMPLATE_INDEX" val="20228783"/>
  <p:tag name="KSO_WM_UNIT_LAYERLEVEL" val="1_1_1"/>
  <p:tag name="KSO_WM_TAG_VERSION" val="1.0"/>
  <p:tag name="KSO_WM_BEAUTIFY_FLAG" val="#wm#"/>
  <p:tag name="KSO_WM_UNIT_SUBTYPE" val="a"/>
  <p:tag name="KSO_WM_UNIT_PRESET_TEXT" val="点击此处添加正文"/>
  <p:tag name="KSO_WM_UNIT_NOCLEAR" val="0"/>
  <p:tag name="KSO_WM_DIAGRAM_GROUP_CODE" val="l1-1"/>
  <p:tag name="KSO_WM_UNIT_TYPE" val="l_h_f"/>
  <p:tag name="KSO_WM_UNIT_INDEX" val="1_4_1"/>
  <p:tag name="KSO_WM_UNIT_TEXT_FILL_FORE_SCHEMECOLOR_INDEX_BRIGHTNESS" val="0"/>
  <p:tag name="KSO_WM_UNIT_TEXT_FILL_FORE_SCHEMECOLOR_INDEX" val="5"/>
  <p:tag name="KSO_WM_UNIT_TEXT_FILL_TYPE" val="1"/>
  <p:tag name="KSO_WM_UNIT_USESOURCEFORMAT_APPLY" val="1"/>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28783_4*l_h_f*1_5_1"/>
  <p:tag name="KSO_WM_TEMPLATE_CATEGORY" val="diagram"/>
  <p:tag name="KSO_WM_TEMPLATE_INDEX" val="20228783"/>
  <p:tag name="KSO_WM_UNIT_LAYERLEVEL" val="1_1_1"/>
  <p:tag name="KSO_WM_TAG_VERSION" val="1.0"/>
  <p:tag name="KSO_WM_BEAUTIFY_FLAG" val="#wm#"/>
  <p:tag name="KSO_WM_UNIT_SUBTYPE" val="a"/>
  <p:tag name="KSO_WM_UNIT_PRESET_TEXT" val="点击此处添加正文"/>
  <p:tag name="KSO_WM_UNIT_NOCLEAR" val="0"/>
  <p:tag name="KSO_WM_DIAGRAM_GROUP_CODE" val="l1-1"/>
  <p:tag name="KSO_WM_UNIT_TYPE" val="l_h_f"/>
  <p:tag name="KSO_WM_UNIT_INDEX" val="1_5_1"/>
  <p:tag name="KSO_WM_UNIT_TEXT_FILL_FORE_SCHEMECOLOR_INDEX_BRIGHTNESS" val="0"/>
  <p:tag name="KSO_WM_UNIT_TEXT_FILL_FORE_SCHEMECOLOR_INDEX" val="14"/>
  <p:tag name="KSO_WM_UNIT_TEXT_FILL_TYPE" val="1"/>
  <p:tag name="KSO_WM_UNIT_USESOURCEFORMAT_APPLY" val="1"/>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28783_4*l_h_f*1_3_1"/>
  <p:tag name="KSO_WM_TEMPLATE_CATEGORY" val="diagram"/>
  <p:tag name="KSO_WM_TEMPLATE_INDEX" val="20228783"/>
  <p:tag name="KSO_WM_UNIT_LAYERLEVEL" val="1_1_1"/>
  <p:tag name="KSO_WM_TAG_VERSION" val="1.0"/>
  <p:tag name="KSO_WM_BEAUTIFY_FLAG" val="#wm#"/>
  <p:tag name="KSO_WM_UNIT_SUBTYPE" val="a"/>
  <p:tag name="KSO_WM_UNIT_PRESET_TEXT" val="点击此处添加正文"/>
  <p:tag name="KSO_WM_UNIT_NOCLEAR" val="0"/>
  <p:tag name="KSO_WM_DIAGRAM_GROUP_CODE" val="l1-1"/>
  <p:tag name="KSO_WM_UNIT_TYPE" val="l_h_f"/>
  <p:tag name="KSO_WM_UNIT_INDEX" val="1_3_1"/>
  <p:tag name="KSO_WM_UNIT_TEXT_FILL_FORE_SCHEMECOLOR_INDEX_BRIGHTNESS" val="0"/>
  <p:tag name="KSO_WM_UNIT_TEXT_FILL_FORE_SCHEMECOLOR_INDEX" val="14"/>
  <p:tag name="KSO_WM_UNIT_TEXT_FILL_TYPE" val="1"/>
  <p:tag name="KSO_WM_UNIT_USESOURCEFORMAT_APPLY" val="1"/>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28783_4*l_h_f*1_1_1"/>
  <p:tag name="KSO_WM_TEMPLATE_CATEGORY" val="diagram"/>
  <p:tag name="KSO_WM_TEMPLATE_INDEX" val="20228783"/>
  <p:tag name="KSO_WM_UNIT_LAYERLEVEL" val="1_1_1"/>
  <p:tag name="KSO_WM_TAG_VERSION" val="1.0"/>
  <p:tag name="KSO_WM_BEAUTIFY_FLAG" val="#wm#"/>
  <p:tag name="KSO_WM_UNIT_SUBTYPE" val="a"/>
  <p:tag name="KSO_WM_UNIT_PRESET_TEXT" val="点击此处添加正文"/>
  <p:tag name="KSO_WM_UNIT_NOCLEAR" val="0"/>
  <p:tag name="KSO_WM_DIAGRAM_GROUP_CODE" val="l1-1"/>
  <p:tag name="KSO_WM_UNIT_TYPE" val="l_h_f"/>
  <p:tag name="KSO_WM_UNIT_INDEX" val="1_1_1"/>
  <p:tag name="KSO_WM_UNIT_TEXT_FILL_FORE_SCHEMECOLOR_INDEX_BRIGHTNESS" val="0"/>
  <p:tag name="KSO_WM_UNIT_TEXT_FILL_FORE_SCHEMECOLOR_INDEX" val="14"/>
  <p:tag name="KSO_WM_UNIT_TEXT_FILL_TYPE" val="1"/>
  <p:tag name="KSO_WM_UNIT_USESOURCEFORMAT_APPLY" val="1"/>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28783_4*l_h_f*1_2_1"/>
  <p:tag name="KSO_WM_TEMPLATE_CATEGORY" val="diagram"/>
  <p:tag name="KSO_WM_TEMPLATE_INDEX" val="20228783"/>
  <p:tag name="KSO_WM_UNIT_LAYERLEVEL" val="1_1_1"/>
  <p:tag name="KSO_WM_TAG_VERSION" val="1.0"/>
  <p:tag name="KSO_WM_BEAUTIFY_FLAG" val="#wm#"/>
  <p:tag name="KSO_WM_UNIT_SUBTYPE" val="a"/>
  <p:tag name="KSO_WM_UNIT_PRESET_TEXT" val="点击此处添加正文"/>
  <p:tag name="KSO_WM_UNIT_NOCLEAR" val="0"/>
  <p:tag name="KSO_WM_DIAGRAM_GROUP_CODE" val="l1-1"/>
  <p:tag name="KSO_WM_UNIT_TYPE" val="l_h_f"/>
  <p:tag name="KSO_WM_UNIT_INDEX" val="1_2_1"/>
  <p:tag name="KSO_WM_UNIT_TEXT_FILL_FORE_SCHEMECOLOR_INDEX_BRIGHTNESS" val="0"/>
  <p:tag name="KSO_WM_UNIT_TEXT_FILL_FORE_SCHEMECOLOR_INDEX" val="5"/>
  <p:tag name="KSO_WM_UNIT_TEXT_FILL_TYPE" val="1"/>
  <p:tag name="KSO_WM_UNIT_USESOURCEFORMAT_APPLY" val="1"/>
</p:tagLst>
</file>

<file path=ppt/tags/tag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添加文档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1*a*1"/>
  <p:tag name="KSO_WM_UNIT_LAYERLEVEL" val="1"/>
  <p:tag name="KSO_WM_TAG_VERSION" val="1.0"/>
  <p:tag name="KSO_WM_BEAUTIFY_FLAG" val="#wm#"/>
  <p:tag name="KSO_WM_UNIT_CONTENT_GROUP_TYPE" val="contentchip"/>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28783_4*l_h_f*1_4_1"/>
  <p:tag name="KSO_WM_TEMPLATE_CATEGORY" val="diagram"/>
  <p:tag name="KSO_WM_TEMPLATE_INDEX" val="20228783"/>
  <p:tag name="KSO_WM_UNIT_LAYERLEVEL" val="1_1_1"/>
  <p:tag name="KSO_WM_TAG_VERSION" val="1.0"/>
  <p:tag name="KSO_WM_BEAUTIFY_FLAG" val="#wm#"/>
  <p:tag name="KSO_WM_UNIT_SUBTYPE" val="a"/>
  <p:tag name="KSO_WM_UNIT_PRESET_TEXT" val="点击此处添加正文"/>
  <p:tag name="KSO_WM_UNIT_NOCLEAR" val="0"/>
  <p:tag name="KSO_WM_DIAGRAM_GROUP_CODE" val="l1-1"/>
  <p:tag name="KSO_WM_UNIT_TYPE" val="l_h_f"/>
  <p:tag name="KSO_WM_UNIT_INDEX" val="1_4_1"/>
  <p:tag name="KSO_WM_UNIT_TEXT_FILL_FORE_SCHEMECOLOR_INDEX_BRIGHTNESS" val="0"/>
  <p:tag name="KSO_WM_UNIT_TEXT_FILL_FORE_SCHEMECOLOR_INDEX" val="5"/>
  <p:tag name="KSO_WM_UNIT_TEXT_FILL_TYPE" val="1"/>
  <p:tag name="KSO_WM_UNIT_USESOURCEFORMAT_APPLY" val="1"/>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28783_4*l_h_f*1_5_1"/>
  <p:tag name="KSO_WM_TEMPLATE_CATEGORY" val="diagram"/>
  <p:tag name="KSO_WM_TEMPLATE_INDEX" val="20228783"/>
  <p:tag name="KSO_WM_UNIT_LAYERLEVEL" val="1_1_1"/>
  <p:tag name="KSO_WM_TAG_VERSION" val="1.0"/>
  <p:tag name="KSO_WM_BEAUTIFY_FLAG" val="#wm#"/>
  <p:tag name="KSO_WM_UNIT_SUBTYPE" val="a"/>
  <p:tag name="KSO_WM_UNIT_PRESET_TEXT" val="点击此处添加正文"/>
  <p:tag name="KSO_WM_UNIT_NOCLEAR" val="0"/>
  <p:tag name="KSO_WM_DIAGRAM_GROUP_CODE" val="l1-1"/>
  <p:tag name="KSO_WM_UNIT_TYPE" val="l_h_f"/>
  <p:tag name="KSO_WM_UNIT_INDEX" val="1_5_1"/>
  <p:tag name="KSO_WM_UNIT_TEXT_FILL_FORE_SCHEMECOLOR_INDEX_BRIGHTNESS" val="0"/>
  <p:tag name="KSO_WM_UNIT_TEXT_FILL_FORE_SCHEMECOLOR_INDEX" val="14"/>
  <p:tag name="KSO_WM_UNIT_TEXT_FILL_TYPE" val="1"/>
  <p:tag name="KSO_WM_UNIT_USESOURCEFORMAT_APPLY" val="1"/>
</p:tagLst>
</file>

<file path=ppt/tags/tag92.xml><?xml version="1.0" encoding="utf-8"?>
<p:tagLst xmlns:a="http://schemas.openxmlformats.org/drawingml/2006/main" xmlns:r="http://schemas.openxmlformats.org/officeDocument/2006/relationships" xmlns:p="http://schemas.openxmlformats.org/presentationml/2006/main">
  <p:tag name="KSO_WM_SLIDE_ID" val="diagram20220059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9"/>
  <p:tag name="KSO_WM_SLIDE_TYPE" val="text"/>
  <p:tag name="KSO_WM_SLIDE_SUBTYPE" val="picTxt"/>
  <p:tag name="KSO_WM_SLIDE_LAYOUTTYPE" val="topbottom"/>
  <p:tag name="KSO_WM_SLIDE_SIZE" val="888*504"/>
  <p:tag name="KSO_WM_SLIDE_POSITION" val="36*12"/>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3-08-17T17:11:22&quot;,&quot;maxSize&quot;:{&quot;size1&quot;:22.2},&quot;minSize&quot;:{&quot;size1&quot;:13.5},&quot;normalSize&quot;:{&quot;size1&quot;:13.5},&quot;subLayout&quot;:[{&quot;id&quot;:&quot;2023-08-17T17:11:22&quot;,&quot;margin&quot;:{&quot;bottom&quot;:0.025999998673796654,&quot;left&quot;:2.117000102996826,&quot;right&quot;:1.2699999809265137,&quot;top&quot;:0.4230000376701355},&quot;type&quot;:0},{&quot;id&quot;:&quot;2023-08-17T17:11:22&quot;,&quot;margin&quot;:{&quot;bottom&quot;:0.847000002861023,&quot;left&quot;:1.2790000438690186,&quot;right&quot;:1.2609999179840088,&quot;top&quot;:0.3970000147819519},&quot;type&quot;:0}],&quot;type&quot;:0}"/>
  <p:tag name="KSO_WM_SLIDE_RATIO" val="1.777778"/>
  <p:tag name="KSO_WM_SLIDE_BACKGROUND" val="[&quot;general&quot;]"/>
  <p:tag name="KSO_WM_SLIDE_BACKGROUND_TYPE" val="general"/>
  <p:tag name="KSO_WM_SLIDE_BK_DARK_LIGHT" val=""/>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20059_1*a*1"/>
  <p:tag name="KSO_WM_TEMPLATE_CATEGORY" val="diagram"/>
  <p:tag name="KSO_WM_TEMPLATE_INDEX" val="20220059"/>
  <p:tag name="KSO_WM_UNIT_LAYERLEVEL" val="1"/>
  <p:tag name="KSO_WM_TAG_VERSION" val="1.0"/>
  <p:tag name="KSO_WM_BEAUTIFY_FLAG" val="#wm#"/>
  <p:tag name="KSO_WM_UNIT_ISCONTENTSTITLE" val="0"/>
  <p:tag name="KSO_WM_UNIT_ISNUMDGMTITLE" val="0"/>
  <p:tag name="KSO_WM_UNIT_PRESET_TEXT" val="简约上下导航版"/>
  <p:tag name="KSO_WM_UNIT_NOCLEAR" val="0"/>
  <p:tag name="KSO_WM_UNIT_VALUE" val="27"/>
  <p:tag name="KSO_WM_UNIT_TYPE" val="a"/>
  <p:tag name="KSO_WM_UNIT_INDEX" val="1"/>
  <p:tag name="KSO_WM_UNIT_BLOCK" val="0"/>
  <p:tag name="KSO_WM_UNIT_SM_LIMIT_TYPE" val="2"/>
  <p:tag name="KSO_WM_UNIT_DEC_AREA_ID" val="e98b3a31ebe84ee79486e9f4651df9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15"/>
  <p:tag name="KSO_WM_UNIT_TEXT_FILL_FORE_SCHEMECOLOR_INDEX" val="13"/>
  <p:tag name="KSO_WM_UNIT_TEXT_FILL_TYPE" val="1"/>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20059_1*i*1"/>
  <p:tag name="KSO_WM_TEMPLATE_CATEGORY" val="diagram"/>
  <p:tag name="KSO_WM_TEMPLATE_INDEX" val="20220059"/>
  <p:tag name="KSO_WM_UNIT_LAYERLEVEL" val="1"/>
  <p:tag name="KSO_WM_TAG_VERSION" val="1.0"/>
  <p:tag name="KSO_WM_BEAUTIFY_FLAG" val="#wm#"/>
  <p:tag name="KSO_WM_UNIT_TYPE" val="i"/>
  <p:tag name="KSO_WM_UNIT_INDEX" val="1"/>
  <p:tag name="KSO_WM_UNIT_BLOCK" val="0"/>
  <p:tag name="KSO_WM_UNIT_SM_LIMIT_TYPE" val="4"/>
  <p:tag name="KSO_WM_UNIT_DEC_AREA_ID" val="676342c3ba794cb88f6857f432bf3175"/>
  <p:tag name="KSO_WM_UNIT_DECORATE_INFO" val="{&quot;ReferentInfo&quot;:{&quot;Id&quot;:&quot;e98b3a31ebe84ee79486e9f4651df90b&quot;,&quot;X&quot;:{&quot;Pos&quot;:0},&quot;Y&quot;:{&quot;Pos&quot;:1}},&quot;DecorateInfoX&quot;:{&quot;Pos&quot;:2,&quot;IsAbs&quot;:true},&quot;DecorateInfoY&quot;:{&quot;Pos&quot;:1,&quot;IsAbs&quot;:true},&quot;DecorateInfoW&quot;:{&quot;IsAbs&quot;:true},&quot;DecorateInfoH&quot;:{&quot;IsAbs&quot;:false},&quot;whChangeMode&quot;:0}"/>
  <p:tag name="KSO_WM_UNIT_LINE_FORE_SCHEMECOLOR_INDEX_BRIGHTNESS" val="0"/>
  <p:tag name="KSO_WM_UNIT_LINE_FORE_SCHEMECOLOR_INDEX" val="5"/>
  <p:tag name="KSO_WM_UNIT_LINE_FILL_TYPE" val="2"/>
</p:tagLst>
</file>

<file path=ppt/tags/tag95.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3"/>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68835_3*q_h_f*1_1_1"/>
  <p:tag name="KSO_WM_TEMPLATE_CATEGORY" val="diagram"/>
  <p:tag name="KSO_WM_TEMPLATE_INDEX" val="20168835"/>
  <p:tag name="KSO_WM_UNIT_LAYERLEVEL" val="1_1_1"/>
  <p:tag name="KSO_WM_TAG_VERSION" val="1.0"/>
  <p:tag name="KSO_WM_BEAUTIFY_FLAG" val="#wm#"/>
  <p:tag name="KSO_WM_UNIT_PRESET_TEXT" val="单击添加文本内容"/>
  <p:tag name="KSO_WM_UNIT_TEXT_FILL_FORE_SCHEMECOLOR_INDEX_BRIGHTNESS" val="0.25"/>
  <p:tag name="KSO_WM_UNIT_TEXT_FILL_FORE_SCHEMECOLOR_INDEX" val="13"/>
  <p:tag name="KSO_WM_UNIT_TEXT_FILL_TYPE" val="1"/>
  <p:tag name="KSO_WM_UNIT_USESOURCEFORMAT_APPLY" val="1"/>
</p:tagLst>
</file>

<file path=ppt/tags/tag96.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3"/>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68835_3*q_h_f*1_2_1"/>
  <p:tag name="KSO_WM_TEMPLATE_CATEGORY" val="diagram"/>
  <p:tag name="KSO_WM_TEMPLATE_INDEX" val="20168835"/>
  <p:tag name="KSO_WM_UNIT_LAYERLEVEL" val="1_1_1"/>
  <p:tag name="KSO_WM_TAG_VERSION" val="1.0"/>
  <p:tag name="KSO_WM_BEAUTIFY_FLAG" val="#wm#"/>
  <p:tag name="KSO_WM_UNIT_PRESET_TEXT" val="单击添加文本内容"/>
  <p:tag name="KSO_WM_UNIT_TEXT_FILL_FORE_SCHEMECOLOR_INDEX_BRIGHTNESS" val="0.25"/>
  <p:tag name="KSO_WM_UNIT_TEXT_FILL_FORE_SCHEMECOLOR_INDEX" val="13"/>
  <p:tag name="KSO_WM_UNIT_TEXT_FILL_TYPE" val="1"/>
  <p:tag name="KSO_WM_UNIT_USESOURCEFORMAT_APPLY" val="1"/>
</p:tagLst>
</file>

<file path=ppt/tags/tag97.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3"/>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68835_3*q_h_f*1_3_1"/>
  <p:tag name="KSO_WM_TEMPLATE_CATEGORY" val="diagram"/>
  <p:tag name="KSO_WM_TEMPLATE_INDEX" val="20168835"/>
  <p:tag name="KSO_WM_UNIT_LAYERLEVEL" val="1_1_1"/>
  <p:tag name="KSO_WM_TAG_VERSION" val="1.0"/>
  <p:tag name="KSO_WM_BEAUTIFY_FLAG" val="#wm#"/>
  <p:tag name="KSO_WM_UNIT_PRESET_TEXT" val="单击添加文本内容"/>
  <p:tag name="KSO_WM_UNIT_TEXT_FILL_FORE_SCHEMECOLOR_INDEX_BRIGHTNESS" val="0.25"/>
  <p:tag name="KSO_WM_UNIT_TEXT_FILL_FORE_SCHEMECOLOR_INDEX" val="13"/>
  <p:tag name="KSO_WM_UNIT_TEXT_FILL_TYPE" val="1"/>
  <p:tag name="KSO_WM_UNIT_USESOURCEFORMAT_APPLY" val="1"/>
</p:tagLst>
</file>

<file path=ppt/tags/tag98.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3"/>
  <p:tag name="KSO_WM_UNIT_HIGHLIGHT" val="0"/>
  <p:tag name="KSO_WM_UNIT_COMPATIBLE" val="0"/>
  <p:tag name="KSO_WM_UNIT_DIAGRAM_ISNUMVISUAL" val="0"/>
  <p:tag name="KSO_WM_UNIT_DIAGRAM_ISREFERUNIT" val="0"/>
  <p:tag name="KSO_WM_DIAGRAM_GROUP_CODE" val="q1-1"/>
  <p:tag name="KSO_WM_UNIT_TYPE" val="q_h_f"/>
  <p:tag name="KSO_WM_UNIT_INDEX" val="1_5_1"/>
  <p:tag name="KSO_WM_UNIT_ID" val="diagram20168835_3*q_h_f*1_5_1"/>
  <p:tag name="KSO_WM_TEMPLATE_CATEGORY" val="diagram"/>
  <p:tag name="KSO_WM_TEMPLATE_INDEX" val="20168835"/>
  <p:tag name="KSO_WM_UNIT_LAYERLEVEL" val="1_1_1"/>
  <p:tag name="KSO_WM_TAG_VERSION" val="1.0"/>
  <p:tag name="KSO_WM_BEAUTIFY_FLAG" val="#wm#"/>
  <p:tag name="KSO_WM_UNIT_PRESET_TEXT" val="单击添加文本内容"/>
  <p:tag name="KSO_WM_UNIT_TEXT_FILL_FORE_SCHEMECOLOR_INDEX_BRIGHTNESS" val="0.25"/>
  <p:tag name="KSO_WM_UNIT_TEXT_FILL_FORE_SCHEMECOLOR_INDEX" val="13"/>
  <p:tag name="KSO_WM_UNIT_TEXT_FILL_TYPE" val="1"/>
  <p:tag name="KSO_WM_UNIT_USESOURCEFORMAT_APPLY" val="1"/>
</p:tagLst>
</file>

<file path=ppt/tags/tag99.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3"/>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168835_3*q_h_f*1_4_1"/>
  <p:tag name="KSO_WM_TEMPLATE_CATEGORY" val="diagram"/>
  <p:tag name="KSO_WM_TEMPLATE_INDEX" val="20168835"/>
  <p:tag name="KSO_WM_UNIT_LAYERLEVEL" val="1_1_1"/>
  <p:tag name="KSO_WM_TAG_VERSION" val="1.0"/>
  <p:tag name="KSO_WM_BEAUTIFY_FLAG" val="#wm#"/>
  <p:tag name="KSO_WM_UNIT_PRESET_TEXT" val="单击添加文本内容"/>
  <p:tag name="KSO_WM_UNIT_TEXT_FILL_FORE_SCHEMECOLOR_INDEX_BRIGHTNESS" val="0.25"/>
  <p:tag name="KSO_WM_UNIT_TEXT_FILL_FORE_SCHEMECOLOR_INDEX" val="13"/>
  <p:tag name="KSO_WM_UNIT_TEXT_FILL_TYPE" val="1"/>
  <p:tag name="KSO_WM_UNIT_USESOURCEFORMAT_APPLY" val="1"/>
</p:tagLst>
</file>

<file path=ppt/theme/theme1.xml><?xml version="1.0" encoding="utf-8"?>
<a:theme xmlns:a="http://schemas.openxmlformats.org/drawingml/2006/main" name="Office 主题">
  <a:themeElements>
    <a:clrScheme name="A26-沙茶色">
      <a:dk1>
        <a:srgbClr val="363636"/>
      </a:dk1>
      <a:lt1>
        <a:srgbClr val="FFFFFF"/>
      </a:lt1>
      <a:dk2>
        <a:srgbClr val="3B3C3F"/>
      </a:dk2>
      <a:lt2>
        <a:srgbClr val="FFFFFF"/>
      </a:lt2>
      <a:accent1>
        <a:srgbClr val="EEC899"/>
      </a:accent1>
      <a:accent2>
        <a:srgbClr val="E09A45"/>
      </a:accent2>
      <a:accent3>
        <a:srgbClr val="EEC899"/>
      </a:accent3>
      <a:accent4>
        <a:srgbClr val="E09A45"/>
      </a:accent4>
      <a:accent5>
        <a:srgbClr val="EEC899"/>
      </a:accent5>
      <a:accent6>
        <a:srgbClr val="E09A45"/>
      </a:accent6>
      <a:hlink>
        <a:srgbClr val="F33B48"/>
      </a:hlink>
      <a:folHlink>
        <a:srgbClr val="FFC000"/>
      </a:folHlink>
    </a:clrScheme>
    <a:fontScheme name="MiSans">
      <a:majorFont>
        <a:latin typeface="MiSans Heavy"/>
        <a:ea typeface="MiSans Heavy"/>
        <a:cs typeface=""/>
      </a:majorFont>
      <a:minorFont>
        <a:latin typeface="MiSans Normal"/>
        <a:ea typeface="MiSans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a:solidFill>
            <a:srgbClr val="DCD6CA"/>
          </a:solidFill>
          <a:prstDash val="solid"/>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530</TotalTime>
  <Words>1295</Words>
  <Application>Microsoft Office PowerPoint</Application>
  <PresentationFormat>宽屏</PresentationFormat>
  <Paragraphs>208</Paragraphs>
  <Slides>19</Slides>
  <Notes>19</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19</vt:i4>
      </vt:variant>
    </vt:vector>
  </HeadingPairs>
  <TitlesOfParts>
    <vt:vector size="33" baseType="lpstr">
      <vt:lpstr>Calibri</vt:lpstr>
      <vt:lpstr>MiSans</vt:lpstr>
      <vt:lpstr>MiSans Heavy</vt:lpstr>
      <vt:lpstr>MiSans Normal</vt:lpstr>
      <vt:lpstr>OPPOSans H</vt:lpstr>
      <vt:lpstr>OPPOSans M</vt:lpstr>
      <vt:lpstr>Segoe UI Light</vt:lpstr>
      <vt:lpstr>阿里巴巴普惠体 2.0 55 Regular</vt:lpstr>
      <vt:lpstr>阿里巴巴普惠体 2.0 65 Medium</vt:lpstr>
      <vt:lpstr>阿里巴巴普惠体 B</vt:lpstr>
      <vt:lpstr>思源黑体 CN Bold</vt:lpstr>
      <vt:lpstr>思源黑体 CN Light</vt:lpstr>
      <vt:lpstr>微软雅黑</vt:lpstr>
      <vt:lpstr>Office 主题</vt:lpstr>
      <vt:lpstr>这里输入标题内容</vt:lpstr>
      <vt:lpstr>目录</vt:lpstr>
      <vt:lpstr>工作回顾</vt:lpstr>
      <vt:lpstr>PowerPoint 演示文稿</vt:lpstr>
      <vt:lpstr>PowerPoint 演示文稿</vt:lpstr>
      <vt:lpstr>PowerPoint 演示文稿</vt:lpstr>
      <vt:lpstr>个人成长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感谢您的观看</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深色简约商务风总结汇报ppt模板</dc:title>
  <dc:creator>©阿东</dc:creator>
  <cp:keywords>P界达人</cp:keywords>
  <dc:description>51PPT模板网，幻灯片演示模板及素材免费下载！_x000d_
51PPT模板网 唯一访问网址：www.51pptmoban.com</dc:description>
  <cp:lastModifiedBy>51pptmoban .com</cp:lastModifiedBy>
  <cp:revision>172</cp:revision>
  <dcterms:created xsi:type="dcterms:W3CDTF">2019-06-19T02:08:00Z</dcterms:created>
  <dcterms:modified xsi:type="dcterms:W3CDTF">2023-11-13T12:38:30Z</dcterms:modified>
  <cp:contentStatus>深色简约商务风总结汇报ppt模板，www.51pptmoban.com</cp:contentStatus>
  <cp:version>51pptmoban.com（V51-111303版）</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2052-12.1.0.15120</vt:lpwstr>
  </property>
  <property fmtid="{D5CDD505-2E9C-101B-9397-08002B2CF9AE}" pid="3" name="ICV">
    <vt:lpwstr>2714BC2042754196817988410A36725A</vt:lpwstr>
  </property>
</Properties>
</file>