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.xml" ContentType="application/vnd.openxmlformats-officedocument.presentationml.tags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7.xml" ContentType="application/vnd.openxmlformats-officedocument.presentationml.tags+xml"/>
  <Override PartName="/ppt/notesSlides/notesSlide36.xml" ContentType="application/vnd.openxmlformats-officedocument.presentationml.notesSlide+xml"/>
  <Override PartName="/ppt/tags/tag8.xml" ContentType="application/vnd.openxmlformats-officedocument.presentationml.tags+xml"/>
  <Override PartName="/ppt/notesSlides/notesSlide37.xml" ContentType="application/vnd.openxmlformats-officedocument.presentationml.notesSlide+xml"/>
  <Override PartName="/ppt/tags/tag9.xml" ContentType="application/vnd.openxmlformats-officedocument.presentationml.tags+xml"/>
  <Override PartName="/ppt/notesSlides/notesSlide38.xml" ContentType="application/vnd.openxmlformats-officedocument.presentationml.notesSlide+xml"/>
  <Override PartName="/ppt/tags/tag10.xml" ContentType="application/vnd.openxmlformats-officedocument.presentationml.tags+xml"/>
  <Override PartName="/ppt/notesSlides/notesSlide39.xml" ContentType="application/vnd.openxmlformats-officedocument.presentationml.notesSlide+xml"/>
  <Override PartName="/ppt/tags/tag11.xml" ContentType="application/vnd.openxmlformats-officedocument.presentationml.tags+xml"/>
  <Override PartName="/ppt/notesSlides/notesSlide40.xml" ContentType="application/vnd.openxmlformats-officedocument.presentationml.notesSlide+xml"/>
  <Override PartName="/ppt/tags/tag12.xml" ContentType="application/vnd.openxmlformats-officedocument.presentationml.tags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5" r:id="rId2"/>
  </p:sldMasterIdLst>
  <p:notesMasterIdLst>
    <p:notesMasterId r:id="rId47"/>
  </p:notesMasterIdLst>
  <p:sldIdLst>
    <p:sldId id="617" r:id="rId3"/>
    <p:sldId id="618" r:id="rId4"/>
    <p:sldId id="619" r:id="rId5"/>
    <p:sldId id="2007578334" r:id="rId6"/>
    <p:sldId id="2007578324" r:id="rId7"/>
    <p:sldId id="2007578325" r:id="rId8"/>
    <p:sldId id="2007578326" r:id="rId9"/>
    <p:sldId id="2007578327" r:id="rId10"/>
    <p:sldId id="2007578328" r:id="rId11"/>
    <p:sldId id="2007578329" r:id="rId12"/>
    <p:sldId id="2007578330" r:id="rId13"/>
    <p:sldId id="2007578331" r:id="rId14"/>
    <p:sldId id="2007578332" r:id="rId15"/>
    <p:sldId id="2007578333" r:id="rId16"/>
    <p:sldId id="2007578336" r:id="rId17"/>
    <p:sldId id="621" r:id="rId18"/>
    <p:sldId id="622" r:id="rId19"/>
    <p:sldId id="2007578348" r:id="rId20"/>
    <p:sldId id="623" r:id="rId21"/>
    <p:sldId id="624" r:id="rId22"/>
    <p:sldId id="2007578337" r:id="rId23"/>
    <p:sldId id="631" r:id="rId24"/>
    <p:sldId id="632" r:id="rId25"/>
    <p:sldId id="2007578343" r:id="rId26"/>
    <p:sldId id="2007578314" r:id="rId27"/>
    <p:sldId id="2007578321" r:id="rId28"/>
    <p:sldId id="2007578344" r:id="rId29"/>
    <p:sldId id="2007578340" r:id="rId30"/>
    <p:sldId id="2007578346" r:id="rId31"/>
    <p:sldId id="2007578339" r:id="rId32"/>
    <p:sldId id="643" r:id="rId33"/>
    <p:sldId id="636" r:id="rId34"/>
    <p:sldId id="630" r:id="rId35"/>
    <p:sldId id="637" r:id="rId36"/>
    <p:sldId id="638" r:id="rId37"/>
    <p:sldId id="2007578313" r:id="rId38"/>
    <p:sldId id="2007578315" r:id="rId39"/>
    <p:sldId id="2007578316" r:id="rId40"/>
    <p:sldId id="2007578317" r:id="rId41"/>
    <p:sldId id="2007578318" r:id="rId42"/>
    <p:sldId id="2007578319" r:id="rId43"/>
    <p:sldId id="2007578347" r:id="rId44"/>
    <p:sldId id="1126" r:id="rId45"/>
    <p:sldId id="2007578498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2614"/>
    <a:srgbClr val="AFA497"/>
    <a:srgbClr val="FFD174"/>
    <a:srgbClr val="A9311A"/>
    <a:srgbClr val="938675"/>
    <a:srgbClr val="C3BAB1"/>
    <a:srgbClr val="D5D0C9"/>
    <a:srgbClr val="E985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9" autoAdjust="0"/>
    <p:restoredTop sz="94660"/>
  </p:normalViewPr>
  <p:slideViewPr>
    <p:cSldViewPr snapToGrid="0" snapToObjects="1">
      <p:cViewPr>
        <p:scale>
          <a:sx n="33" d="100"/>
          <a:sy n="33" d="100"/>
        </p:scale>
        <p:origin x="1752" y="11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24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fld id="{E2D20B91-AF39-4E3E-92C6-5A0377C58DBD}" type="datetimeFigureOut">
              <a:rPr lang="zh-CN" altLang="en-US" smtClean="0"/>
              <a:pPr/>
              <a:t>2023/11/13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fld id="{4B84E5B4-9349-48A1-8551-F9F9145BD6F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3855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梦源黑体 CN W27" panose="020B0200000000000000" pitchFamily="34" charset="-122"/>
        <a:ea typeface="梦源黑体 CN W27" panose="020B02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梦源黑体 CN W27" panose="020B0200000000000000" pitchFamily="34" charset="-122"/>
        <a:ea typeface="梦源黑体 CN W27" panose="020B02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梦源黑体 CN W27" panose="020B0200000000000000" pitchFamily="34" charset="-122"/>
        <a:ea typeface="梦源黑体 CN W27" panose="020B02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梦源黑体 CN W27" panose="020B0200000000000000" pitchFamily="34" charset="-122"/>
        <a:ea typeface="梦源黑体 CN W27" panose="020B02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梦源黑体 CN W27" panose="020B0200000000000000" pitchFamily="34" charset="-122"/>
        <a:ea typeface="梦源黑体 CN W27" panose="020B02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175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14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172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2461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3427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887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78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523949">
              <a:spcBef>
                <a:spcPts val="510"/>
              </a:spcBef>
            </a:pPr>
            <a:endParaRPr lang="zh-CN" altLang="en-US" sz="1200" spc="-185" dirty="0">
              <a:latin typeface="梦源黑体 CN W17" panose="020B0200000000000000" pitchFamily="34" charset="-122"/>
              <a:ea typeface="梦源黑体 CN W17" panose="020B0200000000000000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75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2980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734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583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0794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6269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2483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745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7695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6876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0717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442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490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8951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84E5B4-9349-48A1-8551-F9F9145BD6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0077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022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573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6670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7885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2371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2685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6871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49329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478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613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028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03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7734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8073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1849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837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748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01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16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4E5B4-9349-48A1-8551-F9F9145BD6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980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AE6A70-C4CD-4C90-982A-DD882EC35D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4D0FDBD-CCDB-003C-B940-F9FFCEA344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C74A16-8517-1627-5C71-5E3BF4090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BBF89A-1D52-67C1-24E4-9378AF611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A111DF-76EB-554B-B9FD-B1893E165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815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CB6626-17F3-5BED-9ECD-5C76FA145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CAAC7E-D3D6-601E-7E36-9FBDFB9063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4A9A64-2C24-72A2-634C-5C9BF8B95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FF4B47-8A23-4836-16E7-D2A88AABB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0E2F1A-A232-15B7-BE43-41453668B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7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9C52ECC-34B6-B554-44D0-B254F7EC70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402DB00-107B-2B6B-EEAD-01A8C15894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7500A9-ED0A-CCEB-8471-6A11BE95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88E42A-E6F6-D18B-AC1B-26E7BA035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A431EE-BCA2-9F59-F589-D411BD7A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944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911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id="{13BD46F7-58F1-4619-A9BF-6E8F98AFB8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14218" y="3334181"/>
            <a:ext cx="685800" cy="1042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776000">
              <a:rot lat="337830" lon="2967063" rev="21546324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49580A9-3EDB-4D3D-94EE-D8721B6EFD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99230" y="1625640"/>
            <a:ext cx="731520" cy="11124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008000">
              <a:rot lat="21114000" lon="3492001" rev="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id="{9E1086B4-C4F9-4BEC-901A-E3E7A527BD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68253" y="2468946"/>
            <a:ext cx="685800" cy="10428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650000">
              <a:rot lat="21337005" lon="3269118" rev="23054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22B00429-FBED-44A4-ACAE-9DD67E76EC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04930" y="2829447"/>
            <a:ext cx="731520" cy="11124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704000">
              <a:rot lat="41317" lon="3101978" rev="21590362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id="{880C852A-E823-47DD-9C54-4D01CE493A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65101" y="3536717"/>
            <a:ext cx="777240" cy="11819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404000">
              <a:rot lat="10374000" lon="14100000" rev="10806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91CD8E6E-B222-42DF-9A09-6A3EFCB66D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52991" y="3708974"/>
            <a:ext cx="941832" cy="14322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5022000">
              <a:rot lat="636000" lon="2886000" rev="6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3E20598D-7862-4390-89D3-309AB80107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01135" y="3422455"/>
            <a:ext cx="640080" cy="9733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632000">
              <a:rot lat="244310" lon="2787978" rev="21577579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3F59A46B-9C42-4E7F-B3F1-700ECBE859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78786" y="1816088"/>
            <a:ext cx="804672" cy="1223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158000">
              <a:rot lat="11190000" lon="14070000" rev="10794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A7BC6683-3AF6-4044-94D3-93E884D6198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2538" y="2090472"/>
            <a:ext cx="950976" cy="14461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5058000">
              <a:rot lat="21360000" lon="2736000" rev="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3A61128D-F5B0-4E44-845D-87C4DBB1EA7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39098" y="2901392"/>
            <a:ext cx="859536" cy="13070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578000">
              <a:rot lat="10602000" lon="13860000" rev="10812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6F3AD469-A3FB-4254-872D-64B131C02E9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649050" y="928251"/>
            <a:ext cx="3288950" cy="50014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6522000">
              <a:rot lat="10800000" lon="12414000" rev="10776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714E6786-7B71-4F5F-99A0-1F006AD396E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812872" y="1438920"/>
            <a:ext cx="914400" cy="13905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494000">
              <a:rot lat="11328000" lon="13728000" rev="10830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FCC5FAC1-7663-4293-AE2C-63177DBB00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85951" y="2057108"/>
            <a:ext cx="640080" cy="9733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632000">
              <a:rot lat="21248871" lon="2789610" rev="29779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70B01D86-82C1-42E0-B64A-7F3DCB31479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31527" y="3434638"/>
            <a:ext cx="446270" cy="6786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776000">
              <a:rot lat="10458000" lon="14370000" rev="10806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F4C3DCC5-2139-4565-B1EC-E7794FD06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726284" y="2181851"/>
            <a:ext cx="476022" cy="7238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008000">
              <a:rot lat="21114000" lon="3492001" rev="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78386DC8-6AC6-4289-82C9-5487297C2EA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41704" y="2506032"/>
            <a:ext cx="446270" cy="6786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650000">
              <a:rot lat="21336000" lon="3570000" rev="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135E8845-6268-474F-B2BF-565FB7AA76A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776975" y="3001869"/>
            <a:ext cx="476022" cy="7238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704000">
              <a:rot lat="10758000" lon="14202000" rev="10794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45761E87-7D6B-47D7-8D08-77F6D1250FD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950958" y="3459532"/>
            <a:ext cx="505773" cy="7691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404000">
              <a:rot lat="10374000" lon="14100000" rev="10806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id="{E619AC79-4FB4-4423-A4C9-4681FF4351A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562332" y="3541156"/>
            <a:ext cx="612878" cy="9320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5022000">
              <a:rot lat="636000" lon="2886000" rev="6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04365E79-5086-429E-B141-440DC43C085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397924" y="3068777"/>
            <a:ext cx="416519" cy="6333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632000">
              <a:rot lat="21549045" lon="3389984" rev="21568316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id="{AA457384-1931-47D0-A2E8-A3DE7C44F7D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5069553" y="2311777"/>
            <a:ext cx="523624" cy="7962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158000">
              <a:rot lat="11190000" lon="14070000" rev="10794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3" name="图片占位符 22">
            <a:extLst>
              <a:ext uri="{FF2B5EF4-FFF2-40B4-BE49-F238E27FC236}">
                <a16:creationId xmlns:a16="http://schemas.microsoft.com/office/drawing/2014/main" id="{D5C1CC1E-15F1-4084-B01C-57DD5B3428E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672661" y="2487950"/>
            <a:ext cx="618828" cy="9410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5058000">
              <a:rot lat="21360000" lon="2736000" rev="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4" name="图片占位符 23">
            <a:extLst>
              <a:ext uri="{FF2B5EF4-FFF2-40B4-BE49-F238E27FC236}">
                <a16:creationId xmlns:a16="http://schemas.microsoft.com/office/drawing/2014/main" id="{6AC31B19-BE16-4E44-81BE-6B0199C0152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230049" y="3019823"/>
            <a:ext cx="559325" cy="8505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578000">
              <a:rot lat="10602000" lon="13860000" rev="10812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5" name="图片占位符 24">
            <a:extLst>
              <a:ext uri="{FF2B5EF4-FFF2-40B4-BE49-F238E27FC236}">
                <a16:creationId xmlns:a16="http://schemas.microsoft.com/office/drawing/2014/main" id="{86E277E0-C35B-4A86-969E-61DC25890FCA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471153" y="2063965"/>
            <a:ext cx="595027" cy="9048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494000">
              <a:rot lat="11328000" lon="13728000" rev="10830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6" name="图片占位符 25">
            <a:extLst>
              <a:ext uri="{FF2B5EF4-FFF2-40B4-BE49-F238E27FC236}">
                <a16:creationId xmlns:a16="http://schemas.microsoft.com/office/drawing/2014/main" id="{3B97D980-0756-46C6-B318-79523635F57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190706" y="2616456"/>
            <a:ext cx="416519" cy="6333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632000">
              <a:rot lat="21249055" lon="3392759" rev="21568142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7" name="图片占位符 26">
            <a:extLst>
              <a:ext uri="{FF2B5EF4-FFF2-40B4-BE49-F238E27FC236}">
                <a16:creationId xmlns:a16="http://schemas.microsoft.com/office/drawing/2014/main" id="{62100C4B-D6C4-4427-BB77-0D515F71D091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3913466" y="3374837"/>
            <a:ext cx="315015" cy="479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776000">
              <a:rot lat="10458000" lon="14370000" rev="10806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8" name="图片占位符 27">
            <a:extLst>
              <a:ext uri="{FF2B5EF4-FFF2-40B4-BE49-F238E27FC236}">
                <a16:creationId xmlns:a16="http://schemas.microsoft.com/office/drawing/2014/main" id="{45C552B9-4101-42EC-8EE1-E2B10F40B313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3920650" y="2719348"/>
            <a:ext cx="315015" cy="479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650000">
              <a:rot lat="21336000" lon="3570000" rev="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图片占位符 28">
            <a:extLst>
              <a:ext uri="{FF2B5EF4-FFF2-40B4-BE49-F238E27FC236}">
                <a16:creationId xmlns:a16="http://schemas.microsoft.com/office/drawing/2014/main" id="{9DF2B256-B858-4B9D-A088-6480C073FE9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042172" y="3064734"/>
            <a:ext cx="336017" cy="5109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704000">
              <a:rot lat="10758000" lon="14202000" rev="10794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0" name="图片占位符 29">
            <a:extLst>
              <a:ext uri="{FF2B5EF4-FFF2-40B4-BE49-F238E27FC236}">
                <a16:creationId xmlns:a16="http://schemas.microsoft.com/office/drawing/2014/main" id="{D5C7E736-20B1-455F-9195-D4124E16A309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161677" y="3389612"/>
            <a:ext cx="357018" cy="5429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 fov="4404000">
              <a:rot lat="10374000" lon="14100000" rev="10806000"/>
            </a:camera>
            <a:lightRig rig="glow" dir="t"/>
          </a:scene3d>
        </p:spPr>
        <p:txBody>
          <a:bodyPr/>
          <a:lstStyle>
            <a:lvl1pPr>
              <a:defRPr sz="400"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5851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492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梦源黑体 CN W17" panose="020B0200000000000000" pitchFamily="34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梦源黑体 CN W17" panose="020B0200000000000000" pitchFamily="34" charset="-122"/>
                <a:ea typeface="梦源黑体 CN W17" panose="020B02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梦源黑体 CN W17" panose="020B0200000000000000" pitchFamily="34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梦源黑体 CN W27" panose="020B0200000000000000" pitchFamily="34" charset="-122"/>
                  <a:ea typeface="梦源黑体 CN W27" panose="020B02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梦源黑体 CN W17" panose="020B0200000000000000" pitchFamily="34" charset="-122"/>
                  <a:ea typeface="梦源黑体 CN W17" panose="020B02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梦源黑体 CN W17" panose="020B02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梦源黑体 CN W17" panose="020B0200000000000000" pitchFamily="34" charset="-122"/>
                <a:ea typeface="梦源黑体 CN W17" panose="020B02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梦源黑体 CN W17" panose="020B02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梦源黑体 CN W17" panose="020B0200000000000000" pitchFamily="34" charset="-122"/>
                <a:ea typeface="梦源黑体 CN W17" panose="020B02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梦源黑体 CN W27" panose="020B0200000000000000" pitchFamily="34" charset="-122"/>
                <a:ea typeface="梦源黑体 CN W27" panose="020B02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梦源黑体 CN W17" panose="020B0200000000000000" pitchFamily="34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梦源黑体 CN W27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924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梦源黑体 CN W17" panose="020B0200000000000000" pitchFamily="34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梦源黑体 CN W17" panose="020B0200000000000000" pitchFamily="34" charset="-122"/>
                <a:ea typeface="梦源黑体 CN W17" panose="020B02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梦源黑体 CN W17" panose="020B0200000000000000" pitchFamily="34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梦源黑体 CN W27" panose="020B0200000000000000" pitchFamily="34" charset="-122"/>
                  <a:ea typeface="梦源黑体 CN W27" panose="020B02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梦源黑体 CN W17" panose="020B0200000000000000" pitchFamily="34" charset="-122"/>
                  <a:ea typeface="梦源黑体 CN W17" panose="020B02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梦源黑体 CN W17" panose="020B0200000000000000" pitchFamily="34" charset="-122"/>
                    <a:ea typeface="梦源黑体 CN W17" panose="020B02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梦源黑体 CN W17" panose="020B02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梦源黑体 CN W17" panose="020B0200000000000000" pitchFamily="34" charset="-122"/>
                <a:ea typeface="梦源黑体 CN W17" panose="020B02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梦源黑体 CN W17" panose="020B02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梦源黑体 CN W17" panose="020B0200000000000000" pitchFamily="34" charset="-122"/>
                <a:ea typeface="梦源黑体 CN W17" panose="020B02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梦源黑体 CN W27" panose="020B0200000000000000" pitchFamily="34" charset="-122"/>
                <a:ea typeface="梦源黑体 CN W27" panose="020B02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梦源黑体 CN W17" panose="020B0200000000000000" pitchFamily="34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梦源黑体 CN W27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4759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571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E2A1A8-99A8-D53D-A40C-BE7494D2A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ABF5F6-DA49-C710-4D7E-9BDD01085A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89AF90-7C5B-E64D-6629-07DFBA532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B37252-217F-B1FA-1B62-602209295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92092D-2B31-B62E-FED4-9CA51FA0F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ADC430-1245-96B5-6EEB-F5D90549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D4BA2F-8502-85E9-A2D9-5A1CEE84D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57BBC4-46BD-E8C7-6BB6-6D6123C51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51DA89-7271-5A75-36A9-DC86EBC10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58285E-B7A6-791D-BC9C-7B3B60E4F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23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C01CBB-E745-F07E-1742-02C8F746F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6A6469-A179-151A-037D-02C5059AE2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C879D84-FC31-E2BC-38E4-BD7842E50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2DEDA65-4004-4566-6C11-E1A1BCD72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6D6FD7F-61C4-698D-C805-5100FB6F6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C4715AA-95B7-73F9-E5C9-C7D47E435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0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23E193-B0E7-33BF-4669-8D4973B12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EE3859-8CEB-A4D1-5FEA-411D91876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846C7E-4F43-11F4-AF99-FCB973C8D0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D9187C-66DA-43D6-30AF-97CE8AB511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AEF048D-9BCD-FC02-BF79-128D6A831C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9028B-E1E3-4047-31B6-F226A10D3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B27D467-2472-0375-882B-74732743C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17C138D-360A-9C01-BC7F-EDDFA48A5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528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B524EA-4ED4-90AA-7F09-D9A3A9D12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8DDD0A1-CCD8-2EFB-FFC2-4F29A8FB0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5833C32-171F-4CBE-EDDF-CA5CF4502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1A8F6C-401C-12A4-5F08-706FCCCBB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21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F4B1CC9-369D-5470-825F-E703DCB15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D196196-D146-10D9-8BC0-2874A7373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EF4CB8-682A-6F4E-01D1-E6A43DE5F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37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F5E97B-EE3C-F191-0585-DE62AE493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FBA584-EE3B-A766-3F1B-7AC6309BB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18B995A-8EFC-5EC5-5C32-5ECBA53F02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CD8105-0B54-6B57-8BF1-125D1A80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6EDFCE-136E-8B7F-EEB6-EFBC8D52D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A6E988-9743-4B3B-E7D0-DAB8399B4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87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6344F1-0E7F-9C56-99B3-0C27B571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0976332-6981-5767-06FC-61110684E9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7D99162-25E6-4D63-86DA-0580B099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BA0808-7581-003A-0E10-6F9421EA4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2755C8-136E-C22A-3383-CCBD42B6D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6A8441A-F872-D9E4-3F5E-2FDCE48A5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65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7B18727-8FF3-3C5F-CEBA-CFB742B5E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983CB6-2332-B835-31BD-6EA605BD5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1B06EA-59D4-030F-924E-3CF701446F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71A99-2868-4D6E-A071-1E799CAE9FEF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49878B-EDB0-380B-9410-65A69D05CA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47DC4F-0DC9-5D70-5873-452F7CBCB9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F9B97-924E-4002-8CE2-B64DB009F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971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梦源黑体 CN W17" panose="020B0200000000000000" pitchFamily="34" charset="-122"/>
              </a:defRPr>
            </a:lvl1pPr>
          </a:lstStyle>
          <a:p>
            <a:fld id="{0F26809C-3E80-4225-A4C1-1DE2DC9F1A72}" type="datetimeFigureOut">
              <a:rPr lang="zh-CN" altLang="en-US" smtClean="0"/>
              <a:pPr/>
              <a:t>2023/11/13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梦源黑体 CN W17" panose="020B02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梦源黑体 CN W17" panose="020B0200000000000000" pitchFamily="34" charset="-122"/>
              </a:defRPr>
            </a:lvl1pPr>
          </a:lstStyle>
          <a:p>
            <a:fld id="{CC668298-5B77-4A81-B9FA-BED496B230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9044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9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梦源黑体 CN W27" panose="020B0200000000000000" pitchFamily="34" charset="-122"/>
          <a:ea typeface="梦源黑体 CN W27" panose="020B02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梦源黑体 CN W17" panose="020B0200000000000000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梦源黑体 CN W17" panose="020B0200000000000000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梦源黑体 CN W17" panose="020B0200000000000000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梦源黑体 CN W17" panose="020B0200000000000000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梦源黑体 CN W17" panose="020B0200000000000000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9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3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9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6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6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29.jpe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jpeg"/><Relationship Id="rId3" Type="http://schemas.openxmlformats.org/officeDocument/2006/relationships/image" Target="../media/image6.pn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47.jpeg"/><Relationship Id="rId5" Type="http://schemas.openxmlformats.org/officeDocument/2006/relationships/image" Target="../media/image29.jpeg"/><Relationship Id="rId15" Type="http://schemas.microsoft.com/office/2007/relationships/hdphoto" Target="../media/hdphoto4.wdp"/><Relationship Id="rId10" Type="http://schemas.openxmlformats.org/officeDocument/2006/relationships/image" Target="../media/image46.png"/><Relationship Id="rId4" Type="http://schemas.microsoft.com/office/2007/relationships/hdphoto" Target="../media/hdphoto1.wdp"/><Relationship Id="rId9" Type="http://schemas.openxmlformats.org/officeDocument/2006/relationships/image" Target="../media/image45.jpeg"/><Relationship Id="rId1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6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55.jpeg"/><Relationship Id="rId5" Type="http://schemas.openxmlformats.org/officeDocument/2006/relationships/image" Target="../media/image29.jpeg"/><Relationship Id="rId10" Type="http://schemas.openxmlformats.org/officeDocument/2006/relationships/image" Target="../media/image54.jpeg"/><Relationship Id="rId4" Type="http://schemas.microsoft.com/office/2007/relationships/hdphoto" Target="../media/hdphoto1.wdp"/><Relationship Id="rId9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6.pn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29.jpeg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6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9.jpeg"/><Relationship Id="rId4" Type="http://schemas.microsoft.com/office/2007/relationships/hdphoto" Target="../media/hdphoto1.wdp"/><Relationship Id="rId9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6.pn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9.jpeg"/><Relationship Id="rId4" Type="http://schemas.microsoft.com/office/2007/relationships/hdphoto" Target="../media/hdphoto1.wdp"/><Relationship Id="rId9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9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66.png"/><Relationship Id="rId3" Type="http://schemas.openxmlformats.org/officeDocument/2006/relationships/tags" Target="../tags/tag5.xml"/><Relationship Id="rId7" Type="http://schemas.openxmlformats.org/officeDocument/2006/relationships/image" Target="../media/image29.jpeg"/><Relationship Id="rId12" Type="http://schemas.microsoft.com/office/2007/relationships/hdphoto" Target="../media/hdphoto3.wdp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31.xml"/><Relationship Id="rId11" Type="http://schemas.openxmlformats.org/officeDocument/2006/relationships/image" Target="../media/image32.png"/><Relationship Id="rId5" Type="http://schemas.openxmlformats.org/officeDocument/2006/relationships/slideLayout" Target="../slideLayouts/slideLayout1.xml"/><Relationship Id="rId10" Type="http://schemas.microsoft.com/office/2007/relationships/hdphoto" Target="../media/hdphoto2.wdp"/><Relationship Id="rId4" Type="http://schemas.openxmlformats.org/officeDocument/2006/relationships/tags" Target="../tags/tag6.xml"/><Relationship Id="rId9" Type="http://schemas.openxmlformats.org/officeDocument/2006/relationships/image" Target="../media/image31.png"/><Relationship Id="rId14" Type="http://schemas.microsoft.com/office/2007/relationships/hdphoto" Target="../media/hdphoto5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29.jpeg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29.jpeg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jpeg"/><Relationship Id="rId5" Type="http://schemas.openxmlformats.org/officeDocument/2006/relationships/image" Target="../media/image29.jpeg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jpeg"/><Relationship Id="rId5" Type="http://schemas.openxmlformats.org/officeDocument/2006/relationships/image" Target="../media/image29.jpeg"/><Relationship Id="rId4" Type="http://schemas.microsoft.com/office/2007/relationships/hdphoto" Target="../media/hdphoto1.wdp"/><Relationship Id="rId9" Type="http://schemas.openxmlformats.org/officeDocument/2006/relationships/image" Target="../media/image75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microsoft.com/office/2007/relationships/hdphoto" Target="../media/hdphoto1.wdp"/><Relationship Id="rId10" Type="http://schemas.openxmlformats.org/officeDocument/2006/relationships/image" Target="../media/image80.jpeg"/><Relationship Id="rId4" Type="http://schemas.openxmlformats.org/officeDocument/2006/relationships/image" Target="../media/image6.png"/><Relationship Id="rId9" Type="http://schemas.openxmlformats.org/officeDocument/2006/relationships/image" Target="../media/image79.png"/><Relationship Id="rId1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8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76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8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87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image" Target="../media/image76.png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89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5.png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90.jpeg"/><Relationship Id="rId12" Type="http://schemas.openxmlformats.org/officeDocument/2006/relationships/image" Target="../media/image9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76.png"/><Relationship Id="rId11" Type="http://schemas.openxmlformats.org/officeDocument/2006/relationships/image" Target="../media/image93.png"/><Relationship Id="rId5" Type="http://schemas.microsoft.com/office/2007/relationships/hdphoto" Target="../media/hdphoto1.wdp"/><Relationship Id="rId10" Type="http://schemas.openxmlformats.org/officeDocument/2006/relationships/image" Target="../media/image92.png"/><Relationship Id="rId4" Type="http://schemas.openxmlformats.org/officeDocument/2006/relationships/image" Target="../media/image6.png"/><Relationship Id="rId9" Type="http://schemas.openxmlformats.org/officeDocument/2006/relationships/image" Target="../media/image9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9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76.png"/><Relationship Id="rId11" Type="http://schemas.openxmlformats.org/officeDocument/2006/relationships/image" Target="../media/image5.png"/><Relationship Id="rId5" Type="http://schemas.microsoft.com/office/2007/relationships/hdphoto" Target="../media/hdphoto1.wdp"/><Relationship Id="rId10" Type="http://schemas.openxmlformats.org/officeDocument/2006/relationships/image" Target="../media/image97.png"/><Relationship Id="rId4" Type="http://schemas.openxmlformats.org/officeDocument/2006/relationships/image" Target="../media/image6.png"/><Relationship Id="rId9" Type="http://schemas.openxmlformats.org/officeDocument/2006/relationships/image" Target="../media/image9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5.png"/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98.png"/><Relationship Id="rId12" Type="http://schemas.openxmlformats.org/officeDocument/2006/relationships/image" Target="../media/image10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76.png"/><Relationship Id="rId11" Type="http://schemas.openxmlformats.org/officeDocument/2006/relationships/image" Target="../media/image101.png"/><Relationship Id="rId5" Type="http://schemas.microsoft.com/office/2007/relationships/hdphoto" Target="../media/hdphoto1.wdp"/><Relationship Id="rId10" Type="http://schemas.openxmlformats.org/officeDocument/2006/relationships/image" Target="../media/image100.png"/><Relationship Id="rId4" Type="http://schemas.openxmlformats.org/officeDocument/2006/relationships/image" Target="../media/image6.png"/><Relationship Id="rId9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05.svg"/><Relationship Id="rId4" Type="http://schemas.openxmlformats.org/officeDocument/2006/relationships/image" Target="../media/image10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2B23962-AC84-B5EA-7BD4-4ECB6F5625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308C4B5-25A3-81D8-FD50-DC05CC9F9720}"/>
              </a:ext>
            </a:extLst>
          </p:cNvPr>
          <p:cNvSpPr/>
          <p:nvPr/>
        </p:nvSpPr>
        <p:spPr>
          <a:xfrm>
            <a:off x="0" y="-19382"/>
            <a:ext cx="12249150" cy="6933536"/>
          </a:xfrm>
          <a:prstGeom prst="rect">
            <a:avLst/>
          </a:prstGeom>
          <a:gradFill>
            <a:gsLst>
              <a:gs pos="32000">
                <a:srgbClr val="E1E1E2">
                  <a:alpha val="79000"/>
                </a:srgbClr>
              </a:gs>
              <a:gs pos="92000">
                <a:srgbClr val="D7D1CA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4B6E967-3C5E-2ED9-75F0-B254325171B0}"/>
              </a:ext>
            </a:extLst>
          </p:cNvPr>
          <p:cNvSpPr/>
          <p:nvPr/>
        </p:nvSpPr>
        <p:spPr>
          <a:xfrm>
            <a:off x="0" y="-19381"/>
            <a:ext cx="12249150" cy="6933536"/>
          </a:xfrm>
          <a:prstGeom prst="rect">
            <a:avLst/>
          </a:prstGeom>
          <a:gradFill>
            <a:gsLst>
              <a:gs pos="32000">
                <a:srgbClr val="E1E1E2">
                  <a:alpha val="79000"/>
                </a:srgbClr>
              </a:gs>
              <a:gs pos="92000">
                <a:srgbClr val="D7D1CA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1C9D5B1-A037-E3FD-3C04-DD19D78F600E}"/>
              </a:ext>
            </a:extLst>
          </p:cNvPr>
          <p:cNvSpPr/>
          <p:nvPr/>
        </p:nvSpPr>
        <p:spPr>
          <a:xfrm>
            <a:off x="0" y="0"/>
            <a:ext cx="1908870" cy="6858000"/>
          </a:xfrm>
          <a:custGeom>
            <a:avLst/>
            <a:gdLst>
              <a:gd name="connsiteX0" fmla="*/ 687150 w 1908870"/>
              <a:gd name="connsiteY0" fmla="*/ 0 h 6858000"/>
              <a:gd name="connsiteX1" fmla="*/ 1908870 w 1908870"/>
              <a:gd name="connsiteY1" fmla="*/ 0 h 6858000"/>
              <a:gd name="connsiteX2" fmla="*/ 1816348 w 1908870"/>
              <a:gd name="connsiteY2" fmla="*/ 84174 h 6858000"/>
              <a:gd name="connsiteX3" fmla="*/ 440575 w 1908870"/>
              <a:gd name="connsiteY3" fmla="*/ 3469909 h 6858000"/>
              <a:gd name="connsiteX4" fmla="*/ 1816348 w 1908870"/>
              <a:gd name="connsiteY4" fmla="*/ 6855644 h 6858000"/>
              <a:gd name="connsiteX5" fmla="*/ 1818939 w 1908870"/>
              <a:gd name="connsiteY5" fmla="*/ 6858000 h 6858000"/>
              <a:gd name="connsiteX6" fmla="*/ 629874 w 1908870"/>
              <a:gd name="connsiteY6" fmla="*/ 6858000 h 6858000"/>
              <a:gd name="connsiteX7" fmla="*/ 422125 w 1908870"/>
              <a:gd name="connsiteY7" fmla="*/ 6543274 h 6858000"/>
              <a:gd name="connsiteX8" fmla="*/ 25807 w 1908870"/>
              <a:gd name="connsiteY8" fmla="*/ 5752216 h 6858000"/>
              <a:gd name="connsiteX9" fmla="*/ 0 w 1908870"/>
              <a:gd name="connsiteY9" fmla="*/ 5680997 h 6858000"/>
              <a:gd name="connsiteX10" fmla="*/ 0 w 1908870"/>
              <a:gd name="connsiteY10" fmla="*/ 1253000 h 6858000"/>
              <a:gd name="connsiteX11" fmla="*/ 4876 w 1908870"/>
              <a:gd name="connsiteY11" fmla="*/ 1239748 h 6858000"/>
              <a:gd name="connsiteX12" fmla="*/ 661171 w 1908870"/>
              <a:gd name="connsiteY12" fmla="*/ 3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8870" h="6858000">
                <a:moveTo>
                  <a:pt x="687150" y="0"/>
                </a:moveTo>
                <a:lnTo>
                  <a:pt x="1908870" y="0"/>
                </a:lnTo>
                <a:lnTo>
                  <a:pt x="1816348" y="84174"/>
                </a:lnTo>
                <a:cubicBezTo>
                  <a:pt x="975194" y="895098"/>
                  <a:pt x="440575" y="2110886"/>
                  <a:pt x="440575" y="3469909"/>
                </a:cubicBezTo>
                <a:cubicBezTo>
                  <a:pt x="440575" y="4828931"/>
                  <a:pt x="975194" y="6044721"/>
                  <a:pt x="1816348" y="6855644"/>
                </a:cubicBezTo>
                <a:lnTo>
                  <a:pt x="1818939" y="6858000"/>
                </a:lnTo>
                <a:lnTo>
                  <a:pt x="629874" y="6858000"/>
                </a:lnTo>
                <a:lnTo>
                  <a:pt x="422125" y="6543274"/>
                </a:lnTo>
                <a:cubicBezTo>
                  <a:pt x="271495" y="6294023"/>
                  <a:pt x="138685" y="6029529"/>
                  <a:pt x="25807" y="5752216"/>
                </a:cubicBezTo>
                <a:lnTo>
                  <a:pt x="0" y="5680997"/>
                </a:lnTo>
                <a:lnTo>
                  <a:pt x="0" y="1253000"/>
                </a:lnTo>
                <a:lnTo>
                  <a:pt x="4876" y="1239748"/>
                </a:lnTo>
                <a:cubicBezTo>
                  <a:pt x="177341" y="803957"/>
                  <a:pt x="398794" y="399093"/>
                  <a:pt x="661171" y="3440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9000">
                <a:schemeClr val="accent1"/>
              </a:gs>
            </a:gsLst>
            <a:lin ang="0" scaled="1"/>
            <a:tileRect/>
          </a:gradFill>
          <a:ln w="25400">
            <a:gradFill>
              <a:gsLst>
                <a:gs pos="51391">
                  <a:srgbClr val="948674"/>
                </a:gs>
                <a:gs pos="1000">
                  <a:srgbClr val="BCB3A8"/>
                </a:gs>
                <a:gs pos="100000">
                  <a:srgbClr val="BCB3A8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2AC93A6B-48A3-C4BF-101A-3E235A18036F}"/>
              </a:ext>
            </a:extLst>
          </p:cNvPr>
          <p:cNvSpPr/>
          <p:nvPr/>
        </p:nvSpPr>
        <p:spPr>
          <a:xfrm rot="18303166">
            <a:off x="725708" y="-103874"/>
            <a:ext cx="414521" cy="1472698"/>
          </a:xfrm>
          <a:custGeom>
            <a:avLst/>
            <a:gdLst>
              <a:gd name="connsiteX0" fmla="*/ 678342 w 714248"/>
              <a:gd name="connsiteY0" fmla="*/ 568753 h 997812"/>
              <a:gd name="connsiteX1" fmla="*/ 278865 w 714248"/>
              <a:gd name="connsiteY1" fmla="*/ 30903 h 997812"/>
              <a:gd name="connsiteX2" fmla="*/ 75259 w 714248"/>
              <a:gd name="connsiteY2" fmla="*/ 386102 h 997812"/>
              <a:gd name="connsiteX3" fmla="*/ 43 w 714248"/>
              <a:gd name="connsiteY3" fmla="*/ 729545 h 997812"/>
              <a:gd name="connsiteX4" fmla="*/ 424753 w 714248"/>
              <a:gd name="connsiteY4" fmla="*/ 997790 h 997812"/>
              <a:gd name="connsiteX5" fmla="*/ 709666 w 714248"/>
              <a:gd name="connsiteY5" fmla="*/ 816887 h 997812"/>
              <a:gd name="connsiteX6" fmla="*/ 684046 w 714248"/>
              <a:gd name="connsiteY6" fmla="*/ 594208 h 997812"/>
              <a:gd name="connsiteX7" fmla="*/ 678342 w 714248"/>
              <a:gd name="connsiteY7" fmla="*/ 568753 h 99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4248" h="997812">
                <a:moveTo>
                  <a:pt x="678342" y="568753"/>
                </a:moveTo>
                <a:cubicBezTo>
                  <a:pt x="648275" y="437983"/>
                  <a:pt x="515051" y="-138535"/>
                  <a:pt x="278865" y="30903"/>
                </a:cubicBezTo>
                <a:cubicBezTo>
                  <a:pt x="157823" y="117663"/>
                  <a:pt x="123696" y="253388"/>
                  <a:pt x="75259" y="386102"/>
                </a:cubicBezTo>
                <a:cubicBezTo>
                  <a:pt x="35138" y="495984"/>
                  <a:pt x="1880" y="611599"/>
                  <a:pt x="43" y="729545"/>
                </a:cubicBezTo>
                <a:cubicBezTo>
                  <a:pt x="-3727" y="969421"/>
                  <a:pt x="239033" y="998761"/>
                  <a:pt x="424753" y="997790"/>
                </a:cubicBezTo>
                <a:cubicBezTo>
                  <a:pt x="531873" y="997304"/>
                  <a:pt x="684722" y="933765"/>
                  <a:pt x="709666" y="816887"/>
                </a:cubicBezTo>
                <a:cubicBezTo>
                  <a:pt x="724748" y="746450"/>
                  <a:pt x="699031" y="663285"/>
                  <a:pt x="684046" y="594208"/>
                </a:cubicBezTo>
                <a:cubicBezTo>
                  <a:pt x="682180" y="585723"/>
                  <a:pt x="680275" y="577238"/>
                  <a:pt x="678342" y="568753"/>
                </a:cubicBezTo>
                <a:close/>
              </a:path>
            </a:pathLst>
          </a:custGeom>
          <a:solidFill>
            <a:srgbClr val="E4E4E5"/>
          </a:solidFill>
          <a:ln w="9668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81245CB7-B7EB-E401-3680-714811D47D35}"/>
              </a:ext>
            </a:extLst>
          </p:cNvPr>
          <p:cNvSpPr/>
          <p:nvPr/>
        </p:nvSpPr>
        <p:spPr>
          <a:xfrm rot="14467412">
            <a:off x="628184" y="5497212"/>
            <a:ext cx="514952" cy="1439431"/>
          </a:xfrm>
          <a:custGeom>
            <a:avLst/>
            <a:gdLst>
              <a:gd name="connsiteX0" fmla="*/ 678342 w 714248"/>
              <a:gd name="connsiteY0" fmla="*/ 568753 h 997812"/>
              <a:gd name="connsiteX1" fmla="*/ 278865 w 714248"/>
              <a:gd name="connsiteY1" fmla="*/ 30903 h 997812"/>
              <a:gd name="connsiteX2" fmla="*/ 75259 w 714248"/>
              <a:gd name="connsiteY2" fmla="*/ 386102 h 997812"/>
              <a:gd name="connsiteX3" fmla="*/ 43 w 714248"/>
              <a:gd name="connsiteY3" fmla="*/ 729545 h 997812"/>
              <a:gd name="connsiteX4" fmla="*/ 424753 w 714248"/>
              <a:gd name="connsiteY4" fmla="*/ 997790 h 997812"/>
              <a:gd name="connsiteX5" fmla="*/ 709666 w 714248"/>
              <a:gd name="connsiteY5" fmla="*/ 816887 h 997812"/>
              <a:gd name="connsiteX6" fmla="*/ 684046 w 714248"/>
              <a:gd name="connsiteY6" fmla="*/ 594208 h 997812"/>
              <a:gd name="connsiteX7" fmla="*/ 678342 w 714248"/>
              <a:gd name="connsiteY7" fmla="*/ 568753 h 99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4248" h="997812">
                <a:moveTo>
                  <a:pt x="678342" y="568753"/>
                </a:moveTo>
                <a:cubicBezTo>
                  <a:pt x="648275" y="437983"/>
                  <a:pt x="515051" y="-138535"/>
                  <a:pt x="278865" y="30903"/>
                </a:cubicBezTo>
                <a:cubicBezTo>
                  <a:pt x="157823" y="117663"/>
                  <a:pt x="123696" y="253388"/>
                  <a:pt x="75259" y="386102"/>
                </a:cubicBezTo>
                <a:cubicBezTo>
                  <a:pt x="35138" y="495984"/>
                  <a:pt x="1880" y="611599"/>
                  <a:pt x="43" y="729545"/>
                </a:cubicBezTo>
                <a:cubicBezTo>
                  <a:pt x="-3727" y="969421"/>
                  <a:pt x="239033" y="998761"/>
                  <a:pt x="424753" y="997790"/>
                </a:cubicBezTo>
                <a:cubicBezTo>
                  <a:pt x="531873" y="997304"/>
                  <a:pt x="684722" y="933765"/>
                  <a:pt x="709666" y="816887"/>
                </a:cubicBezTo>
                <a:cubicBezTo>
                  <a:pt x="724748" y="746450"/>
                  <a:pt x="699031" y="663285"/>
                  <a:pt x="684046" y="594208"/>
                </a:cubicBezTo>
                <a:cubicBezTo>
                  <a:pt x="682180" y="585723"/>
                  <a:pt x="680275" y="577238"/>
                  <a:pt x="678342" y="568753"/>
                </a:cubicBezTo>
                <a:close/>
              </a:path>
            </a:pathLst>
          </a:custGeom>
          <a:solidFill>
            <a:srgbClr val="E7E6E5"/>
          </a:solidFill>
          <a:ln w="9668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100A955-CD6E-7574-1532-6091FAB32256}"/>
              </a:ext>
            </a:extLst>
          </p:cNvPr>
          <p:cNvSpPr/>
          <p:nvPr/>
        </p:nvSpPr>
        <p:spPr>
          <a:xfrm>
            <a:off x="0" y="-38562"/>
            <a:ext cx="12249150" cy="6933536"/>
          </a:xfrm>
          <a:prstGeom prst="rect">
            <a:avLst/>
          </a:prstGeom>
          <a:gradFill>
            <a:gsLst>
              <a:gs pos="32000">
                <a:schemeClr val="accent1">
                  <a:lumMod val="40000"/>
                  <a:lumOff val="60000"/>
                  <a:alpha val="79000"/>
                </a:schemeClr>
              </a:gs>
              <a:gs pos="92000">
                <a:schemeClr val="accent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CB52D8B-FC30-0E70-68F2-BE759B57CD3B}"/>
              </a:ext>
            </a:extLst>
          </p:cNvPr>
          <p:cNvSpPr/>
          <p:nvPr/>
        </p:nvSpPr>
        <p:spPr>
          <a:xfrm>
            <a:off x="5500755" y="5466619"/>
            <a:ext cx="6691245" cy="1391381"/>
          </a:xfrm>
          <a:custGeom>
            <a:avLst/>
            <a:gdLst>
              <a:gd name="connsiteX0" fmla="*/ 5232247 w 6691245"/>
              <a:gd name="connsiteY0" fmla="*/ 0 h 1391381"/>
              <a:gd name="connsiteX1" fmla="*/ 6558469 w 6691245"/>
              <a:gd name="connsiteY1" fmla="*/ 71803 h 1391381"/>
              <a:gd name="connsiteX2" fmla="*/ 6691245 w 6691245"/>
              <a:gd name="connsiteY2" fmla="*/ 90138 h 1391381"/>
              <a:gd name="connsiteX3" fmla="*/ 6691245 w 6691245"/>
              <a:gd name="connsiteY3" fmla="*/ 1391381 h 1391381"/>
              <a:gd name="connsiteX4" fmla="*/ 0 w 6691245"/>
              <a:gd name="connsiteY4" fmla="*/ 1391381 h 1391381"/>
              <a:gd name="connsiteX5" fmla="*/ 18765 w 6691245"/>
              <a:gd name="connsiteY5" fmla="*/ 1377342 h 1391381"/>
              <a:gd name="connsiteX6" fmla="*/ 5232247 w 6691245"/>
              <a:gd name="connsiteY6" fmla="*/ 0 h 1391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1245" h="1391381">
                <a:moveTo>
                  <a:pt x="5232247" y="0"/>
                </a:moveTo>
                <a:cubicBezTo>
                  <a:pt x="5686543" y="0"/>
                  <a:pt x="6130087" y="24724"/>
                  <a:pt x="6558469" y="71803"/>
                </a:cubicBezTo>
                <a:lnTo>
                  <a:pt x="6691245" y="90138"/>
                </a:lnTo>
                <a:lnTo>
                  <a:pt x="6691245" y="1391381"/>
                </a:lnTo>
                <a:lnTo>
                  <a:pt x="0" y="1391381"/>
                </a:lnTo>
                <a:lnTo>
                  <a:pt x="18765" y="1377342"/>
                </a:lnTo>
                <a:cubicBezTo>
                  <a:pt x="1222096" y="539624"/>
                  <a:pt x="3109833" y="0"/>
                  <a:pt x="523224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8000">
                <a:schemeClr val="accent1"/>
              </a:gs>
            </a:gsLst>
            <a:lin ang="0" scaled="1"/>
            <a:tileRect/>
          </a:gradFill>
          <a:ln w="25400">
            <a:gradFill>
              <a:gsLst>
                <a:gs pos="51391">
                  <a:schemeClr val="accent1">
                    <a:lumMod val="50000"/>
                  </a:schemeClr>
                </a:gs>
                <a:gs pos="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FDA712C-1F79-47B8-A45E-C7A92C78BE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349"/>
          <a:stretch/>
        </p:blipFill>
        <p:spPr>
          <a:xfrm>
            <a:off x="5922585" y="-57417"/>
            <a:ext cx="6291072" cy="6079636"/>
          </a:xfrm>
          <a:custGeom>
            <a:avLst/>
            <a:gdLst>
              <a:gd name="connsiteX0" fmla="*/ 0 w 6291072"/>
              <a:gd name="connsiteY0" fmla="*/ 0 h 6079636"/>
              <a:gd name="connsiteX1" fmla="*/ 6291072 w 6291072"/>
              <a:gd name="connsiteY1" fmla="*/ 0 h 6079636"/>
              <a:gd name="connsiteX2" fmla="*/ 6291072 w 6291072"/>
              <a:gd name="connsiteY2" fmla="*/ 6079636 h 6079636"/>
              <a:gd name="connsiteX3" fmla="*/ 2298907 w 6291072"/>
              <a:gd name="connsiteY3" fmla="*/ 6079636 h 6079636"/>
              <a:gd name="connsiteX4" fmla="*/ 2309293 w 6291072"/>
              <a:gd name="connsiteY4" fmla="*/ 5947116 h 6079636"/>
              <a:gd name="connsiteX5" fmla="*/ 0 w 6291072"/>
              <a:gd name="connsiteY5" fmla="*/ 5766130 h 607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1072" h="6079636">
                <a:moveTo>
                  <a:pt x="0" y="0"/>
                </a:moveTo>
                <a:lnTo>
                  <a:pt x="6291072" y="0"/>
                </a:lnTo>
                <a:lnTo>
                  <a:pt x="6291072" y="6079636"/>
                </a:lnTo>
                <a:lnTo>
                  <a:pt x="2298907" y="6079636"/>
                </a:lnTo>
                <a:lnTo>
                  <a:pt x="2309293" y="5947116"/>
                </a:lnTo>
                <a:lnTo>
                  <a:pt x="0" y="5766130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AC9A479-3ECF-E32A-FCC9-9A288FDF7920}"/>
              </a:ext>
            </a:extLst>
          </p:cNvPr>
          <p:cNvSpPr/>
          <p:nvPr/>
        </p:nvSpPr>
        <p:spPr>
          <a:xfrm flipH="1">
            <a:off x="3429070" y="-19381"/>
            <a:ext cx="8773327" cy="6941866"/>
          </a:xfrm>
          <a:prstGeom prst="rect">
            <a:avLst/>
          </a:prstGeom>
          <a:gradFill>
            <a:gsLst>
              <a:gs pos="43000">
                <a:schemeClr val="accent1">
                  <a:lumMod val="20000"/>
                  <a:lumOff val="80000"/>
                  <a:alpha val="0"/>
                </a:schemeClr>
              </a:gs>
              <a:gs pos="2000">
                <a:schemeClr val="accent1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1F2CC6D-9C14-2085-4D68-3E6800F85A78}"/>
              </a:ext>
            </a:extLst>
          </p:cNvPr>
          <p:cNvSpPr/>
          <p:nvPr/>
        </p:nvSpPr>
        <p:spPr>
          <a:xfrm rot="282924">
            <a:off x="10025624" y="5128034"/>
            <a:ext cx="2230030" cy="1824717"/>
          </a:xfrm>
          <a:custGeom>
            <a:avLst/>
            <a:gdLst>
              <a:gd name="connsiteX0" fmla="*/ 2094690 w 2230030"/>
              <a:gd name="connsiteY0" fmla="*/ 0 h 1824717"/>
              <a:gd name="connsiteX1" fmla="*/ 2230030 w 2230030"/>
              <a:gd name="connsiteY1" fmla="*/ 1640771 h 1824717"/>
              <a:gd name="connsiteX2" fmla="*/ 0 w 2230030"/>
              <a:gd name="connsiteY2" fmla="*/ 1824717 h 1824717"/>
              <a:gd name="connsiteX3" fmla="*/ 75678 w 2230030"/>
              <a:gd name="connsiteY3" fmla="*/ 1794786 h 1824717"/>
              <a:gd name="connsiteX4" fmla="*/ 2045014 w 2230030"/>
              <a:gd name="connsiteY4" fmla="*/ 93283 h 1824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0030" h="1824717">
                <a:moveTo>
                  <a:pt x="2094690" y="0"/>
                </a:moveTo>
                <a:lnTo>
                  <a:pt x="2230030" y="1640771"/>
                </a:lnTo>
                <a:lnTo>
                  <a:pt x="0" y="1824717"/>
                </a:lnTo>
                <a:lnTo>
                  <a:pt x="75678" y="1794786"/>
                </a:lnTo>
                <a:cubicBezTo>
                  <a:pt x="930072" y="1424039"/>
                  <a:pt x="1623809" y="825278"/>
                  <a:pt x="2045014" y="93283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58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96F616-A473-4304-37BB-07B827066F7F}"/>
              </a:ext>
            </a:extLst>
          </p:cNvPr>
          <p:cNvSpPr txBox="1"/>
          <p:nvPr/>
        </p:nvSpPr>
        <p:spPr>
          <a:xfrm>
            <a:off x="1259391" y="2797146"/>
            <a:ext cx="4846805" cy="1013124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985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232227"/>
                    </a:gs>
                    <a:gs pos="92000">
                      <a:prstClr val="black">
                        <a:lumMod val="95000"/>
                        <a:lumOff val="5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城市露营计划</a:t>
            </a:r>
            <a:endParaRPr kumimoji="0" lang="en-US" altLang="zh-CN" sz="5985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232227"/>
                  </a:gs>
                  <a:gs pos="92000">
                    <a:prstClr val="black">
                      <a:lumMod val="95000"/>
                      <a:lumOff val="5000"/>
                    </a:prst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B68776-9DAD-F284-F09F-78BEDF233DC3}"/>
              </a:ext>
            </a:extLst>
          </p:cNvPr>
          <p:cNvSpPr txBox="1"/>
          <p:nvPr/>
        </p:nvSpPr>
        <p:spPr>
          <a:xfrm>
            <a:off x="1259390" y="1917390"/>
            <a:ext cx="4035216" cy="1013124"/>
          </a:xfrm>
          <a:prstGeom prst="rect">
            <a:avLst/>
          </a:prstGeom>
          <a:noFill/>
          <a:effectLst/>
        </p:spPr>
        <p:txBody>
          <a:bodyPr wrap="square" lIns="78441" tIns="39221" rIns="78441" bIns="39221">
            <a:spAutoFit/>
          </a:bodyPr>
          <a:lstStyle>
            <a:defPPr>
              <a:defRPr lang="zh-CN"/>
            </a:defPPr>
            <a:lvl1pPr>
              <a:defRPr sz="6300">
                <a:gradFill>
                  <a:gsLst>
                    <a:gs pos="0">
                      <a:srgbClr val="AC321A"/>
                    </a:gs>
                    <a:gs pos="100000">
                      <a:srgbClr val="822614"/>
                    </a:gs>
                  </a:gsLst>
                  <a:lin ang="2700000" scaled="1"/>
                </a:gradFill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985" dirty="0">
                <a:gradFill>
                  <a:gsLst>
                    <a:gs pos="0">
                      <a:schemeClr val="accent2">
                        <a:lumMod val="92000"/>
                        <a:lumOff val="8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城中山野</a:t>
            </a:r>
            <a:endParaRPr kumimoji="0" lang="en-US" altLang="zh-CN" sz="5985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2">
                      <a:lumMod val="92000"/>
                      <a:lumOff val="8000"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16EB781-5EF8-6B15-615A-7087FF38407A}"/>
              </a:ext>
            </a:extLst>
          </p:cNvPr>
          <p:cNvGrpSpPr/>
          <p:nvPr/>
        </p:nvGrpSpPr>
        <p:grpSpPr>
          <a:xfrm>
            <a:off x="1347477" y="3843067"/>
            <a:ext cx="3761368" cy="74207"/>
            <a:chOff x="1431118" y="4060591"/>
            <a:chExt cx="3761368" cy="74207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289D279-7CC7-947B-BC3C-010CF014346D}"/>
                </a:ext>
              </a:extLst>
            </p:cNvPr>
            <p:cNvCxnSpPr>
              <a:cxnSpLocks/>
            </p:cNvCxnSpPr>
            <p:nvPr/>
          </p:nvCxnSpPr>
          <p:spPr>
            <a:xfrm>
              <a:off x="1452904" y="4107972"/>
              <a:ext cx="37395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D758881B-B0B3-2F75-FA73-0659FCBE0D93}"/>
                </a:ext>
              </a:extLst>
            </p:cNvPr>
            <p:cNvSpPr/>
            <p:nvPr/>
          </p:nvSpPr>
          <p:spPr>
            <a:xfrm>
              <a:off x="1431118" y="4060591"/>
              <a:ext cx="487920" cy="742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3E933BA5-39A9-BDEF-C482-21DB35241176}"/>
              </a:ext>
            </a:extLst>
          </p:cNvPr>
          <p:cNvSpPr/>
          <p:nvPr/>
        </p:nvSpPr>
        <p:spPr>
          <a:xfrm>
            <a:off x="1347477" y="4131471"/>
            <a:ext cx="1797112" cy="400226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151E3CE-33B1-6951-04B6-C0AA7D163449}"/>
              </a:ext>
            </a:extLst>
          </p:cNvPr>
          <p:cNvSpPr txBox="1"/>
          <p:nvPr/>
        </p:nvSpPr>
        <p:spPr>
          <a:xfrm>
            <a:off x="1591687" y="4146918"/>
            <a:ext cx="130869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800" spc="-115" dirty="0">
                <a:latin typeface="+mn-ea"/>
              </a:rPr>
              <a:t>城市野趣会</a:t>
            </a:r>
            <a:r>
              <a:rPr lang="zh-CN" altLang="en-US" sz="1800" spc="-60" dirty="0">
                <a:latin typeface="+mn-ea"/>
                <a:cs typeface="宋体"/>
              </a:rPr>
              <a:t> </a:t>
            </a:r>
            <a:endParaRPr lang="zh-CN" altLang="en-US" dirty="0"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E464DE3-F4DF-A38B-C55E-D326329317D9}"/>
              </a:ext>
            </a:extLst>
          </p:cNvPr>
          <p:cNvSpPr txBox="1"/>
          <p:nvPr/>
        </p:nvSpPr>
        <p:spPr>
          <a:xfrm>
            <a:off x="7938120" y="6162309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+mn-ea"/>
              </a:rPr>
              <a:t>夜市一番街</a:t>
            </a: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9B6BA5FF-A012-8815-7757-A1E2B929DAC5}"/>
              </a:ext>
            </a:extLst>
          </p:cNvPr>
          <p:cNvGrpSpPr/>
          <p:nvPr/>
        </p:nvGrpSpPr>
        <p:grpSpPr>
          <a:xfrm>
            <a:off x="1442327" y="5276459"/>
            <a:ext cx="2293233" cy="468639"/>
            <a:chOff x="1576873" y="5243804"/>
            <a:chExt cx="2293233" cy="468639"/>
          </a:xfrm>
          <a:solidFill>
            <a:schemeClr val="accent1">
              <a:alpha val="20000"/>
            </a:schemeClr>
          </a:solidFill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195871E6-7FCC-3911-4580-035D8503C500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327C7B22-CE48-3E86-FC9A-4059258715F7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586939F2-4C18-6D55-8021-C231406EB6F0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C367DFC0-505D-85CB-F933-5B85F2ABE0C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5BE30BF7-74FD-EC0B-AF7E-7551BF98E58E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01B77642-7436-E821-4255-445EB172164A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CC79038C-6C5B-2E0B-EA39-2FF4FCA0BAFC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8825AB68-FBBE-DFAD-47F4-9FA2E3351C72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DF8D2F7A-E169-1AE1-0003-0D5C6CC0049A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1039980-C7FA-21AE-50F2-FFD6CC932157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5B0D4DDF-F7AA-CC1D-16CE-A393E618B5EE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117DAFB8-97F2-572E-F942-856CE491EB55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1BAA8B79-E7DA-02BA-A3EB-C4A82D426845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C9D85CB6-D1A7-655E-1DF9-404409DB4787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45DEBCA3-26C4-3D06-F062-C876DAC0C86B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5DA5A3E1-A955-9345-E450-1EFB577FD185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D77B00FB-EA4F-820C-6828-07FE63882756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A3BF7C33-EBD9-B07D-F491-1BBA76BD0422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0FEA7AA8-D06C-086E-4CBA-79A7FE3E05BF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EE031DD5-EF1F-0A08-B8BA-A5B9D3852601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384D355F-B0ED-9B12-B07E-41408EE4738F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0198B2A7-8340-252E-055F-5CAC701CFC8A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845CCB05-F372-BA6E-FB04-110A873176EF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2DD40376-F7DC-E5B5-6A31-0621AC2EC3D3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8D58460D-28D2-FF72-5C69-ED2600A12255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35E3BFF7-5896-6BB6-278D-635B87443CBC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3807C87F-E256-72B6-E0E9-5203DBCAB9AB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8A149B05-89A4-105E-C207-F180E02F9D2E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968E3531-AFAD-3E34-890C-F91F68C08B88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401A4B52-08A1-397A-E7A1-4BB2AE06F815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9BE48F22-0E29-F58D-CAF6-C3CE4C315F3D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6A6B81D8-9B55-413A-A53D-2C8E398D4042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BA535B4-91F8-96D3-1D62-0667BC8F3897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6F839FCE-A10C-32EE-431D-8FEA15185E88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76D12FBC-6B5A-1BD5-FBED-540A958B2145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9D0F2C34-960A-F2DE-F8CA-71B964694FDA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58961318-BFD0-68B5-604F-5F083AFE0D15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2873C02B-2A30-E652-F9FC-2202E9487B0F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7E2A9794-BA1A-0A4B-19D0-9FC99F1FC068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19C90B13-CD1B-2797-9D97-081B63A4DD63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DD01C172-8B0A-23D4-7DC8-C01D37C88488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D0D89545-2376-3EED-44D4-9ED5835A0582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523A81FC-5F91-C7D1-CC86-B0332C26439B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3FBC68AB-CC16-0362-3FA0-C8F8AA99F35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2AABED02-AEDD-95FD-4F0D-3806825BF7D9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212B1D36-512A-3508-74BE-FD9912E3F614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B9C5273F-965C-D0E0-9249-30C3E4A21E72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EE2BAAC8-8AE8-BA39-B8B6-6C78BF8B9B5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B9295EB6-49DD-E6A7-5C51-80FE4CC41777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6D8F18EC-7FCE-AA92-216E-8843EEE37277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198B4839-8A3D-F6B6-2959-ACA314AC4B9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DED61E91-BA7F-B408-4713-21AEF20136B8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D268AB44-346C-4D9B-92FD-9DD781F13A6D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062145BE-59E5-84E3-FE16-389726B45FB6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6E16ADBC-B08C-BE7C-948C-8E04298CEE2C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281583B0-5DB6-4951-F78E-3B0CE5E88126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84ACADFB-AE70-C2E3-36E6-254AA7488F56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4DBB8567-C725-30E5-8AF1-7806CE054C57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79E44343-351C-42E5-4CE6-D9A7F30F0F63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6204A9B2-EE84-C5DA-8E0B-44BB115D3274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737B6F2B-D088-76AE-D74E-177C8F3707F3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5531C417-A0BD-07B0-D5E6-9BCDCFB32FCE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92336CF9-90A1-749B-DEFB-8BD4BEA485DF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499B178F-8C1A-429A-4F40-3F5A8E8E7068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BAA30C78-2F1D-2CE3-0148-8AA34EBE4B52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B3AFD3D8-4ACB-DD7D-07C8-E7F69875057B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46F4872C-6BD1-DCB8-0564-1F6E7D2BDC0F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0784FF92-A771-2E81-8D13-FD1B15F731A1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FF799C1D-4D67-AE90-B41A-2FE560D390A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6981" y="1737143"/>
            <a:ext cx="1213073" cy="121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46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694243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周边分析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教育配套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219ABA-A6C5-00C1-74E1-7CD13AF02C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143" y="1348367"/>
            <a:ext cx="10901712" cy="49069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D4807C0-D77B-10B5-CA47-502CDD01F5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27085" y="6367645"/>
            <a:ext cx="1146598" cy="19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52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7554225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周边商业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-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购物中心概况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CE5DBFDF-7C7C-9634-43D3-FF0DEAAA11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2714340"/>
            <a:ext cx="5698044" cy="418221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219ABA-A6C5-00C1-74E1-7CD13AF02C5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208" y="1348367"/>
            <a:ext cx="10789582" cy="490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57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7554225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周边分心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餐饮概况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76DD048-C138-352E-26A3-81DEB3F3965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000" y="1144833"/>
            <a:ext cx="10724400" cy="5300237"/>
          </a:xfrm>
          <a:custGeom>
            <a:avLst/>
            <a:gdLst>
              <a:gd name="connsiteX0" fmla="*/ 0 w 10724400"/>
              <a:gd name="connsiteY0" fmla="*/ 0 h 5300237"/>
              <a:gd name="connsiteX1" fmla="*/ 10724400 w 10724400"/>
              <a:gd name="connsiteY1" fmla="*/ 0 h 5300237"/>
              <a:gd name="connsiteX2" fmla="*/ 10724400 w 10724400"/>
              <a:gd name="connsiteY2" fmla="*/ 5300237 h 5300237"/>
              <a:gd name="connsiteX3" fmla="*/ 10648662 w 10724400"/>
              <a:gd name="connsiteY3" fmla="*/ 5300237 h 5300237"/>
              <a:gd name="connsiteX4" fmla="*/ 10648662 w 10724400"/>
              <a:gd name="connsiteY4" fmla="*/ 5096306 h 5300237"/>
              <a:gd name="connsiteX5" fmla="*/ 8418578 w 10724400"/>
              <a:gd name="connsiteY5" fmla="*/ 5096306 h 5300237"/>
              <a:gd name="connsiteX6" fmla="*/ 8418578 w 10724400"/>
              <a:gd name="connsiteY6" fmla="*/ 5300237 h 5300237"/>
              <a:gd name="connsiteX7" fmla="*/ 0 w 10724400"/>
              <a:gd name="connsiteY7" fmla="*/ 5300237 h 530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24400" h="5300237">
                <a:moveTo>
                  <a:pt x="0" y="0"/>
                </a:moveTo>
                <a:lnTo>
                  <a:pt x="10724400" y="0"/>
                </a:lnTo>
                <a:lnTo>
                  <a:pt x="10724400" y="5300237"/>
                </a:lnTo>
                <a:lnTo>
                  <a:pt x="10648662" y="5300237"/>
                </a:lnTo>
                <a:lnTo>
                  <a:pt x="10648662" y="5096306"/>
                </a:lnTo>
                <a:lnTo>
                  <a:pt x="8418578" y="5096306"/>
                </a:lnTo>
                <a:lnTo>
                  <a:pt x="8418578" y="5300237"/>
                </a:lnTo>
                <a:lnTo>
                  <a:pt x="0" y="530023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24584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7554225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周边分心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零售概况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4ACFB19-518C-21F1-2C82-70966D5BAEA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800" y="1144833"/>
            <a:ext cx="10724400" cy="5434015"/>
          </a:xfrm>
          <a:custGeom>
            <a:avLst/>
            <a:gdLst>
              <a:gd name="connsiteX0" fmla="*/ 8443092 w 10724400"/>
              <a:gd name="connsiteY0" fmla="*/ 5200050 h 5434015"/>
              <a:gd name="connsiteX1" fmla="*/ 8443092 w 10724400"/>
              <a:gd name="connsiteY1" fmla="*/ 5403981 h 5434015"/>
              <a:gd name="connsiteX2" fmla="*/ 10673176 w 10724400"/>
              <a:gd name="connsiteY2" fmla="*/ 5403981 h 5434015"/>
              <a:gd name="connsiteX3" fmla="*/ 10673176 w 10724400"/>
              <a:gd name="connsiteY3" fmla="*/ 5200050 h 5434015"/>
              <a:gd name="connsiteX4" fmla="*/ 4002660 w 10724400"/>
              <a:gd name="connsiteY4" fmla="*/ 3506108 h 5434015"/>
              <a:gd name="connsiteX5" fmla="*/ 4002660 w 10724400"/>
              <a:gd name="connsiteY5" fmla="*/ 4006068 h 5434015"/>
              <a:gd name="connsiteX6" fmla="*/ 5456491 w 10724400"/>
              <a:gd name="connsiteY6" fmla="*/ 4006068 h 5434015"/>
              <a:gd name="connsiteX7" fmla="*/ 5456491 w 10724400"/>
              <a:gd name="connsiteY7" fmla="*/ 3506108 h 5434015"/>
              <a:gd name="connsiteX8" fmla="*/ 0 w 10724400"/>
              <a:gd name="connsiteY8" fmla="*/ 0 h 5434015"/>
              <a:gd name="connsiteX9" fmla="*/ 10724400 w 10724400"/>
              <a:gd name="connsiteY9" fmla="*/ 0 h 5434015"/>
              <a:gd name="connsiteX10" fmla="*/ 10724400 w 10724400"/>
              <a:gd name="connsiteY10" fmla="*/ 5434015 h 5434015"/>
              <a:gd name="connsiteX11" fmla="*/ 0 w 10724400"/>
              <a:gd name="connsiteY11" fmla="*/ 5434015 h 543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724400" h="5434015">
                <a:moveTo>
                  <a:pt x="8443092" y="5200050"/>
                </a:moveTo>
                <a:lnTo>
                  <a:pt x="8443092" y="5403981"/>
                </a:lnTo>
                <a:lnTo>
                  <a:pt x="10673176" y="5403981"/>
                </a:lnTo>
                <a:lnTo>
                  <a:pt x="10673176" y="5200050"/>
                </a:lnTo>
                <a:close/>
                <a:moveTo>
                  <a:pt x="4002660" y="3506108"/>
                </a:moveTo>
                <a:lnTo>
                  <a:pt x="4002660" y="4006068"/>
                </a:lnTo>
                <a:lnTo>
                  <a:pt x="5456491" y="4006068"/>
                </a:lnTo>
                <a:lnTo>
                  <a:pt x="5456491" y="3506108"/>
                </a:lnTo>
                <a:close/>
                <a:moveTo>
                  <a:pt x="0" y="0"/>
                </a:moveTo>
                <a:lnTo>
                  <a:pt x="10724400" y="0"/>
                </a:lnTo>
                <a:lnTo>
                  <a:pt x="10724400" y="5434015"/>
                </a:lnTo>
                <a:lnTo>
                  <a:pt x="0" y="543401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2412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7554225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周边分心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零售概况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FD81FED-2E9C-4302-5D93-E2890FB4A1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852" y="1144833"/>
            <a:ext cx="10658295" cy="5434015"/>
          </a:xfrm>
          <a:custGeom>
            <a:avLst/>
            <a:gdLst>
              <a:gd name="connsiteX0" fmla="*/ 8410040 w 10658295"/>
              <a:gd name="connsiteY0" fmla="*/ 5200050 h 5434015"/>
              <a:gd name="connsiteX1" fmla="*/ 8410040 w 10658295"/>
              <a:gd name="connsiteY1" fmla="*/ 5403981 h 5434015"/>
              <a:gd name="connsiteX2" fmla="*/ 10640124 w 10658295"/>
              <a:gd name="connsiteY2" fmla="*/ 5403981 h 5434015"/>
              <a:gd name="connsiteX3" fmla="*/ 10640124 w 10658295"/>
              <a:gd name="connsiteY3" fmla="*/ 5200050 h 5434015"/>
              <a:gd name="connsiteX4" fmla="*/ 3613272 w 10658295"/>
              <a:gd name="connsiteY4" fmla="*/ 3282441 h 5434015"/>
              <a:gd name="connsiteX5" fmla="*/ 3613272 w 10658295"/>
              <a:gd name="connsiteY5" fmla="*/ 3683725 h 5434015"/>
              <a:gd name="connsiteX6" fmla="*/ 5455229 w 10658295"/>
              <a:gd name="connsiteY6" fmla="*/ 3683725 h 5434015"/>
              <a:gd name="connsiteX7" fmla="*/ 5455229 w 10658295"/>
              <a:gd name="connsiteY7" fmla="*/ 3282441 h 5434015"/>
              <a:gd name="connsiteX8" fmla="*/ 0 w 10658295"/>
              <a:gd name="connsiteY8" fmla="*/ 0 h 5434015"/>
              <a:gd name="connsiteX9" fmla="*/ 10658295 w 10658295"/>
              <a:gd name="connsiteY9" fmla="*/ 0 h 5434015"/>
              <a:gd name="connsiteX10" fmla="*/ 10658295 w 10658295"/>
              <a:gd name="connsiteY10" fmla="*/ 5434015 h 5434015"/>
              <a:gd name="connsiteX11" fmla="*/ 0 w 10658295"/>
              <a:gd name="connsiteY11" fmla="*/ 5434015 h 543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58295" h="5434015">
                <a:moveTo>
                  <a:pt x="8410040" y="5200050"/>
                </a:moveTo>
                <a:lnTo>
                  <a:pt x="8410040" y="5403981"/>
                </a:lnTo>
                <a:lnTo>
                  <a:pt x="10640124" y="5403981"/>
                </a:lnTo>
                <a:lnTo>
                  <a:pt x="10640124" y="5200050"/>
                </a:lnTo>
                <a:close/>
                <a:moveTo>
                  <a:pt x="3613272" y="3282441"/>
                </a:moveTo>
                <a:lnTo>
                  <a:pt x="3613272" y="3683725"/>
                </a:lnTo>
                <a:lnTo>
                  <a:pt x="5455229" y="3683725"/>
                </a:lnTo>
                <a:lnTo>
                  <a:pt x="5455229" y="3282441"/>
                </a:lnTo>
                <a:close/>
                <a:moveTo>
                  <a:pt x="0" y="0"/>
                </a:moveTo>
                <a:lnTo>
                  <a:pt x="10658295" y="0"/>
                </a:lnTo>
                <a:lnTo>
                  <a:pt x="10658295" y="5434015"/>
                </a:lnTo>
                <a:lnTo>
                  <a:pt x="0" y="543401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63086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" name="Picture 27">
            <a:extLst>
              <a:ext uri="{FF2B5EF4-FFF2-40B4-BE49-F238E27FC236}">
                <a16:creationId xmlns:a16="http://schemas.microsoft.com/office/drawing/2014/main" id="{347B1F5E-2703-6642-A5B8-B35311DEF22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2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B5B5A49-55BE-D1AF-A24F-031618B3CD8D}"/>
              </a:ext>
            </a:extLst>
          </p:cNvPr>
          <p:cNvSpPr txBox="1"/>
          <p:nvPr/>
        </p:nvSpPr>
        <p:spPr>
          <a:xfrm>
            <a:off x="7254250" y="3020286"/>
            <a:ext cx="4342856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spc="185" dirty="0">
                <a:solidFill>
                  <a:schemeClr val="accent2"/>
                </a:solidFill>
                <a:latin typeface="+mj-ea"/>
                <a:ea typeface="+mj-ea"/>
              </a:rPr>
              <a:t>主题</a:t>
            </a:r>
            <a:r>
              <a:rPr lang="en-US" altLang="zh-CN" sz="6600" spc="185" dirty="0">
                <a:solidFill>
                  <a:schemeClr val="accent2"/>
                </a:solidFill>
                <a:latin typeface="+mj-ea"/>
                <a:ea typeface="+mj-ea"/>
              </a:rPr>
              <a:t>&amp;</a:t>
            </a:r>
            <a:r>
              <a:rPr lang="zh-CN" altLang="en-US" sz="6600" spc="185" dirty="0">
                <a:solidFill>
                  <a:schemeClr val="accent2"/>
                </a:solidFill>
                <a:latin typeface="+mj-ea"/>
                <a:ea typeface="+mj-ea"/>
              </a:rPr>
              <a:t>立意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139D75D-35C8-1899-A7F1-C514CC63CADF}"/>
              </a:ext>
            </a:extLst>
          </p:cNvPr>
          <p:cNvSpPr/>
          <p:nvPr/>
        </p:nvSpPr>
        <p:spPr>
          <a:xfrm>
            <a:off x="9852363" y="2988078"/>
            <a:ext cx="2078182" cy="1042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C0EF3E7-F0BB-1EC3-D63D-2090CBFC8D19}"/>
              </a:ext>
            </a:extLst>
          </p:cNvPr>
          <p:cNvSpPr/>
          <p:nvPr/>
        </p:nvSpPr>
        <p:spPr>
          <a:xfrm flipV="1">
            <a:off x="6627475" y="4068704"/>
            <a:ext cx="2078182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8C1E44A-57DB-0837-800A-429353FE76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224" r="34191" b="16692"/>
          <a:stretch>
            <a:fillRect/>
          </a:stretch>
        </p:blipFill>
        <p:spPr>
          <a:xfrm>
            <a:off x="0" y="1318358"/>
            <a:ext cx="8020317" cy="4394918"/>
          </a:xfrm>
          <a:custGeom>
            <a:avLst/>
            <a:gdLst/>
            <a:ahLst/>
            <a:cxnLst/>
            <a:rect l="l" t="t" r="r" b="b"/>
            <a:pathLst>
              <a:path w="8020317" h="4394918">
                <a:moveTo>
                  <a:pt x="6951698" y="2829148"/>
                </a:moveTo>
                <a:cubicBezTo>
                  <a:pt x="6885070" y="2892360"/>
                  <a:pt x="6827838" y="2950446"/>
                  <a:pt x="6780002" y="3003407"/>
                </a:cubicBezTo>
                <a:cubicBezTo>
                  <a:pt x="6750959" y="3035867"/>
                  <a:pt x="6728749" y="3061921"/>
                  <a:pt x="6713373" y="3081567"/>
                </a:cubicBezTo>
                <a:cubicBezTo>
                  <a:pt x="6697998" y="3101214"/>
                  <a:pt x="6685184" y="3120007"/>
                  <a:pt x="6674934" y="3137945"/>
                </a:cubicBezTo>
                <a:cubicBezTo>
                  <a:pt x="6664683" y="3155884"/>
                  <a:pt x="6657850" y="3172114"/>
                  <a:pt x="6654433" y="3186635"/>
                </a:cubicBezTo>
                <a:cubicBezTo>
                  <a:pt x="6651016" y="3201157"/>
                  <a:pt x="6654433" y="3211835"/>
                  <a:pt x="6664683" y="3218668"/>
                </a:cubicBezTo>
                <a:lnTo>
                  <a:pt x="6900446" y="3218668"/>
                </a:lnTo>
                <a:lnTo>
                  <a:pt x="6723624" y="3931081"/>
                </a:lnTo>
                <a:lnTo>
                  <a:pt x="5444869" y="3931081"/>
                </a:lnTo>
                <a:close/>
                <a:moveTo>
                  <a:pt x="2606927" y="2070608"/>
                </a:moveTo>
                <a:cubicBezTo>
                  <a:pt x="2559091" y="2070608"/>
                  <a:pt x="2507838" y="2092818"/>
                  <a:pt x="2453169" y="2137237"/>
                </a:cubicBezTo>
                <a:cubicBezTo>
                  <a:pt x="2415584" y="2164572"/>
                  <a:pt x="2366039" y="2200875"/>
                  <a:pt x="2304536" y="2246149"/>
                </a:cubicBezTo>
                <a:cubicBezTo>
                  <a:pt x="2243033" y="2291422"/>
                  <a:pt x="2181102" y="2337976"/>
                  <a:pt x="2118745" y="2385812"/>
                </a:cubicBezTo>
                <a:cubicBezTo>
                  <a:pt x="2056388" y="2433648"/>
                  <a:pt x="1998301" y="2478067"/>
                  <a:pt x="1944486" y="2519069"/>
                </a:cubicBezTo>
                <a:cubicBezTo>
                  <a:pt x="1890670" y="2560071"/>
                  <a:pt x="1852658" y="2590823"/>
                  <a:pt x="1830449" y="2611324"/>
                </a:cubicBezTo>
                <a:cubicBezTo>
                  <a:pt x="1808239" y="2630117"/>
                  <a:pt x="1787311" y="2647628"/>
                  <a:pt x="1767664" y="2663858"/>
                </a:cubicBezTo>
                <a:cubicBezTo>
                  <a:pt x="1748017" y="2680088"/>
                  <a:pt x="1730933" y="2696745"/>
                  <a:pt x="1716411" y="2713829"/>
                </a:cubicBezTo>
                <a:cubicBezTo>
                  <a:pt x="1701890" y="2730914"/>
                  <a:pt x="1690358" y="2750134"/>
                  <a:pt x="1681816" y="2771489"/>
                </a:cubicBezTo>
                <a:cubicBezTo>
                  <a:pt x="1673274" y="2792844"/>
                  <a:pt x="1668148" y="2818897"/>
                  <a:pt x="1666440" y="2849649"/>
                </a:cubicBezTo>
                <a:cubicBezTo>
                  <a:pt x="1656189" y="2962405"/>
                  <a:pt x="1661315" y="3050389"/>
                  <a:pt x="1681816" y="3113600"/>
                </a:cubicBezTo>
                <a:cubicBezTo>
                  <a:pt x="1719401" y="3229773"/>
                  <a:pt x="1810802" y="3287860"/>
                  <a:pt x="1956018" y="3287860"/>
                </a:cubicBezTo>
                <a:cubicBezTo>
                  <a:pt x="2053398" y="3287860"/>
                  <a:pt x="2136684" y="3263087"/>
                  <a:pt x="2205875" y="3213543"/>
                </a:cubicBezTo>
                <a:cubicBezTo>
                  <a:pt x="2275066" y="3163999"/>
                  <a:pt x="2333152" y="3101641"/>
                  <a:pt x="2380134" y="3026471"/>
                </a:cubicBezTo>
                <a:cubicBezTo>
                  <a:pt x="2427115" y="2951300"/>
                  <a:pt x="2465555" y="2869296"/>
                  <a:pt x="2495452" y="2780458"/>
                </a:cubicBezTo>
                <a:cubicBezTo>
                  <a:pt x="2525350" y="2691620"/>
                  <a:pt x="2550549" y="2608761"/>
                  <a:pt x="2571050" y="2531882"/>
                </a:cubicBezTo>
                <a:lnTo>
                  <a:pt x="2668430" y="2137237"/>
                </a:lnTo>
                <a:cubicBezTo>
                  <a:pt x="2671847" y="2115027"/>
                  <a:pt x="2667576" y="2098370"/>
                  <a:pt x="2655617" y="2087265"/>
                </a:cubicBezTo>
                <a:cubicBezTo>
                  <a:pt x="2643658" y="2076161"/>
                  <a:pt x="2627428" y="2070608"/>
                  <a:pt x="2606927" y="2070608"/>
                </a:cubicBezTo>
                <a:close/>
                <a:moveTo>
                  <a:pt x="4777478" y="320329"/>
                </a:moveTo>
                <a:cubicBezTo>
                  <a:pt x="4603219" y="487755"/>
                  <a:pt x="4444335" y="649201"/>
                  <a:pt x="4300828" y="804667"/>
                </a:cubicBezTo>
                <a:cubicBezTo>
                  <a:pt x="4215407" y="896922"/>
                  <a:pt x="4146216" y="974228"/>
                  <a:pt x="4093255" y="1036586"/>
                </a:cubicBezTo>
                <a:cubicBezTo>
                  <a:pt x="4040294" y="1098943"/>
                  <a:pt x="3990749" y="1162582"/>
                  <a:pt x="3944622" y="1227502"/>
                </a:cubicBezTo>
                <a:cubicBezTo>
                  <a:pt x="3898494" y="1292422"/>
                  <a:pt x="3857919" y="1355206"/>
                  <a:pt x="3822897" y="1415855"/>
                </a:cubicBezTo>
                <a:cubicBezTo>
                  <a:pt x="3787874" y="1476504"/>
                  <a:pt x="3764383" y="1530747"/>
                  <a:pt x="3752424" y="1578583"/>
                </a:cubicBezTo>
                <a:cubicBezTo>
                  <a:pt x="3749008" y="1588833"/>
                  <a:pt x="3746018" y="1599084"/>
                  <a:pt x="3743455" y="1609334"/>
                </a:cubicBezTo>
                <a:cubicBezTo>
                  <a:pt x="3740892" y="1619585"/>
                  <a:pt x="3737903" y="1628981"/>
                  <a:pt x="3734486" y="1637523"/>
                </a:cubicBezTo>
                <a:cubicBezTo>
                  <a:pt x="3731069" y="1654607"/>
                  <a:pt x="3727225" y="1671265"/>
                  <a:pt x="3722954" y="1687495"/>
                </a:cubicBezTo>
                <a:cubicBezTo>
                  <a:pt x="3718683" y="1703724"/>
                  <a:pt x="3714839" y="1721236"/>
                  <a:pt x="3711422" y="1740029"/>
                </a:cubicBezTo>
                <a:lnTo>
                  <a:pt x="3544851" y="2414001"/>
                </a:lnTo>
                <a:cubicBezTo>
                  <a:pt x="3490182" y="2637805"/>
                  <a:pt x="3412875" y="2846232"/>
                  <a:pt x="3312933" y="3039284"/>
                </a:cubicBezTo>
                <a:cubicBezTo>
                  <a:pt x="3212990" y="3232336"/>
                  <a:pt x="3090411" y="3400188"/>
                  <a:pt x="2945195" y="3542842"/>
                </a:cubicBezTo>
                <a:cubicBezTo>
                  <a:pt x="2799979" y="3685495"/>
                  <a:pt x="2631699" y="3797397"/>
                  <a:pt x="2440356" y="3878547"/>
                </a:cubicBezTo>
                <a:cubicBezTo>
                  <a:pt x="2249012" y="3959697"/>
                  <a:pt x="2032897" y="4000272"/>
                  <a:pt x="1792009" y="4000272"/>
                </a:cubicBezTo>
                <a:cubicBezTo>
                  <a:pt x="1636543" y="4000272"/>
                  <a:pt x="1490473" y="3981052"/>
                  <a:pt x="1353799" y="3942613"/>
                </a:cubicBezTo>
                <a:cubicBezTo>
                  <a:pt x="1217125" y="3904173"/>
                  <a:pt x="1092410" y="3828575"/>
                  <a:pt x="979654" y="3715819"/>
                </a:cubicBezTo>
                <a:cubicBezTo>
                  <a:pt x="955736" y="3691902"/>
                  <a:pt x="927120" y="3675245"/>
                  <a:pt x="893806" y="3665848"/>
                </a:cubicBezTo>
                <a:cubicBezTo>
                  <a:pt x="860491" y="3656452"/>
                  <a:pt x="821625" y="3651754"/>
                  <a:pt x="777206" y="3651754"/>
                </a:cubicBezTo>
                <a:cubicBezTo>
                  <a:pt x="727662" y="3651754"/>
                  <a:pt x="673846" y="3657733"/>
                  <a:pt x="615760" y="3669692"/>
                </a:cubicBezTo>
                <a:cubicBezTo>
                  <a:pt x="557673" y="3681651"/>
                  <a:pt x="498306" y="3697454"/>
                  <a:pt x="437657" y="3717101"/>
                </a:cubicBezTo>
                <a:cubicBezTo>
                  <a:pt x="377008" y="3736748"/>
                  <a:pt x="315932" y="3758957"/>
                  <a:pt x="254428" y="3783729"/>
                </a:cubicBezTo>
                <a:cubicBezTo>
                  <a:pt x="192925" y="3808502"/>
                  <a:pt x="133130" y="3833701"/>
                  <a:pt x="75044" y="3859327"/>
                </a:cubicBezTo>
                <a:lnTo>
                  <a:pt x="0" y="3896487"/>
                </a:lnTo>
                <a:lnTo>
                  <a:pt x="0" y="3829089"/>
                </a:lnTo>
                <a:close/>
                <a:moveTo>
                  <a:pt x="2729933" y="138382"/>
                </a:moveTo>
                <a:cubicBezTo>
                  <a:pt x="2859774" y="138382"/>
                  <a:pt x="2981926" y="152476"/>
                  <a:pt x="3096390" y="180665"/>
                </a:cubicBezTo>
                <a:cubicBezTo>
                  <a:pt x="3210854" y="208855"/>
                  <a:pt x="3313360" y="252846"/>
                  <a:pt x="3403906" y="312641"/>
                </a:cubicBezTo>
                <a:cubicBezTo>
                  <a:pt x="3494453" y="372436"/>
                  <a:pt x="3570905" y="449315"/>
                  <a:pt x="3633262" y="543278"/>
                </a:cubicBezTo>
                <a:cubicBezTo>
                  <a:pt x="3695620" y="637241"/>
                  <a:pt x="3739611" y="749997"/>
                  <a:pt x="3765238" y="881546"/>
                </a:cubicBezTo>
                <a:lnTo>
                  <a:pt x="2463419" y="1837408"/>
                </a:lnTo>
                <a:cubicBezTo>
                  <a:pt x="2465128" y="1835700"/>
                  <a:pt x="2483066" y="1821179"/>
                  <a:pt x="2517235" y="1793844"/>
                </a:cubicBezTo>
                <a:cubicBezTo>
                  <a:pt x="2551403" y="1766509"/>
                  <a:pt x="2590270" y="1731913"/>
                  <a:pt x="2633835" y="1690057"/>
                </a:cubicBezTo>
                <a:cubicBezTo>
                  <a:pt x="2677399" y="1648201"/>
                  <a:pt x="2719256" y="1601646"/>
                  <a:pt x="2759404" y="1550394"/>
                </a:cubicBezTo>
                <a:cubicBezTo>
                  <a:pt x="2799551" y="1499141"/>
                  <a:pt x="2827313" y="1448742"/>
                  <a:pt x="2842689" y="1399198"/>
                </a:cubicBezTo>
                <a:cubicBezTo>
                  <a:pt x="2866607" y="1238606"/>
                  <a:pt x="2864899" y="1115600"/>
                  <a:pt x="2837564" y="1030179"/>
                </a:cubicBezTo>
                <a:cubicBezTo>
                  <a:pt x="2801687" y="910589"/>
                  <a:pt x="2711141" y="850794"/>
                  <a:pt x="2565925" y="850794"/>
                </a:cubicBezTo>
                <a:cubicBezTo>
                  <a:pt x="2471962" y="850794"/>
                  <a:pt x="2391238" y="873858"/>
                  <a:pt x="2323756" y="919986"/>
                </a:cubicBezTo>
                <a:cubicBezTo>
                  <a:pt x="2256273" y="966113"/>
                  <a:pt x="2198614" y="1024627"/>
                  <a:pt x="2150778" y="1095526"/>
                </a:cubicBezTo>
                <a:cubicBezTo>
                  <a:pt x="2102942" y="1166425"/>
                  <a:pt x="2064075" y="1244159"/>
                  <a:pt x="2034178" y="1328726"/>
                </a:cubicBezTo>
                <a:cubicBezTo>
                  <a:pt x="2004281" y="1413293"/>
                  <a:pt x="1979081" y="1494016"/>
                  <a:pt x="1958580" y="1570895"/>
                </a:cubicBezTo>
                <a:lnTo>
                  <a:pt x="1766383" y="2349935"/>
                </a:lnTo>
                <a:lnTo>
                  <a:pt x="733641" y="3108475"/>
                </a:lnTo>
                <a:cubicBezTo>
                  <a:pt x="731933" y="3101641"/>
                  <a:pt x="731078" y="3089683"/>
                  <a:pt x="731078" y="3072598"/>
                </a:cubicBezTo>
                <a:cubicBezTo>
                  <a:pt x="719120" y="2877838"/>
                  <a:pt x="743892" y="2654889"/>
                  <a:pt x="805395" y="2403751"/>
                </a:cubicBezTo>
                <a:lnTo>
                  <a:pt x="974529" y="1724653"/>
                </a:lnTo>
                <a:cubicBezTo>
                  <a:pt x="1029198" y="1500849"/>
                  <a:pt x="1106504" y="1291994"/>
                  <a:pt x="1206447" y="1098089"/>
                </a:cubicBezTo>
                <a:cubicBezTo>
                  <a:pt x="1306390" y="904183"/>
                  <a:pt x="1428969" y="736330"/>
                  <a:pt x="1574185" y="594531"/>
                </a:cubicBezTo>
                <a:cubicBezTo>
                  <a:pt x="1719401" y="452732"/>
                  <a:pt x="1888108" y="341257"/>
                  <a:pt x="2080305" y="260107"/>
                </a:cubicBezTo>
                <a:cubicBezTo>
                  <a:pt x="2272503" y="178957"/>
                  <a:pt x="2489046" y="138382"/>
                  <a:pt x="2729933" y="138382"/>
                </a:cubicBezTo>
                <a:close/>
                <a:moveTo>
                  <a:pt x="6239286" y="115318"/>
                </a:moveTo>
                <a:cubicBezTo>
                  <a:pt x="6316165" y="115318"/>
                  <a:pt x="6399024" y="119589"/>
                  <a:pt x="6487862" y="128132"/>
                </a:cubicBezTo>
                <a:cubicBezTo>
                  <a:pt x="6576700" y="136674"/>
                  <a:pt x="6663829" y="152904"/>
                  <a:pt x="6749250" y="176822"/>
                </a:cubicBezTo>
                <a:cubicBezTo>
                  <a:pt x="6834671" y="200740"/>
                  <a:pt x="6914968" y="233627"/>
                  <a:pt x="6990138" y="275483"/>
                </a:cubicBezTo>
                <a:cubicBezTo>
                  <a:pt x="7065308" y="317340"/>
                  <a:pt x="7129375" y="370728"/>
                  <a:pt x="7182335" y="435648"/>
                </a:cubicBezTo>
                <a:lnTo>
                  <a:pt x="5836953" y="1424824"/>
                </a:lnTo>
                <a:cubicBezTo>
                  <a:pt x="5852328" y="1411158"/>
                  <a:pt x="5875820" y="1390656"/>
                  <a:pt x="5907425" y="1363321"/>
                </a:cubicBezTo>
                <a:cubicBezTo>
                  <a:pt x="5939031" y="1335986"/>
                  <a:pt x="5972772" y="1305235"/>
                  <a:pt x="6008649" y="1271066"/>
                </a:cubicBezTo>
                <a:cubicBezTo>
                  <a:pt x="6044526" y="1236898"/>
                  <a:pt x="6080403" y="1201021"/>
                  <a:pt x="6116280" y="1163436"/>
                </a:cubicBezTo>
                <a:cubicBezTo>
                  <a:pt x="6152157" y="1125851"/>
                  <a:pt x="6182481" y="1089119"/>
                  <a:pt x="6207253" y="1053243"/>
                </a:cubicBezTo>
                <a:cubicBezTo>
                  <a:pt x="6232025" y="1017366"/>
                  <a:pt x="6249537" y="984051"/>
                  <a:pt x="6259787" y="953300"/>
                </a:cubicBezTo>
                <a:cubicBezTo>
                  <a:pt x="6270038" y="922548"/>
                  <a:pt x="6268330" y="897776"/>
                  <a:pt x="6254662" y="878983"/>
                </a:cubicBezTo>
                <a:cubicBezTo>
                  <a:pt x="6222202" y="860191"/>
                  <a:pt x="6189742" y="847378"/>
                  <a:pt x="6157282" y="840544"/>
                </a:cubicBezTo>
                <a:cubicBezTo>
                  <a:pt x="6124822" y="833710"/>
                  <a:pt x="6089799" y="830293"/>
                  <a:pt x="6052214" y="830293"/>
                </a:cubicBezTo>
                <a:cubicBezTo>
                  <a:pt x="5975335" y="830293"/>
                  <a:pt x="5905290" y="846950"/>
                  <a:pt x="5842078" y="880265"/>
                </a:cubicBezTo>
                <a:cubicBezTo>
                  <a:pt x="5778866" y="913579"/>
                  <a:pt x="5722489" y="957144"/>
                  <a:pt x="5672944" y="1010959"/>
                </a:cubicBezTo>
                <a:cubicBezTo>
                  <a:pt x="5623400" y="1064775"/>
                  <a:pt x="5581544" y="1125423"/>
                  <a:pt x="5547375" y="1192906"/>
                </a:cubicBezTo>
                <a:cubicBezTo>
                  <a:pt x="5513207" y="1260389"/>
                  <a:pt x="5488434" y="1327444"/>
                  <a:pt x="5473058" y="1394073"/>
                </a:cubicBezTo>
                <a:lnTo>
                  <a:pt x="5470496" y="1412011"/>
                </a:lnTo>
                <a:lnTo>
                  <a:pt x="4522322" y="1412011"/>
                </a:lnTo>
                <a:lnTo>
                  <a:pt x="4530009" y="1381260"/>
                </a:lnTo>
                <a:cubicBezTo>
                  <a:pt x="4577845" y="1191625"/>
                  <a:pt x="4658141" y="1019074"/>
                  <a:pt x="4770897" y="863608"/>
                </a:cubicBezTo>
                <a:cubicBezTo>
                  <a:pt x="4883653" y="708141"/>
                  <a:pt x="5016910" y="574884"/>
                  <a:pt x="5170668" y="463837"/>
                </a:cubicBezTo>
                <a:cubicBezTo>
                  <a:pt x="5324426" y="352789"/>
                  <a:pt x="5493133" y="266941"/>
                  <a:pt x="5676788" y="206292"/>
                </a:cubicBezTo>
                <a:cubicBezTo>
                  <a:pt x="5860444" y="145643"/>
                  <a:pt x="6047943" y="115318"/>
                  <a:pt x="6239286" y="115318"/>
                </a:cubicBezTo>
                <a:close/>
                <a:moveTo>
                  <a:pt x="8020317" y="0"/>
                </a:moveTo>
                <a:cubicBezTo>
                  <a:pt x="8004941" y="13667"/>
                  <a:pt x="7965648" y="52961"/>
                  <a:pt x="7902436" y="117881"/>
                </a:cubicBezTo>
                <a:cubicBezTo>
                  <a:pt x="7839224" y="182801"/>
                  <a:pt x="7769606" y="265660"/>
                  <a:pt x="7693581" y="366457"/>
                </a:cubicBezTo>
                <a:cubicBezTo>
                  <a:pt x="7617556" y="467254"/>
                  <a:pt x="7544094" y="582572"/>
                  <a:pt x="7473194" y="712412"/>
                </a:cubicBezTo>
                <a:cubicBezTo>
                  <a:pt x="7402295" y="842252"/>
                  <a:pt x="7351469" y="978072"/>
                  <a:pt x="7320718" y="1119871"/>
                </a:cubicBezTo>
                <a:cubicBezTo>
                  <a:pt x="7295091" y="1227502"/>
                  <a:pt x="7264340" y="1324455"/>
                  <a:pt x="7228463" y="1410730"/>
                </a:cubicBezTo>
                <a:cubicBezTo>
                  <a:pt x="7192586" y="1497006"/>
                  <a:pt x="7150730" y="1578583"/>
                  <a:pt x="7102894" y="1655461"/>
                </a:cubicBezTo>
                <a:cubicBezTo>
                  <a:pt x="7055058" y="1732340"/>
                  <a:pt x="6999962" y="1806230"/>
                  <a:pt x="6937604" y="1877129"/>
                </a:cubicBezTo>
                <a:cubicBezTo>
                  <a:pt x="6875247" y="1948029"/>
                  <a:pt x="6805628" y="2021064"/>
                  <a:pt x="6728749" y="2096235"/>
                </a:cubicBezTo>
                <a:cubicBezTo>
                  <a:pt x="6650162" y="2173114"/>
                  <a:pt x="6549792" y="2262379"/>
                  <a:pt x="6427640" y="2364030"/>
                </a:cubicBezTo>
                <a:cubicBezTo>
                  <a:pt x="6305487" y="2465681"/>
                  <a:pt x="6163262" y="2580572"/>
                  <a:pt x="6000961" y="2708704"/>
                </a:cubicBezTo>
                <a:lnTo>
                  <a:pt x="5414118" y="3218668"/>
                </a:lnTo>
                <a:lnTo>
                  <a:pt x="6172658" y="3218668"/>
                </a:lnTo>
                <a:lnTo>
                  <a:pt x="4565886" y="4394918"/>
                </a:lnTo>
                <a:cubicBezTo>
                  <a:pt x="4579554" y="4382959"/>
                  <a:pt x="4600481" y="4364166"/>
                  <a:pt x="4628671" y="4338540"/>
                </a:cubicBezTo>
                <a:cubicBezTo>
                  <a:pt x="4656859" y="4312913"/>
                  <a:pt x="4687184" y="4283870"/>
                  <a:pt x="4719644" y="4251410"/>
                </a:cubicBezTo>
                <a:cubicBezTo>
                  <a:pt x="4752104" y="4218950"/>
                  <a:pt x="4784137" y="4185636"/>
                  <a:pt x="4815743" y="4151467"/>
                </a:cubicBezTo>
                <a:cubicBezTo>
                  <a:pt x="4847349" y="4117299"/>
                  <a:pt x="4873830" y="4085266"/>
                  <a:pt x="4895184" y="4055369"/>
                </a:cubicBezTo>
                <a:cubicBezTo>
                  <a:pt x="4916541" y="4025471"/>
                  <a:pt x="4930635" y="3998991"/>
                  <a:pt x="4937468" y="3975927"/>
                </a:cubicBezTo>
                <a:cubicBezTo>
                  <a:pt x="4944302" y="3952863"/>
                  <a:pt x="4939177" y="3937915"/>
                  <a:pt x="4922092" y="3931081"/>
                </a:cubicBezTo>
                <a:lnTo>
                  <a:pt x="3979043" y="3931081"/>
                </a:lnTo>
                <a:lnTo>
                  <a:pt x="4127676" y="3331424"/>
                </a:lnTo>
                <a:lnTo>
                  <a:pt x="5685758" y="2073171"/>
                </a:lnTo>
                <a:cubicBezTo>
                  <a:pt x="5737010" y="2028752"/>
                  <a:pt x="5798513" y="1973228"/>
                  <a:pt x="5870267" y="1906600"/>
                </a:cubicBezTo>
                <a:cubicBezTo>
                  <a:pt x="5942021" y="1839971"/>
                  <a:pt x="6011212" y="1768645"/>
                  <a:pt x="6077840" y="1692620"/>
                </a:cubicBezTo>
                <a:cubicBezTo>
                  <a:pt x="6144469" y="1616595"/>
                  <a:pt x="6202982" y="1538862"/>
                  <a:pt x="6253381" y="1459420"/>
                </a:cubicBezTo>
                <a:cubicBezTo>
                  <a:pt x="6303779" y="1379978"/>
                  <a:pt x="6334104" y="1303526"/>
                  <a:pt x="6344354" y="123006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598900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C74D6F2-07EF-47EC-03E5-BF4502ECBD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241BC92-9D13-5FC0-99D3-9507A7C48D21}"/>
              </a:ext>
            </a:extLst>
          </p:cNvPr>
          <p:cNvSpPr/>
          <p:nvPr/>
        </p:nvSpPr>
        <p:spPr>
          <a:xfrm>
            <a:off x="8355666" y="0"/>
            <a:ext cx="3836334" cy="4381756"/>
          </a:xfrm>
          <a:custGeom>
            <a:avLst/>
            <a:gdLst>
              <a:gd name="connsiteX0" fmla="*/ 103736 w 3836334"/>
              <a:gd name="connsiteY0" fmla="*/ 0 h 4381756"/>
              <a:gd name="connsiteX1" fmla="*/ 1982551 w 3836334"/>
              <a:gd name="connsiteY1" fmla="*/ 0 h 4381756"/>
              <a:gd name="connsiteX2" fmla="*/ 1911299 w 3836334"/>
              <a:gd name="connsiteY2" fmla="*/ 147911 h 4381756"/>
              <a:gd name="connsiteX3" fmla="*/ 1772043 w 3836334"/>
              <a:gd name="connsiteY3" fmla="*/ 837670 h 4381756"/>
              <a:gd name="connsiteX4" fmla="*/ 3544086 w 3836334"/>
              <a:gd name="connsiteY4" fmla="*/ 2609713 h 4381756"/>
              <a:gd name="connsiteX5" fmla="*/ 3725267 w 3836334"/>
              <a:gd name="connsiteY5" fmla="*/ 2600564 h 4381756"/>
              <a:gd name="connsiteX6" fmla="*/ 3836334 w 3836334"/>
              <a:gd name="connsiteY6" fmla="*/ 2583613 h 4381756"/>
              <a:gd name="connsiteX7" fmla="*/ 3836334 w 3836334"/>
              <a:gd name="connsiteY7" fmla="*/ 4368790 h 4381756"/>
              <a:gd name="connsiteX8" fmla="*/ 3726464 w 3836334"/>
              <a:gd name="connsiteY8" fmla="*/ 4377145 h 4381756"/>
              <a:gd name="connsiteX9" fmla="*/ 3544086 w 3836334"/>
              <a:gd name="connsiteY9" fmla="*/ 4381756 h 4381756"/>
              <a:gd name="connsiteX10" fmla="*/ 0 w 3836334"/>
              <a:gd name="connsiteY10" fmla="*/ 837670 h 4381756"/>
              <a:gd name="connsiteX11" fmla="*/ 72003 w 3836334"/>
              <a:gd name="connsiteY11" fmla="*/ 123413 h 438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36334" h="4381756">
                <a:moveTo>
                  <a:pt x="103736" y="0"/>
                </a:moveTo>
                <a:lnTo>
                  <a:pt x="1982551" y="0"/>
                </a:lnTo>
                <a:lnTo>
                  <a:pt x="1911299" y="147911"/>
                </a:lnTo>
                <a:cubicBezTo>
                  <a:pt x="1821629" y="359915"/>
                  <a:pt x="1772043" y="593002"/>
                  <a:pt x="1772043" y="837670"/>
                </a:cubicBezTo>
                <a:cubicBezTo>
                  <a:pt x="1772043" y="1816342"/>
                  <a:pt x="2565414" y="2609713"/>
                  <a:pt x="3544086" y="2609713"/>
                </a:cubicBezTo>
                <a:cubicBezTo>
                  <a:pt x="3605253" y="2609713"/>
                  <a:pt x="3665696" y="2606614"/>
                  <a:pt x="3725267" y="2600564"/>
                </a:cubicBezTo>
                <a:lnTo>
                  <a:pt x="3836334" y="2583613"/>
                </a:lnTo>
                <a:lnTo>
                  <a:pt x="3836334" y="4368790"/>
                </a:lnTo>
                <a:lnTo>
                  <a:pt x="3726464" y="4377145"/>
                </a:lnTo>
                <a:cubicBezTo>
                  <a:pt x="3666058" y="4380207"/>
                  <a:pt x="3605253" y="4381756"/>
                  <a:pt x="3544086" y="4381756"/>
                </a:cubicBezTo>
                <a:cubicBezTo>
                  <a:pt x="1586741" y="4381756"/>
                  <a:pt x="0" y="2795015"/>
                  <a:pt x="0" y="837670"/>
                </a:cubicBezTo>
                <a:cubicBezTo>
                  <a:pt x="0" y="593002"/>
                  <a:pt x="24793" y="354125"/>
                  <a:pt x="72003" y="123413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D6E934A-3847-9643-96F2-027A2AD78B0F}"/>
              </a:ext>
            </a:extLst>
          </p:cNvPr>
          <p:cNvSpPr/>
          <p:nvPr/>
        </p:nvSpPr>
        <p:spPr>
          <a:xfrm>
            <a:off x="598930" y="1845450"/>
            <a:ext cx="6719788" cy="921227"/>
          </a:xfrm>
          <a:prstGeom prst="roundRect">
            <a:avLst>
              <a:gd name="adj" fmla="val 14232"/>
            </a:avLst>
          </a:prstGeom>
          <a:gradFill>
            <a:gsLst>
              <a:gs pos="12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1468">
            <a:solidFill>
              <a:schemeClr val="accent1"/>
            </a:solidFill>
          </a:ln>
          <a:effectLst>
            <a:outerShdw blurRad="101600" dist="50800" dir="5400000" algn="t" rotWithShape="0">
              <a:srgbClr val="413B33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692646-1D29-54ED-06A3-B7BF52B4ACA9}"/>
              </a:ext>
            </a:extLst>
          </p:cNvPr>
          <p:cNvSpPr txBox="1"/>
          <p:nvPr/>
        </p:nvSpPr>
        <p:spPr>
          <a:xfrm>
            <a:off x="812572" y="1941509"/>
            <a:ext cx="6130636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当露营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成为一种生活方式，一种文化</a:t>
            </a:r>
            <a:r>
              <a:rPr kumimoji="0" lang="zh-CN" altLang="en-US" sz="18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难道只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有走向郊区，置身于自然界</a:t>
            </a:r>
            <a:r>
              <a:rPr kumimoji="0" lang="zh-CN" altLang="en-US" sz="18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才能寻得内心追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求的露营宝地么？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0165329-C7F4-22E5-5485-430D12C2126B}"/>
              </a:ext>
            </a:extLst>
          </p:cNvPr>
          <p:cNvSpPr/>
          <p:nvPr/>
        </p:nvSpPr>
        <p:spPr>
          <a:xfrm>
            <a:off x="2871076" y="3197983"/>
            <a:ext cx="5677926" cy="921227"/>
          </a:xfrm>
          <a:prstGeom prst="roundRect">
            <a:avLst>
              <a:gd name="adj" fmla="val 14232"/>
            </a:avLst>
          </a:prstGeom>
          <a:gradFill>
            <a:gsLst>
              <a:gs pos="12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1468">
            <a:solidFill>
              <a:schemeClr val="accent1"/>
            </a:solidFill>
          </a:ln>
          <a:effectLst>
            <a:outerShdw blurRad="101600" dist="50800" dir="5400000" algn="t" rotWithShape="0">
              <a:srgbClr val="413B33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3721DD-6B0C-A8BD-1A0A-B87FC5B81FBF}"/>
              </a:ext>
            </a:extLst>
          </p:cNvPr>
          <p:cNvSpPr txBox="1"/>
          <p:nvPr/>
        </p:nvSpPr>
        <p:spPr>
          <a:xfrm>
            <a:off x="1560717" y="3453098"/>
            <a:ext cx="67197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523949">
              <a:spcBef>
                <a:spcPts val="510"/>
              </a:spcBef>
            </a:pPr>
            <a:r>
              <a:rPr lang="zh-CN" altLang="en-US" sz="1800" spc="5" dirty="0">
                <a:latin typeface="+mn-ea"/>
              </a:rPr>
              <a:t>如何在城市中贴</a:t>
            </a:r>
            <a:r>
              <a:rPr lang="zh-CN" altLang="en-US" sz="1800" dirty="0">
                <a:latin typeface="+mn-ea"/>
              </a:rPr>
              <a:t>近自然</a:t>
            </a:r>
            <a:r>
              <a:rPr lang="zh-CN" altLang="en-US" sz="1800" spc="-195" dirty="0">
                <a:latin typeface="+mn-ea"/>
              </a:rPr>
              <a:t>追寻家门口的“</a:t>
            </a:r>
            <a:r>
              <a:rPr lang="zh-CN" altLang="en-US" sz="1800" spc="-185" dirty="0">
                <a:latin typeface="+mn-ea"/>
              </a:rPr>
              <a:t>诗与远方”？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0EDF3AC-CB9E-5C86-FD7D-0F302968AF1E}"/>
              </a:ext>
            </a:extLst>
          </p:cNvPr>
          <p:cNvSpPr/>
          <p:nvPr/>
        </p:nvSpPr>
        <p:spPr>
          <a:xfrm>
            <a:off x="0" y="4822995"/>
            <a:ext cx="1959507" cy="2035005"/>
          </a:xfrm>
          <a:custGeom>
            <a:avLst/>
            <a:gdLst>
              <a:gd name="connsiteX0" fmla="*/ 0 w 1959507"/>
              <a:gd name="connsiteY0" fmla="*/ 0 h 2035005"/>
              <a:gd name="connsiteX1" fmla="*/ 1959507 w 1959507"/>
              <a:gd name="connsiteY1" fmla="*/ 1959507 h 2035005"/>
              <a:gd name="connsiteX2" fmla="*/ 1955695 w 1959507"/>
              <a:gd name="connsiteY2" fmla="*/ 2035005 h 2035005"/>
              <a:gd name="connsiteX3" fmla="*/ 972141 w 1959507"/>
              <a:gd name="connsiteY3" fmla="*/ 2035005 h 2035005"/>
              <a:gd name="connsiteX4" fmla="*/ 979752 w 1959507"/>
              <a:gd name="connsiteY4" fmla="*/ 1959507 h 2035005"/>
              <a:gd name="connsiteX5" fmla="*/ 100173 w 1959507"/>
              <a:gd name="connsiteY5" fmla="*/ 984813 h 2035005"/>
              <a:gd name="connsiteX6" fmla="*/ 0 w 1959507"/>
              <a:gd name="connsiteY6" fmla="*/ 979754 h 203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9507" h="2035005">
                <a:moveTo>
                  <a:pt x="0" y="0"/>
                </a:moveTo>
                <a:cubicBezTo>
                  <a:pt x="1082206" y="0"/>
                  <a:pt x="1959507" y="877301"/>
                  <a:pt x="1959507" y="1959507"/>
                </a:cubicBezTo>
                <a:lnTo>
                  <a:pt x="1955695" y="2035005"/>
                </a:lnTo>
                <a:lnTo>
                  <a:pt x="972141" y="2035005"/>
                </a:lnTo>
                <a:lnTo>
                  <a:pt x="979752" y="1959507"/>
                </a:lnTo>
                <a:cubicBezTo>
                  <a:pt x="979752" y="1452223"/>
                  <a:pt x="594220" y="1034986"/>
                  <a:pt x="100173" y="984813"/>
                </a:cubicBezTo>
                <a:lnTo>
                  <a:pt x="0" y="979754"/>
                </a:lnTo>
                <a:close/>
              </a:path>
            </a:pathLst>
          </a:custGeom>
          <a:gradFill flip="none" rotWithShape="1">
            <a:gsLst>
              <a:gs pos="30000">
                <a:schemeClr val="accent1">
                  <a:lumMod val="94000"/>
                </a:schemeClr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4B0746F-457E-7C70-6E5C-DFEF63F9A52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401" b="16261"/>
          <a:stretch>
            <a:fillRect/>
          </a:stretch>
        </p:blipFill>
        <p:spPr>
          <a:xfrm>
            <a:off x="5051296" y="2370558"/>
            <a:ext cx="7140704" cy="4487443"/>
          </a:xfrm>
          <a:custGeom>
            <a:avLst/>
            <a:gdLst>
              <a:gd name="connsiteX0" fmla="*/ 0 w 7140704"/>
              <a:gd name="connsiteY0" fmla="*/ 0 h 4487443"/>
              <a:gd name="connsiteX1" fmla="*/ 7140704 w 7140704"/>
              <a:gd name="connsiteY1" fmla="*/ 0 h 4487443"/>
              <a:gd name="connsiteX2" fmla="*/ 7140704 w 7140704"/>
              <a:gd name="connsiteY2" fmla="*/ 4487443 h 4487443"/>
              <a:gd name="connsiteX3" fmla="*/ 0 w 7140704"/>
              <a:gd name="connsiteY3" fmla="*/ 4487443 h 448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0704" h="4487443">
                <a:moveTo>
                  <a:pt x="0" y="0"/>
                </a:moveTo>
                <a:lnTo>
                  <a:pt x="7140704" y="0"/>
                </a:lnTo>
                <a:lnTo>
                  <a:pt x="7140704" y="4487443"/>
                </a:lnTo>
                <a:lnTo>
                  <a:pt x="0" y="4487443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E8B2425-46CD-3E4F-EDA9-0EE648AA341B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201E1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生活方式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B3D341-EAA6-9380-33EB-300CF6AE2A67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9E145A9-92F1-03B9-2A39-20447D5D91D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322BCB09-9961-457B-2742-5F5DC466007B}"/>
              </a:ext>
            </a:extLst>
          </p:cNvPr>
          <p:cNvSpPr/>
          <p:nvPr/>
        </p:nvSpPr>
        <p:spPr>
          <a:xfrm flipV="1">
            <a:off x="4019857" y="1672173"/>
            <a:ext cx="2078182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0E5CD18-B037-0C6D-E804-CA5348BD13E4}"/>
              </a:ext>
            </a:extLst>
          </p:cNvPr>
          <p:cNvSpPr/>
          <p:nvPr/>
        </p:nvSpPr>
        <p:spPr>
          <a:xfrm flipV="1">
            <a:off x="2356581" y="4215592"/>
            <a:ext cx="2078182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8286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FB8980BF-28C4-1E26-3092-ADF5929AC7A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278" name="文本框 277">
            <a:extLst>
              <a:ext uri="{FF2B5EF4-FFF2-40B4-BE49-F238E27FC236}">
                <a16:creationId xmlns:a16="http://schemas.microsoft.com/office/drawing/2014/main" id="{96265968-6D39-A4E3-A42D-41D4FAD245B9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城市 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VS 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山野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99" name="矩形: 圆角 298">
            <a:extLst>
              <a:ext uri="{FF2B5EF4-FFF2-40B4-BE49-F238E27FC236}">
                <a16:creationId xmlns:a16="http://schemas.microsoft.com/office/drawing/2014/main" id="{4DBB145E-7BAB-921F-A843-6BD903139E45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C67B41-8A5D-C5EE-BEA5-DD20212D0906}"/>
              </a:ext>
            </a:extLst>
          </p:cNvPr>
          <p:cNvSpPr txBox="1"/>
          <p:nvPr/>
        </p:nvSpPr>
        <p:spPr>
          <a:xfrm>
            <a:off x="742950" y="1396338"/>
            <a:ext cx="6405994" cy="3720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en-US" altLang="zh-CN" dirty="0"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+mn-ea"/>
              </a:rPr>
              <a:t>在这个快节奏的城市生活中，市集提供了一个让人们放松心灵的空间。这里聚集着一群有着相同品味、相精似神的人，可以一起品茶、聊天、手作或者畅谈人生，这是市集最初的初衷</a:t>
            </a:r>
          </a:p>
          <a:p>
            <a:pPr algn="just">
              <a:lnSpc>
                <a:spcPct val="120000"/>
              </a:lnSpc>
            </a:pPr>
            <a:endParaRPr lang="en-US" altLang="zh-CN" dirty="0"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+mn-ea"/>
              </a:rPr>
              <a:t>市集将自然的元素融入到其中，随着虫鸣鸟叫，让人们可以沉浸在自然感觉中，享受悠闲自得的时光。这里的一切都是那么自然舒适的体验，让人们重新审视生活的态度和品位</a:t>
            </a:r>
          </a:p>
          <a:p>
            <a:pPr algn="just">
              <a:lnSpc>
                <a:spcPct val="120000"/>
              </a:lnSpc>
            </a:pPr>
            <a:endParaRPr lang="en-US" altLang="zh-CN" dirty="0"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latin typeface="+mn-ea"/>
              </a:rPr>
              <a:t>如果你想逃离城市的喧嚣和压力，那么”城中山野”市集将是你重新找回内心平静和生活美好的好去处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F9C83C-C3F2-9F05-422E-F9BAB66E7573}"/>
              </a:ext>
            </a:extLst>
          </p:cNvPr>
          <p:cNvSpPr txBox="1"/>
          <p:nvPr/>
        </p:nvSpPr>
        <p:spPr>
          <a:xfrm>
            <a:off x="372834" y="1039366"/>
            <a:ext cx="95440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“</a:t>
            </a: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城中山野</a:t>
            </a:r>
            <a:r>
              <a:rPr lang="en-US" altLang="zh-CN" sz="2400" dirty="0">
                <a:solidFill>
                  <a:schemeClr val="accent2"/>
                </a:solidFill>
                <a:latin typeface="+mj-ea"/>
                <a:ea typeface="+mj-ea"/>
              </a:rPr>
              <a:t>”</a:t>
            </a:r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市集的灵感来源于“更觉城中芳意少，不如山野早知春”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8F86F53-8372-CDE4-16E0-80F668D09ACF}"/>
              </a:ext>
            </a:extLst>
          </p:cNvPr>
          <p:cNvCxnSpPr>
            <a:cxnSpLocks/>
          </p:cNvCxnSpPr>
          <p:nvPr/>
        </p:nvCxnSpPr>
        <p:spPr>
          <a:xfrm>
            <a:off x="565880" y="1959263"/>
            <a:ext cx="0" cy="4952125"/>
          </a:xfrm>
          <a:prstGeom prst="line">
            <a:avLst/>
          </a:prstGeom>
          <a:ln w="15875">
            <a:gradFill>
              <a:gsLst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  <a:gs pos="45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7F4FC321-0FC4-3A3F-91BD-C08C54617BC0}"/>
              </a:ext>
            </a:extLst>
          </p:cNvPr>
          <p:cNvSpPr/>
          <p:nvPr/>
        </p:nvSpPr>
        <p:spPr>
          <a:xfrm>
            <a:off x="484068" y="1808115"/>
            <a:ext cx="187326" cy="187326"/>
          </a:xfrm>
          <a:prstGeom prst="ellipse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8CAE928-B802-6DA0-77E0-8A3CBB6F3B43}"/>
              </a:ext>
            </a:extLst>
          </p:cNvPr>
          <p:cNvSpPr/>
          <p:nvPr/>
        </p:nvSpPr>
        <p:spPr>
          <a:xfrm>
            <a:off x="484068" y="3152763"/>
            <a:ext cx="187326" cy="187326"/>
          </a:xfrm>
          <a:prstGeom prst="ellipse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7584662-7A34-B29C-2F4B-4DB3082E3B66}"/>
              </a:ext>
            </a:extLst>
          </p:cNvPr>
          <p:cNvSpPr/>
          <p:nvPr/>
        </p:nvSpPr>
        <p:spPr>
          <a:xfrm>
            <a:off x="544523" y="2264144"/>
            <a:ext cx="66415" cy="664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B1367A5-6F7F-790D-4180-1F78B8BB2878}"/>
              </a:ext>
            </a:extLst>
          </p:cNvPr>
          <p:cNvSpPr/>
          <p:nvPr/>
        </p:nvSpPr>
        <p:spPr>
          <a:xfrm>
            <a:off x="544523" y="2645582"/>
            <a:ext cx="66415" cy="664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9A68069-FF49-0B9E-C3E2-8DE64505DCE0}"/>
              </a:ext>
            </a:extLst>
          </p:cNvPr>
          <p:cNvSpPr/>
          <p:nvPr/>
        </p:nvSpPr>
        <p:spPr>
          <a:xfrm>
            <a:off x="544523" y="3596740"/>
            <a:ext cx="66415" cy="664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66963AA-7DE3-3FA8-401E-5AE23912FA36}"/>
              </a:ext>
            </a:extLst>
          </p:cNvPr>
          <p:cNvSpPr/>
          <p:nvPr/>
        </p:nvSpPr>
        <p:spPr>
          <a:xfrm>
            <a:off x="544523" y="3918878"/>
            <a:ext cx="66415" cy="664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8D2B030-F0FB-300D-D105-4F1B4901A6C3}"/>
              </a:ext>
            </a:extLst>
          </p:cNvPr>
          <p:cNvSpPr/>
          <p:nvPr/>
        </p:nvSpPr>
        <p:spPr>
          <a:xfrm>
            <a:off x="544523" y="5181477"/>
            <a:ext cx="66415" cy="664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68C110A-1402-E158-301E-EAD0BD8CC3AB}"/>
              </a:ext>
            </a:extLst>
          </p:cNvPr>
          <p:cNvSpPr/>
          <p:nvPr/>
        </p:nvSpPr>
        <p:spPr>
          <a:xfrm>
            <a:off x="544523" y="5669858"/>
            <a:ext cx="66415" cy="66415"/>
          </a:xfrm>
          <a:prstGeom prst="ellipse">
            <a:avLst/>
          </a:prstGeom>
          <a:solidFill>
            <a:srgbClr val="D5D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52684F4-7B66-C07A-83DC-A4257C9DCBA3}"/>
              </a:ext>
            </a:extLst>
          </p:cNvPr>
          <p:cNvSpPr/>
          <p:nvPr/>
        </p:nvSpPr>
        <p:spPr>
          <a:xfrm>
            <a:off x="484068" y="4456451"/>
            <a:ext cx="187326" cy="187326"/>
          </a:xfrm>
          <a:prstGeom prst="ellipse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3D97B27-38D3-64AB-1544-E07192FE06CD}"/>
              </a:ext>
            </a:extLst>
          </p:cNvPr>
          <p:cNvGrpSpPr/>
          <p:nvPr/>
        </p:nvGrpSpPr>
        <p:grpSpPr>
          <a:xfrm>
            <a:off x="930362" y="5745098"/>
            <a:ext cx="2293233" cy="468639"/>
            <a:chOff x="1576873" y="5243804"/>
            <a:chExt cx="2293233" cy="468639"/>
          </a:xfrm>
          <a:solidFill>
            <a:schemeClr val="accent1">
              <a:alpha val="20000"/>
            </a:schemeClr>
          </a:solidFill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FDCEEA9-63B3-0D60-7540-46E62F41A008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05AF6D73-EEBC-8F0E-F110-3509C1A6DB8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19238BD7-8824-21B6-2166-495A7BBF6130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05B6C894-3914-3BC3-DD75-85B6EC61ED50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CE833C17-77EC-1E2B-5744-77B80CEE4F13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8B48401D-5C8B-AC01-B2F9-3F02CBF686CF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5CAE8787-7ECE-5047-7FFD-8887C85DA00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D63B9A78-7322-0C76-630F-291CFF787C40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411DE74C-DC1A-A3F6-F8CF-676DA3AA6377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ED14FBF1-D52F-7AAE-DEF7-6B88D8C7F5C0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8FF4A9E6-C179-5857-BCF1-AEA2961BCDE2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11319ECC-9C83-14C8-A5F2-9C4F07BA99B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EDEA5B07-5B6C-2404-F832-CACF36DF7FE8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CD7D2B51-43D6-9E1D-070F-16D24A3CCCEF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4DF1BA66-FA59-6F50-9FB0-33919D2BDD6E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5261F09D-CF30-1C64-6AF4-89D20766DEAD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D60F6A82-7EF1-D298-4DCD-3F94916FCC0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3CB4C231-32FF-5F3D-4A8D-DB084CA26285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0A1CAD70-F9A8-AA9B-009E-556C788C6F1E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96DE20DA-A068-205C-CBD6-BECC5FFBDA77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C165DC8C-933E-EE84-750A-2B4F995D738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F1F45EA1-02D7-7CD6-D615-C030C1E30F0C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57F497FA-1B65-76E1-CF69-05764A389CA1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F8B69591-CDF6-8E98-1881-4FD67E1A646D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0FFCE65E-6681-683A-51B8-65CA273C4AB3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5A7761D1-AFCB-88D4-2B4B-EF9257C54B3B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7560BB8C-B119-8149-043B-1A823FC7A34C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2E05A9D4-A4B5-301E-0C4D-5232AF6F5E59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01EC85A5-0330-2942-3258-EE45A3F708B3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2EE2C5AE-FC8C-4C93-43FE-51F6F94DCA5E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8A9ED18B-9824-5242-9861-F49C9001E43F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557A41CA-6640-B178-41FC-767DC9339BEC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7347204C-D12A-3FBD-ED7D-148F08ACE4AE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5AF0C35A-47E1-BF72-217D-291E8CB60705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5D78C72-F175-275C-3853-0F0B88E6B61F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A1159CCE-C3B8-F2B9-FA76-A39248AC6132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1516D6FF-F0E6-B8C1-F550-5EFEB6C74891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1E5E2471-1256-54FD-9025-7B2381649F2A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FBB02560-59F9-E1C8-B131-3A81964DF877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91035059-E391-7EF1-43D7-4FDFFAC73148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1DA67606-A411-3517-919B-4C032B95DD35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B6C1D793-BBB3-75E3-B4DB-E13E84FC9474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958EAAB3-CD42-B3DD-1F6D-6B52B4687380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0A7211D5-8F52-6F3D-8878-6E400E3429FD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9C008756-13FE-9A33-8074-3E3FE6E83B6C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FEA997ED-8B02-FDE6-AE7B-24DDED853016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65913BA2-3FF7-F9E8-048F-689FFEE5EFA0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CAA530BE-B180-1B71-A7F9-1D9AA34A44FC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C11207E3-CF63-DFC0-61C9-B4799B4E1C16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0A53D312-2CEB-5AD4-D132-E0EE198F8AC9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CBE6F5DB-5E7D-974C-211A-0F3C50A58204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0D7470E3-FF5C-35DD-4C19-3E42DCD46587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B2D6F5E1-BAF6-7B18-6FEF-00C9892AE331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37C6DE5A-9AF2-93AB-B725-3B705534E17C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200A8791-C302-A800-24C0-3C57290F3F5F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6F4DB97C-C23F-472E-40F7-B55AFAF8FB2A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29B570C8-41C3-485D-F842-FEF2F2382DA7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F896C9FC-28F1-1D58-D76A-63F512F15C23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3A05CD14-3CB2-3BD3-14BF-5A4D4394A50B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2B32DC88-1A4B-A9B0-F543-352FC8A44070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ADBD14CE-843B-9F8E-EF01-2BED1941A0E8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13406A22-3B62-C0F9-2EAF-72CA00EC2476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BFA1D5E8-96E0-3383-9919-A23D726A4BCC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7D402119-71AF-AC58-7C0E-020A8950E511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2EBADC0B-1645-CB36-5F64-D810D5F9A71B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8147836C-CFEA-BFB4-AEFA-F31DB084E398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2607399B-5600-7CFE-2102-35F6C5F7E260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9EA14274-2EB6-599F-5F73-798A5E8DEBFA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pic>
        <p:nvPicPr>
          <p:cNvPr id="4" name="Picture 39">
            <a:extLst>
              <a:ext uri="{FF2B5EF4-FFF2-40B4-BE49-F238E27FC236}">
                <a16:creationId xmlns:a16="http://schemas.microsoft.com/office/drawing/2014/main" id="{7CC92A86-5446-E779-A8EF-91FFF2BA42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8263" y="1531613"/>
            <a:ext cx="5407572" cy="536494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7EDB262-4FB7-A3EA-ED17-AE1F9594147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219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6711052F-3F74-EB56-12D9-FA3D970A0E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4731658"/>
            <a:ext cx="12192000" cy="2171838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5FEF10E6-DAB2-8985-C83D-F7B56D8AAB2B}"/>
              </a:ext>
            </a:extLst>
          </p:cNvPr>
          <p:cNvSpPr/>
          <p:nvPr/>
        </p:nvSpPr>
        <p:spPr>
          <a:xfrm>
            <a:off x="-448887" y="-241555"/>
            <a:ext cx="12643658" cy="659199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444FDFB-448E-6FDE-5D0A-42B875D189D0}"/>
              </a:ext>
            </a:extLst>
          </p:cNvPr>
          <p:cNvGrpSpPr/>
          <p:nvPr/>
        </p:nvGrpSpPr>
        <p:grpSpPr>
          <a:xfrm>
            <a:off x="3700383" y="990966"/>
            <a:ext cx="4791234" cy="2508693"/>
            <a:chOff x="6360034" y="1301577"/>
            <a:chExt cx="4791234" cy="2508693"/>
          </a:xfrm>
        </p:grpSpPr>
        <p:sp>
          <p:nvSpPr>
            <p:cNvPr id="46" name="Freeform 46"/>
            <p:cNvSpPr/>
            <p:nvPr/>
          </p:nvSpPr>
          <p:spPr>
            <a:xfrm>
              <a:off x="6802707" y="1301577"/>
              <a:ext cx="3905884" cy="1205338"/>
            </a:xfrm>
            <a:custGeom>
              <a:avLst/>
              <a:gdLst>
                <a:gd name="connsiteX0" fmla="*/ 17462 w 3905884"/>
                <a:gd name="connsiteY0" fmla="*/ 141142 h 1205338"/>
                <a:gd name="connsiteX1" fmla="*/ 2297493 w 3905884"/>
                <a:gd name="connsiteY1" fmla="*/ 166161 h 1205338"/>
                <a:gd name="connsiteX2" fmla="*/ 768413 w 3905884"/>
                <a:gd name="connsiteY2" fmla="*/ 930320 h 1205338"/>
                <a:gd name="connsiteX3" fmla="*/ 1618043 w 3905884"/>
                <a:gd name="connsiteY3" fmla="*/ 1187876 h 1205338"/>
                <a:gd name="connsiteX4" fmla="*/ 3134042 w 3905884"/>
                <a:gd name="connsiteY4" fmla="*/ 921938 h 1205338"/>
                <a:gd name="connsiteX5" fmla="*/ 3888422 w 3905884"/>
                <a:gd name="connsiteY5" fmla="*/ 718611 h 120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884" h="1205338">
                  <a:moveTo>
                    <a:pt x="17462" y="141142"/>
                  </a:moveTo>
                  <a:cubicBezTo>
                    <a:pt x="1160716" y="-14940"/>
                    <a:pt x="2178621" y="-40975"/>
                    <a:pt x="2297493" y="166161"/>
                  </a:cubicBezTo>
                  <a:cubicBezTo>
                    <a:pt x="2416492" y="373298"/>
                    <a:pt x="881697" y="760013"/>
                    <a:pt x="768413" y="930320"/>
                  </a:cubicBezTo>
                  <a:cubicBezTo>
                    <a:pt x="655129" y="1100627"/>
                    <a:pt x="1223708" y="1189273"/>
                    <a:pt x="1618043" y="1187876"/>
                  </a:cubicBezTo>
                  <a:cubicBezTo>
                    <a:pt x="2012251" y="1186479"/>
                    <a:pt x="2755709" y="1000170"/>
                    <a:pt x="3134042" y="921938"/>
                  </a:cubicBezTo>
                  <a:cubicBezTo>
                    <a:pt x="3512502" y="843706"/>
                    <a:pt x="3762692" y="752520"/>
                    <a:pt x="3888422" y="718611"/>
                  </a:cubicBezTo>
                </a:path>
              </a:pathLst>
            </a:custGeom>
            <a:ln w="55">
              <a:solidFill>
                <a:srgbClr val="259E3F">
                  <a:alpha val="100000"/>
                </a:srgb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17" panose="020B0200000000000000" pitchFamily="34" charset="-122"/>
                <a:ea typeface="+mn-ea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9FC2655-5361-563A-CDC3-7A2E15F53AF1}"/>
                </a:ext>
              </a:extLst>
            </p:cNvPr>
            <p:cNvSpPr txBox="1"/>
            <p:nvPr/>
          </p:nvSpPr>
          <p:spPr>
            <a:xfrm>
              <a:off x="6360034" y="2797146"/>
              <a:ext cx="4791234" cy="1013124"/>
            </a:xfrm>
            <a:prstGeom prst="rect">
              <a:avLst/>
            </a:prstGeom>
            <a:noFill/>
            <a:effectLst/>
          </p:spPr>
          <p:txBody>
            <a:bodyPr wrap="none" lIns="91211" tIns="45606" rIns="91211" bIns="45606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985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32227"/>
                      </a:gs>
                      <a:gs pos="92000">
                        <a:prstClr val="black">
                          <a:lumMod val="95000"/>
                          <a:lumOff val="5000"/>
                        </a:prst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城市露营计划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82E4791-3FD6-EBB3-6AA6-12F6D7E2C4BB}"/>
                </a:ext>
              </a:extLst>
            </p:cNvPr>
            <p:cNvSpPr txBox="1"/>
            <p:nvPr/>
          </p:nvSpPr>
          <p:spPr>
            <a:xfrm>
              <a:off x="7140767" y="1917390"/>
              <a:ext cx="3229768" cy="1000229"/>
            </a:xfrm>
            <a:prstGeom prst="rect">
              <a:avLst/>
            </a:prstGeom>
            <a:noFill/>
            <a:effectLst/>
          </p:spPr>
          <p:txBody>
            <a:bodyPr wrap="none" lIns="78441" tIns="39221" rIns="78441" bIns="39221">
              <a:spAutoFit/>
            </a:bodyPr>
            <a:lstStyle>
              <a:defPPr>
                <a:defRPr lang="zh-CN"/>
              </a:defPPr>
              <a:lvl1pPr>
                <a:defRPr sz="6300">
                  <a:gradFill>
                    <a:gsLst>
                      <a:gs pos="0">
                        <a:srgbClr val="AC321A"/>
                      </a:gs>
                      <a:gs pos="100000">
                        <a:srgbClr val="822614"/>
                      </a:gs>
                    </a:gsLst>
                    <a:lin ang="2700000" scaled="1"/>
                  </a:gradFill>
                  <a:latin typeface="梦源黑体 CN W27" panose="020B0200000000000000" pitchFamily="34" charset="-122"/>
                  <a:ea typeface="梦源黑体 CN W27" panose="020B0200000000000000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985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>
                          <a:lumMod val="92000"/>
                          <a:lumOff val="8000"/>
                        </a:schemeClr>
                      </a:gs>
                      <a:gs pos="99000">
                        <a:schemeClr val="accent2">
                          <a:lumMod val="50000"/>
                        </a:scheme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城中山野</a:t>
              </a: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942C5AC-4F72-A1CA-7A23-2EC33B8EDA9E}"/>
              </a:ext>
            </a:extLst>
          </p:cNvPr>
          <p:cNvSpPr/>
          <p:nvPr/>
        </p:nvSpPr>
        <p:spPr>
          <a:xfrm>
            <a:off x="-7408" y="2601217"/>
            <a:ext cx="12198350" cy="428740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1E894C9-D03E-B431-309E-3069D6FE79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" y="4492710"/>
            <a:ext cx="3234319" cy="2365290"/>
          </a:xfrm>
          <a:custGeom>
            <a:avLst/>
            <a:gdLst>
              <a:gd name="connsiteX0" fmla="*/ 3234319 w 3234319"/>
              <a:gd name="connsiteY0" fmla="*/ 0 h 2365290"/>
              <a:gd name="connsiteX1" fmla="*/ 0 w 3234319"/>
              <a:gd name="connsiteY1" fmla="*/ 0 h 2365290"/>
              <a:gd name="connsiteX2" fmla="*/ 0 w 3234319"/>
              <a:gd name="connsiteY2" fmla="*/ 2365290 h 2365290"/>
              <a:gd name="connsiteX3" fmla="*/ 3234319 w 3234319"/>
              <a:gd name="connsiteY3" fmla="*/ 2365290 h 236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4319" h="2365290">
                <a:moveTo>
                  <a:pt x="3234319" y="0"/>
                </a:moveTo>
                <a:lnTo>
                  <a:pt x="0" y="0"/>
                </a:lnTo>
                <a:lnTo>
                  <a:pt x="0" y="2365290"/>
                </a:lnTo>
                <a:lnTo>
                  <a:pt x="3234319" y="2365290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8FBD6BE-B2CF-A529-52CD-DE99CA15A44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06576" y="4394052"/>
            <a:ext cx="3485425" cy="2463948"/>
          </a:xfrm>
          <a:custGeom>
            <a:avLst/>
            <a:gdLst>
              <a:gd name="connsiteX0" fmla="*/ 0 w 3485425"/>
              <a:gd name="connsiteY0" fmla="*/ 0 h 2463948"/>
              <a:gd name="connsiteX1" fmla="*/ 3485425 w 3485425"/>
              <a:gd name="connsiteY1" fmla="*/ 0 h 2463948"/>
              <a:gd name="connsiteX2" fmla="*/ 3485425 w 3485425"/>
              <a:gd name="connsiteY2" fmla="*/ 2463948 h 2463948"/>
              <a:gd name="connsiteX3" fmla="*/ 0 w 3485425"/>
              <a:gd name="connsiteY3" fmla="*/ 2463948 h 246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5425" h="2463948">
                <a:moveTo>
                  <a:pt x="0" y="0"/>
                </a:moveTo>
                <a:lnTo>
                  <a:pt x="3485425" y="0"/>
                </a:lnTo>
                <a:lnTo>
                  <a:pt x="3485425" y="2463948"/>
                </a:lnTo>
                <a:lnTo>
                  <a:pt x="0" y="2463948"/>
                </a:lnTo>
                <a:close/>
              </a:path>
            </a:pathLst>
          </a:custGeom>
        </p:spPr>
      </p:pic>
      <p:sp>
        <p:nvSpPr>
          <p:cNvPr id="9" name="TextBox 48">
            <a:extLst>
              <a:ext uri="{FF2B5EF4-FFF2-40B4-BE49-F238E27FC236}">
                <a16:creationId xmlns:a16="http://schemas.microsoft.com/office/drawing/2014/main" id="{B6ED65BA-B676-0BF3-CED2-5859F9B9CCD3}"/>
              </a:ext>
            </a:extLst>
          </p:cNvPr>
          <p:cNvSpPr txBox="1"/>
          <p:nvPr/>
        </p:nvSpPr>
        <p:spPr>
          <a:xfrm>
            <a:off x="1979168" y="4630874"/>
            <a:ext cx="8233664" cy="3656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>
              <a:lnSpc>
                <a:spcPct val="99166"/>
              </a:lnSpc>
            </a:pPr>
            <a:r>
              <a:rPr lang="zh-CN" altLang="en-US" sz="2400" spc="40" dirty="0">
                <a:latin typeface="+mn-ea"/>
              </a:rPr>
              <a:t>总有一群人能陪你一起</a:t>
            </a:r>
            <a:r>
              <a:rPr lang="zh-CN" altLang="en-US" sz="2400" b="1" spc="60" dirty="0">
                <a:solidFill>
                  <a:schemeClr val="accent2"/>
                </a:solidFill>
                <a:latin typeface="+mn-ea"/>
              </a:rPr>
              <a:t>去野</a:t>
            </a:r>
            <a:r>
              <a:rPr lang="en-US" altLang="zh-CN" sz="2400" b="1" spc="50" dirty="0">
                <a:solidFill>
                  <a:srgbClr val="259E40"/>
                </a:solidFill>
                <a:latin typeface="+mn-ea"/>
              </a:rPr>
              <a:t>     </a:t>
            </a:r>
            <a:r>
              <a:rPr lang="zh-CN" altLang="en-US" sz="2400" spc="40" dirty="0">
                <a:latin typeface="+mn-ea"/>
              </a:rPr>
              <a:t>总有一个地方能让你们</a:t>
            </a:r>
            <a:r>
              <a:rPr lang="zh-CN" altLang="en-US" sz="2400" b="1" spc="40" dirty="0">
                <a:solidFill>
                  <a:schemeClr val="accent2"/>
                </a:solidFill>
                <a:latin typeface="+mn-ea"/>
              </a:rPr>
              <a:t>去Y</a:t>
            </a:r>
            <a:r>
              <a:rPr lang="zh-CN" altLang="en-US" sz="2400" b="1" spc="35" dirty="0">
                <a:solidFill>
                  <a:schemeClr val="accent2"/>
                </a:solidFill>
                <a:latin typeface="+mn-ea"/>
              </a:rPr>
              <a:t>eah</a:t>
            </a:r>
            <a:endParaRPr lang="zh-CN" altLang="en-US" sz="3200" b="1" spc="35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CCFFD5D-C062-84E2-BAAA-8FDF5F207EC5}"/>
              </a:ext>
            </a:extLst>
          </p:cNvPr>
          <p:cNvSpPr/>
          <p:nvPr/>
        </p:nvSpPr>
        <p:spPr>
          <a:xfrm>
            <a:off x="1578032" y="4447309"/>
            <a:ext cx="9035935" cy="698603"/>
          </a:xfrm>
          <a:prstGeom prst="rect">
            <a:avLst/>
          </a:prstGeom>
          <a:noFill/>
          <a:ln w="25400">
            <a:gradFill>
              <a:gsLst>
                <a:gs pos="0">
                  <a:schemeClr val="accent2">
                    <a:lumMod val="92000"/>
                    <a:lumOff val="8000"/>
                  </a:schemeClr>
                </a:gs>
                <a:gs pos="71000">
                  <a:schemeClr val="accent2">
                    <a:alpha val="0"/>
                  </a:schemeClr>
                </a:gs>
                <a:gs pos="32000">
                  <a:schemeClr val="accent2"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214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彩虹挂在空中&#10;&#10;中度可信度描述已自动生成">
            <a:extLst>
              <a:ext uri="{FF2B5EF4-FFF2-40B4-BE49-F238E27FC236}">
                <a16:creationId xmlns:a16="http://schemas.microsoft.com/office/drawing/2014/main" id="{EA3CBA50-E7C6-D78E-AD79-652C6E5E9E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AA8DADB6-185B-285C-3474-B9EB0FB4CCF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40888" cy="6885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FB6CD92-10B9-783A-7E1F-66617BEDFD17}"/>
              </a:ext>
            </a:extLst>
          </p:cNvPr>
          <p:cNvSpPr/>
          <p:nvPr/>
        </p:nvSpPr>
        <p:spPr>
          <a:xfrm>
            <a:off x="8568141" y="0"/>
            <a:ext cx="3623859" cy="3065833"/>
          </a:xfrm>
          <a:custGeom>
            <a:avLst/>
            <a:gdLst>
              <a:gd name="connsiteX0" fmla="*/ 9277 w 3623859"/>
              <a:gd name="connsiteY0" fmla="*/ 0 h 3065833"/>
              <a:gd name="connsiteX1" fmla="*/ 1454051 w 3623859"/>
              <a:gd name="connsiteY1" fmla="*/ 0 h 3065833"/>
              <a:gd name="connsiteX2" fmla="*/ 1448500 w 3623859"/>
              <a:gd name="connsiteY2" fmla="*/ 36372 h 3065833"/>
              <a:gd name="connsiteX3" fmla="*/ 1441060 w 3623859"/>
              <a:gd name="connsiteY3" fmla="*/ 183712 h 3065833"/>
              <a:gd name="connsiteX4" fmla="*/ 2882120 w 3623859"/>
              <a:gd name="connsiteY4" fmla="*/ 1624772 h 3065833"/>
              <a:gd name="connsiteX5" fmla="*/ 3569014 w 3623859"/>
              <a:gd name="connsiteY5" fmla="*/ 1450844 h 3065833"/>
              <a:gd name="connsiteX6" fmla="*/ 3623859 w 3623859"/>
              <a:gd name="connsiteY6" fmla="*/ 1417525 h 3065833"/>
              <a:gd name="connsiteX7" fmla="*/ 3623859 w 3623859"/>
              <a:gd name="connsiteY7" fmla="*/ 2965910 h 3065833"/>
              <a:gd name="connsiteX8" fmla="*/ 3462969 w 3623859"/>
              <a:gd name="connsiteY8" fmla="*/ 3007279 h 3065833"/>
              <a:gd name="connsiteX9" fmla="*/ 2882121 w 3623859"/>
              <a:gd name="connsiteY9" fmla="*/ 3065833 h 3065833"/>
              <a:gd name="connsiteX10" fmla="*/ 0 w 3623859"/>
              <a:gd name="connsiteY10" fmla="*/ 183712 h 306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23859" h="3065833">
                <a:moveTo>
                  <a:pt x="9277" y="0"/>
                </a:moveTo>
                <a:lnTo>
                  <a:pt x="1454051" y="0"/>
                </a:lnTo>
                <a:lnTo>
                  <a:pt x="1448500" y="36372"/>
                </a:lnTo>
                <a:cubicBezTo>
                  <a:pt x="1443580" y="84816"/>
                  <a:pt x="1441060" y="133970"/>
                  <a:pt x="1441060" y="183712"/>
                </a:cubicBezTo>
                <a:cubicBezTo>
                  <a:pt x="1441060" y="979587"/>
                  <a:pt x="2086245" y="1624772"/>
                  <a:pt x="2882120" y="1624772"/>
                </a:cubicBezTo>
                <a:cubicBezTo>
                  <a:pt x="3130831" y="1624772"/>
                  <a:pt x="3364826" y="1561766"/>
                  <a:pt x="3569014" y="1450844"/>
                </a:cubicBezTo>
                <a:lnTo>
                  <a:pt x="3623859" y="1417525"/>
                </a:lnTo>
                <a:lnTo>
                  <a:pt x="3623859" y="2965910"/>
                </a:lnTo>
                <a:lnTo>
                  <a:pt x="3462969" y="3007279"/>
                </a:lnTo>
                <a:cubicBezTo>
                  <a:pt x="3275350" y="3045671"/>
                  <a:pt x="3081090" y="3065833"/>
                  <a:pt x="2882121" y="3065833"/>
                </a:cubicBezTo>
                <a:cubicBezTo>
                  <a:pt x="1290370" y="3065833"/>
                  <a:pt x="0" y="1775463"/>
                  <a:pt x="0" y="183712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BC0BA96-5A43-55A2-FE1F-C8B40D22473F}"/>
              </a:ext>
            </a:extLst>
          </p:cNvPr>
          <p:cNvSpPr/>
          <p:nvPr/>
        </p:nvSpPr>
        <p:spPr>
          <a:xfrm>
            <a:off x="0" y="4822995"/>
            <a:ext cx="1959507" cy="2035005"/>
          </a:xfrm>
          <a:custGeom>
            <a:avLst/>
            <a:gdLst>
              <a:gd name="connsiteX0" fmla="*/ 0 w 1959507"/>
              <a:gd name="connsiteY0" fmla="*/ 0 h 2035005"/>
              <a:gd name="connsiteX1" fmla="*/ 1959507 w 1959507"/>
              <a:gd name="connsiteY1" fmla="*/ 1959507 h 2035005"/>
              <a:gd name="connsiteX2" fmla="*/ 1955695 w 1959507"/>
              <a:gd name="connsiteY2" fmla="*/ 2035005 h 2035005"/>
              <a:gd name="connsiteX3" fmla="*/ 972141 w 1959507"/>
              <a:gd name="connsiteY3" fmla="*/ 2035005 h 2035005"/>
              <a:gd name="connsiteX4" fmla="*/ 979752 w 1959507"/>
              <a:gd name="connsiteY4" fmla="*/ 1959507 h 2035005"/>
              <a:gd name="connsiteX5" fmla="*/ 100173 w 1959507"/>
              <a:gd name="connsiteY5" fmla="*/ 984813 h 2035005"/>
              <a:gd name="connsiteX6" fmla="*/ 0 w 1959507"/>
              <a:gd name="connsiteY6" fmla="*/ 979754 h 203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9507" h="2035005">
                <a:moveTo>
                  <a:pt x="0" y="0"/>
                </a:moveTo>
                <a:cubicBezTo>
                  <a:pt x="1082206" y="0"/>
                  <a:pt x="1959507" y="877301"/>
                  <a:pt x="1959507" y="1959507"/>
                </a:cubicBezTo>
                <a:lnTo>
                  <a:pt x="1955695" y="2035005"/>
                </a:lnTo>
                <a:lnTo>
                  <a:pt x="972141" y="2035005"/>
                </a:lnTo>
                <a:lnTo>
                  <a:pt x="979752" y="1959507"/>
                </a:lnTo>
                <a:cubicBezTo>
                  <a:pt x="979752" y="1452223"/>
                  <a:pt x="594220" y="1034986"/>
                  <a:pt x="100173" y="984813"/>
                </a:cubicBezTo>
                <a:lnTo>
                  <a:pt x="0" y="979754"/>
                </a:lnTo>
                <a:close/>
              </a:path>
            </a:pathLst>
          </a:custGeom>
          <a:gradFill flip="none" rotWithShape="1">
            <a:gsLst>
              <a:gs pos="30000">
                <a:schemeClr val="accent1">
                  <a:lumMod val="94000"/>
                </a:schemeClr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  <a:sym typeface="+mn-lt"/>
            </a:endParaRPr>
          </a:p>
        </p:txBody>
      </p:sp>
      <p:pic>
        <p:nvPicPr>
          <p:cNvPr id="70" name="Picture 67">
            <a:extLst>
              <a:ext uri="{FF2B5EF4-FFF2-40B4-BE49-F238E27FC236}">
                <a16:creationId xmlns:a16="http://schemas.microsoft.com/office/drawing/2014/main" id="{4BAFF7B7-6DEE-EB19-2588-AEAEB19813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9373" y="3174337"/>
            <a:ext cx="10051515" cy="375205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72224CA-51E6-B5F8-F8C2-C859CB989A6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2474DD-103E-4117-FC73-AE6E3B27CB68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201E1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活动信息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119577E-E002-5E9E-18A4-9F5A95DBC2B0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5" name="TextBox 52">
            <a:extLst>
              <a:ext uri="{FF2B5EF4-FFF2-40B4-BE49-F238E27FC236}">
                <a16:creationId xmlns:a16="http://schemas.microsoft.com/office/drawing/2014/main" id="{39D38744-047E-D988-6A24-7769F50F7E8D}"/>
              </a:ext>
            </a:extLst>
          </p:cNvPr>
          <p:cNvSpPr txBox="1"/>
          <p:nvPr/>
        </p:nvSpPr>
        <p:spPr>
          <a:xfrm>
            <a:off x="419238" y="2957327"/>
            <a:ext cx="6931065" cy="7275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342900" indent="-342900" hangingPunct="0">
              <a:lnSpc>
                <a:spcPct val="139583"/>
              </a:lnSpc>
              <a:spcBef>
                <a:spcPts val="494"/>
              </a:spcBef>
            </a:pPr>
            <a:r>
              <a:rPr lang="zh-CN" altLang="en-US" dirty="0">
                <a:latin typeface="+mn-ea"/>
              </a:rPr>
              <a:t>【城市野趣会】-围炉煮茶、拍照打卡、</a:t>
            </a:r>
            <a:r>
              <a:rPr lang="zh-CN" altLang="en-US" spc="10" dirty="0">
                <a:latin typeface="+mn-ea"/>
              </a:rPr>
              <a:t>轻食甜点、</a:t>
            </a:r>
            <a:r>
              <a:rPr lang="zh-CN" altLang="en-US" spc="20" dirty="0">
                <a:latin typeface="+mn-ea"/>
              </a:rPr>
              <a:t>游艺手</a:t>
            </a:r>
            <a:r>
              <a:rPr lang="zh-CN" altLang="en-US" spc="15" dirty="0">
                <a:latin typeface="+mn-ea"/>
              </a:rPr>
              <a:t>作4大活动</a:t>
            </a:r>
          </a:p>
          <a:p>
            <a:pPr marL="342900" indent="-342900" hangingPunct="0">
              <a:lnSpc>
                <a:spcPct val="137083"/>
              </a:lnSpc>
            </a:pPr>
            <a:r>
              <a:rPr lang="zh-CN" altLang="en-US" dirty="0">
                <a:latin typeface="+mn-ea"/>
              </a:rPr>
              <a:t>【自然创艺集】-潮牌、文创、花艺、手</a:t>
            </a:r>
            <a:r>
              <a:rPr lang="zh-CN" altLang="en-US" spc="5" dirty="0">
                <a:latin typeface="+mn-ea"/>
              </a:rPr>
              <a:t>作等品牌汇聚的创</a:t>
            </a:r>
            <a:r>
              <a:rPr lang="zh-CN" altLang="en-US" dirty="0">
                <a:latin typeface="+mn-ea"/>
              </a:rPr>
              <a:t>意市集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83924A1-EDAC-665D-B731-5C49D551EC20}"/>
              </a:ext>
            </a:extLst>
          </p:cNvPr>
          <p:cNvSpPr/>
          <p:nvPr/>
        </p:nvSpPr>
        <p:spPr>
          <a:xfrm>
            <a:off x="741738" y="1088343"/>
            <a:ext cx="2144578" cy="492211"/>
          </a:xfrm>
          <a:prstGeom prst="roundRect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rgbClr val="FEFAEE"/>
              </a:gs>
            </a:gsLst>
            <a:lin ang="2700000" scaled="1"/>
            <a:tileRect/>
          </a:gradFill>
          <a:ln w="12700" cap="flat" cmpd="sng" algn="ctr">
            <a:solidFill>
              <a:srgbClr val="BEADA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DB81B95-771E-161F-461A-BD4857A22410}"/>
              </a:ext>
            </a:extLst>
          </p:cNvPr>
          <p:cNvSpPr txBox="1"/>
          <p:nvPr/>
        </p:nvSpPr>
        <p:spPr>
          <a:xfrm>
            <a:off x="1317373" y="1155876"/>
            <a:ext cx="14735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MiSans Heavy" panose="00000A00000000000000" pitchFamily="2" charset="-122"/>
              </a:rPr>
              <a:t>活动主题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MiSans Heavy" panose="00000A00000000000000" pitchFamily="2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765AFF1-E295-4669-E2DA-E1363B70F34C}"/>
              </a:ext>
            </a:extLst>
          </p:cNvPr>
          <p:cNvSpPr/>
          <p:nvPr/>
        </p:nvSpPr>
        <p:spPr>
          <a:xfrm>
            <a:off x="552449" y="1088343"/>
            <a:ext cx="566397" cy="492211"/>
          </a:xfrm>
          <a:prstGeom prst="roundRect">
            <a:avLst>
              <a:gd name="adj" fmla="val 14703"/>
            </a:avLst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2700000" scaled="1"/>
            <a:tileRect/>
          </a:gradFill>
          <a:ln w="12700" cap="flat" cmpd="sng" algn="ctr">
            <a:solidFill>
              <a:srgbClr val="BEADA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AECD52E-0A6E-AD27-0C58-376F5EC0FC06}"/>
              </a:ext>
            </a:extLst>
          </p:cNvPr>
          <p:cNvSpPr txBox="1"/>
          <p:nvPr/>
        </p:nvSpPr>
        <p:spPr>
          <a:xfrm>
            <a:off x="353922" y="1692927"/>
            <a:ext cx="295080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pc="-5" dirty="0">
                <a:latin typeface="+mn-ea"/>
              </a:rPr>
              <a:t>【城中山野】</a:t>
            </a:r>
            <a:r>
              <a:rPr lang="zh-CN" altLang="en-US" dirty="0">
                <a:latin typeface="+mn-ea"/>
              </a:rPr>
              <a:t>城市露营计划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7FEB281-851C-1FA0-87AD-179216B5B141}"/>
              </a:ext>
            </a:extLst>
          </p:cNvPr>
          <p:cNvSpPr txBox="1"/>
          <p:nvPr/>
        </p:nvSpPr>
        <p:spPr>
          <a:xfrm>
            <a:off x="4088156" y="1703463"/>
            <a:ext cx="8883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pc="-5" dirty="0">
                <a:latin typeface="+mn-ea"/>
              </a:rPr>
              <a:t>8-11</a:t>
            </a:r>
            <a:r>
              <a:rPr lang="zh-CN" altLang="en-US" spc="-5" dirty="0">
                <a:latin typeface="+mn-ea"/>
              </a:rPr>
              <a:t>月</a:t>
            </a:r>
            <a:endParaRPr lang="zh-CN" altLang="en-US" dirty="0">
              <a:latin typeface="+mn-ea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A28DD14-D782-0FAC-7E49-F5C5F27863BD}"/>
              </a:ext>
            </a:extLst>
          </p:cNvPr>
          <p:cNvSpPr/>
          <p:nvPr/>
        </p:nvSpPr>
        <p:spPr>
          <a:xfrm>
            <a:off x="4334221" y="1088343"/>
            <a:ext cx="2144578" cy="492211"/>
          </a:xfrm>
          <a:prstGeom prst="roundRect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rgbClr val="FEFAEE"/>
              </a:gs>
            </a:gsLst>
            <a:lin ang="2700000" scaled="1"/>
            <a:tileRect/>
          </a:gradFill>
          <a:ln w="12700" cap="flat" cmpd="sng" algn="ctr">
            <a:solidFill>
              <a:srgbClr val="BEADA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48044DC-D35B-4345-69E1-620BFF47FCF7}"/>
              </a:ext>
            </a:extLst>
          </p:cNvPr>
          <p:cNvSpPr txBox="1"/>
          <p:nvPr/>
        </p:nvSpPr>
        <p:spPr>
          <a:xfrm>
            <a:off x="4909856" y="1155876"/>
            <a:ext cx="14735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MiSans Heavy" panose="00000A00000000000000" pitchFamily="2" charset="-122"/>
              </a:rPr>
              <a:t>活动</a:t>
            </a:r>
            <a:r>
              <a:rPr lang="zh-CN" altLang="en-US" sz="2000" kern="0" dirty="0">
                <a:solidFill>
                  <a:prstClr val="black"/>
                </a:solidFill>
                <a:latin typeface="+mj-ea"/>
                <a:ea typeface="+mj-ea"/>
                <a:sym typeface="MiSans Heavy" panose="00000A00000000000000" pitchFamily="2" charset="-122"/>
              </a:rPr>
              <a:t>时间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MiSans Heavy" panose="00000A00000000000000" pitchFamily="2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65998597-7F77-367D-F79A-DFDD248724B2}"/>
              </a:ext>
            </a:extLst>
          </p:cNvPr>
          <p:cNvSpPr/>
          <p:nvPr/>
        </p:nvSpPr>
        <p:spPr>
          <a:xfrm>
            <a:off x="4144932" y="1088343"/>
            <a:ext cx="566397" cy="492211"/>
          </a:xfrm>
          <a:prstGeom prst="roundRect">
            <a:avLst>
              <a:gd name="adj" fmla="val 14703"/>
            </a:avLst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2700000" scaled="1"/>
            <a:tileRect/>
          </a:gradFill>
          <a:ln w="12700" cap="flat" cmpd="sng" algn="ctr">
            <a:solidFill>
              <a:srgbClr val="BEADA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611CD2DB-CD73-8CE7-9F78-BF349BF11653}"/>
              </a:ext>
            </a:extLst>
          </p:cNvPr>
          <p:cNvSpPr/>
          <p:nvPr/>
        </p:nvSpPr>
        <p:spPr>
          <a:xfrm>
            <a:off x="741738" y="2275755"/>
            <a:ext cx="2144578" cy="492211"/>
          </a:xfrm>
          <a:prstGeom prst="roundRect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rgbClr val="FEFAEE"/>
              </a:gs>
            </a:gsLst>
            <a:lin ang="2700000" scaled="1"/>
            <a:tileRect/>
          </a:gradFill>
          <a:ln w="12700" cap="flat" cmpd="sng" algn="ctr">
            <a:solidFill>
              <a:srgbClr val="BEADA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7FC71A4-8A5B-1F61-BE58-FDED594827BA}"/>
              </a:ext>
            </a:extLst>
          </p:cNvPr>
          <p:cNvSpPr txBox="1"/>
          <p:nvPr/>
        </p:nvSpPr>
        <p:spPr>
          <a:xfrm>
            <a:off x="1317373" y="2343288"/>
            <a:ext cx="14735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MiSans Heavy" panose="00000A00000000000000" pitchFamily="2" charset="-122"/>
              </a:rPr>
              <a:t>主要项目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MiSans Heavy" panose="00000A00000000000000" pitchFamily="2" charset="-122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CF399CA8-EA3F-BE8B-7EE5-FC2B6794BD7E}"/>
              </a:ext>
            </a:extLst>
          </p:cNvPr>
          <p:cNvSpPr/>
          <p:nvPr/>
        </p:nvSpPr>
        <p:spPr>
          <a:xfrm>
            <a:off x="552449" y="2275755"/>
            <a:ext cx="566397" cy="492211"/>
          </a:xfrm>
          <a:prstGeom prst="roundRect">
            <a:avLst>
              <a:gd name="adj" fmla="val 14703"/>
            </a:avLst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2700000" scaled="1"/>
            <a:tileRect/>
          </a:gradFill>
          <a:ln w="12700" cap="flat" cmpd="sng" algn="ctr">
            <a:solidFill>
              <a:srgbClr val="BEADA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48" name="documents_117005">
            <a:extLst>
              <a:ext uri="{FF2B5EF4-FFF2-40B4-BE49-F238E27FC236}">
                <a16:creationId xmlns:a16="http://schemas.microsoft.com/office/drawing/2014/main" id="{F662A0B9-CB0E-749E-2780-15CB39420FCC}"/>
              </a:ext>
            </a:extLst>
          </p:cNvPr>
          <p:cNvSpPr/>
          <p:nvPr/>
        </p:nvSpPr>
        <p:spPr>
          <a:xfrm>
            <a:off x="668093" y="1161671"/>
            <a:ext cx="337094" cy="336655"/>
          </a:xfrm>
          <a:custGeom>
            <a:avLst/>
            <a:gdLst>
              <a:gd name="connsiteX0" fmla="*/ 235197 w 581370"/>
              <a:gd name="connsiteY0" fmla="*/ 325024 h 580612"/>
              <a:gd name="connsiteX1" fmla="*/ 442726 w 581370"/>
              <a:gd name="connsiteY1" fmla="*/ 325024 h 580612"/>
              <a:gd name="connsiteX2" fmla="*/ 466932 w 581370"/>
              <a:gd name="connsiteY2" fmla="*/ 349193 h 580612"/>
              <a:gd name="connsiteX3" fmla="*/ 442726 w 581370"/>
              <a:gd name="connsiteY3" fmla="*/ 373361 h 580612"/>
              <a:gd name="connsiteX4" fmla="*/ 235197 w 581370"/>
              <a:gd name="connsiteY4" fmla="*/ 373361 h 580612"/>
              <a:gd name="connsiteX5" fmla="*/ 210991 w 581370"/>
              <a:gd name="connsiteY5" fmla="*/ 349193 h 580612"/>
              <a:gd name="connsiteX6" fmla="*/ 235197 w 581370"/>
              <a:gd name="connsiteY6" fmla="*/ 325024 h 580612"/>
              <a:gd name="connsiteX7" fmla="*/ 235197 w 581370"/>
              <a:gd name="connsiteY7" fmla="*/ 222916 h 580612"/>
              <a:gd name="connsiteX8" fmla="*/ 442726 w 581370"/>
              <a:gd name="connsiteY8" fmla="*/ 222916 h 580612"/>
              <a:gd name="connsiteX9" fmla="*/ 466932 w 581370"/>
              <a:gd name="connsiteY9" fmla="*/ 247084 h 580612"/>
              <a:gd name="connsiteX10" fmla="*/ 442726 w 581370"/>
              <a:gd name="connsiteY10" fmla="*/ 271253 h 580612"/>
              <a:gd name="connsiteX11" fmla="*/ 235197 w 581370"/>
              <a:gd name="connsiteY11" fmla="*/ 271253 h 580612"/>
              <a:gd name="connsiteX12" fmla="*/ 210991 w 581370"/>
              <a:gd name="connsiteY12" fmla="*/ 247084 h 580612"/>
              <a:gd name="connsiteX13" fmla="*/ 235197 w 581370"/>
              <a:gd name="connsiteY13" fmla="*/ 222916 h 580612"/>
              <a:gd name="connsiteX14" fmla="*/ 235197 w 581370"/>
              <a:gd name="connsiteY14" fmla="*/ 120667 h 580612"/>
              <a:gd name="connsiteX15" fmla="*/ 442726 w 581370"/>
              <a:gd name="connsiteY15" fmla="*/ 120667 h 580612"/>
              <a:gd name="connsiteX16" fmla="*/ 466932 w 581370"/>
              <a:gd name="connsiteY16" fmla="*/ 144871 h 580612"/>
              <a:gd name="connsiteX17" fmla="*/ 442726 w 581370"/>
              <a:gd name="connsiteY17" fmla="*/ 169075 h 580612"/>
              <a:gd name="connsiteX18" fmla="*/ 235197 w 581370"/>
              <a:gd name="connsiteY18" fmla="*/ 169075 h 580612"/>
              <a:gd name="connsiteX19" fmla="*/ 210991 w 581370"/>
              <a:gd name="connsiteY19" fmla="*/ 144871 h 580612"/>
              <a:gd name="connsiteX20" fmla="*/ 235197 w 581370"/>
              <a:gd name="connsiteY20" fmla="*/ 120667 h 580612"/>
              <a:gd name="connsiteX21" fmla="*/ 48418 w 581370"/>
              <a:gd name="connsiteY21" fmla="*/ 107715 h 580612"/>
              <a:gd name="connsiteX22" fmla="*/ 48418 w 581370"/>
              <a:gd name="connsiteY22" fmla="*/ 532265 h 580612"/>
              <a:gd name="connsiteX23" fmla="*/ 436473 w 581370"/>
              <a:gd name="connsiteY23" fmla="*/ 532265 h 580612"/>
              <a:gd name="connsiteX24" fmla="*/ 436473 w 581370"/>
              <a:gd name="connsiteY24" fmla="*/ 493871 h 580612"/>
              <a:gd name="connsiteX25" fmla="*/ 120689 w 581370"/>
              <a:gd name="connsiteY25" fmla="*/ 493871 h 580612"/>
              <a:gd name="connsiteX26" fmla="*/ 96480 w 581370"/>
              <a:gd name="connsiteY26" fmla="*/ 469698 h 580612"/>
              <a:gd name="connsiteX27" fmla="*/ 96480 w 581370"/>
              <a:gd name="connsiteY27" fmla="*/ 107715 h 580612"/>
              <a:gd name="connsiteX28" fmla="*/ 144986 w 581370"/>
              <a:gd name="connsiteY28" fmla="*/ 48347 h 580612"/>
              <a:gd name="connsiteX29" fmla="*/ 144986 w 581370"/>
              <a:gd name="connsiteY29" fmla="*/ 445613 h 580612"/>
              <a:gd name="connsiteX30" fmla="*/ 533041 w 581370"/>
              <a:gd name="connsiteY30" fmla="*/ 445613 h 580612"/>
              <a:gd name="connsiteX31" fmla="*/ 533041 w 581370"/>
              <a:gd name="connsiteY31" fmla="*/ 48347 h 580612"/>
              <a:gd name="connsiteX32" fmla="*/ 120689 w 581370"/>
              <a:gd name="connsiteY32" fmla="*/ 0 h 580612"/>
              <a:gd name="connsiteX33" fmla="*/ 557250 w 581370"/>
              <a:gd name="connsiteY33" fmla="*/ 0 h 580612"/>
              <a:gd name="connsiteX34" fmla="*/ 581370 w 581370"/>
              <a:gd name="connsiteY34" fmla="*/ 24174 h 580612"/>
              <a:gd name="connsiteX35" fmla="*/ 581370 w 581370"/>
              <a:gd name="connsiteY35" fmla="*/ 469787 h 580612"/>
              <a:gd name="connsiteX36" fmla="*/ 557161 w 581370"/>
              <a:gd name="connsiteY36" fmla="*/ 493960 h 580612"/>
              <a:gd name="connsiteX37" fmla="*/ 484890 w 581370"/>
              <a:gd name="connsiteY37" fmla="*/ 493960 h 580612"/>
              <a:gd name="connsiteX38" fmla="*/ 484890 w 581370"/>
              <a:gd name="connsiteY38" fmla="*/ 556438 h 580612"/>
              <a:gd name="connsiteX39" fmla="*/ 460681 w 581370"/>
              <a:gd name="connsiteY39" fmla="*/ 580612 h 580612"/>
              <a:gd name="connsiteX40" fmla="*/ 24209 w 581370"/>
              <a:gd name="connsiteY40" fmla="*/ 580612 h 580612"/>
              <a:gd name="connsiteX41" fmla="*/ 0 w 581370"/>
              <a:gd name="connsiteY41" fmla="*/ 556438 h 580612"/>
              <a:gd name="connsiteX42" fmla="*/ 0 w 581370"/>
              <a:gd name="connsiteY42" fmla="*/ 83541 h 580612"/>
              <a:gd name="connsiteX43" fmla="*/ 24209 w 581370"/>
              <a:gd name="connsiteY43" fmla="*/ 59368 h 580612"/>
              <a:gd name="connsiteX44" fmla="*/ 96480 w 581370"/>
              <a:gd name="connsiteY44" fmla="*/ 59368 h 580612"/>
              <a:gd name="connsiteX45" fmla="*/ 96480 w 581370"/>
              <a:gd name="connsiteY45" fmla="*/ 24174 h 580612"/>
              <a:gd name="connsiteX46" fmla="*/ 120689 w 581370"/>
              <a:gd name="connsiteY46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81370" h="580612">
                <a:moveTo>
                  <a:pt x="235197" y="325024"/>
                </a:moveTo>
                <a:lnTo>
                  <a:pt x="442726" y="325024"/>
                </a:lnTo>
                <a:cubicBezTo>
                  <a:pt x="456164" y="325024"/>
                  <a:pt x="466932" y="335775"/>
                  <a:pt x="466932" y="349193"/>
                </a:cubicBezTo>
                <a:cubicBezTo>
                  <a:pt x="466932" y="362610"/>
                  <a:pt x="456164" y="373361"/>
                  <a:pt x="442726" y="373361"/>
                </a:cubicBezTo>
                <a:lnTo>
                  <a:pt x="235197" y="373361"/>
                </a:lnTo>
                <a:cubicBezTo>
                  <a:pt x="221848" y="373361"/>
                  <a:pt x="210991" y="362432"/>
                  <a:pt x="210991" y="349193"/>
                </a:cubicBezTo>
                <a:cubicBezTo>
                  <a:pt x="210991" y="335775"/>
                  <a:pt x="221848" y="325024"/>
                  <a:pt x="235197" y="325024"/>
                </a:cubicBezTo>
                <a:close/>
                <a:moveTo>
                  <a:pt x="235197" y="222916"/>
                </a:moveTo>
                <a:lnTo>
                  <a:pt x="442726" y="222916"/>
                </a:lnTo>
                <a:cubicBezTo>
                  <a:pt x="456164" y="222916"/>
                  <a:pt x="466932" y="233667"/>
                  <a:pt x="466932" y="247084"/>
                </a:cubicBezTo>
                <a:cubicBezTo>
                  <a:pt x="466932" y="260413"/>
                  <a:pt x="456164" y="271253"/>
                  <a:pt x="442726" y="271253"/>
                </a:cubicBezTo>
                <a:lnTo>
                  <a:pt x="235197" y="271253"/>
                </a:lnTo>
                <a:cubicBezTo>
                  <a:pt x="221848" y="271253"/>
                  <a:pt x="210991" y="260324"/>
                  <a:pt x="210991" y="247084"/>
                </a:cubicBezTo>
                <a:cubicBezTo>
                  <a:pt x="210991" y="233667"/>
                  <a:pt x="221848" y="222916"/>
                  <a:pt x="235197" y="222916"/>
                </a:cubicBezTo>
                <a:close/>
                <a:moveTo>
                  <a:pt x="235197" y="120667"/>
                </a:moveTo>
                <a:lnTo>
                  <a:pt x="442726" y="120667"/>
                </a:lnTo>
                <a:cubicBezTo>
                  <a:pt x="456164" y="120667"/>
                  <a:pt x="466932" y="131523"/>
                  <a:pt x="466932" y="144871"/>
                </a:cubicBezTo>
                <a:cubicBezTo>
                  <a:pt x="466932" y="158308"/>
                  <a:pt x="456164" y="169075"/>
                  <a:pt x="442726" y="169075"/>
                </a:cubicBezTo>
                <a:lnTo>
                  <a:pt x="235197" y="169075"/>
                </a:lnTo>
                <a:cubicBezTo>
                  <a:pt x="221848" y="169075"/>
                  <a:pt x="210991" y="158219"/>
                  <a:pt x="210991" y="144871"/>
                </a:cubicBezTo>
                <a:cubicBezTo>
                  <a:pt x="210991" y="131523"/>
                  <a:pt x="221848" y="120667"/>
                  <a:pt x="235197" y="120667"/>
                </a:cubicBezTo>
                <a:close/>
                <a:moveTo>
                  <a:pt x="48418" y="107715"/>
                </a:moveTo>
                <a:lnTo>
                  <a:pt x="48418" y="532265"/>
                </a:lnTo>
                <a:lnTo>
                  <a:pt x="436473" y="532265"/>
                </a:lnTo>
                <a:lnTo>
                  <a:pt x="436473" y="493871"/>
                </a:lnTo>
                <a:lnTo>
                  <a:pt x="120689" y="493871"/>
                </a:lnTo>
                <a:cubicBezTo>
                  <a:pt x="107249" y="493871"/>
                  <a:pt x="96480" y="483118"/>
                  <a:pt x="96480" y="469698"/>
                </a:cubicBezTo>
                <a:lnTo>
                  <a:pt x="96480" y="107715"/>
                </a:lnTo>
                <a:close/>
                <a:moveTo>
                  <a:pt x="144986" y="48347"/>
                </a:moveTo>
                <a:lnTo>
                  <a:pt x="144986" y="445613"/>
                </a:lnTo>
                <a:lnTo>
                  <a:pt x="533041" y="445613"/>
                </a:lnTo>
                <a:lnTo>
                  <a:pt x="533041" y="48347"/>
                </a:lnTo>
                <a:close/>
                <a:moveTo>
                  <a:pt x="120689" y="0"/>
                </a:moveTo>
                <a:lnTo>
                  <a:pt x="557250" y="0"/>
                </a:lnTo>
                <a:cubicBezTo>
                  <a:pt x="570690" y="0"/>
                  <a:pt x="581459" y="10754"/>
                  <a:pt x="581370" y="24174"/>
                </a:cubicBezTo>
                <a:lnTo>
                  <a:pt x="581370" y="469787"/>
                </a:lnTo>
                <a:cubicBezTo>
                  <a:pt x="581370" y="483206"/>
                  <a:pt x="570512" y="493960"/>
                  <a:pt x="557161" y="493960"/>
                </a:cubicBezTo>
                <a:lnTo>
                  <a:pt x="484890" y="493960"/>
                </a:lnTo>
                <a:lnTo>
                  <a:pt x="484890" y="556438"/>
                </a:lnTo>
                <a:cubicBezTo>
                  <a:pt x="484890" y="569858"/>
                  <a:pt x="474032" y="580612"/>
                  <a:pt x="460681" y="580612"/>
                </a:cubicBezTo>
                <a:lnTo>
                  <a:pt x="24209" y="580612"/>
                </a:lnTo>
                <a:cubicBezTo>
                  <a:pt x="10769" y="580612"/>
                  <a:pt x="0" y="569858"/>
                  <a:pt x="0" y="556438"/>
                </a:cubicBezTo>
                <a:lnTo>
                  <a:pt x="0" y="83541"/>
                </a:lnTo>
                <a:cubicBezTo>
                  <a:pt x="0" y="70121"/>
                  <a:pt x="10769" y="59368"/>
                  <a:pt x="24209" y="59368"/>
                </a:cubicBezTo>
                <a:lnTo>
                  <a:pt x="96480" y="59368"/>
                </a:lnTo>
                <a:lnTo>
                  <a:pt x="96480" y="24174"/>
                </a:lnTo>
                <a:cubicBezTo>
                  <a:pt x="96480" y="10754"/>
                  <a:pt x="107249" y="0"/>
                  <a:pt x="1206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梦源黑体 CN W17" panose="020B0200000000000000" pitchFamily="34" charset="-122"/>
            </a:endParaRPr>
          </a:p>
        </p:txBody>
      </p:sp>
      <p:sp>
        <p:nvSpPr>
          <p:cNvPr id="59" name="documents_117005">
            <a:extLst>
              <a:ext uri="{FF2B5EF4-FFF2-40B4-BE49-F238E27FC236}">
                <a16:creationId xmlns:a16="http://schemas.microsoft.com/office/drawing/2014/main" id="{C5741C08-1552-4DDA-4E20-F223BF5D3192}"/>
              </a:ext>
            </a:extLst>
          </p:cNvPr>
          <p:cNvSpPr/>
          <p:nvPr/>
        </p:nvSpPr>
        <p:spPr>
          <a:xfrm>
            <a:off x="4259583" y="1161451"/>
            <a:ext cx="337094" cy="337094"/>
          </a:xfrm>
          <a:custGeom>
            <a:avLst/>
            <a:gdLst>
              <a:gd name="connsiteX0" fmla="*/ 219765 w 476342"/>
              <a:gd name="connsiteY0" fmla="*/ 415603 h 476342"/>
              <a:gd name="connsiteX1" fmla="*/ 221237 w 476342"/>
              <a:gd name="connsiteY1" fmla="*/ 417443 h 476342"/>
              <a:gd name="connsiteX2" fmla="*/ 219765 w 476342"/>
              <a:gd name="connsiteY2" fmla="*/ 429959 h 476342"/>
              <a:gd name="connsiteX3" fmla="*/ 218293 w 476342"/>
              <a:gd name="connsiteY3" fmla="*/ 431800 h 476342"/>
              <a:gd name="connsiteX4" fmla="*/ 216452 w 476342"/>
              <a:gd name="connsiteY4" fmla="*/ 429591 h 476342"/>
              <a:gd name="connsiteX5" fmla="*/ 217924 w 476342"/>
              <a:gd name="connsiteY5" fmla="*/ 417075 h 476342"/>
              <a:gd name="connsiteX6" fmla="*/ 219765 w 476342"/>
              <a:gd name="connsiteY6" fmla="*/ 415603 h 476342"/>
              <a:gd name="connsiteX7" fmla="*/ 200991 w 476342"/>
              <a:gd name="connsiteY7" fmla="*/ 412290 h 476342"/>
              <a:gd name="connsiteX8" fmla="*/ 202464 w 476342"/>
              <a:gd name="connsiteY8" fmla="*/ 414499 h 476342"/>
              <a:gd name="connsiteX9" fmla="*/ 199887 w 476342"/>
              <a:gd name="connsiteY9" fmla="*/ 427015 h 476342"/>
              <a:gd name="connsiteX10" fmla="*/ 198047 w 476342"/>
              <a:gd name="connsiteY10" fmla="*/ 428487 h 476342"/>
              <a:gd name="connsiteX11" fmla="*/ 197678 w 476342"/>
              <a:gd name="connsiteY11" fmla="*/ 428487 h 476342"/>
              <a:gd name="connsiteX12" fmla="*/ 196206 w 476342"/>
              <a:gd name="connsiteY12" fmla="*/ 426279 h 476342"/>
              <a:gd name="connsiteX13" fmla="*/ 198783 w 476342"/>
              <a:gd name="connsiteY13" fmla="*/ 413763 h 476342"/>
              <a:gd name="connsiteX14" fmla="*/ 200991 w 476342"/>
              <a:gd name="connsiteY14" fmla="*/ 412290 h 476342"/>
              <a:gd name="connsiteX15" fmla="*/ 182954 w 476342"/>
              <a:gd name="connsiteY15" fmla="*/ 407872 h 476342"/>
              <a:gd name="connsiteX16" fmla="*/ 184058 w 476342"/>
              <a:gd name="connsiteY16" fmla="*/ 410081 h 476342"/>
              <a:gd name="connsiteX17" fmla="*/ 180009 w 476342"/>
              <a:gd name="connsiteY17" fmla="*/ 422229 h 476342"/>
              <a:gd name="connsiteX18" fmla="*/ 178537 w 476342"/>
              <a:gd name="connsiteY18" fmla="*/ 423333 h 476342"/>
              <a:gd name="connsiteX19" fmla="*/ 177800 w 476342"/>
              <a:gd name="connsiteY19" fmla="*/ 423333 h 476342"/>
              <a:gd name="connsiteX20" fmla="*/ 176696 w 476342"/>
              <a:gd name="connsiteY20" fmla="*/ 421124 h 476342"/>
              <a:gd name="connsiteX21" fmla="*/ 180745 w 476342"/>
              <a:gd name="connsiteY21" fmla="*/ 408977 h 476342"/>
              <a:gd name="connsiteX22" fmla="*/ 182954 w 476342"/>
              <a:gd name="connsiteY22" fmla="*/ 407872 h 476342"/>
              <a:gd name="connsiteX23" fmla="*/ 238171 w 476342"/>
              <a:gd name="connsiteY23" fmla="*/ 401615 h 476342"/>
              <a:gd name="connsiteX24" fmla="*/ 241852 w 476342"/>
              <a:gd name="connsiteY24" fmla="*/ 405296 h 476342"/>
              <a:gd name="connsiteX25" fmla="*/ 241852 w 476342"/>
              <a:gd name="connsiteY25" fmla="*/ 430696 h 476342"/>
              <a:gd name="connsiteX26" fmla="*/ 238171 w 476342"/>
              <a:gd name="connsiteY26" fmla="*/ 434377 h 476342"/>
              <a:gd name="connsiteX27" fmla="*/ 234490 w 476342"/>
              <a:gd name="connsiteY27" fmla="*/ 430696 h 476342"/>
              <a:gd name="connsiteX28" fmla="*/ 234490 w 476342"/>
              <a:gd name="connsiteY28" fmla="*/ 405296 h 476342"/>
              <a:gd name="connsiteX29" fmla="*/ 238171 w 476342"/>
              <a:gd name="connsiteY29" fmla="*/ 401615 h 476342"/>
              <a:gd name="connsiteX30" fmla="*/ 165653 w 476342"/>
              <a:gd name="connsiteY30" fmla="*/ 400510 h 476342"/>
              <a:gd name="connsiteX31" fmla="*/ 166757 w 476342"/>
              <a:gd name="connsiteY31" fmla="*/ 403087 h 476342"/>
              <a:gd name="connsiteX32" fmla="*/ 161603 w 476342"/>
              <a:gd name="connsiteY32" fmla="*/ 414867 h 476342"/>
              <a:gd name="connsiteX33" fmla="*/ 159763 w 476342"/>
              <a:gd name="connsiteY33" fmla="*/ 415971 h 476342"/>
              <a:gd name="connsiteX34" fmla="*/ 159026 w 476342"/>
              <a:gd name="connsiteY34" fmla="*/ 415971 h 476342"/>
              <a:gd name="connsiteX35" fmla="*/ 157922 w 476342"/>
              <a:gd name="connsiteY35" fmla="*/ 413394 h 476342"/>
              <a:gd name="connsiteX36" fmla="*/ 163076 w 476342"/>
              <a:gd name="connsiteY36" fmla="*/ 401615 h 476342"/>
              <a:gd name="connsiteX37" fmla="*/ 165653 w 476342"/>
              <a:gd name="connsiteY37" fmla="*/ 400510 h 476342"/>
              <a:gd name="connsiteX38" fmla="*/ 133257 w 476342"/>
              <a:gd name="connsiteY38" fmla="*/ 382104 h 476342"/>
              <a:gd name="connsiteX39" fmla="*/ 133626 w 476342"/>
              <a:gd name="connsiteY39" fmla="*/ 384681 h 476342"/>
              <a:gd name="connsiteX40" fmla="*/ 126263 w 476342"/>
              <a:gd name="connsiteY40" fmla="*/ 394988 h 476342"/>
              <a:gd name="connsiteX41" fmla="*/ 124791 w 476342"/>
              <a:gd name="connsiteY41" fmla="*/ 395724 h 476342"/>
              <a:gd name="connsiteX42" fmla="*/ 123686 w 476342"/>
              <a:gd name="connsiteY42" fmla="*/ 395356 h 476342"/>
              <a:gd name="connsiteX43" fmla="*/ 123318 w 476342"/>
              <a:gd name="connsiteY43" fmla="*/ 392780 h 476342"/>
              <a:gd name="connsiteX44" fmla="*/ 130681 w 476342"/>
              <a:gd name="connsiteY44" fmla="*/ 382472 h 476342"/>
              <a:gd name="connsiteX45" fmla="*/ 133257 w 476342"/>
              <a:gd name="connsiteY45" fmla="*/ 382104 h 476342"/>
              <a:gd name="connsiteX46" fmla="*/ 156449 w 476342"/>
              <a:gd name="connsiteY46" fmla="*/ 379528 h 476342"/>
              <a:gd name="connsiteX47" fmla="*/ 157922 w 476342"/>
              <a:gd name="connsiteY47" fmla="*/ 384681 h 476342"/>
              <a:gd name="connsiteX48" fmla="*/ 145038 w 476342"/>
              <a:gd name="connsiteY48" fmla="*/ 406768 h 476342"/>
              <a:gd name="connsiteX49" fmla="*/ 141725 w 476342"/>
              <a:gd name="connsiteY49" fmla="*/ 408609 h 476342"/>
              <a:gd name="connsiteX50" fmla="*/ 139884 w 476342"/>
              <a:gd name="connsiteY50" fmla="*/ 408240 h 476342"/>
              <a:gd name="connsiteX51" fmla="*/ 138411 w 476342"/>
              <a:gd name="connsiteY51" fmla="*/ 403087 h 476342"/>
              <a:gd name="connsiteX52" fmla="*/ 151296 w 476342"/>
              <a:gd name="connsiteY52" fmla="*/ 381000 h 476342"/>
              <a:gd name="connsiteX53" fmla="*/ 156449 w 476342"/>
              <a:gd name="connsiteY53" fmla="*/ 379528 h 476342"/>
              <a:gd name="connsiteX54" fmla="*/ 116693 w 476342"/>
              <a:gd name="connsiteY54" fmla="*/ 370692 h 476342"/>
              <a:gd name="connsiteX55" fmla="*/ 119270 w 476342"/>
              <a:gd name="connsiteY55" fmla="*/ 370692 h 476342"/>
              <a:gd name="connsiteX56" fmla="*/ 119270 w 476342"/>
              <a:gd name="connsiteY56" fmla="*/ 373269 h 476342"/>
              <a:gd name="connsiteX57" fmla="*/ 110803 w 476342"/>
              <a:gd name="connsiteY57" fmla="*/ 382840 h 476342"/>
              <a:gd name="connsiteX58" fmla="*/ 109331 w 476342"/>
              <a:gd name="connsiteY58" fmla="*/ 383208 h 476342"/>
              <a:gd name="connsiteX59" fmla="*/ 108226 w 476342"/>
              <a:gd name="connsiteY59" fmla="*/ 382840 h 476342"/>
              <a:gd name="connsiteX60" fmla="*/ 108226 w 476342"/>
              <a:gd name="connsiteY60" fmla="*/ 380263 h 476342"/>
              <a:gd name="connsiteX61" fmla="*/ 103072 w 476342"/>
              <a:gd name="connsiteY61" fmla="*/ 357072 h 476342"/>
              <a:gd name="connsiteX62" fmla="*/ 105649 w 476342"/>
              <a:gd name="connsiteY62" fmla="*/ 357072 h 476342"/>
              <a:gd name="connsiteX63" fmla="*/ 105649 w 476342"/>
              <a:gd name="connsiteY63" fmla="*/ 359649 h 476342"/>
              <a:gd name="connsiteX64" fmla="*/ 96078 w 476342"/>
              <a:gd name="connsiteY64" fmla="*/ 368116 h 476342"/>
              <a:gd name="connsiteX65" fmla="*/ 94974 w 476342"/>
              <a:gd name="connsiteY65" fmla="*/ 368852 h 476342"/>
              <a:gd name="connsiteX66" fmla="*/ 93501 w 476342"/>
              <a:gd name="connsiteY66" fmla="*/ 368116 h 476342"/>
              <a:gd name="connsiteX67" fmla="*/ 93501 w 476342"/>
              <a:gd name="connsiteY67" fmla="*/ 365539 h 476342"/>
              <a:gd name="connsiteX68" fmla="*/ 91293 w 476342"/>
              <a:gd name="connsiteY68" fmla="*/ 342347 h 476342"/>
              <a:gd name="connsiteX69" fmla="*/ 93870 w 476342"/>
              <a:gd name="connsiteY69" fmla="*/ 342716 h 476342"/>
              <a:gd name="connsiteX70" fmla="*/ 93501 w 476342"/>
              <a:gd name="connsiteY70" fmla="*/ 345292 h 476342"/>
              <a:gd name="connsiteX71" fmla="*/ 83194 w 476342"/>
              <a:gd name="connsiteY71" fmla="*/ 352655 h 476342"/>
              <a:gd name="connsiteX72" fmla="*/ 82090 w 476342"/>
              <a:gd name="connsiteY72" fmla="*/ 353023 h 476342"/>
              <a:gd name="connsiteX73" fmla="*/ 80617 w 476342"/>
              <a:gd name="connsiteY73" fmla="*/ 352287 h 476342"/>
              <a:gd name="connsiteX74" fmla="*/ 80985 w 476342"/>
              <a:gd name="connsiteY74" fmla="*/ 349710 h 476342"/>
              <a:gd name="connsiteX75" fmla="*/ 91660 w 476342"/>
              <a:gd name="connsiteY75" fmla="*/ 318052 h 476342"/>
              <a:gd name="connsiteX76" fmla="*/ 96814 w 476342"/>
              <a:gd name="connsiteY76" fmla="*/ 319524 h 476342"/>
              <a:gd name="connsiteX77" fmla="*/ 95341 w 476342"/>
              <a:gd name="connsiteY77" fmla="*/ 324678 h 476342"/>
              <a:gd name="connsiteX78" fmla="*/ 73255 w 476342"/>
              <a:gd name="connsiteY78" fmla="*/ 337562 h 476342"/>
              <a:gd name="connsiteX79" fmla="*/ 71414 w 476342"/>
              <a:gd name="connsiteY79" fmla="*/ 337930 h 476342"/>
              <a:gd name="connsiteX80" fmla="*/ 68101 w 476342"/>
              <a:gd name="connsiteY80" fmla="*/ 336090 h 476342"/>
              <a:gd name="connsiteX81" fmla="*/ 69573 w 476342"/>
              <a:gd name="connsiteY81" fmla="*/ 330936 h 476342"/>
              <a:gd name="connsiteX82" fmla="*/ 390939 w 476342"/>
              <a:gd name="connsiteY82" fmla="*/ 316580 h 476342"/>
              <a:gd name="connsiteX83" fmla="*/ 344556 w 476342"/>
              <a:gd name="connsiteY83" fmla="*/ 362963 h 476342"/>
              <a:gd name="connsiteX84" fmla="*/ 344556 w 476342"/>
              <a:gd name="connsiteY84" fmla="*/ 374006 h 476342"/>
              <a:gd name="connsiteX85" fmla="*/ 324678 w 476342"/>
              <a:gd name="connsiteY85" fmla="*/ 444316 h 476342"/>
              <a:gd name="connsiteX86" fmla="*/ 457200 w 476342"/>
              <a:gd name="connsiteY86" fmla="*/ 444316 h 476342"/>
              <a:gd name="connsiteX87" fmla="*/ 437321 w 476342"/>
              <a:gd name="connsiteY87" fmla="*/ 373638 h 476342"/>
              <a:gd name="connsiteX88" fmla="*/ 437321 w 476342"/>
              <a:gd name="connsiteY88" fmla="*/ 362963 h 476342"/>
              <a:gd name="connsiteX89" fmla="*/ 390939 w 476342"/>
              <a:gd name="connsiteY89" fmla="*/ 316580 h 476342"/>
              <a:gd name="connsiteX90" fmla="*/ 73255 w 476342"/>
              <a:gd name="connsiteY90" fmla="*/ 309585 h 476342"/>
              <a:gd name="connsiteX91" fmla="*/ 75832 w 476342"/>
              <a:gd name="connsiteY91" fmla="*/ 310689 h 476342"/>
              <a:gd name="connsiteX92" fmla="*/ 74728 w 476342"/>
              <a:gd name="connsiteY92" fmla="*/ 313266 h 476342"/>
              <a:gd name="connsiteX93" fmla="*/ 62948 w 476342"/>
              <a:gd name="connsiteY93" fmla="*/ 318420 h 476342"/>
              <a:gd name="connsiteX94" fmla="*/ 62212 w 476342"/>
              <a:gd name="connsiteY94" fmla="*/ 318420 h 476342"/>
              <a:gd name="connsiteX95" fmla="*/ 60371 w 476342"/>
              <a:gd name="connsiteY95" fmla="*/ 317316 h 476342"/>
              <a:gd name="connsiteX96" fmla="*/ 61475 w 476342"/>
              <a:gd name="connsiteY96" fmla="*/ 314738 h 476342"/>
              <a:gd name="connsiteX97" fmla="*/ 66261 w 476342"/>
              <a:gd name="connsiteY97" fmla="*/ 291916 h 476342"/>
              <a:gd name="connsiteX98" fmla="*/ 68470 w 476342"/>
              <a:gd name="connsiteY98" fmla="*/ 293020 h 476342"/>
              <a:gd name="connsiteX99" fmla="*/ 67365 w 476342"/>
              <a:gd name="connsiteY99" fmla="*/ 295229 h 476342"/>
              <a:gd name="connsiteX100" fmla="*/ 55218 w 476342"/>
              <a:gd name="connsiteY100" fmla="*/ 299278 h 476342"/>
              <a:gd name="connsiteX101" fmla="*/ 54850 w 476342"/>
              <a:gd name="connsiteY101" fmla="*/ 299278 h 476342"/>
              <a:gd name="connsiteX102" fmla="*/ 53009 w 476342"/>
              <a:gd name="connsiteY102" fmla="*/ 298174 h 476342"/>
              <a:gd name="connsiteX103" fmla="*/ 54113 w 476342"/>
              <a:gd name="connsiteY103" fmla="*/ 295965 h 476342"/>
              <a:gd name="connsiteX104" fmla="*/ 390571 w 476342"/>
              <a:gd name="connsiteY104" fmla="*/ 285658 h 476342"/>
              <a:gd name="connsiteX105" fmla="*/ 406400 w 476342"/>
              <a:gd name="connsiteY105" fmla="*/ 301119 h 476342"/>
              <a:gd name="connsiteX106" fmla="*/ 406400 w 476342"/>
              <a:gd name="connsiteY106" fmla="*/ 305067 h 476342"/>
              <a:gd name="connsiteX107" fmla="*/ 414406 w 476342"/>
              <a:gd name="connsiteY107" fmla="*/ 306692 h 476342"/>
              <a:gd name="connsiteX108" fmla="*/ 451678 w 476342"/>
              <a:gd name="connsiteY108" fmla="*/ 362963 h 476342"/>
              <a:gd name="connsiteX109" fmla="*/ 451678 w 476342"/>
              <a:gd name="connsiteY109" fmla="*/ 373638 h 476342"/>
              <a:gd name="connsiteX110" fmla="*/ 471924 w 476342"/>
              <a:gd name="connsiteY110" fmla="*/ 440267 h 476342"/>
              <a:gd name="connsiteX111" fmla="*/ 473397 w 476342"/>
              <a:gd name="connsiteY111" fmla="*/ 442476 h 476342"/>
              <a:gd name="connsiteX112" fmla="*/ 473765 w 476342"/>
              <a:gd name="connsiteY112" fmla="*/ 453519 h 476342"/>
              <a:gd name="connsiteX113" fmla="*/ 464562 w 476342"/>
              <a:gd name="connsiteY113" fmla="*/ 459041 h 476342"/>
              <a:gd name="connsiteX114" fmla="*/ 404578 w 476342"/>
              <a:gd name="connsiteY114" fmla="*/ 459041 h 476342"/>
              <a:gd name="connsiteX115" fmla="*/ 404560 w 476342"/>
              <a:gd name="connsiteY115" fmla="*/ 462354 h 476342"/>
              <a:gd name="connsiteX116" fmla="*/ 390939 w 476342"/>
              <a:gd name="connsiteY116" fmla="*/ 475974 h 476342"/>
              <a:gd name="connsiteX117" fmla="*/ 377319 w 476342"/>
              <a:gd name="connsiteY117" fmla="*/ 462354 h 476342"/>
              <a:gd name="connsiteX118" fmla="*/ 377319 w 476342"/>
              <a:gd name="connsiteY118" fmla="*/ 459041 h 476342"/>
              <a:gd name="connsiteX119" fmla="*/ 317316 w 476342"/>
              <a:gd name="connsiteY119" fmla="*/ 459041 h 476342"/>
              <a:gd name="connsiteX120" fmla="*/ 307744 w 476342"/>
              <a:gd name="connsiteY120" fmla="*/ 453519 h 476342"/>
              <a:gd name="connsiteX121" fmla="*/ 308481 w 476342"/>
              <a:gd name="connsiteY121" fmla="*/ 442476 h 476342"/>
              <a:gd name="connsiteX122" fmla="*/ 308849 w 476342"/>
              <a:gd name="connsiteY122" fmla="*/ 441739 h 476342"/>
              <a:gd name="connsiteX123" fmla="*/ 329463 w 476342"/>
              <a:gd name="connsiteY123" fmla="*/ 374006 h 476342"/>
              <a:gd name="connsiteX124" fmla="*/ 329463 w 476342"/>
              <a:gd name="connsiteY124" fmla="*/ 362963 h 476342"/>
              <a:gd name="connsiteX125" fmla="*/ 366890 w 476342"/>
              <a:gd name="connsiteY125" fmla="*/ 306640 h 476342"/>
              <a:gd name="connsiteX126" fmla="*/ 375364 w 476342"/>
              <a:gd name="connsiteY126" fmla="*/ 304928 h 476342"/>
              <a:gd name="connsiteX127" fmla="*/ 375110 w 476342"/>
              <a:gd name="connsiteY127" fmla="*/ 301119 h 476342"/>
              <a:gd name="connsiteX128" fmla="*/ 390571 w 476342"/>
              <a:gd name="connsiteY128" fmla="*/ 285658 h 476342"/>
              <a:gd name="connsiteX129" fmla="*/ 61843 w 476342"/>
              <a:gd name="connsiteY129" fmla="*/ 273510 h 476342"/>
              <a:gd name="connsiteX130" fmla="*/ 64052 w 476342"/>
              <a:gd name="connsiteY130" fmla="*/ 274982 h 476342"/>
              <a:gd name="connsiteX131" fmla="*/ 62579 w 476342"/>
              <a:gd name="connsiteY131" fmla="*/ 277191 h 476342"/>
              <a:gd name="connsiteX132" fmla="*/ 50063 w 476342"/>
              <a:gd name="connsiteY132" fmla="*/ 279768 h 476342"/>
              <a:gd name="connsiteX133" fmla="*/ 49695 w 476342"/>
              <a:gd name="connsiteY133" fmla="*/ 279768 h 476342"/>
              <a:gd name="connsiteX134" fmla="*/ 47855 w 476342"/>
              <a:gd name="connsiteY134" fmla="*/ 278295 h 476342"/>
              <a:gd name="connsiteX135" fmla="*/ 49327 w 476342"/>
              <a:gd name="connsiteY135" fmla="*/ 276086 h 476342"/>
              <a:gd name="connsiteX136" fmla="*/ 58530 w 476342"/>
              <a:gd name="connsiteY136" fmla="*/ 255104 h 476342"/>
              <a:gd name="connsiteX137" fmla="*/ 60371 w 476342"/>
              <a:gd name="connsiteY137" fmla="*/ 256577 h 476342"/>
              <a:gd name="connsiteX138" fmla="*/ 58899 w 476342"/>
              <a:gd name="connsiteY138" fmla="*/ 258417 h 476342"/>
              <a:gd name="connsiteX139" fmla="*/ 46383 w 476342"/>
              <a:gd name="connsiteY139" fmla="*/ 259890 h 476342"/>
              <a:gd name="connsiteX140" fmla="*/ 44542 w 476342"/>
              <a:gd name="connsiteY140" fmla="*/ 258417 h 476342"/>
              <a:gd name="connsiteX141" fmla="*/ 46015 w 476342"/>
              <a:gd name="connsiteY141" fmla="*/ 256577 h 476342"/>
              <a:gd name="connsiteX142" fmla="*/ 405663 w 476342"/>
              <a:gd name="connsiteY142" fmla="*/ 234122 h 476342"/>
              <a:gd name="connsiteX143" fmla="*/ 431063 w 476342"/>
              <a:gd name="connsiteY143" fmla="*/ 234122 h 476342"/>
              <a:gd name="connsiteX144" fmla="*/ 434744 w 476342"/>
              <a:gd name="connsiteY144" fmla="*/ 237803 h 476342"/>
              <a:gd name="connsiteX145" fmla="*/ 431063 w 476342"/>
              <a:gd name="connsiteY145" fmla="*/ 241484 h 476342"/>
              <a:gd name="connsiteX146" fmla="*/ 405663 w 476342"/>
              <a:gd name="connsiteY146" fmla="*/ 241484 h 476342"/>
              <a:gd name="connsiteX147" fmla="*/ 401982 w 476342"/>
              <a:gd name="connsiteY147" fmla="*/ 237803 h 476342"/>
              <a:gd name="connsiteX148" fmla="*/ 405663 w 476342"/>
              <a:gd name="connsiteY148" fmla="*/ 234122 h 476342"/>
              <a:gd name="connsiteX149" fmla="*/ 45646 w 476342"/>
              <a:gd name="connsiteY149" fmla="*/ 234122 h 476342"/>
              <a:gd name="connsiteX150" fmla="*/ 71046 w 476342"/>
              <a:gd name="connsiteY150" fmla="*/ 234122 h 476342"/>
              <a:gd name="connsiteX151" fmla="*/ 74727 w 476342"/>
              <a:gd name="connsiteY151" fmla="*/ 237803 h 476342"/>
              <a:gd name="connsiteX152" fmla="*/ 71046 w 476342"/>
              <a:gd name="connsiteY152" fmla="*/ 241484 h 476342"/>
              <a:gd name="connsiteX153" fmla="*/ 45646 w 476342"/>
              <a:gd name="connsiteY153" fmla="*/ 241484 h 476342"/>
              <a:gd name="connsiteX154" fmla="*/ 41965 w 476342"/>
              <a:gd name="connsiteY154" fmla="*/ 237803 h 476342"/>
              <a:gd name="connsiteX155" fmla="*/ 45646 w 476342"/>
              <a:gd name="connsiteY155" fmla="*/ 234122 h 476342"/>
              <a:gd name="connsiteX156" fmla="*/ 429591 w 476342"/>
              <a:gd name="connsiteY156" fmla="*/ 216084 h 476342"/>
              <a:gd name="connsiteX157" fmla="*/ 431432 w 476342"/>
              <a:gd name="connsiteY157" fmla="*/ 217557 h 476342"/>
              <a:gd name="connsiteX158" fmla="*/ 429959 w 476342"/>
              <a:gd name="connsiteY158" fmla="*/ 219397 h 476342"/>
              <a:gd name="connsiteX159" fmla="*/ 417444 w 476342"/>
              <a:gd name="connsiteY159" fmla="*/ 220869 h 476342"/>
              <a:gd name="connsiteX160" fmla="*/ 415603 w 476342"/>
              <a:gd name="connsiteY160" fmla="*/ 219397 h 476342"/>
              <a:gd name="connsiteX161" fmla="*/ 417075 w 476342"/>
              <a:gd name="connsiteY161" fmla="*/ 217557 h 476342"/>
              <a:gd name="connsiteX162" fmla="*/ 46750 w 476342"/>
              <a:gd name="connsiteY162" fmla="*/ 216084 h 476342"/>
              <a:gd name="connsiteX163" fmla="*/ 59266 w 476342"/>
              <a:gd name="connsiteY163" fmla="*/ 217557 h 476342"/>
              <a:gd name="connsiteX164" fmla="*/ 60739 w 476342"/>
              <a:gd name="connsiteY164" fmla="*/ 219397 h 476342"/>
              <a:gd name="connsiteX165" fmla="*/ 59266 w 476342"/>
              <a:gd name="connsiteY165" fmla="*/ 220869 h 476342"/>
              <a:gd name="connsiteX166" fmla="*/ 46382 w 476342"/>
              <a:gd name="connsiteY166" fmla="*/ 219397 h 476342"/>
              <a:gd name="connsiteX167" fmla="*/ 44910 w 476342"/>
              <a:gd name="connsiteY167" fmla="*/ 217557 h 476342"/>
              <a:gd name="connsiteX168" fmla="*/ 46750 w 476342"/>
              <a:gd name="connsiteY168" fmla="*/ 216084 h 476342"/>
              <a:gd name="connsiteX169" fmla="*/ 426646 w 476342"/>
              <a:gd name="connsiteY169" fmla="*/ 196206 h 476342"/>
              <a:gd name="connsiteX170" fmla="*/ 428855 w 476342"/>
              <a:gd name="connsiteY170" fmla="*/ 197678 h 476342"/>
              <a:gd name="connsiteX171" fmla="*/ 427382 w 476342"/>
              <a:gd name="connsiteY171" fmla="*/ 199887 h 476342"/>
              <a:gd name="connsiteX172" fmla="*/ 414866 w 476342"/>
              <a:gd name="connsiteY172" fmla="*/ 202464 h 476342"/>
              <a:gd name="connsiteX173" fmla="*/ 414498 w 476342"/>
              <a:gd name="connsiteY173" fmla="*/ 202464 h 476342"/>
              <a:gd name="connsiteX174" fmla="*/ 412658 w 476342"/>
              <a:gd name="connsiteY174" fmla="*/ 200991 h 476342"/>
              <a:gd name="connsiteX175" fmla="*/ 414130 w 476342"/>
              <a:gd name="connsiteY175" fmla="*/ 198782 h 476342"/>
              <a:gd name="connsiteX176" fmla="*/ 50064 w 476342"/>
              <a:gd name="connsiteY176" fmla="*/ 196206 h 476342"/>
              <a:gd name="connsiteX177" fmla="*/ 62580 w 476342"/>
              <a:gd name="connsiteY177" fmla="*/ 198783 h 476342"/>
              <a:gd name="connsiteX178" fmla="*/ 64052 w 476342"/>
              <a:gd name="connsiteY178" fmla="*/ 200992 h 476342"/>
              <a:gd name="connsiteX179" fmla="*/ 62211 w 476342"/>
              <a:gd name="connsiteY179" fmla="*/ 202464 h 476342"/>
              <a:gd name="connsiteX180" fmla="*/ 61843 w 476342"/>
              <a:gd name="connsiteY180" fmla="*/ 202464 h 476342"/>
              <a:gd name="connsiteX181" fmla="*/ 49327 w 476342"/>
              <a:gd name="connsiteY181" fmla="*/ 199887 h 476342"/>
              <a:gd name="connsiteX182" fmla="*/ 47855 w 476342"/>
              <a:gd name="connsiteY182" fmla="*/ 197679 h 476342"/>
              <a:gd name="connsiteX183" fmla="*/ 50064 w 476342"/>
              <a:gd name="connsiteY183" fmla="*/ 196206 h 476342"/>
              <a:gd name="connsiteX184" fmla="*/ 421124 w 476342"/>
              <a:gd name="connsiteY184" fmla="*/ 176696 h 476342"/>
              <a:gd name="connsiteX185" fmla="*/ 423333 w 476342"/>
              <a:gd name="connsiteY185" fmla="*/ 177800 h 476342"/>
              <a:gd name="connsiteX186" fmla="*/ 422228 w 476342"/>
              <a:gd name="connsiteY186" fmla="*/ 180009 h 476342"/>
              <a:gd name="connsiteX187" fmla="*/ 410081 w 476342"/>
              <a:gd name="connsiteY187" fmla="*/ 184058 h 476342"/>
              <a:gd name="connsiteX188" fmla="*/ 409713 w 476342"/>
              <a:gd name="connsiteY188" fmla="*/ 184058 h 476342"/>
              <a:gd name="connsiteX189" fmla="*/ 407872 w 476342"/>
              <a:gd name="connsiteY189" fmla="*/ 182954 h 476342"/>
              <a:gd name="connsiteX190" fmla="*/ 408976 w 476342"/>
              <a:gd name="connsiteY190" fmla="*/ 180745 h 476342"/>
              <a:gd name="connsiteX191" fmla="*/ 55218 w 476342"/>
              <a:gd name="connsiteY191" fmla="*/ 176695 h 476342"/>
              <a:gd name="connsiteX192" fmla="*/ 67366 w 476342"/>
              <a:gd name="connsiteY192" fmla="*/ 180745 h 476342"/>
              <a:gd name="connsiteX193" fmla="*/ 68470 w 476342"/>
              <a:gd name="connsiteY193" fmla="*/ 182953 h 476342"/>
              <a:gd name="connsiteX194" fmla="*/ 66997 w 476342"/>
              <a:gd name="connsiteY194" fmla="*/ 184057 h 476342"/>
              <a:gd name="connsiteX195" fmla="*/ 66261 w 476342"/>
              <a:gd name="connsiteY195" fmla="*/ 184057 h 476342"/>
              <a:gd name="connsiteX196" fmla="*/ 54113 w 476342"/>
              <a:gd name="connsiteY196" fmla="*/ 180008 h 476342"/>
              <a:gd name="connsiteX197" fmla="*/ 53009 w 476342"/>
              <a:gd name="connsiteY197" fmla="*/ 177800 h 476342"/>
              <a:gd name="connsiteX198" fmla="*/ 55218 w 476342"/>
              <a:gd name="connsiteY198" fmla="*/ 176695 h 476342"/>
              <a:gd name="connsiteX199" fmla="*/ 414130 w 476342"/>
              <a:gd name="connsiteY199" fmla="*/ 157554 h 476342"/>
              <a:gd name="connsiteX200" fmla="*/ 416707 w 476342"/>
              <a:gd name="connsiteY200" fmla="*/ 158659 h 476342"/>
              <a:gd name="connsiteX201" fmla="*/ 415603 w 476342"/>
              <a:gd name="connsiteY201" fmla="*/ 161235 h 476342"/>
              <a:gd name="connsiteX202" fmla="*/ 403823 w 476342"/>
              <a:gd name="connsiteY202" fmla="*/ 166389 h 476342"/>
              <a:gd name="connsiteX203" fmla="*/ 403087 w 476342"/>
              <a:gd name="connsiteY203" fmla="*/ 166389 h 476342"/>
              <a:gd name="connsiteX204" fmla="*/ 401246 w 476342"/>
              <a:gd name="connsiteY204" fmla="*/ 165284 h 476342"/>
              <a:gd name="connsiteX205" fmla="*/ 402350 w 476342"/>
              <a:gd name="connsiteY205" fmla="*/ 162708 h 476342"/>
              <a:gd name="connsiteX206" fmla="*/ 62580 w 476342"/>
              <a:gd name="connsiteY206" fmla="*/ 157554 h 476342"/>
              <a:gd name="connsiteX207" fmla="*/ 74360 w 476342"/>
              <a:gd name="connsiteY207" fmla="*/ 162708 h 476342"/>
              <a:gd name="connsiteX208" fmla="*/ 75464 w 476342"/>
              <a:gd name="connsiteY208" fmla="*/ 165284 h 476342"/>
              <a:gd name="connsiteX209" fmla="*/ 73623 w 476342"/>
              <a:gd name="connsiteY209" fmla="*/ 166389 h 476342"/>
              <a:gd name="connsiteX210" fmla="*/ 72887 w 476342"/>
              <a:gd name="connsiteY210" fmla="*/ 166389 h 476342"/>
              <a:gd name="connsiteX211" fmla="*/ 61107 w 476342"/>
              <a:gd name="connsiteY211" fmla="*/ 161235 h 476342"/>
              <a:gd name="connsiteX212" fmla="*/ 60003 w 476342"/>
              <a:gd name="connsiteY212" fmla="*/ 158659 h 476342"/>
              <a:gd name="connsiteX213" fmla="*/ 62580 w 476342"/>
              <a:gd name="connsiteY213" fmla="*/ 157554 h 476342"/>
              <a:gd name="connsiteX214" fmla="*/ 403455 w 476342"/>
              <a:gd name="connsiteY214" fmla="*/ 138044 h 476342"/>
              <a:gd name="connsiteX215" fmla="*/ 408609 w 476342"/>
              <a:gd name="connsiteY215" fmla="*/ 139516 h 476342"/>
              <a:gd name="connsiteX216" fmla="*/ 407136 w 476342"/>
              <a:gd name="connsiteY216" fmla="*/ 144670 h 476342"/>
              <a:gd name="connsiteX217" fmla="*/ 385049 w 476342"/>
              <a:gd name="connsiteY217" fmla="*/ 157554 h 476342"/>
              <a:gd name="connsiteX218" fmla="*/ 383209 w 476342"/>
              <a:gd name="connsiteY218" fmla="*/ 157922 h 476342"/>
              <a:gd name="connsiteX219" fmla="*/ 379896 w 476342"/>
              <a:gd name="connsiteY219" fmla="*/ 156082 h 476342"/>
              <a:gd name="connsiteX220" fmla="*/ 381368 w 476342"/>
              <a:gd name="connsiteY220" fmla="*/ 150928 h 476342"/>
              <a:gd name="connsiteX221" fmla="*/ 73255 w 476342"/>
              <a:gd name="connsiteY221" fmla="*/ 138043 h 476342"/>
              <a:gd name="connsiteX222" fmla="*/ 95342 w 476342"/>
              <a:gd name="connsiteY222" fmla="*/ 150927 h 476342"/>
              <a:gd name="connsiteX223" fmla="*/ 96815 w 476342"/>
              <a:gd name="connsiteY223" fmla="*/ 156081 h 476342"/>
              <a:gd name="connsiteX224" fmla="*/ 93502 w 476342"/>
              <a:gd name="connsiteY224" fmla="*/ 157922 h 476342"/>
              <a:gd name="connsiteX225" fmla="*/ 91661 w 476342"/>
              <a:gd name="connsiteY225" fmla="*/ 157554 h 476342"/>
              <a:gd name="connsiteX226" fmla="*/ 69574 w 476342"/>
              <a:gd name="connsiteY226" fmla="*/ 144670 h 476342"/>
              <a:gd name="connsiteX227" fmla="*/ 68102 w 476342"/>
              <a:gd name="connsiteY227" fmla="*/ 139516 h 476342"/>
              <a:gd name="connsiteX228" fmla="*/ 73255 w 476342"/>
              <a:gd name="connsiteY228" fmla="*/ 138043 h 476342"/>
              <a:gd name="connsiteX229" fmla="*/ 393148 w 476342"/>
              <a:gd name="connsiteY229" fmla="*/ 123318 h 476342"/>
              <a:gd name="connsiteX230" fmla="*/ 395725 w 476342"/>
              <a:gd name="connsiteY230" fmla="*/ 123687 h 476342"/>
              <a:gd name="connsiteX231" fmla="*/ 395356 w 476342"/>
              <a:gd name="connsiteY231" fmla="*/ 126263 h 476342"/>
              <a:gd name="connsiteX232" fmla="*/ 385049 w 476342"/>
              <a:gd name="connsiteY232" fmla="*/ 133626 h 476342"/>
              <a:gd name="connsiteX233" fmla="*/ 383945 w 476342"/>
              <a:gd name="connsiteY233" fmla="*/ 133994 h 476342"/>
              <a:gd name="connsiteX234" fmla="*/ 382472 w 476342"/>
              <a:gd name="connsiteY234" fmla="*/ 133258 h 476342"/>
              <a:gd name="connsiteX235" fmla="*/ 382840 w 476342"/>
              <a:gd name="connsiteY235" fmla="*/ 130681 h 476342"/>
              <a:gd name="connsiteX236" fmla="*/ 83194 w 476342"/>
              <a:gd name="connsiteY236" fmla="*/ 123318 h 476342"/>
              <a:gd name="connsiteX237" fmla="*/ 93501 w 476342"/>
              <a:gd name="connsiteY237" fmla="*/ 130681 h 476342"/>
              <a:gd name="connsiteX238" fmla="*/ 93870 w 476342"/>
              <a:gd name="connsiteY238" fmla="*/ 133258 h 476342"/>
              <a:gd name="connsiteX239" fmla="*/ 92397 w 476342"/>
              <a:gd name="connsiteY239" fmla="*/ 133994 h 476342"/>
              <a:gd name="connsiteX240" fmla="*/ 91293 w 476342"/>
              <a:gd name="connsiteY240" fmla="*/ 133626 h 476342"/>
              <a:gd name="connsiteX241" fmla="*/ 80985 w 476342"/>
              <a:gd name="connsiteY241" fmla="*/ 126263 h 476342"/>
              <a:gd name="connsiteX242" fmla="*/ 80617 w 476342"/>
              <a:gd name="connsiteY242" fmla="*/ 123687 h 476342"/>
              <a:gd name="connsiteX243" fmla="*/ 83194 w 476342"/>
              <a:gd name="connsiteY243" fmla="*/ 123318 h 476342"/>
              <a:gd name="connsiteX244" fmla="*/ 93869 w 476342"/>
              <a:gd name="connsiteY244" fmla="*/ 107858 h 476342"/>
              <a:gd name="connsiteX245" fmla="*/ 96446 w 476342"/>
              <a:gd name="connsiteY245" fmla="*/ 107858 h 476342"/>
              <a:gd name="connsiteX246" fmla="*/ 106017 w 476342"/>
              <a:gd name="connsiteY246" fmla="*/ 116325 h 476342"/>
              <a:gd name="connsiteX247" fmla="*/ 106017 w 476342"/>
              <a:gd name="connsiteY247" fmla="*/ 118902 h 476342"/>
              <a:gd name="connsiteX248" fmla="*/ 104545 w 476342"/>
              <a:gd name="connsiteY248" fmla="*/ 119270 h 476342"/>
              <a:gd name="connsiteX249" fmla="*/ 103440 w 476342"/>
              <a:gd name="connsiteY249" fmla="*/ 118902 h 476342"/>
              <a:gd name="connsiteX250" fmla="*/ 93869 w 476342"/>
              <a:gd name="connsiteY250" fmla="*/ 110435 h 476342"/>
              <a:gd name="connsiteX251" fmla="*/ 93869 w 476342"/>
              <a:gd name="connsiteY251" fmla="*/ 107858 h 476342"/>
              <a:gd name="connsiteX252" fmla="*/ 380263 w 476342"/>
              <a:gd name="connsiteY252" fmla="*/ 107490 h 476342"/>
              <a:gd name="connsiteX253" fmla="*/ 382840 w 476342"/>
              <a:gd name="connsiteY253" fmla="*/ 107490 h 476342"/>
              <a:gd name="connsiteX254" fmla="*/ 382840 w 476342"/>
              <a:gd name="connsiteY254" fmla="*/ 110067 h 476342"/>
              <a:gd name="connsiteX255" fmla="*/ 373269 w 476342"/>
              <a:gd name="connsiteY255" fmla="*/ 118534 h 476342"/>
              <a:gd name="connsiteX256" fmla="*/ 372165 w 476342"/>
              <a:gd name="connsiteY256" fmla="*/ 119270 h 476342"/>
              <a:gd name="connsiteX257" fmla="*/ 370692 w 476342"/>
              <a:gd name="connsiteY257" fmla="*/ 118534 h 476342"/>
              <a:gd name="connsiteX258" fmla="*/ 370692 w 476342"/>
              <a:gd name="connsiteY258" fmla="*/ 115957 h 476342"/>
              <a:gd name="connsiteX259" fmla="*/ 366275 w 476342"/>
              <a:gd name="connsiteY259" fmla="*/ 93501 h 476342"/>
              <a:gd name="connsiteX260" fmla="*/ 368852 w 476342"/>
              <a:gd name="connsiteY260" fmla="*/ 93501 h 476342"/>
              <a:gd name="connsiteX261" fmla="*/ 368852 w 476342"/>
              <a:gd name="connsiteY261" fmla="*/ 96078 h 476342"/>
              <a:gd name="connsiteX262" fmla="*/ 360385 w 476342"/>
              <a:gd name="connsiteY262" fmla="*/ 105649 h 476342"/>
              <a:gd name="connsiteX263" fmla="*/ 358913 w 476342"/>
              <a:gd name="connsiteY263" fmla="*/ 106017 h 476342"/>
              <a:gd name="connsiteX264" fmla="*/ 357808 w 476342"/>
              <a:gd name="connsiteY264" fmla="*/ 105649 h 476342"/>
              <a:gd name="connsiteX265" fmla="*/ 357808 w 476342"/>
              <a:gd name="connsiteY265" fmla="*/ 103072 h 476342"/>
              <a:gd name="connsiteX266" fmla="*/ 107858 w 476342"/>
              <a:gd name="connsiteY266" fmla="*/ 93133 h 476342"/>
              <a:gd name="connsiteX267" fmla="*/ 110435 w 476342"/>
              <a:gd name="connsiteY267" fmla="*/ 93133 h 476342"/>
              <a:gd name="connsiteX268" fmla="*/ 118902 w 476342"/>
              <a:gd name="connsiteY268" fmla="*/ 102704 h 476342"/>
              <a:gd name="connsiteX269" fmla="*/ 118902 w 476342"/>
              <a:gd name="connsiteY269" fmla="*/ 105281 h 476342"/>
              <a:gd name="connsiteX270" fmla="*/ 117797 w 476342"/>
              <a:gd name="connsiteY270" fmla="*/ 106017 h 476342"/>
              <a:gd name="connsiteX271" fmla="*/ 116325 w 476342"/>
              <a:gd name="connsiteY271" fmla="*/ 105281 h 476342"/>
              <a:gd name="connsiteX272" fmla="*/ 107858 w 476342"/>
              <a:gd name="connsiteY272" fmla="*/ 95710 h 476342"/>
              <a:gd name="connsiteX273" fmla="*/ 107858 w 476342"/>
              <a:gd name="connsiteY273" fmla="*/ 93133 h 476342"/>
              <a:gd name="connsiteX274" fmla="*/ 238908 w 476342"/>
              <a:gd name="connsiteY274" fmla="*/ 85771 h 476342"/>
              <a:gd name="connsiteX275" fmla="*/ 240380 w 476342"/>
              <a:gd name="connsiteY275" fmla="*/ 87244 h 476342"/>
              <a:gd name="connsiteX276" fmla="*/ 247793 w 476342"/>
              <a:gd name="connsiteY276" fmla="*/ 213874 h 476342"/>
              <a:gd name="connsiteX277" fmla="*/ 258429 w 476342"/>
              <a:gd name="connsiteY277" fmla="*/ 218280 h 476342"/>
              <a:gd name="connsiteX278" fmla="*/ 266515 w 476342"/>
              <a:gd name="connsiteY278" fmla="*/ 237803 h 476342"/>
              <a:gd name="connsiteX279" fmla="*/ 238907 w 476342"/>
              <a:gd name="connsiteY279" fmla="*/ 265412 h 476342"/>
              <a:gd name="connsiteX280" fmla="*/ 235708 w 476342"/>
              <a:gd name="connsiteY280" fmla="*/ 264087 h 476342"/>
              <a:gd name="connsiteX281" fmla="*/ 180745 w 476342"/>
              <a:gd name="connsiteY281" fmla="*/ 333881 h 476342"/>
              <a:gd name="connsiteX282" fmla="*/ 178536 w 476342"/>
              <a:gd name="connsiteY282" fmla="*/ 334249 h 476342"/>
              <a:gd name="connsiteX283" fmla="*/ 178168 w 476342"/>
              <a:gd name="connsiteY283" fmla="*/ 332408 h 476342"/>
              <a:gd name="connsiteX284" fmla="*/ 216302 w 476342"/>
              <a:gd name="connsiteY284" fmla="*/ 249884 h 476342"/>
              <a:gd name="connsiteX285" fmla="*/ 211298 w 476342"/>
              <a:gd name="connsiteY285" fmla="*/ 237803 h 476342"/>
              <a:gd name="connsiteX286" fmla="*/ 219384 w 476342"/>
              <a:gd name="connsiteY286" fmla="*/ 218280 h 476342"/>
              <a:gd name="connsiteX287" fmla="*/ 229104 w 476342"/>
              <a:gd name="connsiteY287" fmla="*/ 214254 h 476342"/>
              <a:gd name="connsiteX288" fmla="*/ 237803 w 476342"/>
              <a:gd name="connsiteY288" fmla="*/ 86876 h 476342"/>
              <a:gd name="connsiteX289" fmla="*/ 238908 w 476342"/>
              <a:gd name="connsiteY289" fmla="*/ 85771 h 476342"/>
              <a:gd name="connsiteX290" fmla="*/ 352655 w 476342"/>
              <a:gd name="connsiteY290" fmla="*/ 80249 h 476342"/>
              <a:gd name="connsiteX291" fmla="*/ 353024 w 476342"/>
              <a:gd name="connsiteY291" fmla="*/ 82826 h 476342"/>
              <a:gd name="connsiteX292" fmla="*/ 345661 w 476342"/>
              <a:gd name="connsiteY292" fmla="*/ 93133 h 476342"/>
              <a:gd name="connsiteX293" fmla="*/ 344189 w 476342"/>
              <a:gd name="connsiteY293" fmla="*/ 93869 h 476342"/>
              <a:gd name="connsiteX294" fmla="*/ 343084 w 476342"/>
              <a:gd name="connsiteY294" fmla="*/ 93501 h 476342"/>
              <a:gd name="connsiteX295" fmla="*/ 342716 w 476342"/>
              <a:gd name="connsiteY295" fmla="*/ 90925 h 476342"/>
              <a:gd name="connsiteX296" fmla="*/ 350079 w 476342"/>
              <a:gd name="connsiteY296" fmla="*/ 80617 h 476342"/>
              <a:gd name="connsiteX297" fmla="*/ 352655 w 476342"/>
              <a:gd name="connsiteY297" fmla="*/ 80249 h 476342"/>
              <a:gd name="connsiteX298" fmla="*/ 124055 w 476342"/>
              <a:gd name="connsiteY298" fmla="*/ 80249 h 476342"/>
              <a:gd name="connsiteX299" fmla="*/ 126632 w 476342"/>
              <a:gd name="connsiteY299" fmla="*/ 80617 h 476342"/>
              <a:gd name="connsiteX300" fmla="*/ 133995 w 476342"/>
              <a:gd name="connsiteY300" fmla="*/ 90925 h 476342"/>
              <a:gd name="connsiteX301" fmla="*/ 133626 w 476342"/>
              <a:gd name="connsiteY301" fmla="*/ 93501 h 476342"/>
              <a:gd name="connsiteX302" fmla="*/ 132522 w 476342"/>
              <a:gd name="connsiteY302" fmla="*/ 93869 h 476342"/>
              <a:gd name="connsiteX303" fmla="*/ 131050 w 476342"/>
              <a:gd name="connsiteY303" fmla="*/ 93133 h 476342"/>
              <a:gd name="connsiteX304" fmla="*/ 123687 w 476342"/>
              <a:gd name="connsiteY304" fmla="*/ 82826 h 476342"/>
              <a:gd name="connsiteX305" fmla="*/ 124055 w 476342"/>
              <a:gd name="connsiteY305" fmla="*/ 80249 h 476342"/>
              <a:gd name="connsiteX306" fmla="*/ 139884 w 476342"/>
              <a:gd name="connsiteY306" fmla="*/ 67734 h 476342"/>
              <a:gd name="connsiteX307" fmla="*/ 145038 w 476342"/>
              <a:gd name="connsiteY307" fmla="*/ 69206 h 476342"/>
              <a:gd name="connsiteX308" fmla="*/ 157922 w 476342"/>
              <a:gd name="connsiteY308" fmla="*/ 91293 h 476342"/>
              <a:gd name="connsiteX309" fmla="*/ 156450 w 476342"/>
              <a:gd name="connsiteY309" fmla="*/ 96447 h 476342"/>
              <a:gd name="connsiteX310" fmla="*/ 154609 w 476342"/>
              <a:gd name="connsiteY310" fmla="*/ 96815 h 476342"/>
              <a:gd name="connsiteX311" fmla="*/ 151296 w 476342"/>
              <a:gd name="connsiteY311" fmla="*/ 94974 h 476342"/>
              <a:gd name="connsiteX312" fmla="*/ 138412 w 476342"/>
              <a:gd name="connsiteY312" fmla="*/ 72887 h 476342"/>
              <a:gd name="connsiteX313" fmla="*/ 139884 w 476342"/>
              <a:gd name="connsiteY313" fmla="*/ 67734 h 476342"/>
              <a:gd name="connsiteX314" fmla="*/ 336826 w 476342"/>
              <a:gd name="connsiteY314" fmla="*/ 67733 h 476342"/>
              <a:gd name="connsiteX315" fmla="*/ 338299 w 476342"/>
              <a:gd name="connsiteY315" fmla="*/ 72887 h 476342"/>
              <a:gd name="connsiteX316" fmla="*/ 325415 w 476342"/>
              <a:gd name="connsiteY316" fmla="*/ 94974 h 476342"/>
              <a:gd name="connsiteX317" fmla="*/ 322102 w 476342"/>
              <a:gd name="connsiteY317" fmla="*/ 96815 h 476342"/>
              <a:gd name="connsiteX318" fmla="*/ 320261 w 476342"/>
              <a:gd name="connsiteY318" fmla="*/ 96447 h 476342"/>
              <a:gd name="connsiteX319" fmla="*/ 318788 w 476342"/>
              <a:gd name="connsiteY319" fmla="*/ 91293 h 476342"/>
              <a:gd name="connsiteX320" fmla="*/ 331673 w 476342"/>
              <a:gd name="connsiteY320" fmla="*/ 69206 h 476342"/>
              <a:gd name="connsiteX321" fmla="*/ 336826 w 476342"/>
              <a:gd name="connsiteY321" fmla="*/ 67733 h 476342"/>
              <a:gd name="connsiteX322" fmla="*/ 317684 w 476342"/>
              <a:gd name="connsiteY322" fmla="*/ 59635 h 476342"/>
              <a:gd name="connsiteX323" fmla="*/ 318788 w 476342"/>
              <a:gd name="connsiteY323" fmla="*/ 62212 h 476342"/>
              <a:gd name="connsiteX324" fmla="*/ 313634 w 476342"/>
              <a:gd name="connsiteY324" fmla="*/ 73992 h 476342"/>
              <a:gd name="connsiteX325" fmla="*/ 311794 w 476342"/>
              <a:gd name="connsiteY325" fmla="*/ 75096 h 476342"/>
              <a:gd name="connsiteX326" fmla="*/ 311057 w 476342"/>
              <a:gd name="connsiteY326" fmla="*/ 75096 h 476342"/>
              <a:gd name="connsiteX327" fmla="*/ 309953 w 476342"/>
              <a:gd name="connsiteY327" fmla="*/ 72519 h 476342"/>
              <a:gd name="connsiteX328" fmla="*/ 315107 w 476342"/>
              <a:gd name="connsiteY328" fmla="*/ 60739 h 476342"/>
              <a:gd name="connsiteX329" fmla="*/ 317684 w 476342"/>
              <a:gd name="connsiteY329" fmla="*/ 59635 h 476342"/>
              <a:gd name="connsiteX330" fmla="*/ 159026 w 476342"/>
              <a:gd name="connsiteY330" fmla="*/ 59635 h 476342"/>
              <a:gd name="connsiteX331" fmla="*/ 161603 w 476342"/>
              <a:gd name="connsiteY331" fmla="*/ 60739 h 476342"/>
              <a:gd name="connsiteX332" fmla="*/ 166757 w 476342"/>
              <a:gd name="connsiteY332" fmla="*/ 72519 h 476342"/>
              <a:gd name="connsiteX333" fmla="*/ 165653 w 476342"/>
              <a:gd name="connsiteY333" fmla="*/ 75096 h 476342"/>
              <a:gd name="connsiteX334" fmla="*/ 164916 w 476342"/>
              <a:gd name="connsiteY334" fmla="*/ 75096 h 476342"/>
              <a:gd name="connsiteX335" fmla="*/ 163076 w 476342"/>
              <a:gd name="connsiteY335" fmla="*/ 73992 h 476342"/>
              <a:gd name="connsiteX336" fmla="*/ 157922 w 476342"/>
              <a:gd name="connsiteY336" fmla="*/ 62212 h 476342"/>
              <a:gd name="connsiteX337" fmla="*/ 159026 w 476342"/>
              <a:gd name="connsiteY337" fmla="*/ 59635 h 476342"/>
              <a:gd name="connsiteX338" fmla="*/ 298542 w 476342"/>
              <a:gd name="connsiteY338" fmla="*/ 53009 h 476342"/>
              <a:gd name="connsiteX339" fmla="*/ 299646 w 476342"/>
              <a:gd name="connsiteY339" fmla="*/ 55218 h 476342"/>
              <a:gd name="connsiteX340" fmla="*/ 295597 w 476342"/>
              <a:gd name="connsiteY340" fmla="*/ 67366 h 476342"/>
              <a:gd name="connsiteX341" fmla="*/ 294125 w 476342"/>
              <a:gd name="connsiteY341" fmla="*/ 68470 h 476342"/>
              <a:gd name="connsiteX342" fmla="*/ 293388 w 476342"/>
              <a:gd name="connsiteY342" fmla="*/ 68470 h 476342"/>
              <a:gd name="connsiteX343" fmla="*/ 292284 w 476342"/>
              <a:gd name="connsiteY343" fmla="*/ 66261 h 476342"/>
              <a:gd name="connsiteX344" fmla="*/ 296333 w 476342"/>
              <a:gd name="connsiteY344" fmla="*/ 54114 h 476342"/>
              <a:gd name="connsiteX345" fmla="*/ 298542 w 476342"/>
              <a:gd name="connsiteY345" fmla="*/ 53009 h 476342"/>
              <a:gd name="connsiteX346" fmla="*/ 177800 w 476342"/>
              <a:gd name="connsiteY346" fmla="*/ 53009 h 476342"/>
              <a:gd name="connsiteX347" fmla="*/ 180009 w 476342"/>
              <a:gd name="connsiteY347" fmla="*/ 54113 h 476342"/>
              <a:gd name="connsiteX348" fmla="*/ 184058 w 476342"/>
              <a:gd name="connsiteY348" fmla="*/ 66261 h 476342"/>
              <a:gd name="connsiteX349" fmla="*/ 182954 w 476342"/>
              <a:gd name="connsiteY349" fmla="*/ 68470 h 476342"/>
              <a:gd name="connsiteX350" fmla="*/ 182586 w 476342"/>
              <a:gd name="connsiteY350" fmla="*/ 68470 h 476342"/>
              <a:gd name="connsiteX351" fmla="*/ 180745 w 476342"/>
              <a:gd name="connsiteY351" fmla="*/ 67365 h 476342"/>
              <a:gd name="connsiteX352" fmla="*/ 176696 w 476342"/>
              <a:gd name="connsiteY352" fmla="*/ 55217 h 476342"/>
              <a:gd name="connsiteX353" fmla="*/ 177800 w 476342"/>
              <a:gd name="connsiteY353" fmla="*/ 53009 h 476342"/>
              <a:gd name="connsiteX354" fmla="*/ 278663 w 476342"/>
              <a:gd name="connsiteY354" fmla="*/ 47487 h 476342"/>
              <a:gd name="connsiteX355" fmla="*/ 280136 w 476342"/>
              <a:gd name="connsiteY355" fmla="*/ 49696 h 476342"/>
              <a:gd name="connsiteX356" fmla="*/ 277559 w 476342"/>
              <a:gd name="connsiteY356" fmla="*/ 62212 h 476342"/>
              <a:gd name="connsiteX357" fmla="*/ 275719 w 476342"/>
              <a:gd name="connsiteY357" fmla="*/ 63684 h 476342"/>
              <a:gd name="connsiteX358" fmla="*/ 275350 w 476342"/>
              <a:gd name="connsiteY358" fmla="*/ 63684 h 476342"/>
              <a:gd name="connsiteX359" fmla="*/ 273878 w 476342"/>
              <a:gd name="connsiteY359" fmla="*/ 61476 h 476342"/>
              <a:gd name="connsiteX360" fmla="*/ 276455 w 476342"/>
              <a:gd name="connsiteY360" fmla="*/ 48960 h 476342"/>
              <a:gd name="connsiteX361" fmla="*/ 278663 w 476342"/>
              <a:gd name="connsiteY361" fmla="*/ 47487 h 476342"/>
              <a:gd name="connsiteX362" fmla="*/ 198046 w 476342"/>
              <a:gd name="connsiteY362" fmla="*/ 47487 h 476342"/>
              <a:gd name="connsiteX363" fmla="*/ 200255 w 476342"/>
              <a:gd name="connsiteY363" fmla="*/ 48959 h 476342"/>
              <a:gd name="connsiteX364" fmla="*/ 202832 w 476342"/>
              <a:gd name="connsiteY364" fmla="*/ 61475 h 476342"/>
              <a:gd name="connsiteX365" fmla="*/ 201359 w 476342"/>
              <a:gd name="connsiteY365" fmla="*/ 63684 h 476342"/>
              <a:gd name="connsiteX366" fmla="*/ 200991 w 476342"/>
              <a:gd name="connsiteY366" fmla="*/ 63684 h 476342"/>
              <a:gd name="connsiteX367" fmla="*/ 199151 w 476342"/>
              <a:gd name="connsiteY367" fmla="*/ 62211 h 476342"/>
              <a:gd name="connsiteX368" fmla="*/ 196574 w 476342"/>
              <a:gd name="connsiteY368" fmla="*/ 49695 h 476342"/>
              <a:gd name="connsiteX369" fmla="*/ 198046 w 476342"/>
              <a:gd name="connsiteY369" fmla="*/ 47487 h 476342"/>
              <a:gd name="connsiteX370" fmla="*/ 217556 w 476342"/>
              <a:gd name="connsiteY370" fmla="*/ 44910 h 476342"/>
              <a:gd name="connsiteX371" fmla="*/ 219397 w 476342"/>
              <a:gd name="connsiteY371" fmla="*/ 46383 h 476342"/>
              <a:gd name="connsiteX372" fmla="*/ 220870 w 476342"/>
              <a:gd name="connsiteY372" fmla="*/ 58898 h 476342"/>
              <a:gd name="connsiteX373" fmla="*/ 219397 w 476342"/>
              <a:gd name="connsiteY373" fmla="*/ 60739 h 476342"/>
              <a:gd name="connsiteX374" fmla="*/ 217556 w 476342"/>
              <a:gd name="connsiteY374" fmla="*/ 59267 h 476342"/>
              <a:gd name="connsiteX375" fmla="*/ 216084 w 476342"/>
              <a:gd name="connsiteY375" fmla="*/ 46751 h 476342"/>
              <a:gd name="connsiteX376" fmla="*/ 217556 w 476342"/>
              <a:gd name="connsiteY376" fmla="*/ 44910 h 476342"/>
              <a:gd name="connsiteX377" fmla="*/ 258785 w 476342"/>
              <a:gd name="connsiteY377" fmla="*/ 44542 h 476342"/>
              <a:gd name="connsiteX378" fmla="*/ 260257 w 476342"/>
              <a:gd name="connsiteY378" fmla="*/ 46382 h 476342"/>
              <a:gd name="connsiteX379" fmla="*/ 258785 w 476342"/>
              <a:gd name="connsiteY379" fmla="*/ 58898 h 476342"/>
              <a:gd name="connsiteX380" fmla="*/ 257313 w 476342"/>
              <a:gd name="connsiteY380" fmla="*/ 60739 h 476342"/>
              <a:gd name="connsiteX381" fmla="*/ 255472 w 476342"/>
              <a:gd name="connsiteY381" fmla="*/ 58530 h 476342"/>
              <a:gd name="connsiteX382" fmla="*/ 256944 w 476342"/>
              <a:gd name="connsiteY382" fmla="*/ 46014 h 476342"/>
              <a:gd name="connsiteX383" fmla="*/ 258785 w 476342"/>
              <a:gd name="connsiteY383" fmla="*/ 44542 h 476342"/>
              <a:gd name="connsiteX384" fmla="*/ 238171 w 476342"/>
              <a:gd name="connsiteY384" fmla="*/ 41597 h 476342"/>
              <a:gd name="connsiteX385" fmla="*/ 241852 w 476342"/>
              <a:gd name="connsiteY385" fmla="*/ 45278 h 476342"/>
              <a:gd name="connsiteX386" fmla="*/ 241852 w 476342"/>
              <a:gd name="connsiteY386" fmla="*/ 70678 h 476342"/>
              <a:gd name="connsiteX387" fmla="*/ 238171 w 476342"/>
              <a:gd name="connsiteY387" fmla="*/ 74359 h 476342"/>
              <a:gd name="connsiteX388" fmla="*/ 234490 w 476342"/>
              <a:gd name="connsiteY388" fmla="*/ 70678 h 476342"/>
              <a:gd name="connsiteX389" fmla="*/ 234490 w 476342"/>
              <a:gd name="connsiteY389" fmla="*/ 45278 h 476342"/>
              <a:gd name="connsiteX390" fmla="*/ 238171 w 476342"/>
              <a:gd name="connsiteY390" fmla="*/ 41597 h 476342"/>
              <a:gd name="connsiteX391" fmla="*/ 238171 w 476342"/>
              <a:gd name="connsiteY391" fmla="*/ 0 h 476342"/>
              <a:gd name="connsiteX392" fmla="*/ 476342 w 476342"/>
              <a:gd name="connsiteY392" fmla="*/ 238171 h 476342"/>
              <a:gd name="connsiteX393" fmla="*/ 476342 w 476342"/>
              <a:gd name="connsiteY393" fmla="*/ 276455 h 476342"/>
              <a:gd name="connsiteX394" fmla="*/ 446893 w 476342"/>
              <a:gd name="connsiteY394" fmla="*/ 276455 h 476342"/>
              <a:gd name="connsiteX395" fmla="*/ 446893 w 476342"/>
              <a:gd name="connsiteY395" fmla="*/ 238171 h 476342"/>
              <a:gd name="connsiteX396" fmla="*/ 238171 w 476342"/>
              <a:gd name="connsiteY396" fmla="*/ 29449 h 476342"/>
              <a:gd name="connsiteX397" fmla="*/ 29449 w 476342"/>
              <a:gd name="connsiteY397" fmla="*/ 238171 h 476342"/>
              <a:gd name="connsiteX398" fmla="*/ 238171 w 476342"/>
              <a:gd name="connsiteY398" fmla="*/ 446893 h 476342"/>
              <a:gd name="connsiteX399" fmla="*/ 277928 w 476342"/>
              <a:gd name="connsiteY399" fmla="*/ 446893 h 476342"/>
              <a:gd name="connsiteX400" fmla="*/ 277928 w 476342"/>
              <a:gd name="connsiteY400" fmla="*/ 476342 h 476342"/>
              <a:gd name="connsiteX401" fmla="*/ 238171 w 476342"/>
              <a:gd name="connsiteY401" fmla="*/ 476342 h 476342"/>
              <a:gd name="connsiteX402" fmla="*/ 0 w 476342"/>
              <a:gd name="connsiteY402" fmla="*/ 238171 h 476342"/>
              <a:gd name="connsiteX403" fmla="*/ 238171 w 476342"/>
              <a:gd name="connsiteY403" fmla="*/ 0 h 47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</a:cxnLst>
            <a:rect l="l" t="t" r="r" b="b"/>
            <a:pathLst>
              <a:path w="476342" h="476342">
                <a:moveTo>
                  <a:pt x="219765" y="415603"/>
                </a:moveTo>
                <a:cubicBezTo>
                  <a:pt x="220869" y="415603"/>
                  <a:pt x="221606" y="416707"/>
                  <a:pt x="221237" y="417443"/>
                </a:cubicBezTo>
                <a:lnTo>
                  <a:pt x="219765" y="429959"/>
                </a:lnTo>
                <a:cubicBezTo>
                  <a:pt x="219765" y="431064"/>
                  <a:pt x="219029" y="431800"/>
                  <a:pt x="218293" y="431800"/>
                </a:cubicBezTo>
                <a:cubicBezTo>
                  <a:pt x="217188" y="431800"/>
                  <a:pt x="216452" y="430695"/>
                  <a:pt x="216452" y="429591"/>
                </a:cubicBezTo>
                <a:lnTo>
                  <a:pt x="217924" y="417075"/>
                </a:lnTo>
                <a:cubicBezTo>
                  <a:pt x="217924" y="415971"/>
                  <a:pt x="219029" y="415235"/>
                  <a:pt x="219765" y="415603"/>
                </a:cubicBezTo>
                <a:close/>
                <a:moveTo>
                  <a:pt x="200991" y="412290"/>
                </a:moveTo>
                <a:cubicBezTo>
                  <a:pt x="202096" y="412658"/>
                  <a:pt x="202464" y="413395"/>
                  <a:pt x="202464" y="414499"/>
                </a:cubicBezTo>
                <a:lnTo>
                  <a:pt x="199887" y="427015"/>
                </a:lnTo>
                <a:cubicBezTo>
                  <a:pt x="199887" y="427751"/>
                  <a:pt x="199151" y="428487"/>
                  <a:pt x="198047" y="428487"/>
                </a:cubicBezTo>
                <a:cubicBezTo>
                  <a:pt x="198047" y="428487"/>
                  <a:pt x="197678" y="428487"/>
                  <a:pt x="197678" y="428487"/>
                </a:cubicBezTo>
                <a:cubicBezTo>
                  <a:pt x="196574" y="428119"/>
                  <a:pt x="196206" y="427383"/>
                  <a:pt x="196206" y="426279"/>
                </a:cubicBezTo>
                <a:lnTo>
                  <a:pt x="198783" y="413763"/>
                </a:lnTo>
                <a:cubicBezTo>
                  <a:pt x="199151" y="412658"/>
                  <a:pt x="199887" y="412290"/>
                  <a:pt x="200991" y="412290"/>
                </a:cubicBezTo>
                <a:close/>
                <a:moveTo>
                  <a:pt x="182954" y="407872"/>
                </a:moveTo>
                <a:cubicBezTo>
                  <a:pt x="184058" y="408240"/>
                  <a:pt x="184426" y="409345"/>
                  <a:pt x="184058" y="410081"/>
                </a:cubicBezTo>
                <a:lnTo>
                  <a:pt x="180009" y="422229"/>
                </a:lnTo>
                <a:cubicBezTo>
                  <a:pt x="180377" y="422597"/>
                  <a:pt x="179641" y="423333"/>
                  <a:pt x="178537" y="423333"/>
                </a:cubicBezTo>
                <a:cubicBezTo>
                  <a:pt x="178168" y="423333"/>
                  <a:pt x="178168" y="423333"/>
                  <a:pt x="177800" y="423333"/>
                </a:cubicBezTo>
                <a:cubicBezTo>
                  <a:pt x="176696" y="422965"/>
                  <a:pt x="176328" y="421861"/>
                  <a:pt x="176696" y="421124"/>
                </a:cubicBezTo>
                <a:lnTo>
                  <a:pt x="180745" y="408977"/>
                </a:lnTo>
                <a:cubicBezTo>
                  <a:pt x="181113" y="407872"/>
                  <a:pt x="182218" y="407504"/>
                  <a:pt x="182954" y="407872"/>
                </a:cubicBezTo>
                <a:close/>
                <a:moveTo>
                  <a:pt x="238171" y="401615"/>
                </a:moveTo>
                <a:cubicBezTo>
                  <a:pt x="240380" y="401615"/>
                  <a:pt x="241852" y="403087"/>
                  <a:pt x="241852" y="405296"/>
                </a:cubicBezTo>
                <a:lnTo>
                  <a:pt x="241852" y="430696"/>
                </a:lnTo>
                <a:cubicBezTo>
                  <a:pt x="241852" y="432905"/>
                  <a:pt x="240380" y="434377"/>
                  <a:pt x="238171" y="434377"/>
                </a:cubicBezTo>
                <a:cubicBezTo>
                  <a:pt x="235962" y="434377"/>
                  <a:pt x="234490" y="432905"/>
                  <a:pt x="234490" y="430696"/>
                </a:cubicBezTo>
                <a:lnTo>
                  <a:pt x="234490" y="405296"/>
                </a:lnTo>
                <a:cubicBezTo>
                  <a:pt x="234490" y="403087"/>
                  <a:pt x="235962" y="401615"/>
                  <a:pt x="238171" y="401615"/>
                </a:cubicBezTo>
                <a:close/>
                <a:moveTo>
                  <a:pt x="165653" y="400510"/>
                </a:moveTo>
                <a:cubicBezTo>
                  <a:pt x="166757" y="400878"/>
                  <a:pt x="167125" y="401983"/>
                  <a:pt x="166757" y="403087"/>
                </a:cubicBezTo>
                <a:lnTo>
                  <a:pt x="161603" y="414867"/>
                </a:lnTo>
                <a:cubicBezTo>
                  <a:pt x="161235" y="415603"/>
                  <a:pt x="160499" y="415971"/>
                  <a:pt x="159763" y="415971"/>
                </a:cubicBezTo>
                <a:cubicBezTo>
                  <a:pt x="159394" y="415971"/>
                  <a:pt x="159394" y="415971"/>
                  <a:pt x="159026" y="415971"/>
                </a:cubicBezTo>
                <a:cubicBezTo>
                  <a:pt x="157922" y="415603"/>
                  <a:pt x="157554" y="414499"/>
                  <a:pt x="157922" y="413394"/>
                </a:cubicBezTo>
                <a:lnTo>
                  <a:pt x="163076" y="401615"/>
                </a:lnTo>
                <a:cubicBezTo>
                  <a:pt x="163444" y="400510"/>
                  <a:pt x="164548" y="400142"/>
                  <a:pt x="165653" y="400510"/>
                </a:cubicBezTo>
                <a:close/>
                <a:moveTo>
                  <a:pt x="133257" y="382104"/>
                </a:moveTo>
                <a:cubicBezTo>
                  <a:pt x="133994" y="382840"/>
                  <a:pt x="134362" y="383945"/>
                  <a:pt x="133626" y="384681"/>
                </a:cubicBezTo>
                <a:lnTo>
                  <a:pt x="126263" y="394988"/>
                </a:lnTo>
                <a:cubicBezTo>
                  <a:pt x="125895" y="395724"/>
                  <a:pt x="125527" y="395724"/>
                  <a:pt x="124791" y="395724"/>
                </a:cubicBezTo>
                <a:cubicBezTo>
                  <a:pt x="124423" y="395724"/>
                  <a:pt x="124055" y="395724"/>
                  <a:pt x="123686" y="395356"/>
                </a:cubicBezTo>
                <a:cubicBezTo>
                  <a:pt x="122950" y="394620"/>
                  <a:pt x="122582" y="393516"/>
                  <a:pt x="123318" y="392780"/>
                </a:cubicBezTo>
                <a:lnTo>
                  <a:pt x="130681" y="382472"/>
                </a:lnTo>
                <a:cubicBezTo>
                  <a:pt x="131417" y="381736"/>
                  <a:pt x="132521" y="381368"/>
                  <a:pt x="133257" y="382104"/>
                </a:cubicBezTo>
                <a:close/>
                <a:moveTo>
                  <a:pt x="156449" y="379528"/>
                </a:moveTo>
                <a:cubicBezTo>
                  <a:pt x="158290" y="380632"/>
                  <a:pt x="158658" y="382840"/>
                  <a:pt x="157922" y="384681"/>
                </a:cubicBezTo>
                <a:lnTo>
                  <a:pt x="145038" y="406768"/>
                </a:lnTo>
                <a:cubicBezTo>
                  <a:pt x="144301" y="407872"/>
                  <a:pt x="143197" y="408609"/>
                  <a:pt x="141725" y="408609"/>
                </a:cubicBezTo>
                <a:cubicBezTo>
                  <a:pt x="140988" y="408609"/>
                  <a:pt x="140620" y="408609"/>
                  <a:pt x="139884" y="408240"/>
                </a:cubicBezTo>
                <a:cubicBezTo>
                  <a:pt x="138043" y="407136"/>
                  <a:pt x="137675" y="404927"/>
                  <a:pt x="138411" y="403087"/>
                </a:cubicBezTo>
                <a:lnTo>
                  <a:pt x="151296" y="381000"/>
                </a:lnTo>
                <a:cubicBezTo>
                  <a:pt x="152400" y="379159"/>
                  <a:pt x="154609" y="378791"/>
                  <a:pt x="156449" y="379528"/>
                </a:cubicBezTo>
                <a:close/>
                <a:moveTo>
                  <a:pt x="116693" y="370692"/>
                </a:moveTo>
                <a:cubicBezTo>
                  <a:pt x="117429" y="369956"/>
                  <a:pt x="118533" y="369956"/>
                  <a:pt x="119270" y="370692"/>
                </a:cubicBezTo>
                <a:cubicBezTo>
                  <a:pt x="120006" y="371428"/>
                  <a:pt x="120006" y="372533"/>
                  <a:pt x="119270" y="373269"/>
                </a:cubicBezTo>
                <a:lnTo>
                  <a:pt x="110803" y="382840"/>
                </a:lnTo>
                <a:cubicBezTo>
                  <a:pt x="110067" y="382840"/>
                  <a:pt x="109699" y="383208"/>
                  <a:pt x="109331" y="383208"/>
                </a:cubicBezTo>
                <a:cubicBezTo>
                  <a:pt x="108962" y="383208"/>
                  <a:pt x="108594" y="383208"/>
                  <a:pt x="108226" y="382840"/>
                </a:cubicBezTo>
                <a:cubicBezTo>
                  <a:pt x="107490" y="382104"/>
                  <a:pt x="107490" y="380999"/>
                  <a:pt x="108226" y="380263"/>
                </a:cubicBezTo>
                <a:close/>
                <a:moveTo>
                  <a:pt x="103072" y="357072"/>
                </a:moveTo>
                <a:cubicBezTo>
                  <a:pt x="103808" y="356336"/>
                  <a:pt x="104913" y="356336"/>
                  <a:pt x="105649" y="357072"/>
                </a:cubicBezTo>
                <a:cubicBezTo>
                  <a:pt x="106385" y="357809"/>
                  <a:pt x="106385" y="358913"/>
                  <a:pt x="105649" y="359649"/>
                </a:cubicBezTo>
                <a:lnTo>
                  <a:pt x="96078" y="368116"/>
                </a:lnTo>
                <a:cubicBezTo>
                  <a:pt x="95710" y="368852"/>
                  <a:pt x="95342" y="368852"/>
                  <a:pt x="94974" y="368852"/>
                </a:cubicBezTo>
                <a:cubicBezTo>
                  <a:pt x="94606" y="368852"/>
                  <a:pt x="93869" y="368484"/>
                  <a:pt x="93501" y="368116"/>
                </a:cubicBezTo>
                <a:cubicBezTo>
                  <a:pt x="92765" y="367379"/>
                  <a:pt x="92765" y="366275"/>
                  <a:pt x="93501" y="365539"/>
                </a:cubicBezTo>
                <a:close/>
                <a:moveTo>
                  <a:pt x="91293" y="342347"/>
                </a:moveTo>
                <a:cubicBezTo>
                  <a:pt x="92029" y="341611"/>
                  <a:pt x="93133" y="341979"/>
                  <a:pt x="93870" y="342716"/>
                </a:cubicBezTo>
                <a:cubicBezTo>
                  <a:pt x="94606" y="343452"/>
                  <a:pt x="94238" y="344556"/>
                  <a:pt x="93501" y="345292"/>
                </a:cubicBezTo>
                <a:lnTo>
                  <a:pt x="83194" y="352655"/>
                </a:lnTo>
                <a:cubicBezTo>
                  <a:pt x="83194" y="353023"/>
                  <a:pt x="82458" y="353023"/>
                  <a:pt x="82090" y="353023"/>
                </a:cubicBezTo>
                <a:cubicBezTo>
                  <a:pt x="81353" y="353023"/>
                  <a:pt x="80985" y="352655"/>
                  <a:pt x="80617" y="352287"/>
                </a:cubicBezTo>
                <a:cubicBezTo>
                  <a:pt x="79881" y="351550"/>
                  <a:pt x="80249" y="350446"/>
                  <a:pt x="80985" y="349710"/>
                </a:cubicBezTo>
                <a:close/>
                <a:moveTo>
                  <a:pt x="91660" y="318052"/>
                </a:moveTo>
                <a:cubicBezTo>
                  <a:pt x="93501" y="316948"/>
                  <a:pt x="95710" y="317684"/>
                  <a:pt x="96814" y="319524"/>
                </a:cubicBezTo>
                <a:cubicBezTo>
                  <a:pt x="97918" y="321365"/>
                  <a:pt x="97182" y="323573"/>
                  <a:pt x="95341" y="324678"/>
                </a:cubicBezTo>
                <a:lnTo>
                  <a:pt x="73255" y="337562"/>
                </a:lnTo>
                <a:cubicBezTo>
                  <a:pt x="72518" y="337930"/>
                  <a:pt x="71782" y="337930"/>
                  <a:pt x="71414" y="337930"/>
                </a:cubicBezTo>
                <a:cubicBezTo>
                  <a:pt x="70310" y="337930"/>
                  <a:pt x="68837" y="337194"/>
                  <a:pt x="68101" y="336090"/>
                </a:cubicBezTo>
                <a:cubicBezTo>
                  <a:pt x="66996" y="334249"/>
                  <a:pt x="67733" y="332040"/>
                  <a:pt x="69573" y="330936"/>
                </a:cubicBezTo>
                <a:close/>
                <a:moveTo>
                  <a:pt x="390939" y="316580"/>
                </a:moveTo>
                <a:cubicBezTo>
                  <a:pt x="365171" y="316580"/>
                  <a:pt x="344556" y="337563"/>
                  <a:pt x="344556" y="362963"/>
                </a:cubicBezTo>
                <a:lnTo>
                  <a:pt x="344556" y="374006"/>
                </a:lnTo>
                <a:cubicBezTo>
                  <a:pt x="344188" y="398670"/>
                  <a:pt x="337562" y="422965"/>
                  <a:pt x="324678" y="444316"/>
                </a:cubicBezTo>
                <a:lnTo>
                  <a:pt x="457200" y="444316"/>
                </a:lnTo>
                <a:cubicBezTo>
                  <a:pt x="444316" y="422965"/>
                  <a:pt x="437321" y="398670"/>
                  <a:pt x="437321" y="373638"/>
                </a:cubicBezTo>
                <a:lnTo>
                  <a:pt x="437321" y="362963"/>
                </a:lnTo>
                <a:cubicBezTo>
                  <a:pt x="437321" y="337194"/>
                  <a:pt x="416339" y="316580"/>
                  <a:pt x="390939" y="316580"/>
                </a:cubicBezTo>
                <a:close/>
                <a:moveTo>
                  <a:pt x="73255" y="309585"/>
                </a:moveTo>
                <a:cubicBezTo>
                  <a:pt x="74359" y="309217"/>
                  <a:pt x="75096" y="309585"/>
                  <a:pt x="75832" y="310689"/>
                </a:cubicBezTo>
                <a:cubicBezTo>
                  <a:pt x="76200" y="311794"/>
                  <a:pt x="75832" y="312530"/>
                  <a:pt x="74728" y="313266"/>
                </a:cubicBezTo>
                <a:lnTo>
                  <a:pt x="62948" y="318420"/>
                </a:lnTo>
                <a:cubicBezTo>
                  <a:pt x="62580" y="318052"/>
                  <a:pt x="62212" y="318420"/>
                  <a:pt x="62212" y="318420"/>
                </a:cubicBezTo>
                <a:cubicBezTo>
                  <a:pt x="61475" y="318420"/>
                  <a:pt x="60739" y="318052"/>
                  <a:pt x="60371" y="317316"/>
                </a:cubicBezTo>
                <a:cubicBezTo>
                  <a:pt x="60003" y="316211"/>
                  <a:pt x="60371" y="315475"/>
                  <a:pt x="61475" y="314738"/>
                </a:cubicBezTo>
                <a:close/>
                <a:moveTo>
                  <a:pt x="66261" y="291916"/>
                </a:moveTo>
                <a:cubicBezTo>
                  <a:pt x="67365" y="291548"/>
                  <a:pt x="68102" y="292284"/>
                  <a:pt x="68470" y="293020"/>
                </a:cubicBezTo>
                <a:cubicBezTo>
                  <a:pt x="68838" y="294124"/>
                  <a:pt x="68102" y="294861"/>
                  <a:pt x="67365" y="295229"/>
                </a:cubicBezTo>
                <a:lnTo>
                  <a:pt x="55218" y="299278"/>
                </a:lnTo>
                <a:cubicBezTo>
                  <a:pt x="55218" y="299278"/>
                  <a:pt x="55218" y="299278"/>
                  <a:pt x="54850" y="299278"/>
                </a:cubicBezTo>
                <a:cubicBezTo>
                  <a:pt x="54113" y="299278"/>
                  <a:pt x="53377" y="298910"/>
                  <a:pt x="53009" y="298174"/>
                </a:cubicBezTo>
                <a:cubicBezTo>
                  <a:pt x="52641" y="297070"/>
                  <a:pt x="53377" y="296333"/>
                  <a:pt x="54113" y="295965"/>
                </a:cubicBezTo>
                <a:close/>
                <a:moveTo>
                  <a:pt x="390571" y="285658"/>
                </a:moveTo>
                <a:cubicBezTo>
                  <a:pt x="399406" y="285658"/>
                  <a:pt x="406400" y="292652"/>
                  <a:pt x="406400" y="301119"/>
                </a:cubicBezTo>
                <a:lnTo>
                  <a:pt x="406400" y="305067"/>
                </a:lnTo>
                <a:lnTo>
                  <a:pt x="414406" y="306692"/>
                </a:lnTo>
                <a:cubicBezTo>
                  <a:pt x="436355" y="316027"/>
                  <a:pt x="451678" y="337838"/>
                  <a:pt x="451678" y="362963"/>
                </a:cubicBezTo>
                <a:lnTo>
                  <a:pt x="451678" y="373638"/>
                </a:lnTo>
                <a:cubicBezTo>
                  <a:pt x="451678" y="397565"/>
                  <a:pt x="458672" y="420389"/>
                  <a:pt x="471924" y="440267"/>
                </a:cubicBezTo>
                <a:lnTo>
                  <a:pt x="473397" y="442476"/>
                </a:lnTo>
                <a:cubicBezTo>
                  <a:pt x="475605" y="445789"/>
                  <a:pt x="475605" y="449838"/>
                  <a:pt x="473765" y="453519"/>
                </a:cubicBezTo>
                <a:cubicBezTo>
                  <a:pt x="471924" y="456832"/>
                  <a:pt x="468243" y="459041"/>
                  <a:pt x="464562" y="459041"/>
                </a:cubicBezTo>
                <a:lnTo>
                  <a:pt x="404578" y="459041"/>
                </a:lnTo>
                <a:lnTo>
                  <a:pt x="404560" y="462354"/>
                </a:lnTo>
                <a:cubicBezTo>
                  <a:pt x="404560" y="470084"/>
                  <a:pt x="398302" y="475974"/>
                  <a:pt x="390939" y="475974"/>
                </a:cubicBezTo>
                <a:cubicBezTo>
                  <a:pt x="383209" y="475974"/>
                  <a:pt x="377319" y="469716"/>
                  <a:pt x="377319" y="462354"/>
                </a:cubicBezTo>
                <a:lnTo>
                  <a:pt x="377319" y="459041"/>
                </a:lnTo>
                <a:lnTo>
                  <a:pt x="317316" y="459041"/>
                </a:lnTo>
                <a:cubicBezTo>
                  <a:pt x="313266" y="459041"/>
                  <a:pt x="309585" y="456832"/>
                  <a:pt x="307744" y="453519"/>
                </a:cubicBezTo>
                <a:cubicBezTo>
                  <a:pt x="305904" y="449838"/>
                  <a:pt x="306272" y="445789"/>
                  <a:pt x="308481" y="442476"/>
                </a:cubicBezTo>
                <a:lnTo>
                  <a:pt x="308849" y="441739"/>
                </a:lnTo>
                <a:cubicBezTo>
                  <a:pt x="322469" y="421493"/>
                  <a:pt x="329463" y="398302"/>
                  <a:pt x="329463" y="374006"/>
                </a:cubicBezTo>
                <a:lnTo>
                  <a:pt x="329463" y="362963"/>
                </a:lnTo>
                <a:cubicBezTo>
                  <a:pt x="329463" y="337562"/>
                  <a:pt x="344993" y="315889"/>
                  <a:pt x="366890" y="306640"/>
                </a:cubicBezTo>
                <a:lnTo>
                  <a:pt x="375364" y="304928"/>
                </a:lnTo>
                <a:lnTo>
                  <a:pt x="375110" y="301119"/>
                </a:lnTo>
                <a:cubicBezTo>
                  <a:pt x="375110" y="292652"/>
                  <a:pt x="382104" y="285658"/>
                  <a:pt x="390571" y="285658"/>
                </a:cubicBezTo>
                <a:close/>
                <a:moveTo>
                  <a:pt x="61843" y="273510"/>
                </a:moveTo>
                <a:cubicBezTo>
                  <a:pt x="62947" y="273142"/>
                  <a:pt x="63684" y="273878"/>
                  <a:pt x="64052" y="274982"/>
                </a:cubicBezTo>
                <a:cubicBezTo>
                  <a:pt x="64420" y="276086"/>
                  <a:pt x="63684" y="276823"/>
                  <a:pt x="62579" y="277191"/>
                </a:cubicBezTo>
                <a:lnTo>
                  <a:pt x="50063" y="279768"/>
                </a:lnTo>
                <a:cubicBezTo>
                  <a:pt x="50063" y="279768"/>
                  <a:pt x="49695" y="279768"/>
                  <a:pt x="49695" y="279768"/>
                </a:cubicBezTo>
                <a:cubicBezTo>
                  <a:pt x="48959" y="279768"/>
                  <a:pt x="48223" y="279031"/>
                  <a:pt x="47855" y="278295"/>
                </a:cubicBezTo>
                <a:cubicBezTo>
                  <a:pt x="47487" y="277191"/>
                  <a:pt x="48223" y="276455"/>
                  <a:pt x="49327" y="276086"/>
                </a:cubicBezTo>
                <a:close/>
                <a:moveTo>
                  <a:pt x="58530" y="255104"/>
                </a:moveTo>
                <a:cubicBezTo>
                  <a:pt x="59635" y="255104"/>
                  <a:pt x="60371" y="255840"/>
                  <a:pt x="60371" y="256577"/>
                </a:cubicBezTo>
                <a:cubicBezTo>
                  <a:pt x="60371" y="257681"/>
                  <a:pt x="59635" y="258417"/>
                  <a:pt x="58899" y="258417"/>
                </a:cubicBezTo>
                <a:lnTo>
                  <a:pt x="46383" y="259890"/>
                </a:lnTo>
                <a:cubicBezTo>
                  <a:pt x="45278" y="259890"/>
                  <a:pt x="44542" y="259153"/>
                  <a:pt x="44542" y="258417"/>
                </a:cubicBezTo>
                <a:cubicBezTo>
                  <a:pt x="44542" y="257313"/>
                  <a:pt x="45278" y="256577"/>
                  <a:pt x="46015" y="256577"/>
                </a:cubicBezTo>
                <a:close/>
                <a:moveTo>
                  <a:pt x="405663" y="234122"/>
                </a:moveTo>
                <a:lnTo>
                  <a:pt x="431063" y="234122"/>
                </a:lnTo>
                <a:cubicBezTo>
                  <a:pt x="433272" y="234122"/>
                  <a:pt x="434744" y="235594"/>
                  <a:pt x="434744" y="237803"/>
                </a:cubicBezTo>
                <a:cubicBezTo>
                  <a:pt x="434744" y="240012"/>
                  <a:pt x="433272" y="241484"/>
                  <a:pt x="431063" y="241484"/>
                </a:cubicBezTo>
                <a:lnTo>
                  <a:pt x="405663" y="241484"/>
                </a:lnTo>
                <a:cubicBezTo>
                  <a:pt x="403454" y="241484"/>
                  <a:pt x="401982" y="240012"/>
                  <a:pt x="401982" y="237803"/>
                </a:cubicBezTo>
                <a:cubicBezTo>
                  <a:pt x="401982" y="235594"/>
                  <a:pt x="403454" y="234122"/>
                  <a:pt x="405663" y="234122"/>
                </a:cubicBezTo>
                <a:close/>
                <a:moveTo>
                  <a:pt x="45646" y="234122"/>
                </a:moveTo>
                <a:lnTo>
                  <a:pt x="71046" y="234122"/>
                </a:lnTo>
                <a:cubicBezTo>
                  <a:pt x="73255" y="234122"/>
                  <a:pt x="74727" y="235594"/>
                  <a:pt x="74727" y="237803"/>
                </a:cubicBezTo>
                <a:cubicBezTo>
                  <a:pt x="74727" y="240012"/>
                  <a:pt x="72887" y="241484"/>
                  <a:pt x="71046" y="241484"/>
                </a:cubicBezTo>
                <a:lnTo>
                  <a:pt x="45646" y="241484"/>
                </a:lnTo>
                <a:cubicBezTo>
                  <a:pt x="43437" y="241484"/>
                  <a:pt x="41965" y="240012"/>
                  <a:pt x="41965" y="237803"/>
                </a:cubicBezTo>
                <a:cubicBezTo>
                  <a:pt x="41965" y="235594"/>
                  <a:pt x="43437" y="234122"/>
                  <a:pt x="45646" y="234122"/>
                </a:cubicBezTo>
                <a:close/>
                <a:moveTo>
                  <a:pt x="429591" y="216084"/>
                </a:moveTo>
                <a:cubicBezTo>
                  <a:pt x="430696" y="216084"/>
                  <a:pt x="431432" y="216820"/>
                  <a:pt x="431432" y="217557"/>
                </a:cubicBezTo>
                <a:cubicBezTo>
                  <a:pt x="431432" y="218661"/>
                  <a:pt x="430696" y="219397"/>
                  <a:pt x="429959" y="219397"/>
                </a:cubicBezTo>
                <a:lnTo>
                  <a:pt x="417444" y="220869"/>
                </a:lnTo>
                <a:cubicBezTo>
                  <a:pt x="416339" y="220869"/>
                  <a:pt x="415603" y="220133"/>
                  <a:pt x="415603" y="219397"/>
                </a:cubicBezTo>
                <a:cubicBezTo>
                  <a:pt x="415603" y="218293"/>
                  <a:pt x="416339" y="217557"/>
                  <a:pt x="417075" y="217557"/>
                </a:cubicBezTo>
                <a:close/>
                <a:moveTo>
                  <a:pt x="46750" y="216084"/>
                </a:moveTo>
                <a:lnTo>
                  <a:pt x="59266" y="217557"/>
                </a:lnTo>
                <a:cubicBezTo>
                  <a:pt x="60371" y="217557"/>
                  <a:pt x="61107" y="218661"/>
                  <a:pt x="60739" y="219397"/>
                </a:cubicBezTo>
                <a:cubicBezTo>
                  <a:pt x="60739" y="220133"/>
                  <a:pt x="60003" y="220869"/>
                  <a:pt x="59266" y="220869"/>
                </a:cubicBezTo>
                <a:lnTo>
                  <a:pt x="46382" y="219397"/>
                </a:lnTo>
                <a:cubicBezTo>
                  <a:pt x="45278" y="219397"/>
                  <a:pt x="44542" y="218293"/>
                  <a:pt x="44910" y="217557"/>
                </a:cubicBezTo>
                <a:cubicBezTo>
                  <a:pt x="45278" y="216820"/>
                  <a:pt x="46014" y="215716"/>
                  <a:pt x="46750" y="216084"/>
                </a:cubicBezTo>
                <a:close/>
                <a:moveTo>
                  <a:pt x="426646" y="196206"/>
                </a:moveTo>
                <a:cubicBezTo>
                  <a:pt x="427750" y="195838"/>
                  <a:pt x="428487" y="196574"/>
                  <a:pt x="428855" y="197678"/>
                </a:cubicBezTo>
                <a:cubicBezTo>
                  <a:pt x="429223" y="198782"/>
                  <a:pt x="428487" y="199519"/>
                  <a:pt x="427382" y="199887"/>
                </a:cubicBezTo>
                <a:lnTo>
                  <a:pt x="414866" y="202464"/>
                </a:lnTo>
                <a:cubicBezTo>
                  <a:pt x="414866" y="202464"/>
                  <a:pt x="414866" y="202464"/>
                  <a:pt x="414498" y="202464"/>
                </a:cubicBezTo>
                <a:cubicBezTo>
                  <a:pt x="413762" y="202464"/>
                  <a:pt x="413026" y="201727"/>
                  <a:pt x="412658" y="200991"/>
                </a:cubicBezTo>
                <a:cubicBezTo>
                  <a:pt x="412290" y="199887"/>
                  <a:pt x="413026" y="199151"/>
                  <a:pt x="414130" y="198782"/>
                </a:cubicBezTo>
                <a:close/>
                <a:moveTo>
                  <a:pt x="50064" y="196206"/>
                </a:moveTo>
                <a:lnTo>
                  <a:pt x="62580" y="198783"/>
                </a:lnTo>
                <a:cubicBezTo>
                  <a:pt x="63684" y="199151"/>
                  <a:pt x="64052" y="199887"/>
                  <a:pt x="64052" y="200992"/>
                </a:cubicBezTo>
                <a:cubicBezTo>
                  <a:pt x="63684" y="201728"/>
                  <a:pt x="62948" y="202464"/>
                  <a:pt x="62211" y="202464"/>
                </a:cubicBezTo>
                <a:cubicBezTo>
                  <a:pt x="62211" y="202464"/>
                  <a:pt x="61843" y="202464"/>
                  <a:pt x="61843" y="202464"/>
                </a:cubicBezTo>
                <a:lnTo>
                  <a:pt x="49327" y="199887"/>
                </a:lnTo>
                <a:cubicBezTo>
                  <a:pt x="48223" y="199519"/>
                  <a:pt x="47855" y="198783"/>
                  <a:pt x="47855" y="197679"/>
                </a:cubicBezTo>
                <a:cubicBezTo>
                  <a:pt x="48223" y="196574"/>
                  <a:pt x="48959" y="196206"/>
                  <a:pt x="50064" y="196206"/>
                </a:cubicBezTo>
                <a:close/>
                <a:moveTo>
                  <a:pt x="421124" y="176696"/>
                </a:moveTo>
                <a:cubicBezTo>
                  <a:pt x="422228" y="176328"/>
                  <a:pt x="422965" y="177064"/>
                  <a:pt x="423333" y="177800"/>
                </a:cubicBezTo>
                <a:cubicBezTo>
                  <a:pt x="423701" y="178905"/>
                  <a:pt x="422965" y="179641"/>
                  <a:pt x="422228" y="180009"/>
                </a:cubicBezTo>
                <a:lnTo>
                  <a:pt x="410081" y="184058"/>
                </a:lnTo>
                <a:cubicBezTo>
                  <a:pt x="410081" y="184058"/>
                  <a:pt x="409713" y="184058"/>
                  <a:pt x="409713" y="184058"/>
                </a:cubicBezTo>
                <a:cubicBezTo>
                  <a:pt x="408976" y="184058"/>
                  <a:pt x="408240" y="183690"/>
                  <a:pt x="407872" y="182954"/>
                </a:cubicBezTo>
                <a:cubicBezTo>
                  <a:pt x="407504" y="181850"/>
                  <a:pt x="408240" y="181114"/>
                  <a:pt x="408976" y="180745"/>
                </a:cubicBezTo>
                <a:close/>
                <a:moveTo>
                  <a:pt x="55218" y="176695"/>
                </a:moveTo>
                <a:lnTo>
                  <a:pt x="67366" y="180745"/>
                </a:lnTo>
                <a:cubicBezTo>
                  <a:pt x="68470" y="181113"/>
                  <a:pt x="68838" y="182217"/>
                  <a:pt x="68470" y="182953"/>
                </a:cubicBezTo>
                <a:cubicBezTo>
                  <a:pt x="68470" y="183689"/>
                  <a:pt x="67734" y="184057"/>
                  <a:pt x="66997" y="184057"/>
                </a:cubicBezTo>
                <a:cubicBezTo>
                  <a:pt x="66629" y="184057"/>
                  <a:pt x="66629" y="184057"/>
                  <a:pt x="66261" y="184057"/>
                </a:cubicBezTo>
                <a:lnTo>
                  <a:pt x="54113" y="180008"/>
                </a:lnTo>
                <a:cubicBezTo>
                  <a:pt x="53009" y="179640"/>
                  <a:pt x="52641" y="178536"/>
                  <a:pt x="53009" y="177800"/>
                </a:cubicBezTo>
                <a:cubicBezTo>
                  <a:pt x="53377" y="176695"/>
                  <a:pt x="54481" y="176327"/>
                  <a:pt x="55218" y="176695"/>
                </a:cubicBezTo>
                <a:close/>
                <a:moveTo>
                  <a:pt x="414130" y="157554"/>
                </a:moveTo>
                <a:cubicBezTo>
                  <a:pt x="415234" y="157186"/>
                  <a:pt x="415971" y="157554"/>
                  <a:pt x="416707" y="158659"/>
                </a:cubicBezTo>
                <a:cubicBezTo>
                  <a:pt x="417075" y="159763"/>
                  <a:pt x="416707" y="160499"/>
                  <a:pt x="415603" y="161235"/>
                </a:cubicBezTo>
                <a:lnTo>
                  <a:pt x="403823" y="166389"/>
                </a:lnTo>
                <a:cubicBezTo>
                  <a:pt x="403455" y="166389"/>
                  <a:pt x="403087" y="166389"/>
                  <a:pt x="403087" y="166389"/>
                </a:cubicBezTo>
                <a:cubicBezTo>
                  <a:pt x="402350" y="166389"/>
                  <a:pt x="401614" y="166021"/>
                  <a:pt x="401246" y="165284"/>
                </a:cubicBezTo>
                <a:cubicBezTo>
                  <a:pt x="400878" y="164180"/>
                  <a:pt x="401246" y="163444"/>
                  <a:pt x="402350" y="162708"/>
                </a:cubicBezTo>
                <a:close/>
                <a:moveTo>
                  <a:pt x="62580" y="157554"/>
                </a:moveTo>
                <a:lnTo>
                  <a:pt x="74360" y="162708"/>
                </a:lnTo>
                <a:cubicBezTo>
                  <a:pt x="75464" y="163076"/>
                  <a:pt x="75832" y="164180"/>
                  <a:pt x="75464" y="165284"/>
                </a:cubicBezTo>
                <a:cubicBezTo>
                  <a:pt x="75096" y="166021"/>
                  <a:pt x="74360" y="166389"/>
                  <a:pt x="73623" y="166389"/>
                </a:cubicBezTo>
                <a:cubicBezTo>
                  <a:pt x="73255" y="166389"/>
                  <a:pt x="73255" y="166389"/>
                  <a:pt x="72887" y="166389"/>
                </a:cubicBezTo>
                <a:lnTo>
                  <a:pt x="61107" y="161235"/>
                </a:lnTo>
                <a:cubicBezTo>
                  <a:pt x="60003" y="160867"/>
                  <a:pt x="59635" y="159763"/>
                  <a:pt x="60003" y="158659"/>
                </a:cubicBezTo>
                <a:cubicBezTo>
                  <a:pt x="60371" y="157554"/>
                  <a:pt x="61475" y="157186"/>
                  <a:pt x="62580" y="157554"/>
                </a:cubicBezTo>
                <a:close/>
                <a:moveTo>
                  <a:pt x="403455" y="138044"/>
                </a:moveTo>
                <a:cubicBezTo>
                  <a:pt x="405296" y="136940"/>
                  <a:pt x="407505" y="137676"/>
                  <a:pt x="408609" y="139516"/>
                </a:cubicBezTo>
                <a:cubicBezTo>
                  <a:pt x="409713" y="141357"/>
                  <a:pt x="408977" y="143565"/>
                  <a:pt x="407136" y="144670"/>
                </a:cubicBezTo>
                <a:lnTo>
                  <a:pt x="385049" y="157554"/>
                </a:lnTo>
                <a:cubicBezTo>
                  <a:pt x="384681" y="157922"/>
                  <a:pt x="383945" y="157922"/>
                  <a:pt x="383209" y="157922"/>
                </a:cubicBezTo>
                <a:cubicBezTo>
                  <a:pt x="382105" y="157922"/>
                  <a:pt x="380632" y="157186"/>
                  <a:pt x="379896" y="156082"/>
                </a:cubicBezTo>
                <a:cubicBezTo>
                  <a:pt x="378792" y="154241"/>
                  <a:pt x="379528" y="152032"/>
                  <a:pt x="381368" y="150928"/>
                </a:cubicBezTo>
                <a:close/>
                <a:moveTo>
                  <a:pt x="73255" y="138043"/>
                </a:moveTo>
                <a:lnTo>
                  <a:pt x="95342" y="150927"/>
                </a:lnTo>
                <a:cubicBezTo>
                  <a:pt x="97183" y="152032"/>
                  <a:pt x="97551" y="154241"/>
                  <a:pt x="96815" y="156081"/>
                </a:cubicBezTo>
                <a:cubicBezTo>
                  <a:pt x="95710" y="157186"/>
                  <a:pt x="94606" y="157922"/>
                  <a:pt x="93502" y="157922"/>
                </a:cubicBezTo>
                <a:cubicBezTo>
                  <a:pt x="92765" y="157922"/>
                  <a:pt x="92397" y="157922"/>
                  <a:pt x="91661" y="157554"/>
                </a:cubicBezTo>
                <a:lnTo>
                  <a:pt x="69574" y="144670"/>
                </a:lnTo>
                <a:cubicBezTo>
                  <a:pt x="67733" y="143565"/>
                  <a:pt x="67365" y="141357"/>
                  <a:pt x="68102" y="139516"/>
                </a:cubicBezTo>
                <a:cubicBezTo>
                  <a:pt x="69206" y="137675"/>
                  <a:pt x="71415" y="137307"/>
                  <a:pt x="73255" y="138043"/>
                </a:cubicBezTo>
                <a:close/>
                <a:moveTo>
                  <a:pt x="393148" y="123318"/>
                </a:moveTo>
                <a:cubicBezTo>
                  <a:pt x="393884" y="122582"/>
                  <a:pt x="394988" y="122950"/>
                  <a:pt x="395725" y="123687"/>
                </a:cubicBezTo>
                <a:cubicBezTo>
                  <a:pt x="396461" y="124423"/>
                  <a:pt x="396093" y="125527"/>
                  <a:pt x="395356" y="126263"/>
                </a:cubicBezTo>
                <a:lnTo>
                  <a:pt x="385049" y="133626"/>
                </a:lnTo>
                <a:cubicBezTo>
                  <a:pt x="384681" y="133626"/>
                  <a:pt x="384313" y="133994"/>
                  <a:pt x="383945" y="133994"/>
                </a:cubicBezTo>
                <a:cubicBezTo>
                  <a:pt x="383208" y="133994"/>
                  <a:pt x="382840" y="133626"/>
                  <a:pt x="382472" y="133258"/>
                </a:cubicBezTo>
                <a:cubicBezTo>
                  <a:pt x="381736" y="132521"/>
                  <a:pt x="382104" y="131417"/>
                  <a:pt x="382840" y="130681"/>
                </a:cubicBezTo>
                <a:close/>
                <a:moveTo>
                  <a:pt x="83194" y="123318"/>
                </a:moveTo>
                <a:lnTo>
                  <a:pt x="93501" y="130681"/>
                </a:lnTo>
                <a:cubicBezTo>
                  <a:pt x="94238" y="131417"/>
                  <a:pt x="94606" y="132521"/>
                  <a:pt x="93870" y="133258"/>
                </a:cubicBezTo>
                <a:cubicBezTo>
                  <a:pt x="93870" y="133626"/>
                  <a:pt x="93133" y="133994"/>
                  <a:pt x="92397" y="133994"/>
                </a:cubicBezTo>
                <a:cubicBezTo>
                  <a:pt x="92029" y="133994"/>
                  <a:pt x="91661" y="133994"/>
                  <a:pt x="91293" y="133626"/>
                </a:cubicBezTo>
                <a:lnTo>
                  <a:pt x="80985" y="126263"/>
                </a:lnTo>
                <a:cubicBezTo>
                  <a:pt x="80249" y="125527"/>
                  <a:pt x="79881" y="124423"/>
                  <a:pt x="80617" y="123687"/>
                </a:cubicBezTo>
                <a:cubicBezTo>
                  <a:pt x="81353" y="122950"/>
                  <a:pt x="82458" y="122582"/>
                  <a:pt x="83194" y="123318"/>
                </a:cubicBezTo>
                <a:close/>
                <a:moveTo>
                  <a:pt x="93869" y="107858"/>
                </a:moveTo>
                <a:cubicBezTo>
                  <a:pt x="94605" y="107122"/>
                  <a:pt x="95710" y="107122"/>
                  <a:pt x="96446" y="107858"/>
                </a:cubicBezTo>
                <a:lnTo>
                  <a:pt x="106017" y="116325"/>
                </a:lnTo>
                <a:cubicBezTo>
                  <a:pt x="106753" y="117061"/>
                  <a:pt x="106753" y="118165"/>
                  <a:pt x="106017" y="118902"/>
                </a:cubicBezTo>
                <a:cubicBezTo>
                  <a:pt x="105281" y="118902"/>
                  <a:pt x="104913" y="119270"/>
                  <a:pt x="104545" y="119270"/>
                </a:cubicBezTo>
                <a:cubicBezTo>
                  <a:pt x="104176" y="119270"/>
                  <a:pt x="103808" y="119270"/>
                  <a:pt x="103440" y="118902"/>
                </a:cubicBezTo>
                <a:lnTo>
                  <a:pt x="93869" y="110435"/>
                </a:lnTo>
                <a:cubicBezTo>
                  <a:pt x="93133" y="109699"/>
                  <a:pt x="93133" y="108594"/>
                  <a:pt x="93869" y="107858"/>
                </a:cubicBezTo>
                <a:close/>
                <a:moveTo>
                  <a:pt x="380263" y="107490"/>
                </a:moveTo>
                <a:cubicBezTo>
                  <a:pt x="380999" y="106754"/>
                  <a:pt x="382104" y="106754"/>
                  <a:pt x="382840" y="107490"/>
                </a:cubicBezTo>
                <a:cubicBezTo>
                  <a:pt x="383576" y="108226"/>
                  <a:pt x="383576" y="109331"/>
                  <a:pt x="382840" y="110067"/>
                </a:cubicBezTo>
                <a:lnTo>
                  <a:pt x="373269" y="118534"/>
                </a:lnTo>
                <a:cubicBezTo>
                  <a:pt x="373269" y="118902"/>
                  <a:pt x="372533" y="119270"/>
                  <a:pt x="372165" y="119270"/>
                </a:cubicBezTo>
                <a:cubicBezTo>
                  <a:pt x="371797" y="119270"/>
                  <a:pt x="371060" y="118902"/>
                  <a:pt x="370692" y="118534"/>
                </a:cubicBezTo>
                <a:cubicBezTo>
                  <a:pt x="369956" y="117797"/>
                  <a:pt x="369956" y="116693"/>
                  <a:pt x="370692" y="115957"/>
                </a:cubicBezTo>
                <a:close/>
                <a:moveTo>
                  <a:pt x="366275" y="93501"/>
                </a:moveTo>
                <a:cubicBezTo>
                  <a:pt x="367011" y="92765"/>
                  <a:pt x="368115" y="92765"/>
                  <a:pt x="368852" y="93501"/>
                </a:cubicBezTo>
                <a:cubicBezTo>
                  <a:pt x="369588" y="94238"/>
                  <a:pt x="369588" y="95342"/>
                  <a:pt x="368852" y="96078"/>
                </a:cubicBezTo>
                <a:lnTo>
                  <a:pt x="360385" y="105649"/>
                </a:lnTo>
                <a:cubicBezTo>
                  <a:pt x="360017" y="105649"/>
                  <a:pt x="359281" y="106017"/>
                  <a:pt x="358913" y="106017"/>
                </a:cubicBezTo>
                <a:cubicBezTo>
                  <a:pt x="358544" y="106017"/>
                  <a:pt x="358176" y="106017"/>
                  <a:pt x="357808" y="105649"/>
                </a:cubicBezTo>
                <a:cubicBezTo>
                  <a:pt x="357072" y="104913"/>
                  <a:pt x="357072" y="103808"/>
                  <a:pt x="357808" y="103072"/>
                </a:cubicBezTo>
                <a:close/>
                <a:moveTo>
                  <a:pt x="107858" y="93133"/>
                </a:moveTo>
                <a:cubicBezTo>
                  <a:pt x="108594" y="92397"/>
                  <a:pt x="109699" y="92397"/>
                  <a:pt x="110435" y="93133"/>
                </a:cubicBezTo>
                <a:lnTo>
                  <a:pt x="118902" y="102704"/>
                </a:lnTo>
                <a:cubicBezTo>
                  <a:pt x="119638" y="103440"/>
                  <a:pt x="119638" y="104545"/>
                  <a:pt x="118902" y="105281"/>
                </a:cubicBezTo>
                <a:cubicBezTo>
                  <a:pt x="118534" y="105649"/>
                  <a:pt x="118165" y="106017"/>
                  <a:pt x="117797" y="106017"/>
                </a:cubicBezTo>
                <a:cubicBezTo>
                  <a:pt x="117429" y="106017"/>
                  <a:pt x="116693" y="105649"/>
                  <a:pt x="116325" y="105281"/>
                </a:cubicBezTo>
                <a:lnTo>
                  <a:pt x="107858" y="95710"/>
                </a:lnTo>
                <a:cubicBezTo>
                  <a:pt x="107122" y="94974"/>
                  <a:pt x="107122" y="93869"/>
                  <a:pt x="107858" y="93133"/>
                </a:cubicBezTo>
                <a:close/>
                <a:moveTo>
                  <a:pt x="238908" y="85771"/>
                </a:moveTo>
                <a:cubicBezTo>
                  <a:pt x="240012" y="86139"/>
                  <a:pt x="240380" y="86507"/>
                  <a:pt x="240380" y="87244"/>
                </a:cubicBezTo>
                <a:lnTo>
                  <a:pt x="247793" y="213874"/>
                </a:lnTo>
                <a:lnTo>
                  <a:pt x="258429" y="218280"/>
                </a:lnTo>
                <a:cubicBezTo>
                  <a:pt x="263425" y="223277"/>
                  <a:pt x="266515" y="230179"/>
                  <a:pt x="266515" y="237803"/>
                </a:cubicBezTo>
                <a:cubicBezTo>
                  <a:pt x="266515" y="253051"/>
                  <a:pt x="254155" y="265412"/>
                  <a:pt x="238907" y="265412"/>
                </a:cubicBezTo>
                <a:lnTo>
                  <a:pt x="235708" y="264087"/>
                </a:lnTo>
                <a:lnTo>
                  <a:pt x="180745" y="333881"/>
                </a:lnTo>
                <a:cubicBezTo>
                  <a:pt x="180377" y="334617"/>
                  <a:pt x="179272" y="334617"/>
                  <a:pt x="178536" y="334249"/>
                </a:cubicBezTo>
                <a:cubicBezTo>
                  <a:pt x="178168" y="333881"/>
                  <a:pt x="178168" y="332776"/>
                  <a:pt x="178168" y="332408"/>
                </a:cubicBezTo>
                <a:lnTo>
                  <a:pt x="216302" y="249884"/>
                </a:lnTo>
                <a:lnTo>
                  <a:pt x="211298" y="237803"/>
                </a:lnTo>
                <a:cubicBezTo>
                  <a:pt x="211298" y="230179"/>
                  <a:pt x="214388" y="223277"/>
                  <a:pt x="219384" y="218280"/>
                </a:cubicBezTo>
                <a:lnTo>
                  <a:pt x="229104" y="214254"/>
                </a:lnTo>
                <a:lnTo>
                  <a:pt x="237803" y="86876"/>
                </a:lnTo>
                <a:cubicBezTo>
                  <a:pt x="237803" y="86139"/>
                  <a:pt x="238539" y="85771"/>
                  <a:pt x="238908" y="85771"/>
                </a:cubicBezTo>
                <a:close/>
                <a:moveTo>
                  <a:pt x="352655" y="80249"/>
                </a:moveTo>
                <a:cubicBezTo>
                  <a:pt x="353392" y="80985"/>
                  <a:pt x="353760" y="82090"/>
                  <a:pt x="353024" y="82826"/>
                </a:cubicBezTo>
                <a:lnTo>
                  <a:pt x="345661" y="93133"/>
                </a:lnTo>
                <a:cubicBezTo>
                  <a:pt x="345293" y="93869"/>
                  <a:pt x="344925" y="93869"/>
                  <a:pt x="344189" y="93869"/>
                </a:cubicBezTo>
                <a:cubicBezTo>
                  <a:pt x="343821" y="93869"/>
                  <a:pt x="343453" y="93869"/>
                  <a:pt x="343084" y="93501"/>
                </a:cubicBezTo>
                <a:cubicBezTo>
                  <a:pt x="342348" y="92765"/>
                  <a:pt x="341980" y="91661"/>
                  <a:pt x="342716" y="90925"/>
                </a:cubicBezTo>
                <a:lnTo>
                  <a:pt x="350079" y="80617"/>
                </a:lnTo>
                <a:cubicBezTo>
                  <a:pt x="350815" y="79881"/>
                  <a:pt x="351919" y="79513"/>
                  <a:pt x="352655" y="80249"/>
                </a:cubicBezTo>
                <a:close/>
                <a:moveTo>
                  <a:pt x="124055" y="80249"/>
                </a:moveTo>
                <a:cubicBezTo>
                  <a:pt x="124792" y="79513"/>
                  <a:pt x="125896" y="79881"/>
                  <a:pt x="126632" y="80617"/>
                </a:cubicBezTo>
                <a:lnTo>
                  <a:pt x="133995" y="90925"/>
                </a:lnTo>
                <a:cubicBezTo>
                  <a:pt x="134731" y="91661"/>
                  <a:pt x="134363" y="92765"/>
                  <a:pt x="133626" y="93501"/>
                </a:cubicBezTo>
                <a:cubicBezTo>
                  <a:pt x="133258" y="93869"/>
                  <a:pt x="132890" y="93869"/>
                  <a:pt x="132522" y="93869"/>
                </a:cubicBezTo>
                <a:cubicBezTo>
                  <a:pt x="131786" y="93869"/>
                  <a:pt x="131418" y="93501"/>
                  <a:pt x="131050" y="93133"/>
                </a:cubicBezTo>
                <a:lnTo>
                  <a:pt x="123687" y="82826"/>
                </a:lnTo>
                <a:cubicBezTo>
                  <a:pt x="122951" y="82090"/>
                  <a:pt x="123319" y="80985"/>
                  <a:pt x="124055" y="80249"/>
                </a:cubicBezTo>
                <a:close/>
                <a:moveTo>
                  <a:pt x="139884" y="67734"/>
                </a:moveTo>
                <a:cubicBezTo>
                  <a:pt x="141725" y="66630"/>
                  <a:pt x="143934" y="67366"/>
                  <a:pt x="145038" y="69206"/>
                </a:cubicBezTo>
                <a:lnTo>
                  <a:pt x="157922" y="91293"/>
                </a:lnTo>
                <a:cubicBezTo>
                  <a:pt x="159026" y="93134"/>
                  <a:pt x="158290" y="95342"/>
                  <a:pt x="156450" y="96447"/>
                </a:cubicBezTo>
                <a:cubicBezTo>
                  <a:pt x="155713" y="96447"/>
                  <a:pt x="155345" y="96815"/>
                  <a:pt x="154609" y="96815"/>
                </a:cubicBezTo>
                <a:cubicBezTo>
                  <a:pt x="153505" y="96815"/>
                  <a:pt x="152032" y="96079"/>
                  <a:pt x="151296" y="94974"/>
                </a:cubicBezTo>
                <a:lnTo>
                  <a:pt x="138412" y="72887"/>
                </a:lnTo>
                <a:cubicBezTo>
                  <a:pt x="137308" y="71047"/>
                  <a:pt x="138044" y="68838"/>
                  <a:pt x="139884" y="67734"/>
                </a:cubicBezTo>
                <a:close/>
                <a:moveTo>
                  <a:pt x="336826" y="67733"/>
                </a:moveTo>
                <a:cubicBezTo>
                  <a:pt x="338667" y="68838"/>
                  <a:pt x="339035" y="71047"/>
                  <a:pt x="338299" y="72887"/>
                </a:cubicBezTo>
                <a:lnTo>
                  <a:pt x="325415" y="94974"/>
                </a:lnTo>
                <a:cubicBezTo>
                  <a:pt x="324678" y="96079"/>
                  <a:pt x="323206" y="96815"/>
                  <a:pt x="322102" y="96815"/>
                </a:cubicBezTo>
                <a:cubicBezTo>
                  <a:pt x="321365" y="96815"/>
                  <a:pt x="320997" y="96815"/>
                  <a:pt x="320261" y="96447"/>
                </a:cubicBezTo>
                <a:cubicBezTo>
                  <a:pt x="318420" y="95342"/>
                  <a:pt x="318052" y="93133"/>
                  <a:pt x="318788" y="91293"/>
                </a:cubicBezTo>
                <a:lnTo>
                  <a:pt x="331673" y="69206"/>
                </a:lnTo>
                <a:cubicBezTo>
                  <a:pt x="332777" y="67365"/>
                  <a:pt x="334986" y="66997"/>
                  <a:pt x="336826" y="67733"/>
                </a:cubicBezTo>
                <a:close/>
                <a:moveTo>
                  <a:pt x="317684" y="59635"/>
                </a:moveTo>
                <a:cubicBezTo>
                  <a:pt x="318788" y="60003"/>
                  <a:pt x="319156" y="61108"/>
                  <a:pt x="318788" y="62212"/>
                </a:cubicBezTo>
                <a:lnTo>
                  <a:pt x="313634" y="73992"/>
                </a:lnTo>
                <a:cubicBezTo>
                  <a:pt x="312898" y="74728"/>
                  <a:pt x="312162" y="75096"/>
                  <a:pt x="311794" y="75096"/>
                </a:cubicBezTo>
                <a:cubicBezTo>
                  <a:pt x="311425" y="75096"/>
                  <a:pt x="311425" y="75096"/>
                  <a:pt x="311057" y="75096"/>
                </a:cubicBezTo>
                <a:cubicBezTo>
                  <a:pt x="309953" y="74728"/>
                  <a:pt x="309585" y="73623"/>
                  <a:pt x="309953" y="72519"/>
                </a:cubicBezTo>
                <a:lnTo>
                  <a:pt x="315107" y="60739"/>
                </a:lnTo>
                <a:cubicBezTo>
                  <a:pt x="315475" y="59635"/>
                  <a:pt x="316579" y="59267"/>
                  <a:pt x="317684" y="59635"/>
                </a:cubicBezTo>
                <a:close/>
                <a:moveTo>
                  <a:pt x="159026" y="59635"/>
                </a:moveTo>
                <a:cubicBezTo>
                  <a:pt x="160131" y="59267"/>
                  <a:pt x="160867" y="59635"/>
                  <a:pt x="161603" y="60739"/>
                </a:cubicBezTo>
                <a:lnTo>
                  <a:pt x="166757" y="72519"/>
                </a:lnTo>
                <a:cubicBezTo>
                  <a:pt x="167125" y="73623"/>
                  <a:pt x="166757" y="74360"/>
                  <a:pt x="165653" y="75096"/>
                </a:cubicBezTo>
                <a:cubicBezTo>
                  <a:pt x="165653" y="75096"/>
                  <a:pt x="165284" y="75096"/>
                  <a:pt x="164916" y="75096"/>
                </a:cubicBezTo>
                <a:cubicBezTo>
                  <a:pt x="164180" y="75096"/>
                  <a:pt x="163444" y="74728"/>
                  <a:pt x="163076" y="73992"/>
                </a:cubicBezTo>
                <a:lnTo>
                  <a:pt x="157922" y="62212"/>
                </a:lnTo>
                <a:cubicBezTo>
                  <a:pt x="157554" y="61108"/>
                  <a:pt x="157922" y="60371"/>
                  <a:pt x="159026" y="59635"/>
                </a:cubicBezTo>
                <a:close/>
                <a:moveTo>
                  <a:pt x="298542" y="53009"/>
                </a:moveTo>
                <a:cubicBezTo>
                  <a:pt x="299646" y="53377"/>
                  <a:pt x="300015" y="54482"/>
                  <a:pt x="299646" y="55218"/>
                </a:cubicBezTo>
                <a:lnTo>
                  <a:pt x="295597" y="67366"/>
                </a:lnTo>
                <a:cubicBezTo>
                  <a:pt x="295597" y="68102"/>
                  <a:pt x="294861" y="68470"/>
                  <a:pt x="294125" y="68470"/>
                </a:cubicBezTo>
                <a:cubicBezTo>
                  <a:pt x="293756" y="68470"/>
                  <a:pt x="293756" y="68470"/>
                  <a:pt x="293388" y="68470"/>
                </a:cubicBezTo>
                <a:cubicBezTo>
                  <a:pt x="292284" y="68102"/>
                  <a:pt x="291916" y="66998"/>
                  <a:pt x="292284" y="66261"/>
                </a:cubicBezTo>
                <a:lnTo>
                  <a:pt x="296333" y="54114"/>
                </a:lnTo>
                <a:cubicBezTo>
                  <a:pt x="296701" y="53009"/>
                  <a:pt x="297806" y="52641"/>
                  <a:pt x="298542" y="53009"/>
                </a:cubicBezTo>
                <a:close/>
                <a:moveTo>
                  <a:pt x="177800" y="53009"/>
                </a:moveTo>
                <a:cubicBezTo>
                  <a:pt x="178905" y="52641"/>
                  <a:pt x="179641" y="53377"/>
                  <a:pt x="180009" y="54113"/>
                </a:cubicBezTo>
                <a:lnTo>
                  <a:pt x="184058" y="66261"/>
                </a:lnTo>
                <a:cubicBezTo>
                  <a:pt x="184426" y="67365"/>
                  <a:pt x="183690" y="68102"/>
                  <a:pt x="182954" y="68470"/>
                </a:cubicBezTo>
                <a:cubicBezTo>
                  <a:pt x="182954" y="68470"/>
                  <a:pt x="182954" y="68470"/>
                  <a:pt x="182586" y="68470"/>
                </a:cubicBezTo>
                <a:cubicBezTo>
                  <a:pt x="181850" y="68470"/>
                  <a:pt x="181113" y="68102"/>
                  <a:pt x="180745" y="67365"/>
                </a:cubicBezTo>
                <a:lnTo>
                  <a:pt x="176696" y="55217"/>
                </a:lnTo>
                <a:cubicBezTo>
                  <a:pt x="176328" y="54113"/>
                  <a:pt x="177064" y="53377"/>
                  <a:pt x="177800" y="53009"/>
                </a:cubicBezTo>
                <a:close/>
                <a:moveTo>
                  <a:pt x="278663" y="47487"/>
                </a:moveTo>
                <a:cubicBezTo>
                  <a:pt x="279768" y="47855"/>
                  <a:pt x="280136" y="48592"/>
                  <a:pt x="280136" y="49696"/>
                </a:cubicBezTo>
                <a:lnTo>
                  <a:pt x="277559" y="62212"/>
                </a:lnTo>
                <a:cubicBezTo>
                  <a:pt x="277559" y="62948"/>
                  <a:pt x="276823" y="63684"/>
                  <a:pt x="275719" y="63684"/>
                </a:cubicBezTo>
                <a:cubicBezTo>
                  <a:pt x="275719" y="63684"/>
                  <a:pt x="275350" y="63684"/>
                  <a:pt x="275350" y="63684"/>
                </a:cubicBezTo>
                <a:cubicBezTo>
                  <a:pt x="274246" y="63316"/>
                  <a:pt x="273878" y="62580"/>
                  <a:pt x="273878" y="61476"/>
                </a:cubicBezTo>
                <a:lnTo>
                  <a:pt x="276455" y="48960"/>
                </a:lnTo>
                <a:cubicBezTo>
                  <a:pt x="276823" y="47855"/>
                  <a:pt x="277559" y="47487"/>
                  <a:pt x="278663" y="47487"/>
                </a:cubicBezTo>
                <a:close/>
                <a:moveTo>
                  <a:pt x="198046" y="47487"/>
                </a:moveTo>
                <a:cubicBezTo>
                  <a:pt x="199151" y="47119"/>
                  <a:pt x="199887" y="47855"/>
                  <a:pt x="200255" y="48959"/>
                </a:cubicBezTo>
                <a:lnTo>
                  <a:pt x="202832" y="61475"/>
                </a:lnTo>
                <a:cubicBezTo>
                  <a:pt x="203200" y="62579"/>
                  <a:pt x="202464" y="63316"/>
                  <a:pt x="201359" y="63684"/>
                </a:cubicBezTo>
                <a:cubicBezTo>
                  <a:pt x="200991" y="63684"/>
                  <a:pt x="200991" y="63684"/>
                  <a:pt x="200991" y="63684"/>
                </a:cubicBezTo>
                <a:cubicBezTo>
                  <a:pt x="200255" y="63684"/>
                  <a:pt x="199519" y="62948"/>
                  <a:pt x="199151" y="62211"/>
                </a:cubicBezTo>
                <a:lnTo>
                  <a:pt x="196574" y="49695"/>
                </a:lnTo>
                <a:cubicBezTo>
                  <a:pt x="196206" y="48591"/>
                  <a:pt x="196942" y="47855"/>
                  <a:pt x="198046" y="47487"/>
                </a:cubicBezTo>
                <a:close/>
                <a:moveTo>
                  <a:pt x="217556" y="44910"/>
                </a:moveTo>
                <a:cubicBezTo>
                  <a:pt x="218661" y="44910"/>
                  <a:pt x="219397" y="45646"/>
                  <a:pt x="219397" y="46383"/>
                </a:cubicBezTo>
                <a:lnTo>
                  <a:pt x="220870" y="58898"/>
                </a:lnTo>
                <a:cubicBezTo>
                  <a:pt x="221606" y="59635"/>
                  <a:pt x="220870" y="60371"/>
                  <a:pt x="219397" y="60739"/>
                </a:cubicBezTo>
                <a:cubicBezTo>
                  <a:pt x="218293" y="60739"/>
                  <a:pt x="217556" y="60003"/>
                  <a:pt x="217556" y="59267"/>
                </a:cubicBezTo>
                <a:lnTo>
                  <a:pt x="216084" y="46751"/>
                </a:lnTo>
                <a:cubicBezTo>
                  <a:pt x="216084" y="45646"/>
                  <a:pt x="216820" y="44910"/>
                  <a:pt x="217556" y="44910"/>
                </a:cubicBezTo>
                <a:close/>
                <a:moveTo>
                  <a:pt x="258785" y="44542"/>
                </a:moveTo>
                <a:cubicBezTo>
                  <a:pt x="259889" y="44542"/>
                  <a:pt x="260626" y="45646"/>
                  <a:pt x="260257" y="46382"/>
                </a:cubicBezTo>
                <a:lnTo>
                  <a:pt x="258785" y="58898"/>
                </a:lnTo>
                <a:cubicBezTo>
                  <a:pt x="258785" y="60003"/>
                  <a:pt x="258049" y="60739"/>
                  <a:pt x="257313" y="60739"/>
                </a:cubicBezTo>
                <a:cubicBezTo>
                  <a:pt x="256208" y="60739"/>
                  <a:pt x="255472" y="59635"/>
                  <a:pt x="255472" y="58530"/>
                </a:cubicBezTo>
                <a:lnTo>
                  <a:pt x="256944" y="46014"/>
                </a:lnTo>
                <a:cubicBezTo>
                  <a:pt x="256944" y="44910"/>
                  <a:pt x="258049" y="44173"/>
                  <a:pt x="258785" y="44542"/>
                </a:cubicBezTo>
                <a:close/>
                <a:moveTo>
                  <a:pt x="238171" y="41597"/>
                </a:moveTo>
                <a:cubicBezTo>
                  <a:pt x="240380" y="41597"/>
                  <a:pt x="241852" y="43070"/>
                  <a:pt x="241852" y="45278"/>
                </a:cubicBezTo>
                <a:lnTo>
                  <a:pt x="241852" y="70678"/>
                </a:lnTo>
                <a:cubicBezTo>
                  <a:pt x="241852" y="72519"/>
                  <a:pt x="240380" y="74359"/>
                  <a:pt x="238171" y="74359"/>
                </a:cubicBezTo>
                <a:cubicBezTo>
                  <a:pt x="235962" y="74359"/>
                  <a:pt x="234490" y="72887"/>
                  <a:pt x="234490" y="70678"/>
                </a:cubicBezTo>
                <a:lnTo>
                  <a:pt x="234490" y="45278"/>
                </a:lnTo>
                <a:cubicBezTo>
                  <a:pt x="234490" y="43070"/>
                  <a:pt x="235962" y="41597"/>
                  <a:pt x="238171" y="41597"/>
                </a:cubicBezTo>
                <a:close/>
                <a:moveTo>
                  <a:pt x="238171" y="0"/>
                </a:moveTo>
                <a:cubicBezTo>
                  <a:pt x="369588" y="0"/>
                  <a:pt x="476342" y="106754"/>
                  <a:pt x="476342" y="238171"/>
                </a:cubicBezTo>
                <a:lnTo>
                  <a:pt x="476342" y="276455"/>
                </a:lnTo>
                <a:lnTo>
                  <a:pt x="446893" y="276455"/>
                </a:lnTo>
                <a:lnTo>
                  <a:pt x="446893" y="238171"/>
                </a:lnTo>
                <a:cubicBezTo>
                  <a:pt x="446893" y="122951"/>
                  <a:pt x="353023" y="29449"/>
                  <a:pt x="238171" y="29449"/>
                </a:cubicBezTo>
                <a:cubicBezTo>
                  <a:pt x="123319" y="29449"/>
                  <a:pt x="29449" y="123319"/>
                  <a:pt x="29449" y="238171"/>
                </a:cubicBezTo>
                <a:cubicBezTo>
                  <a:pt x="29449" y="353391"/>
                  <a:pt x="123319" y="446893"/>
                  <a:pt x="238171" y="446893"/>
                </a:cubicBezTo>
                <a:lnTo>
                  <a:pt x="277928" y="446893"/>
                </a:lnTo>
                <a:lnTo>
                  <a:pt x="277928" y="476342"/>
                </a:lnTo>
                <a:lnTo>
                  <a:pt x="238171" y="476342"/>
                </a:lnTo>
                <a:cubicBezTo>
                  <a:pt x="106754" y="476342"/>
                  <a:pt x="0" y="369589"/>
                  <a:pt x="0" y="238171"/>
                </a:cubicBezTo>
                <a:cubicBezTo>
                  <a:pt x="0" y="106754"/>
                  <a:pt x="106754" y="0"/>
                  <a:pt x="2381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梦源黑体 CN W17" panose="020B0200000000000000" pitchFamily="34" charset="-122"/>
            </a:endParaRPr>
          </a:p>
        </p:txBody>
      </p:sp>
      <p:sp>
        <p:nvSpPr>
          <p:cNvPr id="60" name="documents_117005">
            <a:extLst>
              <a:ext uri="{FF2B5EF4-FFF2-40B4-BE49-F238E27FC236}">
                <a16:creationId xmlns:a16="http://schemas.microsoft.com/office/drawing/2014/main" id="{EEF160CB-0570-C9C4-302F-EFD15DD0B7E9}"/>
              </a:ext>
            </a:extLst>
          </p:cNvPr>
          <p:cNvSpPr/>
          <p:nvPr/>
        </p:nvSpPr>
        <p:spPr>
          <a:xfrm>
            <a:off x="668093" y="2386855"/>
            <a:ext cx="337094" cy="296562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梦源黑体 CN W17" panose="020B02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0208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47" name="图片 346">
            <a:extLst>
              <a:ext uri="{FF2B5EF4-FFF2-40B4-BE49-F238E27FC236}">
                <a16:creationId xmlns:a16="http://schemas.microsoft.com/office/drawing/2014/main" id="{E5A4827A-5319-7F74-BE6C-7E3AC041FAD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3000"/>
          </a:blip>
          <a:stretch>
            <a:fillRect/>
          </a:stretch>
        </p:blipFill>
        <p:spPr>
          <a:xfrm>
            <a:off x="2368" y="-1"/>
            <a:ext cx="12255782" cy="6896557"/>
          </a:xfrm>
          <a:prstGeom prst="rect">
            <a:avLst/>
          </a:prstGeom>
        </p:spPr>
      </p:pic>
      <p:sp>
        <p:nvSpPr>
          <p:cNvPr id="33" name="www.pptcool.com13-2">
            <a:extLst>
              <a:ext uri="{FF2B5EF4-FFF2-40B4-BE49-F238E27FC236}">
                <a16:creationId xmlns:a16="http://schemas.microsoft.com/office/drawing/2014/main" id="{04766514-1D87-04A1-62A8-45062A4F4887}"/>
              </a:ext>
            </a:extLst>
          </p:cNvPr>
          <p:cNvSpPr txBox="1"/>
          <p:nvPr/>
        </p:nvSpPr>
        <p:spPr>
          <a:xfrm>
            <a:off x="4884588" y="996054"/>
            <a:ext cx="24228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985" dirty="0">
                <a:gradFill>
                  <a:gsLst>
                    <a:gs pos="0">
                      <a:schemeClr val="accent2">
                        <a:lumMod val="92000"/>
                        <a:lumOff val="8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sym typeface="+mn-lt"/>
              </a:rPr>
              <a:t>目录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>
                        <a:lumMod val="92000"/>
                        <a:lumOff val="8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 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7ED3B02-5AA7-A245-787A-7552E6E199C9}"/>
              </a:ext>
            </a:extLst>
          </p:cNvPr>
          <p:cNvSpPr txBox="1"/>
          <p:nvPr/>
        </p:nvSpPr>
        <p:spPr>
          <a:xfrm>
            <a:off x="3482523" y="456923"/>
            <a:ext cx="5291833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7200" dirty="0">
                <a:ln>
                  <a:gradFill>
                    <a:gsLst>
                      <a:gs pos="0">
                        <a:schemeClr val="accent2">
                          <a:lumMod val="92000"/>
                          <a:lumOff val="800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CONTENTS</a:t>
            </a:r>
            <a:endParaRPr lang="zh-CN" altLang="en-US" sz="7200" dirty="0">
              <a:ln>
                <a:gradFill>
                  <a:gsLst>
                    <a:gs pos="0">
                      <a:schemeClr val="accent2">
                        <a:lumMod val="92000"/>
                        <a:lumOff val="8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3F641D91-20F7-C3FC-CEE2-45BD857B7298}"/>
              </a:ext>
            </a:extLst>
          </p:cNvPr>
          <p:cNvGrpSpPr/>
          <p:nvPr/>
        </p:nvGrpSpPr>
        <p:grpSpPr>
          <a:xfrm rot="5400000">
            <a:off x="9347383" y="377516"/>
            <a:ext cx="2293233" cy="468639"/>
            <a:chOff x="1576873" y="5243804"/>
            <a:chExt cx="2293233" cy="468639"/>
          </a:xfrm>
          <a:solidFill>
            <a:schemeClr val="accent1">
              <a:alpha val="20000"/>
            </a:schemeClr>
          </a:solidFill>
        </p:grpSpPr>
        <p:grpSp>
          <p:nvGrpSpPr>
            <p:cNvPr id="244" name="组合 243">
              <a:extLst>
                <a:ext uri="{FF2B5EF4-FFF2-40B4-BE49-F238E27FC236}">
                  <a16:creationId xmlns:a16="http://schemas.microsoft.com/office/drawing/2014/main" id="{2B5E88ED-07B2-3A9A-6C4E-412BF2040048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4267B7B3-959A-0ED9-02A4-291135E4871B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D48C34C9-7B87-F556-01C9-4AD5EAE69E41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4FEE5153-C8B7-09E7-5E49-7B14F7948600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F0E17139-FC08-52D2-3EBC-D4955FABBAD3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id="{2A3D1447-CB08-14AD-CDF6-B4198DEA0F4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id="{D9153E31-620E-1FA4-BA51-73C8828D2993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0" name="椭圆 329">
                <a:extLst>
                  <a:ext uri="{FF2B5EF4-FFF2-40B4-BE49-F238E27FC236}">
                    <a16:creationId xmlns:a16="http://schemas.microsoft.com/office/drawing/2014/main" id="{894FBD4B-6A7F-E63F-95AE-6CDA5949300B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id="{A9759BE6-2803-6074-EC22-CFD57ED3A6FE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id="{C3555921-27C5-2BA4-E9D1-E3AF802018CE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4273E7BE-B329-C953-077A-E57781C12048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4" name="椭圆 333">
                <a:extLst>
                  <a:ext uri="{FF2B5EF4-FFF2-40B4-BE49-F238E27FC236}">
                    <a16:creationId xmlns:a16="http://schemas.microsoft.com/office/drawing/2014/main" id="{650E56E0-7038-6C4B-F63C-F3E0767D229E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5" name="椭圆 334">
                <a:extLst>
                  <a:ext uri="{FF2B5EF4-FFF2-40B4-BE49-F238E27FC236}">
                    <a16:creationId xmlns:a16="http://schemas.microsoft.com/office/drawing/2014/main" id="{96D106B8-2222-9C10-FC46-7585B1954497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6" name="椭圆 335">
                <a:extLst>
                  <a:ext uri="{FF2B5EF4-FFF2-40B4-BE49-F238E27FC236}">
                    <a16:creationId xmlns:a16="http://schemas.microsoft.com/office/drawing/2014/main" id="{95045CBA-037A-BA80-1D2D-72A4C408C1BC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7" name="椭圆 336">
                <a:extLst>
                  <a:ext uri="{FF2B5EF4-FFF2-40B4-BE49-F238E27FC236}">
                    <a16:creationId xmlns:a16="http://schemas.microsoft.com/office/drawing/2014/main" id="{DD971215-B6C8-90E9-AC7A-578D20BE7508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8" name="椭圆 337">
                <a:extLst>
                  <a:ext uri="{FF2B5EF4-FFF2-40B4-BE49-F238E27FC236}">
                    <a16:creationId xmlns:a16="http://schemas.microsoft.com/office/drawing/2014/main" id="{DB872F56-0FD0-C504-6D6C-7EC1AB8813EC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9" name="椭圆 338">
                <a:extLst>
                  <a:ext uri="{FF2B5EF4-FFF2-40B4-BE49-F238E27FC236}">
                    <a16:creationId xmlns:a16="http://schemas.microsoft.com/office/drawing/2014/main" id="{1CF13310-4BD7-C4DE-AA43-63BE710740F5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6883E8A5-7E55-003C-58CB-450A17B58183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308" name="椭圆 307">
                <a:extLst>
                  <a:ext uri="{FF2B5EF4-FFF2-40B4-BE49-F238E27FC236}">
                    <a16:creationId xmlns:a16="http://schemas.microsoft.com/office/drawing/2014/main" id="{FBE66B58-D836-CC9C-D912-F13D83813E73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9" name="椭圆 308">
                <a:extLst>
                  <a:ext uri="{FF2B5EF4-FFF2-40B4-BE49-F238E27FC236}">
                    <a16:creationId xmlns:a16="http://schemas.microsoft.com/office/drawing/2014/main" id="{9318295F-B95B-DE02-7C5F-DC91895E592F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0" name="椭圆 309">
                <a:extLst>
                  <a:ext uri="{FF2B5EF4-FFF2-40B4-BE49-F238E27FC236}">
                    <a16:creationId xmlns:a16="http://schemas.microsoft.com/office/drawing/2014/main" id="{64DE0955-31A9-188C-6ACE-C06A467F3EEA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id="{EC6C7717-B2A5-9A0C-BF70-95264BA25F89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id="{42A57C24-BB38-ACAC-EAFC-9E5BAF24BF36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id="{B2B37F54-6328-AC93-8796-C0CE35F9E228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4" name="椭圆 313">
                <a:extLst>
                  <a:ext uri="{FF2B5EF4-FFF2-40B4-BE49-F238E27FC236}">
                    <a16:creationId xmlns:a16="http://schemas.microsoft.com/office/drawing/2014/main" id="{A68851BB-7547-5DCA-FC43-C33E7EE7F59D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id="{CD8240C9-B680-B8E9-5022-A7DC60819684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id="{B2D35262-B63D-DAFB-8808-79709E356434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id="{9127AAE1-F641-4411-0D48-10FBAEF240D1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6D430D74-F31D-6CDF-BF58-8C2D2B661280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D9FE2C37-9605-8F9D-CCB1-6A0CD18EE7DE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2EAF820A-1340-A6CC-8508-4E48AB6AF1C1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id="{F5C6732C-4DB6-416A-8B28-6F06B5EF92E1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CC488A5C-459B-A6A5-B3D5-A822E496A046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870C4BBD-5405-28D1-59F7-606C0F092A6D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C4ED9324-961D-5F65-2852-B7C2648FBBBE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274" name="椭圆 273">
                <a:extLst>
                  <a:ext uri="{FF2B5EF4-FFF2-40B4-BE49-F238E27FC236}">
                    <a16:creationId xmlns:a16="http://schemas.microsoft.com/office/drawing/2014/main" id="{1BC9CA07-E2FF-BD17-C4AD-1A8B6AB6A9B1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5" name="椭圆 274">
                <a:extLst>
                  <a:ext uri="{FF2B5EF4-FFF2-40B4-BE49-F238E27FC236}">
                    <a16:creationId xmlns:a16="http://schemas.microsoft.com/office/drawing/2014/main" id="{C8009D73-56B0-5BE4-9966-6FB0BEC22B65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9" name="椭圆 278">
                <a:extLst>
                  <a:ext uri="{FF2B5EF4-FFF2-40B4-BE49-F238E27FC236}">
                    <a16:creationId xmlns:a16="http://schemas.microsoft.com/office/drawing/2014/main" id="{F65B6A4C-FD9E-9F42-DBDE-F897D9218BF1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87" name="椭圆 286">
                <a:extLst>
                  <a:ext uri="{FF2B5EF4-FFF2-40B4-BE49-F238E27FC236}">
                    <a16:creationId xmlns:a16="http://schemas.microsoft.com/office/drawing/2014/main" id="{A7BF2528-C2DA-9BA6-C63B-61091412DEFC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id="{DF77EC9D-F133-9C90-B3E7-63B2C9E594DD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5" name="椭圆 294">
                <a:extLst>
                  <a:ext uri="{FF2B5EF4-FFF2-40B4-BE49-F238E27FC236}">
                    <a16:creationId xmlns:a16="http://schemas.microsoft.com/office/drawing/2014/main" id="{2FE4D58B-9802-BF0D-0BB3-4781F615628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6" name="椭圆 295">
                <a:extLst>
                  <a:ext uri="{FF2B5EF4-FFF2-40B4-BE49-F238E27FC236}">
                    <a16:creationId xmlns:a16="http://schemas.microsoft.com/office/drawing/2014/main" id="{CDA3B3C5-9556-A069-E687-2EA9C30E7E05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7" name="椭圆 296">
                <a:extLst>
                  <a:ext uri="{FF2B5EF4-FFF2-40B4-BE49-F238E27FC236}">
                    <a16:creationId xmlns:a16="http://schemas.microsoft.com/office/drawing/2014/main" id="{5BE42C7A-6D84-553E-BBD5-0C330ECAFC8E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8" name="椭圆 297">
                <a:extLst>
                  <a:ext uri="{FF2B5EF4-FFF2-40B4-BE49-F238E27FC236}">
                    <a16:creationId xmlns:a16="http://schemas.microsoft.com/office/drawing/2014/main" id="{3CA0CC6A-336A-1209-63FF-FAD953D88734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1" name="椭圆 300">
                <a:extLst>
                  <a:ext uri="{FF2B5EF4-FFF2-40B4-BE49-F238E27FC236}">
                    <a16:creationId xmlns:a16="http://schemas.microsoft.com/office/drawing/2014/main" id="{2591F56F-4073-C8B0-352A-383C64C8060B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2" name="椭圆 301">
                <a:extLst>
                  <a:ext uri="{FF2B5EF4-FFF2-40B4-BE49-F238E27FC236}">
                    <a16:creationId xmlns:a16="http://schemas.microsoft.com/office/drawing/2014/main" id="{4130BEC6-77B6-9EB8-9B60-FE0994B95EF3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3" name="椭圆 302">
                <a:extLst>
                  <a:ext uri="{FF2B5EF4-FFF2-40B4-BE49-F238E27FC236}">
                    <a16:creationId xmlns:a16="http://schemas.microsoft.com/office/drawing/2014/main" id="{EC71A26C-34FB-743E-EDF2-4D834E974BC1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4" name="椭圆 303">
                <a:extLst>
                  <a:ext uri="{FF2B5EF4-FFF2-40B4-BE49-F238E27FC236}">
                    <a16:creationId xmlns:a16="http://schemas.microsoft.com/office/drawing/2014/main" id="{0BC700B3-A03D-A439-531C-18B46DB1C0BA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id="{03570881-761C-64B5-D315-DE8C91759CD3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id="{9C1FFDFF-A595-CBBE-189F-4371346C5E43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7" name="椭圆 306">
                <a:extLst>
                  <a:ext uri="{FF2B5EF4-FFF2-40B4-BE49-F238E27FC236}">
                    <a16:creationId xmlns:a16="http://schemas.microsoft.com/office/drawing/2014/main" id="{0A52FE59-93CF-5141-2298-C81C4CCBE605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18CBBC7C-AB33-37AE-37C1-6A15D3E96D84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127388E5-4263-F666-C9C5-442FF247CD5E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E17990E1-C7E1-A069-8E94-5DBD00363A50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A7DC5393-789A-C130-5091-808C08C5DF99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2691766A-C200-FFBE-81BB-F994818E1275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9B19A2EC-9AD2-B084-48BB-30F6DDE55248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4" name="椭圆 253">
                <a:extLst>
                  <a:ext uri="{FF2B5EF4-FFF2-40B4-BE49-F238E27FC236}">
                    <a16:creationId xmlns:a16="http://schemas.microsoft.com/office/drawing/2014/main" id="{E7C67006-60A8-C7B9-37B5-3959978A74A2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E5A438E1-D561-C720-C680-0C28A7AE2382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61" name="椭圆 260">
                <a:extLst>
                  <a:ext uri="{FF2B5EF4-FFF2-40B4-BE49-F238E27FC236}">
                    <a16:creationId xmlns:a16="http://schemas.microsoft.com/office/drawing/2014/main" id="{1D6E3D56-FC07-64F7-5F4C-42CE0A226606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31715F07-CDBC-C946-2E85-71B30C73458F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F43C615E-8962-879D-2F9C-A6142670DE8E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id="{47F18ED7-69FC-8A8C-EAEA-A8F9A6EAAFEF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id="{EF066E2B-8D8D-A9FC-B168-00C9E21AFD5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0" name="椭圆 269">
                <a:extLst>
                  <a:ext uri="{FF2B5EF4-FFF2-40B4-BE49-F238E27FC236}">
                    <a16:creationId xmlns:a16="http://schemas.microsoft.com/office/drawing/2014/main" id="{244E3CBF-5C20-2024-F2B0-C38457BDE65B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1" name="椭圆 270">
                <a:extLst>
                  <a:ext uri="{FF2B5EF4-FFF2-40B4-BE49-F238E27FC236}">
                    <a16:creationId xmlns:a16="http://schemas.microsoft.com/office/drawing/2014/main" id="{9879EE1B-0A84-0E39-E79E-B5B6948C9C60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2" name="椭圆 271">
                <a:extLst>
                  <a:ext uri="{FF2B5EF4-FFF2-40B4-BE49-F238E27FC236}">
                    <a16:creationId xmlns:a16="http://schemas.microsoft.com/office/drawing/2014/main" id="{15673E3F-C549-A0E7-B894-3120981F697F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3" name="椭圆 272">
                <a:extLst>
                  <a:ext uri="{FF2B5EF4-FFF2-40B4-BE49-F238E27FC236}">
                    <a16:creationId xmlns:a16="http://schemas.microsoft.com/office/drawing/2014/main" id="{3FC8E59E-3177-6B0C-148A-94C44C41D17C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grpSp>
        <p:nvGrpSpPr>
          <p:cNvPr id="355" name="组合 354">
            <a:extLst>
              <a:ext uri="{FF2B5EF4-FFF2-40B4-BE49-F238E27FC236}">
                <a16:creationId xmlns:a16="http://schemas.microsoft.com/office/drawing/2014/main" id="{9CD4EC47-BEC8-B321-468E-5F15C8E9292E}"/>
              </a:ext>
            </a:extLst>
          </p:cNvPr>
          <p:cNvGrpSpPr/>
          <p:nvPr/>
        </p:nvGrpSpPr>
        <p:grpSpPr>
          <a:xfrm>
            <a:off x="930362" y="5745098"/>
            <a:ext cx="2293233" cy="468639"/>
            <a:chOff x="1576873" y="5243804"/>
            <a:chExt cx="2293233" cy="468639"/>
          </a:xfrm>
          <a:solidFill>
            <a:schemeClr val="accent1">
              <a:alpha val="20000"/>
            </a:schemeClr>
          </a:solidFill>
        </p:grpSpPr>
        <p:grpSp>
          <p:nvGrpSpPr>
            <p:cNvPr id="356" name="组合 355">
              <a:extLst>
                <a:ext uri="{FF2B5EF4-FFF2-40B4-BE49-F238E27FC236}">
                  <a16:creationId xmlns:a16="http://schemas.microsoft.com/office/drawing/2014/main" id="{28F3F71D-E04D-DE9B-83FD-61EC1B3B71F7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408" name="椭圆 407">
                <a:extLst>
                  <a:ext uri="{FF2B5EF4-FFF2-40B4-BE49-F238E27FC236}">
                    <a16:creationId xmlns:a16="http://schemas.microsoft.com/office/drawing/2014/main" id="{4792F957-FE19-1DB8-E97C-36CACFF02898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9" name="椭圆 408">
                <a:extLst>
                  <a:ext uri="{FF2B5EF4-FFF2-40B4-BE49-F238E27FC236}">
                    <a16:creationId xmlns:a16="http://schemas.microsoft.com/office/drawing/2014/main" id="{91031076-2010-8F08-E9B1-DD6733DFE42D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0" name="椭圆 409">
                <a:extLst>
                  <a:ext uri="{FF2B5EF4-FFF2-40B4-BE49-F238E27FC236}">
                    <a16:creationId xmlns:a16="http://schemas.microsoft.com/office/drawing/2014/main" id="{FE40E7E8-4F2D-8681-B476-14BD835D1633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1" name="椭圆 410">
                <a:extLst>
                  <a:ext uri="{FF2B5EF4-FFF2-40B4-BE49-F238E27FC236}">
                    <a16:creationId xmlns:a16="http://schemas.microsoft.com/office/drawing/2014/main" id="{C1836DD8-28D8-90F0-8E53-7BA996032882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2" name="椭圆 411">
                <a:extLst>
                  <a:ext uri="{FF2B5EF4-FFF2-40B4-BE49-F238E27FC236}">
                    <a16:creationId xmlns:a16="http://schemas.microsoft.com/office/drawing/2014/main" id="{4F9F6604-DC11-ABC0-2A5D-38A599CBD38F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3" name="椭圆 412">
                <a:extLst>
                  <a:ext uri="{FF2B5EF4-FFF2-40B4-BE49-F238E27FC236}">
                    <a16:creationId xmlns:a16="http://schemas.microsoft.com/office/drawing/2014/main" id="{F35D8A5A-6E0E-101C-B929-4BB67CDDD905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4" name="椭圆 413">
                <a:extLst>
                  <a:ext uri="{FF2B5EF4-FFF2-40B4-BE49-F238E27FC236}">
                    <a16:creationId xmlns:a16="http://schemas.microsoft.com/office/drawing/2014/main" id="{B67EEC85-1E7F-0460-9F7B-7076049B9E7A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5" name="椭圆 414">
                <a:extLst>
                  <a:ext uri="{FF2B5EF4-FFF2-40B4-BE49-F238E27FC236}">
                    <a16:creationId xmlns:a16="http://schemas.microsoft.com/office/drawing/2014/main" id="{11CB6656-C745-3451-B935-9C29901D6EC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6" name="椭圆 415">
                <a:extLst>
                  <a:ext uri="{FF2B5EF4-FFF2-40B4-BE49-F238E27FC236}">
                    <a16:creationId xmlns:a16="http://schemas.microsoft.com/office/drawing/2014/main" id="{2348AC63-F57E-8F1D-4F1C-309DC0271CBF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7" name="椭圆 416">
                <a:extLst>
                  <a:ext uri="{FF2B5EF4-FFF2-40B4-BE49-F238E27FC236}">
                    <a16:creationId xmlns:a16="http://schemas.microsoft.com/office/drawing/2014/main" id="{F4EC15AB-B4FE-A832-6B86-403E0EE03E6D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8" name="椭圆 417">
                <a:extLst>
                  <a:ext uri="{FF2B5EF4-FFF2-40B4-BE49-F238E27FC236}">
                    <a16:creationId xmlns:a16="http://schemas.microsoft.com/office/drawing/2014/main" id="{115639D0-D104-FF31-06BA-00DD8CCCA3DB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9" name="椭圆 418">
                <a:extLst>
                  <a:ext uri="{FF2B5EF4-FFF2-40B4-BE49-F238E27FC236}">
                    <a16:creationId xmlns:a16="http://schemas.microsoft.com/office/drawing/2014/main" id="{CAD5610A-79B9-4541-3F6A-AAD758DEA16A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20" name="椭圆 419">
                <a:extLst>
                  <a:ext uri="{FF2B5EF4-FFF2-40B4-BE49-F238E27FC236}">
                    <a16:creationId xmlns:a16="http://schemas.microsoft.com/office/drawing/2014/main" id="{D6BA879F-97BB-9991-C4CA-876350CC732B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21" name="椭圆 420">
                <a:extLst>
                  <a:ext uri="{FF2B5EF4-FFF2-40B4-BE49-F238E27FC236}">
                    <a16:creationId xmlns:a16="http://schemas.microsoft.com/office/drawing/2014/main" id="{25195F82-18AE-BEDE-E1DF-813E99F5057E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22" name="椭圆 421">
                <a:extLst>
                  <a:ext uri="{FF2B5EF4-FFF2-40B4-BE49-F238E27FC236}">
                    <a16:creationId xmlns:a16="http://schemas.microsoft.com/office/drawing/2014/main" id="{7A4D0EDA-EAE7-9043-FFE0-AA5D4CFA2314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23" name="椭圆 422">
                <a:extLst>
                  <a:ext uri="{FF2B5EF4-FFF2-40B4-BE49-F238E27FC236}">
                    <a16:creationId xmlns:a16="http://schemas.microsoft.com/office/drawing/2014/main" id="{7A826A13-DE6D-FEA9-7BF7-3AA0DF517E2E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357" name="组合 356">
              <a:extLst>
                <a:ext uri="{FF2B5EF4-FFF2-40B4-BE49-F238E27FC236}">
                  <a16:creationId xmlns:a16="http://schemas.microsoft.com/office/drawing/2014/main" id="{EBC9FA22-2399-9711-B89F-2E60E62B3F6E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392" name="椭圆 391">
                <a:extLst>
                  <a:ext uri="{FF2B5EF4-FFF2-40B4-BE49-F238E27FC236}">
                    <a16:creationId xmlns:a16="http://schemas.microsoft.com/office/drawing/2014/main" id="{5538918C-5F8E-FB04-4841-DCCFE2142031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3" name="椭圆 392">
                <a:extLst>
                  <a:ext uri="{FF2B5EF4-FFF2-40B4-BE49-F238E27FC236}">
                    <a16:creationId xmlns:a16="http://schemas.microsoft.com/office/drawing/2014/main" id="{E0AF2DB7-5D38-4337-FE53-268FF9AAF67F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4" name="椭圆 393">
                <a:extLst>
                  <a:ext uri="{FF2B5EF4-FFF2-40B4-BE49-F238E27FC236}">
                    <a16:creationId xmlns:a16="http://schemas.microsoft.com/office/drawing/2014/main" id="{6402E342-A09B-9CC9-97DE-5F434107DA46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5" name="椭圆 394">
                <a:extLst>
                  <a:ext uri="{FF2B5EF4-FFF2-40B4-BE49-F238E27FC236}">
                    <a16:creationId xmlns:a16="http://schemas.microsoft.com/office/drawing/2014/main" id="{413C6623-E907-1C2E-42AB-BA6796ED78DD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6" name="椭圆 395">
                <a:extLst>
                  <a:ext uri="{FF2B5EF4-FFF2-40B4-BE49-F238E27FC236}">
                    <a16:creationId xmlns:a16="http://schemas.microsoft.com/office/drawing/2014/main" id="{35127906-6820-C3EF-7CAD-F92A4A5D418D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7" name="椭圆 396">
                <a:extLst>
                  <a:ext uri="{FF2B5EF4-FFF2-40B4-BE49-F238E27FC236}">
                    <a16:creationId xmlns:a16="http://schemas.microsoft.com/office/drawing/2014/main" id="{7EF60312-9972-1413-62B6-4ADBDC038D2B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8" name="椭圆 397">
                <a:extLst>
                  <a:ext uri="{FF2B5EF4-FFF2-40B4-BE49-F238E27FC236}">
                    <a16:creationId xmlns:a16="http://schemas.microsoft.com/office/drawing/2014/main" id="{F5FF64E6-1000-BB18-6851-5112D9F19A81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9" name="椭圆 398">
                <a:extLst>
                  <a:ext uri="{FF2B5EF4-FFF2-40B4-BE49-F238E27FC236}">
                    <a16:creationId xmlns:a16="http://schemas.microsoft.com/office/drawing/2014/main" id="{D0F25852-7530-23A1-695A-1366DD7A2E71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0" name="椭圆 399">
                <a:extLst>
                  <a:ext uri="{FF2B5EF4-FFF2-40B4-BE49-F238E27FC236}">
                    <a16:creationId xmlns:a16="http://schemas.microsoft.com/office/drawing/2014/main" id="{EB95289F-2E09-5161-F0A3-DC9D218CB82B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1" name="椭圆 400">
                <a:extLst>
                  <a:ext uri="{FF2B5EF4-FFF2-40B4-BE49-F238E27FC236}">
                    <a16:creationId xmlns:a16="http://schemas.microsoft.com/office/drawing/2014/main" id="{24F14F85-7D95-C0B6-EC6F-CC90452F7BE5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2" name="椭圆 401">
                <a:extLst>
                  <a:ext uri="{FF2B5EF4-FFF2-40B4-BE49-F238E27FC236}">
                    <a16:creationId xmlns:a16="http://schemas.microsoft.com/office/drawing/2014/main" id="{4E9C625E-5E0E-4313-423D-E5835629E378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3" name="椭圆 402">
                <a:extLst>
                  <a:ext uri="{FF2B5EF4-FFF2-40B4-BE49-F238E27FC236}">
                    <a16:creationId xmlns:a16="http://schemas.microsoft.com/office/drawing/2014/main" id="{6039B43C-C2DC-3905-B784-15AB12DAC54D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4" name="椭圆 403">
                <a:extLst>
                  <a:ext uri="{FF2B5EF4-FFF2-40B4-BE49-F238E27FC236}">
                    <a16:creationId xmlns:a16="http://schemas.microsoft.com/office/drawing/2014/main" id="{10AD0748-0A8F-6352-2BF8-EE2DCC1C5151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5" name="椭圆 404">
                <a:extLst>
                  <a:ext uri="{FF2B5EF4-FFF2-40B4-BE49-F238E27FC236}">
                    <a16:creationId xmlns:a16="http://schemas.microsoft.com/office/drawing/2014/main" id="{D69E1DC1-0148-E5FB-0454-B4678FF98ABA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6" name="椭圆 405">
                <a:extLst>
                  <a:ext uri="{FF2B5EF4-FFF2-40B4-BE49-F238E27FC236}">
                    <a16:creationId xmlns:a16="http://schemas.microsoft.com/office/drawing/2014/main" id="{EB30C25C-4402-D2AB-7B25-DE356A29FE9D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7" name="椭圆 406">
                <a:extLst>
                  <a:ext uri="{FF2B5EF4-FFF2-40B4-BE49-F238E27FC236}">
                    <a16:creationId xmlns:a16="http://schemas.microsoft.com/office/drawing/2014/main" id="{6CA7A373-2A3D-287E-18C9-68E8F4EC6E76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358" name="组合 357">
              <a:extLst>
                <a:ext uri="{FF2B5EF4-FFF2-40B4-BE49-F238E27FC236}">
                  <a16:creationId xmlns:a16="http://schemas.microsoft.com/office/drawing/2014/main" id="{AC607EFC-30B7-8449-1D24-14C737F591B6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376" name="椭圆 375">
                <a:extLst>
                  <a:ext uri="{FF2B5EF4-FFF2-40B4-BE49-F238E27FC236}">
                    <a16:creationId xmlns:a16="http://schemas.microsoft.com/office/drawing/2014/main" id="{64B2FADA-0A4D-9DF0-E0E0-2B17B6987C25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7" name="椭圆 376">
                <a:extLst>
                  <a:ext uri="{FF2B5EF4-FFF2-40B4-BE49-F238E27FC236}">
                    <a16:creationId xmlns:a16="http://schemas.microsoft.com/office/drawing/2014/main" id="{AFDD134A-9475-30F0-E6F7-9ADDEC9C69F6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8" name="椭圆 377">
                <a:extLst>
                  <a:ext uri="{FF2B5EF4-FFF2-40B4-BE49-F238E27FC236}">
                    <a16:creationId xmlns:a16="http://schemas.microsoft.com/office/drawing/2014/main" id="{DE7D48A2-00F9-C830-79C7-A93121C6EB4F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9" name="椭圆 378">
                <a:extLst>
                  <a:ext uri="{FF2B5EF4-FFF2-40B4-BE49-F238E27FC236}">
                    <a16:creationId xmlns:a16="http://schemas.microsoft.com/office/drawing/2014/main" id="{541BE238-E382-5CFD-D26E-1E24359DD8D0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0" name="椭圆 379">
                <a:extLst>
                  <a:ext uri="{FF2B5EF4-FFF2-40B4-BE49-F238E27FC236}">
                    <a16:creationId xmlns:a16="http://schemas.microsoft.com/office/drawing/2014/main" id="{DF456818-C7AB-F69C-C01F-CE138852BDCB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1" name="椭圆 380">
                <a:extLst>
                  <a:ext uri="{FF2B5EF4-FFF2-40B4-BE49-F238E27FC236}">
                    <a16:creationId xmlns:a16="http://schemas.microsoft.com/office/drawing/2014/main" id="{3A473D1F-64D3-13E7-3914-37A1E561A003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2" name="椭圆 381">
                <a:extLst>
                  <a:ext uri="{FF2B5EF4-FFF2-40B4-BE49-F238E27FC236}">
                    <a16:creationId xmlns:a16="http://schemas.microsoft.com/office/drawing/2014/main" id="{88EF7901-F19E-9B7C-2AB0-66DB3ADD7D1C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3" name="椭圆 382">
                <a:extLst>
                  <a:ext uri="{FF2B5EF4-FFF2-40B4-BE49-F238E27FC236}">
                    <a16:creationId xmlns:a16="http://schemas.microsoft.com/office/drawing/2014/main" id="{F4E720F5-7A30-916E-28C9-5E1CD56342E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4" name="椭圆 383">
                <a:extLst>
                  <a:ext uri="{FF2B5EF4-FFF2-40B4-BE49-F238E27FC236}">
                    <a16:creationId xmlns:a16="http://schemas.microsoft.com/office/drawing/2014/main" id="{0612A159-B812-0FC2-8E75-60E79F8201AA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5" name="椭圆 384">
                <a:extLst>
                  <a:ext uri="{FF2B5EF4-FFF2-40B4-BE49-F238E27FC236}">
                    <a16:creationId xmlns:a16="http://schemas.microsoft.com/office/drawing/2014/main" id="{E1449CC7-3B53-2F58-6E3A-9C4D5F12F8DB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6" name="椭圆 385">
                <a:extLst>
                  <a:ext uri="{FF2B5EF4-FFF2-40B4-BE49-F238E27FC236}">
                    <a16:creationId xmlns:a16="http://schemas.microsoft.com/office/drawing/2014/main" id="{0B59C082-E931-C40D-8427-E5543379FA80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7" name="椭圆 386">
                <a:extLst>
                  <a:ext uri="{FF2B5EF4-FFF2-40B4-BE49-F238E27FC236}">
                    <a16:creationId xmlns:a16="http://schemas.microsoft.com/office/drawing/2014/main" id="{E508ED36-A720-72FD-8342-7AAB3704BDC9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8" name="椭圆 387">
                <a:extLst>
                  <a:ext uri="{FF2B5EF4-FFF2-40B4-BE49-F238E27FC236}">
                    <a16:creationId xmlns:a16="http://schemas.microsoft.com/office/drawing/2014/main" id="{81D24A79-BC40-D02D-78D7-4F31D2874DA6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9" name="椭圆 388">
                <a:extLst>
                  <a:ext uri="{FF2B5EF4-FFF2-40B4-BE49-F238E27FC236}">
                    <a16:creationId xmlns:a16="http://schemas.microsoft.com/office/drawing/2014/main" id="{8082FC42-9EDB-6113-DEAB-1EFE3B74CEEB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0" name="椭圆 389">
                <a:extLst>
                  <a:ext uri="{FF2B5EF4-FFF2-40B4-BE49-F238E27FC236}">
                    <a16:creationId xmlns:a16="http://schemas.microsoft.com/office/drawing/2014/main" id="{CCC0D6BC-E07F-DBDB-EE1C-D5F948C35239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1" name="椭圆 390">
                <a:extLst>
                  <a:ext uri="{FF2B5EF4-FFF2-40B4-BE49-F238E27FC236}">
                    <a16:creationId xmlns:a16="http://schemas.microsoft.com/office/drawing/2014/main" id="{B09A1E1F-4C86-0D48-F183-F45E58152F7B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359" name="组合 358">
              <a:extLst>
                <a:ext uri="{FF2B5EF4-FFF2-40B4-BE49-F238E27FC236}">
                  <a16:creationId xmlns:a16="http://schemas.microsoft.com/office/drawing/2014/main" id="{9851E9AA-91A3-22C1-E644-D9D03B1E73EF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360" name="椭圆 359">
                <a:extLst>
                  <a:ext uri="{FF2B5EF4-FFF2-40B4-BE49-F238E27FC236}">
                    <a16:creationId xmlns:a16="http://schemas.microsoft.com/office/drawing/2014/main" id="{39680509-8C15-A3A8-F5F7-4D69A9A00D83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1" name="椭圆 360">
                <a:extLst>
                  <a:ext uri="{FF2B5EF4-FFF2-40B4-BE49-F238E27FC236}">
                    <a16:creationId xmlns:a16="http://schemas.microsoft.com/office/drawing/2014/main" id="{05119755-F1C6-19DA-4B1B-714243A803E0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2" name="椭圆 361">
                <a:extLst>
                  <a:ext uri="{FF2B5EF4-FFF2-40B4-BE49-F238E27FC236}">
                    <a16:creationId xmlns:a16="http://schemas.microsoft.com/office/drawing/2014/main" id="{3859D63B-6DD3-F35B-096A-CBBC114C07F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id="{7BC60273-938D-E09E-F7E1-4E2B2E125A1B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23FE2464-B4C9-EBBC-873E-17D0A45E2D6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5" name="椭圆 364">
                <a:extLst>
                  <a:ext uri="{FF2B5EF4-FFF2-40B4-BE49-F238E27FC236}">
                    <a16:creationId xmlns:a16="http://schemas.microsoft.com/office/drawing/2014/main" id="{D7EE72F1-D70E-4C2E-8BAC-F24F9D2897D8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6" name="椭圆 365">
                <a:extLst>
                  <a:ext uri="{FF2B5EF4-FFF2-40B4-BE49-F238E27FC236}">
                    <a16:creationId xmlns:a16="http://schemas.microsoft.com/office/drawing/2014/main" id="{738F4115-57C4-7C28-2196-35B7D3DBDCA2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7" name="椭圆 366">
                <a:extLst>
                  <a:ext uri="{FF2B5EF4-FFF2-40B4-BE49-F238E27FC236}">
                    <a16:creationId xmlns:a16="http://schemas.microsoft.com/office/drawing/2014/main" id="{BCAB3221-C953-AF9E-18B0-77C20A98E835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8" name="椭圆 367">
                <a:extLst>
                  <a:ext uri="{FF2B5EF4-FFF2-40B4-BE49-F238E27FC236}">
                    <a16:creationId xmlns:a16="http://schemas.microsoft.com/office/drawing/2014/main" id="{8C86D9B3-49AE-5DBF-10BC-31FD1CE9040C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9" name="椭圆 368">
                <a:extLst>
                  <a:ext uri="{FF2B5EF4-FFF2-40B4-BE49-F238E27FC236}">
                    <a16:creationId xmlns:a16="http://schemas.microsoft.com/office/drawing/2014/main" id="{6C91F73F-0FE1-3363-B077-83CC9567479B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0" name="椭圆 369">
                <a:extLst>
                  <a:ext uri="{FF2B5EF4-FFF2-40B4-BE49-F238E27FC236}">
                    <a16:creationId xmlns:a16="http://schemas.microsoft.com/office/drawing/2014/main" id="{7C8DA28E-C50C-C134-C6A3-C363374B6877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1" name="椭圆 370">
                <a:extLst>
                  <a:ext uri="{FF2B5EF4-FFF2-40B4-BE49-F238E27FC236}">
                    <a16:creationId xmlns:a16="http://schemas.microsoft.com/office/drawing/2014/main" id="{D631A1BB-2D55-1B41-5C4A-B8B3A148815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2" name="椭圆 371">
                <a:extLst>
                  <a:ext uri="{FF2B5EF4-FFF2-40B4-BE49-F238E27FC236}">
                    <a16:creationId xmlns:a16="http://schemas.microsoft.com/office/drawing/2014/main" id="{FF5C1B14-936D-0AC5-0A48-0BF21E4E9960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3" name="椭圆 372">
                <a:extLst>
                  <a:ext uri="{FF2B5EF4-FFF2-40B4-BE49-F238E27FC236}">
                    <a16:creationId xmlns:a16="http://schemas.microsoft.com/office/drawing/2014/main" id="{8C9F2F00-FAD8-B8A3-AEE8-3AE4E93B3D9B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4" name="椭圆 373">
                <a:extLst>
                  <a:ext uri="{FF2B5EF4-FFF2-40B4-BE49-F238E27FC236}">
                    <a16:creationId xmlns:a16="http://schemas.microsoft.com/office/drawing/2014/main" id="{2EC39B62-BA56-BA0D-42DF-0DDE4561C2E2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5" name="椭圆 374">
                <a:extLst>
                  <a:ext uri="{FF2B5EF4-FFF2-40B4-BE49-F238E27FC236}">
                    <a16:creationId xmlns:a16="http://schemas.microsoft.com/office/drawing/2014/main" id="{D6A494C2-4D3D-DD4F-11CD-409C78CDC9A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35CBEA1A-8FD6-1696-66E3-69FD4D6AC9A1}"/>
              </a:ext>
            </a:extLst>
          </p:cNvPr>
          <p:cNvSpPr/>
          <p:nvPr/>
        </p:nvSpPr>
        <p:spPr>
          <a:xfrm rot="10800000">
            <a:off x="3449349" y="2713570"/>
            <a:ext cx="2428139" cy="2591958"/>
          </a:xfrm>
          <a:prstGeom prst="roundRect">
            <a:avLst>
              <a:gd name="adj" fmla="val 7044"/>
            </a:avLst>
          </a:prstGeom>
          <a:gradFill>
            <a:gsLst>
              <a:gs pos="12000">
                <a:srgbClr val="E8E8E8"/>
              </a:gs>
              <a:gs pos="100000">
                <a:srgbClr val="F2F2F2"/>
              </a:gs>
            </a:gsLst>
            <a:lin ang="5400000" scaled="1"/>
          </a:gradFill>
          <a:ln w="11468">
            <a:noFill/>
          </a:ln>
          <a:effectLst>
            <a:outerShdw blurRad="215900" dist="165100" dir="5400000" sx="97000" sy="97000" algn="t" rotWithShape="0">
              <a:srgbClr val="413B33">
                <a:alpha val="2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1F7DF93-F7EC-6090-7CBC-C7E93C0F8FC9}"/>
              </a:ext>
            </a:extLst>
          </p:cNvPr>
          <p:cNvSpPr/>
          <p:nvPr/>
        </p:nvSpPr>
        <p:spPr>
          <a:xfrm>
            <a:off x="3449350" y="2713570"/>
            <a:ext cx="2441749" cy="2606311"/>
          </a:xfrm>
          <a:custGeom>
            <a:avLst/>
            <a:gdLst>
              <a:gd name="connsiteX0" fmla="*/ 3132868 w 3257550"/>
              <a:gd name="connsiteY0" fmla="*/ 0 h 2028825"/>
              <a:gd name="connsiteX1" fmla="*/ 124778 w 3257550"/>
              <a:gd name="connsiteY1" fmla="*/ 0 h 2028825"/>
              <a:gd name="connsiteX2" fmla="*/ 0 w 3257550"/>
              <a:gd name="connsiteY2" fmla="*/ 124778 h 2028825"/>
              <a:gd name="connsiteX3" fmla="*/ 0 w 3257550"/>
              <a:gd name="connsiteY3" fmla="*/ 1904048 h 2028825"/>
              <a:gd name="connsiteX4" fmla="*/ 116396 w 3257550"/>
              <a:gd name="connsiteY4" fmla="*/ 2028444 h 2028825"/>
              <a:gd name="connsiteX5" fmla="*/ 124778 w 3257550"/>
              <a:gd name="connsiteY5" fmla="*/ 2028825 h 2028825"/>
              <a:gd name="connsiteX6" fmla="*/ 873600 w 3257550"/>
              <a:gd name="connsiteY6" fmla="*/ 2028825 h 2028825"/>
              <a:gd name="connsiteX7" fmla="*/ 873600 w 3257550"/>
              <a:gd name="connsiteY7" fmla="*/ 2009775 h 2028825"/>
              <a:gd name="connsiteX8" fmla="*/ 124778 w 3257550"/>
              <a:gd name="connsiteY8" fmla="*/ 2009775 h 2028825"/>
              <a:gd name="connsiteX9" fmla="*/ 116396 w 3257550"/>
              <a:gd name="connsiteY9" fmla="*/ 2009394 h 2028825"/>
              <a:gd name="connsiteX10" fmla="*/ 19050 w 3257550"/>
              <a:gd name="connsiteY10" fmla="*/ 1904048 h 2028825"/>
              <a:gd name="connsiteX11" fmla="*/ 19050 w 3257550"/>
              <a:gd name="connsiteY11" fmla="*/ 124682 h 2028825"/>
              <a:gd name="connsiteX12" fmla="*/ 124682 w 3257550"/>
              <a:gd name="connsiteY12" fmla="*/ 19050 h 2028825"/>
              <a:gd name="connsiteX13" fmla="*/ 3132868 w 3257550"/>
              <a:gd name="connsiteY13" fmla="*/ 19050 h 2028825"/>
              <a:gd name="connsiteX14" fmla="*/ 3238500 w 3257550"/>
              <a:gd name="connsiteY14" fmla="*/ 124683 h 2028825"/>
              <a:gd name="connsiteX15" fmla="*/ 3238500 w 3257550"/>
              <a:gd name="connsiteY15" fmla="*/ 1478471 h 2028825"/>
              <a:gd name="connsiteX16" fmla="*/ 2707196 w 3257550"/>
              <a:gd name="connsiteY16" fmla="*/ 2009775 h 2028825"/>
              <a:gd name="connsiteX17" fmla="*/ 2707196 w 3257550"/>
              <a:gd name="connsiteY17" fmla="*/ 2009775 h 2028825"/>
              <a:gd name="connsiteX18" fmla="*/ 2707196 w 3257550"/>
              <a:gd name="connsiteY18" fmla="*/ 2028825 h 2028825"/>
              <a:gd name="connsiteX19" fmla="*/ 3132868 w 3257550"/>
              <a:gd name="connsiteY19" fmla="*/ 2028825 h 2028825"/>
              <a:gd name="connsiteX20" fmla="*/ 3257550 w 3257550"/>
              <a:gd name="connsiteY20" fmla="*/ 1904143 h 2028825"/>
              <a:gd name="connsiteX21" fmla="*/ 3257550 w 3257550"/>
              <a:gd name="connsiteY21" fmla="*/ 124682 h 2028825"/>
              <a:gd name="connsiteX22" fmla="*/ 3132868 w 3257550"/>
              <a:gd name="connsiteY22" fmla="*/ 0 h 202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57550" h="2028825">
                <a:moveTo>
                  <a:pt x="3132868" y="0"/>
                </a:moveTo>
                <a:lnTo>
                  <a:pt x="124778" y="0"/>
                </a:lnTo>
                <a:cubicBezTo>
                  <a:pt x="55865" y="0"/>
                  <a:pt x="0" y="55865"/>
                  <a:pt x="0" y="124778"/>
                </a:cubicBezTo>
                <a:lnTo>
                  <a:pt x="0" y="1904048"/>
                </a:lnTo>
                <a:cubicBezTo>
                  <a:pt x="0" y="1969961"/>
                  <a:pt x="51529" y="2024253"/>
                  <a:pt x="116396" y="2028444"/>
                </a:cubicBezTo>
                <a:cubicBezTo>
                  <a:pt x="119158" y="2028730"/>
                  <a:pt x="121920" y="2028825"/>
                  <a:pt x="124778" y="2028825"/>
                </a:cubicBezTo>
                <a:lnTo>
                  <a:pt x="873600" y="2028825"/>
                </a:lnTo>
                <a:lnTo>
                  <a:pt x="873600" y="2009775"/>
                </a:lnTo>
                <a:lnTo>
                  <a:pt x="124778" y="2009775"/>
                </a:lnTo>
                <a:cubicBezTo>
                  <a:pt x="121920" y="2009775"/>
                  <a:pt x="119158" y="2009680"/>
                  <a:pt x="116396" y="2009394"/>
                </a:cubicBezTo>
                <a:cubicBezTo>
                  <a:pt x="62008" y="2005108"/>
                  <a:pt x="19050" y="1959483"/>
                  <a:pt x="19050" y="1904048"/>
                </a:cubicBezTo>
                <a:lnTo>
                  <a:pt x="19050" y="124682"/>
                </a:lnTo>
                <a:cubicBezTo>
                  <a:pt x="19050" y="66343"/>
                  <a:pt x="66343" y="19050"/>
                  <a:pt x="124682" y="19050"/>
                </a:cubicBezTo>
                <a:lnTo>
                  <a:pt x="3132868" y="19050"/>
                </a:lnTo>
                <a:cubicBezTo>
                  <a:pt x="3191209" y="19050"/>
                  <a:pt x="3238500" y="66344"/>
                  <a:pt x="3238500" y="124683"/>
                </a:cubicBezTo>
                <a:lnTo>
                  <a:pt x="3238500" y="1478471"/>
                </a:lnTo>
                <a:cubicBezTo>
                  <a:pt x="3238500" y="1771898"/>
                  <a:pt x="3000623" y="2009775"/>
                  <a:pt x="2707196" y="2009775"/>
                </a:cubicBezTo>
                <a:lnTo>
                  <a:pt x="2707196" y="2009775"/>
                </a:lnTo>
                <a:lnTo>
                  <a:pt x="2707196" y="2028825"/>
                </a:lnTo>
                <a:lnTo>
                  <a:pt x="3132868" y="2028825"/>
                </a:lnTo>
                <a:cubicBezTo>
                  <a:pt x="3201724" y="2028825"/>
                  <a:pt x="3257550" y="1972999"/>
                  <a:pt x="3257550" y="1904143"/>
                </a:cubicBezTo>
                <a:lnTo>
                  <a:pt x="3257550" y="124682"/>
                </a:lnTo>
                <a:cubicBezTo>
                  <a:pt x="3257550" y="55822"/>
                  <a:pt x="3201724" y="0"/>
                  <a:pt x="3132868" y="0"/>
                </a:cubicBezTo>
                <a:close/>
              </a:path>
            </a:pathLst>
          </a:custGeom>
          <a:gradFill flip="none" rotWithShape="1">
            <a:gsLst>
              <a:gs pos="6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90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CECCD164-0983-5459-9B89-5CE392F73AAF}"/>
              </a:ext>
            </a:extLst>
          </p:cNvPr>
          <p:cNvSpPr txBox="1"/>
          <p:nvPr/>
        </p:nvSpPr>
        <p:spPr>
          <a:xfrm>
            <a:off x="3780414" y="4441763"/>
            <a:ext cx="17524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18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主题&amp;立意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47273059-D77C-C9E5-9190-A500611D6857}"/>
              </a:ext>
            </a:extLst>
          </p:cNvPr>
          <p:cNvSpPr txBox="1"/>
          <p:nvPr/>
        </p:nvSpPr>
        <p:spPr>
          <a:xfrm>
            <a:off x="4080976" y="3277381"/>
            <a:ext cx="112082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accent2"/>
                </a:solidFill>
                <a:latin typeface="+mj-lt"/>
                <a:ea typeface="+mj-ea"/>
              </a:rPr>
              <a:t>02</a:t>
            </a:r>
            <a:endParaRPr lang="zh-CN" altLang="en-US" sz="6000" dirty="0">
              <a:solidFill>
                <a:schemeClr val="accent2"/>
              </a:solidFill>
              <a:latin typeface="+mj-lt"/>
              <a:ea typeface="+mj-ea"/>
            </a:endParaRPr>
          </a:p>
        </p:txBody>
      </p:sp>
      <p:sp>
        <p:nvSpPr>
          <p:cNvPr id="350" name="矩形: 圆角 349">
            <a:extLst>
              <a:ext uri="{FF2B5EF4-FFF2-40B4-BE49-F238E27FC236}">
                <a16:creationId xmlns:a16="http://schemas.microsoft.com/office/drawing/2014/main" id="{1C33F6B0-437C-DDBA-48FE-C0DBC1C90C98}"/>
              </a:ext>
            </a:extLst>
          </p:cNvPr>
          <p:cNvSpPr/>
          <p:nvPr/>
        </p:nvSpPr>
        <p:spPr>
          <a:xfrm rot="10800000">
            <a:off x="6300903" y="2713570"/>
            <a:ext cx="2428139" cy="2591958"/>
          </a:xfrm>
          <a:prstGeom prst="roundRect">
            <a:avLst>
              <a:gd name="adj" fmla="val 7044"/>
            </a:avLst>
          </a:prstGeom>
          <a:gradFill>
            <a:gsLst>
              <a:gs pos="12000">
                <a:srgbClr val="E8E8E8"/>
              </a:gs>
              <a:gs pos="100000">
                <a:srgbClr val="F2F2F2"/>
              </a:gs>
            </a:gsLst>
            <a:lin ang="5400000" scaled="1"/>
          </a:gradFill>
          <a:ln w="11468">
            <a:noFill/>
          </a:ln>
          <a:effectLst>
            <a:outerShdw blurRad="215900" dist="165100" dir="5400000" sx="97000" sy="97000" algn="t" rotWithShape="0">
              <a:srgbClr val="413B33">
                <a:alpha val="2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351" name="任意多边形: 形状 350">
            <a:extLst>
              <a:ext uri="{FF2B5EF4-FFF2-40B4-BE49-F238E27FC236}">
                <a16:creationId xmlns:a16="http://schemas.microsoft.com/office/drawing/2014/main" id="{AAEA44A5-C3BF-03D9-4E57-D88D0BB41E3A}"/>
              </a:ext>
            </a:extLst>
          </p:cNvPr>
          <p:cNvSpPr/>
          <p:nvPr/>
        </p:nvSpPr>
        <p:spPr>
          <a:xfrm>
            <a:off x="6300904" y="2713570"/>
            <a:ext cx="2441749" cy="2606311"/>
          </a:xfrm>
          <a:custGeom>
            <a:avLst/>
            <a:gdLst>
              <a:gd name="connsiteX0" fmla="*/ 3132868 w 3257550"/>
              <a:gd name="connsiteY0" fmla="*/ 0 h 2028825"/>
              <a:gd name="connsiteX1" fmla="*/ 124778 w 3257550"/>
              <a:gd name="connsiteY1" fmla="*/ 0 h 2028825"/>
              <a:gd name="connsiteX2" fmla="*/ 0 w 3257550"/>
              <a:gd name="connsiteY2" fmla="*/ 124778 h 2028825"/>
              <a:gd name="connsiteX3" fmla="*/ 0 w 3257550"/>
              <a:gd name="connsiteY3" fmla="*/ 1904048 h 2028825"/>
              <a:gd name="connsiteX4" fmla="*/ 116396 w 3257550"/>
              <a:gd name="connsiteY4" fmla="*/ 2028444 h 2028825"/>
              <a:gd name="connsiteX5" fmla="*/ 124778 w 3257550"/>
              <a:gd name="connsiteY5" fmla="*/ 2028825 h 2028825"/>
              <a:gd name="connsiteX6" fmla="*/ 873600 w 3257550"/>
              <a:gd name="connsiteY6" fmla="*/ 2028825 h 2028825"/>
              <a:gd name="connsiteX7" fmla="*/ 873600 w 3257550"/>
              <a:gd name="connsiteY7" fmla="*/ 2009775 h 2028825"/>
              <a:gd name="connsiteX8" fmla="*/ 124778 w 3257550"/>
              <a:gd name="connsiteY8" fmla="*/ 2009775 h 2028825"/>
              <a:gd name="connsiteX9" fmla="*/ 116396 w 3257550"/>
              <a:gd name="connsiteY9" fmla="*/ 2009394 h 2028825"/>
              <a:gd name="connsiteX10" fmla="*/ 19050 w 3257550"/>
              <a:gd name="connsiteY10" fmla="*/ 1904048 h 2028825"/>
              <a:gd name="connsiteX11" fmla="*/ 19050 w 3257550"/>
              <a:gd name="connsiteY11" fmla="*/ 124682 h 2028825"/>
              <a:gd name="connsiteX12" fmla="*/ 124682 w 3257550"/>
              <a:gd name="connsiteY12" fmla="*/ 19050 h 2028825"/>
              <a:gd name="connsiteX13" fmla="*/ 3132868 w 3257550"/>
              <a:gd name="connsiteY13" fmla="*/ 19050 h 2028825"/>
              <a:gd name="connsiteX14" fmla="*/ 3238500 w 3257550"/>
              <a:gd name="connsiteY14" fmla="*/ 124683 h 2028825"/>
              <a:gd name="connsiteX15" fmla="*/ 3238500 w 3257550"/>
              <a:gd name="connsiteY15" fmla="*/ 1478471 h 2028825"/>
              <a:gd name="connsiteX16" fmla="*/ 2707196 w 3257550"/>
              <a:gd name="connsiteY16" fmla="*/ 2009775 h 2028825"/>
              <a:gd name="connsiteX17" fmla="*/ 2707196 w 3257550"/>
              <a:gd name="connsiteY17" fmla="*/ 2009775 h 2028825"/>
              <a:gd name="connsiteX18" fmla="*/ 2707196 w 3257550"/>
              <a:gd name="connsiteY18" fmla="*/ 2028825 h 2028825"/>
              <a:gd name="connsiteX19" fmla="*/ 3132868 w 3257550"/>
              <a:gd name="connsiteY19" fmla="*/ 2028825 h 2028825"/>
              <a:gd name="connsiteX20" fmla="*/ 3257550 w 3257550"/>
              <a:gd name="connsiteY20" fmla="*/ 1904143 h 2028825"/>
              <a:gd name="connsiteX21" fmla="*/ 3257550 w 3257550"/>
              <a:gd name="connsiteY21" fmla="*/ 124682 h 2028825"/>
              <a:gd name="connsiteX22" fmla="*/ 3132868 w 3257550"/>
              <a:gd name="connsiteY22" fmla="*/ 0 h 202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57550" h="2028825">
                <a:moveTo>
                  <a:pt x="3132868" y="0"/>
                </a:moveTo>
                <a:lnTo>
                  <a:pt x="124778" y="0"/>
                </a:lnTo>
                <a:cubicBezTo>
                  <a:pt x="55865" y="0"/>
                  <a:pt x="0" y="55865"/>
                  <a:pt x="0" y="124778"/>
                </a:cubicBezTo>
                <a:lnTo>
                  <a:pt x="0" y="1904048"/>
                </a:lnTo>
                <a:cubicBezTo>
                  <a:pt x="0" y="1969961"/>
                  <a:pt x="51529" y="2024253"/>
                  <a:pt x="116396" y="2028444"/>
                </a:cubicBezTo>
                <a:cubicBezTo>
                  <a:pt x="119158" y="2028730"/>
                  <a:pt x="121920" y="2028825"/>
                  <a:pt x="124778" y="2028825"/>
                </a:cubicBezTo>
                <a:lnTo>
                  <a:pt x="873600" y="2028825"/>
                </a:lnTo>
                <a:lnTo>
                  <a:pt x="873600" y="2009775"/>
                </a:lnTo>
                <a:lnTo>
                  <a:pt x="124778" y="2009775"/>
                </a:lnTo>
                <a:cubicBezTo>
                  <a:pt x="121920" y="2009775"/>
                  <a:pt x="119158" y="2009680"/>
                  <a:pt x="116396" y="2009394"/>
                </a:cubicBezTo>
                <a:cubicBezTo>
                  <a:pt x="62008" y="2005108"/>
                  <a:pt x="19050" y="1959483"/>
                  <a:pt x="19050" y="1904048"/>
                </a:cubicBezTo>
                <a:lnTo>
                  <a:pt x="19050" y="124682"/>
                </a:lnTo>
                <a:cubicBezTo>
                  <a:pt x="19050" y="66343"/>
                  <a:pt x="66343" y="19050"/>
                  <a:pt x="124682" y="19050"/>
                </a:cubicBezTo>
                <a:lnTo>
                  <a:pt x="3132868" y="19050"/>
                </a:lnTo>
                <a:cubicBezTo>
                  <a:pt x="3191209" y="19050"/>
                  <a:pt x="3238500" y="66344"/>
                  <a:pt x="3238500" y="124683"/>
                </a:cubicBezTo>
                <a:lnTo>
                  <a:pt x="3238500" y="1478471"/>
                </a:lnTo>
                <a:cubicBezTo>
                  <a:pt x="3238500" y="1771898"/>
                  <a:pt x="3000623" y="2009775"/>
                  <a:pt x="2707196" y="2009775"/>
                </a:cubicBezTo>
                <a:lnTo>
                  <a:pt x="2707196" y="2009775"/>
                </a:lnTo>
                <a:lnTo>
                  <a:pt x="2707196" y="2028825"/>
                </a:lnTo>
                <a:lnTo>
                  <a:pt x="3132868" y="2028825"/>
                </a:lnTo>
                <a:cubicBezTo>
                  <a:pt x="3201724" y="2028825"/>
                  <a:pt x="3257550" y="1972999"/>
                  <a:pt x="3257550" y="1904143"/>
                </a:cubicBezTo>
                <a:lnTo>
                  <a:pt x="3257550" y="124682"/>
                </a:lnTo>
                <a:cubicBezTo>
                  <a:pt x="3257550" y="55822"/>
                  <a:pt x="3201724" y="0"/>
                  <a:pt x="3132868" y="0"/>
                </a:cubicBezTo>
                <a:close/>
              </a:path>
            </a:pathLst>
          </a:custGeom>
          <a:gradFill flip="none" rotWithShape="1">
            <a:gsLst>
              <a:gs pos="6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90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5D78916-B844-CF46-5BE4-4B077DAA6B32}"/>
              </a:ext>
            </a:extLst>
          </p:cNvPr>
          <p:cNvSpPr txBox="1"/>
          <p:nvPr/>
        </p:nvSpPr>
        <p:spPr>
          <a:xfrm>
            <a:off x="6613137" y="4441763"/>
            <a:ext cx="17524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18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视觉&amp;布置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77EE8432-A663-B55C-573E-F6E092A183FB}"/>
              </a:ext>
            </a:extLst>
          </p:cNvPr>
          <p:cNvSpPr txBox="1"/>
          <p:nvPr/>
        </p:nvSpPr>
        <p:spPr>
          <a:xfrm>
            <a:off x="6913699" y="3277381"/>
            <a:ext cx="112082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accent2"/>
                </a:solidFill>
                <a:latin typeface="+mj-lt"/>
                <a:ea typeface="+mj-ea"/>
              </a:rPr>
              <a:t>03</a:t>
            </a:r>
            <a:endParaRPr lang="zh-CN" altLang="en-US" sz="6000" dirty="0">
              <a:solidFill>
                <a:schemeClr val="accent2"/>
              </a:solidFill>
              <a:latin typeface="+mj-lt"/>
              <a:ea typeface="+mj-ea"/>
            </a:endParaRPr>
          </a:p>
        </p:txBody>
      </p:sp>
      <p:sp>
        <p:nvSpPr>
          <p:cNvPr id="353" name="矩形: 圆角 352">
            <a:extLst>
              <a:ext uri="{FF2B5EF4-FFF2-40B4-BE49-F238E27FC236}">
                <a16:creationId xmlns:a16="http://schemas.microsoft.com/office/drawing/2014/main" id="{B2EEE494-525A-F9F4-7178-00D5A9F9C0EE}"/>
              </a:ext>
            </a:extLst>
          </p:cNvPr>
          <p:cNvSpPr/>
          <p:nvPr/>
        </p:nvSpPr>
        <p:spPr>
          <a:xfrm rot="10800000">
            <a:off x="9152456" y="2713570"/>
            <a:ext cx="2428139" cy="2591958"/>
          </a:xfrm>
          <a:prstGeom prst="roundRect">
            <a:avLst>
              <a:gd name="adj" fmla="val 7044"/>
            </a:avLst>
          </a:prstGeom>
          <a:gradFill>
            <a:gsLst>
              <a:gs pos="12000">
                <a:srgbClr val="E8E8E8"/>
              </a:gs>
              <a:gs pos="100000">
                <a:srgbClr val="F2F2F2"/>
              </a:gs>
            </a:gsLst>
            <a:lin ang="5400000" scaled="1"/>
          </a:gradFill>
          <a:ln w="11468">
            <a:noFill/>
          </a:ln>
          <a:effectLst>
            <a:outerShdw blurRad="215900" dist="165100" dir="5400000" sx="97000" sy="97000" algn="t" rotWithShape="0">
              <a:srgbClr val="413B33">
                <a:alpha val="2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88DE2B80-6144-D295-0AA5-C4958B7E8733}"/>
              </a:ext>
            </a:extLst>
          </p:cNvPr>
          <p:cNvSpPr/>
          <p:nvPr/>
        </p:nvSpPr>
        <p:spPr>
          <a:xfrm>
            <a:off x="9152457" y="2713570"/>
            <a:ext cx="2441749" cy="2606311"/>
          </a:xfrm>
          <a:custGeom>
            <a:avLst/>
            <a:gdLst>
              <a:gd name="connsiteX0" fmla="*/ 3132868 w 3257550"/>
              <a:gd name="connsiteY0" fmla="*/ 0 h 2028825"/>
              <a:gd name="connsiteX1" fmla="*/ 124778 w 3257550"/>
              <a:gd name="connsiteY1" fmla="*/ 0 h 2028825"/>
              <a:gd name="connsiteX2" fmla="*/ 0 w 3257550"/>
              <a:gd name="connsiteY2" fmla="*/ 124778 h 2028825"/>
              <a:gd name="connsiteX3" fmla="*/ 0 w 3257550"/>
              <a:gd name="connsiteY3" fmla="*/ 1904048 h 2028825"/>
              <a:gd name="connsiteX4" fmla="*/ 116396 w 3257550"/>
              <a:gd name="connsiteY4" fmla="*/ 2028444 h 2028825"/>
              <a:gd name="connsiteX5" fmla="*/ 124778 w 3257550"/>
              <a:gd name="connsiteY5" fmla="*/ 2028825 h 2028825"/>
              <a:gd name="connsiteX6" fmla="*/ 873600 w 3257550"/>
              <a:gd name="connsiteY6" fmla="*/ 2028825 h 2028825"/>
              <a:gd name="connsiteX7" fmla="*/ 873600 w 3257550"/>
              <a:gd name="connsiteY7" fmla="*/ 2009775 h 2028825"/>
              <a:gd name="connsiteX8" fmla="*/ 124778 w 3257550"/>
              <a:gd name="connsiteY8" fmla="*/ 2009775 h 2028825"/>
              <a:gd name="connsiteX9" fmla="*/ 116396 w 3257550"/>
              <a:gd name="connsiteY9" fmla="*/ 2009394 h 2028825"/>
              <a:gd name="connsiteX10" fmla="*/ 19050 w 3257550"/>
              <a:gd name="connsiteY10" fmla="*/ 1904048 h 2028825"/>
              <a:gd name="connsiteX11" fmla="*/ 19050 w 3257550"/>
              <a:gd name="connsiteY11" fmla="*/ 124682 h 2028825"/>
              <a:gd name="connsiteX12" fmla="*/ 124682 w 3257550"/>
              <a:gd name="connsiteY12" fmla="*/ 19050 h 2028825"/>
              <a:gd name="connsiteX13" fmla="*/ 3132868 w 3257550"/>
              <a:gd name="connsiteY13" fmla="*/ 19050 h 2028825"/>
              <a:gd name="connsiteX14" fmla="*/ 3238500 w 3257550"/>
              <a:gd name="connsiteY14" fmla="*/ 124683 h 2028825"/>
              <a:gd name="connsiteX15" fmla="*/ 3238500 w 3257550"/>
              <a:gd name="connsiteY15" fmla="*/ 1478471 h 2028825"/>
              <a:gd name="connsiteX16" fmla="*/ 2707196 w 3257550"/>
              <a:gd name="connsiteY16" fmla="*/ 2009775 h 2028825"/>
              <a:gd name="connsiteX17" fmla="*/ 2707196 w 3257550"/>
              <a:gd name="connsiteY17" fmla="*/ 2009775 h 2028825"/>
              <a:gd name="connsiteX18" fmla="*/ 2707196 w 3257550"/>
              <a:gd name="connsiteY18" fmla="*/ 2028825 h 2028825"/>
              <a:gd name="connsiteX19" fmla="*/ 3132868 w 3257550"/>
              <a:gd name="connsiteY19" fmla="*/ 2028825 h 2028825"/>
              <a:gd name="connsiteX20" fmla="*/ 3257550 w 3257550"/>
              <a:gd name="connsiteY20" fmla="*/ 1904143 h 2028825"/>
              <a:gd name="connsiteX21" fmla="*/ 3257550 w 3257550"/>
              <a:gd name="connsiteY21" fmla="*/ 124682 h 2028825"/>
              <a:gd name="connsiteX22" fmla="*/ 3132868 w 3257550"/>
              <a:gd name="connsiteY22" fmla="*/ 0 h 202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57550" h="2028825">
                <a:moveTo>
                  <a:pt x="3132868" y="0"/>
                </a:moveTo>
                <a:lnTo>
                  <a:pt x="124778" y="0"/>
                </a:lnTo>
                <a:cubicBezTo>
                  <a:pt x="55865" y="0"/>
                  <a:pt x="0" y="55865"/>
                  <a:pt x="0" y="124778"/>
                </a:cubicBezTo>
                <a:lnTo>
                  <a:pt x="0" y="1904048"/>
                </a:lnTo>
                <a:cubicBezTo>
                  <a:pt x="0" y="1969961"/>
                  <a:pt x="51529" y="2024253"/>
                  <a:pt x="116396" y="2028444"/>
                </a:cubicBezTo>
                <a:cubicBezTo>
                  <a:pt x="119158" y="2028730"/>
                  <a:pt x="121920" y="2028825"/>
                  <a:pt x="124778" y="2028825"/>
                </a:cubicBezTo>
                <a:lnTo>
                  <a:pt x="873600" y="2028825"/>
                </a:lnTo>
                <a:lnTo>
                  <a:pt x="873600" y="2009775"/>
                </a:lnTo>
                <a:lnTo>
                  <a:pt x="124778" y="2009775"/>
                </a:lnTo>
                <a:cubicBezTo>
                  <a:pt x="121920" y="2009775"/>
                  <a:pt x="119158" y="2009680"/>
                  <a:pt x="116396" y="2009394"/>
                </a:cubicBezTo>
                <a:cubicBezTo>
                  <a:pt x="62008" y="2005108"/>
                  <a:pt x="19050" y="1959483"/>
                  <a:pt x="19050" y="1904048"/>
                </a:cubicBezTo>
                <a:lnTo>
                  <a:pt x="19050" y="124682"/>
                </a:lnTo>
                <a:cubicBezTo>
                  <a:pt x="19050" y="66343"/>
                  <a:pt x="66343" y="19050"/>
                  <a:pt x="124682" y="19050"/>
                </a:cubicBezTo>
                <a:lnTo>
                  <a:pt x="3132868" y="19050"/>
                </a:lnTo>
                <a:cubicBezTo>
                  <a:pt x="3191209" y="19050"/>
                  <a:pt x="3238500" y="66344"/>
                  <a:pt x="3238500" y="124683"/>
                </a:cubicBezTo>
                <a:lnTo>
                  <a:pt x="3238500" y="1478471"/>
                </a:lnTo>
                <a:cubicBezTo>
                  <a:pt x="3238500" y="1771898"/>
                  <a:pt x="3000623" y="2009775"/>
                  <a:pt x="2707196" y="2009775"/>
                </a:cubicBezTo>
                <a:lnTo>
                  <a:pt x="2707196" y="2009775"/>
                </a:lnTo>
                <a:lnTo>
                  <a:pt x="2707196" y="2028825"/>
                </a:lnTo>
                <a:lnTo>
                  <a:pt x="3132868" y="2028825"/>
                </a:lnTo>
                <a:cubicBezTo>
                  <a:pt x="3201724" y="2028825"/>
                  <a:pt x="3257550" y="1972999"/>
                  <a:pt x="3257550" y="1904143"/>
                </a:cubicBezTo>
                <a:lnTo>
                  <a:pt x="3257550" y="124682"/>
                </a:lnTo>
                <a:cubicBezTo>
                  <a:pt x="3257550" y="55822"/>
                  <a:pt x="3201724" y="0"/>
                  <a:pt x="3132868" y="0"/>
                </a:cubicBezTo>
                <a:close/>
              </a:path>
            </a:pathLst>
          </a:custGeom>
          <a:gradFill flip="none" rotWithShape="1">
            <a:gsLst>
              <a:gs pos="6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90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0DACA61C-5635-F0B0-5C10-FA964BD4E0EB}"/>
              </a:ext>
            </a:extLst>
          </p:cNvPr>
          <p:cNvSpPr txBox="1"/>
          <p:nvPr/>
        </p:nvSpPr>
        <p:spPr>
          <a:xfrm>
            <a:off x="9510739" y="4441763"/>
            <a:ext cx="17524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18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商品&amp;规划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1F56F105-833C-1863-1309-FF7F5A67C435}"/>
              </a:ext>
            </a:extLst>
          </p:cNvPr>
          <p:cNvSpPr txBox="1"/>
          <p:nvPr/>
        </p:nvSpPr>
        <p:spPr>
          <a:xfrm>
            <a:off x="9811301" y="3277381"/>
            <a:ext cx="112082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accent2"/>
                </a:solidFill>
                <a:latin typeface="+mj-lt"/>
                <a:ea typeface="+mj-ea"/>
              </a:rPr>
              <a:t>04</a:t>
            </a:r>
            <a:endParaRPr lang="zh-CN" altLang="en-US" sz="6000" dirty="0">
              <a:solidFill>
                <a:schemeClr val="accent2"/>
              </a:solidFill>
              <a:latin typeface="+mj-lt"/>
              <a:ea typeface="+mj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A7590FC-84F6-AC32-3163-8B57E0D9C156}"/>
              </a:ext>
            </a:extLst>
          </p:cNvPr>
          <p:cNvSpPr/>
          <p:nvPr/>
        </p:nvSpPr>
        <p:spPr>
          <a:xfrm rot="10800000">
            <a:off x="597795" y="2713570"/>
            <a:ext cx="2428139" cy="2591958"/>
          </a:xfrm>
          <a:prstGeom prst="roundRect">
            <a:avLst>
              <a:gd name="adj" fmla="val 7044"/>
            </a:avLst>
          </a:prstGeom>
          <a:gradFill>
            <a:gsLst>
              <a:gs pos="12000">
                <a:srgbClr val="E8E8E8"/>
              </a:gs>
              <a:gs pos="100000">
                <a:srgbClr val="F2F2F2"/>
              </a:gs>
            </a:gsLst>
            <a:lin ang="5400000" scaled="1"/>
          </a:gradFill>
          <a:ln w="11468">
            <a:noFill/>
          </a:ln>
          <a:effectLst>
            <a:outerShdw blurRad="215900" dist="165100" dir="5400000" sx="97000" sy="97000" algn="t" rotWithShape="0">
              <a:srgbClr val="413B33">
                <a:alpha val="2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6A087D2-BD69-F32C-0419-535F7CF2CCFD}"/>
              </a:ext>
            </a:extLst>
          </p:cNvPr>
          <p:cNvSpPr/>
          <p:nvPr/>
        </p:nvSpPr>
        <p:spPr>
          <a:xfrm>
            <a:off x="597796" y="2713570"/>
            <a:ext cx="2441749" cy="2606311"/>
          </a:xfrm>
          <a:custGeom>
            <a:avLst/>
            <a:gdLst>
              <a:gd name="connsiteX0" fmla="*/ 3132868 w 3257550"/>
              <a:gd name="connsiteY0" fmla="*/ 0 h 2028825"/>
              <a:gd name="connsiteX1" fmla="*/ 124778 w 3257550"/>
              <a:gd name="connsiteY1" fmla="*/ 0 h 2028825"/>
              <a:gd name="connsiteX2" fmla="*/ 0 w 3257550"/>
              <a:gd name="connsiteY2" fmla="*/ 124778 h 2028825"/>
              <a:gd name="connsiteX3" fmla="*/ 0 w 3257550"/>
              <a:gd name="connsiteY3" fmla="*/ 1904048 h 2028825"/>
              <a:gd name="connsiteX4" fmla="*/ 116396 w 3257550"/>
              <a:gd name="connsiteY4" fmla="*/ 2028444 h 2028825"/>
              <a:gd name="connsiteX5" fmla="*/ 124778 w 3257550"/>
              <a:gd name="connsiteY5" fmla="*/ 2028825 h 2028825"/>
              <a:gd name="connsiteX6" fmla="*/ 873600 w 3257550"/>
              <a:gd name="connsiteY6" fmla="*/ 2028825 h 2028825"/>
              <a:gd name="connsiteX7" fmla="*/ 873600 w 3257550"/>
              <a:gd name="connsiteY7" fmla="*/ 2009775 h 2028825"/>
              <a:gd name="connsiteX8" fmla="*/ 124778 w 3257550"/>
              <a:gd name="connsiteY8" fmla="*/ 2009775 h 2028825"/>
              <a:gd name="connsiteX9" fmla="*/ 116396 w 3257550"/>
              <a:gd name="connsiteY9" fmla="*/ 2009394 h 2028825"/>
              <a:gd name="connsiteX10" fmla="*/ 19050 w 3257550"/>
              <a:gd name="connsiteY10" fmla="*/ 1904048 h 2028825"/>
              <a:gd name="connsiteX11" fmla="*/ 19050 w 3257550"/>
              <a:gd name="connsiteY11" fmla="*/ 124682 h 2028825"/>
              <a:gd name="connsiteX12" fmla="*/ 124682 w 3257550"/>
              <a:gd name="connsiteY12" fmla="*/ 19050 h 2028825"/>
              <a:gd name="connsiteX13" fmla="*/ 3132868 w 3257550"/>
              <a:gd name="connsiteY13" fmla="*/ 19050 h 2028825"/>
              <a:gd name="connsiteX14" fmla="*/ 3238500 w 3257550"/>
              <a:gd name="connsiteY14" fmla="*/ 124683 h 2028825"/>
              <a:gd name="connsiteX15" fmla="*/ 3238500 w 3257550"/>
              <a:gd name="connsiteY15" fmla="*/ 1478471 h 2028825"/>
              <a:gd name="connsiteX16" fmla="*/ 2707196 w 3257550"/>
              <a:gd name="connsiteY16" fmla="*/ 2009775 h 2028825"/>
              <a:gd name="connsiteX17" fmla="*/ 2707196 w 3257550"/>
              <a:gd name="connsiteY17" fmla="*/ 2009775 h 2028825"/>
              <a:gd name="connsiteX18" fmla="*/ 2707196 w 3257550"/>
              <a:gd name="connsiteY18" fmla="*/ 2028825 h 2028825"/>
              <a:gd name="connsiteX19" fmla="*/ 3132868 w 3257550"/>
              <a:gd name="connsiteY19" fmla="*/ 2028825 h 2028825"/>
              <a:gd name="connsiteX20" fmla="*/ 3257550 w 3257550"/>
              <a:gd name="connsiteY20" fmla="*/ 1904143 h 2028825"/>
              <a:gd name="connsiteX21" fmla="*/ 3257550 w 3257550"/>
              <a:gd name="connsiteY21" fmla="*/ 124682 h 2028825"/>
              <a:gd name="connsiteX22" fmla="*/ 3132868 w 3257550"/>
              <a:gd name="connsiteY22" fmla="*/ 0 h 2028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57550" h="2028825">
                <a:moveTo>
                  <a:pt x="3132868" y="0"/>
                </a:moveTo>
                <a:lnTo>
                  <a:pt x="124778" y="0"/>
                </a:lnTo>
                <a:cubicBezTo>
                  <a:pt x="55865" y="0"/>
                  <a:pt x="0" y="55865"/>
                  <a:pt x="0" y="124778"/>
                </a:cubicBezTo>
                <a:lnTo>
                  <a:pt x="0" y="1904048"/>
                </a:lnTo>
                <a:cubicBezTo>
                  <a:pt x="0" y="1969961"/>
                  <a:pt x="51529" y="2024253"/>
                  <a:pt x="116396" y="2028444"/>
                </a:cubicBezTo>
                <a:cubicBezTo>
                  <a:pt x="119158" y="2028730"/>
                  <a:pt x="121920" y="2028825"/>
                  <a:pt x="124778" y="2028825"/>
                </a:cubicBezTo>
                <a:lnTo>
                  <a:pt x="873600" y="2028825"/>
                </a:lnTo>
                <a:lnTo>
                  <a:pt x="873600" y="2009775"/>
                </a:lnTo>
                <a:lnTo>
                  <a:pt x="124778" y="2009775"/>
                </a:lnTo>
                <a:cubicBezTo>
                  <a:pt x="121920" y="2009775"/>
                  <a:pt x="119158" y="2009680"/>
                  <a:pt x="116396" y="2009394"/>
                </a:cubicBezTo>
                <a:cubicBezTo>
                  <a:pt x="62008" y="2005108"/>
                  <a:pt x="19050" y="1959483"/>
                  <a:pt x="19050" y="1904048"/>
                </a:cubicBezTo>
                <a:lnTo>
                  <a:pt x="19050" y="124682"/>
                </a:lnTo>
                <a:cubicBezTo>
                  <a:pt x="19050" y="66343"/>
                  <a:pt x="66343" y="19050"/>
                  <a:pt x="124682" y="19050"/>
                </a:cubicBezTo>
                <a:lnTo>
                  <a:pt x="3132868" y="19050"/>
                </a:lnTo>
                <a:cubicBezTo>
                  <a:pt x="3191209" y="19050"/>
                  <a:pt x="3238500" y="66344"/>
                  <a:pt x="3238500" y="124683"/>
                </a:cubicBezTo>
                <a:lnTo>
                  <a:pt x="3238500" y="1478471"/>
                </a:lnTo>
                <a:cubicBezTo>
                  <a:pt x="3238500" y="1771898"/>
                  <a:pt x="3000623" y="2009775"/>
                  <a:pt x="2707196" y="2009775"/>
                </a:cubicBezTo>
                <a:lnTo>
                  <a:pt x="2707196" y="2009775"/>
                </a:lnTo>
                <a:lnTo>
                  <a:pt x="2707196" y="2028825"/>
                </a:lnTo>
                <a:lnTo>
                  <a:pt x="3132868" y="2028825"/>
                </a:lnTo>
                <a:cubicBezTo>
                  <a:pt x="3201724" y="2028825"/>
                  <a:pt x="3257550" y="1972999"/>
                  <a:pt x="3257550" y="1904143"/>
                </a:cubicBezTo>
                <a:lnTo>
                  <a:pt x="3257550" y="124682"/>
                </a:lnTo>
                <a:cubicBezTo>
                  <a:pt x="3257550" y="55822"/>
                  <a:pt x="3201724" y="0"/>
                  <a:pt x="3132868" y="0"/>
                </a:cubicBezTo>
                <a:close/>
              </a:path>
            </a:pathLst>
          </a:custGeom>
          <a:gradFill flip="none" rotWithShape="1">
            <a:gsLst>
              <a:gs pos="6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905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1326C5-84D7-8889-B7B6-DBD6401560EB}"/>
              </a:ext>
            </a:extLst>
          </p:cNvPr>
          <p:cNvSpPr txBox="1"/>
          <p:nvPr/>
        </p:nvSpPr>
        <p:spPr>
          <a:xfrm>
            <a:off x="1008779" y="4441763"/>
            <a:ext cx="15106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spc="185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项目概况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E61286-5B62-172C-2B63-1B2FA8A3B872}"/>
              </a:ext>
            </a:extLst>
          </p:cNvPr>
          <p:cNvSpPr txBox="1"/>
          <p:nvPr/>
        </p:nvSpPr>
        <p:spPr>
          <a:xfrm>
            <a:off x="1229422" y="3277381"/>
            <a:ext cx="112082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accent2"/>
                </a:solidFill>
                <a:latin typeface="+mj-lt"/>
                <a:ea typeface="+mj-ea"/>
              </a:rPr>
              <a:t>01</a:t>
            </a:r>
            <a:endParaRPr lang="zh-CN" altLang="en-US" sz="6000" dirty="0">
              <a:solidFill>
                <a:schemeClr val="accent2"/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18206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彩虹挂在空中&#10;&#10;中度可信度描述已自动生成">
            <a:extLst>
              <a:ext uri="{FF2B5EF4-FFF2-40B4-BE49-F238E27FC236}">
                <a16:creationId xmlns:a16="http://schemas.microsoft.com/office/drawing/2014/main" id="{EA3CBA50-E7C6-D78E-AD79-652C6E5E9E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" name="Picture 55">
            <a:extLst>
              <a:ext uri="{FF2B5EF4-FFF2-40B4-BE49-F238E27FC236}">
                <a16:creationId xmlns:a16="http://schemas.microsoft.com/office/drawing/2014/main" id="{8C7B7D3A-45ED-A18B-A45F-54EC03A944D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10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54" name="矩形 53">
            <a:extLst>
              <a:ext uri="{FF2B5EF4-FFF2-40B4-BE49-F238E27FC236}">
                <a16:creationId xmlns:a16="http://schemas.microsoft.com/office/drawing/2014/main" id="{4923009B-7AC6-9251-2989-16ADD4A32FDC}"/>
              </a:ext>
            </a:extLst>
          </p:cNvPr>
          <p:cNvSpPr/>
          <p:nvPr/>
        </p:nvSpPr>
        <p:spPr>
          <a:xfrm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3DBA9E1-0C0C-C46E-2AFD-2636B97E1897}"/>
              </a:ext>
            </a:extLst>
          </p:cNvPr>
          <p:cNvSpPr/>
          <p:nvPr/>
        </p:nvSpPr>
        <p:spPr>
          <a:xfrm>
            <a:off x="8568141" y="0"/>
            <a:ext cx="3623859" cy="3065833"/>
          </a:xfrm>
          <a:custGeom>
            <a:avLst/>
            <a:gdLst>
              <a:gd name="connsiteX0" fmla="*/ 9277 w 3623859"/>
              <a:gd name="connsiteY0" fmla="*/ 0 h 3065833"/>
              <a:gd name="connsiteX1" fmla="*/ 1454051 w 3623859"/>
              <a:gd name="connsiteY1" fmla="*/ 0 h 3065833"/>
              <a:gd name="connsiteX2" fmla="*/ 1448500 w 3623859"/>
              <a:gd name="connsiteY2" fmla="*/ 36372 h 3065833"/>
              <a:gd name="connsiteX3" fmla="*/ 1441060 w 3623859"/>
              <a:gd name="connsiteY3" fmla="*/ 183712 h 3065833"/>
              <a:gd name="connsiteX4" fmla="*/ 2882120 w 3623859"/>
              <a:gd name="connsiteY4" fmla="*/ 1624772 h 3065833"/>
              <a:gd name="connsiteX5" fmla="*/ 3569014 w 3623859"/>
              <a:gd name="connsiteY5" fmla="*/ 1450844 h 3065833"/>
              <a:gd name="connsiteX6" fmla="*/ 3623859 w 3623859"/>
              <a:gd name="connsiteY6" fmla="*/ 1417525 h 3065833"/>
              <a:gd name="connsiteX7" fmla="*/ 3623859 w 3623859"/>
              <a:gd name="connsiteY7" fmla="*/ 2965910 h 3065833"/>
              <a:gd name="connsiteX8" fmla="*/ 3462969 w 3623859"/>
              <a:gd name="connsiteY8" fmla="*/ 3007279 h 3065833"/>
              <a:gd name="connsiteX9" fmla="*/ 2882121 w 3623859"/>
              <a:gd name="connsiteY9" fmla="*/ 3065833 h 3065833"/>
              <a:gd name="connsiteX10" fmla="*/ 0 w 3623859"/>
              <a:gd name="connsiteY10" fmla="*/ 183712 h 306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23859" h="3065833">
                <a:moveTo>
                  <a:pt x="9277" y="0"/>
                </a:moveTo>
                <a:lnTo>
                  <a:pt x="1454051" y="0"/>
                </a:lnTo>
                <a:lnTo>
                  <a:pt x="1448500" y="36372"/>
                </a:lnTo>
                <a:cubicBezTo>
                  <a:pt x="1443580" y="84816"/>
                  <a:pt x="1441060" y="133970"/>
                  <a:pt x="1441060" y="183712"/>
                </a:cubicBezTo>
                <a:cubicBezTo>
                  <a:pt x="1441060" y="979587"/>
                  <a:pt x="2086245" y="1624772"/>
                  <a:pt x="2882120" y="1624772"/>
                </a:cubicBezTo>
                <a:cubicBezTo>
                  <a:pt x="3130831" y="1624772"/>
                  <a:pt x="3364826" y="1561766"/>
                  <a:pt x="3569014" y="1450844"/>
                </a:cubicBezTo>
                <a:lnTo>
                  <a:pt x="3623859" y="1417525"/>
                </a:lnTo>
                <a:lnTo>
                  <a:pt x="3623859" y="2965910"/>
                </a:lnTo>
                <a:lnTo>
                  <a:pt x="3462969" y="3007279"/>
                </a:lnTo>
                <a:cubicBezTo>
                  <a:pt x="3275350" y="3045671"/>
                  <a:pt x="3081090" y="3065833"/>
                  <a:pt x="2882121" y="3065833"/>
                </a:cubicBezTo>
                <a:cubicBezTo>
                  <a:pt x="1290370" y="3065833"/>
                  <a:pt x="0" y="1775463"/>
                  <a:pt x="0" y="183712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E11925-BFB2-624D-1EB1-41A42A816B3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92474DD-103E-4117-FC73-AE6E3B27CB68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品牌价值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119577E-E002-5E9E-18A4-9F5A95DBC2B0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CE3AA41-75A0-C86B-3CC3-05EB9B7D7C25}"/>
              </a:ext>
            </a:extLst>
          </p:cNvPr>
          <p:cNvSpPr/>
          <p:nvPr/>
        </p:nvSpPr>
        <p:spPr>
          <a:xfrm>
            <a:off x="969434" y="1673915"/>
            <a:ext cx="2982671" cy="3899571"/>
          </a:xfrm>
          <a:prstGeom prst="roundRect">
            <a:avLst>
              <a:gd name="adj" fmla="val 6568"/>
            </a:avLst>
          </a:prstGeom>
          <a:gradFill>
            <a:gsLst>
              <a:gs pos="12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1468">
            <a:solidFill>
              <a:schemeClr val="accent1"/>
            </a:solidFill>
          </a:ln>
          <a:effectLst>
            <a:outerShdw blurRad="101600" dist="50800" dir="5400000" algn="t" rotWithShape="0">
              <a:srgbClr val="413B33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2E9E5ED-5152-1A94-68EC-573AEE5D1177}"/>
              </a:ext>
            </a:extLst>
          </p:cNvPr>
          <p:cNvSpPr txBox="1"/>
          <p:nvPr/>
        </p:nvSpPr>
        <p:spPr>
          <a:xfrm>
            <a:off x="1470754" y="2057791"/>
            <a:ext cx="19800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消费者体验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645D22A-F9A6-C001-D72E-83C6749A2D49}"/>
              </a:ext>
            </a:extLst>
          </p:cNvPr>
          <p:cNvCxnSpPr/>
          <p:nvPr/>
        </p:nvCxnSpPr>
        <p:spPr>
          <a:xfrm>
            <a:off x="2079768" y="2722525"/>
            <a:ext cx="7184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298ED64B-B242-A0C8-B96D-CC1B5F0A78A1}"/>
              </a:ext>
            </a:extLst>
          </p:cNvPr>
          <p:cNvSpPr txBox="1"/>
          <p:nvPr/>
        </p:nvSpPr>
        <p:spPr>
          <a:xfrm>
            <a:off x="1293833" y="2959967"/>
            <a:ext cx="2475950" cy="1061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>
              <a:lnSpc>
                <a:spcPct val="120000"/>
              </a:lnSpc>
            </a:pPr>
            <a:r>
              <a:rPr lang="zh-CN" altLang="en-US" sz="1800" spc="-5" dirty="0">
                <a:latin typeface="+mn-ea"/>
              </a:rPr>
              <a:t>以活</a:t>
            </a:r>
            <a:r>
              <a:rPr lang="zh-CN" altLang="en-US" sz="1800" dirty="0">
                <a:latin typeface="+mn-ea"/>
              </a:rPr>
              <a:t>动激发消费者参与感，带来极具沉浸式的户外深度体验</a:t>
            </a:r>
            <a:endParaRPr lang="en-US" altLang="zh-CN" dirty="0"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3BACD12-9FDC-70B5-C5F7-151CFA817CA1}"/>
              </a:ext>
            </a:extLst>
          </p:cNvPr>
          <p:cNvSpPr txBox="1"/>
          <p:nvPr/>
        </p:nvSpPr>
        <p:spPr>
          <a:xfrm>
            <a:off x="1293834" y="4236017"/>
            <a:ext cx="2475950" cy="1061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>
              <a:lnSpc>
                <a:spcPct val="120000"/>
              </a:lnSpc>
            </a:pPr>
            <a:r>
              <a:rPr lang="zh-CN" altLang="en-US" sz="1800" dirty="0">
                <a:latin typeface="+mn-ea"/>
              </a:rPr>
              <a:t>通过音乐会、</a:t>
            </a:r>
            <a:r>
              <a:rPr lang="zh-CN" altLang="en-US" sz="1800" spc="-5" dirty="0">
                <a:latin typeface="+mn-ea"/>
              </a:rPr>
              <a:t>围炉</a:t>
            </a:r>
            <a:r>
              <a:rPr lang="zh-CN" altLang="en-US" sz="1800" dirty="0">
                <a:latin typeface="+mn-ea"/>
              </a:rPr>
              <a:t>煮茶等活动的城市玩法，带来全新的潮流聚集地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2695D35-5D3C-07D5-2BE4-B6264F9C006F}"/>
              </a:ext>
            </a:extLst>
          </p:cNvPr>
          <p:cNvCxnSpPr>
            <a:cxnSpLocks/>
          </p:cNvCxnSpPr>
          <p:nvPr/>
        </p:nvCxnSpPr>
        <p:spPr>
          <a:xfrm>
            <a:off x="1470754" y="4130336"/>
            <a:ext cx="197031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08F00482-CF18-52F0-DAC0-F6EEC4BBF892}"/>
              </a:ext>
            </a:extLst>
          </p:cNvPr>
          <p:cNvSpPr/>
          <p:nvPr/>
        </p:nvSpPr>
        <p:spPr>
          <a:xfrm>
            <a:off x="4604665" y="1673915"/>
            <a:ext cx="2982671" cy="3899571"/>
          </a:xfrm>
          <a:prstGeom prst="roundRect">
            <a:avLst>
              <a:gd name="adj" fmla="val 6568"/>
            </a:avLst>
          </a:prstGeom>
          <a:gradFill>
            <a:gsLst>
              <a:gs pos="12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1468">
            <a:solidFill>
              <a:schemeClr val="accent1"/>
            </a:solidFill>
          </a:ln>
          <a:effectLst>
            <a:outerShdw blurRad="101600" dist="50800" dir="5400000" algn="t" rotWithShape="0">
              <a:srgbClr val="413B33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01FB9C6-666D-60EB-55B8-50400B62389F}"/>
              </a:ext>
            </a:extLst>
          </p:cNvPr>
          <p:cNvSpPr txBox="1"/>
          <p:nvPr/>
        </p:nvSpPr>
        <p:spPr>
          <a:xfrm>
            <a:off x="5105985" y="2057791"/>
            <a:ext cx="19800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</a:rPr>
              <a:t>品牌力感知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B9FA822-B462-2299-2A25-3799756A44F8}"/>
              </a:ext>
            </a:extLst>
          </p:cNvPr>
          <p:cNvCxnSpPr/>
          <p:nvPr/>
        </p:nvCxnSpPr>
        <p:spPr>
          <a:xfrm>
            <a:off x="5714999" y="2722525"/>
            <a:ext cx="7184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443881B0-B0FD-70AC-D46B-39DD4A4F4630}"/>
              </a:ext>
            </a:extLst>
          </p:cNvPr>
          <p:cNvSpPr txBox="1"/>
          <p:nvPr/>
        </p:nvSpPr>
        <p:spPr>
          <a:xfrm>
            <a:off x="4929064" y="2959967"/>
            <a:ext cx="2475950" cy="1393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>
              <a:lnSpc>
                <a:spcPct val="120000"/>
              </a:lnSpc>
            </a:pPr>
            <a:r>
              <a:rPr lang="zh-CN" altLang="en-US" sz="1800" spc="-5" dirty="0">
                <a:latin typeface="+mn-ea"/>
              </a:rPr>
              <a:t>商场也是社交场，吸引消费者，一起打破固有认知，表达商场全新态度，带来城市向新力</a:t>
            </a:r>
          </a:p>
        </p:txBody>
      </p:sp>
      <p:sp>
        <p:nvSpPr>
          <p:cNvPr id="51" name="iconfont-11567-5484232">
            <a:extLst>
              <a:ext uri="{FF2B5EF4-FFF2-40B4-BE49-F238E27FC236}">
                <a16:creationId xmlns:a16="http://schemas.microsoft.com/office/drawing/2014/main" id="{65A24CB4-7FD2-E604-67C0-7C603067CBC1}"/>
              </a:ext>
            </a:extLst>
          </p:cNvPr>
          <p:cNvSpPr/>
          <p:nvPr/>
        </p:nvSpPr>
        <p:spPr>
          <a:xfrm>
            <a:off x="6023108" y="4526460"/>
            <a:ext cx="1241003" cy="961525"/>
          </a:xfrm>
          <a:custGeom>
            <a:avLst/>
            <a:gdLst>
              <a:gd name="connsiteX0" fmla="*/ 62531 w 400472"/>
              <a:gd name="connsiteY0" fmla="*/ 494083 h 514850"/>
              <a:gd name="connsiteX1" fmla="*/ 62531 w 400472"/>
              <a:gd name="connsiteY1" fmla="*/ 509039 h 514850"/>
              <a:gd name="connsiteX2" fmla="*/ 70531 w 400472"/>
              <a:gd name="connsiteY2" fmla="*/ 509039 h 514850"/>
              <a:gd name="connsiteX3" fmla="*/ 73864 w 400472"/>
              <a:gd name="connsiteY3" fmla="*/ 508468 h 514850"/>
              <a:gd name="connsiteX4" fmla="*/ 76388 w 400472"/>
              <a:gd name="connsiteY4" fmla="*/ 507086 h 514850"/>
              <a:gd name="connsiteX5" fmla="*/ 78007 w 400472"/>
              <a:gd name="connsiteY5" fmla="*/ 504895 h 514850"/>
              <a:gd name="connsiteX6" fmla="*/ 78864 w 400472"/>
              <a:gd name="connsiteY6" fmla="*/ 501847 h 514850"/>
              <a:gd name="connsiteX7" fmla="*/ 78293 w 400472"/>
              <a:gd name="connsiteY7" fmla="*/ 498513 h 514850"/>
              <a:gd name="connsiteX8" fmla="*/ 76626 w 400472"/>
              <a:gd name="connsiteY8" fmla="*/ 496036 h 514850"/>
              <a:gd name="connsiteX9" fmla="*/ 73864 w 400472"/>
              <a:gd name="connsiteY9" fmla="*/ 494655 h 514850"/>
              <a:gd name="connsiteX10" fmla="*/ 69436 w 400472"/>
              <a:gd name="connsiteY10" fmla="*/ 494083 h 514850"/>
              <a:gd name="connsiteX11" fmla="*/ 142532 w 400472"/>
              <a:gd name="connsiteY11" fmla="*/ 477175 h 514850"/>
              <a:gd name="connsiteX12" fmla="*/ 135342 w 400472"/>
              <a:gd name="connsiteY12" fmla="*/ 498227 h 514850"/>
              <a:gd name="connsiteX13" fmla="*/ 150056 w 400472"/>
              <a:gd name="connsiteY13" fmla="*/ 498227 h 514850"/>
              <a:gd name="connsiteX14" fmla="*/ 216200 w 400472"/>
              <a:gd name="connsiteY14" fmla="*/ 476651 h 514850"/>
              <a:gd name="connsiteX15" fmla="*/ 216200 w 400472"/>
              <a:gd name="connsiteY15" fmla="*/ 509325 h 514850"/>
              <a:gd name="connsiteX16" fmla="*/ 222058 w 400472"/>
              <a:gd name="connsiteY16" fmla="*/ 509325 h 514850"/>
              <a:gd name="connsiteX17" fmla="*/ 228677 w 400472"/>
              <a:gd name="connsiteY17" fmla="*/ 508229 h 514850"/>
              <a:gd name="connsiteX18" fmla="*/ 233391 w 400472"/>
              <a:gd name="connsiteY18" fmla="*/ 505181 h 514850"/>
              <a:gd name="connsiteX19" fmla="*/ 236153 w 400472"/>
              <a:gd name="connsiteY19" fmla="*/ 499894 h 514850"/>
              <a:gd name="connsiteX20" fmla="*/ 237010 w 400472"/>
              <a:gd name="connsiteY20" fmla="*/ 492416 h 514850"/>
              <a:gd name="connsiteX21" fmla="*/ 236153 w 400472"/>
              <a:gd name="connsiteY21" fmla="*/ 486034 h 514850"/>
              <a:gd name="connsiteX22" fmla="*/ 233391 w 400472"/>
              <a:gd name="connsiteY22" fmla="*/ 481080 h 514850"/>
              <a:gd name="connsiteX23" fmla="*/ 228963 w 400472"/>
              <a:gd name="connsiteY23" fmla="*/ 477746 h 514850"/>
              <a:gd name="connsiteX24" fmla="*/ 221772 w 400472"/>
              <a:gd name="connsiteY24" fmla="*/ 476651 h 514850"/>
              <a:gd name="connsiteX25" fmla="*/ 98532 w 400472"/>
              <a:gd name="connsiteY25" fmla="*/ 476365 h 514850"/>
              <a:gd name="connsiteX26" fmla="*/ 98532 w 400472"/>
              <a:gd name="connsiteY26" fmla="*/ 490463 h 514850"/>
              <a:gd name="connsiteX27" fmla="*/ 104055 w 400472"/>
              <a:gd name="connsiteY27" fmla="*/ 490463 h 514850"/>
              <a:gd name="connsiteX28" fmla="*/ 107960 w 400472"/>
              <a:gd name="connsiteY28" fmla="*/ 489939 h 514850"/>
              <a:gd name="connsiteX29" fmla="*/ 110722 w 400472"/>
              <a:gd name="connsiteY29" fmla="*/ 488558 h 514850"/>
              <a:gd name="connsiteX30" fmla="*/ 112389 w 400472"/>
              <a:gd name="connsiteY30" fmla="*/ 486320 h 514850"/>
              <a:gd name="connsiteX31" fmla="*/ 112627 w 400472"/>
              <a:gd name="connsiteY31" fmla="*/ 483271 h 514850"/>
              <a:gd name="connsiteX32" fmla="*/ 111532 w 400472"/>
              <a:gd name="connsiteY32" fmla="*/ 479127 h 514850"/>
              <a:gd name="connsiteX33" fmla="*/ 107960 w 400472"/>
              <a:gd name="connsiteY33" fmla="*/ 476651 h 514850"/>
              <a:gd name="connsiteX34" fmla="*/ 106008 w 400472"/>
              <a:gd name="connsiteY34" fmla="*/ 476365 h 514850"/>
              <a:gd name="connsiteX35" fmla="*/ 62245 w 400472"/>
              <a:gd name="connsiteY35" fmla="*/ 475793 h 514850"/>
              <a:gd name="connsiteX36" fmla="*/ 62245 w 400472"/>
              <a:gd name="connsiteY36" fmla="*/ 489368 h 514850"/>
              <a:gd name="connsiteX37" fmla="*/ 68626 w 400472"/>
              <a:gd name="connsiteY37" fmla="*/ 489368 h 514850"/>
              <a:gd name="connsiteX38" fmla="*/ 72198 w 400472"/>
              <a:gd name="connsiteY38" fmla="*/ 488844 h 514850"/>
              <a:gd name="connsiteX39" fmla="*/ 74436 w 400472"/>
              <a:gd name="connsiteY39" fmla="*/ 487177 h 514850"/>
              <a:gd name="connsiteX40" fmla="*/ 75817 w 400472"/>
              <a:gd name="connsiteY40" fmla="*/ 484938 h 514850"/>
              <a:gd name="connsiteX41" fmla="*/ 76388 w 400472"/>
              <a:gd name="connsiteY41" fmla="*/ 482747 h 514850"/>
              <a:gd name="connsiteX42" fmla="*/ 75817 w 400472"/>
              <a:gd name="connsiteY42" fmla="*/ 479937 h 514850"/>
              <a:gd name="connsiteX43" fmla="*/ 74436 w 400472"/>
              <a:gd name="connsiteY43" fmla="*/ 477746 h 514850"/>
              <a:gd name="connsiteX44" fmla="*/ 71960 w 400472"/>
              <a:gd name="connsiteY44" fmla="*/ 476365 h 514850"/>
              <a:gd name="connsiteX45" fmla="*/ 68055 w 400472"/>
              <a:gd name="connsiteY45" fmla="*/ 475793 h 514850"/>
              <a:gd name="connsiteX46" fmla="*/ 59197 w 400472"/>
              <a:gd name="connsiteY46" fmla="*/ 471935 h 514850"/>
              <a:gd name="connsiteX47" fmla="*/ 68626 w 400472"/>
              <a:gd name="connsiteY47" fmla="*/ 471935 h 514850"/>
              <a:gd name="connsiteX48" fmla="*/ 74722 w 400472"/>
              <a:gd name="connsiteY48" fmla="*/ 472459 h 514850"/>
              <a:gd name="connsiteX49" fmla="*/ 78579 w 400472"/>
              <a:gd name="connsiteY49" fmla="*/ 474698 h 514850"/>
              <a:gd name="connsiteX50" fmla="*/ 81055 w 400472"/>
              <a:gd name="connsiteY50" fmla="*/ 478032 h 514850"/>
              <a:gd name="connsiteX51" fmla="*/ 81912 w 400472"/>
              <a:gd name="connsiteY51" fmla="*/ 482461 h 514850"/>
              <a:gd name="connsiteX52" fmla="*/ 81626 w 400472"/>
              <a:gd name="connsiteY52" fmla="*/ 485224 h 514850"/>
              <a:gd name="connsiteX53" fmla="*/ 80531 w 400472"/>
              <a:gd name="connsiteY53" fmla="*/ 487701 h 514850"/>
              <a:gd name="connsiteX54" fmla="*/ 78864 w 400472"/>
              <a:gd name="connsiteY54" fmla="*/ 489654 h 514850"/>
              <a:gd name="connsiteX55" fmla="*/ 76388 w 400472"/>
              <a:gd name="connsiteY55" fmla="*/ 491035 h 514850"/>
              <a:gd name="connsiteX56" fmla="*/ 79674 w 400472"/>
              <a:gd name="connsiteY56" fmla="*/ 492130 h 514850"/>
              <a:gd name="connsiteX57" fmla="*/ 82198 w 400472"/>
              <a:gd name="connsiteY57" fmla="*/ 494369 h 514850"/>
              <a:gd name="connsiteX58" fmla="*/ 83865 w 400472"/>
              <a:gd name="connsiteY58" fmla="*/ 497417 h 514850"/>
              <a:gd name="connsiteX59" fmla="*/ 84674 w 400472"/>
              <a:gd name="connsiteY59" fmla="*/ 501561 h 514850"/>
              <a:gd name="connsiteX60" fmla="*/ 84103 w 400472"/>
              <a:gd name="connsiteY60" fmla="*/ 505181 h 514850"/>
              <a:gd name="connsiteX61" fmla="*/ 82722 w 400472"/>
              <a:gd name="connsiteY61" fmla="*/ 508229 h 514850"/>
              <a:gd name="connsiteX62" fmla="*/ 80531 w 400472"/>
              <a:gd name="connsiteY62" fmla="*/ 510706 h 514850"/>
              <a:gd name="connsiteX63" fmla="*/ 77769 w 400472"/>
              <a:gd name="connsiteY63" fmla="*/ 512373 h 514850"/>
              <a:gd name="connsiteX64" fmla="*/ 74436 w 400472"/>
              <a:gd name="connsiteY64" fmla="*/ 513469 h 514850"/>
              <a:gd name="connsiteX65" fmla="*/ 70293 w 400472"/>
              <a:gd name="connsiteY65" fmla="*/ 513755 h 514850"/>
              <a:gd name="connsiteX66" fmla="*/ 59197 w 400472"/>
              <a:gd name="connsiteY66" fmla="*/ 513755 h 514850"/>
              <a:gd name="connsiteX67" fmla="*/ 57816 w 400472"/>
              <a:gd name="connsiteY67" fmla="*/ 513183 h 514850"/>
              <a:gd name="connsiteX68" fmla="*/ 57245 w 400472"/>
              <a:gd name="connsiteY68" fmla="*/ 511516 h 514850"/>
              <a:gd name="connsiteX69" fmla="*/ 57245 w 400472"/>
              <a:gd name="connsiteY69" fmla="*/ 474126 h 514850"/>
              <a:gd name="connsiteX70" fmla="*/ 57816 w 400472"/>
              <a:gd name="connsiteY70" fmla="*/ 472459 h 514850"/>
              <a:gd name="connsiteX71" fmla="*/ 59197 w 400472"/>
              <a:gd name="connsiteY71" fmla="*/ 471935 h 514850"/>
              <a:gd name="connsiteX72" fmla="*/ 329203 w 400472"/>
              <a:gd name="connsiteY72" fmla="*/ 471649 h 514850"/>
              <a:gd name="connsiteX73" fmla="*/ 333631 w 400472"/>
              <a:gd name="connsiteY73" fmla="*/ 472221 h 514850"/>
              <a:gd name="connsiteX74" fmla="*/ 337536 w 400472"/>
              <a:gd name="connsiteY74" fmla="*/ 473316 h 514850"/>
              <a:gd name="connsiteX75" fmla="*/ 340298 w 400472"/>
              <a:gd name="connsiteY75" fmla="*/ 474412 h 514850"/>
              <a:gd name="connsiteX76" fmla="*/ 341965 w 400472"/>
              <a:gd name="connsiteY76" fmla="*/ 475507 h 514850"/>
              <a:gd name="connsiteX77" fmla="*/ 342489 w 400472"/>
              <a:gd name="connsiteY77" fmla="*/ 476651 h 514850"/>
              <a:gd name="connsiteX78" fmla="*/ 342489 w 400472"/>
              <a:gd name="connsiteY78" fmla="*/ 477460 h 514850"/>
              <a:gd name="connsiteX79" fmla="*/ 342489 w 400472"/>
              <a:gd name="connsiteY79" fmla="*/ 478556 h 514850"/>
              <a:gd name="connsiteX80" fmla="*/ 342203 w 400472"/>
              <a:gd name="connsiteY80" fmla="*/ 479413 h 514850"/>
              <a:gd name="connsiteX81" fmla="*/ 341965 w 400472"/>
              <a:gd name="connsiteY81" fmla="*/ 479937 h 514850"/>
              <a:gd name="connsiteX82" fmla="*/ 341393 w 400472"/>
              <a:gd name="connsiteY82" fmla="*/ 479937 h 514850"/>
              <a:gd name="connsiteX83" fmla="*/ 340012 w 400472"/>
              <a:gd name="connsiteY83" fmla="*/ 479413 h 514850"/>
              <a:gd name="connsiteX84" fmla="*/ 337536 w 400472"/>
              <a:gd name="connsiteY84" fmla="*/ 478032 h 514850"/>
              <a:gd name="connsiteX85" fmla="*/ 333917 w 400472"/>
              <a:gd name="connsiteY85" fmla="*/ 476651 h 514850"/>
              <a:gd name="connsiteX86" fmla="*/ 328917 w 400472"/>
              <a:gd name="connsiteY86" fmla="*/ 476079 h 514850"/>
              <a:gd name="connsiteX87" fmla="*/ 322822 w 400472"/>
              <a:gd name="connsiteY87" fmla="*/ 477175 h 514850"/>
              <a:gd name="connsiteX88" fmla="*/ 318155 w 400472"/>
              <a:gd name="connsiteY88" fmla="*/ 480794 h 514850"/>
              <a:gd name="connsiteX89" fmla="*/ 315107 w 400472"/>
              <a:gd name="connsiteY89" fmla="*/ 486034 h 514850"/>
              <a:gd name="connsiteX90" fmla="*/ 315107 w 400472"/>
              <a:gd name="connsiteY90" fmla="*/ 499894 h 514850"/>
              <a:gd name="connsiteX91" fmla="*/ 318155 w 400472"/>
              <a:gd name="connsiteY91" fmla="*/ 505181 h 514850"/>
              <a:gd name="connsiteX92" fmla="*/ 322822 w 400472"/>
              <a:gd name="connsiteY92" fmla="*/ 508468 h 514850"/>
              <a:gd name="connsiteX93" fmla="*/ 328917 w 400472"/>
              <a:gd name="connsiteY93" fmla="*/ 509611 h 514850"/>
              <a:gd name="connsiteX94" fmla="*/ 333107 w 400472"/>
              <a:gd name="connsiteY94" fmla="*/ 509039 h 514850"/>
              <a:gd name="connsiteX95" fmla="*/ 336679 w 400472"/>
              <a:gd name="connsiteY95" fmla="*/ 507658 h 514850"/>
              <a:gd name="connsiteX96" fmla="*/ 336679 w 400472"/>
              <a:gd name="connsiteY96" fmla="*/ 495465 h 514850"/>
              <a:gd name="connsiteX97" fmla="*/ 327012 w 400472"/>
              <a:gd name="connsiteY97" fmla="*/ 495465 h 514850"/>
              <a:gd name="connsiteX98" fmla="*/ 326155 w 400472"/>
              <a:gd name="connsiteY98" fmla="*/ 494893 h 514850"/>
              <a:gd name="connsiteX99" fmla="*/ 325869 w 400472"/>
              <a:gd name="connsiteY99" fmla="*/ 493274 h 514850"/>
              <a:gd name="connsiteX100" fmla="*/ 325869 w 400472"/>
              <a:gd name="connsiteY100" fmla="*/ 492130 h 514850"/>
              <a:gd name="connsiteX101" fmla="*/ 326155 w 400472"/>
              <a:gd name="connsiteY101" fmla="*/ 491606 h 514850"/>
              <a:gd name="connsiteX102" fmla="*/ 326441 w 400472"/>
              <a:gd name="connsiteY102" fmla="*/ 491321 h 514850"/>
              <a:gd name="connsiteX103" fmla="*/ 341108 w 400472"/>
              <a:gd name="connsiteY103" fmla="*/ 491321 h 514850"/>
              <a:gd name="connsiteX104" fmla="*/ 341679 w 400472"/>
              <a:gd name="connsiteY104" fmla="*/ 491606 h 514850"/>
              <a:gd name="connsiteX105" fmla="*/ 342203 w 400472"/>
              <a:gd name="connsiteY105" fmla="*/ 492416 h 514850"/>
              <a:gd name="connsiteX106" fmla="*/ 342489 w 400472"/>
              <a:gd name="connsiteY106" fmla="*/ 493512 h 514850"/>
              <a:gd name="connsiteX107" fmla="*/ 342489 w 400472"/>
              <a:gd name="connsiteY107" fmla="*/ 509611 h 514850"/>
              <a:gd name="connsiteX108" fmla="*/ 342203 w 400472"/>
              <a:gd name="connsiteY108" fmla="*/ 510992 h 514850"/>
              <a:gd name="connsiteX109" fmla="*/ 341108 w 400472"/>
              <a:gd name="connsiteY109" fmla="*/ 512087 h 514850"/>
              <a:gd name="connsiteX110" fmla="*/ 338631 w 400472"/>
              <a:gd name="connsiteY110" fmla="*/ 513183 h 514850"/>
              <a:gd name="connsiteX111" fmla="*/ 335584 w 400472"/>
              <a:gd name="connsiteY111" fmla="*/ 514040 h 514850"/>
              <a:gd name="connsiteX112" fmla="*/ 332250 w 400472"/>
              <a:gd name="connsiteY112" fmla="*/ 514564 h 514850"/>
              <a:gd name="connsiteX113" fmla="*/ 328917 w 400472"/>
              <a:gd name="connsiteY113" fmla="*/ 514850 h 514850"/>
              <a:gd name="connsiteX114" fmla="*/ 320345 w 400472"/>
              <a:gd name="connsiteY114" fmla="*/ 513469 h 514850"/>
              <a:gd name="connsiteX115" fmla="*/ 313964 w 400472"/>
              <a:gd name="connsiteY115" fmla="*/ 509039 h 514850"/>
              <a:gd name="connsiteX116" fmla="*/ 309821 w 400472"/>
              <a:gd name="connsiteY116" fmla="*/ 502371 h 514850"/>
              <a:gd name="connsiteX117" fmla="*/ 309821 w 400472"/>
              <a:gd name="connsiteY117" fmla="*/ 484652 h 514850"/>
              <a:gd name="connsiteX118" fmla="*/ 313964 w 400472"/>
              <a:gd name="connsiteY118" fmla="*/ 477746 h 514850"/>
              <a:gd name="connsiteX119" fmla="*/ 320631 w 400472"/>
              <a:gd name="connsiteY119" fmla="*/ 473316 h 514850"/>
              <a:gd name="connsiteX120" fmla="*/ 329203 w 400472"/>
              <a:gd name="connsiteY120" fmla="*/ 471649 h 514850"/>
              <a:gd name="connsiteX121" fmla="*/ 94912 w 400472"/>
              <a:gd name="connsiteY121" fmla="*/ 471649 h 514850"/>
              <a:gd name="connsiteX122" fmla="*/ 106532 w 400472"/>
              <a:gd name="connsiteY122" fmla="*/ 471649 h 514850"/>
              <a:gd name="connsiteX123" fmla="*/ 108484 w 400472"/>
              <a:gd name="connsiteY123" fmla="*/ 471935 h 514850"/>
              <a:gd name="connsiteX124" fmla="*/ 112913 w 400472"/>
              <a:gd name="connsiteY124" fmla="*/ 473316 h 514850"/>
              <a:gd name="connsiteX125" fmla="*/ 115960 w 400472"/>
              <a:gd name="connsiteY125" fmla="*/ 475507 h 514850"/>
              <a:gd name="connsiteX126" fmla="*/ 117913 w 400472"/>
              <a:gd name="connsiteY126" fmla="*/ 478842 h 514850"/>
              <a:gd name="connsiteX127" fmla="*/ 118484 w 400472"/>
              <a:gd name="connsiteY127" fmla="*/ 482747 h 514850"/>
              <a:gd name="connsiteX128" fmla="*/ 117913 w 400472"/>
              <a:gd name="connsiteY128" fmla="*/ 486605 h 514850"/>
              <a:gd name="connsiteX129" fmla="*/ 116246 w 400472"/>
              <a:gd name="connsiteY129" fmla="*/ 489654 h 514850"/>
              <a:gd name="connsiteX130" fmla="*/ 113770 w 400472"/>
              <a:gd name="connsiteY130" fmla="*/ 491845 h 514850"/>
              <a:gd name="connsiteX131" fmla="*/ 110437 w 400472"/>
              <a:gd name="connsiteY131" fmla="*/ 493512 h 514850"/>
              <a:gd name="connsiteX132" fmla="*/ 112389 w 400472"/>
              <a:gd name="connsiteY132" fmla="*/ 494655 h 514850"/>
              <a:gd name="connsiteX133" fmla="*/ 114008 w 400472"/>
              <a:gd name="connsiteY133" fmla="*/ 496322 h 514850"/>
              <a:gd name="connsiteX134" fmla="*/ 115437 w 400472"/>
              <a:gd name="connsiteY134" fmla="*/ 498513 h 514850"/>
              <a:gd name="connsiteX135" fmla="*/ 116818 w 400472"/>
              <a:gd name="connsiteY135" fmla="*/ 501275 h 514850"/>
              <a:gd name="connsiteX136" fmla="*/ 120675 w 400472"/>
              <a:gd name="connsiteY136" fmla="*/ 510420 h 514850"/>
              <a:gd name="connsiteX137" fmla="*/ 121246 w 400472"/>
              <a:gd name="connsiteY137" fmla="*/ 512087 h 514850"/>
              <a:gd name="connsiteX138" fmla="*/ 120961 w 400472"/>
              <a:gd name="connsiteY138" fmla="*/ 512659 h 514850"/>
              <a:gd name="connsiteX139" fmla="*/ 120961 w 400472"/>
              <a:gd name="connsiteY139" fmla="*/ 513183 h 514850"/>
              <a:gd name="connsiteX140" fmla="*/ 120389 w 400472"/>
              <a:gd name="connsiteY140" fmla="*/ 513469 h 514850"/>
              <a:gd name="connsiteX141" fmla="*/ 119580 w 400472"/>
              <a:gd name="connsiteY141" fmla="*/ 513755 h 514850"/>
              <a:gd name="connsiteX142" fmla="*/ 116532 w 400472"/>
              <a:gd name="connsiteY142" fmla="*/ 513755 h 514850"/>
              <a:gd name="connsiteX143" fmla="*/ 115675 w 400472"/>
              <a:gd name="connsiteY143" fmla="*/ 513469 h 514850"/>
              <a:gd name="connsiteX144" fmla="*/ 115151 w 400472"/>
              <a:gd name="connsiteY144" fmla="*/ 513183 h 514850"/>
              <a:gd name="connsiteX145" fmla="*/ 114865 w 400472"/>
              <a:gd name="connsiteY145" fmla="*/ 512659 h 514850"/>
              <a:gd name="connsiteX146" fmla="*/ 111008 w 400472"/>
              <a:gd name="connsiteY146" fmla="*/ 502657 h 514850"/>
              <a:gd name="connsiteX147" fmla="*/ 109579 w 400472"/>
              <a:gd name="connsiteY147" fmla="*/ 499608 h 514850"/>
              <a:gd name="connsiteX148" fmla="*/ 107960 w 400472"/>
              <a:gd name="connsiteY148" fmla="*/ 497132 h 514850"/>
              <a:gd name="connsiteX149" fmla="*/ 105722 w 400472"/>
              <a:gd name="connsiteY149" fmla="*/ 495465 h 514850"/>
              <a:gd name="connsiteX150" fmla="*/ 102389 w 400472"/>
              <a:gd name="connsiteY150" fmla="*/ 494893 h 514850"/>
              <a:gd name="connsiteX151" fmla="*/ 98532 w 400472"/>
              <a:gd name="connsiteY151" fmla="*/ 494893 h 514850"/>
              <a:gd name="connsiteX152" fmla="*/ 98532 w 400472"/>
              <a:gd name="connsiteY152" fmla="*/ 513183 h 514850"/>
              <a:gd name="connsiteX153" fmla="*/ 97960 w 400472"/>
              <a:gd name="connsiteY153" fmla="*/ 513469 h 514850"/>
              <a:gd name="connsiteX154" fmla="*/ 97151 w 400472"/>
              <a:gd name="connsiteY154" fmla="*/ 513755 h 514850"/>
              <a:gd name="connsiteX155" fmla="*/ 94389 w 400472"/>
              <a:gd name="connsiteY155" fmla="*/ 513755 h 514850"/>
              <a:gd name="connsiteX156" fmla="*/ 93531 w 400472"/>
              <a:gd name="connsiteY156" fmla="*/ 513469 h 514850"/>
              <a:gd name="connsiteX157" fmla="*/ 93008 w 400472"/>
              <a:gd name="connsiteY157" fmla="*/ 513183 h 514850"/>
              <a:gd name="connsiteX158" fmla="*/ 93008 w 400472"/>
              <a:gd name="connsiteY158" fmla="*/ 473840 h 514850"/>
              <a:gd name="connsiteX159" fmla="*/ 93531 w 400472"/>
              <a:gd name="connsiteY159" fmla="*/ 472221 h 514850"/>
              <a:gd name="connsiteX160" fmla="*/ 94912 w 400472"/>
              <a:gd name="connsiteY160" fmla="*/ 471649 h 514850"/>
              <a:gd name="connsiteX161" fmla="*/ 212343 w 400472"/>
              <a:gd name="connsiteY161" fmla="*/ 471364 h 514850"/>
              <a:gd name="connsiteX162" fmla="*/ 221772 w 400472"/>
              <a:gd name="connsiteY162" fmla="*/ 471364 h 514850"/>
              <a:gd name="connsiteX163" fmla="*/ 230915 w 400472"/>
              <a:gd name="connsiteY163" fmla="*/ 472745 h 514850"/>
              <a:gd name="connsiteX164" fmla="*/ 237248 w 400472"/>
              <a:gd name="connsiteY164" fmla="*/ 476889 h 514850"/>
              <a:gd name="connsiteX165" fmla="*/ 241153 w 400472"/>
              <a:gd name="connsiteY165" fmla="*/ 483271 h 514850"/>
              <a:gd name="connsiteX166" fmla="*/ 242820 w 400472"/>
              <a:gd name="connsiteY166" fmla="*/ 492130 h 514850"/>
              <a:gd name="connsiteX167" fmla="*/ 241439 w 400472"/>
              <a:gd name="connsiteY167" fmla="*/ 501561 h 514850"/>
              <a:gd name="connsiteX168" fmla="*/ 237248 w 400472"/>
              <a:gd name="connsiteY168" fmla="*/ 508229 h 514850"/>
              <a:gd name="connsiteX169" fmla="*/ 230629 w 400472"/>
              <a:gd name="connsiteY169" fmla="*/ 512087 h 514850"/>
              <a:gd name="connsiteX170" fmla="*/ 221201 w 400472"/>
              <a:gd name="connsiteY170" fmla="*/ 513469 h 514850"/>
              <a:gd name="connsiteX171" fmla="*/ 212343 w 400472"/>
              <a:gd name="connsiteY171" fmla="*/ 513469 h 514850"/>
              <a:gd name="connsiteX172" fmla="*/ 210962 w 400472"/>
              <a:gd name="connsiteY172" fmla="*/ 512897 h 514850"/>
              <a:gd name="connsiteX173" fmla="*/ 210391 w 400472"/>
              <a:gd name="connsiteY173" fmla="*/ 511278 h 514850"/>
              <a:gd name="connsiteX174" fmla="*/ 210391 w 400472"/>
              <a:gd name="connsiteY174" fmla="*/ 473602 h 514850"/>
              <a:gd name="connsiteX175" fmla="*/ 210962 w 400472"/>
              <a:gd name="connsiteY175" fmla="*/ 471935 h 514850"/>
              <a:gd name="connsiteX176" fmla="*/ 212343 w 400472"/>
              <a:gd name="connsiteY176" fmla="*/ 471364 h 514850"/>
              <a:gd name="connsiteX177" fmla="*/ 140913 w 400472"/>
              <a:gd name="connsiteY177" fmla="*/ 471364 h 514850"/>
              <a:gd name="connsiteX178" fmla="*/ 144199 w 400472"/>
              <a:gd name="connsiteY178" fmla="*/ 471364 h 514850"/>
              <a:gd name="connsiteX179" fmla="*/ 145342 w 400472"/>
              <a:gd name="connsiteY179" fmla="*/ 471649 h 514850"/>
              <a:gd name="connsiteX180" fmla="*/ 145866 w 400472"/>
              <a:gd name="connsiteY180" fmla="*/ 471935 h 514850"/>
              <a:gd name="connsiteX181" fmla="*/ 146151 w 400472"/>
              <a:gd name="connsiteY181" fmla="*/ 472459 h 514850"/>
              <a:gd name="connsiteX182" fmla="*/ 160533 w 400472"/>
              <a:gd name="connsiteY182" fmla="*/ 511516 h 514850"/>
              <a:gd name="connsiteX183" fmla="*/ 160818 w 400472"/>
              <a:gd name="connsiteY183" fmla="*/ 512659 h 514850"/>
              <a:gd name="connsiteX184" fmla="*/ 160533 w 400472"/>
              <a:gd name="connsiteY184" fmla="*/ 513183 h 514850"/>
              <a:gd name="connsiteX185" fmla="*/ 159723 w 400472"/>
              <a:gd name="connsiteY185" fmla="*/ 513469 h 514850"/>
              <a:gd name="connsiteX186" fmla="*/ 156390 w 400472"/>
              <a:gd name="connsiteY186" fmla="*/ 513469 h 514850"/>
              <a:gd name="connsiteX187" fmla="*/ 155580 w 400472"/>
              <a:gd name="connsiteY187" fmla="*/ 513183 h 514850"/>
              <a:gd name="connsiteX188" fmla="*/ 155009 w 400472"/>
              <a:gd name="connsiteY188" fmla="*/ 512897 h 514850"/>
              <a:gd name="connsiteX189" fmla="*/ 154723 w 400472"/>
              <a:gd name="connsiteY189" fmla="*/ 512373 h 514850"/>
              <a:gd name="connsiteX190" fmla="*/ 151152 w 400472"/>
              <a:gd name="connsiteY190" fmla="*/ 502133 h 514850"/>
              <a:gd name="connsiteX191" fmla="*/ 133961 w 400472"/>
              <a:gd name="connsiteY191" fmla="*/ 502133 h 514850"/>
              <a:gd name="connsiteX192" fmla="*/ 130627 w 400472"/>
              <a:gd name="connsiteY192" fmla="*/ 512087 h 514850"/>
              <a:gd name="connsiteX193" fmla="*/ 130389 w 400472"/>
              <a:gd name="connsiteY193" fmla="*/ 512659 h 514850"/>
              <a:gd name="connsiteX194" fmla="*/ 129818 w 400472"/>
              <a:gd name="connsiteY194" fmla="*/ 512897 h 514850"/>
              <a:gd name="connsiteX195" fmla="*/ 129008 w 400472"/>
              <a:gd name="connsiteY195" fmla="*/ 513183 h 514850"/>
              <a:gd name="connsiteX196" fmla="*/ 125961 w 400472"/>
              <a:gd name="connsiteY196" fmla="*/ 513183 h 514850"/>
              <a:gd name="connsiteX197" fmla="*/ 125103 w 400472"/>
              <a:gd name="connsiteY197" fmla="*/ 512897 h 514850"/>
              <a:gd name="connsiteX198" fmla="*/ 124818 w 400472"/>
              <a:gd name="connsiteY198" fmla="*/ 512373 h 514850"/>
              <a:gd name="connsiteX199" fmla="*/ 125103 w 400472"/>
              <a:gd name="connsiteY199" fmla="*/ 511278 h 514850"/>
              <a:gd name="connsiteX200" fmla="*/ 138961 w 400472"/>
              <a:gd name="connsiteY200" fmla="*/ 472459 h 514850"/>
              <a:gd name="connsiteX201" fmla="*/ 139247 w 400472"/>
              <a:gd name="connsiteY201" fmla="*/ 471935 h 514850"/>
              <a:gd name="connsiteX202" fmla="*/ 139770 w 400472"/>
              <a:gd name="connsiteY202" fmla="*/ 471649 h 514850"/>
              <a:gd name="connsiteX203" fmla="*/ 140913 w 400472"/>
              <a:gd name="connsiteY203" fmla="*/ 471364 h 514850"/>
              <a:gd name="connsiteX204" fmla="*/ 252773 w 400472"/>
              <a:gd name="connsiteY204" fmla="*/ 471078 h 514850"/>
              <a:gd name="connsiteX205" fmla="*/ 255535 w 400472"/>
              <a:gd name="connsiteY205" fmla="*/ 471078 h 514850"/>
              <a:gd name="connsiteX206" fmla="*/ 256392 w 400472"/>
              <a:gd name="connsiteY206" fmla="*/ 471364 h 514850"/>
              <a:gd name="connsiteX207" fmla="*/ 256916 w 400472"/>
              <a:gd name="connsiteY207" fmla="*/ 471649 h 514850"/>
              <a:gd name="connsiteX208" fmla="*/ 256916 w 400472"/>
              <a:gd name="connsiteY208" fmla="*/ 512659 h 514850"/>
              <a:gd name="connsiteX209" fmla="*/ 256916 w 400472"/>
              <a:gd name="connsiteY209" fmla="*/ 513183 h 514850"/>
              <a:gd name="connsiteX210" fmla="*/ 256392 w 400472"/>
              <a:gd name="connsiteY210" fmla="*/ 513469 h 514850"/>
              <a:gd name="connsiteX211" fmla="*/ 255535 w 400472"/>
              <a:gd name="connsiteY211" fmla="*/ 513755 h 514850"/>
              <a:gd name="connsiteX212" fmla="*/ 252773 w 400472"/>
              <a:gd name="connsiteY212" fmla="*/ 513755 h 514850"/>
              <a:gd name="connsiteX213" fmla="*/ 251963 w 400472"/>
              <a:gd name="connsiteY213" fmla="*/ 513469 h 514850"/>
              <a:gd name="connsiteX214" fmla="*/ 251392 w 400472"/>
              <a:gd name="connsiteY214" fmla="*/ 513183 h 514850"/>
              <a:gd name="connsiteX215" fmla="*/ 251392 w 400472"/>
              <a:gd name="connsiteY215" fmla="*/ 472221 h 514850"/>
              <a:gd name="connsiteX216" fmla="*/ 251392 w 400472"/>
              <a:gd name="connsiteY216" fmla="*/ 471649 h 514850"/>
              <a:gd name="connsiteX217" fmla="*/ 251963 w 400472"/>
              <a:gd name="connsiteY217" fmla="*/ 471364 h 514850"/>
              <a:gd name="connsiteX218" fmla="*/ 270487 w 400472"/>
              <a:gd name="connsiteY218" fmla="*/ 470840 h 514850"/>
              <a:gd name="connsiteX219" fmla="*/ 273249 w 400472"/>
              <a:gd name="connsiteY219" fmla="*/ 470840 h 514850"/>
              <a:gd name="connsiteX220" fmla="*/ 274916 w 400472"/>
              <a:gd name="connsiteY220" fmla="*/ 471078 h 514850"/>
              <a:gd name="connsiteX221" fmla="*/ 276059 w 400472"/>
              <a:gd name="connsiteY221" fmla="*/ 471649 h 514850"/>
              <a:gd name="connsiteX222" fmla="*/ 277154 w 400472"/>
              <a:gd name="connsiteY222" fmla="*/ 472745 h 514850"/>
              <a:gd name="connsiteX223" fmla="*/ 278249 w 400472"/>
              <a:gd name="connsiteY223" fmla="*/ 474412 h 514850"/>
              <a:gd name="connsiteX224" fmla="*/ 288202 w 400472"/>
              <a:gd name="connsiteY224" fmla="*/ 492702 h 514850"/>
              <a:gd name="connsiteX225" fmla="*/ 289869 w 400472"/>
              <a:gd name="connsiteY225" fmla="*/ 496036 h 514850"/>
              <a:gd name="connsiteX226" fmla="*/ 291535 w 400472"/>
              <a:gd name="connsiteY226" fmla="*/ 499084 h 514850"/>
              <a:gd name="connsiteX227" fmla="*/ 293202 w 400472"/>
              <a:gd name="connsiteY227" fmla="*/ 502133 h 514850"/>
              <a:gd name="connsiteX228" fmla="*/ 294583 w 400472"/>
              <a:gd name="connsiteY228" fmla="*/ 505181 h 514850"/>
              <a:gd name="connsiteX229" fmla="*/ 294583 w 400472"/>
              <a:gd name="connsiteY229" fmla="*/ 499894 h 514850"/>
              <a:gd name="connsiteX230" fmla="*/ 294583 w 400472"/>
              <a:gd name="connsiteY230" fmla="*/ 471935 h 514850"/>
              <a:gd name="connsiteX231" fmla="*/ 294583 w 400472"/>
              <a:gd name="connsiteY231" fmla="*/ 471364 h 514850"/>
              <a:gd name="connsiteX232" fmla="*/ 295154 w 400472"/>
              <a:gd name="connsiteY232" fmla="*/ 471078 h 514850"/>
              <a:gd name="connsiteX233" fmla="*/ 295964 w 400472"/>
              <a:gd name="connsiteY233" fmla="*/ 470840 h 514850"/>
              <a:gd name="connsiteX234" fmla="*/ 298726 w 400472"/>
              <a:gd name="connsiteY234" fmla="*/ 470840 h 514850"/>
              <a:gd name="connsiteX235" fmla="*/ 299583 w 400472"/>
              <a:gd name="connsiteY235" fmla="*/ 471078 h 514850"/>
              <a:gd name="connsiteX236" fmla="*/ 300154 w 400472"/>
              <a:gd name="connsiteY236" fmla="*/ 471364 h 514850"/>
              <a:gd name="connsiteX237" fmla="*/ 300154 w 400472"/>
              <a:gd name="connsiteY237" fmla="*/ 471935 h 514850"/>
              <a:gd name="connsiteX238" fmla="*/ 299869 w 400472"/>
              <a:gd name="connsiteY238" fmla="*/ 511278 h 514850"/>
              <a:gd name="connsiteX239" fmla="*/ 299583 w 400472"/>
              <a:gd name="connsiteY239" fmla="*/ 512373 h 514850"/>
              <a:gd name="connsiteX240" fmla="*/ 299012 w 400472"/>
              <a:gd name="connsiteY240" fmla="*/ 513183 h 514850"/>
              <a:gd name="connsiteX241" fmla="*/ 298202 w 400472"/>
              <a:gd name="connsiteY241" fmla="*/ 513469 h 514850"/>
              <a:gd name="connsiteX242" fmla="*/ 295440 w 400472"/>
              <a:gd name="connsiteY242" fmla="*/ 513469 h 514850"/>
              <a:gd name="connsiteX243" fmla="*/ 293773 w 400472"/>
              <a:gd name="connsiteY243" fmla="*/ 513183 h 514850"/>
              <a:gd name="connsiteX244" fmla="*/ 292678 w 400472"/>
              <a:gd name="connsiteY244" fmla="*/ 512659 h 514850"/>
              <a:gd name="connsiteX245" fmla="*/ 291535 w 400472"/>
              <a:gd name="connsiteY245" fmla="*/ 511278 h 514850"/>
              <a:gd name="connsiteX246" fmla="*/ 290440 w 400472"/>
              <a:gd name="connsiteY246" fmla="*/ 509039 h 514850"/>
              <a:gd name="connsiteX247" fmla="*/ 277678 w 400472"/>
              <a:gd name="connsiteY247" fmla="*/ 485224 h 514850"/>
              <a:gd name="connsiteX248" fmla="*/ 275773 w 400472"/>
              <a:gd name="connsiteY248" fmla="*/ 481318 h 514850"/>
              <a:gd name="connsiteX249" fmla="*/ 273821 w 400472"/>
              <a:gd name="connsiteY249" fmla="*/ 477460 h 514850"/>
              <a:gd name="connsiteX250" fmla="*/ 273821 w 400472"/>
              <a:gd name="connsiteY250" fmla="*/ 512087 h 514850"/>
              <a:gd name="connsiteX251" fmla="*/ 273535 w 400472"/>
              <a:gd name="connsiteY251" fmla="*/ 512659 h 514850"/>
              <a:gd name="connsiteX252" fmla="*/ 273011 w 400472"/>
              <a:gd name="connsiteY252" fmla="*/ 512897 h 514850"/>
              <a:gd name="connsiteX253" fmla="*/ 272154 w 400472"/>
              <a:gd name="connsiteY253" fmla="*/ 513183 h 514850"/>
              <a:gd name="connsiteX254" fmla="*/ 269392 w 400472"/>
              <a:gd name="connsiteY254" fmla="*/ 513183 h 514850"/>
              <a:gd name="connsiteX255" fmla="*/ 268582 w 400472"/>
              <a:gd name="connsiteY255" fmla="*/ 512897 h 514850"/>
              <a:gd name="connsiteX256" fmla="*/ 268011 w 400472"/>
              <a:gd name="connsiteY256" fmla="*/ 512659 h 514850"/>
              <a:gd name="connsiteX257" fmla="*/ 268011 w 400472"/>
              <a:gd name="connsiteY257" fmla="*/ 473316 h 514850"/>
              <a:gd name="connsiteX258" fmla="*/ 268821 w 400472"/>
              <a:gd name="connsiteY258" fmla="*/ 471364 h 514850"/>
              <a:gd name="connsiteX259" fmla="*/ 270487 w 400472"/>
              <a:gd name="connsiteY259" fmla="*/ 470840 h 514850"/>
              <a:gd name="connsiteX260" fmla="*/ 170247 w 400472"/>
              <a:gd name="connsiteY260" fmla="*/ 470840 h 514850"/>
              <a:gd name="connsiteX261" fmla="*/ 173009 w 400472"/>
              <a:gd name="connsiteY261" fmla="*/ 470840 h 514850"/>
              <a:gd name="connsiteX262" fmla="*/ 174676 w 400472"/>
              <a:gd name="connsiteY262" fmla="*/ 471078 h 514850"/>
              <a:gd name="connsiteX263" fmla="*/ 175771 w 400472"/>
              <a:gd name="connsiteY263" fmla="*/ 471649 h 514850"/>
              <a:gd name="connsiteX264" fmla="*/ 176914 w 400472"/>
              <a:gd name="connsiteY264" fmla="*/ 472745 h 514850"/>
              <a:gd name="connsiteX265" fmla="*/ 178009 w 400472"/>
              <a:gd name="connsiteY265" fmla="*/ 474412 h 514850"/>
              <a:gd name="connsiteX266" fmla="*/ 187962 w 400472"/>
              <a:gd name="connsiteY266" fmla="*/ 492702 h 514850"/>
              <a:gd name="connsiteX267" fmla="*/ 189629 w 400472"/>
              <a:gd name="connsiteY267" fmla="*/ 496036 h 514850"/>
              <a:gd name="connsiteX268" fmla="*/ 191295 w 400472"/>
              <a:gd name="connsiteY268" fmla="*/ 499084 h 514850"/>
              <a:gd name="connsiteX269" fmla="*/ 192962 w 400472"/>
              <a:gd name="connsiteY269" fmla="*/ 502133 h 514850"/>
              <a:gd name="connsiteX270" fmla="*/ 194629 w 400472"/>
              <a:gd name="connsiteY270" fmla="*/ 505181 h 514850"/>
              <a:gd name="connsiteX271" fmla="*/ 194629 w 400472"/>
              <a:gd name="connsiteY271" fmla="*/ 471935 h 514850"/>
              <a:gd name="connsiteX272" fmla="*/ 194914 w 400472"/>
              <a:gd name="connsiteY272" fmla="*/ 471364 h 514850"/>
              <a:gd name="connsiteX273" fmla="*/ 195438 w 400472"/>
              <a:gd name="connsiteY273" fmla="*/ 471078 h 514850"/>
              <a:gd name="connsiteX274" fmla="*/ 196295 w 400472"/>
              <a:gd name="connsiteY274" fmla="*/ 470840 h 514850"/>
              <a:gd name="connsiteX275" fmla="*/ 199057 w 400472"/>
              <a:gd name="connsiteY275" fmla="*/ 470840 h 514850"/>
              <a:gd name="connsiteX276" fmla="*/ 199867 w 400472"/>
              <a:gd name="connsiteY276" fmla="*/ 471078 h 514850"/>
              <a:gd name="connsiteX277" fmla="*/ 200438 w 400472"/>
              <a:gd name="connsiteY277" fmla="*/ 471364 h 514850"/>
              <a:gd name="connsiteX278" fmla="*/ 200438 w 400472"/>
              <a:gd name="connsiteY278" fmla="*/ 471935 h 514850"/>
              <a:gd name="connsiteX279" fmla="*/ 199343 w 400472"/>
              <a:gd name="connsiteY279" fmla="*/ 511278 h 514850"/>
              <a:gd name="connsiteX280" fmla="*/ 199057 w 400472"/>
              <a:gd name="connsiteY280" fmla="*/ 512373 h 514850"/>
              <a:gd name="connsiteX281" fmla="*/ 198486 w 400472"/>
              <a:gd name="connsiteY281" fmla="*/ 513183 h 514850"/>
              <a:gd name="connsiteX282" fmla="*/ 197676 w 400472"/>
              <a:gd name="connsiteY282" fmla="*/ 513469 h 514850"/>
              <a:gd name="connsiteX283" fmla="*/ 194914 w 400472"/>
              <a:gd name="connsiteY283" fmla="*/ 513469 h 514850"/>
              <a:gd name="connsiteX284" fmla="*/ 193248 w 400472"/>
              <a:gd name="connsiteY284" fmla="*/ 513183 h 514850"/>
              <a:gd name="connsiteX285" fmla="*/ 192105 w 400472"/>
              <a:gd name="connsiteY285" fmla="*/ 512659 h 514850"/>
              <a:gd name="connsiteX286" fmla="*/ 191009 w 400472"/>
              <a:gd name="connsiteY286" fmla="*/ 511278 h 514850"/>
              <a:gd name="connsiteX287" fmla="*/ 189914 w 400472"/>
              <a:gd name="connsiteY287" fmla="*/ 509039 h 514850"/>
              <a:gd name="connsiteX288" fmla="*/ 177152 w 400472"/>
              <a:gd name="connsiteY288" fmla="*/ 485224 h 514850"/>
              <a:gd name="connsiteX289" fmla="*/ 175247 w 400472"/>
              <a:gd name="connsiteY289" fmla="*/ 481318 h 514850"/>
              <a:gd name="connsiteX290" fmla="*/ 173295 w 400472"/>
              <a:gd name="connsiteY290" fmla="*/ 477460 h 514850"/>
              <a:gd name="connsiteX291" fmla="*/ 173295 w 400472"/>
              <a:gd name="connsiteY291" fmla="*/ 512659 h 514850"/>
              <a:gd name="connsiteX292" fmla="*/ 172723 w 400472"/>
              <a:gd name="connsiteY292" fmla="*/ 512897 h 514850"/>
              <a:gd name="connsiteX293" fmla="*/ 171914 w 400472"/>
              <a:gd name="connsiteY293" fmla="*/ 513183 h 514850"/>
              <a:gd name="connsiteX294" fmla="*/ 169152 w 400472"/>
              <a:gd name="connsiteY294" fmla="*/ 513183 h 514850"/>
              <a:gd name="connsiteX295" fmla="*/ 168295 w 400472"/>
              <a:gd name="connsiteY295" fmla="*/ 512897 h 514850"/>
              <a:gd name="connsiteX296" fmla="*/ 167771 w 400472"/>
              <a:gd name="connsiteY296" fmla="*/ 512659 h 514850"/>
              <a:gd name="connsiteX297" fmla="*/ 167771 w 400472"/>
              <a:gd name="connsiteY297" fmla="*/ 473316 h 514850"/>
              <a:gd name="connsiteX298" fmla="*/ 168580 w 400472"/>
              <a:gd name="connsiteY298" fmla="*/ 471364 h 514850"/>
              <a:gd name="connsiteX299" fmla="*/ 170247 w 400472"/>
              <a:gd name="connsiteY299" fmla="*/ 470840 h 514850"/>
              <a:gd name="connsiteX300" fmla="*/ 372965 w 400472"/>
              <a:gd name="connsiteY300" fmla="*/ 373865 h 514850"/>
              <a:gd name="connsiteX301" fmla="*/ 377108 w 400472"/>
              <a:gd name="connsiteY301" fmla="*/ 378008 h 514850"/>
              <a:gd name="connsiteX302" fmla="*/ 377108 w 400472"/>
              <a:gd name="connsiteY302" fmla="*/ 390499 h 514850"/>
              <a:gd name="connsiteX303" fmla="*/ 368822 w 400472"/>
              <a:gd name="connsiteY303" fmla="*/ 390499 h 514850"/>
              <a:gd name="connsiteX304" fmla="*/ 368822 w 400472"/>
              <a:gd name="connsiteY304" fmla="*/ 378008 h 514850"/>
              <a:gd name="connsiteX305" fmla="*/ 372965 w 400472"/>
              <a:gd name="connsiteY305" fmla="*/ 373865 h 514850"/>
              <a:gd name="connsiteX306" fmla="*/ 334488 w 400472"/>
              <a:gd name="connsiteY306" fmla="*/ 373865 h 514850"/>
              <a:gd name="connsiteX307" fmla="*/ 338631 w 400472"/>
              <a:gd name="connsiteY307" fmla="*/ 378008 h 514850"/>
              <a:gd name="connsiteX308" fmla="*/ 338631 w 400472"/>
              <a:gd name="connsiteY308" fmla="*/ 390499 h 514850"/>
              <a:gd name="connsiteX309" fmla="*/ 330298 w 400472"/>
              <a:gd name="connsiteY309" fmla="*/ 390499 h 514850"/>
              <a:gd name="connsiteX310" fmla="*/ 330298 w 400472"/>
              <a:gd name="connsiteY310" fmla="*/ 378008 h 514850"/>
              <a:gd name="connsiteX311" fmla="*/ 334488 w 400472"/>
              <a:gd name="connsiteY311" fmla="*/ 373865 h 514850"/>
              <a:gd name="connsiteX312" fmla="*/ 296250 w 400472"/>
              <a:gd name="connsiteY312" fmla="*/ 373865 h 514850"/>
              <a:gd name="connsiteX313" fmla="*/ 300393 w 400472"/>
              <a:gd name="connsiteY313" fmla="*/ 378008 h 514850"/>
              <a:gd name="connsiteX314" fmla="*/ 300393 w 400472"/>
              <a:gd name="connsiteY314" fmla="*/ 390499 h 514850"/>
              <a:gd name="connsiteX315" fmla="*/ 292107 w 400472"/>
              <a:gd name="connsiteY315" fmla="*/ 390499 h 514850"/>
              <a:gd name="connsiteX316" fmla="*/ 292107 w 400472"/>
              <a:gd name="connsiteY316" fmla="*/ 378008 h 514850"/>
              <a:gd name="connsiteX317" fmla="*/ 296250 w 400472"/>
              <a:gd name="connsiteY317" fmla="*/ 373865 h 514850"/>
              <a:gd name="connsiteX318" fmla="*/ 258058 w 400472"/>
              <a:gd name="connsiteY318" fmla="*/ 373865 h 514850"/>
              <a:gd name="connsiteX319" fmla="*/ 262201 w 400472"/>
              <a:gd name="connsiteY319" fmla="*/ 378008 h 514850"/>
              <a:gd name="connsiteX320" fmla="*/ 262201 w 400472"/>
              <a:gd name="connsiteY320" fmla="*/ 390499 h 514850"/>
              <a:gd name="connsiteX321" fmla="*/ 253868 w 400472"/>
              <a:gd name="connsiteY321" fmla="*/ 390499 h 514850"/>
              <a:gd name="connsiteX322" fmla="*/ 253868 w 400472"/>
              <a:gd name="connsiteY322" fmla="*/ 378008 h 514850"/>
              <a:gd name="connsiteX323" fmla="*/ 258058 w 400472"/>
              <a:gd name="connsiteY323" fmla="*/ 373865 h 514850"/>
              <a:gd name="connsiteX324" fmla="*/ 219820 w 400472"/>
              <a:gd name="connsiteY324" fmla="*/ 373865 h 514850"/>
              <a:gd name="connsiteX325" fmla="*/ 223963 w 400472"/>
              <a:gd name="connsiteY325" fmla="*/ 378008 h 514850"/>
              <a:gd name="connsiteX326" fmla="*/ 223963 w 400472"/>
              <a:gd name="connsiteY326" fmla="*/ 390499 h 514850"/>
              <a:gd name="connsiteX327" fmla="*/ 215677 w 400472"/>
              <a:gd name="connsiteY327" fmla="*/ 390499 h 514850"/>
              <a:gd name="connsiteX328" fmla="*/ 215677 w 400472"/>
              <a:gd name="connsiteY328" fmla="*/ 378008 h 514850"/>
              <a:gd name="connsiteX329" fmla="*/ 219820 w 400472"/>
              <a:gd name="connsiteY329" fmla="*/ 373865 h 514850"/>
              <a:gd name="connsiteX330" fmla="*/ 181343 w 400472"/>
              <a:gd name="connsiteY330" fmla="*/ 373865 h 514850"/>
              <a:gd name="connsiteX331" fmla="*/ 185486 w 400472"/>
              <a:gd name="connsiteY331" fmla="*/ 378008 h 514850"/>
              <a:gd name="connsiteX332" fmla="*/ 185486 w 400472"/>
              <a:gd name="connsiteY332" fmla="*/ 390499 h 514850"/>
              <a:gd name="connsiteX333" fmla="*/ 177152 w 400472"/>
              <a:gd name="connsiteY333" fmla="*/ 390499 h 514850"/>
              <a:gd name="connsiteX334" fmla="*/ 177152 w 400472"/>
              <a:gd name="connsiteY334" fmla="*/ 378008 h 514850"/>
              <a:gd name="connsiteX335" fmla="*/ 181343 w 400472"/>
              <a:gd name="connsiteY335" fmla="*/ 373865 h 514850"/>
              <a:gd name="connsiteX336" fmla="*/ 143104 w 400472"/>
              <a:gd name="connsiteY336" fmla="*/ 373865 h 514850"/>
              <a:gd name="connsiteX337" fmla="*/ 147247 w 400472"/>
              <a:gd name="connsiteY337" fmla="*/ 378008 h 514850"/>
              <a:gd name="connsiteX338" fmla="*/ 147247 w 400472"/>
              <a:gd name="connsiteY338" fmla="*/ 390499 h 514850"/>
              <a:gd name="connsiteX339" fmla="*/ 138961 w 400472"/>
              <a:gd name="connsiteY339" fmla="*/ 390499 h 514850"/>
              <a:gd name="connsiteX340" fmla="*/ 138961 w 400472"/>
              <a:gd name="connsiteY340" fmla="*/ 378008 h 514850"/>
              <a:gd name="connsiteX341" fmla="*/ 143104 w 400472"/>
              <a:gd name="connsiteY341" fmla="*/ 373865 h 514850"/>
              <a:gd name="connsiteX342" fmla="*/ 104627 w 400472"/>
              <a:gd name="connsiteY342" fmla="*/ 373865 h 514850"/>
              <a:gd name="connsiteX343" fmla="*/ 108770 w 400472"/>
              <a:gd name="connsiteY343" fmla="*/ 378008 h 514850"/>
              <a:gd name="connsiteX344" fmla="*/ 108770 w 400472"/>
              <a:gd name="connsiteY344" fmla="*/ 390499 h 514850"/>
              <a:gd name="connsiteX345" fmla="*/ 100484 w 400472"/>
              <a:gd name="connsiteY345" fmla="*/ 390499 h 514850"/>
              <a:gd name="connsiteX346" fmla="*/ 100484 w 400472"/>
              <a:gd name="connsiteY346" fmla="*/ 378008 h 514850"/>
              <a:gd name="connsiteX347" fmla="*/ 104627 w 400472"/>
              <a:gd name="connsiteY347" fmla="*/ 373865 h 514850"/>
              <a:gd name="connsiteX348" fmla="*/ 66388 w 400472"/>
              <a:gd name="connsiteY348" fmla="*/ 373865 h 514850"/>
              <a:gd name="connsiteX349" fmla="*/ 70531 w 400472"/>
              <a:gd name="connsiteY349" fmla="*/ 378008 h 514850"/>
              <a:gd name="connsiteX350" fmla="*/ 70531 w 400472"/>
              <a:gd name="connsiteY350" fmla="*/ 390499 h 514850"/>
              <a:gd name="connsiteX351" fmla="*/ 62245 w 400472"/>
              <a:gd name="connsiteY351" fmla="*/ 390499 h 514850"/>
              <a:gd name="connsiteX352" fmla="*/ 62245 w 400472"/>
              <a:gd name="connsiteY352" fmla="*/ 378008 h 514850"/>
              <a:gd name="connsiteX353" fmla="*/ 66388 w 400472"/>
              <a:gd name="connsiteY353" fmla="*/ 373865 h 514850"/>
              <a:gd name="connsiteX354" fmla="*/ 28197 w 400472"/>
              <a:gd name="connsiteY354" fmla="*/ 373865 h 514850"/>
              <a:gd name="connsiteX355" fmla="*/ 32340 w 400472"/>
              <a:gd name="connsiteY355" fmla="*/ 378008 h 514850"/>
              <a:gd name="connsiteX356" fmla="*/ 32340 w 400472"/>
              <a:gd name="connsiteY356" fmla="*/ 390499 h 514850"/>
              <a:gd name="connsiteX357" fmla="*/ 24006 w 400472"/>
              <a:gd name="connsiteY357" fmla="*/ 390499 h 514850"/>
              <a:gd name="connsiteX358" fmla="*/ 24006 w 400472"/>
              <a:gd name="connsiteY358" fmla="*/ 378008 h 514850"/>
              <a:gd name="connsiteX359" fmla="*/ 28197 w 400472"/>
              <a:gd name="connsiteY359" fmla="*/ 373865 h 514850"/>
              <a:gd name="connsiteX360" fmla="*/ 33198 w 400472"/>
              <a:gd name="connsiteY360" fmla="*/ 352547 h 514850"/>
              <a:gd name="connsiteX361" fmla="*/ 223228 w 400472"/>
              <a:gd name="connsiteY361" fmla="*/ 352547 h 514850"/>
              <a:gd name="connsiteX362" fmla="*/ 223217 w 400472"/>
              <a:gd name="connsiteY362" fmla="*/ 352558 h 514850"/>
              <a:gd name="connsiteX363" fmla="*/ 33209 w 400472"/>
              <a:gd name="connsiteY363" fmla="*/ 352558 h 514850"/>
              <a:gd name="connsiteX364" fmla="*/ 216344 w 400472"/>
              <a:gd name="connsiteY364" fmla="*/ 344271 h 514850"/>
              <a:gd name="connsiteX365" fmla="*/ 223217 w 400472"/>
              <a:gd name="connsiteY365" fmla="*/ 344271 h 514850"/>
              <a:gd name="connsiteX366" fmla="*/ 227360 w 400472"/>
              <a:gd name="connsiteY366" fmla="*/ 348414 h 514850"/>
              <a:gd name="connsiteX367" fmla="*/ 224344 w 400472"/>
              <a:gd name="connsiteY367" fmla="*/ 351431 h 514850"/>
              <a:gd name="connsiteX368" fmla="*/ 220915 w 400472"/>
              <a:gd name="connsiteY368" fmla="*/ 351431 h 514850"/>
              <a:gd name="connsiteX369" fmla="*/ 216772 w 400472"/>
              <a:gd name="connsiteY369" fmla="*/ 347811 h 514850"/>
              <a:gd name="connsiteX370" fmla="*/ 287724 w 400472"/>
              <a:gd name="connsiteY370" fmla="*/ 344261 h 514850"/>
              <a:gd name="connsiteX371" fmla="*/ 295841 w 400472"/>
              <a:gd name="connsiteY371" fmla="*/ 344261 h 514850"/>
              <a:gd name="connsiteX372" fmla="*/ 295440 w 400472"/>
              <a:gd name="connsiteY372" fmla="*/ 347573 h 514850"/>
              <a:gd name="connsiteX373" fmla="*/ 292625 w 400472"/>
              <a:gd name="connsiteY373" fmla="*/ 350164 h 514850"/>
              <a:gd name="connsiteX374" fmla="*/ 290503 w 400472"/>
              <a:gd name="connsiteY374" fmla="*/ 350909 h 514850"/>
              <a:gd name="connsiteX375" fmla="*/ 287455 w 400472"/>
              <a:gd name="connsiteY375" fmla="*/ 346479 h 514850"/>
              <a:gd name="connsiteX376" fmla="*/ 37400 w 400472"/>
              <a:gd name="connsiteY376" fmla="*/ 344261 h 514850"/>
              <a:gd name="connsiteX377" fmla="*/ 216343 w 400472"/>
              <a:gd name="connsiteY377" fmla="*/ 344261 h 514850"/>
              <a:gd name="connsiteX378" fmla="*/ 216344 w 400472"/>
              <a:gd name="connsiteY378" fmla="*/ 344271 h 514850"/>
              <a:gd name="connsiteX379" fmla="*/ 37400 w 400472"/>
              <a:gd name="connsiteY379" fmla="*/ 344271 h 514850"/>
              <a:gd name="connsiteX380" fmla="*/ 4190 w 400472"/>
              <a:gd name="connsiteY380" fmla="*/ 344261 h 514850"/>
              <a:gd name="connsiteX381" fmla="*/ 29066 w 400472"/>
              <a:gd name="connsiteY381" fmla="*/ 344261 h 514850"/>
              <a:gd name="connsiteX382" fmla="*/ 29066 w 400472"/>
              <a:gd name="connsiteY382" fmla="*/ 348414 h 514850"/>
              <a:gd name="connsiteX383" fmla="*/ 33198 w 400472"/>
              <a:gd name="connsiteY383" fmla="*/ 352547 h 514850"/>
              <a:gd name="connsiteX384" fmla="*/ 8333 w 400472"/>
              <a:gd name="connsiteY384" fmla="*/ 352547 h 514850"/>
              <a:gd name="connsiteX385" fmla="*/ 8333 w 400472"/>
              <a:gd name="connsiteY385" fmla="*/ 390499 h 514850"/>
              <a:gd name="connsiteX386" fmla="*/ 24006 w 400472"/>
              <a:gd name="connsiteY386" fmla="*/ 390499 h 514850"/>
              <a:gd name="connsiteX387" fmla="*/ 24006 w 400472"/>
              <a:gd name="connsiteY387" fmla="*/ 394631 h 514850"/>
              <a:gd name="connsiteX388" fmla="*/ 28197 w 400472"/>
              <a:gd name="connsiteY388" fmla="*/ 398775 h 514850"/>
              <a:gd name="connsiteX389" fmla="*/ 32340 w 400472"/>
              <a:gd name="connsiteY389" fmla="*/ 394631 h 514850"/>
              <a:gd name="connsiteX390" fmla="*/ 32340 w 400472"/>
              <a:gd name="connsiteY390" fmla="*/ 390499 h 514850"/>
              <a:gd name="connsiteX391" fmla="*/ 62245 w 400472"/>
              <a:gd name="connsiteY391" fmla="*/ 390499 h 514850"/>
              <a:gd name="connsiteX392" fmla="*/ 62245 w 400472"/>
              <a:gd name="connsiteY392" fmla="*/ 394631 h 514850"/>
              <a:gd name="connsiteX393" fmla="*/ 66388 w 400472"/>
              <a:gd name="connsiteY393" fmla="*/ 398775 h 514850"/>
              <a:gd name="connsiteX394" fmla="*/ 70531 w 400472"/>
              <a:gd name="connsiteY394" fmla="*/ 394631 h 514850"/>
              <a:gd name="connsiteX395" fmla="*/ 70531 w 400472"/>
              <a:gd name="connsiteY395" fmla="*/ 390499 h 514850"/>
              <a:gd name="connsiteX396" fmla="*/ 100484 w 400472"/>
              <a:gd name="connsiteY396" fmla="*/ 390499 h 514850"/>
              <a:gd name="connsiteX397" fmla="*/ 100484 w 400472"/>
              <a:gd name="connsiteY397" fmla="*/ 394631 h 514850"/>
              <a:gd name="connsiteX398" fmla="*/ 104627 w 400472"/>
              <a:gd name="connsiteY398" fmla="*/ 398775 h 514850"/>
              <a:gd name="connsiteX399" fmla="*/ 108770 w 400472"/>
              <a:gd name="connsiteY399" fmla="*/ 394631 h 514850"/>
              <a:gd name="connsiteX400" fmla="*/ 108770 w 400472"/>
              <a:gd name="connsiteY400" fmla="*/ 390499 h 514850"/>
              <a:gd name="connsiteX401" fmla="*/ 138961 w 400472"/>
              <a:gd name="connsiteY401" fmla="*/ 390499 h 514850"/>
              <a:gd name="connsiteX402" fmla="*/ 138961 w 400472"/>
              <a:gd name="connsiteY402" fmla="*/ 394631 h 514850"/>
              <a:gd name="connsiteX403" fmla="*/ 143104 w 400472"/>
              <a:gd name="connsiteY403" fmla="*/ 398775 h 514850"/>
              <a:gd name="connsiteX404" fmla="*/ 147247 w 400472"/>
              <a:gd name="connsiteY404" fmla="*/ 394631 h 514850"/>
              <a:gd name="connsiteX405" fmla="*/ 147247 w 400472"/>
              <a:gd name="connsiteY405" fmla="*/ 390499 h 514850"/>
              <a:gd name="connsiteX406" fmla="*/ 177152 w 400472"/>
              <a:gd name="connsiteY406" fmla="*/ 390499 h 514850"/>
              <a:gd name="connsiteX407" fmla="*/ 177152 w 400472"/>
              <a:gd name="connsiteY407" fmla="*/ 394631 h 514850"/>
              <a:gd name="connsiteX408" fmla="*/ 181343 w 400472"/>
              <a:gd name="connsiteY408" fmla="*/ 398775 h 514850"/>
              <a:gd name="connsiteX409" fmla="*/ 185486 w 400472"/>
              <a:gd name="connsiteY409" fmla="*/ 394631 h 514850"/>
              <a:gd name="connsiteX410" fmla="*/ 185486 w 400472"/>
              <a:gd name="connsiteY410" fmla="*/ 390499 h 514850"/>
              <a:gd name="connsiteX411" fmla="*/ 215677 w 400472"/>
              <a:gd name="connsiteY411" fmla="*/ 390499 h 514850"/>
              <a:gd name="connsiteX412" fmla="*/ 215677 w 400472"/>
              <a:gd name="connsiteY412" fmla="*/ 394631 h 514850"/>
              <a:gd name="connsiteX413" fmla="*/ 219820 w 400472"/>
              <a:gd name="connsiteY413" fmla="*/ 398775 h 514850"/>
              <a:gd name="connsiteX414" fmla="*/ 223963 w 400472"/>
              <a:gd name="connsiteY414" fmla="*/ 394631 h 514850"/>
              <a:gd name="connsiteX415" fmla="*/ 223963 w 400472"/>
              <a:gd name="connsiteY415" fmla="*/ 390499 h 514850"/>
              <a:gd name="connsiteX416" fmla="*/ 253868 w 400472"/>
              <a:gd name="connsiteY416" fmla="*/ 390499 h 514850"/>
              <a:gd name="connsiteX417" fmla="*/ 253868 w 400472"/>
              <a:gd name="connsiteY417" fmla="*/ 394631 h 514850"/>
              <a:gd name="connsiteX418" fmla="*/ 258058 w 400472"/>
              <a:gd name="connsiteY418" fmla="*/ 398775 h 514850"/>
              <a:gd name="connsiteX419" fmla="*/ 262201 w 400472"/>
              <a:gd name="connsiteY419" fmla="*/ 394631 h 514850"/>
              <a:gd name="connsiteX420" fmla="*/ 262201 w 400472"/>
              <a:gd name="connsiteY420" fmla="*/ 390499 h 514850"/>
              <a:gd name="connsiteX421" fmla="*/ 292107 w 400472"/>
              <a:gd name="connsiteY421" fmla="*/ 390499 h 514850"/>
              <a:gd name="connsiteX422" fmla="*/ 292107 w 400472"/>
              <a:gd name="connsiteY422" fmla="*/ 394631 h 514850"/>
              <a:gd name="connsiteX423" fmla="*/ 296250 w 400472"/>
              <a:gd name="connsiteY423" fmla="*/ 398775 h 514850"/>
              <a:gd name="connsiteX424" fmla="*/ 300393 w 400472"/>
              <a:gd name="connsiteY424" fmla="*/ 394631 h 514850"/>
              <a:gd name="connsiteX425" fmla="*/ 300393 w 400472"/>
              <a:gd name="connsiteY425" fmla="*/ 390499 h 514850"/>
              <a:gd name="connsiteX426" fmla="*/ 330298 w 400472"/>
              <a:gd name="connsiteY426" fmla="*/ 390499 h 514850"/>
              <a:gd name="connsiteX427" fmla="*/ 330298 w 400472"/>
              <a:gd name="connsiteY427" fmla="*/ 394631 h 514850"/>
              <a:gd name="connsiteX428" fmla="*/ 334488 w 400472"/>
              <a:gd name="connsiteY428" fmla="*/ 398775 h 514850"/>
              <a:gd name="connsiteX429" fmla="*/ 338631 w 400472"/>
              <a:gd name="connsiteY429" fmla="*/ 394631 h 514850"/>
              <a:gd name="connsiteX430" fmla="*/ 338631 w 400472"/>
              <a:gd name="connsiteY430" fmla="*/ 390499 h 514850"/>
              <a:gd name="connsiteX431" fmla="*/ 368822 w 400472"/>
              <a:gd name="connsiteY431" fmla="*/ 390499 h 514850"/>
              <a:gd name="connsiteX432" fmla="*/ 368822 w 400472"/>
              <a:gd name="connsiteY432" fmla="*/ 394631 h 514850"/>
              <a:gd name="connsiteX433" fmla="*/ 372965 w 400472"/>
              <a:gd name="connsiteY433" fmla="*/ 398775 h 514850"/>
              <a:gd name="connsiteX434" fmla="*/ 377108 w 400472"/>
              <a:gd name="connsiteY434" fmla="*/ 394631 h 514850"/>
              <a:gd name="connsiteX435" fmla="*/ 377108 w 400472"/>
              <a:gd name="connsiteY435" fmla="*/ 390499 h 514850"/>
              <a:gd name="connsiteX436" fmla="*/ 392139 w 400472"/>
              <a:gd name="connsiteY436" fmla="*/ 390499 h 514850"/>
              <a:gd name="connsiteX437" fmla="*/ 392139 w 400472"/>
              <a:gd name="connsiteY437" fmla="*/ 352547 h 514850"/>
              <a:gd name="connsiteX438" fmla="*/ 223228 w 400472"/>
              <a:gd name="connsiteY438" fmla="*/ 352547 h 514850"/>
              <a:gd name="connsiteX439" fmla="*/ 224344 w 400472"/>
              <a:gd name="connsiteY439" fmla="*/ 351431 h 514850"/>
              <a:gd name="connsiteX440" fmla="*/ 291250 w 400472"/>
              <a:gd name="connsiteY440" fmla="*/ 351431 h 514850"/>
              <a:gd name="connsiteX441" fmla="*/ 292625 w 400472"/>
              <a:gd name="connsiteY441" fmla="*/ 350164 h 514850"/>
              <a:gd name="connsiteX442" fmla="*/ 309433 w 400472"/>
              <a:gd name="connsiteY442" fmla="*/ 344261 h 514850"/>
              <a:gd name="connsiteX443" fmla="*/ 311529 w 400472"/>
              <a:gd name="connsiteY443" fmla="*/ 344261 h 514850"/>
              <a:gd name="connsiteX444" fmla="*/ 314890 w 400472"/>
              <a:gd name="connsiteY444" fmla="*/ 347623 h 514850"/>
              <a:gd name="connsiteX445" fmla="*/ 329602 w 400472"/>
              <a:gd name="connsiteY445" fmla="*/ 351475 h 514850"/>
              <a:gd name="connsiteX446" fmla="*/ 341920 w 400472"/>
              <a:gd name="connsiteY446" fmla="*/ 344261 h 514850"/>
              <a:gd name="connsiteX447" fmla="*/ 343976 w 400472"/>
              <a:gd name="connsiteY447" fmla="*/ 344261 h 514850"/>
              <a:gd name="connsiteX448" fmla="*/ 358901 w 400472"/>
              <a:gd name="connsiteY448" fmla="*/ 351481 h 514850"/>
              <a:gd name="connsiteX449" fmla="*/ 372940 w 400472"/>
              <a:gd name="connsiteY449" fmla="*/ 345556 h 514850"/>
              <a:gd name="connsiteX450" fmla="*/ 373412 w 400472"/>
              <a:gd name="connsiteY450" fmla="*/ 344261 h 514850"/>
              <a:gd name="connsiteX451" fmla="*/ 396329 w 400472"/>
              <a:gd name="connsiteY451" fmla="*/ 344261 h 514850"/>
              <a:gd name="connsiteX452" fmla="*/ 400472 w 400472"/>
              <a:gd name="connsiteY452" fmla="*/ 348404 h 514850"/>
              <a:gd name="connsiteX453" fmla="*/ 400472 w 400472"/>
              <a:gd name="connsiteY453" fmla="*/ 394642 h 514850"/>
              <a:gd name="connsiteX454" fmla="*/ 396329 w 400472"/>
              <a:gd name="connsiteY454" fmla="*/ 398785 h 514850"/>
              <a:gd name="connsiteX455" fmla="*/ 4190 w 400472"/>
              <a:gd name="connsiteY455" fmla="*/ 398785 h 514850"/>
              <a:gd name="connsiteX456" fmla="*/ 0 w 400472"/>
              <a:gd name="connsiteY456" fmla="*/ 394642 h 514850"/>
              <a:gd name="connsiteX457" fmla="*/ 0 w 400472"/>
              <a:gd name="connsiteY457" fmla="*/ 348404 h 514850"/>
              <a:gd name="connsiteX458" fmla="*/ 4190 w 400472"/>
              <a:gd name="connsiteY458" fmla="*/ 344261 h 514850"/>
              <a:gd name="connsiteX459" fmla="*/ 88979 w 400472"/>
              <a:gd name="connsiteY459" fmla="*/ 323240 h 514850"/>
              <a:gd name="connsiteX460" fmla="*/ 94443 w 400472"/>
              <a:gd name="connsiteY460" fmla="*/ 325388 h 514850"/>
              <a:gd name="connsiteX461" fmla="*/ 92627 w 400472"/>
              <a:gd name="connsiteY461" fmla="*/ 329908 h 514850"/>
              <a:gd name="connsiteX462" fmla="*/ 91639 w 400472"/>
              <a:gd name="connsiteY462" fmla="*/ 330139 h 514850"/>
              <a:gd name="connsiteX463" fmla="*/ 87778 w 400472"/>
              <a:gd name="connsiteY463" fmla="*/ 326276 h 514850"/>
              <a:gd name="connsiteX464" fmla="*/ 88375 w 400472"/>
              <a:gd name="connsiteY464" fmla="*/ 324361 h 514850"/>
              <a:gd name="connsiteX465" fmla="*/ 298662 w 400472"/>
              <a:gd name="connsiteY465" fmla="*/ 320938 h 514850"/>
              <a:gd name="connsiteX466" fmla="*/ 296004 w 400472"/>
              <a:gd name="connsiteY466" fmla="*/ 342910 h 514850"/>
              <a:gd name="connsiteX467" fmla="*/ 295743 w 400472"/>
              <a:gd name="connsiteY467" fmla="*/ 343192 h 514850"/>
              <a:gd name="connsiteX468" fmla="*/ 298553 w 400472"/>
              <a:gd name="connsiteY468" fmla="*/ 320994 h 514850"/>
              <a:gd name="connsiteX469" fmla="*/ 301524 w 400472"/>
              <a:gd name="connsiteY469" fmla="*/ 319468 h 514850"/>
              <a:gd name="connsiteX470" fmla="*/ 298662 w 400472"/>
              <a:gd name="connsiteY470" fmla="*/ 320938 h 514850"/>
              <a:gd name="connsiteX471" fmla="*/ 298758 w 400472"/>
              <a:gd name="connsiteY471" fmla="*/ 320143 h 514850"/>
              <a:gd name="connsiteX472" fmla="*/ 291054 w 400472"/>
              <a:gd name="connsiteY472" fmla="*/ 316737 h 514850"/>
              <a:gd name="connsiteX473" fmla="*/ 291054 w 400472"/>
              <a:gd name="connsiteY473" fmla="*/ 316866 h 514850"/>
              <a:gd name="connsiteX474" fmla="*/ 291102 w 400472"/>
              <a:gd name="connsiteY474" fmla="*/ 316914 h 514850"/>
              <a:gd name="connsiteX475" fmla="*/ 287964 w 400472"/>
              <a:gd name="connsiteY475" fmla="*/ 343143 h 514850"/>
              <a:gd name="connsiteX476" fmla="*/ 287859 w 400472"/>
              <a:gd name="connsiteY476" fmla="*/ 343143 h 514850"/>
              <a:gd name="connsiteX477" fmla="*/ 299824 w 400472"/>
              <a:gd name="connsiteY477" fmla="*/ 310773 h 514850"/>
              <a:gd name="connsiteX478" fmla="*/ 299623 w 400472"/>
              <a:gd name="connsiteY478" fmla="*/ 312434 h 514850"/>
              <a:gd name="connsiteX479" fmla="*/ 299695 w 400472"/>
              <a:gd name="connsiteY479" fmla="*/ 312395 h 514850"/>
              <a:gd name="connsiteX480" fmla="*/ 298758 w 400472"/>
              <a:gd name="connsiteY480" fmla="*/ 320143 h 514850"/>
              <a:gd name="connsiteX481" fmla="*/ 295196 w 400472"/>
              <a:gd name="connsiteY481" fmla="*/ 321012 h 514850"/>
              <a:gd name="connsiteX482" fmla="*/ 291102 w 400472"/>
              <a:gd name="connsiteY482" fmla="*/ 316914 h 514850"/>
              <a:gd name="connsiteX483" fmla="*/ 291152 w 400472"/>
              <a:gd name="connsiteY483" fmla="*/ 316492 h 514850"/>
              <a:gd name="connsiteX484" fmla="*/ 294933 w 400472"/>
              <a:gd name="connsiteY484" fmla="*/ 312991 h 514850"/>
              <a:gd name="connsiteX485" fmla="*/ 132195 w 400472"/>
              <a:gd name="connsiteY485" fmla="*/ 306363 h 514850"/>
              <a:gd name="connsiteX486" fmla="*/ 143761 w 400472"/>
              <a:gd name="connsiteY486" fmla="*/ 308261 h 514850"/>
              <a:gd name="connsiteX487" fmla="*/ 147332 w 400472"/>
              <a:gd name="connsiteY487" fmla="*/ 312975 h 514850"/>
              <a:gd name="connsiteX488" fmla="*/ 143189 w 400472"/>
              <a:gd name="connsiteY488" fmla="*/ 316547 h 514850"/>
              <a:gd name="connsiteX489" fmla="*/ 142618 w 400472"/>
              <a:gd name="connsiteY489" fmla="*/ 316547 h 514850"/>
              <a:gd name="connsiteX490" fmla="*/ 121021 w 400472"/>
              <a:gd name="connsiteY490" fmla="*/ 313144 h 514850"/>
              <a:gd name="connsiteX491" fmla="*/ 116719 w 400472"/>
              <a:gd name="connsiteY491" fmla="*/ 305836 h 514850"/>
              <a:gd name="connsiteX492" fmla="*/ 116332 w 400472"/>
              <a:gd name="connsiteY492" fmla="*/ 308261 h 514850"/>
              <a:gd name="connsiteX493" fmla="*/ 119951 w 400472"/>
              <a:gd name="connsiteY493" fmla="*/ 312975 h 514850"/>
              <a:gd name="connsiteX494" fmla="*/ 121021 w 400472"/>
              <a:gd name="connsiteY494" fmla="*/ 313144 h 514850"/>
              <a:gd name="connsiteX495" fmla="*/ 105731 w 400472"/>
              <a:gd name="connsiteY495" fmla="*/ 322422 h 514850"/>
              <a:gd name="connsiteX496" fmla="*/ 99429 w 400472"/>
              <a:gd name="connsiteY496" fmla="*/ 322662 h 514850"/>
              <a:gd name="connsiteX497" fmla="*/ 103889 w 400472"/>
              <a:gd name="connsiteY497" fmla="*/ 313615 h 514850"/>
              <a:gd name="connsiteX498" fmla="*/ 315094 w 400472"/>
              <a:gd name="connsiteY498" fmla="*/ 303850 h 514850"/>
              <a:gd name="connsiteX499" fmla="*/ 299695 w 400472"/>
              <a:gd name="connsiteY499" fmla="*/ 312395 h 514850"/>
              <a:gd name="connsiteX500" fmla="*/ 299895 w 400472"/>
              <a:gd name="connsiteY500" fmla="*/ 310741 h 514850"/>
              <a:gd name="connsiteX501" fmla="*/ 331996 w 400472"/>
              <a:gd name="connsiteY501" fmla="*/ 303819 h 514850"/>
              <a:gd name="connsiteX502" fmla="*/ 331751 w 400472"/>
              <a:gd name="connsiteY502" fmla="*/ 304429 h 514850"/>
              <a:gd name="connsiteX503" fmla="*/ 315395 w 400472"/>
              <a:gd name="connsiteY503" fmla="*/ 316084 h 514850"/>
              <a:gd name="connsiteX504" fmla="*/ 301524 w 400472"/>
              <a:gd name="connsiteY504" fmla="*/ 319468 h 514850"/>
              <a:gd name="connsiteX505" fmla="*/ 326383 w 400472"/>
              <a:gd name="connsiteY505" fmla="*/ 297586 h 514850"/>
              <a:gd name="connsiteX506" fmla="*/ 325822 w 400472"/>
              <a:gd name="connsiteY506" fmla="*/ 298986 h 514850"/>
              <a:gd name="connsiteX507" fmla="*/ 315094 w 400472"/>
              <a:gd name="connsiteY507" fmla="*/ 303850 h 514850"/>
              <a:gd name="connsiteX508" fmla="*/ 161416 w 400472"/>
              <a:gd name="connsiteY508" fmla="*/ 288632 h 514850"/>
              <a:gd name="connsiteX509" fmla="*/ 166475 w 400472"/>
              <a:gd name="connsiteY509" fmla="*/ 289404 h 514850"/>
              <a:gd name="connsiteX510" fmla="*/ 170332 w 400472"/>
              <a:gd name="connsiteY510" fmla="*/ 293833 h 514850"/>
              <a:gd name="connsiteX511" fmla="*/ 165618 w 400472"/>
              <a:gd name="connsiteY511" fmla="*/ 298023 h 514850"/>
              <a:gd name="connsiteX512" fmla="*/ 165094 w 400472"/>
              <a:gd name="connsiteY512" fmla="*/ 298023 h 514850"/>
              <a:gd name="connsiteX513" fmla="*/ 150113 w 400472"/>
              <a:gd name="connsiteY513" fmla="*/ 295491 h 514850"/>
              <a:gd name="connsiteX514" fmla="*/ 145183 w 400472"/>
              <a:gd name="connsiteY514" fmla="*/ 288578 h 514850"/>
              <a:gd name="connsiteX515" fmla="*/ 144856 w 400472"/>
              <a:gd name="connsiteY515" fmla="*/ 290547 h 514850"/>
              <a:gd name="connsiteX516" fmla="*/ 148475 w 400472"/>
              <a:gd name="connsiteY516" fmla="*/ 295214 h 514850"/>
              <a:gd name="connsiteX517" fmla="*/ 150113 w 400472"/>
              <a:gd name="connsiteY517" fmla="*/ 295491 h 514850"/>
              <a:gd name="connsiteX518" fmla="*/ 132195 w 400472"/>
              <a:gd name="connsiteY518" fmla="*/ 306363 h 514850"/>
              <a:gd name="connsiteX519" fmla="*/ 125189 w 400472"/>
              <a:gd name="connsiteY519" fmla="*/ 305214 h 514850"/>
              <a:gd name="connsiteX520" fmla="*/ 126012 w 400472"/>
              <a:gd name="connsiteY520" fmla="*/ 300202 h 514850"/>
              <a:gd name="connsiteX521" fmla="*/ 124618 w 400472"/>
              <a:gd name="connsiteY521" fmla="*/ 281928 h 514850"/>
              <a:gd name="connsiteX522" fmla="*/ 128237 w 400472"/>
              <a:gd name="connsiteY522" fmla="*/ 286642 h 514850"/>
              <a:gd name="connsiteX523" fmla="*/ 126012 w 400472"/>
              <a:gd name="connsiteY523" fmla="*/ 300202 h 514850"/>
              <a:gd name="connsiteX524" fmla="*/ 116719 w 400472"/>
              <a:gd name="connsiteY524" fmla="*/ 305836 h 514850"/>
              <a:gd name="connsiteX525" fmla="*/ 119951 w 400472"/>
              <a:gd name="connsiteY525" fmla="*/ 285547 h 514850"/>
              <a:gd name="connsiteX526" fmla="*/ 124618 w 400472"/>
              <a:gd name="connsiteY526" fmla="*/ 281928 h 514850"/>
              <a:gd name="connsiteX527" fmla="*/ 334211 w 400472"/>
              <a:gd name="connsiteY527" fmla="*/ 278049 h 514850"/>
              <a:gd name="connsiteX528" fmla="*/ 327157 w 400472"/>
              <a:gd name="connsiteY528" fmla="*/ 297156 h 514850"/>
              <a:gd name="connsiteX529" fmla="*/ 326383 w 400472"/>
              <a:gd name="connsiteY529" fmla="*/ 297586 h 514850"/>
              <a:gd name="connsiteX530" fmla="*/ 234013 w 400472"/>
              <a:gd name="connsiteY530" fmla="*/ 276406 h 514850"/>
              <a:gd name="connsiteX531" fmla="*/ 234823 w 400472"/>
              <a:gd name="connsiteY531" fmla="*/ 282218 h 514850"/>
              <a:gd name="connsiteX532" fmla="*/ 236204 w 400472"/>
              <a:gd name="connsiteY532" fmla="*/ 292460 h 514850"/>
              <a:gd name="connsiteX533" fmla="*/ 243682 w 400472"/>
              <a:gd name="connsiteY533" fmla="*/ 294413 h 514850"/>
              <a:gd name="connsiteX534" fmla="*/ 250108 w 400472"/>
              <a:gd name="connsiteY534" fmla="*/ 290695 h 514850"/>
              <a:gd name="connsiteX535" fmla="*/ 250103 w 400472"/>
              <a:gd name="connsiteY535" fmla="*/ 290755 h 514850"/>
              <a:gd name="connsiteX536" fmla="*/ 249817 w 400472"/>
              <a:gd name="connsiteY536" fmla="*/ 292421 h 514850"/>
              <a:gd name="connsiteX537" fmla="*/ 253959 w 400472"/>
              <a:gd name="connsiteY537" fmla="*/ 296609 h 514850"/>
              <a:gd name="connsiteX538" fmla="*/ 255340 w 400472"/>
              <a:gd name="connsiteY538" fmla="*/ 296323 h 514850"/>
              <a:gd name="connsiteX539" fmla="*/ 256378 w 400472"/>
              <a:gd name="connsiteY539" fmla="*/ 295858 h 514850"/>
              <a:gd name="connsiteX540" fmla="*/ 244778 w 400472"/>
              <a:gd name="connsiteY540" fmla="*/ 302701 h 514850"/>
              <a:gd name="connsiteX541" fmla="*/ 242587 w 400472"/>
              <a:gd name="connsiteY541" fmla="*/ 302987 h 514850"/>
              <a:gd name="connsiteX542" fmla="*/ 231203 w 400472"/>
              <a:gd name="connsiteY542" fmla="*/ 299129 h 514850"/>
              <a:gd name="connsiteX543" fmla="*/ 228155 w 400472"/>
              <a:gd name="connsiteY543" fmla="*/ 277216 h 514850"/>
              <a:gd name="connsiteX544" fmla="*/ 234013 w 400472"/>
              <a:gd name="connsiteY544" fmla="*/ 276406 h 514850"/>
              <a:gd name="connsiteX545" fmla="*/ 79202 w 400472"/>
              <a:gd name="connsiteY545" fmla="*/ 275337 h 514850"/>
              <a:gd name="connsiteX546" fmla="*/ 92204 w 400472"/>
              <a:gd name="connsiteY546" fmla="*/ 287719 h 514850"/>
              <a:gd name="connsiteX547" fmla="*/ 82250 w 400472"/>
              <a:gd name="connsiteY547" fmla="*/ 313768 h 514850"/>
              <a:gd name="connsiteX548" fmla="*/ 60342 w 400472"/>
              <a:gd name="connsiteY548" fmla="*/ 305482 h 514850"/>
              <a:gd name="connsiteX549" fmla="*/ 62295 w 400472"/>
              <a:gd name="connsiteY549" fmla="*/ 299910 h 514850"/>
              <a:gd name="connsiteX550" fmla="*/ 67819 w 400472"/>
              <a:gd name="connsiteY550" fmla="*/ 301863 h 514850"/>
              <a:gd name="connsiteX551" fmla="*/ 78917 w 400472"/>
              <a:gd name="connsiteY551" fmla="*/ 306006 h 514850"/>
              <a:gd name="connsiteX552" fmla="*/ 84727 w 400472"/>
              <a:gd name="connsiteY552" fmla="*/ 291053 h 514850"/>
              <a:gd name="connsiteX553" fmla="*/ 64533 w 400472"/>
              <a:gd name="connsiteY553" fmla="*/ 283290 h 514850"/>
              <a:gd name="connsiteX554" fmla="*/ 54246 w 400472"/>
              <a:gd name="connsiteY554" fmla="*/ 309911 h 514850"/>
              <a:gd name="connsiteX555" fmla="*/ 68861 w 400472"/>
              <a:gd name="connsiteY555" fmla="*/ 323716 h 514850"/>
              <a:gd name="connsiteX556" fmla="*/ 88736 w 400472"/>
              <a:gd name="connsiteY556" fmla="*/ 323201 h 514850"/>
              <a:gd name="connsiteX557" fmla="*/ 88375 w 400472"/>
              <a:gd name="connsiteY557" fmla="*/ 324361 h 514850"/>
              <a:gd name="connsiteX558" fmla="*/ 87495 w 400472"/>
              <a:gd name="connsiteY558" fmla="*/ 325993 h 514850"/>
              <a:gd name="connsiteX559" fmla="*/ 87778 w 400472"/>
              <a:gd name="connsiteY559" fmla="*/ 326276 h 514850"/>
              <a:gd name="connsiteX560" fmla="*/ 87523 w 400472"/>
              <a:gd name="connsiteY560" fmla="*/ 327095 h 514850"/>
              <a:gd name="connsiteX561" fmla="*/ 91142 w 400472"/>
              <a:gd name="connsiteY561" fmla="*/ 330146 h 514850"/>
              <a:gd name="connsiteX562" fmla="*/ 92499 w 400472"/>
              <a:gd name="connsiteY562" fmla="*/ 330226 h 514850"/>
              <a:gd name="connsiteX563" fmla="*/ 92204 w 400472"/>
              <a:gd name="connsiteY563" fmla="*/ 330960 h 514850"/>
              <a:gd name="connsiteX564" fmla="*/ 78631 w 400472"/>
              <a:gd name="connsiteY564" fmla="*/ 334008 h 514850"/>
              <a:gd name="connsiteX565" fmla="*/ 47054 w 400472"/>
              <a:gd name="connsiteY565" fmla="*/ 313483 h 514850"/>
              <a:gd name="connsiteX566" fmla="*/ 61199 w 400472"/>
              <a:gd name="connsiteY566" fmla="*/ 275813 h 514850"/>
              <a:gd name="connsiteX567" fmla="*/ 79202 w 400472"/>
              <a:gd name="connsiteY567" fmla="*/ 275337 h 514850"/>
              <a:gd name="connsiteX568" fmla="*/ 152934 w 400472"/>
              <a:gd name="connsiteY568" fmla="*/ 271093 h 514850"/>
              <a:gd name="connsiteX569" fmla="*/ 155951 w 400472"/>
              <a:gd name="connsiteY569" fmla="*/ 275023 h 514850"/>
              <a:gd name="connsiteX570" fmla="*/ 154736 w 400472"/>
              <a:gd name="connsiteY570" fmla="*/ 282785 h 514850"/>
              <a:gd name="connsiteX571" fmla="*/ 145183 w 400472"/>
              <a:gd name="connsiteY571" fmla="*/ 288578 h 514850"/>
              <a:gd name="connsiteX572" fmla="*/ 147618 w 400472"/>
              <a:gd name="connsiteY572" fmla="*/ 273928 h 514850"/>
              <a:gd name="connsiteX573" fmla="*/ 151224 w 400472"/>
              <a:gd name="connsiteY573" fmla="*/ 271159 h 514850"/>
              <a:gd name="connsiteX574" fmla="*/ 190744 w 400472"/>
              <a:gd name="connsiteY574" fmla="*/ 270836 h 514850"/>
              <a:gd name="connsiteX575" fmla="*/ 186681 w 400472"/>
              <a:gd name="connsiteY575" fmla="*/ 276797 h 514850"/>
              <a:gd name="connsiteX576" fmla="*/ 176722 w 400472"/>
              <a:gd name="connsiteY576" fmla="*/ 304931 h 514850"/>
              <a:gd name="connsiteX577" fmla="*/ 114383 w 400472"/>
              <a:gd name="connsiteY577" fmla="*/ 331528 h 514850"/>
              <a:gd name="connsiteX578" fmla="*/ 92499 w 400472"/>
              <a:gd name="connsiteY578" fmla="*/ 330226 h 514850"/>
              <a:gd name="connsiteX579" fmla="*/ 92627 w 400472"/>
              <a:gd name="connsiteY579" fmla="*/ 329908 h 514850"/>
              <a:gd name="connsiteX580" fmla="*/ 93877 w 400472"/>
              <a:gd name="connsiteY580" fmla="*/ 329615 h 514850"/>
              <a:gd name="connsiteX581" fmla="*/ 105731 w 400472"/>
              <a:gd name="connsiteY581" fmla="*/ 322422 h 514850"/>
              <a:gd name="connsiteX582" fmla="*/ 140945 w 400472"/>
              <a:gd name="connsiteY582" fmla="*/ 321078 h 514850"/>
              <a:gd name="connsiteX583" fmla="*/ 168959 w 400472"/>
              <a:gd name="connsiteY583" fmla="*/ 303263 h 514850"/>
              <a:gd name="connsiteX584" fmla="*/ 175394 w 400472"/>
              <a:gd name="connsiteY584" fmla="*/ 282267 h 514850"/>
              <a:gd name="connsiteX585" fmla="*/ 176880 w 400472"/>
              <a:gd name="connsiteY585" fmla="*/ 279248 h 514850"/>
              <a:gd name="connsiteX586" fmla="*/ 181436 w 400472"/>
              <a:gd name="connsiteY586" fmla="*/ 269993 h 514850"/>
              <a:gd name="connsiteX587" fmla="*/ 176880 w 400472"/>
              <a:gd name="connsiteY587" fmla="*/ 279248 h 514850"/>
              <a:gd name="connsiteX588" fmla="*/ 161416 w 400472"/>
              <a:gd name="connsiteY588" fmla="*/ 288632 h 514850"/>
              <a:gd name="connsiteX589" fmla="*/ 153999 w 400472"/>
              <a:gd name="connsiteY589" fmla="*/ 287499 h 514850"/>
              <a:gd name="connsiteX590" fmla="*/ 154736 w 400472"/>
              <a:gd name="connsiteY590" fmla="*/ 282785 h 514850"/>
              <a:gd name="connsiteX591" fmla="*/ 175454 w 400472"/>
              <a:gd name="connsiteY591" fmla="*/ 270224 h 514850"/>
              <a:gd name="connsiteX592" fmla="*/ 346050 w 400472"/>
              <a:gd name="connsiteY592" fmla="*/ 268887 h 514850"/>
              <a:gd name="connsiteX593" fmla="*/ 346220 w 400472"/>
              <a:gd name="connsiteY593" fmla="*/ 268887 h 514850"/>
              <a:gd name="connsiteX594" fmla="*/ 342834 w 400472"/>
              <a:gd name="connsiteY594" fmla="*/ 287044 h 514850"/>
              <a:gd name="connsiteX595" fmla="*/ 332782 w 400472"/>
              <a:gd name="connsiteY595" fmla="*/ 303416 h 514850"/>
              <a:gd name="connsiteX596" fmla="*/ 331996 w 400472"/>
              <a:gd name="connsiteY596" fmla="*/ 303819 h 514850"/>
              <a:gd name="connsiteX597" fmla="*/ 192017 w 400472"/>
              <a:gd name="connsiteY597" fmla="*/ 268774 h 514850"/>
              <a:gd name="connsiteX598" fmla="*/ 191659 w 400472"/>
              <a:gd name="connsiteY598" fmla="*/ 270281 h 514850"/>
              <a:gd name="connsiteX599" fmla="*/ 190744 w 400472"/>
              <a:gd name="connsiteY599" fmla="*/ 270836 h 514850"/>
              <a:gd name="connsiteX600" fmla="*/ 191675 w 400472"/>
              <a:gd name="connsiteY600" fmla="*/ 269469 h 514850"/>
              <a:gd name="connsiteX601" fmla="*/ 192641 w 400472"/>
              <a:gd name="connsiteY601" fmla="*/ 266147 h 514850"/>
              <a:gd name="connsiteX602" fmla="*/ 193057 w 400472"/>
              <a:gd name="connsiteY602" fmla="*/ 266656 h 514850"/>
              <a:gd name="connsiteX603" fmla="*/ 192017 w 400472"/>
              <a:gd name="connsiteY603" fmla="*/ 268774 h 514850"/>
              <a:gd name="connsiteX604" fmla="*/ 378049 w 400472"/>
              <a:gd name="connsiteY604" fmla="*/ 264944 h 514850"/>
              <a:gd name="connsiteX605" fmla="*/ 378049 w 400472"/>
              <a:gd name="connsiteY605" fmla="*/ 331521 h 514850"/>
              <a:gd name="connsiteX606" fmla="*/ 373412 w 400472"/>
              <a:gd name="connsiteY606" fmla="*/ 344261 h 514850"/>
              <a:gd name="connsiteX607" fmla="*/ 343976 w 400472"/>
              <a:gd name="connsiteY607" fmla="*/ 344261 h 514850"/>
              <a:gd name="connsiteX608" fmla="*/ 342850 w 400472"/>
              <a:gd name="connsiteY608" fmla="*/ 343716 h 514850"/>
              <a:gd name="connsiteX609" fmla="*/ 341920 w 400472"/>
              <a:gd name="connsiteY609" fmla="*/ 344261 h 514850"/>
              <a:gd name="connsiteX610" fmla="*/ 311529 w 400472"/>
              <a:gd name="connsiteY610" fmla="*/ 344261 h 514850"/>
              <a:gd name="connsiteX611" fmla="*/ 310985 w 400472"/>
              <a:gd name="connsiteY611" fmla="*/ 343716 h 514850"/>
              <a:gd name="connsiteX612" fmla="*/ 309433 w 400472"/>
              <a:gd name="connsiteY612" fmla="*/ 344261 h 514850"/>
              <a:gd name="connsiteX613" fmla="*/ 295841 w 400472"/>
              <a:gd name="connsiteY613" fmla="*/ 344261 h 514850"/>
              <a:gd name="connsiteX614" fmla="*/ 296004 w 400472"/>
              <a:gd name="connsiteY614" fmla="*/ 342910 h 514850"/>
              <a:gd name="connsiteX615" fmla="*/ 306555 w 400472"/>
              <a:gd name="connsiteY615" fmla="*/ 331521 h 514850"/>
              <a:gd name="connsiteX616" fmla="*/ 310747 w 400472"/>
              <a:gd name="connsiteY616" fmla="*/ 327377 h 514850"/>
              <a:gd name="connsiteX617" fmla="*/ 314890 w 400472"/>
              <a:gd name="connsiteY617" fmla="*/ 331521 h 514850"/>
              <a:gd name="connsiteX618" fmla="*/ 326512 w 400472"/>
              <a:gd name="connsiteY618" fmla="*/ 343192 h 514850"/>
              <a:gd name="connsiteX619" fmla="*/ 338134 w 400472"/>
              <a:gd name="connsiteY619" fmla="*/ 331521 h 514850"/>
              <a:gd name="connsiteX620" fmla="*/ 342278 w 400472"/>
              <a:gd name="connsiteY620" fmla="*/ 327377 h 514850"/>
              <a:gd name="connsiteX621" fmla="*/ 346470 w 400472"/>
              <a:gd name="connsiteY621" fmla="*/ 331521 h 514850"/>
              <a:gd name="connsiteX622" fmla="*/ 358091 w 400472"/>
              <a:gd name="connsiteY622" fmla="*/ 343192 h 514850"/>
              <a:gd name="connsiteX623" fmla="*/ 369713 w 400472"/>
              <a:gd name="connsiteY623" fmla="*/ 331521 h 514850"/>
              <a:gd name="connsiteX624" fmla="*/ 369713 w 400472"/>
              <a:gd name="connsiteY624" fmla="*/ 268887 h 514850"/>
              <a:gd name="connsiteX625" fmla="*/ 374061 w 400472"/>
              <a:gd name="connsiteY625" fmla="*/ 268887 h 514850"/>
              <a:gd name="connsiteX626" fmla="*/ 378049 w 400472"/>
              <a:gd name="connsiteY626" fmla="*/ 264543 h 514850"/>
              <a:gd name="connsiteX627" fmla="*/ 378251 w 400472"/>
              <a:gd name="connsiteY627" fmla="*/ 264744 h 514850"/>
              <a:gd name="connsiteX628" fmla="*/ 378049 w 400472"/>
              <a:gd name="connsiteY628" fmla="*/ 264944 h 514850"/>
              <a:gd name="connsiteX629" fmla="*/ 190841 w 400472"/>
              <a:gd name="connsiteY629" fmla="*/ 263943 h 514850"/>
              <a:gd name="connsiteX630" fmla="*/ 193040 w 400472"/>
              <a:gd name="connsiteY630" fmla="*/ 264466 h 514850"/>
              <a:gd name="connsiteX631" fmla="*/ 192641 w 400472"/>
              <a:gd name="connsiteY631" fmla="*/ 266147 h 514850"/>
              <a:gd name="connsiteX632" fmla="*/ 175907 w 400472"/>
              <a:gd name="connsiteY632" fmla="*/ 261267 h 514850"/>
              <a:gd name="connsiteX633" fmla="*/ 189437 w 400472"/>
              <a:gd name="connsiteY633" fmla="*/ 262224 h 514850"/>
              <a:gd name="connsiteX634" fmla="*/ 190841 w 400472"/>
              <a:gd name="connsiteY634" fmla="*/ 263943 h 514850"/>
              <a:gd name="connsiteX635" fmla="*/ 187229 w 400472"/>
              <a:gd name="connsiteY635" fmla="*/ 263084 h 514850"/>
              <a:gd name="connsiteX636" fmla="*/ 175454 w 400472"/>
              <a:gd name="connsiteY636" fmla="*/ 270224 h 514850"/>
              <a:gd name="connsiteX637" fmla="*/ 152934 w 400472"/>
              <a:gd name="connsiteY637" fmla="*/ 271093 h 514850"/>
              <a:gd name="connsiteX638" fmla="*/ 152332 w 400472"/>
              <a:gd name="connsiteY638" fmla="*/ 270309 h 514850"/>
              <a:gd name="connsiteX639" fmla="*/ 151224 w 400472"/>
              <a:gd name="connsiteY639" fmla="*/ 271159 h 514850"/>
              <a:gd name="connsiteX640" fmla="*/ 139921 w 400472"/>
              <a:gd name="connsiteY640" fmla="*/ 271596 h 514850"/>
              <a:gd name="connsiteX641" fmla="*/ 111906 w 400472"/>
              <a:gd name="connsiteY641" fmla="*/ 289392 h 514850"/>
              <a:gd name="connsiteX642" fmla="*/ 105471 w 400472"/>
              <a:gd name="connsiteY642" fmla="*/ 310407 h 514850"/>
              <a:gd name="connsiteX643" fmla="*/ 103889 w 400472"/>
              <a:gd name="connsiteY643" fmla="*/ 313615 h 514850"/>
              <a:gd name="connsiteX644" fmla="*/ 89448 w 400472"/>
              <a:gd name="connsiteY644" fmla="*/ 322371 h 514850"/>
              <a:gd name="connsiteX645" fmla="*/ 88979 w 400472"/>
              <a:gd name="connsiteY645" fmla="*/ 323240 h 514850"/>
              <a:gd name="connsiteX646" fmla="*/ 88871 w 400472"/>
              <a:gd name="connsiteY646" fmla="*/ 323198 h 514850"/>
              <a:gd name="connsiteX647" fmla="*/ 88736 w 400472"/>
              <a:gd name="connsiteY647" fmla="*/ 323201 h 514850"/>
              <a:gd name="connsiteX648" fmla="*/ 88904 w 400472"/>
              <a:gd name="connsiteY648" fmla="*/ 322662 h 514850"/>
              <a:gd name="connsiteX649" fmla="*/ 103572 w 400472"/>
              <a:gd name="connsiteY649" fmla="*/ 287200 h 514850"/>
              <a:gd name="connsiteX650" fmla="*/ 175907 w 400472"/>
              <a:gd name="connsiteY650" fmla="*/ 261267 h 514850"/>
              <a:gd name="connsiteX651" fmla="*/ 344392 w 400472"/>
              <a:gd name="connsiteY651" fmla="*/ 260600 h 514850"/>
              <a:gd name="connsiteX652" fmla="*/ 369713 w 400472"/>
              <a:gd name="connsiteY652" fmla="*/ 260600 h 514850"/>
              <a:gd name="connsiteX653" fmla="*/ 369713 w 400472"/>
              <a:gd name="connsiteY653" fmla="*/ 268887 h 514850"/>
              <a:gd name="connsiteX654" fmla="*/ 346220 w 400472"/>
              <a:gd name="connsiteY654" fmla="*/ 268887 h 514850"/>
              <a:gd name="connsiteX655" fmla="*/ 346366 w 400472"/>
              <a:gd name="connsiteY655" fmla="*/ 268103 h 514850"/>
              <a:gd name="connsiteX656" fmla="*/ 346705 w 400472"/>
              <a:gd name="connsiteY656" fmla="*/ 267259 h 514850"/>
              <a:gd name="connsiteX657" fmla="*/ 342489 w 400472"/>
              <a:gd name="connsiteY657" fmla="*/ 260600 h 514850"/>
              <a:gd name="connsiteX658" fmla="*/ 344063 w 400472"/>
              <a:gd name="connsiteY658" fmla="*/ 260600 h 514850"/>
              <a:gd name="connsiteX659" fmla="*/ 346470 w 400472"/>
              <a:gd name="connsiteY659" fmla="*/ 267546 h 514850"/>
              <a:gd name="connsiteX660" fmla="*/ 346366 w 400472"/>
              <a:gd name="connsiteY660" fmla="*/ 268103 h 514850"/>
              <a:gd name="connsiteX661" fmla="*/ 346050 w 400472"/>
              <a:gd name="connsiteY661" fmla="*/ 268887 h 514850"/>
              <a:gd name="connsiteX662" fmla="*/ 342489 w 400472"/>
              <a:gd name="connsiteY662" fmla="*/ 268887 h 514850"/>
              <a:gd name="connsiteX663" fmla="*/ 338346 w 400472"/>
              <a:gd name="connsiteY663" fmla="*/ 264744 h 514850"/>
              <a:gd name="connsiteX664" fmla="*/ 342489 w 400472"/>
              <a:gd name="connsiteY664" fmla="*/ 260600 h 514850"/>
              <a:gd name="connsiteX665" fmla="*/ 370809 w 400472"/>
              <a:gd name="connsiteY665" fmla="*/ 254814 h 514850"/>
              <a:gd name="connsiteX666" fmla="*/ 370809 w 400472"/>
              <a:gd name="connsiteY666" fmla="*/ 255661 h 514850"/>
              <a:gd name="connsiteX667" fmla="*/ 375000 w 400472"/>
              <a:gd name="connsiteY667" fmla="*/ 259806 h 514850"/>
              <a:gd name="connsiteX668" fmla="*/ 378049 w 400472"/>
              <a:gd name="connsiteY668" fmla="*/ 256756 h 514850"/>
              <a:gd name="connsiteX669" fmla="*/ 378049 w 400472"/>
              <a:gd name="connsiteY669" fmla="*/ 264543 h 514850"/>
              <a:gd name="connsiteX670" fmla="*/ 374061 w 400472"/>
              <a:gd name="connsiteY670" fmla="*/ 260600 h 514850"/>
              <a:gd name="connsiteX671" fmla="*/ 369713 w 400472"/>
              <a:gd name="connsiteY671" fmla="*/ 260600 h 514850"/>
              <a:gd name="connsiteX672" fmla="*/ 369713 w 400472"/>
              <a:gd name="connsiteY672" fmla="*/ 255922 h 514850"/>
              <a:gd name="connsiteX673" fmla="*/ 341970 w 400472"/>
              <a:gd name="connsiteY673" fmla="*/ 253626 h 514850"/>
              <a:gd name="connsiteX674" fmla="*/ 344392 w 400472"/>
              <a:gd name="connsiteY674" fmla="*/ 260600 h 514850"/>
              <a:gd name="connsiteX675" fmla="*/ 344063 w 400472"/>
              <a:gd name="connsiteY675" fmla="*/ 260600 h 514850"/>
              <a:gd name="connsiteX676" fmla="*/ 341899 w 400472"/>
              <a:gd name="connsiteY676" fmla="*/ 254354 h 514850"/>
              <a:gd name="connsiteX677" fmla="*/ 298735 w 400472"/>
              <a:gd name="connsiteY677" fmla="*/ 253106 h 514850"/>
              <a:gd name="connsiteX678" fmla="*/ 291152 w 400472"/>
              <a:gd name="connsiteY678" fmla="*/ 316492 h 514850"/>
              <a:gd name="connsiteX679" fmla="*/ 291075 w 400472"/>
              <a:gd name="connsiteY679" fmla="*/ 316564 h 514850"/>
              <a:gd name="connsiteX680" fmla="*/ 291054 w 400472"/>
              <a:gd name="connsiteY680" fmla="*/ 316737 h 514850"/>
              <a:gd name="connsiteX681" fmla="*/ 291054 w 400472"/>
              <a:gd name="connsiteY681" fmla="*/ 316294 h 514850"/>
              <a:gd name="connsiteX682" fmla="*/ 308844 w 400472"/>
              <a:gd name="connsiteY682" fmla="*/ 252897 h 514850"/>
              <a:gd name="connsiteX683" fmla="*/ 323753 w 400472"/>
              <a:gd name="connsiteY683" fmla="*/ 252897 h 514850"/>
              <a:gd name="connsiteX684" fmla="*/ 335088 w 400472"/>
              <a:gd name="connsiteY684" fmla="*/ 258138 h 514850"/>
              <a:gd name="connsiteX685" fmla="*/ 335110 w 400472"/>
              <a:gd name="connsiteY685" fmla="*/ 258149 h 514850"/>
              <a:gd name="connsiteX686" fmla="*/ 335086 w 400472"/>
              <a:gd name="connsiteY686" fmla="*/ 258399 h 514850"/>
              <a:gd name="connsiteX687" fmla="*/ 338420 w 400472"/>
              <a:gd name="connsiteY687" fmla="*/ 267546 h 514850"/>
              <a:gd name="connsiteX688" fmla="*/ 334211 w 400472"/>
              <a:gd name="connsiteY688" fmla="*/ 278049 h 514850"/>
              <a:gd name="connsiteX689" fmla="*/ 338089 w 400472"/>
              <a:gd name="connsiteY689" fmla="*/ 267545 h 514850"/>
              <a:gd name="connsiteX690" fmla="*/ 334756 w 400472"/>
              <a:gd name="connsiteY690" fmla="*/ 258396 h 514850"/>
              <a:gd name="connsiteX691" fmla="*/ 323426 w 400472"/>
              <a:gd name="connsiteY691" fmla="*/ 253107 h 514850"/>
              <a:gd name="connsiteX692" fmla="*/ 306808 w 400472"/>
              <a:gd name="connsiteY692" fmla="*/ 252897 h 514850"/>
              <a:gd name="connsiteX693" fmla="*/ 306890 w 400472"/>
              <a:gd name="connsiteY693" fmla="*/ 252897 h 514850"/>
              <a:gd name="connsiteX694" fmla="*/ 299895 w 400472"/>
              <a:gd name="connsiteY694" fmla="*/ 310741 h 514850"/>
              <a:gd name="connsiteX695" fmla="*/ 299824 w 400472"/>
              <a:gd name="connsiteY695" fmla="*/ 310773 h 514850"/>
              <a:gd name="connsiteX696" fmla="*/ 306894 w 400472"/>
              <a:gd name="connsiteY696" fmla="*/ 252869 h 514850"/>
              <a:gd name="connsiteX697" fmla="*/ 308844 w 400472"/>
              <a:gd name="connsiteY697" fmla="*/ 252897 h 514850"/>
              <a:gd name="connsiteX698" fmla="*/ 306890 w 400472"/>
              <a:gd name="connsiteY698" fmla="*/ 252897 h 514850"/>
              <a:gd name="connsiteX699" fmla="*/ 335657 w 400472"/>
              <a:gd name="connsiteY699" fmla="*/ 252588 h 514850"/>
              <a:gd name="connsiteX700" fmla="*/ 341468 w 400472"/>
              <a:gd name="connsiteY700" fmla="*/ 253112 h 514850"/>
              <a:gd name="connsiteX701" fmla="*/ 341899 w 400472"/>
              <a:gd name="connsiteY701" fmla="*/ 254354 h 514850"/>
              <a:gd name="connsiteX702" fmla="*/ 341470 w 400472"/>
              <a:gd name="connsiteY702" fmla="*/ 258710 h 514850"/>
              <a:gd name="connsiteX703" fmla="*/ 338422 w 400472"/>
              <a:gd name="connsiteY703" fmla="*/ 259806 h 514850"/>
              <a:gd name="connsiteX704" fmla="*/ 335110 w 400472"/>
              <a:gd name="connsiteY704" fmla="*/ 258149 h 514850"/>
              <a:gd name="connsiteX705" fmla="*/ 276667 w 400472"/>
              <a:gd name="connsiteY705" fmla="*/ 252297 h 514850"/>
              <a:gd name="connsiteX706" fmla="*/ 256482 w 400472"/>
              <a:gd name="connsiteY706" fmla="*/ 271954 h 514850"/>
              <a:gd name="connsiteX707" fmla="*/ 258958 w 400472"/>
              <a:gd name="connsiteY707" fmla="*/ 285805 h 514850"/>
              <a:gd name="connsiteX708" fmla="*/ 279190 w 400472"/>
              <a:gd name="connsiteY708" fmla="*/ 266148 h 514850"/>
              <a:gd name="connsiteX709" fmla="*/ 276667 w 400472"/>
              <a:gd name="connsiteY709" fmla="*/ 252297 h 514850"/>
              <a:gd name="connsiteX710" fmla="*/ 299243 w 400472"/>
              <a:gd name="connsiteY710" fmla="*/ 248865 h 514850"/>
              <a:gd name="connsiteX711" fmla="*/ 299250 w 400472"/>
              <a:gd name="connsiteY711" fmla="*/ 248872 h 514850"/>
              <a:gd name="connsiteX712" fmla="*/ 298735 w 400472"/>
              <a:gd name="connsiteY712" fmla="*/ 253106 h 514850"/>
              <a:gd name="connsiteX713" fmla="*/ 324062 w 400472"/>
              <a:gd name="connsiteY713" fmla="*/ 244560 h 514850"/>
              <a:gd name="connsiteX714" fmla="*/ 324277 w 400472"/>
              <a:gd name="connsiteY714" fmla="*/ 244560 h 514850"/>
              <a:gd name="connsiteX715" fmla="*/ 342042 w 400472"/>
              <a:gd name="connsiteY715" fmla="*/ 252897 h 514850"/>
              <a:gd name="connsiteX716" fmla="*/ 341970 w 400472"/>
              <a:gd name="connsiteY716" fmla="*/ 253626 h 514850"/>
              <a:gd name="connsiteX717" fmla="*/ 341707 w 400472"/>
              <a:gd name="connsiteY717" fmla="*/ 252868 h 514850"/>
              <a:gd name="connsiteX718" fmla="*/ 308230 w 400472"/>
              <a:gd name="connsiteY718" fmla="*/ 244529 h 514850"/>
              <a:gd name="connsiteX719" fmla="*/ 323997 w 400472"/>
              <a:gd name="connsiteY719" fmla="*/ 244529 h 514850"/>
              <a:gd name="connsiteX720" fmla="*/ 324062 w 400472"/>
              <a:gd name="connsiteY720" fmla="*/ 244560 h 514850"/>
              <a:gd name="connsiteX721" fmla="*/ 308227 w 400472"/>
              <a:gd name="connsiteY721" fmla="*/ 244560 h 514850"/>
              <a:gd name="connsiteX722" fmla="*/ 303479 w 400472"/>
              <a:gd name="connsiteY722" fmla="*/ 244529 h 514850"/>
              <a:gd name="connsiteX723" fmla="*/ 307903 w 400472"/>
              <a:gd name="connsiteY723" fmla="*/ 244529 h 514850"/>
              <a:gd name="connsiteX724" fmla="*/ 306894 w 400472"/>
              <a:gd name="connsiteY724" fmla="*/ 252869 h 514850"/>
              <a:gd name="connsiteX725" fmla="*/ 306812 w 400472"/>
              <a:gd name="connsiteY725" fmla="*/ 252868 h 514850"/>
              <a:gd name="connsiteX726" fmla="*/ 306808 w 400472"/>
              <a:gd name="connsiteY726" fmla="*/ 252897 h 514850"/>
              <a:gd name="connsiteX727" fmla="*/ 303274 w 400472"/>
              <a:gd name="connsiteY727" fmla="*/ 252897 h 514850"/>
              <a:gd name="connsiteX728" fmla="*/ 299250 w 400472"/>
              <a:gd name="connsiteY728" fmla="*/ 248872 h 514850"/>
              <a:gd name="connsiteX729" fmla="*/ 299338 w 400472"/>
              <a:gd name="connsiteY729" fmla="*/ 248151 h 514850"/>
              <a:gd name="connsiteX730" fmla="*/ 303479 w 400472"/>
              <a:gd name="connsiteY730" fmla="*/ 244529 h 514850"/>
              <a:gd name="connsiteX731" fmla="*/ 279714 w 400472"/>
              <a:gd name="connsiteY731" fmla="*/ 241779 h 514850"/>
              <a:gd name="connsiteX732" fmla="*/ 284998 w 400472"/>
              <a:gd name="connsiteY732" fmla="*/ 244016 h 514850"/>
              <a:gd name="connsiteX733" fmla="*/ 284998 w 400472"/>
              <a:gd name="connsiteY733" fmla="*/ 247062 h 514850"/>
              <a:gd name="connsiteX734" fmla="*/ 286902 w 400472"/>
              <a:gd name="connsiteY734" fmla="*/ 263911 h 514850"/>
              <a:gd name="connsiteX735" fmla="*/ 262460 w 400472"/>
              <a:gd name="connsiteY735" fmla="*/ 293133 h 514850"/>
              <a:gd name="connsiteX736" fmla="*/ 256378 w 400472"/>
              <a:gd name="connsiteY736" fmla="*/ 295858 h 514850"/>
              <a:gd name="connsiteX737" fmla="*/ 256971 w 400472"/>
              <a:gd name="connsiteY737" fmla="*/ 295508 h 514850"/>
              <a:gd name="connsiteX738" fmla="*/ 256162 w 400472"/>
              <a:gd name="connsiteY738" fmla="*/ 289697 h 514850"/>
              <a:gd name="connsiteX739" fmla="*/ 250351 w 400472"/>
              <a:gd name="connsiteY739" fmla="*/ 290554 h 514850"/>
              <a:gd name="connsiteX740" fmla="*/ 250108 w 400472"/>
              <a:gd name="connsiteY740" fmla="*/ 290695 h 514850"/>
              <a:gd name="connsiteX741" fmla="*/ 250377 w 400472"/>
              <a:gd name="connsiteY741" fmla="*/ 286929 h 514850"/>
              <a:gd name="connsiteX742" fmla="*/ 248151 w 400472"/>
              <a:gd name="connsiteY742" fmla="*/ 274144 h 514850"/>
              <a:gd name="connsiteX743" fmla="*/ 279714 w 400472"/>
              <a:gd name="connsiteY743" fmla="*/ 241779 h 514850"/>
              <a:gd name="connsiteX744" fmla="*/ 279129 w 400472"/>
              <a:gd name="connsiteY744" fmla="*/ 213779 h 514850"/>
              <a:gd name="connsiteX745" fmla="*/ 303440 w 400472"/>
              <a:gd name="connsiteY745" fmla="*/ 213779 h 514850"/>
              <a:gd name="connsiteX746" fmla="*/ 299243 w 400472"/>
              <a:gd name="connsiteY746" fmla="*/ 248865 h 514850"/>
              <a:gd name="connsiteX747" fmla="*/ 299082 w 400472"/>
              <a:gd name="connsiteY747" fmla="*/ 248705 h 514850"/>
              <a:gd name="connsiteX748" fmla="*/ 299082 w 400472"/>
              <a:gd name="connsiteY748" fmla="*/ 248181 h 514850"/>
              <a:gd name="connsiteX749" fmla="*/ 303274 w 400472"/>
              <a:gd name="connsiteY749" fmla="*/ 213828 h 514850"/>
              <a:gd name="connsiteX750" fmla="*/ 279174 w 400472"/>
              <a:gd name="connsiteY750" fmla="*/ 213828 h 514850"/>
              <a:gd name="connsiteX751" fmla="*/ 250034 w 400472"/>
              <a:gd name="connsiteY751" fmla="*/ 213779 h 514850"/>
              <a:gd name="connsiteX752" fmla="*/ 250115 w 400472"/>
              <a:gd name="connsiteY752" fmla="*/ 213779 h 514850"/>
              <a:gd name="connsiteX753" fmla="*/ 250075 w 400472"/>
              <a:gd name="connsiteY753" fmla="*/ 213820 h 514850"/>
              <a:gd name="connsiteX754" fmla="*/ 307916 w 400472"/>
              <a:gd name="connsiteY754" fmla="*/ 205490 h 514850"/>
              <a:gd name="connsiteX755" fmla="*/ 308227 w 400472"/>
              <a:gd name="connsiteY755" fmla="*/ 205490 h 514850"/>
              <a:gd name="connsiteX756" fmla="*/ 312370 w 400472"/>
              <a:gd name="connsiteY756" fmla="*/ 209636 h 514850"/>
              <a:gd name="connsiteX757" fmla="*/ 312370 w 400472"/>
              <a:gd name="connsiteY757" fmla="*/ 210207 h 514850"/>
              <a:gd name="connsiteX758" fmla="*/ 308230 w 400472"/>
              <a:gd name="connsiteY758" fmla="*/ 244529 h 514850"/>
              <a:gd name="connsiteX759" fmla="*/ 307903 w 400472"/>
              <a:gd name="connsiteY759" fmla="*/ 244529 h 514850"/>
              <a:gd name="connsiteX760" fmla="*/ 312059 w 400472"/>
              <a:gd name="connsiteY760" fmla="*/ 210159 h 514850"/>
              <a:gd name="connsiteX761" fmla="*/ 312059 w 400472"/>
              <a:gd name="connsiteY761" fmla="*/ 209588 h 514850"/>
              <a:gd name="connsiteX762" fmla="*/ 283604 w 400472"/>
              <a:gd name="connsiteY762" fmla="*/ 205444 h 514850"/>
              <a:gd name="connsiteX763" fmla="*/ 307869 w 400472"/>
              <a:gd name="connsiteY763" fmla="*/ 205444 h 514850"/>
              <a:gd name="connsiteX764" fmla="*/ 307916 w 400472"/>
              <a:gd name="connsiteY764" fmla="*/ 205490 h 514850"/>
              <a:gd name="connsiteX765" fmla="*/ 283604 w 400472"/>
              <a:gd name="connsiteY765" fmla="*/ 205490 h 514850"/>
              <a:gd name="connsiteX766" fmla="*/ 254218 w 400472"/>
              <a:gd name="connsiteY766" fmla="*/ 205444 h 514850"/>
              <a:gd name="connsiteX767" fmla="*/ 275269 w 400472"/>
              <a:gd name="connsiteY767" fmla="*/ 205444 h 514850"/>
              <a:gd name="connsiteX768" fmla="*/ 275269 w 400472"/>
              <a:gd name="connsiteY768" fmla="*/ 209636 h 514850"/>
              <a:gd name="connsiteX769" fmla="*/ 279129 w 400472"/>
              <a:gd name="connsiteY769" fmla="*/ 213779 h 514850"/>
              <a:gd name="connsiteX770" fmla="*/ 250115 w 400472"/>
              <a:gd name="connsiteY770" fmla="*/ 213779 h 514850"/>
              <a:gd name="connsiteX771" fmla="*/ 254218 w 400472"/>
              <a:gd name="connsiteY771" fmla="*/ 209629 h 514850"/>
              <a:gd name="connsiteX772" fmla="*/ 203772 w 400472"/>
              <a:gd name="connsiteY772" fmla="*/ 205444 h 514850"/>
              <a:gd name="connsiteX773" fmla="*/ 245932 w 400472"/>
              <a:gd name="connsiteY773" fmla="*/ 205444 h 514850"/>
              <a:gd name="connsiteX774" fmla="*/ 245932 w 400472"/>
              <a:gd name="connsiteY774" fmla="*/ 209629 h 514850"/>
              <a:gd name="connsiteX775" fmla="*/ 250034 w 400472"/>
              <a:gd name="connsiteY775" fmla="*/ 213779 h 514850"/>
              <a:gd name="connsiteX776" fmla="*/ 209296 w 400472"/>
              <a:gd name="connsiteY776" fmla="*/ 213779 h 514850"/>
              <a:gd name="connsiteX777" fmla="*/ 224820 w 400472"/>
              <a:gd name="connsiteY777" fmla="*/ 343143 h 514850"/>
              <a:gd name="connsiteX778" fmla="*/ 287859 w 400472"/>
              <a:gd name="connsiteY778" fmla="*/ 343143 h 514850"/>
              <a:gd name="connsiteX779" fmla="*/ 287724 w 400472"/>
              <a:gd name="connsiteY779" fmla="*/ 344261 h 514850"/>
              <a:gd name="connsiteX780" fmla="*/ 216343 w 400472"/>
              <a:gd name="connsiteY780" fmla="*/ 344261 h 514850"/>
              <a:gd name="connsiteX781" fmla="*/ 200153 w 400472"/>
              <a:gd name="connsiteY781" fmla="*/ 210159 h 514850"/>
              <a:gd name="connsiteX782" fmla="*/ 203772 w 400472"/>
              <a:gd name="connsiteY782" fmla="*/ 205444 h 514850"/>
              <a:gd name="connsiteX783" fmla="*/ 354330 w 400472"/>
              <a:gd name="connsiteY783" fmla="*/ 198659 h 514850"/>
              <a:gd name="connsiteX784" fmla="*/ 365868 w 400472"/>
              <a:gd name="connsiteY784" fmla="*/ 209618 h 514850"/>
              <a:gd name="connsiteX785" fmla="*/ 357009 w 400472"/>
              <a:gd name="connsiteY785" fmla="*/ 232620 h 514850"/>
              <a:gd name="connsiteX786" fmla="*/ 337339 w 400472"/>
              <a:gd name="connsiteY786" fmla="*/ 225143 h 514850"/>
              <a:gd name="connsiteX787" fmla="*/ 339530 w 400472"/>
              <a:gd name="connsiteY787" fmla="*/ 219619 h 514850"/>
              <a:gd name="connsiteX788" fmla="*/ 345102 w 400472"/>
              <a:gd name="connsiteY788" fmla="*/ 221809 h 514850"/>
              <a:gd name="connsiteX789" fmla="*/ 348674 w 400472"/>
              <a:gd name="connsiteY789" fmla="*/ 225143 h 514850"/>
              <a:gd name="connsiteX790" fmla="*/ 353675 w 400472"/>
              <a:gd name="connsiteY790" fmla="*/ 225143 h 514850"/>
              <a:gd name="connsiteX791" fmla="*/ 358390 w 400472"/>
              <a:gd name="connsiteY791" fmla="*/ 212952 h 514850"/>
              <a:gd name="connsiteX792" fmla="*/ 341768 w 400472"/>
              <a:gd name="connsiteY792" fmla="*/ 206570 h 514850"/>
              <a:gd name="connsiteX793" fmla="*/ 333434 w 400472"/>
              <a:gd name="connsiteY793" fmla="*/ 228477 h 514850"/>
              <a:gd name="connsiteX794" fmla="*/ 350913 w 400472"/>
              <a:gd name="connsiteY794" fmla="*/ 242335 h 514850"/>
              <a:gd name="connsiteX795" fmla="*/ 370809 w 400472"/>
              <a:gd name="connsiteY795" fmla="*/ 236384 h 514850"/>
              <a:gd name="connsiteX796" fmla="*/ 370809 w 400472"/>
              <a:gd name="connsiteY796" fmla="*/ 244925 h 514850"/>
              <a:gd name="connsiteX797" fmla="*/ 355628 w 400472"/>
              <a:gd name="connsiteY797" fmla="*/ 251193 h 514850"/>
              <a:gd name="connsiteX798" fmla="*/ 349246 w 400472"/>
              <a:gd name="connsiteY798" fmla="*/ 250621 h 514850"/>
              <a:gd name="connsiteX799" fmla="*/ 325956 w 400472"/>
              <a:gd name="connsiteY799" fmla="*/ 232096 h 514850"/>
              <a:gd name="connsiteX800" fmla="*/ 338435 w 400472"/>
              <a:gd name="connsiteY800" fmla="*/ 199094 h 514850"/>
              <a:gd name="connsiteX801" fmla="*/ 354330 w 400472"/>
              <a:gd name="connsiteY801" fmla="*/ 198659 h 514850"/>
              <a:gd name="connsiteX802" fmla="*/ 310181 w 400472"/>
              <a:gd name="connsiteY802" fmla="*/ 177857 h 514850"/>
              <a:gd name="connsiteX803" fmla="*/ 310990 w 400472"/>
              <a:gd name="connsiteY803" fmla="*/ 183664 h 514850"/>
              <a:gd name="connsiteX804" fmla="*/ 311847 w 400472"/>
              <a:gd name="connsiteY804" fmla="*/ 190565 h 514850"/>
              <a:gd name="connsiteX805" fmla="*/ 317084 w 400472"/>
              <a:gd name="connsiteY805" fmla="*/ 191946 h 514850"/>
              <a:gd name="connsiteX806" fmla="*/ 321482 w 400472"/>
              <a:gd name="connsiteY806" fmla="*/ 189370 h 514850"/>
              <a:gd name="connsiteX807" fmla="*/ 321527 w 400472"/>
              <a:gd name="connsiteY807" fmla="*/ 189712 h 514850"/>
              <a:gd name="connsiteX808" fmla="*/ 322384 w 400472"/>
              <a:gd name="connsiteY808" fmla="*/ 194141 h 514850"/>
              <a:gd name="connsiteX809" fmla="*/ 325433 w 400472"/>
              <a:gd name="connsiteY809" fmla="*/ 195522 h 514850"/>
              <a:gd name="connsiteX810" fmla="*/ 326030 w 400472"/>
              <a:gd name="connsiteY810" fmla="*/ 195398 h 514850"/>
              <a:gd name="connsiteX811" fmla="*/ 316275 w 400472"/>
              <a:gd name="connsiteY811" fmla="*/ 200275 h 514850"/>
              <a:gd name="connsiteX812" fmla="*/ 306849 w 400472"/>
              <a:gd name="connsiteY812" fmla="*/ 197229 h 514850"/>
              <a:gd name="connsiteX813" fmla="*/ 304373 w 400472"/>
              <a:gd name="connsiteY813" fmla="*/ 178666 h 514850"/>
              <a:gd name="connsiteX814" fmla="*/ 310181 w 400472"/>
              <a:gd name="connsiteY814" fmla="*/ 177857 h 514850"/>
              <a:gd name="connsiteX815" fmla="*/ 342292 w 400472"/>
              <a:gd name="connsiteY815" fmla="*/ 161186 h 514850"/>
              <a:gd name="connsiteX816" fmla="*/ 328195 w 400472"/>
              <a:gd name="connsiteY816" fmla="*/ 175044 h 514850"/>
              <a:gd name="connsiteX817" fmla="*/ 329862 w 400472"/>
              <a:gd name="connsiteY817" fmla="*/ 184712 h 514850"/>
              <a:gd name="connsiteX818" fmla="*/ 343959 w 400472"/>
              <a:gd name="connsiteY818" fmla="*/ 170853 h 514850"/>
              <a:gd name="connsiteX819" fmla="*/ 342292 w 400472"/>
              <a:gd name="connsiteY819" fmla="*/ 161186 h 514850"/>
              <a:gd name="connsiteX820" fmla="*/ 200508 w 400472"/>
              <a:gd name="connsiteY820" fmla="*/ 158948 h 514850"/>
              <a:gd name="connsiteX821" fmla="*/ 193316 w 400472"/>
              <a:gd name="connsiteY821" fmla="*/ 165901 h 514850"/>
              <a:gd name="connsiteX822" fmla="*/ 200222 w 400472"/>
              <a:gd name="connsiteY822" fmla="*/ 173092 h 514850"/>
              <a:gd name="connsiteX823" fmla="*/ 207413 w 400472"/>
              <a:gd name="connsiteY823" fmla="*/ 166139 h 514850"/>
              <a:gd name="connsiteX824" fmla="*/ 200508 w 400472"/>
              <a:gd name="connsiteY824" fmla="*/ 158948 h 514850"/>
              <a:gd name="connsiteX825" fmla="*/ 90823 w 400472"/>
              <a:gd name="connsiteY825" fmla="*/ 158948 h 514850"/>
              <a:gd name="connsiteX826" fmla="*/ 83917 w 400472"/>
              <a:gd name="connsiteY826" fmla="*/ 166139 h 514850"/>
              <a:gd name="connsiteX827" fmla="*/ 91109 w 400472"/>
              <a:gd name="connsiteY827" fmla="*/ 173092 h 514850"/>
              <a:gd name="connsiteX828" fmla="*/ 98015 w 400472"/>
              <a:gd name="connsiteY828" fmla="*/ 165901 h 514850"/>
              <a:gd name="connsiteX829" fmla="*/ 90823 w 400472"/>
              <a:gd name="connsiteY829" fmla="*/ 158948 h 514850"/>
              <a:gd name="connsiteX830" fmla="*/ 204353 w 400472"/>
              <a:gd name="connsiteY830" fmla="*/ 152067 h 514850"/>
              <a:gd name="connsiteX831" fmla="*/ 211200 w 400472"/>
              <a:gd name="connsiteY831" fmla="*/ 154870 h 514850"/>
              <a:gd name="connsiteX832" fmla="*/ 215748 w 400472"/>
              <a:gd name="connsiteY832" fmla="*/ 165615 h 514850"/>
              <a:gd name="connsiteX833" fmla="*/ 200508 w 400472"/>
              <a:gd name="connsiteY833" fmla="*/ 181092 h 514850"/>
              <a:gd name="connsiteX834" fmla="*/ 184981 w 400472"/>
              <a:gd name="connsiteY834" fmla="*/ 165901 h 514850"/>
              <a:gd name="connsiteX835" fmla="*/ 189494 w 400472"/>
              <a:gd name="connsiteY835" fmla="*/ 155013 h 514850"/>
              <a:gd name="connsiteX836" fmla="*/ 196069 w 400472"/>
              <a:gd name="connsiteY836" fmla="*/ 152171 h 514850"/>
              <a:gd name="connsiteX837" fmla="*/ 196069 w 400472"/>
              <a:gd name="connsiteY837" fmla="*/ 154777 h 514850"/>
              <a:gd name="connsiteX838" fmla="*/ 200211 w 400472"/>
              <a:gd name="connsiteY838" fmla="*/ 158919 h 514850"/>
              <a:gd name="connsiteX839" fmla="*/ 204353 w 400472"/>
              <a:gd name="connsiteY839" fmla="*/ 154777 h 514850"/>
              <a:gd name="connsiteX840" fmla="*/ 86999 w 400472"/>
              <a:gd name="connsiteY840" fmla="*/ 152018 h 514850"/>
              <a:gd name="connsiteX841" fmla="*/ 86999 w 400472"/>
              <a:gd name="connsiteY841" fmla="*/ 154777 h 514850"/>
              <a:gd name="connsiteX842" fmla="*/ 91141 w 400472"/>
              <a:gd name="connsiteY842" fmla="*/ 158919 h 514850"/>
              <a:gd name="connsiteX843" fmla="*/ 95283 w 400472"/>
              <a:gd name="connsiteY843" fmla="*/ 154777 h 514850"/>
              <a:gd name="connsiteX844" fmla="*/ 95283 w 400472"/>
              <a:gd name="connsiteY844" fmla="*/ 152107 h 514850"/>
              <a:gd name="connsiteX845" fmla="*/ 101944 w 400472"/>
              <a:gd name="connsiteY845" fmla="*/ 154870 h 514850"/>
              <a:gd name="connsiteX846" fmla="*/ 106350 w 400472"/>
              <a:gd name="connsiteY846" fmla="*/ 165615 h 514850"/>
              <a:gd name="connsiteX847" fmla="*/ 90823 w 400472"/>
              <a:gd name="connsiteY847" fmla="*/ 181092 h 514850"/>
              <a:gd name="connsiteX848" fmla="*/ 75583 w 400472"/>
              <a:gd name="connsiteY848" fmla="*/ 165615 h 514850"/>
              <a:gd name="connsiteX849" fmla="*/ 80131 w 400472"/>
              <a:gd name="connsiteY849" fmla="*/ 154763 h 514850"/>
              <a:gd name="connsiteX850" fmla="*/ 345102 w 400472"/>
              <a:gd name="connsiteY850" fmla="*/ 150947 h 514850"/>
              <a:gd name="connsiteX851" fmla="*/ 350627 w 400472"/>
              <a:gd name="connsiteY851" fmla="*/ 153138 h 514850"/>
              <a:gd name="connsiteX852" fmla="*/ 350627 w 400472"/>
              <a:gd name="connsiteY852" fmla="*/ 156186 h 514850"/>
              <a:gd name="connsiteX853" fmla="*/ 352008 w 400472"/>
              <a:gd name="connsiteY853" fmla="*/ 168949 h 514850"/>
              <a:gd name="connsiteX854" fmla="*/ 326814 w 400472"/>
              <a:gd name="connsiteY854" fmla="*/ 195236 h 514850"/>
              <a:gd name="connsiteX855" fmla="*/ 326030 w 400472"/>
              <a:gd name="connsiteY855" fmla="*/ 195398 h 514850"/>
              <a:gd name="connsiteX856" fmla="*/ 328462 w 400472"/>
              <a:gd name="connsiteY856" fmla="*/ 194183 h 514850"/>
              <a:gd name="connsiteX857" fmla="*/ 327605 w 400472"/>
              <a:gd name="connsiteY857" fmla="*/ 188376 h 514850"/>
              <a:gd name="connsiteX858" fmla="*/ 321797 w 400472"/>
              <a:gd name="connsiteY858" fmla="*/ 189185 h 514850"/>
              <a:gd name="connsiteX859" fmla="*/ 321482 w 400472"/>
              <a:gd name="connsiteY859" fmla="*/ 189370 h 514850"/>
              <a:gd name="connsiteX860" fmla="*/ 319860 w 400472"/>
              <a:gd name="connsiteY860" fmla="*/ 177235 h 514850"/>
              <a:gd name="connsiteX861" fmla="*/ 345102 w 400472"/>
              <a:gd name="connsiteY861" fmla="*/ 150947 h 514850"/>
              <a:gd name="connsiteX862" fmla="*/ 379142 w 400472"/>
              <a:gd name="connsiteY862" fmla="*/ 140644 h 514850"/>
              <a:gd name="connsiteX863" fmla="*/ 379143 w 400472"/>
              <a:gd name="connsiteY863" fmla="*/ 140645 h 514850"/>
              <a:gd name="connsiteX864" fmla="*/ 379143 w 400472"/>
              <a:gd name="connsiteY864" fmla="*/ 255661 h 514850"/>
              <a:gd name="connsiteX865" fmla="*/ 378049 w 400472"/>
              <a:gd name="connsiteY865" fmla="*/ 256756 h 514850"/>
              <a:gd name="connsiteX866" fmla="*/ 378049 w 400472"/>
              <a:gd name="connsiteY866" fmla="*/ 255922 h 514850"/>
              <a:gd name="connsiteX867" fmla="*/ 373857 w 400472"/>
              <a:gd name="connsiteY867" fmla="*/ 251730 h 514850"/>
              <a:gd name="connsiteX868" fmla="*/ 370809 w 400472"/>
              <a:gd name="connsiteY868" fmla="*/ 254814 h 514850"/>
              <a:gd name="connsiteX869" fmla="*/ 370809 w 400472"/>
              <a:gd name="connsiteY869" fmla="*/ 244925 h 514850"/>
              <a:gd name="connsiteX870" fmla="*/ 377774 w 400472"/>
              <a:gd name="connsiteY870" fmla="*/ 242049 h 514850"/>
              <a:gd name="connsiteX871" fmla="*/ 378060 w 400472"/>
              <a:gd name="connsiteY871" fmla="*/ 236239 h 514850"/>
              <a:gd name="connsiteX872" fmla="*/ 372250 w 400472"/>
              <a:gd name="connsiteY872" fmla="*/ 235953 h 514850"/>
              <a:gd name="connsiteX873" fmla="*/ 370809 w 400472"/>
              <a:gd name="connsiteY873" fmla="*/ 236384 h 514850"/>
              <a:gd name="connsiteX874" fmla="*/ 370809 w 400472"/>
              <a:gd name="connsiteY874" fmla="*/ 144838 h 514850"/>
              <a:gd name="connsiteX875" fmla="*/ 283604 w 400472"/>
              <a:gd name="connsiteY875" fmla="*/ 144838 h 514850"/>
              <a:gd name="connsiteX876" fmla="*/ 283604 w 400472"/>
              <a:gd name="connsiteY876" fmla="*/ 205444 h 514850"/>
              <a:gd name="connsiteX877" fmla="*/ 275269 w 400472"/>
              <a:gd name="connsiteY877" fmla="*/ 205444 h 514850"/>
              <a:gd name="connsiteX878" fmla="*/ 275269 w 400472"/>
              <a:gd name="connsiteY878" fmla="*/ 140650 h 514850"/>
              <a:gd name="connsiteX879" fmla="*/ 279406 w 400472"/>
              <a:gd name="connsiteY879" fmla="*/ 144834 h 514850"/>
              <a:gd name="connsiteX880" fmla="*/ 375000 w 400472"/>
              <a:gd name="connsiteY880" fmla="*/ 144834 h 514850"/>
              <a:gd name="connsiteX881" fmla="*/ 86999 w 400472"/>
              <a:gd name="connsiteY881" fmla="*/ 127102 h 514850"/>
              <a:gd name="connsiteX882" fmla="*/ 95283 w 400472"/>
              <a:gd name="connsiteY882" fmla="*/ 131242 h 514850"/>
              <a:gd name="connsiteX883" fmla="*/ 95283 w 400472"/>
              <a:gd name="connsiteY883" fmla="*/ 152107 h 514850"/>
              <a:gd name="connsiteX884" fmla="*/ 91109 w 400472"/>
              <a:gd name="connsiteY884" fmla="*/ 150376 h 514850"/>
              <a:gd name="connsiteX885" fmla="*/ 86999 w 400472"/>
              <a:gd name="connsiteY885" fmla="*/ 152018 h 514850"/>
              <a:gd name="connsiteX886" fmla="*/ 204353 w 400472"/>
              <a:gd name="connsiteY886" fmla="*/ 123541 h 514850"/>
              <a:gd name="connsiteX887" fmla="*/ 204353 w 400472"/>
              <a:gd name="connsiteY887" fmla="*/ 152067 h 514850"/>
              <a:gd name="connsiteX888" fmla="*/ 200222 w 400472"/>
              <a:gd name="connsiteY888" fmla="*/ 150376 h 514850"/>
              <a:gd name="connsiteX889" fmla="*/ 196069 w 400472"/>
              <a:gd name="connsiteY889" fmla="*/ 152171 h 514850"/>
              <a:gd name="connsiteX890" fmla="*/ 196069 w 400472"/>
              <a:gd name="connsiteY890" fmla="*/ 127732 h 514850"/>
              <a:gd name="connsiteX891" fmla="*/ 253796 w 400472"/>
              <a:gd name="connsiteY891" fmla="*/ 116716 h 514850"/>
              <a:gd name="connsiteX892" fmla="*/ 254218 w 400472"/>
              <a:gd name="connsiteY892" fmla="*/ 117137 h 514850"/>
              <a:gd name="connsiteX893" fmla="*/ 254218 w 400472"/>
              <a:gd name="connsiteY893" fmla="*/ 205444 h 514850"/>
              <a:gd name="connsiteX894" fmla="*/ 245932 w 400472"/>
              <a:gd name="connsiteY894" fmla="*/ 205444 h 514850"/>
              <a:gd name="connsiteX895" fmla="*/ 245932 w 400472"/>
              <a:gd name="connsiteY895" fmla="*/ 124236 h 514850"/>
              <a:gd name="connsiteX896" fmla="*/ 252294 w 400472"/>
              <a:gd name="connsiteY896" fmla="*/ 120965 h 514850"/>
              <a:gd name="connsiteX897" fmla="*/ 29703 w 400472"/>
              <a:gd name="connsiteY897" fmla="*/ 116500 h 514850"/>
              <a:gd name="connsiteX898" fmla="*/ 31282 w 400472"/>
              <a:gd name="connsiteY898" fmla="*/ 120965 h 514850"/>
              <a:gd name="connsiteX899" fmla="*/ 37400 w 400472"/>
              <a:gd name="connsiteY899" fmla="*/ 124071 h 514850"/>
              <a:gd name="connsiteX900" fmla="*/ 37400 w 400472"/>
              <a:gd name="connsiteY900" fmla="*/ 344261 h 514850"/>
              <a:gd name="connsiteX901" fmla="*/ 29066 w 400472"/>
              <a:gd name="connsiteY901" fmla="*/ 344261 h 514850"/>
              <a:gd name="connsiteX902" fmla="*/ 29066 w 400472"/>
              <a:gd name="connsiteY902" fmla="*/ 117137 h 514850"/>
              <a:gd name="connsiteX903" fmla="*/ 31544 w 400472"/>
              <a:gd name="connsiteY903" fmla="*/ 114659 h 514850"/>
              <a:gd name="connsiteX904" fmla="*/ 29703 w 400472"/>
              <a:gd name="connsiteY904" fmla="*/ 116500 h 514850"/>
              <a:gd name="connsiteX905" fmla="*/ 29329 w 400472"/>
              <a:gd name="connsiteY905" fmla="*/ 115441 h 514850"/>
              <a:gd name="connsiteX906" fmla="*/ 251580 w 400472"/>
              <a:gd name="connsiteY906" fmla="*/ 114499 h 514850"/>
              <a:gd name="connsiteX907" fmla="*/ 254247 w 400472"/>
              <a:gd name="connsiteY907" fmla="*/ 115441 h 514850"/>
              <a:gd name="connsiteX908" fmla="*/ 253796 w 400472"/>
              <a:gd name="connsiteY908" fmla="*/ 116716 h 514850"/>
              <a:gd name="connsiteX909" fmla="*/ 205233 w 400472"/>
              <a:gd name="connsiteY909" fmla="*/ 113489 h 514850"/>
              <a:gd name="connsiteX910" fmla="*/ 209092 w 400472"/>
              <a:gd name="connsiteY910" fmla="*/ 113489 h 514850"/>
              <a:gd name="connsiteX911" fmla="*/ 228764 w 400472"/>
              <a:gd name="connsiteY911" fmla="*/ 123489 h 514850"/>
              <a:gd name="connsiteX912" fmla="*/ 248721 w 400472"/>
              <a:gd name="connsiteY912" fmla="*/ 113489 h 514850"/>
              <a:gd name="connsiteX913" fmla="*/ 249355 w 400472"/>
              <a:gd name="connsiteY913" fmla="*/ 113713 h 514850"/>
              <a:gd name="connsiteX914" fmla="*/ 245932 w 400472"/>
              <a:gd name="connsiteY914" fmla="*/ 117137 h 514850"/>
              <a:gd name="connsiteX915" fmla="*/ 245932 w 400472"/>
              <a:gd name="connsiteY915" fmla="*/ 124236 h 514850"/>
              <a:gd name="connsiteX916" fmla="*/ 230717 w 400472"/>
              <a:gd name="connsiteY916" fmla="*/ 132060 h 514850"/>
              <a:gd name="connsiteX917" fmla="*/ 227096 w 400472"/>
              <a:gd name="connsiteY917" fmla="*/ 132060 h 514850"/>
              <a:gd name="connsiteX918" fmla="*/ 207186 w 400472"/>
              <a:gd name="connsiteY918" fmla="*/ 122108 h 514850"/>
              <a:gd name="connsiteX919" fmla="*/ 204353 w 400472"/>
              <a:gd name="connsiteY919" fmla="*/ 123541 h 514850"/>
              <a:gd name="connsiteX920" fmla="*/ 204353 w 400472"/>
              <a:gd name="connsiteY920" fmla="*/ 113937 h 514850"/>
              <a:gd name="connsiteX921" fmla="*/ 118257 w 400472"/>
              <a:gd name="connsiteY921" fmla="*/ 113489 h 514850"/>
              <a:gd name="connsiteX922" fmla="*/ 122116 w 400472"/>
              <a:gd name="connsiteY922" fmla="*/ 113489 h 514850"/>
              <a:gd name="connsiteX923" fmla="*/ 142073 w 400472"/>
              <a:gd name="connsiteY923" fmla="*/ 123489 h 514850"/>
              <a:gd name="connsiteX924" fmla="*/ 162031 w 400472"/>
              <a:gd name="connsiteY924" fmla="*/ 113489 h 514850"/>
              <a:gd name="connsiteX925" fmla="*/ 165604 w 400472"/>
              <a:gd name="connsiteY925" fmla="*/ 113489 h 514850"/>
              <a:gd name="connsiteX926" fmla="*/ 185561 w 400472"/>
              <a:gd name="connsiteY926" fmla="*/ 123489 h 514850"/>
              <a:gd name="connsiteX927" fmla="*/ 196069 w 400472"/>
              <a:gd name="connsiteY927" fmla="*/ 118147 h 514850"/>
              <a:gd name="connsiteX928" fmla="*/ 196069 w 400472"/>
              <a:gd name="connsiteY928" fmla="*/ 127732 h 514850"/>
              <a:gd name="connsiteX929" fmla="*/ 187514 w 400472"/>
              <a:gd name="connsiteY929" fmla="*/ 132060 h 514850"/>
              <a:gd name="connsiteX930" fmla="*/ 183609 w 400472"/>
              <a:gd name="connsiteY930" fmla="*/ 132060 h 514850"/>
              <a:gd name="connsiteX931" fmla="*/ 163651 w 400472"/>
              <a:gd name="connsiteY931" fmla="*/ 122108 h 514850"/>
              <a:gd name="connsiteX932" fmla="*/ 143741 w 400472"/>
              <a:gd name="connsiteY932" fmla="*/ 132060 h 514850"/>
              <a:gd name="connsiteX933" fmla="*/ 139835 w 400472"/>
              <a:gd name="connsiteY933" fmla="*/ 132060 h 514850"/>
              <a:gd name="connsiteX934" fmla="*/ 119925 w 400472"/>
              <a:gd name="connsiteY934" fmla="*/ 122108 h 514850"/>
              <a:gd name="connsiteX935" fmla="*/ 99967 w 400472"/>
              <a:gd name="connsiteY935" fmla="*/ 132060 h 514850"/>
              <a:gd name="connsiteX936" fmla="*/ 98300 w 400472"/>
              <a:gd name="connsiteY936" fmla="*/ 132345 h 514850"/>
              <a:gd name="connsiteX937" fmla="*/ 96347 w 400472"/>
              <a:gd name="connsiteY937" fmla="*/ 131774 h 514850"/>
              <a:gd name="connsiteX938" fmla="*/ 95283 w 400472"/>
              <a:gd name="connsiteY938" fmla="*/ 131242 h 514850"/>
              <a:gd name="connsiteX939" fmla="*/ 95283 w 400472"/>
              <a:gd name="connsiteY939" fmla="*/ 121834 h 514850"/>
              <a:gd name="connsiteX940" fmla="*/ 98585 w 400472"/>
              <a:gd name="connsiteY940" fmla="*/ 123489 h 514850"/>
              <a:gd name="connsiteX941" fmla="*/ 34854 w 400472"/>
              <a:gd name="connsiteY941" fmla="*/ 113489 h 514850"/>
              <a:gd name="connsiteX942" fmla="*/ 54812 w 400472"/>
              <a:gd name="connsiteY942" fmla="*/ 123489 h 514850"/>
              <a:gd name="connsiteX943" fmla="*/ 74770 w 400472"/>
              <a:gd name="connsiteY943" fmla="*/ 113489 h 514850"/>
              <a:gd name="connsiteX944" fmla="*/ 78628 w 400472"/>
              <a:gd name="connsiteY944" fmla="*/ 113489 h 514850"/>
              <a:gd name="connsiteX945" fmla="*/ 86999 w 400472"/>
              <a:gd name="connsiteY945" fmla="*/ 117684 h 514850"/>
              <a:gd name="connsiteX946" fmla="*/ 86999 w 400472"/>
              <a:gd name="connsiteY946" fmla="*/ 127102 h 514850"/>
              <a:gd name="connsiteX947" fmla="*/ 76437 w 400472"/>
              <a:gd name="connsiteY947" fmla="*/ 121822 h 514850"/>
              <a:gd name="connsiteX948" fmla="*/ 56479 w 400472"/>
              <a:gd name="connsiteY948" fmla="*/ 131774 h 514850"/>
              <a:gd name="connsiteX949" fmla="*/ 52573 w 400472"/>
              <a:gd name="connsiteY949" fmla="*/ 131774 h 514850"/>
              <a:gd name="connsiteX950" fmla="*/ 37400 w 400472"/>
              <a:gd name="connsiteY950" fmla="*/ 124071 h 514850"/>
              <a:gd name="connsiteX951" fmla="*/ 37400 w 400472"/>
              <a:gd name="connsiteY951" fmla="*/ 117137 h 514850"/>
              <a:gd name="connsiteX952" fmla="*/ 34012 w 400472"/>
              <a:gd name="connsiteY952" fmla="*/ 113787 h 514850"/>
              <a:gd name="connsiteX953" fmla="*/ 250075 w 400472"/>
              <a:gd name="connsiteY953" fmla="*/ 112993 h 514850"/>
              <a:gd name="connsiteX954" fmla="*/ 251580 w 400472"/>
              <a:gd name="connsiteY954" fmla="*/ 114499 h 514850"/>
              <a:gd name="connsiteX955" fmla="*/ 249355 w 400472"/>
              <a:gd name="connsiteY955" fmla="*/ 113713 h 514850"/>
              <a:gd name="connsiteX956" fmla="*/ 33209 w 400472"/>
              <a:gd name="connsiteY956" fmla="*/ 112993 h 514850"/>
              <a:gd name="connsiteX957" fmla="*/ 34012 w 400472"/>
              <a:gd name="connsiteY957" fmla="*/ 113787 h 514850"/>
              <a:gd name="connsiteX958" fmla="*/ 31544 w 400472"/>
              <a:gd name="connsiteY958" fmla="*/ 114659 h 514850"/>
              <a:gd name="connsiteX959" fmla="*/ 311270 w 400472"/>
              <a:gd name="connsiteY959" fmla="*/ 93006 h 514850"/>
              <a:gd name="connsiteX960" fmla="*/ 283597 w 400472"/>
              <a:gd name="connsiteY960" fmla="*/ 120730 h 514850"/>
              <a:gd name="connsiteX961" fmla="*/ 283597 w 400472"/>
              <a:gd name="connsiteY961" fmla="*/ 136498 h 514850"/>
              <a:gd name="connsiteX962" fmla="*/ 370809 w 400472"/>
              <a:gd name="connsiteY962" fmla="*/ 136498 h 514850"/>
              <a:gd name="connsiteX963" fmla="*/ 370809 w 400472"/>
              <a:gd name="connsiteY963" fmla="*/ 120730 h 514850"/>
              <a:gd name="connsiteX964" fmla="*/ 343135 w 400472"/>
              <a:gd name="connsiteY964" fmla="*/ 93006 h 514850"/>
              <a:gd name="connsiteX965" fmla="*/ 353130 w 400472"/>
              <a:gd name="connsiteY965" fmla="*/ 88843 h 514850"/>
              <a:gd name="connsiteX966" fmla="*/ 368624 w 400472"/>
              <a:gd name="connsiteY966" fmla="*/ 95239 h 514850"/>
              <a:gd name="connsiteX967" fmla="*/ 379144 w 400472"/>
              <a:gd name="connsiteY967" fmla="*/ 120730 h 514850"/>
              <a:gd name="connsiteX968" fmla="*/ 379144 w 400472"/>
              <a:gd name="connsiteY968" fmla="*/ 140642 h 514850"/>
              <a:gd name="connsiteX969" fmla="*/ 379142 w 400472"/>
              <a:gd name="connsiteY969" fmla="*/ 140644 h 514850"/>
              <a:gd name="connsiteX970" fmla="*/ 375000 w 400472"/>
              <a:gd name="connsiteY970" fmla="*/ 136500 h 514850"/>
              <a:gd name="connsiteX971" fmla="*/ 279413 w 400472"/>
              <a:gd name="connsiteY971" fmla="*/ 136500 h 514850"/>
              <a:gd name="connsiteX972" fmla="*/ 275269 w 400472"/>
              <a:gd name="connsiteY972" fmla="*/ 140645 h 514850"/>
              <a:gd name="connsiteX973" fmla="*/ 275269 w 400472"/>
              <a:gd name="connsiteY973" fmla="*/ 140650 h 514850"/>
              <a:gd name="connsiteX974" fmla="*/ 275262 w 400472"/>
              <a:gd name="connsiteY974" fmla="*/ 140642 h 514850"/>
              <a:gd name="connsiteX975" fmla="*/ 275262 w 400472"/>
              <a:gd name="connsiteY975" fmla="*/ 120730 h 514850"/>
              <a:gd name="connsiteX976" fmla="*/ 285782 w 400472"/>
              <a:gd name="connsiteY976" fmla="*/ 95239 h 514850"/>
              <a:gd name="connsiteX977" fmla="*/ 301070 w 400472"/>
              <a:gd name="connsiteY977" fmla="*/ 88928 h 514850"/>
              <a:gd name="connsiteX978" fmla="*/ 304648 w 400472"/>
              <a:gd name="connsiteY978" fmla="*/ 92466 h 514850"/>
              <a:gd name="connsiteX979" fmla="*/ 349507 w 400472"/>
              <a:gd name="connsiteY979" fmla="*/ 92466 h 514850"/>
              <a:gd name="connsiteX980" fmla="*/ 308791 w 400472"/>
              <a:gd name="connsiteY980" fmla="*/ 49554 h 514850"/>
              <a:gd name="connsiteX981" fmla="*/ 308791 w 400472"/>
              <a:gd name="connsiteY981" fmla="*/ 84179 h 514850"/>
              <a:gd name="connsiteX982" fmla="*/ 345317 w 400472"/>
              <a:gd name="connsiteY982" fmla="*/ 84179 h 514850"/>
              <a:gd name="connsiteX983" fmla="*/ 345317 w 400472"/>
              <a:gd name="connsiteY983" fmla="*/ 49554 h 514850"/>
              <a:gd name="connsiteX984" fmla="*/ 304648 w 400472"/>
              <a:gd name="connsiteY984" fmla="*/ 41267 h 514850"/>
              <a:gd name="connsiteX985" fmla="*/ 349507 w 400472"/>
              <a:gd name="connsiteY985" fmla="*/ 41267 h 514850"/>
              <a:gd name="connsiteX986" fmla="*/ 353650 w 400472"/>
              <a:gd name="connsiteY986" fmla="*/ 45411 h 514850"/>
              <a:gd name="connsiteX987" fmla="*/ 353650 w 400472"/>
              <a:gd name="connsiteY987" fmla="*/ 88323 h 514850"/>
              <a:gd name="connsiteX988" fmla="*/ 353130 w 400472"/>
              <a:gd name="connsiteY988" fmla="*/ 88843 h 514850"/>
              <a:gd name="connsiteX989" fmla="*/ 343135 w 400472"/>
              <a:gd name="connsiteY989" fmla="*/ 84717 h 514850"/>
              <a:gd name="connsiteX990" fmla="*/ 311270 w 400472"/>
              <a:gd name="connsiteY990" fmla="*/ 84717 h 514850"/>
              <a:gd name="connsiteX991" fmla="*/ 301070 w 400472"/>
              <a:gd name="connsiteY991" fmla="*/ 88928 h 514850"/>
              <a:gd name="connsiteX992" fmla="*/ 300458 w 400472"/>
              <a:gd name="connsiteY992" fmla="*/ 88323 h 514850"/>
              <a:gd name="connsiteX993" fmla="*/ 300458 w 400472"/>
              <a:gd name="connsiteY993" fmla="*/ 45411 h 514850"/>
              <a:gd name="connsiteX994" fmla="*/ 304648 w 400472"/>
              <a:gd name="connsiteY994" fmla="*/ 41267 h 514850"/>
              <a:gd name="connsiteX995" fmla="*/ 145652 w 400472"/>
              <a:gd name="connsiteY995" fmla="*/ 0 h 514850"/>
              <a:gd name="connsiteX996" fmla="*/ 204353 w 400472"/>
              <a:gd name="connsiteY996" fmla="*/ 58702 h 514850"/>
              <a:gd name="connsiteX997" fmla="*/ 204353 w 400472"/>
              <a:gd name="connsiteY997" fmla="*/ 113937 h 514850"/>
              <a:gd name="connsiteX998" fmla="*/ 196069 w 400472"/>
              <a:gd name="connsiteY998" fmla="*/ 118147 h 514850"/>
              <a:gd name="connsiteX999" fmla="*/ 196069 w 400472"/>
              <a:gd name="connsiteY999" fmla="*/ 58702 h 514850"/>
              <a:gd name="connsiteX1000" fmla="*/ 145652 w 400472"/>
              <a:gd name="connsiteY1000" fmla="*/ 8332 h 514850"/>
              <a:gd name="connsiteX1001" fmla="*/ 95283 w 400472"/>
              <a:gd name="connsiteY1001" fmla="*/ 58702 h 514850"/>
              <a:gd name="connsiteX1002" fmla="*/ 95283 w 400472"/>
              <a:gd name="connsiteY1002" fmla="*/ 121834 h 514850"/>
              <a:gd name="connsiteX1003" fmla="*/ 86999 w 400472"/>
              <a:gd name="connsiteY1003" fmla="*/ 117684 h 514850"/>
              <a:gd name="connsiteX1004" fmla="*/ 86999 w 400472"/>
              <a:gd name="connsiteY1004" fmla="*/ 58702 h 514850"/>
              <a:gd name="connsiteX1005" fmla="*/ 145652 w 400472"/>
              <a:gd name="connsiteY1005" fmla="*/ 0 h 51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</a:cxnLst>
            <a:rect l="l" t="t" r="r" b="b"/>
            <a:pathLst>
              <a:path w="400472" h="514850">
                <a:moveTo>
                  <a:pt x="62531" y="494083"/>
                </a:moveTo>
                <a:lnTo>
                  <a:pt x="62531" y="509039"/>
                </a:lnTo>
                <a:lnTo>
                  <a:pt x="70531" y="509039"/>
                </a:lnTo>
                <a:cubicBezTo>
                  <a:pt x="71674" y="509039"/>
                  <a:pt x="72769" y="508753"/>
                  <a:pt x="73864" y="508468"/>
                </a:cubicBezTo>
                <a:cubicBezTo>
                  <a:pt x="74722" y="508229"/>
                  <a:pt x="75531" y="507658"/>
                  <a:pt x="76388" y="507086"/>
                </a:cubicBezTo>
                <a:cubicBezTo>
                  <a:pt x="77198" y="506562"/>
                  <a:pt x="77769" y="505705"/>
                  <a:pt x="78007" y="504895"/>
                </a:cubicBezTo>
                <a:cubicBezTo>
                  <a:pt x="78579" y="504038"/>
                  <a:pt x="78864" y="502942"/>
                  <a:pt x="78864" y="501847"/>
                </a:cubicBezTo>
                <a:cubicBezTo>
                  <a:pt x="78864" y="500751"/>
                  <a:pt x="78579" y="499608"/>
                  <a:pt x="78293" y="498513"/>
                </a:cubicBezTo>
                <a:cubicBezTo>
                  <a:pt x="78007" y="497703"/>
                  <a:pt x="77198" y="496846"/>
                  <a:pt x="76626" y="496036"/>
                </a:cubicBezTo>
                <a:cubicBezTo>
                  <a:pt x="75817" y="495465"/>
                  <a:pt x="74960" y="494893"/>
                  <a:pt x="73864" y="494655"/>
                </a:cubicBezTo>
                <a:cubicBezTo>
                  <a:pt x="72483" y="494369"/>
                  <a:pt x="71102" y="494083"/>
                  <a:pt x="69436" y="494083"/>
                </a:cubicBezTo>
                <a:close/>
                <a:moveTo>
                  <a:pt x="142532" y="477175"/>
                </a:moveTo>
                <a:lnTo>
                  <a:pt x="135342" y="498227"/>
                </a:lnTo>
                <a:lnTo>
                  <a:pt x="150056" y="498227"/>
                </a:lnTo>
                <a:close/>
                <a:moveTo>
                  <a:pt x="216200" y="476651"/>
                </a:moveTo>
                <a:lnTo>
                  <a:pt x="216200" y="509325"/>
                </a:lnTo>
                <a:lnTo>
                  <a:pt x="222058" y="509325"/>
                </a:lnTo>
                <a:cubicBezTo>
                  <a:pt x="224248" y="509325"/>
                  <a:pt x="226724" y="509039"/>
                  <a:pt x="228677" y="508229"/>
                </a:cubicBezTo>
                <a:cubicBezTo>
                  <a:pt x="230344" y="507658"/>
                  <a:pt x="232010" y="506562"/>
                  <a:pt x="233391" y="505181"/>
                </a:cubicBezTo>
                <a:cubicBezTo>
                  <a:pt x="234772" y="503800"/>
                  <a:pt x="235629" y="501847"/>
                  <a:pt x="236153" y="499894"/>
                </a:cubicBezTo>
                <a:cubicBezTo>
                  <a:pt x="236725" y="497417"/>
                  <a:pt x="237010" y="494655"/>
                  <a:pt x="237010" y="492416"/>
                </a:cubicBezTo>
                <a:cubicBezTo>
                  <a:pt x="237010" y="490225"/>
                  <a:pt x="236725" y="488272"/>
                  <a:pt x="236153" y="486034"/>
                </a:cubicBezTo>
                <a:cubicBezTo>
                  <a:pt x="235629" y="484129"/>
                  <a:pt x="234772" y="482461"/>
                  <a:pt x="233391" y="481080"/>
                </a:cubicBezTo>
                <a:cubicBezTo>
                  <a:pt x="232296" y="479699"/>
                  <a:pt x="230629" y="478556"/>
                  <a:pt x="228963" y="477746"/>
                </a:cubicBezTo>
                <a:cubicBezTo>
                  <a:pt x="226724" y="476889"/>
                  <a:pt x="224248" y="476365"/>
                  <a:pt x="221772" y="476651"/>
                </a:cubicBezTo>
                <a:close/>
                <a:moveTo>
                  <a:pt x="98532" y="476365"/>
                </a:moveTo>
                <a:lnTo>
                  <a:pt x="98532" y="490463"/>
                </a:lnTo>
                <a:lnTo>
                  <a:pt x="104055" y="490463"/>
                </a:lnTo>
                <a:cubicBezTo>
                  <a:pt x="105436" y="490463"/>
                  <a:pt x="106532" y="490225"/>
                  <a:pt x="107960" y="489939"/>
                </a:cubicBezTo>
                <a:cubicBezTo>
                  <a:pt x="109056" y="489654"/>
                  <a:pt x="109865" y="489082"/>
                  <a:pt x="110722" y="488558"/>
                </a:cubicBezTo>
                <a:cubicBezTo>
                  <a:pt x="111532" y="487987"/>
                  <a:pt x="111817" y="487177"/>
                  <a:pt x="112389" y="486320"/>
                </a:cubicBezTo>
                <a:cubicBezTo>
                  <a:pt x="112627" y="485224"/>
                  <a:pt x="112627" y="484367"/>
                  <a:pt x="112627" y="483271"/>
                </a:cubicBezTo>
                <a:cubicBezTo>
                  <a:pt x="112627" y="481890"/>
                  <a:pt x="112389" y="480223"/>
                  <a:pt x="111532" y="479127"/>
                </a:cubicBezTo>
                <a:cubicBezTo>
                  <a:pt x="110722" y="477746"/>
                  <a:pt x="109341" y="476889"/>
                  <a:pt x="107960" y="476651"/>
                </a:cubicBezTo>
                <a:cubicBezTo>
                  <a:pt x="107389" y="476365"/>
                  <a:pt x="106817" y="476365"/>
                  <a:pt x="106008" y="476365"/>
                </a:cubicBezTo>
                <a:close/>
                <a:moveTo>
                  <a:pt x="62245" y="475793"/>
                </a:moveTo>
                <a:lnTo>
                  <a:pt x="62245" y="489368"/>
                </a:lnTo>
                <a:lnTo>
                  <a:pt x="68626" y="489368"/>
                </a:lnTo>
                <a:cubicBezTo>
                  <a:pt x="69721" y="489368"/>
                  <a:pt x="71102" y="489082"/>
                  <a:pt x="72198" y="488844"/>
                </a:cubicBezTo>
                <a:cubicBezTo>
                  <a:pt x="73055" y="488558"/>
                  <a:pt x="73864" y="487987"/>
                  <a:pt x="74436" y="487177"/>
                </a:cubicBezTo>
                <a:cubicBezTo>
                  <a:pt x="74960" y="486605"/>
                  <a:pt x="75531" y="485796"/>
                  <a:pt x="75817" y="484938"/>
                </a:cubicBezTo>
                <a:cubicBezTo>
                  <a:pt x="76103" y="484652"/>
                  <a:pt x="76103" y="483843"/>
                  <a:pt x="76388" y="482747"/>
                </a:cubicBezTo>
                <a:cubicBezTo>
                  <a:pt x="76388" y="481890"/>
                  <a:pt x="76388" y="480794"/>
                  <a:pt x="75817" y="479937"/>
                </a:cubicBezTo>
                <a:cubicBezTo>
                  <a:pt x="75531" y="479127"/>
                  <a:pt x="74960" y="478556"/>
                  <a:pt x="74436" y="477746"/>
                </a:cubicBezTo>
                <a:cubicBezTo>
                  <a:pt x="73864" y="477175"/>
                  <a:pt x="73055" y="476651"/>
                  <a:pt x="71960" y="476365"/>
                </a:cubicBezTo>
                <a:cubicBezTo>
                  <a:pt x="70531" y="476079"/>
                  <a:pt x="69436" y="475793"/>
                  <a:pt x="68055" y="475793"/>
                </a:cubicBezTo>
                <a:close/>
                <a:moveTo>
                  <a:pt x="59197" y="471935"/>
                </a:moveTo>
                <a:lnTo>
                  <a:pt x="68626" y="471935"/>
                </a:lnTo>
                <a:cubicBezTo>
                  <a:pt x="70817" y="471935"/>
                  <a:pt x="72769" y="472221"/>
                  <a:pt x="74722" y="472459"/>
                </a:cubicBezTo>
                <a:cubicBezTo>
                  <a:pt x="76103" y="473031"/>
                  <a:pt x="77483" y="473602"/>
                  <a:pt x="78579" y="474698"/>
                </a:cubicBezTo>
                <a:cubicBezTo>
                  <a:pt x="79674" y="475507"/>
                  <a:pt x="80531" y="476651"/>
                  <a:pt x="81055" y="478032"/>
                </a:cubicBezTo>
                <a:cubicBezTo>
                  <a:pt x="81626" y="479413"/>
                  <a:pt x="81912" y="481080"/>
                  <a:pt x="81912" y="482461"/>
                </a:cubicBezTo>
                <a:cubicBezTo>
                  <a:pt x="81912" y="483271"/>
                  <a:pt x="81912" y="484367"/>
                  <a:pt x="81626" y="485224"/>
                </a:cubicBezTo>
                <a:cubicBezTo>
                  <a:pt x="81341" y="486034"/>
                  <a:pt x="81055" y="486891"/>
                  <a:pt x="80531" y="487701"/>
                </a:cubicBezTo>
                <a:cubicBezTo>
                  <a:pt x="79960" y="488558"/>
                  <a:pt x="79436" y="489082"/>
                  <a:pt x="78864" y="489654"/>
                </a:cubicBezTo>
                <a:cubicBezTo>
                  <a:pt x="78007" y="490225"/>
                  <a:pt x="77198" y="490749"/>
                  <a:pt x="76388" y="491035"/>
                </a:cubicBezTo>
                <a:cubicBezTo>
                  <a:pt x="77483" y="491321"/>
                  <a:pt x="78579" y="491606"/>
                  <a:pt x="79674" y="492130"/>
                </a:cubicBezTo>
                <a:cubicBezTo>
                  <a:pt x="80817" y="492702"/>
                  <a:pt x="81626" y="493512"/>
                  <a:pt x="82198" y="494369"/>
                </a:cubicBezTo>
                <a:cubicBezTo>
                  <a:pt x="83007" y="495179"/>
                  <a:pt x="83579" y="496322"/>
                  <a:pt x="83865" y="497417"/>
                </a:cubicBezTo>
                <a:cubicBezTo>
                  <a:pt x="84388" y="498799"/>
                  <a:pt x="84674" y="500180"/>
                  <a:pt x="84674" y="501561"/>
                </a:cubicBezTo>
                <a:cubicBezTo>
                  <a:pt x="84674" y="502657"/>
                  <a:pt x="84388" y="504038"/>
                  <a:pt x="84103" y="505181"/>
                </a:cubicBezTo>
                <a:cubicBezTo>
                  <a:pt x="83865" y="506277"/>
                  <a:pt x="83293" y="507086"/>
                  <a:pt x="82722" y="508229"/>
                </a:cubicBezTo>
                <a:cubicBezTo>
                  <a:pt x="82198" y="509039"/>
                  <a:pt x="81341" y="509849"/>
                  <a:pt x="80531" y="510706"/>
                </a:cubicBezTo>
                <a:cubicBezTo>
                  <a:pt x="79674" y="511278"/>
                  <a:pt x="78864" y="511802"/>
                  <a:pt x="77769" y="512373"/>
                </a:cubicBezTo>
                <a:cubicBezTo>
                  <a:pt x="76626" y="512897"/>
                  <a:pt x="75531" y="513183"/>
                  <a:pt x="74436" y="513469"/>
                </a:cubicBezTo>
                <a:cubicBezTo>
                  <a:pt x="73055" y="513755"/>
                  <a:pt x="71674" y="513755"/>
                  <a:pt x="70293" y="513755"/>
                </a:cubicBezTo>
                <a:lnTo>
                  <a:pt x="59197" y="513755"/>
                </a:lnTo>
                <a:cubicBezTo>
                  <a:pt x="58626" y="513755"/>
                  <a:pt x="58102" y="513469"/>
                  <a:pt x="57816" y="513183"/>
                </a:cubicBezTo>
                <a:cubicBezTo>
                  <a:pt x="57245" y="512659"/>
                  <a:pt x="56959" y="512087"/>
                  <a:pt x="57245" y="511516"/>
                </a:cubicBezTo>
                <a:lnTo>
                  <a:pt x="57245" y="474126"/>
                </a:lnTo>
                <a:cubicBezTo>
                  <a:pt x="57245" y="473602"/>
                  <a:pt x="57531" y="472745"/>
                  <a:pt x="57816" y="472459"/>
                </a:cubicBezTo>
                <a:cubicBezTo>
                  <a:pt x="58102" y="472221"/>
                  <a:pt x="58626" y="471935"/>
                  <a:pt x="59197" y="471935"/>
                </a:cubicBezTo>
                <a:close/>
                <a:moveTo>
                  <a:pt x="329203" y="471649"/>
                </a:moveTo>
                <a:cubicBezTo>
                  <a:pt x="330584" y="471649"/>
                  <a:pt x="332250" y="471935"/>
                  <a:pt x="333631" y="472221"/>
                </a:cubicBezTo>
                <a:cubicBezTo>
                  <a:pt x="335012" y="472459"/>
                  <a:pt x="336155" y="472745"/>
                  <a:pt x="337536" y="473316"/>
                </a:cubicBezTo>
                <a:cubicBezTo>
                  <a:pt x="338346" y="473602"/>
                  <a:pt x="339441" y="474126"/>
                  <a:pt x="340298" y="474412"/>
                </a:cubicBezTo>
                <a:cubicBezTo>
                  <a:pt x="340822" y="474698"/>
                  <a:pt x="341393" y="474984"/>
                  <a:pt x="341965" y="475507"/>
                </a:cubicBezTo>
                <a:cubicBezTo>
                  <a:pt x="342203" y="475793"/>
                  <a:pt x="342489" y="476079"/>
                  <a:pt x="342489" y="476651"/>
                </a:cubicBezTo>
                <a:lnTo>
                  <a:pt x="342489" y="477460"/>
                </a:lnTo>
                <a:lnTo>
                  <a:pt x="342489" y="478556"/>
                </a:lnTo>
                <a:cubicBezTo>
                  <a:pt x="342489" y="478842"/>
                  <a:pt x="342489" y="479127"/>
                  <a:pt x="342203" y="479413"/>
                </a:cubicBezTo>
                <a:cubicBezTo>
                  <a:pt x="342203" y="479699"/>
                  <a:pt x="341965" y="479699"/>
                  <a:pt x="341965" y="479937"/>
                </a:cubicBezTo>
                <a:lnTo>
                  <a:pt x="341393" y="479937"/>
                </a:lnTo>
                <a:cubicBezTo>
                  <a:pt x="340822" y="479937"/>
                  <a:pt x="340584" y="479699"/>
                  <a:pt x="340012" y="479413"/>
                </a:cubicBezTo>
                <a:cubicBezTo>
                  <a:pt x="339441" y="479127"/>
                  <a:pt x="338631" y="478556"/>
                  <a:pt x="337536" y="478032"/>
                </a:cubicBezTo>
                <a:cubicBezTo>
                  <a:pt x="336393" y="477460"/>
                  <a:pt x="335012" y="476889"/>
                  <a:pt x="333917" y="476651"/>
                </a:cubicBezTo>
                <a:cubicBezTo>
                  <a:pt x="332250" y="476079"/>
                  <a:pt x="330584" y="476079"/>
                  <a:pt x="328917" y="476079"/>
                </a:cubicBezTo>
                <a:cubicBezTo>
                  <a:pt x="326726" y="476079"/>
                  <a:pt x="324774" y="476365"/>
                  <a:pt x="322822" y="477175"/>
                </a:cubicBezTo>
                <a:cubicBezTo>
                  <a:pt x="321203" y="478032"/>
                  <a:pt x="319536" y="479127"/>
                  <a:pt x="318155" y="480794"/>
                </a:cubicBezTo>
                <a:cubicBezTo>
                  <a:pt x="316726" y="482461"/>
                  <a:pt x="315917" y="484129"/>
                  <a:pt x="315107" y="486034"/>
                </a:cubicBezTo>
                <a:cubicBezTo>
                  <a:pt x="313679" y="490463"/>
                  <a:pt x="313679" y="495465"/>
                  <a:pt x="315107" y="499894"/>
                </a:cubicBezTo>
                <a:cubicBezTo>
                  <a:pt x="315631" y="501847"/>
                  <a:pt x="316726" y="503514"/>
                  <a:pt x="318155" y="505181"/>
                </a:cubicBezTo>
                <a:cubicBezTo>
                  <a:pt x="319536" y="506562"/>
                  <a:pt x="321203" y="507658"/>
                  <a:pt x="322822" y="508468"/>
                </a:cubicBezTo>
                <a:cubicBezTo>
                  <a:pt x="324774" y="509325"/>
                  <a:pt x="326726" y="509611"/>
                  <a:pt x="328917" y="509611"/>
                </a:cubicBezTo>
                <a:cubicBezTo>
                  <a:pt x="330298" y="509611"/>
                  <a:pt x="331727" y="509325"/>
                  <a:pt x="333107" y="509039"/>
                </a:cubicBezTo>
                <a:cubicBezTo>
                  <a:pt x="334488" y="508753"/>
                  <a:pt x="335584" y="508229"/>
                  <a:pt x="336679" y="507658"/>
                </a:cubicBezTo>
                <a:lnTo>
                  <a:pt x="336679" y="495465"/>
                </a:lnTo>
                <a:lnTo>
                  <a:pt x="327012" y="495465"/>
                </a:lnTo>
                <a:cubicBezTo>
                  <a:pt x="326726" y="495465"/>
                  <a:pt x="326441" y="495179"/>
                  <a:pt x="326155" y="494893"/>
                </a:cubicBezTo>
                <a:cubicBezTo>
                  <a:pt x="325869" y="494369"/>
                  <a:pt x="325869" y="493797"/>
                  <a:pt x="325869" y="493274"/>
                </a:cubicBezTo>
                <a:lnTo>
                  <a:pt x="325869" y="492130"/>
                </a:lnTo>
                <a:cubicBezTo>
                  <a:pt x="325869" y="491845"/>
                  <a:pt x="325869" y="491606"/>
                  <a:pt x="326155" y="491606"/>
                </a:cubicBezTo>
                <a:cubicBezTo>
                  <a:pt x="326155" y="491321"/>
                  <a:pt x="326441" y="491321"/>
                  <a:pt x="326441" y="491321"/>
                </a:cubicBezTo>
                <a:lnTo>
                  <a:pt x="341108" y="491321"/>
                </a:lnTo>
                <a:cubicBezTo>
                  <a:pt x="341393" y="491321"/>
                  <a:pt x="341679" y="491606"/>
                  <a:pt x="341679" y="491606"/>
                </a:cubicBezTo>
                <a:cubicBezTo>
                  <a:pt x="341965" y="491845"/>
                  <a:pt x="341965" y="492130"/>
                  <a:pt x="342203" y="492416"/>
                </a:cubicBezTo>
                <a:cubicBezTo>
                  <a:pt x="342203" y="492702"/>
                  <a:pt x="342489" y="492988"/>
                  <a:pt x="342489" y="493512"/>
                </a:cubicBezTo>
                <a:lnTo>
                  <a:pt x="342489" y="509611"/>
                </a:lnTo>
                <a:cubicBezTo>
                  <a:pt x="342489" y="510135"/>
                  <a:pt x="342489" y="510706"/>
                  <a:pt x="342203" y="510992"/>
                </a:cubicBezTo>
                <a:cubicBezTo>
                  <a:pt x="341965" y="511516"/>
                  <a:pt x="341393" y="511802"/>
                  <a:pt x="341108" y="512087"/>
                </a:cubicBezTo>
                <a:cubicBezTo>
                  <a:pt x="340298" y="512373"/>
                  <a:pt x="339441" y="512897"/>
                  <a:pt x="338631" y="513183"/>
                </a:cubicBezTo>
                <a:cubicBezTo>
                  <a:pt x="337536" y="513469"/>
                  <a:pt x="336679" y="513755"/>
                  <a:pt x="335584" y="514040"/>
                </a:cubicBezTo>
                <a:cubicBezTo>
                  <a:pt x="334488" y="514326"/>
                  <a:pt x="333346" y="514564"/>
                  <a:pt x="332250" y="514564"/>
                </a:cubicBezTo>
                <a:cubicBezTo>
                  <a:pt x="331155" y="514564"/>
                  <a:pt x="330060" y="514850"/>
                  <a:pt x="328917" y="514850"/>
                </a:cubicBezTo>
                <a:cubicBezTo>
                  <a:pt x="325869" y="514850"/>
                  <a:pt x="323107" y="514326"/>
                  <a:pt x="320345" y="513469"/>
                </a:cubicBezTo>
                <a:cubicBezTo>
                  <a:pt x="317869" y="512659"/>
                  <a:pt x="315631" y="510992"/>
                  <a:pt x="313964" y="509039"/>
                </a:cubicBezTo>
                <a:cubicBezTo>
                  <a:pt x="312059" y="507086"/>
                  <a:pt x="310917" y="504895"/>
                  <a:pt x="309821" y="502371"/>
                </a:cubicBezTo>
                <a:cubicBezTo>
                  <a:pt x="307869" y="496560"/>
                  <a:pt x="307869" y="490463"/>
                  <a:pt x="309821" y="484652"/>
                </a:cubicBezTo>
                <a:cubicBezTo>
                  <a:pt x="310678" y="482176"/>
                  <a:pt x="312298" y="479699"/>
                  <a:pt x="313964" y="477746"/>
                </a:cubicBezTo>
                <a:cubicBezTo>
                  <a:pt x="315917" y="475793"/>
                  <a:pt x="318155" y="474412"/>
                  <a:pt x="320631" y="473316"/>
                </a:cubicBezTo>
                <a:cubicBezTo>
                  <a:pt x="323393" y="472221"/>
                  <a:pt x="326155" y="471649"/>
                  <a:pt x="329203" y="471649"/>
                </a:cubicBezTo>
                <a:close/>
                <a:moveTo>
                  <a:pt x="94912" y="471649"/>
                </a:moveTo>
                <a:lnTo>
                  <a:pt x="106532" y="471649"/>
                </a:lnTo>
                <a:lnTo>
                  <a:pt x="108484" y="471935"/>
                </a:lnTo>
                <a:cubicBezTo>
                  <a:pt x="109865" y="472221"/>
                  <a:pt x="111532" y="472459"/>
                  <a:pt x="112913" y="473316"/>
                </a:cubicBezTo>
                <a:cubicBezTo>
                  <a:pt x="114008" y="473840"/>
                  <a:pt x="115151" y="474698"/>
                  <a:pt x="115960" y="475507"/>
                </a:cubicBezTo>
                <a:cubicBezTo>
                  <a:pt x="116818" y="476365"/>
                  <a:pt x="117341" y="477460"/>
                  <a:pt x="117913" y="478842"/>
                </a:cubicBezTo>
                <a:cubicBezTo>
                  <a:pt x="118484" y="480223"/>
                  <a:pt x="118484" y="481318"/>
                  <a:pt x="118484" y="482747"/>
                </a:cubicBezTo>
                <a:cubicBezTo>
                  <a:pt x="118484" y="484129"/>
                  <a:pt x="118199" y="485224"/>
                  <a:pt x="117913" y="486605"/>
                </a:cubicBezTo>
                <a:cubicBezTo>
                  <a:pt x="117627" y="487701"/>
                  <a:pt x="117056" y="488558"/>
                  <a:pt x="116246" y="489654"/>
                </a:cubicBezTo>
                <a:cubicBezTo>
                  <a:pt x="115437" y="490463"/>
                  <a:pt x="114579" y="491321"/>
                  <a:pt x="113770" y="491845"/>
                </a:cubicBezTo>
                <a:lnTo>
                  <a:pt x="110437" y="493512"/>
                </a:lnTo>
                <a:cubicBezTo>
                  <a:pt x="111008" y="493797"/>
                  <a:pt x="111817" y="494083"/>
                  <a:pt x="112389" y="494655"/>
                </a:cubicBezTo>
                <a:lnTo>
                  <a:pt x="114008" y="496322"/>
                </a:lnTo>
                <a:cubicBezTo>
                  <a:pt x="114579" y="497132"/>
                  <a:pt x="115151" y="497703"/>
                  <a:pt x="115437" y="498513"/>
                </a:cubicBezTo>
                <a:cubicBezTo>
                  <a:pt x="115960" y="499370"/>
                  <a:pt x="116246" y="500180"/>
                  <a:pt x="116818" y="501275"/>
                </a:cubicBezTo>
                <a:lnTo>
                  <a:pt x="120675" y="510420"/>
                </a:lnTo>
                <a:cubicBezTo>
                  <a:pt x="120961" y="511278"/>
                  <a:pt x="121246" y="511802"/>
                  <a:pt x="121246" y="512087"/>
                </a:cubicBezTo>
                <a:cubicBezTo>
                  <a:pt x="121246" y="512373"/>
                  <a:pt x="121246" y="512659"/>
                  <a:pt x="120961" y="512659"/>
                </a:cubicBezTo>
                <a:lnTo>
                  <a:pt x="120961" y="513183"/>
                </a:lnTo>
                <a:cubicBezTo>
                  <a:pt x="120961" y="513183"/>
                  <a:pt x="120675" y="513469"/>
                  <a:pt x="120389" y="513469"/>
                </a:cubicBezTo>
                <a:cubicBezTo>
                  <a:pt x="120103" y="513469"/>
                  <a:pt x="119865" y="513755"/>
                  <a:pt x="119580" y="513755"/>
                </a:cubicBezTo>
                <a:lnTo>
                  <a:pt x="116532" y="513755"/>
                </a:lnTo>
                <a:cubicBezTo>
                  <a:pt x="116246" y="513755"/>
                  <a:pt x="115960" y="513755"/>
                  <a:pt x="115675" y="513469"/>
                </a:cubicBezTo>
                <a:cubicBezTo>
                  <a:pt x="115437" y="513469"/>
                  <a:pt x="115437" y="513183"/>
                  <a:pt x="115151" y="513183"/>
                </a:cubicBezTo>
                <a:cubicBezTo>
                  <a:pt x="114865" y="512897"/>
                  <a:pt x="114865" y="512897"/>
                  <a:pt x="114865" y="512659"/>
                </a:cubicBezTo>
                <a:lnTo>
                  <a:pt x="111008" y="502657"/>
                </a:lnTo>
                <a:cubicBezTo>
                  <a:pt x="110722" y="501561"/>
                  <a:pt x="110151" y="500466"/>
                  <a:pt x="109579" y="499608"/>
                </a:cubicBezTo>
                <a:lnTo>
                  <a:pt x="107960" y="497132"/>
                </a:lnTo>
                <a:cubicBezTo>
                  <a:pt x="107389" y="496560"/>
                  <a:pt x="106532" y="496036"/>
                  <a:pt x="105722" y="495465"/>
                </a:cubicBezTo>
                <a:cubicBezTo>
                  <a:pt x="104627" y="495179"/>
                  <a:pt x="103484" y="494893"/>
                  <a:pt x="102389" y="494893"/>
                </a:cubicBezTo>
                <a:lnTo>
                  <a:pt x="98532" y="494893"/>
                </a:lnTo>
                <a:lnTo>
                  <a:pt x="98532" y="513183"/>
                </a:lnTo>
                <a:cubicBezTo>
                  <a:pt x="98532" y="513469"/>
                  <a:pt x="98246" y="513469"/>
                  <a:pt x="97960" y="513469"/>
                </a:cubicBezTo>
                <a:cubicBezTo>
                  <a:pt x="97674" y="513469"/>
                  <a:pt x="97436" y="513755"/>
                  <a:pt x="97151" y="513755"/>
                </a:cubicBezTo>
                <a:lnTo>
                  <a:pt x="94389" y="513755"/>
                </a:lnTo>
                <a:cubicBezTo>
                  <a:pt x="94103" y="513755"/>
                  <a:pt x="93817" y="513755"/>
                  <a:pt x="93531" y="513469"/>
                </a:cubicBezTo>
                <a:cubicBezTo>
                  <a:pt x="93246" y="513469"/>
                  <a:pt x="93246" y="513183"/>
                  <a:pt x="93008" y="513183"/>
                </a:cubicBezTo>
                <a:lnTo>
                  <a:pt x="93008" y="473840"/>
                </a:lnTo>
                <a:cubicBezTo>
                  <a:pt x="93008" y="473316"/>
                  <a:pt x="93246" y="472459"/>
                  <a:pt x="93531" y="472221"/>
                </a:cubicBezTo>
                <a:cubicBezTo>
                  <a:pt x="93817" y="471935"/>
                  <a:pt x="94389" y="471649"/>
                  <a:pt x="94912" y="471649"/>
                </a:cubicBezTo>
                <a:close/>
                <a:moveTo>
                  <a:pt x="212343" y="471364"/>
                </a:moveTo>
                <a:lnTo>
                  <a:pt x="221772" y="471364"/>
                </a:lnTo>
                <a:cubicBezTo>
                  <a:pt x="224820" y="471364"/>
                  <a:pt x="228105" y="471649"/>
                  <a:pt x="230915" y="472745"/>
                </a:cubicBezTo>
                <a:cubicBezTo>
                  <a:pt x="233391" y="473602"/>
                  <a:pt x="235344" y="474984"/>
                  <a:pt x="237248" y="476889"/>
                </a:cubicBezTo>
                <a:cubicBezTo>
                  <a:pt x="238915" y="478842"/>
                  <a:pt x="240296" y="480794"/>
                  <a:pt x="241153" y="483271"/>
                </a:cubicBezTo>
                <a:cubicBezTo>
                  <a:pt x="242534" y="486320"/>
                  <a:pt x="242820" y="489082"/>
                  <a:pt x="242820" y="492130"/>
                </a:cubicBezTo>
                <a:cubicBezTo>
                  <a:pt x="242820" y="495465"/>
                  <a:pt x="242534" y="498513"/>
                  <a:pt x="241439" y="501561"/>
                </a:cubicBezTo>
                <a:cubicBezTo>
                  <a:pt x="240582" y="504038"/>
                  <a:pt x="239201" y="506277"/>
                  <a:pt x="237248" y="508229"/>
                </a:cubicBezTo>
                <a:cubicBezTo>
                  <a:pt x="235344" y="510135"/>
                  <a:pt x="233106" y="511516"/>
                  <a:pt x="230629" y="512087"/>
                </a:cubicBezTo>
                <a:cubicBezTo>
                  <a:pt x="227582" y="512897"/>
                  <a:pt x="224534" y="513469"/>
                  <a:pt x="221201" y="513469"/>
                </a:cubicBezTo>
                <a:lnTo>
                  <a:pt x="212343" y="513469"/>
                </a:lnTo>
                <a:cubicBezTo>
                  <a:pt x="211772" y="513469"/>
                  <a:pt x="211248" y="513183"/>
                  <a:pt x="210962" y="512897"/>
                </a:cubicBezTo>
                <a:cubicBezTo>
                  <a:pt x="210391" y="512373"/>
                  <a:pt x="210105" y="511802"/>
                  <a:pt x="210391" y="511278"/>
                </a:cubicBezTo>
                <a:lnTo>
                  <a:pt x="210391" y="473602"/>
                </a:lnTo>
                <a:cubicBezTo>
                  <a:pt x="210391" y="473031"/>
                  <a:pt x="210677" y="472221"/>
                  <a:pt x="210962" y="471935"/>
                </a:cubicBezTo>
                <a:cubicBezTo>
                  <a:pt x="211248" y="471649"/>
                  <a:pt x="211772" y="471364"/>
                  <a:pt x="212343" y="471364"/>
                </a:cubicBezTo>
                <a:close/>
                <a:moveTo>
                  <a:pt x="140913" y="471364"/>
                </a:moveTo>
                <a:lnTo>
                  <a:pt x="144199" y="471364"/>
                </a:lnTo>
                <a:cubicBezTo>
                  <a:pt x="144485" y="471364"/>
                  <a:pt x="145056" y="471364"/>
                  <a:pt x="145342" y="471649"/>
                </a:cubicBezTo>
                <a:cubicBezTo>
                  <a:pt x="145580" y="471649"/>
                  <a:pt x="145866" y="471935"/>
                  <a:pt x="145866" y="471935"/>
                </a:cubicBezTo>
                <a:cubicBezTo>
                  <a:pt x="146151" y="472221"/>
                  <a:pt x="146151" y="472221"/>
                  <a:pt x="146151" y="472459"/>
                </a:cubicBezTo>
                <a:lnTo>
                  <a:pt x="160533" y="511516"/>
                </a:lnTo>
                <a:cubicBezTo>
                  <a:pt x="160533" y="511802"/>
                  <a:pt x="160818" y="512373"/>
                  <a:pt x="160818" y="512659"/>
                </a:cubicBezTo>
                <a:cubicBezTo>
                  <a:pt x="160818" y="512897"/>
                  <a:pt x="160818" y="513183"/>
                  <a:pt x="160533" y="513183"/>
                </a:cubicBezTo>
                <a:cubicBezTo>
                  <a:pt x="160295" y="513469"/>
                  <a:pt x="160009" y="513469"/>
                  <a:pt x="159723" y="513469"/>
                </a:cubicBezTo>
                <a:lnTo>
                  <a:pt x="156390" y="513469"/>
                </a:lnTo>
                <a:cubicBezTo>
                  <a:pt x="156104" y="513469"/>
                  <a:pt x="155866" y="513469"/>
                  <a:pt x="155580" y="513183"/>
                </a:cubicBezTo>
                <a:cubicBezTo>
                  <a:pt x="155295" y="513183"/>
                  <a:pt x="155295" y="512897"/>
                  <a:pt x="155009" y="512897"/>
                </a:cubicBezTo>
                <a:cubicBezTo>
                  <a:pt x="155009" y="512659"/>
                  <a:pt x="154723" y="512659"/>
                  <a:pt x="154723" y="512373"/>
                </a:cubicBezTo>
                <a:lnTo>
                  <a:pt x="151152" y="502133"/>
                </a:lnTo>
                <a:lnTo>
                  <a:pt x="133961" y="502133"/>
                </a:lnTo>
                <a:lnTo>
                  <a:pt x="130627" y="512087"/>
                </a:lnTo>
                <a:cubicBezTo>
                  <a:pt x="130627" y="512373"/>
                  <a:pt x="130627" y="512373"/>
                  <a:pt x="130389" y="512659"/>
                </a:cubicBezTo>
                <a:cubicBezTo>
                  <a:pt x="130389" y="512897"/>
                  <a:pt x="130104" y="512897"/>
                  <a:pt x="129818" y="512897"/>
                </a:cubicBezTo>
                <a:cubicBezTo>
                  <a:pt x="129532" y="512897"/>
                  <a:pt x="129246" y="513183"/>
                  <a:pt x="129008" y="513183"/>
                </a:cubicBezTo>
                <a:lnTo>
                  <a:pt x="125961" y="513183"/>
                </a:lnTo>
                <a:cubicBezTo>
                  <a:pt x="125675" y="513183"/>
                  <a:pt x="125389" y="513183"/>
                  <a:pt x="125103" y="512897"/>
                </a:cubicBezTo>
                <a:cubicBezTo>
                  <a:pt x="124818" y="512659"/>
                  <a:pt x="124818" y="512373"/>
                  <a:pt x="124818" y="512373"/>
                </a:cubicBezTo>
                <a:cubicBezTo>
                  <a:pt x="124818" y="512087"/>
                  <a:pt x="124818" y="511516"/>
                  <a:pt x="125103" y="511278"/>
                </a:cubicBezTo>
                <a:lnTo>
                  <a:pt x="138961" y="472459"/>
                </a:lnTo>
                <a:cubicBezTo>
                  <a:pt x="138961" y="472221"/>
                  <a:pt x="139247" y="471935"/>
                  <a:pt x="139247" y="471935"/>
                </a:cubicBezTo>
                <a:cubicBezTo>
                  <a:pt x="139532" y="471649"/>
                  <a:pt x="139532" y="471649"/>
                  <a:pt x="139770" y="471649"/>
                </a:cubicBezTo>
                <a:cubicBezTo>
                  <a:pt x="140056" y="471649"/>
                  <a:pt x="140342" y="471364"/>
                  <a:pt x="140913" y="471364"/>
                </a:cubicBezTo>
                <a:close/>
                <a:moveTo>
                  <a:pt x="252773" y="471078"/>
                </a:moveTo>
                <a:lnTo>
                  <a:pt x="255535" y="471078"/>
                </a:lnTo>
                <a:lnTo>
                  <a:pt x="256392" y="471364"/>
                </a:lnTo>
                <a:cubicBezTo>
                  <a:pt x="256630" y="471364"/>
                  <a:pt x="256630" y="471649"/>
                  <a:pt x="256916" y="471649"/>
                </a:cubicBezTo>
                <a:lnTo>
                  <a:pt x="256916" y="512659"/>
                </a:lnTo>
                <a:lnTo>
                  <a:pt x="256916" y="513183"/>
                </a:lnTo>
                <a:cubicBezTo>
                  <a:pt x="256916" y="513469"/>
                  <a:pt x="256630" y="513469"/>
                  <a:pt x="256392" y="513469"/>
                </a:cubicBezTo>
                <a:cubicBezTo>
                  <a:pt x="256106" y="513469"/>
                  <a:pt x="255820" y="513755"/>
                  <a:pt x="255535" y="513755"/>
                </a:cubicBezTo>
                <a:lnTo>
                  <a:pt x="252773" y="513755"/>
                </a:lnTo>
                <a:cubicBezTo>
                  <a:pt x="252487" y="513755"/>
                  <a:pt x="252201" y="513755"/>
                  <a:pt x="251963" y="513469"/>
                </a:cubicBezTo>
                <a:cubicBezTo>
                  <a:pt x="251677" y="513469"/>
                  <a:pt x="251677" y="513183"/>
                  <a:pt x="251392" y="513183"/>
                </a:cubicBezTo>
                <a:lnTo>
                  <a:pt x="251392" y="472221"/>
                </a:lnTo>
                <a:lnTo>
                  <a:pt x="251392" y="471649"/>
                </a:lnTo>
                <a:cubicBezTo>
                  <a:pt x="251392" y="471364"/>
                  <a:pt x="251677" y="471364"/>
                  <a:pt x="251963" y="471364"/>
                </a:cubicBezTo>
                <a:close/>
                <a:moveTo>
                  <a:pt x="270487" y="470840"/>
                </a:moveTo>
                <a:lnTo>
                  <a:pt x="273249" y="470840"/>
                </a:lnTo>
                <a:cubicBezTo>
                  <a:pt x="273821" y="470840"/>
                  <a:pt x="274392" y="470840"/>
                  <a:pt x="274916" y="471078"/>
                </a:cubicBezTo>
                <a:cubicBezTo>
                  <a:pt x="275487" y="471078"/>
                  <a:pt x="275773" y="471364"/>
                  <a:pt x="276059" y="471649"/>
                </a:cubicBezTo>
                <a:cubicBezTo>
                  <a:pt x="276297" y="471935"/>
                  <a:pt x="276868" y="472221"/>
                  <a:pt x="277154" y="472745"/>
                </a:cubicBezTo>
                <a:cubicBezTo>
                  <a:pt x="277440" y="473316"/>
                  <a:pt x="277964" y="473840"/>
                  <a:pt x="278249" y="474412"/>
                </a:cubicBezTo>
                <a:lnTo>
                  <a:pt x="288202" y="492702"/>
                </a:lnTo>
                <a:lnTo>
                  <a:pt x="289869" y="496036"/>
                </a:lnTo>
                <a:cubicBezTo>
                  <a:pt x="290440" y="497132"/>
                  <a:pt x="291011" y="498227"/>
                  <a:pt x="291535" y="499084"/>
                </a:cubicBezTo>
                <a:cubicBezTo>
                  <a:pt x="292107" y="499894"/>
                  <a:pt x="292678" y="501275"/>
                  <a:pt x="293202" y="502133"/>
                </a:cubicBezTo>
                <a:lnTo>
                  <a:pt x="294583" y="505181"/>
                </a:lnTo>
                <a:lnTo>
                  <a:pt x="294583" y="499894"/>
                </a:lnTo>
                <a:lnTo>
                  <a:pt x="294583" y="471935"/>
                </a:lnTo>
                <a:lnTo>
                  <a:pt x="294583" y="471364"/>
                </a:lnTo>
                <a:cubicBezTo>
                  <a:pt x="294583" y="471078"/>
                  <a:pt x="294869" y="471078"/>
                  <a:pt x="295154" y="471078"/>
                </a:cubicBezTo>
                <a:cubicBezTo>
                  <a:pt x="295440" y="471078"/>
                  <a:pt x="295678" y="470840"/>
                  <a:pt x="295964" y="470840"/>
                </a:cubicBezTo>
                <a:lnTo>
                  <a:pt x="298726" y="470840"/>
                </a:lnTo>
                <a:cubicBezTo>
                  <a:pt x="299012" y="470840"/>
                  <a:pt x="299297" y="470840"/>
                  <a:pt x="299583" y="471078"/>
                </a:cubicBezTo>
                <a:cubicBezTo>
                  <a:pt x="299869" y="471078"/>
                  <a:pt x="299869" y="471364"/>
                  <a:pt x="300154" y="471364"/>
                </a:cubicBezTo>
                <a:lnTo>
                  <a:pt x="300154" y="471935"/>
                </a:lnTo>
                <a:lnTo>
                  <a:pt x="299869" y="511278"/>
                </a:lnTo>
                <a:cubicBezTo>
                  <a:pt x="299869" y="511516"/>
                  <a:pt x="299869" y="512087"/>
                  <a:pt x="299583" y="512373"/>
                </a:cubicBezTo>
                <a:cubicBezTo>
                  <a:pt x="299583" y="512659"/>
                  <a:pt x="299297" y="512897"/>
                  <a:pt x="299012" y="513183"/>
                </a:cubicBezTo>
                <a:cubicBezTo>
                  <a:pt x="298726" y="513469"/>
                  <a:pt x="298488" y="513469"/>
                  <a:pt x="298202" y="513469"/>
                </a:cubicBezTo>
                <a:lnTo>
                  <a:pt x="295440" y="513469"/>
                </a:lnTo>
                <a:cubicBezTo>
                  <a:pt x="294869" y="513469"/>
                  <a:pt x="294297" y="513469"/>
                  <a:pt x="293773" y="513183"/>
                </a:cubicBezTo>
                <a:cubicBezTo>
                  <a:pt x="293202" y="513183"/>
                  <a:pt x="292916" y="512897"/>
                  <a:pt x="292678" y="512659"/>
                </a:cubicBezTo>
                <a:cubicBezTo>
                  <a:pt x="292107" y="512373"/>
                  <a:pt x="291821" y="511802"/>
                  <a:pt x="291535" y="511278"/>
                </a:cubicBezTo>
                <a:cubicBezTo>
                  <a:pt x="291011" y="510706"/>
                  <a:pt x="290726" y="509849"/>
                  <a:pt x="290440" y="509039"/>
                </a:cubicBezTo>
                <a:lnTo>
                  <a:pt x="277678" y="485224"/>
                </a:lnTo>
                <a:cubicBezTo>
                  <a:pt x="277154" y="484129"/>
                  <a:pt x="276297" y="482747"/>
                  <a:pt x="275773" y="481318"/>
                </a:cubicBezTo>
                <a:cubicBezTo>
                  <a:pt x="275202" y="479937"/>
                  <a:pt x="274392" y="478556"/>
                  <a:pt x="273821" y="477460"/>
                </a:cubicBezTo>
                <a:lnTo>
                  <a:pt x="273821" y="512087"/>
                </a:lnTo>
                <a:cubicBezTo>
                  <a:pt x="273821" y="512373"/>
                  <a:pt x="273821" y="512373"/>
                  <a:pt x="273535" y="512659"/>
                </a:cubicBezTo>
                <a:cubicBezTo>
                  <a:pt x="273535" y="512897"/>
                  <a:pt x="273249" y="512897"/>
                  <a:pt x="273011" y="512897"/>
                </a:cubicBezTo>
                <a:cubicBezTo>
                  <a:pt x="272725" y="512897"/>
                  <a:pt x="272440" y="513183"/>
                  <a:pt x="272154" y="513183"/>
                </a:cubicBezTo>
                <a:lnTo>
                  <a:pt x="269392" y="513183"/>
                </a:lnTo>
                <a:cubicBezTo>
                  <a:pt x="269106" y="513183"/>
                  <a:pt x="268821" y="513183"/>
                  <a:pt x="268582" y="512897"/>
                </a:cubicBezTo>
                <a:cubicBezTo>
                  <a:pt x="268297" y="512897"/>
                  <a:pt x="268297" y="512659"/>
                  <a:pt x="268011" y="512659"/>
                </a:cubicBezTo>
                <a:lnTo>
                  <a:pt x="268011" y="473316"/>
                </a:lnTo>
                <a:cubicBezTo>
                  <a:pt x="268011" y="472459"/>
                  <a:pt x="268297" y="471935"/>
                  <a:pt x="268821" y="471364"/>
                </a:cubicBezTo>
                <a:cubicBezTo>
                  <a:pt x="269392" y="471078"/>
                  <a:pt x="269963" y="470840"/>
                  <a:pt x="270487" y="470840"/>
                </a:cubicBezTo>
                <a:close/>
                <a:moveTo>
                  <a:pt x="170247" y="470840"/>
                </a:moveTo>
                <a:lnTo>
                  <a:pt x="173009" y="470840"/>
                </a:lnTo>
                <a:cubicBezTo>
                  <a:pt x="173581" y="470840"/>
                  <a:pt x="174104" y="470840"/>
                  <a:pt x="174676" y="471078"/>
                </a:cubicBezTo>
                <a:cubicBezTo>
                  <a:pt x="175247" y="471078"/>
                  <a:pt x="175533" y="471364"/>
                  <a:pt x="175771" y="471649"/>
                </a:cubicBezTo>
                <a:cubicBezTo>
                  <a:pt x="176057" y="471935"/>
                  <a:pt x="176628" y="472221"/>
                  <a:pt x="176914" y="472745"/>
                </a:cubicBezTo>
                <a:cubicBezTo>
                  <a:pt x="177152" y="473316"/>
                  <a:pt x="177724" y="473840"/>
                  <a:pt x="178009" y="474412"/>
                </a:cubicBezTo>
                <a:lnTo>
                  <a:pt x="187962" y="492702"/>
                </a:lnTo>
                <a:lnTo>
                  <a:pt x="189629" y="496036"/>
                </a:lnTo>
                <a:lnTo>
                  <a:pt x="191295" y="499084"/>
                </a:lnTo>
                <a:cubicBezTo>
                  <a:pt x="191867" y="500180"/>
                  <a:pt x="192390" y="501275"/>
                  <a:pt x="192962" y="502133"/>
                </a:cubicBezTo>
                <a:lnTo>
                  <a:pt x="194629" y="505181"/>
                </a:lnTo>
                <a:lnTo>
                  <a:pt x="194629" y="471935"/>
                </a:lnTo>
                <a:cubicBezTo>
                  <a:pt x="194629" y="471649"/>
                  <a:pt x="194629" y="471649"/>
                  <a:pt x="194914" y="471364"/>
                </a:cubicBezTo>
                <a:cubicBezTo>
                  <a:pt x="194914" y="471078"/>
                  <a:pt x="195152" y="471078"/>
                  <a:pt x="195438" y="471078"/>
                </a:cubicBezTo>
                <a:cubicBezTo>
                  <a:pt x="195724" y="471078"/>
                  <a:pt x="196010" y="470840"/>
                  <a:pt x="196295" y="470840"/>
                </a:cubicBezTo>
                <a:lnTo>
                  <a:pt x="199057" y="470840"/>
                </a:lnTo>
                <a:cubicBezTo>
                  <a:pt x="199343" y="470840"/>
                  <a:pt x="199581" y="470840"/>
                  <a:pt x="199867" y="471078"/>
                </a:cubicBezTo>
                <a:cubicBezTo>
                  <a:pt x="200153" y="471078"/>
                  <a:pt x="200153" y="471364"/>
                  <a:pt x="200438" y="471364"/>
                </a:cubicBezTo>
                <a:lnTo>
                  <a:pt x="200438" y="471935"/>
                </a:lnTo>
                <a:lnTo>
                  <a:pt x="199343" y="511278"/>
                </a:lnTo>
                <a:cubicBezTo>
                  <a:pt x="199343" y="511516"/>
                  <a:pt x="199343" y="512087"/>
                  <a:pt x="199057" y="512373"/>
                </a:cubicBezTo>
                <a:cubicBezTo>
                  <a:pt x="199057" y="512659"/>
                  <a:pt x="198772" y="512897"/>
                  <a:pt x="198486" y="513183"/>
                </a:cubicBezTo>
                <a:cubicBezTo>
                  <a:pt x="198200" y="513469"/>
                  <a:pt x="197962" y="513469"/>
                  <a:pt x="197676" y="513469"/>
                </a:cubicBezTo>
                <a:lnTo>
                  <a:pt x="194914" y="513469"/>
                </a:lnTo>
                <a:cubicBezTo>
                  <a:pt x="194343" y="513469"/>
                  <a:pt x="193771" y="513469"/>
                  <a:pt x="193248" y="513183"/>
                </a:cubicBezTo>
                <a:cubicBezTo>
                  <a:pt x="192676" y="513183"/>
                  <a:pt x="192390" y="512897"/>
                  <a:pt x="192105" y="512659"/>
                </a:cubicBezTo>
                <a:cubicBezTo>
                  <a:pt x="191581" y="512373"/>
                  <a:pt x="191295" y="511802"/>
                  <a:pt x="191009" y="511278"/>
                </a:cubicBezTo>
                <a:cubicBezTo>
                  <a:pt x="190486" y="510706"/>
                  <a:pt x="190200" y="509849"/>
                  <a:pt x="189914" y="509039"/>
                </a:cubicBezTo>
                <a:lnTo>
                  <a:pt x="177152" y="485224"/>
                </a:lnTo>
                <a:cubicBezTo>
                  <a:pt x="176628" y="484129"/>
                  <a:pt x="175771" y="482747"/>
                  <a:pt x="175247" y="481318"/>
                </a:cubicBezTo>
                <a:cubicBezTo>
                  <a:pt x="174676" y="479937"/>
                  <a:pt x="173866" y="478556"/>
                  <a:pt x="173295" y="477460"/>
                </a:cubicBezTo>
                <a:lnTo>
                  <a:pt x="173295" y="512659"/>
                </a:lnTo>
                <a:cubicBezTo>
                  <a:pt x="173295" y="512897"/>
                  <a:pt x="173009" y="512897"/>
                  <a:pt x="172723" y="512897"/>
                </a:cubicBezTo>
                <a:cubicBezTo>
                  <a:pt x="172485" y="512897"/>
                  <a:pt x="172200" y="513183"/>
                  <a:pt x="171914" y="513183"/>
                </a:cubicBezTo>
                <a:lnTo>
                  <a:pt x="169152" y="513183"/>
                </a:lnTo>
                <a:cubicBezTo>
                  <a:pt x="168866" y="513183"/>
                  <a:pt x="168580" y="513183"/>
                  <a:pt x="168295" y="512897"/>
                </a:cubicBezTo>
                <a:cubicBezTo>
                  <a:pt x="168057" y="512897"/>
                  <a:pt x="168057" y="512659"/>
                  <a:pt x="167771" y="512659"/>
                </a:cubicBezTo>
                <a:lnTo>
                  <a:pt x="167771" y="473316"/>
                </a:lnTo>
                <a:cubicBezTo>
                  <a:pt x="167771" y="472459"/>
                  <a:pt x="168057" y="471935"/>
                  <a:pt x="168580" y="471364"/>
                </a:cubicBezTo>
                <a:cubicBezTo>
                  <a:pt x="169152" y="471078"/>
                  <a:pt x="169676" y="470840"/>
                  <a:pt x="170247" y="470840"/>
                </a:cubicBezTo>
                <a:close/>
                <a:moveTo>
                  <a:pt x="372965" y="373865"/>
                </a:moveTo>
                <a:cubicBezTo>
                  <a:pt x="375204" y="373865"/>
                  <a:pt x="377108" y="375817"/>
                  <a:pt x="377108" y="378008"/>
                </a:cubicBezTo>
                <a:lnTo>
                  <a:pt x="377108" y="390499"/>
                </a:lnTo>
                <a:lnTo>
                  <a:pt x="368822" y="390499"/>
                </a:lnTo>
                <a:lnTo>
                  <a:pt x="368822" y="378008"/>
                </a:lnTo>
                <a:cubicBezTo>
                  <a:pt x="368822" y="375817"/>
                  <a:pt x="370727" y="373865"/>
                  <a:pt x="372965" y="373865"/>
                </a:cubicBezTo>
                <a:close/>
                <a:moveTo>
                  <a:pt x="334488" y="373865"/>
                </a:moveTo>
                <a:cubicBezTo>
                  <a:pt x="336679" y="373865"/>
                  <a:pt x="338631" y="375817"/>
                  <a:pt x="338631" y="378008"/>
                </a:cubicBezTo>
                <a:lnTo>
                  <a:pt x="338631" y="390499"/>
                </a:lnTo>
                <a:lnTo>
                  <a:pt x="330298" y="390499"/>
                </a:lnTo>
                <a:lnTo>
                  <a:pt x="330298" y="378008"/>
                </a:lnTo>
                <a:cubicBezTo>
                  <a:pt x="330298" y="375817"/>
                  <a:pt x="332250" y="373865"/>
                  <a:pt x="334488" y="373865"/>
                </a:cubicBezTo>
                <a:close/>
                <a:moveTo>
                  <a:pt x="296250" y="373865"/>
                </a:moveTo>
                <a:cubicBezTo>
                  <a:pt x="298488" y="373865"/>
                  <a:pt x="300393" y="375817"/>
                  <a:pt x="300393" y="378008"/>
                </a:cubicBezTo>
                <a:lnTo>
                  <a:pt x="300393" y="390499"/>
                </a:lnTo>
                <a:lnTo>
                  <a:pt x="292107" y="390499"/>
                </a:lnTo>
                <a:lnTo>
                  <a:pt x="292107" y="378008"/>
                </a:lnTo>
                <a:cubicBezTo>
                  <a:pt x="292107" y="375817"/>
                  <a:pt x="294059" y="373865"/>
                  <a:pt x="296250" y="373865"/>
                </a:cubicBezTo>
                <a:close/>
                <a:moveTo>
                  <a:pt x="258058" y="373865"/>
                </a:moveTo>
                <a:cubicBezTo>
                  <a:pt x="260249" y="373865"/>
                  <a:pt x="262201" y="375817"/>
                  <a:pt x="262201" y="378008"/>
                </a:cubicBezTo>
                <a:lnTo>
                  <a:pt x="262201" y="390499"/>
                </a:lnTo>
                <a:lnTo>
                  <a:pt x="253868" y="390499"/>
                </a:lnTo>
                <a:lnTo>
                  <a:pt x="253868" y="378008"/>
                </a:lnTo>
                <a:cubicBezTo>
                  <a:pt x="253868" y="375817"/>
                  <a:pt x="255820" y="373865"/>
                  <a:pt x="258058" y="373865"/>
                </a:cubicBezTo>
                <a:close/>
                <a:moveTo>
                  <a:pt x="219820" y="373865"/>
                </a:moveTo>
                <a:cubicBezTo>
                  <a:pt x="222058" y="373865"/>
                  <a:pt x="223963" y="375817"/>
                  <a:pt x="223963" y="378008"/>
                </a:cubicBezTo>
                <a:lnTo>
                  <a:pt x="223963" y="390499"/>
                </a:lnTo>
                <a:lnTo>
                  <a:pt x="215677" y="390499"/>
                </a:lnTo>
                <a:lnTo>
                  <a:pt x="215677" y="378008"/>
                </a:lnTo>
                <a:cubicBezTo>
                  <a:pt x="215677" y="375817"/>
                  <a:pt x="217629" y="373865"/>
                  <a:pt x="219820" y="373865"/>
                </a:cubicBezTo>
                <a:close/>
                <a:moveTo>
                  <a:pt x="181343" y="373865"/>
                </a:moveTo>
                <a:cubicBezTo>
                  <a:pt x="183533" y="373865"/>
                  <a:pt x="185486" y="375817"/>
                  <a:pt x="185486" y="378008"/>
                </a:cubicBezTo>
                <a:lnTo>
                  <a:pt x="185486" y="390499"/>
                </a:lnTo>
                <a:lnTo>
                  <a:pt x="177152" y="390499"/>
                </a:lnTo>
                <a:lnTo>
                  <a:pt x="177152" y="378008"/>
                </a:lnTo>
                <a:cubicBezTo>
                  <a:pt x="177152" y="375817"/>
                  <a:pt x="179105" y="373865"/>
                  <a:pt x="181343" y="373865"/>
                </a:cubicBezTo>
                <a:close/>
                <a:moveTo>
                  <a:pt x="143104" y="373865"/>
                </a:moveTo>
                <a:cubicBezTo>
                  <a:pt x="145342" y="373865"/>
                  <a:pt x="147247" y="375817"/>
                  <a:pt x="147247" y="378008"/>
                </a:cubicBezTo>
                <a:lnTo>
                  <a:pt x="147247" y="390499"/>
                </a:lnTo>
                <a:lnTo>
                  <a:pt x="138961" y="390499"/>
                </a:lnTo>
                <a:lnTo>
                  <a:pt x="138961" y="378008"/>
                </a:lnTo>
                <a:cubicBezTo>
                  <a:pt x="138961" y="375817"/>
                  <a:pt x="140913" y="373865"/>
                  <a:pt x="143104" y="373865"/>
                </a:cubicBezTo>
                <a:close/>
                <a:moveTo>
                  <a:pt x="104627" y="373865"/>
                </a:moveTo>
                <a:cubicBezTo>
                  <a:pt x="106817" y="373865"/>
                  <a:pt x="108770" y="375817"/>
                  <a:pt x="108770" y="378008"/>
                </a:cubicBezTo>
                <a:lnTo>
                  <a:pt x="108770" y="390499"/>
                </a:lnTo>
                <a:lnTo>
                  <a:pt x="100484" y="390499"/>
                </a:lnTo>
                <a:lnTo>
                  <a:pt x="100484" y="378008"/>
                </a:lnTo>
                <a:cubicBezTo>
                  <a:pt x="100484" y="375817"/>
                  <a:pt x="102389" y="373865"/>
                  <a:pt x="104627" y="373865"/>
                </a:cubicBezTo>
                <a:close/>
                <a:moveTo>
                  <a:pt x="66388" y="373865"/>
                </a:moveTo>
                <a:cubicBezTo>
                  <a:pt x="68626" y="373865"/>
                  <a:pt x="70531" y="375817"/>
                  <a:pt x="70531" y="378008"/>
                </a:cubicBezTo>
                <a:lnTo>
                  <a:pt x="70531" y="390499"/>
                </a:lnTo>
                <a:lnTo>
                  <a:pt x="62245" y="390499"/>
                </a:lnTo>
                <a:lnTo>
                  <a:pt x="62245" y="378008"/>
                </a:lnTo>
                <a:cubicBezTo>
                  <a:pt x="62245" y="375817"/>
                  <a:pt x="64198" y="373865"/>
                  <a:pt x="66388" y="373865"/>
                </a:cubicBezTo>
                <a:close/>
                <a:moveTo>
                  <a:pt x="28197" y="373865"/>
                </a:moveTo>
                <a:cubicBezTo>
                  <a:pt x="30387" y="373865"/>
                  <a:pt x="32340" y="375817"/>
                  <a:pt x="32340" y="378008"/>
                </a:cubicBezTo>
                <a:lnTo>
                  <a:pt x="32340" y="390499"/>
                </a:lnTo>
                <a:lnTo>
                  <a:pt x="24006" y="390499"/>
                </a:lnTo>
                <a:lnTo>
                  <a:pt x="24006" y="378008"/>
                </a:lnTo>
                <a:cubicBezTo>
                  <a:pt x="24006" y="375817"/>
                  <a:pt x="25959" y="373865"/>
                  <a:pt x="28197" y="373865"/>
                </a:cubicBezTo>
                <a:close/>
                <a:moveTo>
                  <a:pt x="33198" y="352547"/>
                </a:moveTo>
                <a:lnTo>
                  <a:pt x="223228" y="352547"/>
                </a:lnTo>
                <a:lnTo>
                  <a:pt x="223217" y="352558"/>
                </a:lnTo>
                <a:lnTo>
                  <a:pt x="33209" y="352558"/>
                </a:lnTo>
                <a:close/>
                <a:moveTo>
                  <a:pt x="216344" y="344271"/>
                </a:moveTo>
                <a:lnTo>
                  <a:pt x="223217" y="344271"/>
                </a:lnTo>
                <a:cubicBezTo>
                  <a:pt x="225407" y="344271"/>
                  <a:pt x="227360" y="346224"/>
                  <a:pt x="227360" y="348414"/>
                </a:cubicBezTo>
                <a:lnTo>
                  <a:pt x="224344" y="351431"/>
                </a:lnTo>
                <a:lnTo>
                  <a:pt x="220915" y="351431"/>
                </a:lnTo>
                <a:cubicBezTo>
                  <a:pt x="218724" y="351431"/>
                  <a:pt x="217058" y="349764"/>
                  <a:pt x="216772" y="347811"/>
                </a:cubicBezTo>
                <a:close/>
                <a:moveTo>
                  <a:pt x="287724" y="344261"/>
                </a:moveTo>
                <a:lnTo>
                  <a:pt x="295841" y="344261"/>
                </a:lnTo>
                <a:lnTo>
                  <a:pt x="295440" y="347573"/>
                </a:lnTo>
                <a:lnTo>
                  <a:pt x="292625" y="350164"/>
                </a:lnTo>
                <a:lnTo>
                  <a:pt x="290503" y="350909"/>
                </a:lnTo>
                <a:cubicBezTo>
                  <a:pt x="288551" y="350385"/>
                  <a:pt x="287169" y="348432"/>
                  <a:pt x="287455" y="346479"/>
                </a:cubicBezTo>
                <a:close/>
                <a:moveTo>
                  <a:pt x="37400" y="344261"/>
                </a:moveTo>
                <a:lnTo>
                  <a:pt x="216343" y="344261"/>
                </a:lnTo>
                <a:lnTo>
                  <a:pt x="216344" y="344271"/>
                </a:lnTo>
                <a:lnTo>
                  <a:pt x="37400" y="344271"/>
                </a:lnTo>
                <a:close/>
                <a:moveTo>
                  <a:pt x="4190" y="344261"/>
                </a:moveTo>
                <a:lnTo>
                  <a:pt x="29066" y="344261"/>
                </a:lnTo>
                <a:lnTo>
                  <a:pt x="29066" y="348414"/>
                </a:lnTo>
                <a:lnTo>
                  <a:pt x="33198" y="352547"/>
                </a:lnTo>
                <a:lnTo>
                  <a:pt x="8333" y="352547"/>
                </a:lnTo>
                <a:lnTo>
                  <a:pt x="8333" y="390499"/>
                </a:lnTo>
                <a:lnTo>
                  <a:pt x="24006" y="390499"/>
                </a:lnTo>
                <a:lnTo>
                  <a:pt x="24006" y="394631"/>
                </a:lnTo>
                <a:cubicBezTo>
                  <a:pt x="24006" y="396870"/>
                  <a:pt x="25959" y="398775"/>
                  <a:pt x="28197" y="398775"/>
                </a:cubicBezTo>
                <a:cubicBezTo>
                  <a:pt x="30387" y="398775"/>
                  <a:pt x="32340" y="396870"/>
                  <a:pt x="32340" y="394631"/>
                </a:cubicBezTo>
                <a:lnTo>
                  <a:pt x="32340" y="390499"/>
                </a:lnTo>
                <a:lnTo>
                  <a:pt x="62245" y="390499"/>
                </a:lnTo>
                <a:lnTo>
                  <a:pt x="62245" y="394631"/>
                </a:lnTo>
                <a:cubicBezTo>
                  <a:pt x="62245" y="396870"/>
                  <a:pt x="64198" y="398775"/>
                  <a:pt x="66388" y="398775"/>
                </a:cubicBezTo>
                <a:cubicBezTo>
                  <a:pt x="68626" y="398775"/>
                  <a:pt x="70531" y="396870"/>
                  <a:pt x="70531" y="394631"/>
                </a:cubicBezTo>
                <a:lnTo>
                  <a:pt x="70531" y="390499"/>
                </a:lnTo>
                <a:lnTo>
                  <a:pt x="100484" y="390499"/>
                </a:lnTo>
                <a:lnTo>
                  <a:pt x="100484" y="394631"/>
                </a:lnTo>
                <a:cubicBezTo>
                  <a:pt x="100484" y="396870"/>
                  <a:pt x="102389" y="398775"/>
                  <a:pt x="104627" y="398775"/>
                </a:cubicBezTo>
                <a:cubicBezTo>
                  <a:pt x="107103" y="398775"/>
                  <a:pt x="108770" y="396870"/>
                  <a:pt x="108770" y="394631"/>
                </a:cubicBezTo>
                <a:lnTo>
                  <a:pt x="108770" y="390499"/>
                </a:lnTo>
                <a:lnTo>
                  <a:pt x="138961" y="390499"/>
                </a:lnTo>
                <a:lnTo>
                  <a:pt x="138961" y="394631"/>
                </a:lnTo>
                <a:cubicBezTo>
                  <a:pt x="138961" y="396870"/>
                  <a:pt x="140913" y="398775"/>
                  <a:pt x="143104" y="398775"/>
                </a:cubicBezTo>
                <a:cubicBezTo>
                  <a:pt x="145342" y="398775"/>
                  <a:pt x="147247" y="396870"/>
                  <a:pt x="147247" y="394631"/>
                </a:cubicBezTo>
                <a:lnTo>
                  <a:pt x="147247" y="390499"/>
                </a:lnTo>
                <a:lnTo>
                  <a:pt x="177152" y="390499"/>
                </a:lnTo>
                <a:lnTo>
                  <a:pt x="177152" y="394631"/>
                </a:lnTo>
                <a:cubicBezTo>
                  <a:pt x="177152" y="396870"/>
                  <a:pt x="179105" y="398775"/>
                  <a:pt x="181343" y="398775"/>
                </a:cubicBezTo>
                <a:cubicBezTo>
                  <a:pt x="183533" y="398775"/>
                  <a:pt x="185486" y="396870"/>
                  <a:pt x="185486" y="394631"/>
                </a:cubicBezTo>
                <a:lnTo>
                  <a:pt x="185486" y="390499"/>
                </a:lnTo>
                <a:lnTo>
                  <a:pt x="215677" y="390499"/>
                </a:lnTo>
                <a:lnTo>
                  <a:pt x="215677" y="394631"/>
                </a:lnTo>
                <a:cubicBezTo>
                  <a:pt x="215677" y="396870"/>
                  <a:pt x="217629" y="398775"/>
                  <a:pt x="219820" y="398775"/>
                </a:cubicBezTo>
                <a:cubicBezTo>
                  <a:pt x="222058" y="398775"/>
                  <a:pt x="223963" y="396870"/>
                  <a:pt x="223963" y="394631"/>
                </a:cubicBezTo>
                <a:lnTo>
                  <a:pt x="223963" y="390499"/>
                </a:lnTo>
                <a:lnTo>
                  <a:pt x="253868" y="390499"/>
                </a:lnTo>
                <a:lnTo>
                  <a:pt x="253868" y="394631"/>
                </a:lnTo>
                <a:cubicBezTo>
                  <a:pt x="253868" y="396870"/>
                  <a:pt x="255820" y="398775"/>
                  <a:pt x="258058" y="398775"/>
                </a:cubicBezTo>
                <a:cubicBezTo>
                  <a:pt x="260249" y="398775"/>
                  <a:pt x="262201" y="396870"/>
                  <a:pt x="262201" y="394631"/>
                </a:cubicBezTo>
                <a:lnTo>
                  <a:pt x="262201" y="390499"/>
                </a:lnTo>
                <a:lnTo>
                  <a:pt x="292107" y="390499"/>
                </a:lnTo>
                <a:lnTo>
                  <a:pt x="292107" y="394631"/>
                </a:lnTo>
                <a:cubicBezTo>
                  <a:pt x="292107" y="396870"/>
                  <a:pt x="294059" y="398775"/>
                  <a:pt x="296250" y="398775"/>
                </a:cubicBezTo>
                <a:cubicBezTo>
                  <a:pt x="298488" y="398775"/>
                  <a:pt x="300393" y="396870"/>
                  <a:pt x="300393" y="394631"/>
                </a:cubicBezTo>
                <a:lnTo>
                  <a:pt x="300393" y="390499"/>
                </a:lnTo>
                <a:lnTo>
                  <a:pt x="330298" y="390499"/>
                </a:lnTo>
                <a:lnTo>
                  <a:pt x="330298" y="394631"/>
                </a:lnTo>
                <a:cubicBezTo>
                  <a:pt x="330298" y="396870"/>
                  <a:pt x="332250" y="398775"/>
                  <a:pt x="334488" y="398775"/>
                </a:cubicBezTo>
                <a:cubicBezTo>
                  <a:pt x="336965" y="398775"/>
                  <a:pt x="338631" y="396870"/>
                  <a:pt x="338631" y="394631"/>
                </a:cubicBezTo>
                <a:lnTo>
                  <a:pt x="338631" y="390499"/>
                </a:lnTo>
                <a:lnTo>
                  <a:pt x="368822" y="390499"/>
                </a:lnTo>
                <a:lnTo>
                  <a:pt x="368822" y="394631"/>
                </a:lnTo>
                <a:cubicBezTo>
                  <a:pt x="368822" y="396870"/>
                  <a:pt x="370727" y="398775"/>
                  <a:pt x="372965" y="398775"/>
                </a:cubicBezTo>
                <a:cubicBezTo>
                  <a:pt x="375204" y="398775"/>
                  <a:pt x="377108" y="396870"/>
                  <a:pt x="377108" y="394631"/>
                </a:cubicBezTo>
                <a:lnTo>
                  <a:pt x="377108" y="390499"/>
                </a:lnTo>
                <a:lnTo>
                  <a:pt x="392139" y="390499"/>
                </a:lnTo>
                <a:lnTo>
                  <a:pt x="392139" y="352547"/>
                </a:lnTo>
                <a:lnTo>
                  <a:pt x="223228" y="352547"/>
                </a:lnTo>
                <a:lnTo>
                  <a:pt x="224344" y="351431"/>
                </a:lnTo>
                <a:lnTo>
                  <a:pt x="291250" y="351431"/>
                </a:lnTo>
                <a:lnTo>
                  <a:pt x="292625" y="350164"/>
                </a:lnTo>
                <a:lnTo>
                  <a:pt x="309433" y="344261"/>
                </a:lnTo>
                <a:lnTo>
                  <a:pt x="311529" y="344261"/>
                </a:lnTo>
                <a:lnTo>
                  <a:pt x="314890" y="347623"/>
                </a:lnTo>
                <a:cubicBezTo>
                  <a:pt x="319177" y="350933"/>
                  <a:pt x="324512" y="352172"/>
                  <a:pt x="329602" y="351475"/>
                </a:cubicBezTo>
                <a:lnTo>
                  <a:pt x="341920" y="344261"/>
                </a:lnTo>
                <a:lnTo>
                  <a:pt x="343976" y="344261"/>
                </a:lnTo>
                <a:lnTo>
                  <a:pt x="358901" y="351481"/>
                </a:lnTo>
                <a:cubicBezTo>
                  <a:pt x="364450" y="351481"/>
                  <a:pt x="369439" y="349195"/>
                  <a:pt x="372940" y="345556"/>
                </a:cubicBezTo>
                <a:lnTo>
                  <a:pt x="373412" y="344261"/>
                </a:lnTo>
                <a:lnTo>
                  <a:pt x="396329" y="344261"/>
                </a:lnTo>
                <a:cubicBezTo>
                  <a:pt x="398520" y="344261"/>
                  <a:pt x="400472" y="346214"/>
                  <a:pt x="400472" y="348404"/>
                </a:cubicBezTo>
                <a:lnTo>
                  <a:pt x="400472" y="394642"/>
                </a:lnTo>
                <a:cubicBezTo>
                  <a:pt x="400472" y="396880"/>
                  <a:pt x="398520" y="398785"/>
                  <a:pt x="396329" y="398785"/>
                </a:cubicBezTo>
                <a:lnTo>
                  <a:pt x="4190" y="398785"/>
                </a:lnTo>
                <a:cubicBezTo>
                  <a:pt x="1952" y="398785"/>
                  <a:pt x="0" y="396880"/>
                  <a:pt x="0" y="394642"/>
                </a:cubicBezTo>
                <a:lnTo>
                  <a:pt x="0" y="348404"/>
                </a:lnTo>
                <a:cubicBezTo>
                  <a:pt x="0" y="346214"/>
                  <a:pt x="1952" y="344261"/>
                  <a:pt x="4190" y="344261"/>
                </a:cubicBezTo>
                <a:close/>
                <a:moveTo>
                  <a:pt x="88979" y="323240"/>
                </a:moveTo>
                <a:lnTo>
                  <a:pt x="94443" y="325388"/>
                </a:lnTo>
                <a:lnTo>
                  <a:pt x="92627" y="329908"/>
                </a:lnTo>
                <a:lnTo>
                  <a:pt x="91639" y="330139"/>
                </a:lnTo>
                <a:lnTo>
                  <a:pt x="87778" y="326276"/>
                </a:lnTo>
                <a:lnTo>
                  <a:pt x="88375" y="324361"/>
                </a:lnTo>
                <a:close/>
                <a:moveTo>
                  <a:pt x="298662" y="320938"/>
                </a:moveTo>
                <a:lnTo>
                  <a:pt x="296004" y="342910"/>
                </a:lnTo>
                <a:lnTo>
                  <a:pt x="295743" y="343192"/>
                </a:lnTo>
                <a:lnTo>
                  <a:pt x="298553" y="320994"/>
                </a:lnTo>
                <a:close/>
                <a:moveTo>
                  <a:pt x="301524" y="319468"/>
                </a:moveTo>
                <a:lnTo>
                  <a:pt x="298662" y="320938"/>
                </a:lnTo>
                <a:lnTo>
                  <a:pt x="298758" y="320143"/>
                </a:lnTo>
                <a:close/>
                <a:moveTo>
                  <a:pt x="291054" y="316737"/>
                </a:moveTo>
                <a:lnTo>
                  <a:pt x="291054" y="316866"/>
                </a:lnTo>
                <a:lnTo>
                  <a:pt x="291102" y="316914"/>
                </a:lnTo>
                <a:lnTo>
                  <a:pt x="287964" y="343143"/>
                </a:lnTo>
                <a:lnTo>
                  <a:pt x="287859" y="343143"/>
                </a:lnTo>
                <a:close/>
                <a:moveTo>
                  <a:pt x="299824" y="310773"/>
                </a:moveTo>
                <a:lnTo>
                  <a:pt x="299623" y="312434"/>
                </a:lnTo>
                <a:lnTo>
                  <a:pt x="299695" y="312395"/>
                </a:lnTo>
                <a:lnTo>
                  <a:pt x="298758" y="320143"/>
                </a:lnTo>
                <a:lnTo>
                  <a:pt x="295196" y="321012"/>
                </a:lnTo>
                <a:lnTo>
                  <a:pt x="291102" y="316914"/>
                </a:lnTo>
                <a:lnTo>
                  <a:pt x="291152" y="316492"/>
                </a:lnTo>
                <a:lnTo>
                  <a:pt x="294933" y="312991"/>
                </a:lnTo>
                <a:close/>
                <a:moveTo>
                  <a:pt x="132195" y="306363"/>
                </a:moveTo>
                <a:lnTo>
                  <a:pt x="143761" y="308261"/>
                </a:lnTo>
                <a:cubicBezTo>
                  <a:pt x="145951" y="308547"/>
                  <a:pt x="147618" y="310737"/>
                  <a:pt x="147332" y="312975"/>
                </a:cubicBezTo>
                <a:cubicBezTo>
                  <a:pt x="147094" y="315166"/>
                  <a:pt x="145427" y="316833"/>
                  <a:pt x="143189" y="316547"/>
                </a:cubicBezTo>
                <a:lnTo>
                  <a:pt x="142618" y="316547"/>
                </a:lnTo>
                <a:lnTo>
                  <a:pt x="121021" y="313144"/>
                </a:lnTo>
                <a:close/>
                <a:moveTo>
                  <a:pt x="116719" y="305836"/>
                </a:moveTo>
                <a:lnTo>
                  <a:pt x="116332" y="308261"/>
                </a:lnTo>
                <a:cubicBezTo>
                  <a:pt x="116047" y="310452"/>
                  <a:pt x="117713" y="312690"/>
                  <a:pt x="119951" y="312975"/>
                </a:cubicBezTo>
                <a:lnTo>
                  <a:pt x="121021" y="313144"/>
                </a:lnTo>
                <a:lnTo>
                  <a:pt x="105731" y="322422"/>
                </a:lnTo>
                <a:lnTo>
                  <a:pt x="99429" y="322662"/>
                </a:lnTo>
                <a:lnTo>
                  <a:pt x="103889" y="313615"/>
                </a:lnTo>
                <a:close/>
                <a:moveTo>
                  <a:pt x="315094" y="303850"/>
                </a:moveTo>
                <a:lnTo>
                  <a:pt x="299695" y="312395"/>
                </a:lnTo>
                <a:lnTo>
                  <a:pt x="299895" y="310741"/>
                </a:lnTo>
                <a:close/>
                <a:moveTo>
                  <a:pt x="331996" y="303819"/>
                </a:moveTo>
                <a:lnTo>
                  <a:pt x="331751" y="304429"/>
                </a:lnTo>
                <a:cubicBezTo>
                  <a:pt x="327112" y="309260"/>
                  <a:pt x="321574" y="313233"/>
                  <a:pt x="315395" y="316084"/>
                </a:cubicBezTo>
                <a:lnTo>
                  <a:pt x="301524" y="319468"/>
                </a:lnTo>
                <a:close/>
                <a:moveTo>
                  <a:pt x="326383" y="297586"/>
                </a:moveTo>
                <a:lnTo>
                  <a:pt x="325822" y="298986"/>
                </a:lnTo>
                <a:lnTo>
                  <a:pt x="315094" y="303850"/>
                </a:lnTo>
                <a:close/>
                <a:moveTo>
                  <a:pt x="161416" y="288632"/>
                </a:moveTo>
                <a:lnTo>
                  <a:pt x="166475" y="289404"/>
                </a:lnTo>
                <a:cubicBezTo>
                  <a:pt x="168665" y="289690"/>
                  <a:pt x="170332" y="291642"/>
                  <a:pt x="170332" y="293833"/>
                </a:cubicBezTo>
                <a:cubicBezTo>
                  <a:pt x="170046" y="296356"/>
                  <a:pt x="168141" y="298023"/>
                  <a:pt x="165618" y="298023"/>
                </a:cubicBezTo>
                <a:lnTo>
                  <a:pt x="165094" y="298023"/>
                </a:lnTo>
                <a:lnTo>
                  <a:pt x="150113" y="295491"/>
                </a:lnTo>
                <a:close/>
                <a:moveTo>
                  <a:pt x="145183" y="288578"/>
                </a:moveTo>
                <a:lnTo>
                  <a:pt x="144856" y="290547"/>
                </a:lnTo>
                <a:cubicBezTo>
                  <a:pt x="144570" y="292737"/>
                  <a:pt x="146237" y="294975"/>
                  <a:pt x="148475" y="295214"/>
                </a:cubicBezTo>
                <a:lnTo>
                  <a:pt x="150113" y="295491"/>
                </a:lnTo>
                <a:lnTo>
                  <a:pt x="132195" y="306363"/>
                </a:lnTo>
                <a:lnTo>
                  <a:pt x="125189" y="305214"/>
                </a:lnTo>
                <a:lnTo>
                  <a:pt x="126012" y="300202"/>
                </a:lnTo>
                <a:close/>
                <a:moveTo>
                  <a:pt x="124618" y="281928"/>
                </a:moveTo>
                <a:cubicBezTo>
                  <a:pt x="126856" y="282214"/>
                  <a:pt x="128523" y="284452"/>
                  <a:pt x="128237" y="286642"/>
                </a:cubicBezTo>
                <a:lnTo>
                  <a:pt x="126012" y="300202"/>
                </a:lnTo>
                <a:lnTo>
                  <a:pt x="116719" y="305836"/>
                </a:lnTo>
                <a:lnTo>
                  <a:pt x="119951" y="285547"/>
                </a:lnTo>
                <a:cubicBezTo>
                  <a:pt x="120189" y="283309"/>
                  <a:pt x="122428" y="281642"/>
                  <a:pt x="124618" y="281928"/>
                </a:cubicBezTo>
                <a:close/>
                <a:moveTo>
                  <a:pt x="334211" y="278049"/>
                </a:moveTo>
                <a:lnTo>
                  <a:pt x="327157" y="297156"/>
                </a:lnTo>
                <a:lnTo>
                  <a:pt x="326383" y="297586"/>
                </a:lnTo>
                <a:close/>
                <a:moveTo>
                  <a:pt x="234013" y="276406"/>
                </a:moveTo>
                <a:cubicBezTo>
                  <a:pt x="235919" y="277788"/>
                  <a:pt x="236204" y="280265"/>
                  <a:pt x="234823" y="282218"/>
                </a:cubicBezTo>
                <a:cubicBezTo>
                  <a:pt x="232346" y="285552"/>
                  <a:pt x="232870" y="289982"/>
                  <a:pt x="236204" y="292460"/>
                </a:cubicBezTo>
                <a:cubicBezTo>
                  <a:pt x="238443" y="294127"/>
                  <a:pt x="241206" y="294984"/>
                  <a:pt x="243682" y="294413"/>
                </a:cubicBezTo>
                <a:lnTo>
                  <a:pt x="250108" y="290695"/>
                </a:lnTo>
                <a:lnTo>
                  <a:pt x="250103" y="290755"/>
                </a:lnTo>
                <a:cubicBezTo>
                  <a:pt x="249817" y="291326"/>
                  <a:pt x="249817" y="291897"/>
                  <a:pt x="249817" y="292421"/>
                </a:cubicBezTo>
                <a:cubicBezTo>
                  <a:pt x="249817" y="294658"/>
                  <a:pt x="251769" y="296609"/>
                  <a:pt x="253959" y="296609"/>
                </a:cubicBezTo>
                <a:cubicBezTo>
                  <a:pt x="254530" y="296609"/>
                  <a:pt x="255102" y="296609"/>
                  <a:pt x="255340" y="296323"/>
                </a:cubicBezTo>
                <a:lnTo>
                  <a:pt x="256378" y="295858"/>
                </a:lnTo>
                <a:lnTo>
                  <a:pt x="244778" y="302701"/>
                </a:lnTo>
                <a:cubicBezTo>
                  <a:pt x="244254" y="302701"/>
                  <a:pt x="243397" y="302987"/>
                  <a:pt x="242587" y="302987"/>
                </a:cubicBezTo>
                <a:cubicBezTo>
                  <a:pt x="238443" y="302987"/>
                  <a:pt x="234537" y="301606"/>
                  <a:pt x="231203" y="299129"/>
                </a:cubicBezTo>
                <a:cubicBezTo>
                  <a:pt x="224297" y="293841"/>
                  <a:pt x="223201" y="284171"/>
                  <a:pt x="228155" y="277216"/>
                </a:cubicBezTo>
                <a:cubicBezTo>
                  <a:pt x="229584" y="275310"/>
                  <a:pt x="232061" y="275025"/>
                  <a:pt x="234013" y="276406"/>
                </a:cubicBezTo>
                <a:close/>
                <a:moveTo>
                  <a:pt x="79202" y="275337"/>
                </a:moveTo>
                <a:cubicBezTo>
                  <a:pt x="84810" y="277480"/>
                  <a:pt x="89585" y="281766"/>
                  <a:pt x="92204" y="287719"/>
                </a:cubicBezTo>
                <a:cubicBezTo>
                  <a:pt x="96634" y="297720"/>
                  <a:pt x="92204" y="309340"/>
                  <a:pt x="82250" y="313768"/>
                </a:cubicBezTo>
                <a:cubicBezTo>
                  <a:pt x="73916" y="317674"/>
                  <a:pt x="63962" y="313768"/>
                  <a:pt x="60342" y="305482"/>
                </a:cubicBezTo>
                <a:cubicBezTo>
                  <a:pt x="59532" y="303244"/>
                  <a:pt x="60342" y="300768"/>
                  <a:pt x="62295" y="299910"/>
                </a:cubicBezTo>
                <a:cubicBezTo>
                  <a:pt x="64247" y="299101"/>
                  <a:pt x="66724" y="299910"/>
                  <a:pt x="67819" y="301863"/>
                </a:cubicBezTo>
                <a:cubicBezTo>
                  <a:pt x="69772" y="306006"/>
                  <a:pt x="74487" y="307959"/>
                  <a:pt x="78917" y="306006"/>
                </a:cubicBezTo>
                <a:cubicBezTo>
                  <a:pt x="84727" y="303530"/>
                  <a:pt x="87204" y="296624"/>
                  <a:pt x="84727" y="291053"/>
                </a:cubicBezTo>
                <a:cubicBezTo>
                  <a:pt x="81107" y="283290"/>
                  <a:pt x="72249" y="280004"/>
                  <a:pt x="64533" y="283290"/>
                </a:cubicBezTo>
                <a:cubicBezTo>
                  <a:pt x="54246" y="288005"/>
                  <a:pt x="49817" y="299910"/>
                  <a:pt x="54246" y="309911"/>
                </a:cubicBezTo>
                <a:cubicBezTo>
                  <a:pt x="57151" y="316554"/>
                  <a:pt x="62557" y="321329"/>
                  <a:pt x="68861" y="323716"/>
                </a:cubicBezTo>
                <a:lnTo>
                  <a:pt x="88736" y="323201"/>
                </a:lnTo>
                <a:lnTo>
                  <a:pt x="88375" y="324361"/>
                </a:lnTo>
                <a:lnTo>
                  <a:pt x="87495" y="325993"/>
                </a:lnTo>
                <a:lnTo>
                  <a:pt x="87778" y="326276"/>
                </a:lnTo>
                <a:lnTo>
                  <a:pt x="87523" y="327095"/>
                </a:lnTo>
                <a:cubicBezTo>
                  <a:pt x="88095" y="328763"/>
                  <a:pt x="89476" y="329860"/>
                  <a:pt x="91142" y="330146"/>
                </a:cubicBezTo>
                <a:lnTo>
                  <a:pt x="92499" y="330226"/>
                </a:lnTo>
                <a:lnTo>
                  <a:pt x="92204" y="330960"/>
                </a:lnTo>
                <a:cubicBezTo>
                  <a:pt x="88347" y="332865"/>
                  <a:pt x="83632" y="334008"/>
                  <a:pt x="78631" y="334008"/>
                </a:cubicBezTo>
                <a:cubicBezTo>
                  <a:pt x="65057" y="334008"/>
                  <a:pt x="52579" y="325960"/>
                  <a:pt x="47054" y="313483"/>
                </a:cubicBezTo>
                <a:cubicBezTo>
                  <a:pt x="40672" y="299101"/>
                  <a:pt x="47054" y="282195"/>
                  <a:pt x="61199" y="275813"/>
                </a:cubicBezTo>
                <a:cubicBezTo>
                  <a:pt x="67153" y="273194"/>
                  <a:pt x="73594" y="273194"/>
                  <a:pt x="79202" y="275337"/>
                </a:cubicBezTo>
                <a:close/>
                <a:moveTo>
                  <a:pt x="152934" y="271093"/>
                </a:moveTo>
                <a:lnTo>
                  <a:pt x="155951" y="275023"/>
                </a:lnTo>
                <a:lnTo>
                  <a:pt x="154736" y="282785"/>
                </a:lnTo>
                <a:lnTo>
                  <a:pt x="145183" y="288578"/>
                </a:lnTo>
                <a:lnTo>
                  <a:pt x="147618" y="273928"/>
                </a:lnTo>
                <a:lnTo>
                  <a:pt x="151224" y="271159"/>
                </a:lnTo>
                <a:close/>
                <a:moveTo>
                  <a:pt x="190744" y="270836"/>
                </a:moveTo>
                <a:lnTo>
                  <a:pt x="186681" y="276797"/>
                </a:lnTo>
                <a:cubicBezTo>
                  <a:pt x="183842" y="282136"/>
                  <a:pt x="180175" y="290942"/>
                  <a:pt x="176722" y="304931"/>
                </a:cubicBezTo>
                <a:cubicBezTo>
                  <a:pt x="171721" y="327381"/>
                  <a:pt x="137956" y="331528"/>
                  <a:pt x="114383" y="331528"/>
                </a:cubicBezTo>
                <a:lnTo>
                  <a:pt x="92499" y="330226"/>
                </a:lnTo>
                <a:lnTo>
                  <a:pt x="92627" y="329908"/>
                </a:lnTo>
                <a:lnTo>
                  <a:pt x="93877" y="329615"/>
                </a:lnTo>
                <a:lnTo>
                  <a:pt x="105731" y="322422"/>
                </a:lnTo>
                <a:lnTo>
                  <a:pt x="140945" y="321078"/>
                </a:lnTo>
                <a:cubicBezTo>
                  <a:pt x="154898" y="318516"/>
                  <a:pt x="166602" y="313249"/>
                  <a:pt x="168959" y="303263"/>
                </a:cubicBezTo>
                <a:cubicBezTo>
                  <a:pt x="171031" y="294540"/>
                  <a:pt x="173245" y="287677"/>
                  <a:pt x="175394" y="282267"/>
                </a:cubicBezTo>
                <a:lnTo>
                  <a:pt x="176880" y="279248"/>
                </a:lnTo>
                <a:close/>
                <a:moveTo>
                  <a:pt x="181436" y="269993"/>
                </a:moveTo>
                <a:lnTo>
                  <a:pt x="176880" y="279248"/>
                </a:lnTo>
                <a:lnTo>
                  <a:pt x="161416" y="288632"/>
                </a:lnTo>
                <a:lnTo>
                  <a:pt x="153999" y="287499"/>
                </a:lnTo>
                <a:lnTo>
                  <a:pt x="154736" y="282785"/>
                </a:lnTo>
                <a:lnTo>
                  <a:pt x="175454" y="270224"/>
                </a:lnTo>
                <a:close/>
                <a:moveTo>
                  <a:pt x="346050" y="268887"/>
                </a:moveTo>
                <a:lnTo>
                  <a:pt x="346220" y="268887"/>
                </a:lnTo>
                <a:lnTo>
                  <a:pt x="342834" y="287044"/>
                </a:lnTo>
                <a:cubicBezTo>
                  <a:pt x="340482" y="293103"/>
                  <a:pt x="337060" y="298640"/>
                  <a:pt x="332782" y="303416"/>
                </a:cubicBezTo>
                <a:lnTo>
                  <a:pt x="331996" y="303819"/>
                </a:lnTo>
                <a:close/>
                <a:moveTo>
                  <a:pt x="192017" y="268774"/>
                </a:moveTo>
                <a:lnTo>
                  <a:pt x="191659" y="270281"/>
                </a:lnTo>
                <a:lnTo>
                  <a:pt x="190744" y="270836"/>
                </a:lnTo>
                <a:lnTo>
                  <a:pt x="191675" y="269469"/>
                </a:lnTo>
                <a:close/>
                <a:moveTo>
                  <a:pt x="192641" y="266147"/>
                </a:moveTo>
                <a:lnTo>
                  <a:pt x="193057" y="266656"/>
                </a:lnTo>
                <a:lnTo>
                  <a:pt x="192017" y="268774"/>
                </a:lnTo>
                <a:close/>
                <a:moveTo>
                  <a:pt x="378049" y="264944"/>
                </a:moveTo>
                <a:lnTo>
                  <a:pt x="378049" y="331521"/>
                </a:lnTo>
                <a:lnTo>
                  <a:pt x="373412" y="344261"/>
                </a:lnTo>
                <a:lnTo>
                  <a:pt x="343976" y="344261"/>
                </a:lnTo>
                <a:lnTo>
                  <a:pt x="342850" y="343716"/>
                </a:lnTo>
                <a:lnTo>
                  <a:pt x="341920" y="344261"/>
                </a:lnTo>
                <a:lnTo>
                  <a:pt x="311529" y="344261"/>
                </a:lnTo>
                <a:lnTo>
                  <a:pt x="310985" y="343716"/>
                </a:lnTo>
                <a:lnTo>
                  <a:pt x="309433" y="344261"/>
                </a:lnTo>
                <a:lnTo>
                  <a:pt x="295841" y="344261"/>
                </a:lnTo>
                <a:lnTo>
                  <a:pt x="296004" y="342910"/>
                </a:lnTo>
                <a:lnTo>
                  <a:pt x="306555" y="331521"/>
                </a:lnTo>
                <a:cubicBezTo>
                  <a:pt x="306555" y="329330"/>
                  <a:pt x="308508" y="327377"/>
                  <a:pt x="310747" y="327377"/>
                </a:cubicBezTo>
                <a:cubicBezTo>
                  <a:pt x="312938" y="327377"/>
                  <a:pt x="314890" y="329330"/>
                  <a:pt x="314890" y="331521"/>
                </a:cubicBezTo>
                <a:cubicBezTo>
                  <a:pt x="314890" y="337905"/>
                  <a:pt x="320130" y="343192"/>
                  <a:pt x="326512" y="343192"/>
                </a:cubicBezTo>
                <a:cubicBezTo>
                  <a:pt x="332895" y="343192"/>
                  <a:pt x="338134" y="337905"/>
                  <a:pt x="338134" y="331521"/>
                </a:cubicBezTo>
                <a:cubicBezTo>
                  <a:pt x="338134" y="329330"/>
                  <a:pt x="340087" y="327377"/>
                  <a:pt x="342278" y="327377"/>
                </a:cubicBezTo>
                <a:cubicBezTo>
                  <a:pt x="344517" y="327377"/>
                  <a:pt x="346470" y="329330"/>
                  <a:pt x="346470" y="331521"/>
                </a:cubicBezTo>
                <a:cubicBezTo>
                  <a:pt x="346470" y="337905"/>
                  <a:pt x="351709" y="343192"/>
                  <a:pt x="358091" y="343192"/>
                </a:cubicBezTo>
                <a:cubicBezTo>
                  <a:pt x="364474" y="343192"/>
                  <a:pt x="369713" y="337905"/>
                  <a:pt x="369713" y="331521"/>
                </a:cubicBezTo>
                <a:lnTo>
                  <a:pt x="369713" y="268887"/>
                </a:lnTo>
                <a:lnTo>
                  <a:pt x="374061" y="268887"/>
                </a:lnTo>
                <a:close/>
                <a:moveTo>
                  <a:pt x="378049" y="264543"/>
                </a:moveTo>
                <a:lnTo>
                  <a:pt x="378251" y="264744"/>
                </a:lnTo>
                <a:lnTo>
                  <a:pt x="378049" y="264944"/>
                </a:lnTo>
                <a:close/>
                <a:moveTo>
                  <a:pt x="190841" y="263943"/>
                </a:moveTo>
                <a:lnTo>
                  <a:pt x="193040" y="264466"/>
                </a:lnTo>
                <a:lnTo>
                  <a:pt x="192641" y="266147"/>
                </a:lnTo>
                <a:close/>
                <a:moveTo>
                  <a:pt x="175907" y="261267"/>
                </a:moveTo>
                <a:cubicBezTo>
                  <a:pt x="183449" y="261580"/>
                  <a:pt x="188675" y="262164"/>
                  <a:pt x="189437" y="262224"/>
                </a:cubicBezTo>
                <a:lnTo>
                  <a:pt x="190841" y="263943"/>
                </a:lnTo>
                <a:lnTo>
                  <a:pt x="187229" y="263084"/>
                </a:lnTo>
                <a:lnTo>
                  <a:pt x="175454" y="270224"/>
                </a:lnTo>
                <a:lnTo>
                  <a:pt x="152934" y="271093"/>
                </a:lnTo>
                <a:lnTo>
                  <a:pt x="152332" y="270309"/>
                </a:lnTo>
                <a:lnTo>
                  <a:pt x="151224" y="271159"/>
                </a:lnTo>
                <a:lnTo>
                  <a:pt x="139921" y="271596"/>
                </a:lnTo>
                <a:cubicBezTo>
                  <a:pt x="125967" y="274164"/>
                  <a:pt x="114264" y="279431"/>
                  <a:pt x="111906" y="289392"/>
                </a:cubicBezTo>
                <a:cubicBezTo>
                  <a:pt x="109835" y="298139"/>
                  <a:pt x="107620" y="305003"/>
                  <a:pt x="105471" y="310407"/>
                </a:cubicBezTo>
                <a:lnTo>
                  <a:pt x="103889" y="313615"/>
                </a:lnTo>
                <a:lnTo>
                  <a:pt x="89448" y="322371"/>
                </a:lnTo>
                <a:lnTo>
                  <a:pt x="88979" y="323240"/>
                </a:lnTo>
                <a:lnTo>
                  <a:pt x="88871" y="323198"/>
                </a:lnTo>
                <a:lnTo>
                  <a:pt x="88736" y="323201"/>
                </a:lnTo>
                <a:lnTo>
                  <a:pt x="88904" y="322662"/>
                </a:lnTo>
                <a:cubicBezTo>
                  <a:pt x="88904" y="322662"/>
                  <a:pt x="96953" y="315465"/>
                  <a:pt x="103572" y="287200"/>
                </a:cubicBezTo>
                <a:cubicBezTo>
                  <a:pt x="109823" y="261818"/>
                  <a:pt x="153282" y="260326"/>
                  <a:pt x="175907" y="261267"/>
                </a:cubicBezTo>
                <a:close/>
                <a:moveTo>
                  <a:pt x="344392" y="260600"/>
                </a:moveTo>
                <a:lnTo>
                  <a:pt x="369713" y="260600"/>
                </a:lnTo>
                <a:lnTo>
                  <a:pt x="369713" y="268887"/>
                </a:lnTo>
                <a:lnTo>
                  <a:pt x="346220" y="268887"/>
                </a:lnTo>
                <a:lnTo>
                  <a:pt x="346366" y="268103"/>
                </a:lnTo>
                <a:lnTo>
                  <a:pt x="346705" y="267259"/>
                </a:lnTo>
                <a:close/>
                <a:moveTo>
                  <a:pt x="342489" y="260600"/>
                </a:moveTo>
                <a:lnTo>
                  <a:pt x="344063" y="260600"/>
                </a:lnTo>
                <a:lnTo>
                  <a:pt x="346470" y="267546"/>
                </a:lnTo>
                <a:lnTo>
                  <a:pt x="346366" y="268103"/>
                </a:lnTo>
                <a:lnTo>
                  <a:pt x="346050" y="268887"/>
                </a:lnTo>
                <a:lnTo>
                  <a:pt x="342489" y="268887"/>
                </a:lnTo>
                <a:cubicBezTo>
                  <a:pt x="340298" y="268887"/>
                  <a:pt x="338346" y="266935"/>
                  <a:pt x="338346" y="264744"/>
                </a:cubicBezTo>
                <a:cubicBezTo>
                  <a:pt x="338346" y="262505"/>
                  <a:pt x="340298" y="260600"/>
                  <a:pt x="342489" y="260600"/>
                </a:cubicBezTo>
                <a:close/>
                <a:moveTo>
                  <a:pt x="370809" y="254814"/>
                </a:moveTo>
                <a:lnTo>
                  <a:pt x="370809" y="255661"/>
                </a:lnTo>
                <a:cubicBezTo>
                  <a:pt x="370809" y="257853"/>
                  <a:pt x="372761" y="259806"/>
                  <a:pt x="375000" y="259806"/>
                </a:cubicBezTo>
                <a:lnTo>
                  <a:pt x="378049" y="256756"/>
                </a:lnTo>
                <a:lnTo>
                  <a:pt x="378049" y="264543"/>
                </a:lnTo>
                <a:lnTo>
                  <a:pt x="374061" y="260600"/>
                </a:lnTo>
                <a:lnTo>
                  <a:pt x="369713" y="260600"/>
                </a:lnTo>
                <a:lnTo>
                  <a:pt x="369713" y="255922"/>
                </a:lnTo>
                <a:close/>
                <a:moveTo>
                  <a:pt x="341970" y="253626"/>
                </a:moveTo>
                <a:lnTo>
                  <a:pt x="344392" y="260600"/>
                </a:lnTo>
                <a:lnTo>
                  <a:pt x="344063" y="260600"/>
                </a:lnTo>
                <a:lnTo>
                  <a:pt x="341899" y="254354"/>
                </a:lnTo>
                <a:close/>
                <a:moveTo>
                  <a:pt x="298735" y="253106"/>
                </a:moveTo>
                <a:lnTo>
                  <a:pt x="291152" y="316492"/>
                </a:lnTo>
                <a:lnTo>
                  <a:pt x="291075" y="316564"/>
                </a:lnTo>
                <a:lnTo>
                  <a:pt x="291054" y="316737"/>
                </a:lnTo>
                <a:lnTo>
                  <a:pt x="291054" y="316294"/>
                </a:lnTo>
                <a:close/>
                <a:moveTo>
                  <a:pt x="308844" y="252897"/>
                </a:moveTo>
                <a:lnTo>
                  <a:pt x="323753" y="252897"/>
                </a:lnTo>
                <a:cubicBezTo>
                  <a:pt x="328182" y="252897"/>
                  <a:pt x="332326" y="254803"/>
                  <a:pt x="335088" y="258138"/>
                </a:cubicBezTo>
                <a:lnTo>
                  <a:pt x="335110" y="258149"/>
                </a:lnTo>
                <a:lnTo>
                  <a:pt x="335086" y="258399"/>
                </a:lnTo>
                <a:cubicBezTo>
                  <a:pt x="337324" y="260877"/>
                  <a:pt x="338420" y="264211"/>
                  <a:pt x="338420" y="267546"/>
                </a:cubicBezTo>
                <a:lnTo>
                  <a:pt x="334211" y="278049"/>
                </a:lnTo>
                <a:lnTo>
                  <a:pt x="338089" y="267545"/>
                </a:lnTo>
                <a:cubicBezTo>
                  <a:pt x="338089" y="264210"/>
                  <a:pt x="336994" y="260874"/>
                  <a:pt x="334756" y="258396"/>
                </a:cubicBezTo>
                <a:cubicBezTo>
                  <a:pt x="331995" y="255060"/>
                  <a:pt x="327853" y="253107"/>
                  <a:pt x="323426" y="253107"/>
                </a:cubicBezTo>
                <a:close/>
                <a:moveTo>
                  <a:pt x="306808" y="252897"/>
                </a:moveTo>
                <a:lnTo>
                  <a:pt x="306890" y="252897"/>
                </a:lnTo>
                <a:lnTo>
                  <a:pt x="299895" y="310741"/>
                </a:lnTo>
                <a:lnTo>
                  <a:pt x="299824" y="310773"/>
                </a:lnTo>
                <a:close/>
                <a:moveTo>
                  <a:pt x="306894" y="252869"/>
                </a:moveTo>
                <a:lnTo>
                  <a:pt x="308844" y="252897"/>
                </a:lnTo>
                <a:lnTo>
                  <a:pt x="306890" y="252897"/>
                </a:lnTo>
                <a:close/>
                <a:moveTo>
                  <a:pt x="335657" y="252588"/>
                </a:moveTo>
                <a:cubicBezTo>
                  <a:pt x="337324" y="251206"/>
                  <a:pt x="340087" y="251492"/>
                  <a:pt x="341468" y="253112"/>
                </a:cubicBezTo>
                <a:lnTo>
                  <a:pt x="341899" y="254354"/>
                </a:lnTo>
                <a:lnTo>
                  <a:pt x="341470" y="258710"/>
                </a:lnTo>
                <a:cubicBezTo>
                  <a:pt x="340375" y="259520"/>
                  <a:pt x="339280" y="259806"/>
                  <a:pt x="338422" y="259806"/>
                </a:cubicBezTo>
                <a:lnTo>
                  <a:pt x="335110" y="258149"/>
                </a:lnTo>
                <a:close/>
                <a:moveTo>
                  <a:pt x="276667" y="252297"/>
                </a:moveTo>
                <a:cubicBezTo>
                  <a:pt x="267003" y="257295"/>
                  <a:pt x="254530" y="265291"/>
                  <a:pt x="256482" y="271954"/>
                </a:cubicBezTo>
                <a:cubicBezTo>
                  <a:pt x="257863" y="276381"/>
                  <a:pt x="258386" y="281093"/>
                  <a:pt x="258958" y="285805"/>
                </a:cubicBezTo>
                <a:cubicBezTo>
                  <a:pt x="268669" y="280807"/>
                  <a:pt x="281094" y="272763"/>
                  <a:pt x="279190" y="266148"/>
                </a:cubicBezTo>
                <a:cubicBezTo>
                  <a:pt x="277762" y="261721"/>
                  <a:pt x="276953" y="257009"/>
                  <a:pt x="276667" y="252297"/>
                </a:cubicBezTo>
                <a:close/>
                <a:moveTo>
                  <a:pt x="299243" y="248865"/>
                </a:moveTo>
                <a:lnTo>
                  <a:pt x="299250" y="248872"/>
                </a:lnTo>
                <a:lnTo>
                  <a:pt x="298735" y="253106"/>
                </a:lnTo>
                <a:close/>
                <a:moveTo>
                  <a:pt x="324062" y="244560"/>
                </a:moveTo>
                <a:lnTo>
                  <a:pt x="324277" y="244560"/>
                </a:lnTo>
                <a:cubicBezTo>
                  <a:pt x="331231" y="244560"/>
                  <a:pt x="337613" y="247609"/>
                  <a:pt x="342042" y="252897"/>
                </a:cubicBezTo>
                <a:lnTo>
                  <a:pt x="341970" y="253626"/>
                </a:lnTo>
                <a:lnTo>
                  <a:pt x="341707" y="252868"/>
                </a:lnTo>
                <a:close/>
                <a:moveTo>
                  <a:pt x="308230" y="244529"/>
                </a:moveTo>
                <a:lnTo>
                  <a:pt x="323997" y="244529"/>
                </a:lnTo>
                <a:lnTo>
                  <a:pt x="324062" y="244560"/>
                </a:lnTo>
                <a:lnTo>
                  <a:pt x="308227" y="244560"/>
                </a:lnTo>
                <a:close/>
                <a:moveTo>
                  <a:pt x="303479" y="244529"/>
                </a:moveTo>
                <a:lnTo>
                  <a:pt x="307903" y="244529"/>
                </a:lnTo>
                <a:lnTo>
                  <a:pt x="306894" y="252869"/>
                </a:lnTo>
                <a:lnTo>
                  <a:pt x="306812" y="252868"/>
                </a:lnTo>
                <a:lnTo>
                  <a:pt x="306808" y="252897"/>
                </a:lnTo>
                <a:lnTo>
                  <a:pt x="303274" y="252897"/>
                </a:lnTo>
                <a:lnTo>
                  <a:pt x="299250" y="248872"/>
                </a:lnTo>
                <a:lnTo>
                  <a:pt x="299338" y="248151"/>
                </a:lnTo>
                <a:cubicBezTo>
                  <a:pt x="299623" y="245911"/>
                  <a:pt x="301289" y="244529"/>
                  <a:pt x="303479" y="244529"/>
                </a:cubicBezTo>
                <a:close/>
                <a:moveTo>
                  <a:pt x="279714" y="241779"/>
                </a:moveTo>
                <a:cubicBezTo>
                  <a:pt x="281951" y="240969"/>
                  <a:pt x="284141" y="242064"/>
                  <a:pt x="284998" y="244016"/>
                </a:cubicBezTo>
                <a:cubicBezTo>
                  <a:pt x="285236" y="244825"/>
                  <a:pt x="285236" y="245919"/>
                  <a:pt x="284998" y="247062"/>
                </a:cubicBezTo>
                <a:cubicBezTo>
                  <a:pt x="284998" y="247300"/>
                  <a:pt x="283617" y="252012"/>
                  <a:pt x="286902" y="263911"/>
                </a:cubicBezTo>
                <a:cubicBezTo>
                  <a:pt x="290437" y="277011"/>
                  <a:pt x="272951" y="287917"/>
                  <a:pt x="262460" y="293133"/>
                </a:cubicBezTo>
                <a:lnTo>
                  <a:pt x="256378" y="295858"/>
                </a:lnTo>
                <a:lnTo>
                  <a:pt x="256971" y="295508"/>
                </a:lnTo>
                <a:cubicBezTo>
                  <a:pt x="258353" y="293603"/>
                  <a:pt x="258115" y="291078"/>
                  <a:pt x="256162" y="289697"/>
                </a:cubicBezTo>
                <a:cubicBezTo>
                  <a:pt x="254209" y="288315"/>
                  <a:pt x="251732" y="288601"/>
                  <a:pt x="250351" y="290554"/>
                </a:cubicBezTo>
                <a:lnTo>
                  <a:pt x="250108" y="290695"/>
                </a:lnTo>
                <a:lnTo>
                  <a:pt x="250377" y="286929"/>
                </a:lnTo>
                <a:cubicBezTo>
                  <a:pt x="250305" y="284270"/>
                  <a:pt x="249817" y="280117"/>
                  <a:pt x="248151" y="274144"/>
                </a:cubicBezTo>
                <a:cubicBezTo>
                  <a:pt x="243438" y="256724"/>
                  <a:pt x="275858" y="243159"/>
                  <a:pt x="279714" y="241779"/>
                </a:cubicBezTo>
                <a:close/>
                <a:moveTo>
                  <a:pt x="279129" y="213779"/>
                </a:moveTo>
                <a:lnTo>
                  <a:pt x="303440" y="213779"/>
                </a:lnTo>
                <a:lnTo>
                  <a:pt x="299243" y="248865"/>
                </a:lnTo>
                <a:lnTo>
                  <a:pt x="299082" y="248705"/>
                </a:lnTo>
                <a:lnTo>
                  <a:pt x="299082" y="248181"/>
                </a:lnTo>
                <a:lnTo>
                  <a:pt x="303274" y="213828"/>
                </a:lnTo>
                <a:lnTo>
                  <a:pt x="279174" y="213828"/>
                </a:lnTo>
                <a:close/>
                <a:moveTo>
                  <a:pt x="250034" y="213779"/>
                </a:moveTo>
                <a:lnTo>
                  <a:pt x="250115" y="213779"/>
                </a:lnTo>
                <a:lnTo>
                  <a:pt x="250075" y="213820"/>
                </a:lnTo>
                <a:close/>
                <a:moveTo>
                  <a:pt x="307916" y="205490"/>
                </a:moveTo>
                <a:lnTo>
                  <a:pt x="308227" y="205490"/>
                </a:lnTo>
                <a:cubicBezTo>
                  <a:pt x="310465" y="205490"/>
                  <a:pt x="312370" y="207444"/>
                  <a:pt x="312370" y="209636"/>
                </a:cubicBezTo>
                <a:lnTo>
                  <a:pt x="312370" y="210207"/>
                </a:lnTo>
                <a:lnTo>
                  <a:pt x="308230" y="244529"/>
                </a:lnTo>
                <a:lnTo>
                  <a:pt x="307903" y="244529"/>
                </a:lnTo>
                <a:lnTo>
                  <a:pt x="312059" y="210159"/>
                </a:lnTo>
                <a:lnTo>
                  <a:pt x="312059" y="209588"/>
                </a:lnTo>
                <a:close/>
                <a:moveTo>
                  <a:pt x="283604" y="205444"/>
                </a:moveTo>
                <a:lnTo>
                  <a:pt x="307869" y="205444"/>
                </a:lnTo>
                <a:lnTo>
                  <a:pt x="307916" y="205490"/>
                </a:lnTo>
                <a:lnTo>
                  <a:pt x="283604" y="205490"/>
                </a:lnTo>
                <a:close/>
                <a:moveTo>
                  <a:pt x="254218" y="205444"/>
                </a:moveTo>
                <a:lnTo>
                  <a:pt x="275269" y="205444"/>
                </a:lnTo>
                <a:lnTo>
                  <a:pt x="275269" y="209636"/>
                </a:lnTo>
                <a:lnTo>
                  <a:pt x="279129" y="213779"/>
                </a:lnTo>
                <a:lnTo>
                  <a:pt x="250115" y="213779"/>
                </a:lnTo>
                <a:lnTo>
                  <a:pt x="254218" y="209629"/>
                </a:lnTo>
                <a:close/>
                <a:moveTo>
                  <a:pt x="203772" y="205444"/>
                </a:moveTo>
                <a:lnTo>
                  <a:pt x="245932" y="205444"/>
                </a:lnTo>
                <a:lnTo>
                  <a:pt x="245932" y="209629"/>
                </a:lnTo>
                <a:lnTo>
                  <a:pt x="250034" y="213779"/>
                </a:lnTo>
                <a:lnTo>
                  <a:pt x="209296" y="213779"/>
                </a:lnTo>
                <a:lnTo>
                  <a:pt x="224820" y="343143"/>
                </a:lnTo>
                <a:lnTo>
                  <a:pt x="287859" y="343143"/>
                </a:lnTo>
                <a:lnTo>
                  <a:pt x="287724" y="344261"/>
                </a:lnTo>
                <a:lnTo>
                  <a:pt x="216343" y="344261"/>
                </a:lnTo>
                <a:lnTo>
                  <a:pt x="200153" y="210159"/>
                </a:lnTo>
                <a:cubicBezTo>
                  <a:pt x="199867" y="207968"/>
                  <a:pt x="201534" y="205730"/>
                  <a:pt x="203772" y="205444"/>
                </a:cubicBezTo>
                <a:close/>
                <a:moveTo>
                  <a:pt x="354330" y="198659"/>
                </a:moveTo>
                <a:cubicBezTo>
                  <a:pt x="359283" y="200558"/>
                  <a:pt x="363510" y="204356"/>
                  <a:pt x="365868" y="209618"/>
                </a:cubicBezTo>
                <a:cubicBezTo>
                  <a:pt x="369725" y="218524"/>
                  <a:pt x="365868" y="228762"/>
                  <a:pt x="357009" y="232620"/>
                </a:cubicBezTo>
                <a:cubicBezTo>
                  <a:pt x="349532" y="235953"/>
                  <a:pt x="340673" y="232620"/>
                  <a:pt x="337339" y="225143"/>
                </a:cubicBezTo>
                <a:cubicBezTo>
                  <a:pt x="336482" y="222952"/>
                  <a:pt x="337339" y="220714"/>
                  <a:pt x="339530" y="219619"/>
                </a:cubicBezTo>
                <a:cubicBezTo>
                  <a:pt x="341768" y="218762"/>
                  <a:pt x="343959" y="219619"/>
                  <a:pt x="345102" y="221809"/>
                </a:cubicBezTo>
                <a:cubicBezTo>
                  <a:pt x="345912" y="223476"/>
                  <a:pt x="347007" y="224572"/>
                  <a:pt x="348674" y="225143"/>
                </a:cubicBezTo>
                <a:cubicBezTo>
                  <a:pt x="350341" y="225715"/>
                  <a:pt x="352008" y="225715"/>
                  <a:pt x="353675" y="225143"/>
                </a:cubicBezTo>
                <a:cubicBezTo>
                  <a:pt x="358390" y="222952"/>
                  <a:pt x="360343" y="217666"/>
                  <a:pt x="358390" y="212952"/>
                </a:cubicBezTo>
                <a:cubicBezTo>
                  <a:pt x="355628" y="206570"/>
                  <a:pt x="348150" y="203808"/>
                  <a:pt x="341768" y="206570"/>
                </a:cubicBezTo>
                <a:cubicBezTo>
                  <a:pt x="333434" y="210475"/>
                  <a:pt x="329576" y="220143"/>
                  <a:pt x="333434" y="228477"/>
                </a:cubicBezTo>
                <a:cubicBezTo>
                  <a:pt x="336768" y="235382"/>
                  <a:pt x="343435" y="240668"/>
                  <a:pt x="350913" y="242335"/>
                </a:cubicBezTo>
                <a:lnTo>
                  <a:pt x="370809" y="236384"/>
                </a:lnTo>
                <a:lnTo>
                  <a:pt x="370809" y="244925"/>
                </a:lnTo>
                <a:lnTo>
                  <a:pt x="355628" y="251193"/>
                </a:lnTo>
                <a:cubicBezTo>
                  <a:pt x="353389" y="251193"/>
                  <a:pt x="351199" y="250907"/>
                  <a:pt x="349246" y="250621"/>
                </a:cubicBezTo>
                <a:cubicBezTo>
                  <a:pt x="339006" y="248430"/>
                  <a:pt x="330386" y="241478"/>
                  <a:pt x="325956" y="232096"/>
                </a:cubicBezTo>
                <a:cubicBezTo>
                  <a:pt x="320432" y="219619"/>
                  <a:pt x="325956" y="204665"/>
                  <a:pt x="338435" y="199094"/>
                </a:cubicBezTo>
                <a:cubicBezTo>
                  <a:pt x="343698" y="196760"/>
                  <a:pt x="349377" y="196760"/>
                  <a:pt x="354330" y="198659"/>
                </a:cubicBezTo>
                <a:close/>
                <a:moveTo>
                  <a:pt x="310181" y="177857"/>
                </a:moveTo>
                <a:cubicBezTo>
                  <a:pt x="312133" y="179238"/>
                  <a:pt x="312371" y="181713"/>
                  <a:pt x="310990" y="183664"/>
                </a:cubicBezTo>
                <a:cubicBezTo>
                  <a:pt x="309324" y="185853"/>
                  <a:pt x="309896" y="188900"/>
                  <a:pt x="311847" y="190565"/>
                </a:cubicBezTo>
                <a:cubicBezTo>
                  <a:pt x="313228" y="191660"/>
                  <a:pt x="315180" y="192231"/>
                  <a:pt x="317084" y="191946"/>
                </a:cubicBezTo>
                <a:lnTo>
                  <a:pt x="321482" y="189370"/>
                </a:lnTo>
                <a:lnTo>
                  <a:pt x="321527" y="189712"/>
                </a:lnTo>
                <a:cubicBezTo>
                  <a:pt x="321003" y="191093"/>
                  <a:pt x="321289" y="193046"/>
                  <a:pt x="322384" y="194141"/>
                </a:cubicBezTo>
                <a:cubicBezTo>
                  <a:pt x="323194" y="194950"/>
                  <a:pt x="324289" y="195522"/>
                  <a:pt x="325433" y="195522"/>
                </a:cubicBezTo>
                <a:lnTo>
                  <a:pt x="326030" y="195398"/>
                </a:lnTo>
                <a:lnTo>
                  <a:pt x="316275" y="200275"/>
                </a:lnTo>
                <a:cubicBezTo>
                  <a:pt x="312942" y="200275"/>
                  <a:pt x="309610" y="199133"/>
                  <a:pt x="306849" y="197229"/>
                </a:cubicBezTo>
                <a:cubicBezTo>
                  <a:pt x="301041" y="192802"/>
                  <a:pt x="299946" y="184473"/>
                  <a:pt x="304373" y="178666"/>
                </a:cubicBezTo>
                <a:cubicBezTo>
                  <a:pt x="305754" y="176715"/>
                  <a:pt x="308229" y="176477"/>
                  <a:pt x="310181" y="177857"/>
                </a:cubicBezTo>
                <a:close/>
                <a:moveTo>
                  <a:pt x="342292" y="161186"/>
                </a:moveTo>
                <a:cubicBezTo>
                  <a:pt x="334577" y="165329"/>
                  <a:pt x="327099" y="170853"/>
                  <a:pt x="328195" y="175044"/>
                </a:cubicBezTo>
                <a:cubicBezTo>
                  <a:pt x="329005" y="178044"/>
                  <a:pt x="329576" y="181378"/>
                  <a:pt x="329862" y="184712"/>
                </a:cubicBezTo>
                <a:cubicBezTo>
                  <a:pt x="337625" y="180568"/>
                  <a:pt x="345102" y="175044"/>
                  <a:pt x="343959" y="170853"/>
                </a:cubicBezTo>
                <a:cubicBezTo>
                  <a:pt x="343150" y="167806"/>
                  <a:pt x="342578" y="164520"/>
                  <a:pt x="342292" y="161186"/>
                </a:cubicBezTo>
                <a:close/>
                <a:moveTo>
                  <a:pt x="200508" y="158948"/>
                </a:moveTo>
                <a:cubicBezTo>
                  <a:pt x="196650" y="158948"/>
                  <a:pt x="193316" y="161996"/>
                  <a:pt x="193316" y="165901"/>
                </a:cubicBezTo>
                <a:cubicBezTo>
                  <a:pt x="193316" y="169758"/>
                  <a:pt x="196364" y="173092"/>
                  <a:pt x="200222" y="173092"/>
                </a:cubicBezTo>
                <a:cubicBezTo>
                  <a:pt x="204127" y="173092"/>
                  <a:pt x="207413" y="170044"/>
                  <a:pt x="207413" y="166139"/>
                </a:cubicBezTo>
                <a:cubicBezTo>
                  <a:pt x="207413" y="161996"/>
                  <a:pt x="204365" y="158948"/>
                  <a:pt x="200508" y="158948"/>
                </a:cubicBezTo>
                <a:close/>
                <a:moveTo>
                  <a:pt x="90823" y="158948"/>
                </a:moveTo>
                <a:cubicBezTo>
                  <a:pt x="86965" y="158948"/>
                  <a:pt x="83917" y="161996"/>
                  <a:pt x="83917" y="166139"/>
                </a:cubicBezTo>
                <a:cubicBezTo>
                  <a:pt x="83917" y="170044"/>
                  <a:pt x="86965" y="173092"/>
                  <a:pt x="91109" y="173092"/>
                </a:cubicBezTo>
                <a:cubicBezTo>
                  <a:pt x="94967" y="173092"/>
                  <a:pt x="98015" y="170044"/>
                  <a:pt x="98015" y="165901"/>
                </a:cubicBezTo>
                <a:cubicBezTo>
                  <a:pt x="98015" y="161996"/>
                  <a:pt x="94967" y="158948"/>
                  <a:pt x="90823" y="158948"/>
                </a:cubicBezTo>
                <a:close/>
                <a:moveTo>
                  <a:pt x="204353" y="152067"/>
                </a:moveTo>
                <a:lnTo>
                  <a:pt x="211200" y="154870"/>
                </a:lnTo>
                <a:cubicBezTo>
                  <a:pt x="214010" y="157638"/>
                  <a:pt x="215748" y="161448"/>
                  <a:pt x="215748" y="165615"/>
                </a:cubicBezTo>
                <a:cubicBezTo>
                  <a:pt x="215748" y="174473"/>
                  <a:pt x="209080" y="181092"/>
                  <a:pt x="200508" y="181092"/>
                </a:cubicBezTo>
                <a:cubicBezTo>
                  <a:pt x="191935" y="181092"/>
                  <a:pt x="184981" y="174187"/>
                  <a:pt x="184981" y="165901"/>
                </a:cubicBezTo>
                <a:cubicBezTo>
                  <a:pt x="184981" y="161734"/>
                  <a:pt x="186720" y="157852"/>
                  <a:pt x="189494" y="155013"/>
                </a:cubicBezTo>
                <a:lnTo>
                  <a:pt x="196069" y="152171"/>
                </a:lnTo>
                <a:lnTo>
                  <a:pt x="196069" y="154777"/>
                </a:lnTo>
                <a:cubicBezTo>
                  <a:pt x="196069" y="156967"/>
                  <a:pt x="198021" y="158919"/>
                  <a:pt x="200211" y="158919"/>
                </a:cubicBezTo>
                <a:cubicBezTo>
                  <a:pt x="202687" y="158919"/>
                  <a:pt x="204353" y="156967"/>
                  <a:pt x="204353" y="154777"/>
                </a:cubicBezTo>
                <a:close/>
                <a:moveTo>
                  <a:pt x="86999" y="152018"/>
                </a:moveTo>
                <a:lnTo>
                  <a:pt x="86999" y="154777"/>
                </a:lnTo>
                <a:cubicBezTo>
                  <a:pt x="86999" y="156967"/>
                  <a:pt x="88904" y="158919"/>
                  <a:pt x="91141" y="158919"/>
                </a:cubicBezTo>
                <a:cubicBezTo>
                  <a:pt x="93331" y="158919"/>
                  <a:pt x="95283" y="156967"/>
                  <a:pt x="95283" y="154777"/>
                </a:cubicBezTo>
                <a:lnTo>
                  <a:pt x="95283" y="152107"/>
                </a:lnTo>
                <a:lnTo>
                  <a:pt x="101944" y="154870"/>
                </a:lnTo>
                <a:cubicBezTo>
                  <a:pt x="104683" y="157638"/>
                  <a:pt x="106350" y="161448"/>
                  <a:pt x="106350" y="165615"/>
                </a:cubicBezTo>
                <a:cubicBezTo>
                  <a:pt x="106350" y="173901"/>
                  <a:pt x="99396" y="181092"/>
                  <a:pt x="90823" y="181092"/>
                </a:cubicBezTo>
                <a:cubicBezTo>
                  <a:pt x="82250" y="181092"/>
                  <a:pt x="75583" y="174187"/>
                  <a:pt x="75583" y="165615"/>
                </a:cubicBezTo>
                <a:cubicBezTo>
                  <a:pt x="75583" y="161305"/>
                  <a:pt x="77321" y="157495"/>
                  <a:pt x="80131" y="154763"/>
                </a:cubicBezTo>
                <a:close/>
                <a:moveTo>
                  <a:pt x="345102" y="150947"/>
                </a:moveTo>
                <a:cubicBezTo>
                  <a:pt x="347293" y="150090"/>
                  <a:pt x="349532" y="150947"/>
                  <a:pt x="350627" y="153138"/>
                </a:cubicBezTo>
                <a:cubicBezTo>
                  <a:pt x="351199" y="154233"/>
                  <a:pt x="351199" y="155376"/>
                  <a:pt x="350627" y="156186"/>
                </a:cubicBezTo>
                <a:cubicBezTo>
                  <a:pt x="350627" y="156471"/>
                  <a:pt x="349817" y="160043"/>
                  <a:pt x="352008" y="168949"/>
                </a:cubicBezTo>
                <a:cubicBezTo>
                  <a:pt x="355628" y="183045"/>
                  <a:pt x="331529" y="193284"/>
                  <a:pt x="326814" y="195236"/>
                </a:cubicBezTo>
                <a:lnTo>
                  <a:pt x="326030" y="195398"/>
                </a:lnTo>
                <a:lnTo>
                  <a:pt x="328462" y="194183"/>
                </a:lnTo>
                <a:cubicBezTo>
                  <a:pt x="329842" y="192231"/>
                  <a:pt x="329557" y="189756"/>
                  <a:pt x="327605" y="188376"/>
                </a:cubicBezTo>
                <a:cubicBezTo>
                  <a:pt x="325701" y="186996"/>
                  <a:pt x="323177" y="187234"/>
                  <a:pt x="321797" y="189185"/>
                </a:cubicBezTo>
                <a:lnTo>
                  <a:pt x="321482" y="189370"/>
                </a:lnTo>
                <a:lnTo>
                  <a:pt x="319860" y="177235"/>
                </a:lnTo>
                <a:cubicBezTo>
                  <a:pt x="316288" y="163091"/>
                  <a:pt x="340387" y="152852"/>
                  <a:pt x="345102" y="150947"/>
                </a:cubicBezTo>
                <a:close/>
                <a:moveTo>
                  <a:pt x="379142" y="140644"/>
                </a:moveTo>
                <a:lnTo>
                  <a:pt x="379143" y="140645"/>
                </a:lnTo>
                <a:lnTo>
                  <a:pt x="379143" y="255661"/>
                </a:lnTo>
                <a:lnTo>
                  <a:pt x="378049" y="256756"/>
                </a:lnTo>
                <a:lnTo>
                  <a:pt x="378049" y="255922"/>
                </a:lnTo>
                <a:cubicBezTo>
                  <a:pt x="378049" y="253683"/>
                  <a:pt x="376096" y="251730"/>
                  <a:pt x="373857" y="251730"/>
                </a:cubicBezTo>
                <a:lnTo>
                  <a:pt x="370809" y="254814"/>
                </a:lnTo>
                <a:lnTo>
                  <a:pt x="370809" y="244925"/>
                </a:lnTo>
                <a:lnTo>
                  <a:pt x="377774" y="242049"/>
                </a:lnTo>
                <a:cubicBezTo>
                  <a:pt x="379441" y="240668"/>
                  <a:pt x="379441" y="237906"/>
                  <a:pt x="378060" y="236239"/>
                </a:cubicBezTo>
                <a:cubicBezTo>
                  <a:pt x="376679" y="234572"/>
                  <a:pt x="373869" y="234287"/>
                  <a:pt x="372250" y="235953"/>
                </a:cubicBezTo>
                <a:lnTo>
                  <a:pt x="370809" y="236384"/>
                </a:lnTo>
                <a:lnTo>
                  <a:pt x="370809" y="144838"/>
                </a:lnTo>
                <a:lnTo>
                  <a:pt x="283604" y="144838"/>
                </a:lnTo>
                <a:lnTo>
                  <a:pt x="283604" y="205444"/>
                </a:lnTo>
                <a:lnTo>
                  <a:pt x="275269" y="205444"/>
                </a:lnTo>
                <a:lnTo>
                  <a:pt x="275269" y="140650"/>
                </a:lnTo>
                <a:lnTo>
                  <a:pt x="279406" y="144834"/>
                </a:lnTo>
                <a:lnTo>
                  <a:pt x="375000" y="144834"/>
                </a:lnTo>
                <a:close/>
                <a:moveTo>
                  <a:pt x="86999" y="127102"/>
                </a:moveTo>
                <a:lnTo>
                  <a:pt x="95283" y="131242"/>
                </a:lnTo>
                <a:lnTo>
                  <a:pt x="95283" y="152107"/>
                </a:lnTo>
                <a:lnTo>
                  <a:pt x="91109" y="150376"/>
                </a:lnTo>
                <a:lnTo>
                  <a:pt x="86999" y="152018"/>
                </a:lnTo>
                <a:close/>
                <a:moveTo>
                  <a:pt x="204353" y="123541"/>
                </a:moveTo>
                <a:lnTo>
                  <a:pt x="204353" y="152067"/>
                </a:lnTo>
                <a:lnTo>
                  <a:pt x="200222" y="150376"/>
                </a:lnTo>
                <a:lnTo>
                  <a:pt x="196069" y="152171"/>
                </a:lnTo>
                <a:lnTo>
                  <a:pt x="196069" y="127732"/>
                </a:lnTo>
                <a:close/>
                <a:moveTo>
                  <a:pt x="253796" y="116716"/>
                </a:moveTo>
                <a:lnTo>
                  <a:pt x="254218" y="117137"/>
                </a:lnTo>
                <a:lnTo>
                  <a:pt x="254218" y="205444"/>
                </a:lnTo>
                <a:lnTo>
                  <a:pt x="245932" y="205444"/>
                </a:lnTo>
                <a:lnTo>
                  <a:pt x="245932" y="124236"/>
                </a:lnTo>
                <a:lnTo>
                  <a:pt x="252294" y="120965"/>
                </a:lnTo>
                <a:close/>
                <a:moveTo>
                  <a:pt x="29703" y="116500"/>
                </a:moveTo>
                <a:lnTo>
                  <a:pt x="31282" y="120965"/>
                </a:lnTo>
                <a:lnTo>
                  <a:pt x="37400" y="124071"/>
                </a:lnTo>
                <a:lnTo>
                  <a:pt x="37400" y="344261"/>
                </a:lnTo>
                <a:lnTo>
                  <a:pt x="29066" y="344261"/>
                </a:lnTo>
                <a:lnTo>
                  <a:pt x="29066" y="117137"/>
                </a:lnTo>
                <a:close/>
                <a:moveTo>
                  <a:pt x="31544" y="114659"/>
                </a:moveTo>
                <a:lnTo>
                  <a:pt x="29703" y="116500"/>
                </a:lnTo>
                <a:lnTo>
                  <a:pt x="29329" y="115441"/>
                </a:lnTo>
                <a:close/>
                <a:moveTo>
                  <a:pt x="251580" y="114499"/>
                </a:moveTo>
                <a:lnTo>
                  <a:pt x="254247" y="115441"/>
                </a:lnTo>
                <a:lnTo>
                  <a:pt x="253796" y="116716"/>
                </a:lnTo>
                <a:close/>
                <a:moveTo>
                  <a:pt x="205233" y="113489"/>
                </a:moveTo>
                <a:cubicBezTo>
                  <a:pt x="206329" y="112965"/>
                  <a:pt x="207710" y="112965"/>
                  <a:pt x="209092" y="113489"/>
                </a:cubicBezTo>
                <a:lnTo>
                  <a:pt x="228764" y="123489"/>
                </a:lnTo>
                <a:lnTo>
                  <a:pt x="248721" y="113489"/>
                </a:lnTo>
                <a:lnTo>
                  <a:pt x="249355" y="113713"/>
                </a:lnTo>
                <a:lnTo>
                  <a:pt x="245932" y="117137"/>
                </a:lnTo>
                <a:lnTo>
                  <a:pt x="245932" y="124236"/>
                </a:lnTo>
                <a:lnTo>
                  <a:pt x="230717" y="132060"/>
                </a:lnTo>
                <a:cubicBezTo>
                  <a:pt x="229621" y="132631"/>
                  <a:pt x="228192" y="132631"/>
                  <a:pt x="227096" y="132060"/>
                </a:cubicBezTo>
                <a:lnTo>
                  <a:pt x="207186" y="122108"/>
                </a:lnTo>
                <a:lnTo>
                  <a:pt x="204353" y="123541"/>
                </a:lnTo>
                <a:lnTo>
                  <a:pt x="204353" y="113937"/>
                </a:lnTo>
                <a:close/>
                <a:moveTo>
                  <a:pt x="118257" y="113489"/>
                </a:moveTo>
                <a:cubicBezTo>
                  <a:pt x="119353" y="112965"/>
                  <a:pt x="120734" y="112965"/>
                  <a:pt x="122116" y="113489"/>
                </a:cubicBezTo>
                <a:lnTo>
                  <a:pt x="142073" y="123489"/>
                </a:lnTo>
                <a:lnTo>
                  <a:pt x="162031" y="113489"/>
                </a:lnTo>
                <a:cubicBezTo>
                  <a:pt x="163127" y="112965"/>
                  <a:pt x="164508" y="112965"/>
                  <a:pt x="165604" y="113489"/>
                </a:cubicBezTo>
                <a:lnTo>
                  <a:pt x="185561" y="123489"/>
                </a:lnTo>
                <a:lnTo>
                  <a:pt x="196069" y="118147"/>
                </a:lnTo>
                <a:lnTo>
                  <a:pt x="196069" y="127732"/>
                </a:lnTo>
                <a:lnTo>
                  <a:pt x="187514" y="132060"/>
                </a:lnTo>
                <a:cubicBezTo>
                  <a:pt x="186371" y="132631"/>
                  <a:pt x="184990" y="132631"/>
                  <a:pt x="183609" y="132060"/>
                </a:cubicBezTo>
                <a:lnTo>
                  <a:pt x="163651" y="122108"/>
                </a:lnTo>
                <a:lnTo>
                  <a:pt x="143741" y="132060"/>
                </a:lnTo>
                <a:cubicBezTo>
                  <a:pt x="142597" y="132631"/>
                  <a:pt x="141216" y="132631"/>
                  <a:pt x="139835" y="132060"/>
                </a:cubicBezTo>
                <a:lnTo>
                  <a:pt x="119925" y="122108"/>
                </a:lnTo>
                <a:lnTo>
                  <a:pt x="99967" y="132060"/>
                </a:lnTo>
                <a:cubicBezTo>
                  <a:pt x="99395" y="132060"/>
                  <a:pt x="98871" y="132345"/>
                  <a:pt x="98300" y="132345"/>
                </a:cubicBezTo>
                <a:cubicBezTo>
                  <a:pt x="97728" y="132345"/>
                  <a:pt x="96918" y="132060"/>
                  <a:pt x="96347" y="131774"/>
                </a:cubicBezTo>
                <a:lnTo>
                  <a:pt x="95283" y="131242"/>
                </a:lnTo>
                <a:lnTo>
                  <a:pt x="95283" y="121834"/>
                </a:lnTo>
                <a:lnTo>
                  <a:pt x="98585" y="123489"/>
                </a:lnTo>
                <a:close/>
                <a:moveTo>
                  <a:pt x="34854" y="113489"/>
                </a:moveTo>
                <a:lnTo>
                  <a:pt x="54812" y="123489"/>
                </a:lnTo>
                <a:lnTo>
                  <a:pt x="74770" y="113489"/>
                </a:lnTo>
                <a:cubicBezTo>
                  <a:pt x="75865" y="112965"/>
                  <a:pt x="77246" y="112965"/>
                  <a:pt x="78628" y="113489"/>
                </a:cubicBezTo>
                <a:lnTo>
                  <a:pt x="86999" y="117684"/>
                </a:lnTo>
                <a:lnTo>
                  <a:pt x="86999" y="127102"/>
                </a:lnTo>
                <a:lnTo>
                  <a:pt x="76437" y="121822"/>
                </a:lnTo>
                <a:lnTo>
                  <a:pt x="56479" y="131774"/>
                </a:lnTo>
                <a:cubicBezTo>
                  <a:pt x="55383" y="132345"/>
                  <a:pt x="54002" y="132345"/>
                  <a:pt x="52573" y="131774"/>
                </a:cubicBezTo>
                <a:lnTo>
                  <a:pt x="37400" y="124071"/>
                </a:lnTo>
                <a:lnTo>
                  <a:pt x="37400" y="117137"/>
                </a:lnTo>
                <a:lnTo>
                  <a:pt x="34012" y="113787"/>
                </a:lnTo>
                <a:close/>
                <a:moveTo>
                  <a:pt x="250075" y="112993"/>
                </a:moveTo>
                <a:lnTo>
                  <a:pt x="251580" y="114499"/>
                </a:lnTo>
                <a:lnTo>
                  <a:pt x="249355" y="113713"/>
                </a:lnTo>
                <a:close/>
                <a:moveTo>
                  <a:pt x="33209" y="112993"/>
                </a:moveTo>
                <a:lnTo>
                  <a:pt x="34012" y="113787"/>
                </a:lnTo>
                <a:lnTo>
                  <a:pt x="31544" y="114659"/>
                </a:lnTo>
                <a:close/>
                <a:moveTo>
                  <a:pt x="311270" y="93006"/>
                </a:moveTo>
                <a:cubicBezTo>
                  <a:pt x="296029" y="93006"/>
                  <a:pt x="283597" y="105487"/>
                  <a:pt x="283597" y="120730"/>
                </a:cubicBezTo>
                <a:lnTo>
                  <a:pt x="283597" y="136498"/>
                </a:lnTo>
                <a:lnTo>
                  <a:pt x="370809" y="136498"/>
                </a:lnTo>
                <a:lnTo>
                  <a:pt x="370809" y="120730"/>
                </a:lnTo>
                <a:cubicBezTo>
                  <a:pt x="370809" y="105487"/>
                  <a:pt x="358377" y="93006"/>
                  <a:pt x="343135" y="93006"/>
                </a:cubicBezTo>
                <a:close/>
                <a:moveTo>
                  <a:pt x="353130" y="88843"/>
                </a:moveTo>
                <a:lnTo>
                  <a:pt x="368624" y="95239"/>
                </a:lnTo>
                <a:cubicBezTo>
                  <a:pt x="375131" y="101747"/>
                  <a:pt x="379144" y="110750"/>
                  <a:pt x="379144" y="120730"/>
                </a:cubicBezTo>
                <a:lnTo>
                  <a:pt x="379144" y="140642"/>
                </a:lnTo>
                <a:lnTo>
                  <a:pt x="379142" y="140644"/>
                </a:lnTo>
                <a:lnTo>
                  <a:pt x="375000" y="136500"/>
                </a:lnTo>
                <a:lnTo>
                  <a:pt x="279413" y="136500"/>
                </a:lnTo>
                <a:cubicBezTo>
                  <a:pt x="277222" y="136500"/>
                  <a:pt x="275269" y="138454"/>
                  <a:pt x="275269" y="140645"/>
                </a:cubicBezTo>
                <a:lnTo>
                  <a:pt x="275269" y="140650"/>
                </a:lnTo>
                <a:lnTo>
                  <a:pt x="275262" y="140642"/>
                </a:lnTo>
                <a:lnTo>
                  <a:pt x="275262" y="120730"/>
                </a:lnTo>
                <a:cubicBezTo>
                  <a:pt x="275262" y="110750"/>
                  <a:pt x="279275" y="101747"/>
                  <a:pt x="285782" y="95239"/>
                </a:cubicBezTo>
                <a:lnTo>
                  <a:pt x="301070" y="88928"/>
                </a:lnTo>
                <a:lnTo>
                  <a:pt x="304648" y="92466"/>
                </a:lnTo>
                <a:lnTo>
                  <a:pt x="349507" y="92466"/>
                </a:lnTo>
                <a:close/>
                <a:moveTo>
                  <a:pt x="308791" y="49554"/>
                </a:moveTo>
                <a:lnTo>
                  <a:pt x="308791" y="84179"/>
                </a:lnTo>
                <a:lnTo>
                  <a:pt x="345317" y="84179"/>
                </a:lnTo>
                <a:lnTo>
                  <a:pt x="345317" y="49554"/>
                </a:lnTo>
                <a:close/>
                <a:moveTo>
                  <a:pt x="304648" y="41267"/>
                </a:moveTo>
                <a:lnTo>
                  <a:pt x="349507" y="41267"/>
                </a:lnTo>
                <a:cubicBezTo>
                  <a:pt x="351698" y="41267"/>
                  <a:pt x="353650" y="43172"/>
                  <a:pt x="353650" y="45411"/>
                </a:cubicBezTo>
                <a:lnTo>
                  <a:pt x="353650" y="88323"/>
                </a:lnTo>
                <a:lnTo>
                  <a:pt x="353130" y="88843"/>
                </a:lnTo>
                <a:lnTo>
                  <a:pt x="343135" y="84717"/>
                </a:lnTo>
                <a:lnTo>
                  <a:pt x="311270" y="84717"/>
                </a:lnTo>
                <a:lnTo>
                  <a:pt x="301070" y="88928"/>
                </a:lnTo>
                <a:lnTo>
                  <a:pt x="300458" y="88323"/>
                </a:lnTo>
                <a:lnTo>
                  <a:pt x="300458" y="45411"/>
                </a:lnTo>
                <a:cubicBezTo>
                  <a:pt x="300458" y="43172"/>
                  <a:pt x="302410" y="41267"/>
                  <a:pt x="304648" y="41267"/>
                </a:cubicBezTo>
                <a:close/>
                <a:moveTo>
                  <a:pt x="145652" y="0"/>
                </a:moveTo>
                <a:cubicBezTo>
                  <a:pt x="178074" y="0"/>
                  <a:pt x="204353" y="26328"/>
                  <a:pt x="204353" y="58702"/>
                </a:cubicBezTo>
                <a:lnTo>
                  <a:pt x="204353" y="113937"/>
                </a:lnTo>
                <a:lnTo>
                  <a:pt x="196069" y="118147"/>
                </a:lnTo>
                <a:lnTo>
                  <a:pt x="196069" y="58702"/>
                </a:lnTo>
                <a:cubicBezTo>
                  <a:pt x="196069" y="30755"/>
                  <a:pt x="173360" y="8332"/>
                  <a:pt x="145652" y="8332"/>
                </a:cubicBezTo>
                <a:cubicBezTo>
                  <a:pt x="117992" y="8332"/>
                  <a:pt x="95283" y="30994"/>
                  <a:pt x="95283" y="58702"/>
                </a:cubicBezTo>
                <a:lnTo>
                  <a:pt x="95283" y="121834"/>
                </a:lnTo>
                <a:lnTo>
                  <a:pt x="86999" y="117684"/>
                </a:lnTo>
                <a:lnTo>
                  <a:pt x="86999" y="58702"/>
                </a:lnTo>
                <a:cubicBezTo>
                  <a:pt x="86999" y="26328"/>
                  <a:pt x="113279" y="0"/>
                  <a:pt x="14565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50000"/>
                </a:schemeClr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梦源黑体 CN W17" panose="020B0200000000000000" pitchFamily="34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08CABA0F-893B-F41B-3247-75A695BD69C3}"/>
              </a:ext>
            </a:extLst>
          </p:cNvPr>
          <p:cNvSpPr/>
          <p:nvPr/>
        </p:nvSpPr>
        <p:spPr>
          <a:xfrm>
            <a:off x="8239895" y="1673915"/>
            <a:ext cx="2982671" cy="3899571"/>
          </a:xfrm>
          <a:prstGeom prst="roundRect">
            <a:avLst>
              <a:gd name="adj" fmla="val 6568"/>
            </a:avLst>
          </a:prstGeom>
          <a:gradFill>
            <a:gsLst>
              <a:gs pos="12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1468">
            <a:solidFill>
              <a:schemeClr val="accent1"/>
            </a:solidFill>
          </a:ln>
          <a:effectLst>
            <a:outerShdw blurRad="101600" dist="50800" dir="5400000" algn="t" rotWithShape="0">
              <a:srgbClr val="413B33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4FFF350-D3B0-7C0D-F5DC-22A1E9EB76D4}"/>
              </a:ext>
            </a:extLst>
          </p:cNvPr>
          <p:cNvSpPr txBox="1"/>
          <p:nvPr/>
        </p:nvSpPr>
        <p:spPr>
          <a:xfrm>
            <a:off x="8898978" y="2057791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accent2"/>
                </a:solidFill>
                <a:latin typeface="+mj-ea"/>
                <a:ea typeface="+mj-ea"/>
              </a:rPr>
              <a:t>引流销售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09B36F2E-2282-7B9A-834A-87C69078247C}"/>
              </a:ext>
            </a:extLst>
          </p:cNvPr>
          <p:cNvCxnSpPr/>
          <p:nvPr/>
        </p:nvCxnSpPr>
        <p:spPr>
          <a:xfrm>
            <a:off x="9350229" y="2722525"/>
            <a:ext cx="7184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9B33FAA0-8C2B-F75B-FB8C-9459DD4F112F}"/>
              </a:ext>
            </a:extLst>
          </p:cNvPr>
          <p:cNvSpPr txBox="1"/>
          <p:nvPr/>
        </p:nvSpPr>
        <p:spPr>
          <a:xfrm>
            <a:off x="8564294" y="2959967"/>
            <a:ext cx="2475950" cy="1393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just">
              <a:lnSpc>
                <a:spcPct val="120000"/>
              </a:lnSpc>
            </a:pPr>
            <a:r>
              <a:rPr lang="zh-CN" altLang="en-US" sz="1800" spc="-5" dirty="0">
                <a:latin typeface="+mn-ea"/>
              </a:rPr>
              <a:t>引发消费者自发传播，为商场吸引客流，并通活动内过</a:t>
            </a:r>
            <a:r>
              <a:rPr lang="en-US" altLang="zh-CN" sz="1800" spc="-5" dirty="0">
                <a:latin typeface="+mn-ea"/>
              </a:rPr>
              <a:t>4-5</a:t>
            </a:r>
            <a:r>
              <a:rPr lang="zh-CN" altLang="en-US" sz="1800" spc="-5" dirty="0">
                <a:latin typeface="+mn-ea"/>
              </a:rPr>
              <a:t>月节点促进销售</a:t>
            </a:r>
          </a:p>
        </p:txBody>
      </p:sp>
      <p:sp>
        <p:nvSpPr>
          <p:cNvPr id="53" name="iconfont-11567-5484232">
            <a:extLst>
              <a:ext uri="{FF2B5EF4-FFF2-40B4-BE49-F238E27FC236}">
                <a16:creationId xmlns:a16="http://schemas.microsoft.com/office/drawing/2014/main" id="{127AC10A-95A4-FEC5-FA62-920B07F28CCF}"/>
              </a:ext>
            </a:extLst>
          </p:cNvPr>
          <p:cNvSpPr/>
          <p:nvPr/>
        </p:nvSpPr>
        <p:spPr>
          <a:xfrm>
            <a:off x="9670650" y="4158115"/>
            <a:ext cx="1214030" cy="1241003"/>
          </a:xfrm>
          <a:custGeom>
            <a:avLst/>
            <a:gdLst>
              <a:gd name="connsiteX0" fmla="*/ 224893 w 587202"/>
              <a:gd name="connsiteY0" fmla="*/ 394459 h 600247"/>
              <a:gd name="connsiteX1" fmla="*/ 214328 w 587202"/>
              <a:gd name="connsiteY1" fmla="*/ 453079 h 600247"/>
              <a:gd name="connsiteX2" fmla="*/ 209632 w 587202"/>
              <a:gd name="connsiteY2" fmla="*/ 473010 h 600247"/>
              <a:gd name="connsiteX3" fmla="*/ 247197 w 587202"/>
              <a:gd name="connsiteY3" fmla="*/ 472424 h 600247"/>
              <a:gd name="connsiteX4" fmla="*/ 224893 w 587202"/>
              <a:gd name="connsiteY4" fmla="*/ 394459 h 600247"/>
              <a:gd name="connsiteX5" fmla="*/ 318323 w 587202"/>
              <a:gd name="connsiteY5" fmla="*/ 379633 h 600247"/>
              <a:gd name="connsiteX6" fmla="*/ 328154 w 587202"/>
              <a:gd name="connsiteY6" fmla="*/ 386882 h 600247"/>
              <a:gd name="connsiteX7" fmla="*/ 328740 w 587202"/>
              <a:gd name="connsiteY7" fmla="*/ 400357 h 600247"/>
              <a:gd name="connsiteX8" fmla="*/ 328154 w 587202"/>
              <a:gd name="connsiteY8" fmla="*/ 485305 h 600247"/>
              <a:gd name="connsiteX9" fmla="*/ 332262 w 587202"/>
              <a:gd name="connsiteY9" fmla="*/ 509325 h 600247"/>
              <a:gd name="connsiteX10" fmla="*/ 373343 w 587202"/>
              <a:gd name="connsiteY10" fmla="*/ 505810 h 600247"/>
              <a:gd name="connsiteX11" fmla="*/ 373343 w 587202"/>
              <a:gd name="connsiteY11" fmla="*/ 532173 h 600247"/>
              <a:gd name="connsiteX12" fmla="*/ 301157 w 587202"/>
              <a:gd name="connsiteY12" fmla="*/ 515769 h 600247"/>
              <a:gd name="connsiteX13" fmla="*/ 301744 w 587202"/>
              <a:gd name="connsiteY13" fmla="*/ 494678 h 600247"/>
              <a:gd name="connsiteX14" fmla="*/ 303505 w 587202"/>
              <a:gd name="connsiteY14" fmla="*/ 457770 h 600247"/>
              <a:gd name="connsiteX15" fmla="*/ 307026 w 587202"/>
              <a:gd name="connsiteY15" fmla="*/ 399771 h 600247"/>
              <a:gd name="connsiteX16" fmla="*/ 307613 w 587202"/>
              <a:gd name="connsiteY16" fmla="*/ 386882 h 600247"/>
              <a:gd name="connsiteX17" fmla="*/ 318323 w 587202"/>
              <a:gd name="connsiteY17" fmla="*/ 379633 h 600247"/>
              <a:gd name="connsiteX18" fmla="*/ 94041 w 587202"/>
              <a:gd name="connsiteY18" fmla="*/ 376662 h 600247"/>
              <a:gd name="connsiteX19" fmla="*/ 148001 w 587202"/>
              <a:gd name="connsiteY19" fmla="*/ 403852 h 600247"/>
              <a:gd name="connsiteX20" fmla="*/ 138027 w 587202"/>
              <a:gd name="connsiteY20" fmla="*/ 413813 h 600247"/>
              <a:gd name="connsiteX21" fmla="*/ 109864 w 587202"/>
              <a:gd name="connsiteY21" fmla="*/ 401508 h 600247"/>
              <a:gd name="connsiteX22" fmla="*/ 88742 w 587202"/>
              <a:gd name="connsiteY22" fmla="*/ 413813 h 600247"/>
              <a:gd name="connsiteX23" fmla="*/ 122772 w 587202"/>
              <a:gd name="connsiteY23" fmla="*/ 446038 h 600247"/>
              <a:gd name="connsiteX24" fmla="*/ 151521 w 587202"/>
              <a:gd name="connsiteY24" fmla="*/ 500529 h 600247"/>
              <a:gd name="connsiteX25" fmla="*/ 70554 w 587202"/>
              <a:gd name="connsiteY25" fmla="*/ 525723 h 600247"/>
              <a:gd name="connsiteX26" fmla="*/ 64687 w 587202"/>
              <a:gd name="connsiteY26" fmla="*/ 515177 h 600247"/>
              <a:gd name="connsiteX27" fmla="*/ 75248 w 587202"/>
              <a:gd name="connsiteY27" fmla="*/ 502873 h 600247"/>
              <a:gd name="connsiteX28" fmla="*/ 75835 w 587202"/>
              <a:gd name="connsiteY28" fmla="*/ 502873 h 600247"/>
              <a:gd name="connsiteX29" fmla="*/ 80528 w 587202"/>
              <a:gd name="connsiteY29" fmla="*/ 503458 h 600247"/>
              <a:gd name="connsiteX30" fmla="*/ 92850 w 587202"/>
              <a:gd name="connsiteY30" fmla="*/ 502873 h 600247"/>
              <a:gd name="connsiteX31" fmla="*/ 125119 w 587202"/>
              <a:gd name="connsiteY31" fmla="*/ 489396 h 600247"/>
              <a:gd name="connsiteX32" fmla="*/ 86396 w 587202"/>
              <a:gd name="connsiteY32" fmla="*/ 448382 h 600247"/>
              <a:gd name="connsiteX33" fmla="*/ 75248 w 587202"/>
              <a:gd name="connsiteY33" fmla="*/ 382759 h 600247"/>
              <a:gd name="connsiteX34" fmla="*/ 94041 w 587202"/>
              <a:gd name="connsiteY34" fmla="*/ 376662 h 600247"/>
              <a:gd name="connsiteX35" fmla="*/ 409757 w 587202"/>
              <a:gd name="connsiteY35" fmla="*/ 371010 h 600247"/>
              <a:gd name="connsiteX36" fmla="*/ 437916 w 587202"/>
              <a:gd name="connsiteY36" fmla="*/ 372183 h 600247"/>
              <a:gd name="connsiteX37" fmla="*/ 473700 w 587202"/>
              <a:gd name="connsiteY37" fmla="*/ 371597 h 600247"/>
              <a:gd name="connsiteX38" fmla="*/ 473700 w 587202"/>
              <a:gd name="connsiteY38" fmla="*/ 397974 h 600247"/>
              <a:gd name="connsiteX39" fmla="*/ 437916 w 587202"/>
              <a:gd name="connsiteY39" fmla="*/ 397388 h 600247"/>
              <a:gd name="connsiteX40" fmla="*/ 425596 w 587202"/>
              <a:gd name="connsiteY40" fmla="*/ 395630 h 600247"/>
              <a:gd name="connsiteX41" fmla="*/ 433809 w 587202"/>
              <a:gd name="connsiteY41" fmla="*/ 451902 h 600247"/>
              <a:gd name="connsiteX42" fmla="*/ 451995 w 587202"/>
              <a:gd name="connsiteY42" fmla="*/ 450730 h 600247"/>
              <a:gd name="connsiteX43" fmla="*/ 482500 w 587202"/>
              <a:gd name="connsiteY43" fmla="*/ 453661 h 600247"/>
              <a:gd name="connsiteX44" fmla="*/ 482500 w 587202"/>
              <a:gd name="connsiteY44" fmla="*/ 471832 h 600247"/>
              <a:gd name="connsiteX45" fmla="*/ 451995 w 587202"/>
              <a:gd name="connsiteY45" fmla="*/ 474763 h 600247"/>
              <a:gd name="connsiteX46" fmla="*/ 433809 w 587202"/>
              <a:gd name="connsiteY46" fmla="*/ 473590 h 600247"/>
              <a:gd name="connsiteX47" fmla="*/ 434982 w 587202"/>
              <a:gd name="connsiteY47" fmla="*/ 507588 h 600247"/>
              <a:gd name="connsiteX48" fmla="*/ 434982 w 587202"/>
              <a:gd name="connsiteY48" fmla="*/ 508175 h 600247"/>
              <a:gd name="connsiteX49" fmla="*/ 437916 w 587202"/>
              <a:gd name="connsiteY49" fmla="*/ 514622 h 600247"/>
              <a:gd name="connsiteX50" fmla="*/ 457861 w 587202"/>
              <a:gd name="connsiteY50" fmla="*/ 511692 h 600247"/>
              <a:gd name="connsiteX51" fmla="*/ 487193 w 587202"/>
              <a:gd name="connsiteY51" fmla="*/ 508761 h 600247"/>
              <a:gd name="connsiteX52" fmla="*/ 487193 w 587202"/>
              <a:gd name="connsiteY52" fmla="*/ 532208 h 600247"/>
              <a:gd name="connsiteX53" fmla="*/ 423250 w 587202"/>
              <a:gd name="connsiteY53" fmla="*/ 537483 h 600247"/>
              <a:gd name="connsiteX54" fmla="*/ 423837 w 587202"/>
              <a:gd name="connsiteY54" fmla="*/ 536897 h 600247"/>
              <a:gd name="connsiteX55" fmla="*/ 416210 w 587202"/>
              <a:gd name="connsiteY55" fmla="*/ 528104 h 600247"/>
              <a:gd name="connsiteX56" fmla="*/ 409757 w 587202"/>
              <a:gd name="connsiteY56" fmla="*/ 516967 h 600247"/>
              <a:gd name="connsiteX57" fmla="*/ 409171 w 587202"/>
              <a:gd name="connsiteY57" fmla="*/ 392113 h 600247"/>
              <a:gd name="connsiteX58" fmla="*/ 406824 w 587202"/>
              <a:gd name="connsiteY58" fmla="*/ 391526 h 600247"/>
              <a:gd name="connsiteX59" fmla="*/ 409757 w 587202"/>
              <a:gd name="connsiteY59" fmla="*/ 371010 h 600247"/>
              <a:gd name="connsiteX60" fmla="*/ 229001 w 587202"/>
              <a:gd name="connsiteY60" fmla="*/ 369838 h 600247"/>
              <a:gd name="connsiteX61" fmla="*/ 255414 w 587202"/>
              <a:gd name="connsiteY61" fmla="*/ 414976 h 600247"/>
              <a:gd name="connsiteX62" fmla="*/ 283587 w 587202"/>
              <a:gd name="connsiteY62" fmla="*/ 522252 h 600247"/>
              <a:gd name="connsiteX63" fmla="*/ 260696 w 587202"/>
              <a:gd name="connsiteY63" fmla="*/ 528700 h 600247"/>
              <a:gd name="connsiteX64" fmla="*/ 258936 w 587202"/>
              <a:gd name="connsiteY64" fmla="*/ 521666 h 600247"/>
              <a:gd name="connsiteX65" fmla="*/ 251892 w 587202"/>
              <a:gd name="connsiteY65" fmla="*/ 494114 h 600247"/>
              <a:gd name="connsiteX66" fmla="*/ 204936 w 587202"/>
              <a:gd name="connsiteY66" fmla="*/ 492355 h 600247"/>
              <a:gd name="connsiteX67" fmla="*/ 196132 w 587202"/>
              <a:gd name="connsiteY67" fmla="*/ 526941 h 600247"/>
              <a:gd name="connsiteX68" fmla="*/ 194958 w 587202"/>
              <a:gd name="connsiteY68" fmla="*/ 532803 h 600247"/>
              <a:gd name="connsiteX69" fmla="*/ 194371 w 587202"/>
              <a:gd name="connsiteY69" fmla="*/ 533976 h 600247"/>
              <a:gd name="connsiteX70" fmla="*/ 176763 w 587202"/>
              <a:gd name="connsiteY70" fmla="*/ 531631 h 600247"/>
              <a:gd name="connsiteX71" fmla="*/ 188502 w 587202"/>
              <a:gd name="connsiteY71" fmla="*/ 468907 h 600247"/>
              <a:gd name="connsiteX72" fmla="*/ 205523 w 587202"/>
              <a:gd name="connsiteY72" fmla="*/ 406183 h 600247"/>
              <a:gd name="connsiteX73" fmla="*/ 229001 w 587202"/>
              <a:gd name="connsiteY73" fmla="*/ 369838 h 600247"/>
              <a:gd name="connsiteX74" fmla="*/ 109849 w 587202"/>
              <a:gd name="connsiteY74" fmla="*/ 314736 h 600247"/>
              <a:gd name="connsiteX75" fmla="*/ 81094 w 587202"/>
              <a:gd name="connsiteY75" fmla="*/ 317080 h 600247"/>
              <a:gd name="connsiteX76" fmla="*/ 57619 w 587202"/>
              <a:gd name="connsiteY76" fmla="*/ 318252 h 600247"/>
              <a:gd name="connsiteX77" fmla="*/ 35319 w 587202"/>
              <a:gd name="connsiteY77" fmla="*/ 344036 h 600247"/>
              <a:gd name="connsiteX78" fmla="*/ 31798 w 587202"/>
              <a:gd name="connsiteY78" fmla="*/ 348138 h 600247"/>
              <a:gd name="connsiteX79" fmla="*/ 27690 w 587202"/>
              <a:gd name="connsiteY79" fmla="*/ 430179 h 600247"/>
              <a:gd name="connsiteX80" fmla="*/ 38253 w 587202"/>
              <a:gd name="connsiteY80" fmla="*/ 546208 h 600247"/>
              <a:gd name="connsiteX81" fmla="*/ 125695 w 587202"/>
              <a:gd name="connsiteY81" fmla="*/ 571406 h 600247"/>
              <a:gd name="connsiteX82" fmla="*/ 243065 w 587202"/>
              <a:gd name="connsiteY82" fmla="*/ 566718 h 600247"/>
              <a:gd name="connsiteX83" fmla="*/ 353981 w 587202"/>
              <a:gd name="connsiteY83" fmla="*/ 562030 h 600247"/>
              <a:gd name="connsiteX84" fmla="*/ 421469 w 587202"/>
              <a:gd name="connsiteY84" fmla="*/ 560858 h 600247"/>
              <a:gd name="connsiteX85" fmla="*/ 415014 w 587202"/>
              <a:gd name="connsiteY85" fmla="*/ 554998 h 600247"/>
              <a:gd name="connsiteX86" fmla="*/ 423230 w 587202"/>
              <a:gd name="connsiteY86" fmla="*/ 546794 h 600247"/>
              <a:gd name="connsiteX87" fmla="*/ 445530 w 587202"/>
              <a:gd name="connsiteY87" fmla="*/ 560858 h 600247"/>
              <a:gd name="connsiteX88" fmla="*/ 447291 w 587202"/>
              <a:gd name="connsiteY88" fmla="*/ 561444 h 600247"/>
              <a:gd name="connsiteX89" fmla="*/ 473699 w 587202"/>
              <a:gd name="connsiteY89" fmla="*/ 562030 h 600247"/>
              <a:gd name="connsiteX90" fmla="*/ 477221 w 587202"/>
              <a:gd name="connsiteY90" fmla="*/ 562030 h 600247"/>
              <a:gd name="connsiteX91" fmla="*/ 471352 w 587202"/>
              <a:gd name="connsiteY91" fmla="*/ 558514 h 600247"/>
              <a:gd name="connsiteX92" fmla="*/ 471939 w 587202"/>
              <a:gd name="connsiteY92" fmla="*/ 550310 h 600247"/>
              <a:gd name="connsiteX93" fmla="*/ 494239 w 587202"/>
              <a:gd name="connsiteY93" fmla="*/ 559100 h 600247"/>
              <a:gd name="connsiteX94" fmla="*/ 495413 w 587202"/>
              <a:gd name="connsiteY94" fmla="*/ 559686 h 600247"/>
              <a:gd name="connsiteX95" fmla="*/ 502455 w 587202"/>
              <a:gd name="connsiteY95" fmla="*/ 558514 h 600247"/>
              <a:gd name="connsiteX96" fmla="*/ 493652 w 587202"/>
              <a:gd name="connsiteY96" fmla="*/ 551482 h 600247"/>
              <a:gd name="connsiteX97" fmla="*/ 499521 w 587202"/>
              <a:gd name="connsiteY97" fmla="*/ 543278 h 600247"/>
              <a:gd name="connsiteX98" fmla="*/ 522995 w 587202"/>
              <a:gd name="connsiteY98" fmla="*/ 554412 h 600247"/>
              <a:gd name="connsiteX99" fmla="*/ 528277 w 587202"/>
              <a:gd name="connsiteY99" fmla="*/ 553826 h 600247"/>
              <a:gd name="connsiteX100" fmla="*/ 539427 w 587202"/>
              <a:gd name="connsiteY100" fmla="*/ 553826 h 600247"/>
              <a:gd name="connsiteX101" fmla="*/ 537667 w 587202"/>
              <a:gd name="connsiteY101" fmla="*/ 552654 h 600247"/>
              <a:gd name="connsiteX102" fmla="*/ 518887 w 587202"/>
              <a:gd name="connsiteY102" fmla="*/ 536246 h 600247"/>
              <a:gd name="connsiteX103" fmla="*/ 529451 w 587202"/>
              <a:gd name="connsiteY103" fmla="*/ 525697 h 600247"/>
              <a:gd name="connsiteX104" fmla="*/ 547056 w 587202"/>
              <a:gd name="connsiteY104" fmla="*/ 539762 h 600247"/>
              <a:gd name="connsiteX105" fmla="*/ 552338 w 587202"/>
              <a:gd name="connsiteY105" fmla="*/ 544450 h 600247"/>
              <a:gd name="connsiteX106" fmla="*/ 550577 w 587202"/>
              <a:gd name="connsiteY106" fmla="*/ 521595 h 600247"/>
              <a:gd name="connsiteX107" fmla="*/ 530038 w 587202"/>
              <a:gd name="connsiteY107" fmla="*/ 504601 h 600247"/>
              <a:gd name="connsiteX108" fmla="*/ 538840 w 587202"/>
              <a:gd name="connsiteY108" fmla="*/ 496397 h 600247"/>
              <a:gd name="connsiteX109" fmla="*/ 549991 w 587202"/>
              <a:gd name="connsiteY109" fmla="*/ 504601 h 600247"/>
              <a:gd name="connsiteX110" fmla="*/ 549404 w 587202"/>
              <a:gd name="connsiteY110" fmla="*/ 474129 h 600247"/>
              <a:gd name="connsiteX111" fmla="*/ 544122 w 587202"/>
              <a:gd name="connsiteY111" fmla="*/ 467683 h 600247"/>
              <a:gd name="connsiteX112" fmla="*/ 534732 w 587202"/>
              <a:gd name="connsiteY112" fmla="*/ 458307 h 600247"/>
              <a:gd name="connsiteX113" fmla="*/ 540601 w 587202"/>
              <a:gd name="connsiteY113" fmla="*/ 447759 h 600247"/>
              <a:gd name="connsiteX114" fmla="*/ 549404 w 587202"/>
              <a:gd name="connsiteY114" fmla="*/ 453033 h 600247"/>
              <a:gd name="connsiteX115" fmla="*/ 549991 w 587202"/>
              <a:gd name="connsiteY115" fmla="*/ 427249 h 600247"/>
              <a:gd name="connsiteX116" fmla="*/ 541188 w 587202"/>
              <a:gd name="connsiteY116" fmla="*/ 417287 h 600247"/>
              <a:gd name="connsiteX117" fmla="*/ 538254 w 587202"/>
              <a:gd name="connsiteY117" fmla="*/ 407911 h 600247"/>
              <a:gd name="connsiteX118" fmla="*/ 551164 w 587202"/>
              <a:gd name="connsiteY118" fmla="*/ 407911 h 600247"/>
              <a:gd name="connsiteX119" fmla="*/ 551751 w 587202"/>
              <a:gd name="connsiteY119" fmla="*/ 397949 h 600247"/>
              <a:gd name="connsiteX120" fmla="*/ 552338 w 587202"/>
              <a:gd name="connsiteY120" fmla="*/ 389159 h 600247"/>
              <a:gd name="connsiteX121" fmla="*/ 532972 w 587202"/>
              <a:gd name="connsiteY121" fmla="*/ 369234 h 600247"/>
              <a:gd name="connsiteX122" fmla="*/ 542361 w 587202"/>
              <a:gd name="connsiteY122" fmla="*/ 360444 h 600247"/>
              <a:gd name="connsiteX123" fmla="*/ 551751 w 587202"/>
              <a:gd name="connsiteY123" fmla="*/ 368062 h 600247"/>
              <a:gd name="connsiteX124" fmla="*/ 548230 w 587202"/>
              <a:gd name="connsiteY124" fmla="*/ 350482 h 600247"/>
              <a:gd name="connsiteX125" fmla="*/ 544122 w 587202"/>
              <a:gd name="connsiteY125" fmla="*/ 348724 h 600247"/>
              <a:gd name="connsiteX126" fmla="*/ 516540 w 587202"/>
              <a:gd name="connsiteY126" fmla="*/ 328214 h 600247"/>
              <a:gd name="connsiteX127" fmla="*/ 515366 w 587202"/>
              <a:gd name="connsiteY127" fmla="*/ 322940 h 600247"/>
              <a:gd name="connsiteX128" fmla="*/ 511845 w 587202"/>
              <a:gd name="connsiteY128" fmla="*/ 321768 h 600247"/>
              <a:gd name="connsiteX129" fmla="*/ 433206 w 587202"/>
              <a:gd name="connsiteY129" fmla="*/ 317666 h 600247"/>
              <a:gd name="connsiteX130" fmla="*/ 243652 w 587202"/>
              <a:gd name="connsiteY130" fmla="*/ 321182 h 600247"/>
              <a:gd name="connsiteX131" fmla="*/ 109849 w 587202"/>
              <a:gd name="connsiteY131" fmla="*/ 314736 h 600247"/>
              <a:gd name="connsiteX132" fmla="*/ 292361 w 587202"/>
              <a:gd name="connsiteY132" fmla="*/ 103189 h 600247"/>
              <a:gd name="connsiteX133" fmla="*/ 255976 w 587202"/>
              <a:gd name="connsiteY133" fmla="*/ 149483 h 600247"/>
              <a:gd name="connsiteX134" fmla="*/ 218418 w 587202"/>
              <a:gd name="connsiteY134" fmla="*/ 197535 h 600247"/>
              <a:gd name="connsiteX135" fmla="*/ 170882 w 587202"/>
              <a:gd name="connsiteY135" fmla="*/ 252620 h 600247"/>
              <a:gd name="connsiteX136" fmla="*/ 160906 w 587202"/>
              <a:gd name="connsiteY136" fmla="*/ 263754 h 600247"/>
              <a:gd name="connsiteX137" fmla="*/ 159732 w 587202"/>
              <a:gd name="connsiteY137" fmla="*/ 263168 h 600247"/>
              <a:gd name="connsiteX138" fmla="*/ 155624 w 587202"/>
              <a:gd name="connsiteY138" fmla="*/ 269028 h 600247"/>
              <a:gd name="connsiteX139" fmla="*/ 147995 w 587202"/>
              <a:gd name="connsiteY139" fmla="*/ 283678 h 600247"/>
              <a:gd name="connsiteX140" fmla="*/ 157972 w 587202"/>
              <a:gd name="connsiteY140" fmla="*/ 284264 h 600247"/>
              <a:gd name="connsiteX141" fmla="*/ 172056 w 587202"/>
              <a:gd name="connsiteY141" fmla="*/ 286608 h 600247"/>
              <a:gd name="connsiteX142" fmla="*/ 172643 w 587202"/>
              <a:gd name="connsiteY142" fmla="*/ 286022 h 600247"/>
              <a:gd name="connsiteX143" fmla="*/ 280037 w 587202"/>
              <a:gd name="connsiteY143" fmla="*/ 290124 h 600247"/>
              <a:gd name="connsiteX144" fmla="*/ 410319 w 587202"/>
              <a:gd name="connsiteY144" fmla="*/ 284850 h 600247"/>
              <a:gd name="connsiteX145" fmla="*/ 388019 w 587202"/>
              <a:gd name="connsiteY145" fmla="*/ 249690 h 600247"/>
              <a:gd name="connsiteX146" fmla="*/ 350460 w 587202"/>
              <a:gd name="connsiteY146" fmla="*/ 195777 h 600247"/>
              <a:gd name="connsiteX147" fmla="*/ 312314 w 587202"/>
              <a:gd name="connsiteY147" fmla="*/ 131317 h 600247"/>
              <a:gd name="connsiteX148" fmla="*/ 292361 w 587202"/>
              <a:gd name="connsiteY148" fmla="*/ 103189 h 600247"/>
              <a:gd name="connsiteX149" fmla="*/ 287831 w 587202"/>
              <a:gd name="connsiteY149" fmla="*/ 25644 h 600247"/>
              <a:gd name="connsiteX150" fmla="*/ 281211 w 587202"/>
              <a:gd name="connsiteY150" fmla="*/ 27594 h 600247"/>
              <a:gd name="connsiteX151" fmla="*/ 275342 w 587202"/>
              <a:gd name="connsiteY151" fmla="*/ 36970 h 600247"/>
              <a:gd name="connsiteX152" fmla="*/ 279450 w 587202"/>
              <a:gd name="connsiteY152" fmla="*/ 36384 h 600247"/>
              <a:gd name="connsiteX153" fmla="*/ 285319 w 587202"/>
              <a:gd name="connsiteY153" fmla="*/ 50448 h 600247"/>
              <a:gd name="connsiteX154" fmla="*/ 276516 w 587202"/>
              <a:gd name="connsiteY154" fmla="*/ 57480 h 600247"/>
              <a:gd name="connsiteX155" fmla="*/ 273582 w 587202"/>
              <a:gd name="connsiteY155" fmla="*/ 62168 h 600247"/>
              <a:gd name="connsiteX156" fmla="*/ 277103 w 587202"/>
              <a:gd name="connsiteY156" fmla="*/ 66856 h 600247"/>
              <a:gd name="connsiteX157" fmla="*/ 287666 w 587202"/>
              <a:gd name="connsiteY157" fmla="*/ 69200 h 600247"/>
              <a:gd name="connsiteX158" fmla="*/ 303512 w 587202"/>
              <a:gd name="connsiteY158" fmla="*/ 45174 h 600247"/>
              <a:gd name="connsiteX159" fmla="*/ 287831 w 587202"/>
              <a:gd name="connsiteY159" fmla="*/ 25644 h 600247"/>
              <a:gd name="connsiteX160" fmla="*/ 280037 w 587202"/>
              <a:gd name="connsiteY160" fmla="*/ 638 h 600247"/>
              <a:gd name="connsiteX161" fmla="*/ 334028 w 587202"/>
              <a:gd name="connsiteY161" fmla="*/ 55722 h 600247"/>
              <a:gd name="connsiteX162" fmla="*/ 308793 w 587202"/>
              <a:gd name="connsiteY162" fmla="*/ 93813 h 600247"/>
              <a:gd name="connsiteX163" fmla="*/ 337549 w 587202"/>
              <a:gd name="connsiteY163" fmla="*/ 127801 h 600247"/>
              <a:gd name="connsiteX164" fmla="*/ 373934 w 587202"/>
              <a:gd name="connsiteY164" fmla="*/ 182299 h 600247"/>
              <a:gd name="connsiteX165" fmla="*/ 412667 w 587202"/>
              <a:gd name="connsiteY165" fmla="*/ 235040 h 600247"/>
              <a:gd name="connsiteX166" fmla="*/ 445530 w 587202"/>
              <a:gd name="connsiteY166" fmla="*/ 281920 h 600247"/>
              <a:gd name="connsiteX167" fmla="*/ 447878 w 587202"/>
              <a:gd name="connsiteY167" fmla="*/ 284264 h 600247"/>
              <a:gd name="connsiteX168" fmla="*/ 497760 w 587202"/>
              <a:gd name="connsiteY168" fmla="*/ 287194 h 600247"/>
              <a:gd name="connsiteX169" fmla="*/ 584615 w 587202"/>
              <a:gd name="connsiteY169" fmla="*/ 369234 h 600247"/>
              <a:gd name="connsiteX170" fmla="*/ 586962 w 587202"/>
              <a:gd name="connsiteY170" fmla="*/ 567890 h 600247"/>
              <a:gd name="connsiteX171" fmla="*/ 572291 w 587202"/>
              <a:gd name="connsiteY171" fmla="*/ 583126 h 600247"/>
              <a:gd name="connsiteX172" fmla="*/ 561728 w 587202"/>
              <a:gd name="connsiteY172" fmla="*/ 586642 h 600247"/>
              <a:gd name="connsiteX173" fmla="*/ 496000 w 587202"/>
              <a:gd name="connsiteY173" fmla="*/ 590744 h 600247"/>
              <a:gd name="connsiteX174" fmla="*/ 415014 w 587202"/>
              <a:gd name="connsiteY174" fmla="*/ 589572 h 600247"/>
              <a:gd name="connsiteX175" fmla="*/ 268300 w 587202"/>
              <a:gd name="connsiteY175" fmla="*/ 596018 h 600247"/>
              <a:gd name="connsiteX176" fmla="*/ 103981 w 587202"/>
              <a:gd name="connsiteY176" fmla="*/ 600120 h 600247"/>
              <a:gd name="connsiteX177" fmla="*/ 20061 w 587202"/>
              <a:gd name="connsiteY177" fmla="*/ 580782 h 600247"/>
              <a:gd name="connsiteX178" fmla="*/ 5976 w 587202"/>
              <a:gd name="connsiteY178" fmla="*/ 526283 h 600247"/>
              <a:gd name="connsiteX179" fmla="*/ 108 w 587202"/>
              <a:gd name="connsiteY179" fmla="*/ 453619 h 600247"/>
              <a:gd name="connsiteX180" fmla="*/ 6563 w 587202"/>
              <a:gd name="connsiteY180" fmla="*/ 343450 h 600247"/>
              <a:gd name="connsiteX181" fmla="*/ 47643 w 587202"/>
              <a:gd name="connsiteY181" fmla="*/ 284850 h 600247"/>
              <a:gd name="connsiteX182" fmla="*/ 96352 w 587202"/>
              <a:gd name="connsiteY182" fmla="*/ 287194 h 600247"/>
              <a:gd name="connsiteX183" fmla="*/ 100460 w 587202"/>
              <a:gd name="connsiteY183" fmla="*/ 286608 h 600247"/>
              <a:gd name="connsiteX184" fmla="*/ 110436 w 587202"/>
              <a:gd name="connsiteY184" fmla="*/ 281920 h 600247"/>
              <a:gd name="connsiteX185" fmla="*/ 135671 w 587202"/>
              <a:gd name="connsiteY185" fmla="*/ 250862 h 600247"/>
              <a:gd name="connsiteX186" fmla="*/ 200225 w 587202"/>
              <a:gd name="connsiteY186" fmla="*/ 179369 h 600247"/>
              <a:gd name="connsiteX187" fmla="*/ 269474 w 587202"/>
              <a:gd name="connsiteY187" fmla="*/ 96157 h 600247"/>
              <a:gd name="connsiteX188" fmla="*/ 265366 w 587202"/>
              <a:gd name="connsiteY188" fmla="*/ 94985 h 600247"/>
              <a:gd name="connsiteX189" fmla="*/ 246000 w 587202"/>
              <a:gd name="connsiteY189" fmla="*/ 79749 h 600247"/>
              <a:gd name="connsiteX190" fmla="*/ 245413 w 587202"/>
              <a:gd name="connsiteY190" fmla="*/ 55136 h 600247"/>
              <a:gd name="connsiteX191" fmla="*/ 249521 w 587202"/>
              <a:gd name="connsiteY191" fmla="*/ 46932 h 600247"/>
              <a:gd name="connsiteX192" fmla="*/ 251868 w 587202"/>
              <a:gd name="connsiteY192" fmla="*/ 31696 h 600247"/>
              <a:gd name="connsiteX193" fmla="*/ 280037 w 587202"/>
              <a:gd name="connsiteY193" fmla="*/ 638 h 600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587202" h="600247">
                <a:moveTo>
                  <a:pt x="224893" y="394459"/>
                </a:moveTo>
                <a:cubicBezTo>
                  <a:pt x="232523" y="413217"/>
                  <a:pt x="218436" y="431976"/>
                  <a:pt x="214328" y="453079"/>
                </a:cubicBezTo>
                <a:cubicBezTo>
                  <a:pt x="212567" y="459528"/>
                  <a:pt x="211393" y="465976"/>
                  <a:pt x="209632" y="473010"/>
                </a:cubicBezTo>
                <a:cubicBezTo>
                  <a:pt x="222545" y="472424"/>
                  <a:pt x="234871" y="473010"/>
                  <a:pt x="247197" y="472424"/>
                </a:cubicBezTo>
                <a:cubicBezTo>
                  <a:pt x="241327" y="446045"/>
                  <a:pt x="235458" y="419079"/>
                  <a:pt x="224893" y="394459"/>
                </a:cubicBezTo>
                <a:close/>
                <a:moveTo>
                  <a:pt x="318323" y="379633"/>
                </a:moveTo>
                <a:cubicBezTo>
                  <a:pt x="322872" y="379413"/>
                  <a:pt x="327274" y="381610"/>
                  <a:pt x="328154" y="386882"/>
                </a:cubicBezTo>
                <a:cubicBezTo>
                  <a:pt x="332849" y="393327"/>
                  <a:pt x="331675" y="397428"/>
                  <a:pt x="328740" y="400357"/>
                </a:cubicBezTo>
                <a:cubicBezTo>
                  <a:pt x="328154" y="428478"/>
                  <a:pt x="328154" y="457184"/>
                  <a:pt x="328154" y="485305"/>
                </a:cubicBezTo>
                <a:cubicBezTo>
                  <a:pt x="328154" y="492921"/>
                  <a:pt x="322872" y="509911"/>
                  <a:pt x="332262" y="509325"/>
                </a:cubicBezTo>
                <a:cubicBezTo>
                  <a:pt x="345760" y="508153"/>
                  <a:pt x="359258" y="506395"/>
                  <a:pt x="373343" y="505810"/>
                </a:cubicBezTo>
                <a:cubicBezTo>
                  <a:pt x="390362" y="505224"/>
                  <a:pt x="389775" y="531001"/>
                  <a:pt x="373343" y="532173"/>
                </a:cubicBezTo>
                <a:cubicBezTo>
                  <a:pt x="348694" y="533930"/>
                  <a:pt x="311134" y="546819"/>
                  <a:pt x="301157" y="515769"/>
                </a:cubicBezTo>
                <a:cubicBezTo>
                  <a:pt x="298810" y="509325"/>
                  <a:pt x="301744" y="501123"/>
                  <a:pt x="301744" y="494678"/>
                </a:cubicBezTo>
                <a:cubicBezTo>
                  <a:pt x="301744" y="482376"/>
                  <a:pt x="302331" y="470073"/>
                  <a:pt x="303505" y="457770"/>
                </a:cubicBezTo>
                <a:cubicBezTo>
                  <a:pt x="304679" y="438437"/>
                  <a:pt x="306439" y="419104"/>
                  <a:pt x="307026" y="399771"/>
                </a:cubicBezTo>
                <a:cubicBezTo>
                  <a:pt x="304092" y="397428"/>
                  <a:pt x="303505" y="392741"/>
                  <a:pt x="307613" y="386882"/>
                </a:cubicBezTo>
                <a:cubicBezTo>
                  <a:pt x="309080" y="382489"/>
                  <a:pt x="313775" y="379852"/>
                  <a:pt x="318323" y="379633"/>
                </a:cubicBezTo>
                <a:close/>
                <a:moveTo>
                  <a:pt x="94041" y="376662"/>
                </a:moveTo>
                <a:cubicBezTo>
                  <a:pt x="114338" y="376167"/>
                  <a:pt x="137440" y="390669"/>
                  <a:pt x="148001" y="403852"/>
                </a:cubicBezTo>
                <a:cubicBezTo>
                  <a:pt x="153282" y="410883"/>
                  <a:pt x="144481" y="420258"/>
                  <a:pt x="138027" y="413813"/>
                </a:cubicBezTo>
                <a:cubicBezTo>
                  <a:pt x="130400" y="406196"/>
                  <a:pt x="120425" y="400922"/>
                  <a:pt x="109864" y="401508"/>
                </a:cubicBezTo>
                <a:cubicBezTo>
                  <a:pt x="106931" y="401508"/>
                  <a:pt x="75835" y="402094"/>
                  <a:pt x="88742" y="413813"/>
                </a:cubicBezTo>
                <a:cubicBezTo>
                  <a:pt x="100477" y="423773"/>
                  <a:pt x="111624" y="434906"/>
                  <a:pt x="122772" y="446038"/>
                </a:cubicBezTo>
                <a:cubicBezTo>
                  <a:pt x="135680" y="458928"/>
                  <a:pt x="158562" y="480022"/>
                  <a:pt x="151521" y="500529"/>
                </a:cubicBezTo>
                <a:cubicBezTo>
                  <a:pt x="143307" y="526309"/>
                  <a:pt x="92263" y="536270"/>
                  <a:pt x="70554" y="525723"/>
                </a:cubicBezTo>
                <a:cubicBezTo>
                  <a:pt x="67034" y="523966"/>
                  <a:pt x="64687" y="519278"/>
                  <a:pt x="64687" y="515177"/>
                </a:cubicBezTo>
                <a:cubicBezTo>
                  <a:pt x="64100" y="509318"/>
                  <a:pt x="68794" y="502873"/>
                  <a:pt x="75248" y="502873"/>
                </a:cubicBezTo>
                <a:cubicBezTo>
                  <a:pt x="75248" y="502873"/>
                  <a:pt x="75248" y="502873"/>
                  <a:pt x="75835" y="502873"/>
                </a:cubicBezTo>
                <a:cubicBezTo>
                  <a:pt x="77008" y="502873"/>
                  <a:pt x="78768" y="502873"/>
                  <a:pt x="80528" y="503458"/>
                </a:cubicBezTo>
                <a:cubicBezTo>
                  <a:pt x="84049" y="504044"/>
                  <a:pt x="88742" y="503458"/>
                  <a:pt x="92850" y="502873"/>
                </a:cubicBezTo>
                <a:cubicBezTo>
                  <a:pt x="97543" y="502287"/>
                  <a:pt x="129813" y="497599"/>
                  <a:pt x="125119" y="489396"/>
                </a:cubicBezTo>
                <a:cubicBezTo>
                  <a:pt x="115145" y="472991"/>
                  <a:pt x="99890" y="461858"/>
                  <a:pt x="86396" y="448382"/>
                </a:cubicBezTo>
                <a:cubicBezTo>
                  <a:pt x="67034" y="428461"/>
                  <a:pt x="45912" y="404438"/>
                  <a:pt x="75248" y="382759"/>
                </a:cubicBezTo>
                <a:cubicBezTo>
                  <a:pt x="80822" y="378658"/>
                  <a:pt x="87276" y="376826"/>
                  <a:pt x="94041" y="376662"/>
                </a:cubicBezTo>
                <a:close/>
                <a:moveTo>
                  <a:pt x="409757" y="371010"/>
                </a:moveTo>
                <a:cubicBezTo>
                  <a:pt x="419730" y="369838"/>
                  <a:pt x="427943" y="372769"/>
                  <a:pt x="437916" y="372183"/>
                </a:cubicBezTo>
                <a:cubicBezTo>
                  <a:pt x="450235" y="371597"/>
                  <a:pt x="461968" y="371597"/>
                  <a:pt x="473700" y="371597"/>
                </a:cubicBezTo>
                <a:cubicBezTo>
                  <a:pt x="490712" y="371597"/>
                  <a:pt x="490712" y="397974"/>
                  <a:pt x="473700" y="397974"/>
                </a:cubicBezTo>
                <a:cubicBezTo>
                  <a:pt x="461968" y="397974"/>
                  <a:pt x="450235" y="397974"/>
                  <a:pt x="437916" y="397388"/>
                </a:cubicBezTo>
                <a:cubicBezTo>
                  <a:pt x="433809" y="397388"/>
                  <a:pt x="429703" y="396802"/>
                  <a:pt x="425596" y="395630"/>
                </a:cubicBezTo>
                <a:cubicBezTo>
                  <a:pt x="432049" y="413801"/>
                  <a:pt x="433809" y="432558"/>
                  <a:pt x="433809" y="451902"/>
                </a:cubicBezTo>
                <a:cubicBezTo>
                  <a:pt x="439676" y="451316"/>
                  <a:pt x="446128" y="451316"/>
                  <a:pt x="451995" y="450730"/>
                </a:cubicBezTo>
                <a:cubicBezTo>
                  <a:pt x="461968" y="450730"/>
                  <a:pt x="473113" y="448385"/>
                  <a:pt x="482500" y="453661"/>
                </a:cubicBezTo>
                <a:cubicBezTo>
                  <a:pt x="489539" y="457178"/>
                  <a:pt x="489539" y="468315"/>
                  <a:pt x="482500" y="471832"/>
                </a:cubicBezTo>
                <a:cubicBezTo>
                  <a:pt x="473113" y="477107"/>
                  <a:pt x="461968" y="474763"/>
                  <a:pt x="451995" y="474763"/>
                </a:cubicBezTo>
                <a:cubicBezTo>
                  <a:pt x="446128" y="474763"/>
                  <a:pt x="439676" y="474177"/>
                  <a:pt x="433809" y="473590"/>
                </a:cubicBezTo>
                <a:cubicBezTo>
                  <a:pt x="433809" y="485314"/>
                  <a:pt x="433809" y="496451"/>
                  <a:pt x="434982" y="507588"/>
                </a:cubicBezTo>
                <a:lnTo>
                  <a:pt x="434982" y="508175"/>
                </a:lnTo>
                <a:cubicBezTo>
                  <a:pt x="436742" y="509933"/>
                  <a:pt x="437916" y="512278"/>
                  <a:pt x="437916" y="514622"/>
                </a:cubicBezTo>
                <a:cubicBezTo>
                  <a:pt x="444955" y="513450"/>
                  <a:pt x="451408" y="512864"/>
                  <a:pt x="457861" y="511692"/>
                </a:cubicBezTo>
                <a:cubicBezTo>
                  <a:pt x="467834" y="509933"/>
                  <a:pt x="477220" y="508175"/>
                  <a:pt x="487193" y="508761"/>
                </a:cubicBezTo>
                <a:cubicBezTo>
                  <a:pt x="502445" y="509933"/>
                  <a:pt x="501858" y="530449"/>
                  <a:pt x="487193" y="532208"/>
                </a:cubicBezTo>
                <a:cubicBezTo>
                  <a:pt x="466661" y="534552"/>
                  <a:pt x="443782" y="540414"/>
                  <a:pt x="423250" y="537483"/>
                </a:cubicBezTo>
                <a:cubicBezTo>
                  <a:pt x="423250" y="537483"/>
                  <a:pt x="423250" y="536897"/>
                  <a:pt x="423837" y="536897"/>
                </a:cubicBezTo>
                <a:cubicBezTo>
                  <a:pt x="419143" y="535725"/>
                  <a:pt x="416797" y="531621"/>
                  <a:pt x="416210" y="528104"/>
                </a:cubicBezTo>
                <a:cubicBezTo>
                  <a:pt x="412691" y="525760"/>
                  <a:pt x="410344" y="521657"/>
                  <a:pt x="409757" y="516967"/>
                </a:cubicBezTo>
                <a:cubicBezTo>
                  <a:pt x="404478" y="476521"/>
                  <a:pt x="407411" y="432558"/>
                  <a:pt x="409171" y="392113"/>
                </a:cubicBezTo>
                <a:cubicBezTo>
                  <a:pt x="408584" y="392113"/>
                  <a:pt x="407411" y="391526"/>
                  <a:pt x="406824" y="391526"/>
                </a:cubicBezTo>
                <a:cubicBezTo>
                  <a:pt x="394505" y="388595"/>
                  <a:pt x="398611" y="369838"/>
                  <a:pt x="409757" y="371010"/>
                </a:cubicBezTo>
                <a:close/>
                <a:moveTo>
                  <a:pt x="229001" y="369838"/>
                </a:moveTo>
                <a:cubicBezTo>
                  <a:pt x="246610" y="369838"/>
                  <a:pt x="252479" y="402666"/>
                  <a:pt x="255414" y="414976"/>
                </a:cubicBezTo>
                <a:cubicBezTo>
                  <a:pt x="264218" y="450735"/>
                  <a:pt x="273609" y="486493"/>
                  <a:pt x="283587" y="522252"/>
                </a:cubicBezTo>
                <a:cubicBezTo>
                  <a:pt x="287696" y="536907"/>
                  <a:pt x="265392" y="542769"/>
                  <a:pt x="260696" y="528700"/>
                </a:cubicBezTo>
                <a:cubicBezTo>
                  <a:pt x="259523" y="526355"/>
                  <a:pt x="258936" y="524010"/>
                  <a:pt x="258936" y="521666"/>
                </a:cubicBezTo>
                <a:cubicBezTo>
                  <a:pt x="256588" y="512872"/>
                  <a:pt x="254240" y="503493"/>
                  <a:pt x="251892" y="494114"/>
                </a:cubicBezTo>
                <a:cubicBezTo>
                  <a:pt x="236632" y="495286"/>
                  <a:pt x="220784" y="493528"/>
                  <a:pt x="204936" y="492355"/>
                </a:cubicBezTo>
                <a:cubicBezTo>
                  <a:pt x="202589" y="503493"/>
                  <a:pt x="199067" y="515217"/>
                  <a:pt x="196132" y="526941"/>
                </a:cubicBezTo>
                <a:cubicBezTo>
                  <a:pt x="196719" y="528700"/>
                  <a:pt x="196132" y="531045"/>
                  <a:pt x="194958" y="532803"/>
                </a:cubicBezTo>
                <a:cubicBezTo>
                  <a:pt x="194958" y="533390"/>
                  <a:pt x="194371" y="533390"/>
                  <a:pt x="194371" y="533976"/>
                </a:cubicBezTo>
                <a:cubicBezTo>
                  <a:pt x="191437" y="542769"/>
                  <a:pt x="176176" y="542183"/>
                  <a:pt x="176763" y="531631"/>
                </a:cubicBezTo>
                <a:cubicBezTo>
                  <a:pt x="178524" y="509941"/>
                  <a:pt x="184393" y="490010"/>
                  <a:pt x="188502" y="468907"/>
                </a:cubicBezTo>
                <a:cubicBezTo>
                  <a:pt x="192611" y="448976"/>
                  <a:pt x="204349" y="426114"/>
                  <a:pt x="205523" y="406183"/>
                </a:cubicBezTo>
                <a:cubicBezTo>
                  <a:pt x="206697" y="393286"/>
                  <a:pt x="211980" y="369838"/>
                  <a:pt x="229001" y="369838"/>
                </a:cubicBezTo>
                <a:close/>
                <a:moveTo>
                  <a:pt x="109849" y="314736"/>
                </a:moveTo>
                <a:cubicBezTo>
                  <a:pt x="101047" y="318252"/>
                  <a:pt x="90483" y="317080"/>
                  <a:pt x="81094" y="317080"/>
                </a:cubicBezTo>
                <a:cubicBezTo>
                  <a:pt x="73464" y="317080"/>
                  <a:pt x="65248" y="318838"/>
                  <a:pt x="57619" y="318252"/>
                </a:cubicBezTo>
                <a:cubicBezTo>
                  <a:pt x="47643" y="323526"/>
                  <a:pt x="41774" y="331730"/>
                  <a:pt x="35319" y="344036"/>
                </a:cubicBezTo>
                <a:cubicBezTo>
                  <a:pt x="34732" y="344622"/>
                  <a:pt x="33558" y="346380"/>
                  <a:pt x="31798" y="348138"/>
                </a:cubicBezTo>
                <a:cubicBezTo>
                  <a:pt x="26516" y="375095"/>
                  <a:pt x="28277" y="402637"/>
                  <a:pt x="27690" y="430179"/>
                </a:cubicBezTo>
                <a:cubicBezTo>
                  <a:pt x="27103" y="470027"/>
                  <a:pt x="31211" y="506945"/>
                  <a:pt x="38253" y="546208"/>
                </a:cubicBezTo>
                <a:cubicBezTo>
                  <a:pt x="44122" y="580196"/>
                  <a:pt x="99286" y="571406"/>
                  <a:pt x="125695" y="571406"/>
                </a:cubicBezTo>
                <a:cubicBezTo>
                  <a:pt x="165014" y="571406"/>
                  <a:pt x="203746" y="566718"/>
                  <a:pt x="243065" y="566718"/>
                </a:cubicBezTo>
                <a:cubicBezTo>
                  <a:pt x="280624" y="566718"/>
                  <a:pt x="316422" y="565546"/>
                  <a:pt x="353981" y="562030"/>
                </a:cubicBezTo>
                <a:cubicBezTo>
                  <a:pt x="376282" y="560272"/>
                  <a:pt x="399169" y="560272"/>
                  <a:pt x="421469" y="560858"/>
                </a:cubicBezTo>
                <a:cubicBezTo>
                  <a:pt x="419122" y="559100"/>
                  <a:pt x="417361" y="557342"/>
                  <a:pt x="415014" y="554998"/>
                </a:cubicBezTo>
                <a:cubicBezTo>
                  <a:pt x="409732" y="549724"/>
                  <a:pt x="417361" y="542692"/>
                  <a:pt x="423230" y="546794"/>
                </a:cubicBezTo>
                <a:cubicBezTo>
                  <a:pt x="429685" y="552068"/>
                  <a:pt x="437901" y="557928"/>
                  <a:pt x="445530" y="560858"/>
                </a:cubicBezTo>
                <a:cubicBezTo>
                  <a:pt x="446117" y="560858"/>
                  <a:pt x="446704" y="561444"/>
                  <a:pt x="447291" y="561444"/>
                </a:cubicBezTo>
                <a:cubicBezTo>
                  <a:pt x="456094" y="562030"/>
                  <a:pt x="464897" y="562030"/>
                  <a:pt x="473699" y="562030"/>
                </a:cubicBezTo>
                <a:cubicBezTo>
                  <a:pt x="474873" y="562030"/>
                  <a:pt x="476047" y="562030"/>
                  <a:pt x="477221" y="562030"/>
                </a:cubicBezTo>
                <a:cubicBezTo>
                  <a:pt x="475460" y="560272"/>
                  <a:pt x="473113" y="559100"/>
                  <a:pt x="471352" y="558514"/>
                </a:cubicBezTo>
                <a:cubicBezTo>
                  <a:pt x="467831" y="556756"/>
                  <a:pt x="469005" y="550896"/>
                  <a:pt x="471939" y="550310"/>
                </a:cubicBezTo>
                <a:cubicBezTo>
                  <a:pt x="480742" y="548552"/>
                  <a:pt x="487784" y="553240"/>
                  <a:pt x="494239" y="559100"/>
                </a:cubicBezTo>
                <a:cubicBezTo>
                  <a:pt x="494239" y="559100"/>
                  <a:pt x="494826" y="559686"/>
                  <a:pt x="495413" y="559686"/>
                </a:cubicBezTo>
                <a:cubicBezTo>
                  <a:pt x="497760" y="559686"/>
                  <a:pt x="500108" y="559100"/>
                  <a:pt x="502455" y="558514"/>
                </a:cubicBezTo>
                <a:cubicBezTo>
                  <a:pt x="499521" y="556170"/>
                  <a:pt x="496587" y="553826"/>
                  <a:pt x="493652" y="551482"/>
                </a:cubicBezTo>
                <a:cubicBezTo>
                  <a:pt x="488958" y="547380"/>
                  <a:pt x="494826" y="540348"/>
                  <a:pt x="499521" y="543278"/>
                </a:cubicBezTo>
                <a:cubicBezTo>
                  <a:pt x="506563" y="547966"/>
                  <a:pt x="514779" y="551482"/>
                  <a:pt x="522995" y="554412"/>
                </a:cubicBezTo>
                <a:cubicBezTo>
                  <a:pt x="524756" y="554412"/>
                  <a:pt x="526516" y="554412"/>
                  <a:pt x="528277" y="553826"/>
                </a:cubicBezTo>
                <a:cubicBezTo>
                  <a:pt x="532385" y="553826"/>
                  <a:pt x="535906" y="553826"/>
                  <a:pt x="539427" y="553826"/>
                </a:cubicBezTo>
                <a:cubicBezTo>
                  <a:pt x="538840" y="553240"/>
                  <a:pt x="538254" y="552654"/>
                  <a:pt x="537667" y="552654"/>
                </a:cubicBezTo>
                <a:cubicBezTo>
                  <a:pt x="531211" y="546794"/>
                  <a:pt x="524756" y="542106"/>
                  <a:pt x="518887" y="536246"/>
                </a:cubicBezTo>
                <a:cubicBezTo>
                  <a:pt x="512432" y="529213"/>
                  <a:pt x="522408" y="519251"/>
                  <a:pt x="529451" y="525697"/>
                </a:cubicBezTo>
                <a:cubicBezTo>
                  <a:pt x="534732" y="530971"/>
                  <a:pt x="541188" y="535074"/>
                  <a:pt x="547056" y="539762"/>
                </a:cubicBezTo>
                <a:cubicBezTo>
                  <a:pt x="548817" y="540934"/>
                  <a:pt x="550577" y="542692"/>
                  <a:pt x="552338" y="544450"/>
                </a:cubicBezTo>
                <a:cubicBezTo>
                  <a:pt x="551751" y="536832"/>
                  <a:pt x="551164" y="529213"/>
                  <a:pt x="550577" y="521595"/>
                </a:cubicBezTo>
                <a:cubicBezTo>
                  <a:pt x="542361" y="517493"/>
                  <a:pt x="536493" y="511633"/>
                  <a:pt x="530038" y="504601"/>
                </a:cubicBezTo>
                <a:cubicBezTo>
                  <a:pt x="525343" y="498741"/>
                  <a:pt x="532972" y="491123"/>
                  <a:pt x="538840" y="496397"/>
                </a:cubicBezTo>
                <a:cubicBezTo>
                  <a:pt x="542361" y="499327"/>
                  <a:pt x="545883" y="502257"/>
                  <a:pt x="549991" y="504601"/>
                </a:cubicBezTo>
                <a:cubicBezTo>
                  <a:pt x="549404" y="494639"/>
                  <a:pt x="549404" y="484091"/>
                  <a:pt x="549404" y="474129"/>
                </a:cubicBezTo>
                <a:cubicBezTo>
                  <a:pt x="547056" y="472371"/>
                  <a:pt x="545296" y="470027"/>
                  <a:pt x="544122" y="467683"/>
                </a:cubicBezTo>
                <a:cubicBezTo>
                  <a:pt x="541775" y="462995"/>
                  <a:pt x="538840" y="460651"/>
                  <a:pt x="534732" y="458307"/>
                </a:cubicBezTo>
                <a:cubicBezTo>
                  <a:pt x="527690" y="454205"/>
                  <a:pt x="533559" y="444243"/>
                  <a:pt x="540601" y="447759"/>
                </a:cubicBezTo>
                <a:cubicBezTo>
                  <a:pt x="544122" y="448931"/>
                  <a:pt x="547056" y="450689"/>
                  <a:pt x="549404" y="453033"/>
                </a:cubicBezTo>
                <a:cubicBezTo>
                  <a:pt x="549404" y="444243"/>
                  <a:pt x="549991" y="436039"/>
                  <a:pt x="549991" y="427249"/>
                </a:cubicBezTo>
                <a:cubicBezTo>
                  <a:pt x="548230" y="424319"/>
                  <a:pt x="544709" y="417287"/>
                  <a:pt x="541188" y="417287"/>
                </a:cubicBezTo>
                <a:cubicBezTo>
                  <a:pt x="535906" y="417873"/>
                  <a:pt x="533559" y="410255"/>
                  <a:pt x="538254" y="407911"/>
                </a:cubicBezTo>
                <a:cubicBezTo>
                  <a:pt x="542948" y="405567"/>
                  <a:pt x="547056" y="405567"/>
                  <a:pt x="551164" y="407911"/>
                </a:cubicBezTo>
                <a:cubicBezTo>
                  <a:pt x="551164" y="404395"/>
                  <a:pt x="551164" y="400879"/>
                  <a:pt x="551751" y="397949"/>
                </a:cubicBezTo>
                <a:cubicBezTo>
                  <a:pt x="551751" y="395019"/>
                  <a:pt x="551751" y="392089"/>
                  <a:pt x="552338" y="389159"/>
                </a:cubicBezTo>
                <a:cubicBezTo>
                  <a:pt x="545296" y="383299"/>
                  <a:pt x="538840" y="376267"/>
                  <a:pt x="532972" y="369234"/>
                </a:cubicBezTo>
                <a:cubicBezTo>
                  <a:pt x="527690" y="362788"/>
                  <a:pt x="535906" y="354584"/>
                  <a:pt x="542361" y="360444"/>
                </a:cubicBezTo>
                <a:cubicBezTo>
                  <a:pt x="545296" y="362788"/>
                  <a:pt x="548817" y="365718"/>
                  <a:pt x="551751" y="368062"/>
                </a:cubicBezTo>
                <a:cubicBezTo>
                  <a:pt x="551164" y="362202"/>
                  <a:pt x="549991" y="356342"/>
                  <a:pt x="548230" y="350482"/>
                </a:cubicBezTo>
                <a:cubicBezTo>
                  <a:pt x="547056" y="349896"/>
                  <a:pt x="545883" y="349310"/>
                  <a:pt x="544122" y="348724"/>
                </a:cubicBezTo>
                <a:cubicBezTo>
                  <a:pt x="534146" y="342864"/>
                  <a:pt x="524169" y="337590"/>
                  <a:pt x="516540" y="328214"/>
                </a:cubicBezTo>
                <a:cubicBezTo>
                  <a:pt x="515366" y="326456"/>
                  <a:pt x="515366" y="324698"/>
                  <a:pt x="515366" y="322940"/>
                </a:cubicBezTo>
                <a:cubicBezTo>
                  <a:pt x="514192" y="322354"/>
                  <a:pt x="513019" y="322354"/>
                  <a:pt x="511845" y="321768"/>
                </a:cubicBezTo>
                <a:cubicBezTo>
                  <a:pt x="486023" y="315908"/>
                  <a:pt x="459615" y="317080"/>
                  <a:pt x="433206" y="317666"/>
                </a:cubicBezTo>
                <a:cubicBezTo>
                  <a:pt x="369826" y="318838"/>
                  <a:pt x="306446" y="323526"/>
                  <a:pt x="243652" y="321182"/>
                </a:cubicBezTo>
                <a:cubicBezTo>
                  <a:pt x="199051" y="319424"/>
                  <a:pt x="154450" y="313564"/>
                  <a:pt x="109849" y="314736"/>
                </a:cubicBezTo>
                <a:close/>
                <a:moveTo>
                  <a:pt x="292361" y="103189"/>
                </a:moveTo>
                <a:cubicBezTo>
                  <a:pt x="278277" y="114909"/>
                  <a:pt x="264192" y="138349"/>
                  <a:pt x="255976" y="149483"/>
                </a:cubicBezTo>
                <a:cubicBezTo>
                  <a:pt x="244239" y="165891"/>
                  <a:pt x="232502" y="182299"/>
                  <a:pt x="218418" y="197535"/>
                </a:cubicBezTo>
                <a:cubicBezTo>
                  <a:pt x="201986" y="215115"/>
                  <a:pt x="186141" y="233868"/>
                  <a:pt x="170882" y="252620"/>
                </a:cubicBezTo>
                <a:cubicBezTo>
                  <a:pt x="167361" y="256136"/>
                  <a:pt x="164427" y="260238"/>
                  <a:pt x="160906" y="263754"/>
                </a:cubicBezTo>
                <a:cubicBezTo>
                  <a:pt x="160319" y="263754"/>
                  <a:pt x="160319" y="263754"/>
                  <a:pt x="159732" y="263168"/>
                </a:cubicBezTo>
                <a:cubicBezTo>
                  <a:pt x="158558" y="265512"/>
                  <a:pt x="156798" y="267270"/>
                  <a:pt x="155624" y="269028"/>
                </a:cubicBezTo>
                <a:cubicBezTo>
                  <a:pt x="152690" y="273716"/>
                  <a:pt x="150342" y="278404"/>
                  <a:pt x="147995" y="283678"/>
                </a:cubicBezTo>
                <a:cubicBezTo>
                  <a:pt x="151516" y="283678"/>
                  <a:pt x="155037" y="284264"/>
                  <a:pt x="157972" y="284264"/>
                </a:cubicBezTo>
                <a:cubicBezTo>
                  <a:pt x="162666" y="284264"/>
                  <a:pt x="167361" y="285436"/>
                  <a:pt x="172056" y="286608"/>
                </a:cubicBezTo>
                <a:cubicBezTo>
                  <a:pt x="172056" y="286608"/>
                  <a:pt x="172643" y="286608"/>
                  <a:pt x="172643" y="286022"/>
                </a:cubicBezTo>
                <a:cubicBezTo>
                  <a:pt x="209028" y="287194"/>
                  <a:pt x="245413" y="290710"/>
                  <a:pt x="280037" y="290124"/>
                </a:cubicBezTo>
                <a:cubicBezTo>
                  <a:pt x="322878" y="289538"/>
                  <a:pt x="366892" y="286022"/>
                  <a:pt x="410319" y="284850"/>
                </a:cubicBezTo>
                <a:cubicBezTo>
                  <a:pt x="402690" y="273130"/>
                  <a:pt x="396235" y="260824"/>
                  <a:pt x="388019" y="249690"/>
                </a:cubicBezTo>
                <a:cubicBezTo>
                  <a:pt x="374521" y="231524"/>
                  <a:pt x="362197" y="214529"/>
                  <a:pt x="350460" y="195777"/>
                </a:cubicBezTo>
                <a:cubicBezTo>
                  <a:pt x="337549" y="174095"/>
                  <a:pt x="326399" y="151827"/>
                  <a:pt x="312314" y="131317"/>
                </a:cubicBezTo>
                <a:cubicBezTo>
                  <a:pt x="305272" y="121355"/>
                  <a:pt x="298230" y="113151"/>
                  <a:pt x="292361" y="103189"/>
                </a:cubicBezTo>
                <a:close/>
                <a:moveTo>
                  <a:pt x="287831" y="25644"/>
                </a:moveTo>
                <a:cubicBezTo>
                  <a:pt x="285539" y="24847"/>
                  <a:pt x="283265" y="25250"/>
                  <a:pt x="281211" y="27594"/>
                </a:cubicBezTo>
                <a:cubicBezTo>
                  <a:pt x="278864" y="29938"/>
                  <a:pt x="277103" y="33454"/>
                  <a:pt x="275342" y="36970"/>
                </a:cubicBezTo>
                <a:cubicBezTo>
                  <a:pt x="277103" y="36970"/>
                  <a:pt x="278277" y="36970"/>
                  <a:pt x="279450" y="36384"/>
                </a:cubicBezTo>
                <a:cubicBezTo>
                  <a:pt x="288253" y="34626"/>
                  <a:pt x="292361" y="45174"/>
                  <a:pt x="285319" y="50448"/>
                </a:cubicBezTo>
                <a:cubicBezTo>
                  <a:pt x="282385" y="52792"/>
                  <a:pt x="279450" y="55136"/>
                  <a:pt x="276516" y="57480"/>
                </a:cubicBezTo>
                <a:cubicBezTo>
                  <a:pt x="272408" y="60996"/>
                  <a:pt x="274169" y="57480"/>
                  <a:pt x="273582" y="62168"/>
                </a:cubicBezTo>
                <a:cubicBezTo>
                  <a:pt x="272995" y="66270"/>
                  <a:pt x="271821" y="64512"/>
                  <a:pt x="277103" y="66856"/>
                </a:cubicBezTo>
                <a:cubicBezTo>
                  <a:pt x="280624" y="68614"/>
                  <a:pt x="284145" y="69786"/>
                  <a:pt x="287666" y="69200"/>
                </a:cubicBezTo>
                <a:cubicBezTo>
                  <a:pt x="302925" y="68028"/>
                  <a:pt x="309380" y="59824"/>
                  <a:pt x="303512" y="45174"/>
                </a:cubicBezTo>
                <a:cubicBezTo>
                  <a:pt x="301751" y="41219"/>
                  <a:pt x="294709" y="28034"/>
                  <a:pt x="287831" y="25644"/>
                </a:cubicBezTo>
                <a:close/>
                <a:moveTo>
                  <a:pt x="280037" y="638"/>
                </a:moveTo>
                <a:cubicBezTo>
                  <a:pt x="308793" y="-5222"/>
                  <a:pt x="333441" y="30524"/>
                  <a:pt x="334028" y="55722"/>
                </a:cubicBezTo>
                <a:cubicBezTo>
                  <a:pt x="334615" y="74475"/>
                  <a:pt x="323465" y="87367"/>
                  <a:pt x="308793" y="93813"/>
                </a:cubicBezTo>
                <a:cubicBezTo>
                  <a:pt x="318183" y="105533"/>
                  <a:pt x="329333" y="115495"/>
                  <a:pt x="337549" y="127801"/>
                </a:cubicBezTo>
                <a:cubicBezTo>
                  <a:pt x="349873" y="145967"/>
                  <a:pt x="362197" y="163547"/>
                  <a:pt x="373934" y="182299"/>
                </a:cubicBezTo>
                <a:cubicBezTo>
                  <a:pt x="385671" y="200465"/>
                  <a:pt x="399169" y="217459"/>
                  <a:pt x="412667" y="235040"/>
                </a:cubicBezTo>
                <a:cubicBezTo>
                  <a:pt x="423817" y="250862"/>
                  <a:pt x="432033" y="267270"/>
                  <a:pt x="445530" y="281920"/>
                </a:cubicBezTo>
                <a:cubicBezTo>
                  <a:pt x="446704" y="282506"/>
                  <a:pt x="447291" y="283678"/>
                  <a:pt x="447878" y="284264"/>
                </a:cubicBezTo>
                <a:cubicBezTo>
                  <a:pt x="464310" y="284850"/>
                  <a:pt x="481329" y="285436"/>
                  <a:pt x="497760" y="287194"/>
                </a:cubicBezTo>
                <a:cubicBezTo>
                  <a:pt x="546469" y="291882"/>
                  <a:pt x="584615" y="317666"/>
                  <a:pt x="584615" y="369234"/>
                </a:cubicBezTo>
                <a:cubicBezTo>
                  <a:pt x="584615" y="435453"/>
                  <a:pt x="578746" y="501671"/>
                  <a:pt x="586962" y="567890"/>
                </a:cubicBezTo>
                <a:cubicBezTo>
                  <a:pt x="588723" y="578438"/>
                  <a:pt x="580507" y="583712"/>
                  <a:pt x="572291" y="583126"/>
                </a:cubicBezTo>
                <a:cubicBezTo>
                  <a:pt x="569357" y="585470"/>
                  <a:pt x="566422" y="587228"/>
                  <a:pt x="561728" y="586642"/>
                </a:cubicBezTo>
                <a:cubicBezTo>
                  <a:pt x="538254" y="583712"/>
                  <a:pt x="518887" y="588400"/>
                  <a:pt x="496000" y="590744"/>
                </a:cubicBezTo>
                <a:cubicBezTo>
                  <a:pt x="469005" y="593088"/>
                  <a:pt x="442009" y="590158"/>
                  <a:pt x="415014" y="589572"/>
                </a:cubicBezTo>
                <a:cubicBezTo>
                  <a:pt x="365718" y="588986"/>
                  <a:pt x="317596" y="596018"/>
                  <a:pt x="268300" y="596018"/>
                </a:cubicBezTo>
                <a:cubicBezTo>
                  <a:pt x="213136" y="595432"/>
                  <a:pt x="159145" y="600120"/>
                  <a:pt x="103981" y="600120"/>
                </a:cubicBezTo>
                <a:cubicBezTo>
                  <a:pt x="80507" y="600120"/>
                  <a:pt x="35906" y="603050"/>
                  <a:pt x="20061" y="580782"/>
                </a:cubicBezTo>
                <a:cubicBezTo>
                  <a:pt x="9497" y="565546"/>
                  <a:pt x="8910" y="543864"/>
                  <a:pt x="5976" y="526283"/>
                </a:cubicBezTo>
                <a:cubicBezTo>
                  <a:pt x="1281" y="502257"/>
                  <a:pt x="-479" y="478231"/>
                  <a:pt x="108" y="453619"/>
                </a:cubicBezTo>
                <a:cubicBezTo>
                  <a:pt x="694" y="417873"/>
                  <a:pt x="-1653" y="378611"/>
                  <a:pt x="6563" y="343450"/>
                </a:cubicBezTo>
                <a:cubicBezTo>
                  <a:pt x="12432" y="320596"/>
                  <a:pt x="22995" y="292468"/>
                  <a:pt x="47643" y="284850"/>
                </a:cubicBezTo>
                <a:cubicBezTo>
                  <a:pt x="66422" y="278990"/>
                  <a:pt x="77572" y="288952"/>
                  <a:pt x="96352" y="287194"/>
                </a:cubicBezTo>
                <a:cubicBezTo>
                  <a:pt x="98112" y="286608"/>
                  <a:pt x="99286" y="286608"/>
                  <a:pt x="100460" y="286608"/>
                </a:cubicBezTo>
                <a:cubicBezTo>
                  <a:pt x="103394" y="284264"/>
                  <a:pt x="106915" y="283092"/>
                  <a:pt x="110436" y="281920"/>
                </a:cubicBezTo>
                <a:cubicBezTo>
                  <a:pt x="117479" y="271372"/>
                  <a:pt x="126281" y="261410"/>
                  <a:pt x="135671" y="250862"/>
                </a:cubicBezTo>
                <a:cubicBezTo>
                  <a:pt x="156798" y="226250"/>
                  <a:pt x="177338" y="201637"/>
                  <a:pt x="200225" y="179369"/>
                </a:cubicBezTo>
                <a:cubicBezTo>
                  <a:pt x="221939" y="157687"/>
                  <a:pt x="242479" y="118425"/>
                  <a:pt x="269474" y="96157"/>
                </a:cubicBezTo>
                <a:cubicBezTo>
                  <a:pt x="267713" y="95571"/>
                  <a:pt x="266540" y="95571"/>
                  <a:pt x="265366" y="94985"/>
                </a:cubicBezTo>
                <a:cubicBezTo>
                  <a:pt x="257150" y="91469"/>
                  <a:pt x="251281" y="87367"/>
                  <a:pt x="246000" y="79749"/>
                </a:cubicBezTo>
                <a:cubicBezTo>
                  <a:pt x="241305" y="72131"/>
                  <a:pt x="243652" y="63340"/>
                  <a:pt x="245413" y="55136"/>
                </a:cubicBezTo>
                <a:cubicBezTo>
                  <a:pt x="246000" y="52206"/>
                  <a:pt x="247760" y="49276"/>
                  <a:pt x="249521" y="46932"/>
                </a:cubicBezTo>
                <a:cubicBezTo>
                  <a:pt x="250695" y="42244"/>
                  <a:pt x="250108" y="36384"/>
                  <a:pt x="251868" y="31696"/>
                </a:cubicBezTo>
                <a:cubicBezTo>
                  <a:pt x="256563" y="17632"/>
                  <a:pt x="264779" y="3568"/>
                  <a:pt x="280037" y="638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50000"/>
                </a:schemeClr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梦源黑体 CN W17" panose="020B02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7434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" name="Picture 27">
            <a:extLst>
              <a:ext uri="{FF2B5EF4-FFF2-40B4-BE49-F238E27FC236}">
                <a16:creationId xmlns:a16="http://schemas.microsoft.com/office/drawing/2014/main" id="{347B1F5E-2703-6642-A5B8-B35311DEF22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2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B5B5A49-55BE-D1AF-A24F-031618B3CD8D}"/>
              </a:ext>
            </a:extLst>
          </p:cNvPr>
          <p:cNvSpPr txBox="1"/>
          <p:nvPr/>
        </p:nvSpPr>
        <p:spPr>
          <a:xfrm>
            <a:off x="7286913" y="3020286"/>
            <a:ext cx="4342856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spc="185" dirty="0">
                <a:solidFill>
                  <a:schemeClr val="accent2"/>
                </a:solidFill>
                <a:latin typeface="+mj-ea"/>
                <a:ea typeface="+mj-ea"/>
              </a:rPr>
              <a:t>视觉</a:t>
            </a:r>
            <a:r>
              <a:rPr lang="en-US" altLang="zh-CN" sz="6600" spc="185" dirty="0">
                <a:solidFill>
                  <a:schemeClr val="accent2"/>
                </a:solidFill>
                <a:latin typeface="+mj-ea"/>
                <a:ea typeface="+mj-ea"/>
              </a:rPr>
              <a:t>&amp;</a:t>
            </a:r>
            <a:r>
              <a:rPr lang="zh-CN" altLang="en-US" sz="6600" spc="185" dirty="0">
                <a:solidFill>
                  <a:schemeClr val="accent2"/>
                </a:solidFill>
                <a:latin typeface="+mj-ea"/>
                <a:ea typeface="+mj-ea"/>
              </a:rPr>
              <a:t>布置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139D75D-35C8-1899-A7F1-C514CC63CADF}"/>
              </a:ext>
            </a:extLst>
          </p:cNvPr>
          <p:cNvSpPr/>
          <p:nvPr/>
        </p:nvSpPr>
        <p:spPr>
          <a:xfrm>
            <a:off x="9885026" y="2988078"/>
            <a:ext cx="2078182" cy="1042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C0EF3E7-F0BB-1EC3-D63D-2090CBFC8D19}"/>
              </a:ext>
            </a:extLst>
          </p:cNvPr>
          <p:cNvSpPr/>
          <p:nvPr/>
        </p:nvSpPr>
        <p:spPr>
          <a:xfrm flipV="1">
            <a:off x="6660138" y="4068704"/>
            <a:ext cx="2078182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94A341-1720-A2B1-8B76-346A58D932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402" r="35367" b="17608"/>
          <a:stretch>
            <a:fillRect/>
          </a:stretch>
        </p:blipFill>
        <p:spPr>
          <a:xfrm>
            <a:off x="0" y="1124822"/>
            <a:ext cx="7876944" cy="4525612"/>
          </a:xfrm>
          <a:custGeom>
            <a:avLst/>
            <a:gdLst/>
            <a:ahLst/>
            <a:cxnLst/>
            <a:rect l="l" t="t" r="r" b="b"/>
            <a:pathLst>
              <a:path w="7876944" h="4525612">
                <a:moveTo>
                  <a:pt x="4163687" y="3041847"/>
                </a:moveTo>
                <a:lnTo>
                  <a:pt x="5111862" y="3041847"/>
                </a:lnTo>
                <a:lnTo>
                  <a:pt x="5104174" y="3072599"/>
                </a:lnTo>
                <a:cubicBezTo>
                  <a:pt x="5078547" y="3178521"/>
                  <a:pt x="5099903" y="3269922"/>
                  <a:pt x="5168240" y="3346801"/>
                </a:cubicBezTo>
                <a:cubicBezTo>
                  <a:pt x="5205825" y="3389511"/>
                  <a:pt x="5250244" y="3419409"/>
                  <a:pt x="5301497" y="3436493"/>
                </a:cubicBezTo>
                <a:lnTo>
                  <a:pt x="4530144" y="4002835"/>
                </a:lnTo>
                <a:cubicBezTo>
                  <a:pt x="4367844" y="3910580"/>
                  <a:pt x="4253379" y="3789282"/>
                  <a:pt x="4186751" y="3638941"/>
                </a:cubicBezTo>
                <a:cubicBezTo>
                  <a:pt x="4114997" y="3466390"/>
                  <a:pt x="4105601" y="3273338"/>
                  <a:pt x="4158562" y="3059786"/>
                </a:cubicBezTo>
                <a:close/>
                <a:moveTo>
                  <a:pt x="2583998" y="2270494"/>
                </a:moveTo>
                <a:cubicBezTo>
                  <a:pt x="2536162" y="2270494"/>
                  <a:pt x="2484909" y="2292704"/>
                  <a:pt x="2430240" y="2337123"/>
                </a:cubicBezTo>
                <a:cubicBezTo>
                  <a:pt x="2392655" y="2364458"/>
                  <a:pt x="2343110" y="2400761"/>
                  <a:pt x="2281607" y="2446035"/>
                </a:cubicBezTo>
                <a:cubicBezTo>
                  <a:pt x="2220104" y="2491308"/>
                  <a:pt x="2158173" y="2537862"/>
                  <a:pt x="2095816" y="2585698"/>
                </a:cubicBezTo>
                <a:cubicBezTo>
                  <a:pt x="2033459" y="2633534"/>
                  <a:pt x="1975372" y="2677953"/>
                  <a:pt x="1921557" y="2718955"/>
                </a:cubicBezTo>
                <a:cubicBezTo>
                  <a:pt x="1867742" y="2759957"/>
                  <a:pt x="1829729" y="2790709"/>
                  <a:pt x="1807520" y="2811210"/>
                </a:cubicBezTo>
                <a:cubicBezTo>
                  <a:pt x="1785310" y="2830003"/>
                  <a:pt x="1764382" y="2847514"/>
                  <a:pt x="1744735" y="2863744"/>
                </a:cubicBezTo>
                <a:cubicBezTo>
                  <a:pt x="1725088" y="2879974"/>
                  <a:pt x="1708004" y="2896631"/>
                  <a:pt x="1693482" y="2913715"/>
                </a:cubicBezTo>
                <a:cubicBezTo>
                  <a:pt x="1678961" y="2930800"/>
                  <a:pt x="1667429" y="2950020"/>
                  <a:pt x="1658887" y="2971375"/>
                </a:cubicBezTo>
                <a:cubicBezTo>
                  <a:pt x="1650345" y="2992730"/>
                  <a:pt x="1645220" y="3018783"/>
                  <a:pt x="1643511" y="3049535"/>
                </a:cubicBezTo>
                <a:cubicBezTo>
                  <a:pt x="1633260" y="3162291"/>
                  <a:pt x="1638386" y="3250275"/>
                  <a:pt x="1658887" y="3313486"/>
                </a:cubicBezTo>
                <a:cubicBezTo>
                  <a:pt x="1696472" y="3429659"/>
                  <a:pt x="1787873" y="3487746"/>
                  <a:pt x="1933089" y="3487746"/>
                </a:cubicBezTo>
                <a:cubicBezTo>
                  <a:pt x="2030469" y="3487746"/>
                  <a:pt x="2113755" y="3462973"/>
                  <a:pt x="2182946" y="3413429"/>
                </a:cubicBezTo>
                <a:cubicBezTo>
                  <a:pt x="2252137" y="3363885"/>
                  <a:pt x="2310223" y="3301527"/>
                  <a:pt x="2357205" y="3226357"/>
                </a:cubicBezTo>
                <a:cubicBezTo>
                  <a:pt x="2404186" y="3151186"/>
                  <a:pt x="2442626" y="3069182"/>
                  <a:pt x="2472523" y="2980344"/>
                </a:cubicBezTo>
                <a:cubicBezTo>
                  <a:pt x="2502421" y="2891506"/>
                  <a:pt x="2527620" y="2808647"/>
                  <a:pt x="2548121" y="2731768"/>
                </a:cubicBezTo>
                <a:lnTo>
                  <a:pt x="2645501" y="2337123"/>
                </a:lnTo>
                <a:cubicBezTo>
                  <a:pt x="2648918" y="2314913"/>
                  <a:pt x="2644647" y="2298256"/>
                  <a:pt x="2632688" y="2287151"/>
                </a:cubicBezTo>
                <a:cubicBezTo>
                  <a:pt x="2620729" y="2276047"/>
                  <a:pt x="2604499" y="2270494"/>
                  <a:pt x="2583998" y="2270494"/>
                </a:cubicBezTo>
                <a:close/>
                <a:moveTo>
                  <a:pt x="7551490" y="1968104"/>
                </a:moveTo>
                <a:cubicBezTo>
                  <a:pt x="7454109" y="2048400"/>
                  <a:pt x="7366980" y="2131258"/>
                  <a:pt x="7290101" y="2216679"/>
                </a:cubicBezTo>
                <a:cubicBezTo>
                  <a:pt x="7243973" y="2267932"/>
                  <a:pt x="7208097" y="2311924"/>
                  <a:pt x="7182470" y="2348655"/>
                </a:cubicBezTo>
                <a:cubicBezTo>
                  <a:pt x="7156844" y="2385386"/>
                  <a:pt x="7132926" y="2424252"/>
                  <a:pt x="7110716" y="2465254"/>
                </a:cubicBezTo>
                <a:cubicBezTo>
                  <a:pt x="7088507" y="2506257"/>
                  <a:pt x="7070996" y="2548540"/>
                  <a:pt x="7058182" y="2592105"/>
                </a:cubicBezTo>
                <a:cubicBezTo>
                  <a:pt x="7045369" y="2635670"/>
                  <a:pt x="7039817" y="2678807"/>
                  <a:pt x="7041525" y="2721518"/>
                </a:cubicBezTo>
                <a:lnTo>
                  <a:pt x="7041525" y="2749707"/>
                </a:lnTo>
                <a:cubicBezTo>
                  <a:pt x="7044942" y="2795834"/>
                  <a:pt x="7044515" y="2844951"/>
                  <a:pt x="7040244" y="2897058"/>
                </a:cubicBezTo>
                <a:cubicBezTo>
                  <a:pt x="7035973" y="2949165"/>
                  <a:pt x="7027004" y="3004262"/>
                  <a:pt x="7013336" y="3062348"/>
                </a:cubicBezTo>
                <a:cubicBezTo>
                  <a:pt x="6963792" y="3257108"/>
                  <a:pt x="6880079" y="3424961"/>
                  <a:pt x="6762198" y="3565906"/>
                </a:cubicBezTo>
                <a:cubicBezTo>
                  <a:pt x="6644317" y="3706851"/>
                  <a:pt x="6505935" y="3822597"/>
                  <a:pt x="6347051" y="3913143"/>
                </a:cubicBezTo>
                <a:cubicBezTo>
                  <a:pt x="6188168" y="4003689"/>
                  <a:pt x="6016045" y="4070745"/>
                  <a:pt x="5830681" y="4114310"/>
                </a:cubicBezTo>
                <a:cubicBezTo>
                  <a:pt x="5645317" y="4157874"/>
                  <a:pt x="5460380" y="4179657"/>
                  <a:pt x="5275870" y="4179657"/>
                </a:cubicBezTo>
                <a:cubicBezTo>
                  <a:pt x="5251953" y="4179657"/>
                  <a:pt x="5228462" y="4178803"/>
                  <a:pt x="5205398" y="4177094"/>
                </a:cubicBezTo>
                <a:cubicBezTo>
                  <a:pt x="5182335" y="4175386"/>
                  <a:pt x="5158843" y="4174532"/>
                  <a:pt x="5134925" y="4174532"/>
                </a:cubicBezTo>
                <a:cubicBezTo>
                  <a:pt x="5129800" y="4172824"/>
                  <a:pt x="5123821" y="4171969"/>
                  <a:pt x="5116987" y="4171969"/>
                </a:cubicBezTo>
                <a:cubicBezTo>
                  <a:pt x="5072569" y="4171969"/>
                  <a:pt x="5023024" y="4176667"/>
                  <a:pt x="4968355" y="4186063"/>
                </a:cubicBezTo>
                <a:cubicBezTo>
                  <a:pt x="4913685" y="4195460"/>
                  <a:pt x="4857734" y="4208700"/>
                  <a:pt x="4800502" y="4225784"/>
                </a:cubicBezTo>
                <a:cubicBezTo>
                  <a:pt x="4743270" y="4242869"/>
                  <a:pt x="4685183" y="4262088"/>
                  <a:pt x="4626243" y="4283444"/>
                </a:cubicBezTo>
                <a:cubicBezTo>
                  <a:pt x="4567302" y="4304799"/>
                  <a:pt x="4511352" y="4326582"/>
                  <a:pt x="4458390" y="4348791"/>
                </a:cubicBezTo>
                <a:cubicBezTo>
                  <a:pt x="4330258" y="4400043"/>
                  <a:pt x="4200418" y="4458984"/>
                  <a:pt x="4068869" y="4525612"/>
                </a:cubicBezTo>
                <a:lnTo>
                  <a:pt x="5511633" y="3464682"/>
                </a:lnTo>
                <a:cubicBezTo>
                  <a:pt x="5574844" y="3459556"/>
                  <a:pt x="5635920" y="3447598"/>
                  <a:pt x="5694861" y="3428805"/>
                </a:cubicBezTo>
                <a:cubicBezTo>
                  <a:pt x="5753802" y="3410012"/>
                  <a:pt x="5808044" y="3383105"/>
                  <a:pt x="5857588" y="3348082"/>
                </a:cubicBezTo>
                <a:cubicBezTo>
                  <a:pt x="5907132" y="3313059"/>
                  <a:pt x="5950270" y="3271203"/>
                  <a:pt x="5987001" y="3222513"/>
                </a:cubicBezTo>
                <a:cubicBezTo>
                  <a:pt x="6023732" y="3173823"/>
                  <a:pt x="6051494" y="3117872"/>
                  <a:pt x="6070287" y="3054660"/>
                </a:cubicBezTo>
                <a:close/>
                <a:moveTo>
                  <a:pt x="4754549" y="520215"/>
                </a:moveTo>
                <a:cubicBezTo>
                  <a:pt x="4580290" y="687641"/>
                  <a:pt x="4421406" y="849087"/>
                  <a:pt x="4277899" y="1004553"/>
                </a:cubicBezTo>
                <a:cubicBezTo>
                  <a:pt x="4192478" y="1096808"/>
                  <a:pt x="4123287" y="1174114"/>
                  <a:pt x="4070326" y="1236471"/>
                </a:cubicBezTo>
                <a:cubicBezTo>
                  <a:pt x="4017365" y="1298829"/>
                  <a:pt x="3967820" y="1362468"/>
                  <a:pt x="3921693" y="1427388"/>
                </a:cubicBezTo>
                <a:cubicBezTo>
                  <a:pt x="3875565" y="1492308"/>
                  <a:pt x="3834990" y="1555092"/>
                  <a:pt x="3799968" y="1615741"/>
                </a:cubicBezTo>
                <a:cubicBezTo>
                  <a:pt x="3764945" y="1676391"/>
                  <a:pt x="3741454" y="1730633"/>
                  <a:pt x="3729495" y="1778469"/>
                </a:cubicBezTo>
                <a:cubicBezTo>
                  <a:pt x="3726078" y="1788719"/>
                  <a:pt x="3723089" y="1798970"/>
                  <a:pt x="3720526" y="1809220"/>
                </a:cubicBezTo>
                <a:cubicBezTo>
                  <a:pt x="3717963" y="1819471"/>
                  <a:pt x="3714974" y="1828867"/>
                  <a:pt x="3711557" y="1837409"/>
                </a:cubicBezTo>
                <a:cubicBezTo>
                  <a:pt x="3708140" y="1854493"/>
                  <a:pt x="3704296" y="1871151"/>
                  <a:pt x="3700025" y="1887380"/>
                </a:cubicBezTo>
                <a:cubicBezTo>
                  <a:pt x="3695754" y="1903610"/>
                  <a:pt x="3691910" y="1921122"/>
                  <a:pt x="3688493" y="1939914"/>
                </a:cubicBezTo>
                <a:lnTo>
                  <a:pt x="3521922" y="2613887"/>
                </a:lnTo>
                <a:cubicBezTo>
                  <a:pt x="3467252" y="2837691"/>
                  <a:pt x="3389946" y="3046118"/>
                  <a:pt x="3290003" y="3239170"/>
                </a:cubicBezTo>
                <a:cubicBezTo>
                  <a:pt x="3190061" y="3432222"/>
                  <a:pt x="3067482" y="3600074"/>
                  <a:pt x="2922266" y="3742728"/>
                </a:cubicBezTo>
                <a:cubicBezTo>
                  <a:pt x="2777050" y="3885381"/>
                  <a:pt x="2608770" y="3997283"/>
                  <a:pt x="2417427" y="4078433"/>
                </a:cubicBezTo>
                <a:cubicBezTo>
                  <a:pt x="2226083" y="4159583"/>
                  <a:pt x="2009968" y="4200158"/>
                  <a:pt x="1769080" y="4200158"/>
                </a:cubicBezTo>
                <a:cubicBezTo>
                  <a:pt x="1613613" y="4200158"/>
                  <a:pt x="1467544" y="4180938"/>
                  <a:pt x="1330870" y="4142499"/>
                </a:cubicBezTo>
                <a:cubicBezTo>
                  <a:pt x="1194196" y="4104059"/>
                  <a:pt x="1069481" y="4028461"/>
                  <a:pt x="956725" y="3915705"/>
                </a:cubicBezTo>
                <a:cubicBezTo>
                  <a:pt x="932807" y="3891788"/>
                  <a:pt x="904191" y="3875131"/>
                  <a:pt x="870877" y="3865734"/>
                </a:cubicBezTo>
                <a:cubicBezTo>
                  <a:pt x="837562" y="3856338"/>
                  <a:pt x="798696" y="3851640"/>
                  <a:pt x="754277" y="3851640"/>
                </a:cubicBezTo>
                <a:cubicBezTo>
                  <a:pt x="704733" y="3851640"/>
                  <a:pt x="650917" y="3857619"/>
                  <a:pt x="592831" y="3869578"/>
                </a:cubicBezTo>
                <a:cubicBezTo>
                  <a:pt x="534745" y="3881537"/>
                  <a:pt x="475377" y="3897340"/>
                  <a:pt x="414728" y="3916987"/>
                </a:cubicBezTo>
                <a:cubicBezTo>
                  <a:pt x="354079" y="3936634"/>
                  <a:pt x="293003" y="3958843"/>
                  <a:pt x="231500" y="3983615"/>
                </a:cubicBezTo>
                <a:cubicBezTo>
                  <a:pt x="169996" y="4008388"/>
                  <a:pt x="110201" y="4033587"/>
                  <a:pt x="52115" y="4059213"/>
                </a:cubicBezTo>
                <a:lnTo>
                  <a:pt x="0" y="4085019"/>
                </a:lnTo>
                <a:lnTo>
                  <a:pt x="0" y="4012135"/>
                </a:lnTo>
                <a:close/>
                <a:moveTo>
                  <a:pt x="2707004" y="338268"/>
                </a:moveTo>
                <a:cubicBezTo>
                  <a:pt x="2836845" y="338268"/>
                  <a:pt x="2958997" y="352363"/>
                  <a:pt x="3073461" y="380552"/>
                </a:cubicBezTo>
                <a:cubicBezTo>
                  <a:pt x="3187925" y="408741"/>
                  <a:pt x="3290431" y="452732"/>
                  <a:pt x="3380977" y="512527"/>
                </a:cubicBezTo>
                <a:cubicBezTo>
                  <a:pt x="3471524" y="572322"/>
                  <a:pt x="3547976" y="649201"/>
                  <a:pt x="3610333" y="743164"/>
                </a:cubicBezTo>
                <a:cubicBezTo>
                  <a:pt x="3672690" y="837127"/>
                  <a:pt x="3716682" y="949883"/>
                  <a:pt x="3742309" y="1081432"/>
                </a:cubicBezTo>
                <a:lnTo>
                  <a:pt x="2440490" y="2037295"/>
                </a:lnTo>
                <a:cubicBezTo>
                  <a:pt x="2442199" y="2035586"/>
                  <a:pt x="2460137" y="2021065"/>
                  <a:pt x="2494306" y="1993730"/>
                </a:cubicBezTo>
                <a:cubicBezTo>
                  <a:pt x="2528474" y="1966395"/>
                  <a:pt x="2567341" y="1931799"/>
                  <a:pt x="2610905" y="1889944"/>
                </a:cubicBezTo>
                <a:cubicBezTo>
                  <a:pt x="2654470" y="1848087"/>
                  <a:pt x="2696327" y="1801532"/>
                  <a:pt x="2736474" y="1750279"/>
                </a:cubicBezTo>
                <a:cubicBezTo>
                  <a:pt x="2776623" y="1699027"/>
                  <a:pt x="2804384" y="1648628"/>
                  <a:pt x="2819760" y="1599084"/>
                </a:cubicBezTo>
                <a:cubicBezTo>
                  <a:pt x="2843678" y="1438492"/>
                  <a:pt x="2841970" y="1315486"/>
                  <a:pt x="2814635" y="1230065"/>
                </a:cubicBezTo>
                <a:cubicBezTo>
                  <a:pt x="2778758" y="1110475"/>
                  <a:pt x="2688212" y="1050680"/>
                  <a:pt x="2542996" y="1050680"/>
                </a:cubicBezTo>
                <a:cubicBezTo>
                  <a:pt x="2449032" y="1050680"/>
                  <a:pt x="2368310" y="1073744"/>
                  <a:pt x="2300827" y="1119872"/>
                </a:cubicBezTo>
                <a:cubicBezTo>
                  <a:pt x="2233344" y="1165999"/>
                  <a:pt x="2175685" y="1224513"/>
                  <a:pt x="2127849" y="1295412"/>
                </a:cubicBezTo>
                <a:cubicBezTo>
                  <a:pt x="2080013" y="1366311"/>
                  <a:pt x="2041147" y="1444045"/>
                  <a:pt x="2011249" y="1528612"/>
                </a:cubicBezTo>
                <a:cubicBezTo>
                  <a:pt x="1981352" y="1613179"/>
                  <a:pt x="1956153" y="1693902"/>
                  <a:pt x="1935651" y="1770781"/>
                </a:cubicBezTo>
                <a:lnTo>
                  <a:pt x="1743454" y="2549821"/>
                </a:lnTo>
                <a:lnTo>
                  <a:pt x="710712" y="3308361"/>
                </a:lnTo>
                <a:cubicBezTo>
                  <a:pt x="709004" y="3301527"/>
                  <a:pt x="708149" y="3289569"/>
                  <a:pt x="708149" y="3272484"/>
                </a:cubicBezTo>
                <a:cubicBezTo>
                  <a:pt x="696190" y="3077724"/>
                  <a:pt x="720962" y="2854775"/>
                  <a:pt x="782466" y="2603637"/>
                </a:cubicBezTo>
                <a:lnTo>
                  <a:pt x="951600" y="1924539"/>
                </a:lnTo>
                <a:cubicBezTo>
                  <a:pt x="1006269" y="1700735"/>
                  <a:pt x="1083575" y="1491881"/>
                  <a:pt x="1183518" y="1297975"/>
                </a:cubicBezTo>
                <a:cubicBezTo>
                  <a:pt x="1283461" y="1104069"/>
                  <a:pt x="1406040" y="936216"/>
                  <a:pt x="1551256" y="794417"/>
                </a:cubicBezTo>
                <a:cubicBezTo>
                  <a:pt x="1696472" y="652618"/>
                  <a:pt x="1865179" y="541143"/>
                  <a:pt x="2057376" y="459993"/>
                </a:cubicBezTo>
                <a:cubicBezTo>
                  <a:pt x="2249574" y="378843"/>
                  <a:pt x="2466117" y="338268"/>
                  <a:pt x="2707004" y="338268"/>
                </a:cubicBezTo>
                <a:close/>
                <a:moveTo>
                  <a:pt x="6218920" y="310079"/>
                </a:moveTo>
                <a:cubicBezTo>
                  <a:pt x="6282132" y="310079"/>
                  <a:pt x="6347479" y="312215"/>
                  <a:pt x="6414961" y="316486"/>
                </a:cubicBezTo>
                <a:cubicBezTo>
                  <a:pt x="6482444" y="320757"/>
                  <a:pt x="6549500" y="328872"/>
                  <a:pt x="6616128" y="340831"/>
                </a:cubicBezTo>
                <a:cubicBezTo>
                  <a:pt x="6682757" y="352790"/>
                  <a:pt x="6748104" y="369020"/>
                  <a:pt x="6812170" y="389521"/>
                </a:cubicBezTo>
                <a:cubicBezTo>
                  <a:pt x="6876235" y="410022"/>
                  <a:pt x="6936457" y="435648"/>
                  <a:pt x="6992835" y="466400"/>
                </a:cubicBezTo>
                <a:lnTo>
                  <a:pt x="6218920" y="1037867"/>
                </a:lnTo>
                <a:cubicBezTo>
                  <a:pt x="6179626" y="1027617"/>
                  <a:pt x="6136061" y="1022491"/>
                  <a:pt x="6088225" y="1022491"/>
                </a:cubicBezTo>
                <a:cubicBezTo>
                  <a:pt x="6038681" y="1022491"/>
                  <a:pt x="5987001" y="1029752"/>
                  <a:pt x="5933186" y="1044274"/>
                </a:cubicBezTo>
                <a:cubicBezTo>
                  <a:pt x="5879371" y="1058795"/>
                  <a:pt x="5828973" y="1080151"/>
                  <a:pt x="5781991" y="1108340"/>
                </a:cubicBezTo>
                <a:cubicBezTo>
                  <a:pt x="5735009" y="1136529"/>
                  <a:pt x="5693580" y="1171124"/>
                  <a:pt x="5657703" y="1212127"/>
                </a:cubicBezTo>
                <a:cubicBezTo>
                  <a:pt x="5621826" y="1253129"/>
                  <a:pt x="5597908" y="1299256"/>
                  <a:pt x="5585949" y="1350509"/>
                </a:cubicBezTo>
                <a:lnTo>
                  <a:pt x="5580824" y="1368447"/>
                </a:lnTo>
                <a:lnTo>
                  <a:pt x="4637775" y="1368447"/>
                </a:lnTo>
                <a:lnTo>
                  <a:pt x="4645462" y="1337695"/>
                </a:lnTo>
                <a:cubicBezTo>
                  <a:pt x="4686465" y="1168562"/>
                  <a:pt x="4761209" y="1019929"/>
                  <a:pt x="4869693" y="891797"/>
                </a:cubicBezTo>
                <a:cubicBezTo>
                  <a:pt x="4978178" y="763665"/>
                  <a:pt x="5105455" y="656462"/>
                  <a:pt x="5251525" y="570187"/>
                </a:cubicBezTo>
                <a:cubicBezTo>
                  <a:pt x="5397595" y="483911"/>
                  <a:pt x="5554771" y="418991"/>
                  <a:pt x="5723050" y="375426"/>
                </a:cubicBezTo>
                <a:cubicBezTo>
                  <a:pt x="5891330" y="331862"/>
                  <a:pt x="6056620" y="310079"/>
                  <a:pt x="6218920" y="310079"/>
                </a:cubicBezTo>
                <a:close/>
                <a:moveTo>
                  <a:pt x="7876944" y="0"/>
                </a:moveTo>
                <a:cubicBezTo>
                  <a:pt x="7871819" y="3417"/>
                  <a:pt x="7855162" y="18366"/>
                  <a:pt x="7826973" y="44846"/>
                </a:cubicBezTo>
                <a:cubicBezTo>
                  <a:pt x="7798784" y="71327"/>
                  <a:pt x="7765043" y="107204"/>
                  <a:pt x="7725749" y="152477"/>
                </a:cubicBezTo>
                <a:cubicBezTo>
                  <a:pt x="7686455" y="197750"/>
                  <a:pt x="7645026" y="250712"/>
                  <a:pt x="7601461" y="311360"/>
                </a:cubicBezTo>
                <a:cubicBezTo>
                  <a:pt x="7557896" y="372009"/>
                  <a:pt x="7519030" y="437357"/>
                  <a:pt x="7484861" y="507402"/>
                </a:cubicBezTo>
                <a:cubicBezTo>
                  <a:pt x="7450693" y="577447"/>
                  <a:pt x="7423785" y="651337"/>
                  <a:pt x="7404138" y="729070"/>
                </a:cubicBezTo>
                <a:cubicBezTo>
                  <a:pt x="7384491" y="806803"/>
                  <a:pt x="7378939" y="885818"/>
                  <a:pt x="7387481" y="966114"/>
                </a:cubicBezTo>
                <a:cubicBezTo>
                  <a:pt x="7389190" y="976364"/>
                  <a:pt x="7390471" y="986615"/>
                  <a:pt x="7391325" y="996865"/>
                </a:cubicBezTo>
                <a:cubicBezTo>
                  <a:pt x="7392179" y="1007116"/>
                  <a:pt x="7392606" y="1017366"/>
                  <a:pt x="7392606" y="1027617"/>
                </a:cubicBezTo>
                <a:cubicBezTo>
                  <a:pt x="7404565" y="1138664"/>
                  <a:pt x="7394315" y="1262525"/>
                  <a:pt x="7361855" y="1399199"/>
                </a:cubicBezTo>
                <a:cubicBezTo>
                  <a:pt x="7339645" y="1489745"/>
                  <a:pt x="7303769" y="1575167"/>
                  <a:pt x="7254224" y="1655462"/>
                </a:cubicBezTo>
                <a:cubicBezTo>
                  <a:pt x="7204680" y="1735758"/>
                  <a:pt x="7145739" y="1809220"/>
                  <a:pt x="7077402" y="1875848"/>
                </a:cubicBezTo>
                <a:cubicBezTo>
                  <a:pt x="7009065" y="1942477"/>
                  <a:pt x="6934322" y="2002272"/>
                  <a:pt x="6853172" y="2055233"/>
                </a:cubicBezTo>
                <a:cubicBezTo>
                  <a:pt x="6772021" y="2108194"/>
                  <a:pt x="6690444" y="2152613"/>
                  <a:pt x="6608440" y="2188490"/>
                </a:cubicBezTo>
                <a:cubicBezTo>
                  <a:pt x="6693861" y="2227784"/>
                  <a:pt x="6764761" y="2272203"/>
                  <a:pt x="6821139" y="2321747"/>
                </a:cubicBezTo>
                <a:lnTo>
                  <a:pt x="5598763" y="3218669"/>
                </a:lnTo>
                <a:cubicBezTo>
                  <a:pt x="5708101" y="3124706"/>
                  <a:pt x="5797794" y="3037576"/>
                  <a:pt x="5867839" y="2957280"/>
                </a:cubicBezTo>
                <a:cubicBezTo>
                  <a:pt x="5910550" y="2909444"/>
                  <a:pt x="5941301" y="2870151"/>
                  <a:pt x="5960094" y="2839399"/>
                </a:cubicBezTo>
                <a:cubicBezTo>
                  <a:pt x="5978886" y="2808647"/>
                  <a:pt x="5992127" y="2778750"/>
                  <a:pt x="5999814" y="2749707"/>
                </a:cubicBezTo>
                <a:cubicBezTo>
                  <a:pt x="6007502" y="2720664"/>
                  <a:pt x="6007076" y="2693329"/>
                  <a:pt x="5998533" y="2667702"/>
                </a:cubicBezTo>
                <a:cubicBezTo>
                  <a:pt x="5989991" y="2642076"/>
                  <a:pt x="5969490" y="2622429"/>
                  <a:pt x="5937030" y="2608762"/>
                </a:cubicBezTo>
                <a:cubicBezTo>
                  <a:pt x="5897736" y="2591678"/>
                  <a:pt x="5879798" y="2578865"/>
                  <a:pt x="5883215" y="2570322"/>
                </a:cubicBezTo>
                <a:cubicBezTo>
                  <a:pt x="5826837" y="2553238"/>
                  <a:pt x="5759354" y="2544696"/>
                  <a:pt x="5680767" y="2544696"/>
                </a:cubicBezTo>
                <a:lnTo>
                  <a:pt x="5214367" y="2544696"/>
                </a:lnTo>
                <a:lnTo>
                  <a:pt x="5383501" y="1857910"/>
                </a:lnTo>
                <a:lnTo>
                  <a:pt x="5824274" y="1857910"/>
                </a:lnTo>
                <a:cubicBezTo>
                  <a:pt x="5981449" y="1857910"/>
                  <a:pt x="6110008" y="1821179"/>
                  <a:pt x="6209950" y="1747717"/>
                </a:cubicBezTo>
                <a:cubicBezTo>
                  <a:pt x="6309893" y="1674255"/>
                  <a:pt x="6379512" y="1560645"/>
                  <a:pt x="6418805" y="1406887"/>
                </a:cubicBezTo>
                <a:cubicBezTo>
                  <a:pt x="6446140" y="1294131"/>
                  <a:pt x="6432473" y="1201876"/>
                  <a:pt x="6377803" y="1130122"/>
                </a:cubicBezTo>
                <a:cubicBezTo>
                  <a:pt x="6374386" y="1126705"/>
                  <a:pt x="6371396" y="1123289"/>
                  <a:pt x="6368834" y="1119872"/>
                </a:cubicBezTo>
                <a:cubicBezTo>
                  <a:pt x="6366271" y="1116455"/>
                  <a:pt x="6364136" y="1113892"/>
                  <a:pt x="6362427" y="1112184"/>
                </a:cubicBezTo>
                <a:lnTo>
                  <a:pt x="7126092" y="55352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661938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3121686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围炉冰茶装饰示意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1492703" y="1059207"/>
            <a:ext cx="9206594" cy="941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algn="ctr" hangingPunct="0">
              <a:lnSpc>
                <a:spcPct val="120000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以稻草、草垛装置制造场景氛围感，现场座位以蛋卷桌、克米特椅等露营装备摆放，营造一个放松舒适的区域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D8CE14-CAC5-1CD1-70B1-F3F31FE5C00B}"/>
              </a:ext>
            </a:extLst>
          </p:cNvPr>
          <p:cNvSpPr/>
          <p:nvPr/>
        </p:nvSpPr>
        <p:spPr>
          <a:xfrm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4E488A6-11B7-8AE4-12D8-A6DC5C497111}"/>
              </a:ext>
            </a:extLst>
          </p:cNvPr>
          <p:cNvGrpSpPr/>
          <p:nvPr/>
        </p:nvGrpSpPr>
        <p:grpSpPr>
          <a:xfrm>
            <a:off x="1388698" y="2562396"/>
            <a:ext cx="2687073" cy="3805330"/>
            <a:chOff x="1085850" y="1790700"/>
            <a:chExt cx="3143250" cy="4451350"/>
          </a:xfrm>
          <a:effectLst>
            <a:reflection blurRad="101600" stA="90000" endPos="6000" dist="50800" dir="5400000" sy="-100000" algn="bl" rotWithShape="0"/>
          </a:effectLst>
        </p:grpSpPr>
        <p:pic>
          <p:nvPicPr>
            <p:cNvPr id="67" name="Picture 97">
              <a:extLst>
                <a:ext uri="{FF2B5EF4-FFF2-40B4-BE49-F238E27FC236}">
                  <a16:creationId xmlns:a16="http://schemas.microsoft.com/office/drawing/2014/main" id="{BDB9CA02-BE12-A428-2AC4-0F2678CF4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850" y="3886200"/>
              <a:ext cx="3143250" cy="2355850"/>
            </a:xfrm>
            <a:prstGeom prst="rect">
              <a:avLst/>
            </a:prstGeom>
            <a:ln w="76200">
              <a:solidFill>
                <a:schemeClr val="bg1"/>
              </a:solidFill>
            </a:ln>
            <a:effectLst>
              <a:reflection blurRad="101600" stA="90000" endPos="6000" dist="50800" dir="5400000" sy="-100000" algn="bl" rotWithShape="0"/>
            </a:effectLst>
          </p:spPr>
        </p:pic>
        <p:pic>
          <p:nvPicPr>
            <p:cNvPr id="70" name="Picture 98">
              <a:extLst>
                <a:ext uri="{FF2B5EF4-FFF2-40B4-BE49-F238E27FC236}">
                  <a16:creationId xmlns:a16="http://schemas.microsoft.com/office/drawing/2014/main" id="{F7483371-E185-3C4A-B175-ED0F34928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850" y="1790700"/>
              <a:ext cx="3143250" cy="2362200"/>
            </a:xfrm>
            <a:prstGeom prst="rect">
              <a:avLst/>
            </a:prstGeom>
            <a:ln w="76200">
              <a:solidFill>
                <a:schemeClr val="bg1"/>
              </a:solidFill>
            </a:ln>
            <a:effectLst>
              <a:reflection blurRad="101600" stA="90000" endPos="6000" dist="50800" dir="5400000" sy="-100000" algn="bl" rotWithShape="0"/>
            </a:effectLst>
          </p:spPr>
        </p:pic>
      </p:grpSp>
      <p:pic>
        <p:nvPicPr>
          <p:cNvPr id="71" name="Picture 99">
            <a:extLst>
              <a:ext uri="{FF2B5EF4-FFF2-40B4-BE49-F238E27FC236}">
                <a16:creationId xmlns:a16="http://schemas.microsoft.com/office/drawing/2014/main" id="{1AE0755B-A3C3-B172-3268-2FDD3039A6A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206" y="2284883"/>
            <a:ext cx="2877068" cy="383247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93" name="Picture 100">
            <a:extLst>
              <a:ext uri="{FF2B5EF4-FFF2-40B4-BE49-F238E27FC236}">
                <a16:creationId xmlns:a16="http://schemas.microsoft.com/office/drawing/2014/main" id="{012504B5-DBE9-0967-2CF6-9051AD2CAF0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5709" y="2567004"/>
            <a:ext cx="2877068" cy="383247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A85BDC7-E029-8C5C-CC9F-B5076FD1A98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549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3121686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周边伴手礼示意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1492703" y="1059207"/>
            <a:ext cx="9206594" cy="941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algn="ctr" hangingPunct="0">
              <a:lnSpc>
                <a:spcPct val="120000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设置活动周边伴手礼，参与围炉煮茶</a:t>
            </a:r>
            <a:r>
              <a:rPr lang="en-US" altLang="zh-CN" sz="2400" spc="-10" dirty="0">
                <a:solidFill>
                  <a:schemeClr val="accent2"/>
                </a:solidFill>
                <a:latin typeface="+mn-ea"/>
              </a:rPr>
              <a:t>/</a:t>
            </a: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皮艺体验</a:t>
            </a:r>
            <a:r>
              <a:rPr lang="en-US" altLang="zh-CN" sz="2400" spc="-10" dirty="0">
                <a:solidFill>
                  <a:schemeClr val="accent2"/>
                </a:solidFill>
                <a:latin typeface="+mn-ea"/>
              </a:rPr>
              <a:t>/</a:t>
            </a: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商场消费后可限定抽奖领取：徽章</a:t>
            </a:r>
            <a:r>
              <a:rPr lang="en-US" altLang="zh-CN" sz="2400" spc="-10" dirty="0">
                <a:solidFill>
                  <a:schemeClr val="accent2"/>
                </a:solidFill>
                <a:latin typeface="+mn-ea"/>
              </a:rPr>
              <a:t>/</a:t>
            </a: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飞盘</a:t>
            </a:r>
            <a:r>
              <a:rPr lang="en-US" altLang="zh-CN" sz="2400" spc="-10" dirty="0">
                <a:solidFill>
                  <a:schemeClr val="accent2"/>
                </a:solidFill>
                <a:latin typeface="+mn-ea"/>
              </a:rPr>
              <a:t>/</a:t>
            </a: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野餐垫</a:t>
            </a:r>
            <a:r>
              <a:rPr lang="en-US" altLang="zh-CN" sz="2400" spc="-10" dirty="0">
                <a:solidFill>
                  <a:schemeClr val="accent2"/>
                </a:solidFill>
                <a:latin typeface="+mn-ea"/>
              </a:rPr>
              <a:t>/</a:t>
            </a: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杯子等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D8CE14-CAC5-1CD1-70B1-F3F31FE5C00B}"/>
              </a:ext>
            </a:extLst>
          </p:cNvPr>
          <p:cNvSpPr/>
          <p:nvPr/>
        </p:nvSpPr>
        <p:spPr>
          <a:xfrm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pic>
        <p:nvPicPr>
          <p:cNvPr id="2" name="Picture 107">
            <a:extLst>
              <a:ext uri="{FF2B5EF4-FFF2-40B4-BE49-F238E27FC236}">
                <a16:creationId xmlns:a16="http://schemas.microsoft.com/office/drawing/2014/main" id="{C7EE9B2F-7252-C43D-DC86-2CB5534CF3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4100" y="2731219"/>
            <a:ext cx="2743200" cy="365760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9" name="Picture 108">
            <a:extLst>
              <a:ext uri="{FF2B5EF4-FFF2-40B4-BE49-F238E27FC236}">
                <a16:creationId xmlns:a16="http://schemas.microsoft.com/office/drawing/2014/main" id="{448F6AF9-594E-4328-9070-AD0D2602BF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0100" y="2342823"/>
            <a:ext cx="2698750" cy="359410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12" name="Picture 109">
            <a:extLst>
              <a:ext uri="{FF2B5EF4-FFF2-40B4-BE49-F238E27FC236}">
                <a16:creationId xmlns:a16="http://schemas.microsoft.com/office/drawing/2014/main" id="{B555FC69-C775-AC22-4969-8656B9583C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350" y="2731219"/>
            <a:ext cx="2749550" cy="365760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14" name="Picture 110">
            <a:extLst>
              <a:ext uri="{FF2B5EF4-FFF2-40B4-BE49-F238E27FC236}">
                <a16:creationId xmlns:a16="http://schemas.microsoft.com/office/drawing/2014/main" id="{5B990105-86B9-5310-9CBF-6525607CDE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97950" y="2342823"/>
            <a:ext cx="2749550" cy="365760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A1B7390-5416-22F5-C980-82A3A8759A7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8667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49893" y="-112198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3121686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前宣海报示意 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1492703" y="850837"/>
            <a:ext cx="9206594" cy="550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algn="ctr" hangingPunct="0">
              <a:lnSpc>
                <a:spcPct val="139166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轻手绘画风，切合展区内拍照区域的生活治愈系文案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D8CE14-CAC5-1CD1-70B1-F3F31FE5C00B}"/>
              </a:ext>
            </a:extLst>
          </p:cNvPr>
          <p:cNvSpPr/>
          <p:nvPr/>
        </p:nvSpPr>
        <p:spPr>
          <a:xfrm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9FC47C-CBB7-3F21-4AFD-71C98181EB4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24" name="图片 23" descr="社交网站的手机截图&#10;&#10;中度可信度描述已自动生成">
            <a:extLst>
              <a:ext uri="{FF2B5EF4-FFF2-40B4-BE49-F238E27FC236}">
                <a16:creationId xmlns:a16="http://schemas.microsoft.com/office/drawing/2014/main" id="{214F7CF9-9A47-D078-867F-25694413433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1292585" y="1822583"/>
            <a:ext cx="2282029" cy="624816"/>
          </a:xfrm>
          <a:prstGeom prst="roundRect">
            <a:avLst>
              <a:gd name="adj" fmla="val 50000"/>
            </a:avLst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428BB87-D53B-CEDC-40EA-96A5143BB2C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292585" y="2316147"/>
            <a:ext cx="2282029" cy="3616801"/>
          </a:xfrm>
          <a:prstGeom prst="rect">
            <a:avLst/>
          </a:prstGeom>
        </p:spPr>
      </p:pic>
      <p:pic>
        <p:nvPicPr>
          <p:cNvPr id="26" name="图片 25" descr="社交网站的手机截图&#10;&#10;中度可信度描述已自动生成">
            <a:extLst>
              <a:ext uri="{FF2B5EF4-FFF2-40B4-BE49-F238E27FC236}">
                <a16:creationId xmlns:a16="http://schemas.microsoft.com/office/drawing/2014/main" id="{1CD82B96-6425-3014-C03E-E7E99407DC1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2585" y="5835245"/>
            <a:ext cx="2282029" cy="624816"/>
          </a:xfrm>
          <a:prstGeom prst="round2SameRect">
            <a:avLst>
              <a:gd name="adj1" fmla="val 16667"/>
              <a:gd name="adj2" fmla="val 50000"/>
            </a:avLst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CF592F7-AA50-B948-2883-F25B9F2ABA7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90" b="25640"/>
          <a:stretch>
            <a:fillRect/>
          </a:stretch>
        </p:blipFill>
        <p:spPr>
          <a:xfrm>
            <a:off x="0" y="1758384"/>
            <a:ext cx="5486626" cy="5099617"/>
          </a:xfrm>
          <a:custGeom>
            <a:avLst/>
            <a:gdLst>
              <a:gd name="connsiteX0" fmla="*/ 0 w 5486626"/>
              <a:gd name="connsiteY0" fmla="*/ 0 h 5099617"/>
              <a:gd name="connsiteX1" fmla="*/ 5486626 w 5486626"/>
              <a:gd name="connsiteY1" fmla="*/ 0 h 5099617"/>
              <a:gd name="connsiteX2" fmla="*/ 5486626 w 5486626"/>
              <a:gd name="connsiteY2" fmla="*/ 5099617 h 5099617"/>
              <a:gd name="connsiteX3" fmla="*/ 0 w 5486626"/>
              <a:gd name="connsiteY3" fmla="*/ 5099617 h 509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626" h="5099617">
                <a:moveTo>
                  <a:pt x="0" y="0"/>
                </a:moveTo>
                <a:lnTo>
                  <a:pt x="5486626" y="0"/>
                </a:lnTo>
                <a:lnTo>
                  <a:pt x="5486626" y="5099617"/>
                </a:lnTo>
                <a:lnTo>
                  <a:pt x="0" y="5099617"/>
                </a:lnTo>
                <a:close/>
              </a:path>
            </a:pathLst>
          </a:custGeom>
        </p:spPr>
      </p:pic>
      <p:pic>
        <p:nvPicPr>
          <p:cNvPr id="15" name="Picture 115">
            <a:extLst>
              <a:ext uri="{FF2B5EF4-FFF2-40B4-BE49-F238E27FC236}">
                <a16:creationId xmlns:a16="http://schemas.microsoft.com/office/drawing/2014/main" id="{8E73460C-EEE4-CA7C-6010-96FCB0BD1F5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0563" y="1778487"/>
            <a:ext cx="2042264" cy="4430774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16" name="Picture 116">
            <a:extLst>
              <a:ext uri="{FF2B5EF4-FFF2-40B4-BE49-F238E27FC236}">
                <a16:creationId xmlns:a16="http://schemas.microsoft.com/office/drawing/2014/main" id="{174D7C46-3A9B-811E-F021-249C3338C2E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784" y="1849391"/>
            <a:ext cx="2159636" cy="436622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19" name="Picture 117">
            <a:extLst>
              <a:ext uri="{FF2B5EF4-FFF2-40B4-BE49-F238E27FC236}">
                <a16:creationId xmlns:a16="http://schemas.microsoft.com/office/drawing/2014/main" id="{59BDB31F-07F0-DEC1-9A7F-FC82117FA33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0376" y="1849391"/>
            <a:ext cx="2007053" cy="436622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A05BE8F-4E00-FC04-6175-8A10897E35F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9762"/>
          <a:stretch>
            <a:fillRect/>
          </a:stretch>
        </p:blipFill>
        <p:spPr>
          <a:xfrm rot="19956050">
            <a:off x="2495803" y="3620450"/>
            <a:ext cx="5641541" cy="4805149"/>
          </a:xfrm>
          <a:custGeom>
            <a:avLst/>
            <a:gdLst>
              <a:gd name="connsiteX0" fmla="*/ 5641541 w 5641541"/>
              <a:gd name="connsiteY0" fmla="*/ 0 h 4805149"/>
              <a:gd name="connsiteX1" fmla="*/ 5641541 w 5641541"/>
              <a:gd name="connsiteY1" fmla="*/ 4805149 h 4805149"/>
              <a:gd name="connsiteX2" fmla="*/ 0 w 5641541"/>
              <a:gd name="connsiteY2" fmla="*/ 1880956 h 4805149"/>
              <a:gd name="connsiteX3" fmla="*/ 0 w 5641541"/>
              <a:gd name="connsiteY3" fmla="*/ 1 h 480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1541" h="4805149">
                <a:moveTo>
                  <a:pt x="5641541" y="0"/>
                </a:moveTo>
                <a:lnTo>
                  <a:pt x="5641541" y="4805149"/>
                </a:lnTo>
                <a:lnTo>
                  <a:pt x="0" y="1880956"/>
                </a:lnTo>
                <a:lnTo>
                  <a:pt x="0" y="1"/>
                </a:lnTo>
                <a:close/>
              </a:path>
            </a:pathLst>
          </a:custGeom>
          <a:effectLst>
            <a:outerShdw blurRad="254000" dist="139700" dir="8100000" algn="tr" rotWithShape="0">
              <a:prstClr val="black">
                <a:alpha val="3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7300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49893" y="-112198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3121686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现场实景效果示意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1492703" y="850837"/>
            <a:ext cx="9206594" cy="550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algn="ctr" hangingPunct="0">
              <a:lnSpc>
                <a:spcPct val="139166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人潮涌动，人山人海，人们在市集中穿梭，热闹非凡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D8CE14-CAC5-1CD1-70B1-F3F31FE5C00B}"/>
              </a:ext>
            </a:extLst>
          </p:cNvPr>
          <p:cNvSpPr/>
          <p:nvPr/>
        </p:nvSpPr>
        <p:spPr>
          <a:xfrm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B795D1-2F8F-63CE-E632-996E2179B43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5A55505-72F5-F6DC-65D6-C7772C30497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1814" y="1052795"/>
            <a:ext cx="4194175" cy="2635752"/>
          </a:xfrm>
          <a:custGeom>
            <a:avLst/>
            <a:gdLst>
              <a:gd name="connsiteX0" fmla="*/ 0 w 7140704"/>
              <a:gd name="connsiteY0" fmla="*/ 0 h 4487443"/>
              <a:gd name="connsiteX1" fmla="*/ 7140704 w 7140704"/>
              <a:gd name="connsiteY1" fmla="*/ 0 h 4487443"/>
              <a:gd name="connsiteX2" fmla="*/ 7140704 w 7140704"/>
              <a:gd name="connsiteY2" fmla="*/ 4487443 h 4487443"/>
              <a:gd name="connsiteX3" fmla="*/ 0 w 7140704"/>
              <a:gd name="connsiteY3" fmla="*/ 4487443 h 448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0704" h="4487443">
                <a:moveTo>
                  <a:pt x="0" y="0"/>
                </a:moveTo>
                <a:lnTo>
                  <a:pt x="7140704" y="0"/>
                </a:lnTo>
                <a:lnTo>
                  <a:pt x="7140704" y="4487443"/>
                </a:lnTo>
                <a:lnTo>
                  <a:pt x="0" y="4487443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F668344-9F9C-4279-A34C-B30ACFAAEFE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6138" y="1939793"/>
            <a:ext cx="4646709" cy="3483666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65100" stA="48000" endPos="12000" dir="5400000" sy="-100000" algn="bl" rotWithShape="0"/>
          </a:effectLst>
          <a:scene3d>
            <a:camera prst="perspectiveLeft">
              <a:rot lat="0" lon="2400000" rev="0"/>
            </a:camera>
            <a:lightRig rig="threePt" dir="t"/>
          </a:scene3d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B0ED334-5456-BD1B-D8BD-064E48E982F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6940" y="3525806"/>
            <a:ext cx="3414664" cy="256199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65100" stA="48000" endPos="12000" dir="5400000" sy="-100000" algn="bl" rotWithShape="0"/>
          </a:effectLst>
          <a:scene3d>
            <a:camera prst="perspectiveLeft">
              <a:rot lat="0" lon="2400000" rev="0"/>
            </a:camera>
            <a:lightRig rig="threePt" dir="t"/>
          </a:scene3d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F812A25-1478-16E0-497B-223975C0626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3" y="2111488"/>
            <a:ext cx="4648220" cy="348480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14300" stA="36000" endPos="13000" dir="5400000" sy="-100000" algn="bl" rotWithShape="0"/>
          </a:effectLst>
          <a:scene3d>
            <a:camera prst="perspectiveRight">
              <a:rot lat="0" lon="19200000" rev="0"/>
            </a:camera>
            <a:lightRig rig="threePt" dir="t"/>
          </a:scene3d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BEF7327-0A09-B3C6-45CE-9D587D3040F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6837" y="3548259"/>
            <a:ext cx="3349954" cy="251344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14300" stA="36000" endPos="13000" dir="5400000" sy="-100000" algn="bl" rotWithShape="0"/>
          </a:effectLst>
          <a:scene3d>
            <a:camera prst="perspectiveRight">
              <a:rot lat="0" lon="192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877932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49893" y="-112198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3121686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现场实景效果示意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1492703" y="850837"/>
            <a:ext cx="9206594" cy="941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algn="ctr" hangingPunct="0">
              <a:lnSpc>
                <a:spcPct val="120000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夜市的气氛热烈而热闹，人们在这里可以尽情享受美食、购物和娱乐，感受到城市的活力和魅力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D8CE14-CAC5-1CD1-70B1-F3F31FE5C00B}"/>
              </a:ext>
            </a:extLst>
          </p:cNvPr>
          <p:cNvSpPr/>
          <p:nvPr/>
        </p:nvSpPr>
        <p:spPr>
          <a:xfrm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653A3F4-C48C-E92E-DE01-43D0443AEEC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2807" y="1893439"/>
            <a:ext cx="3237512" cy="4314997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F4D7608-4487-46CE-0F68-84CB086F2C9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577" y="1865479"/>
            <a:ext cx="3237512" cy="4314997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7C0B98C-A2B7-ADDC-95EF-30862A69700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8474" y="2094805"/>
            <a:ext cx="3167948" cy="422227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4FAFF15-7958-713D-8843-6CCB1ED4890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381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49893" y="-112198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3121686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现场管理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D8CE14-CAC5-1CD1-70B1-F3F31FE5C00B}"/>
              </a:ext>
            </a:extLst>
          </p:cNvPr>
          <p:cNvSpPr/>
          <p:nvPr/>
        </p:nvSpPr>
        <p:spPr>
          <a:xfrm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4FAFF15-7958-713D-8843-6CCB1ED4890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F805ACF6-559D-93CD-CCDC-E26FE3B10832}"/>
              </a:ext>
            </a:extLst>
          </p:cNvPr>
          <p:cNvSpPr txBox="1"/>
          <p:nvPr/>
        </p:nvSpPr>
        <p:spPr>
          <a:xfrm>
            <a:off x="5172029" y="1186579"/>
            <a:ext cx="1847943" cy="498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29540" algn="ctr" hangingPunct="0">
              <a:lnSpc>
                <a:spcPct val="120000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统一工作证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1739722" y="1186579"/>
            <a:ext cx="1541448" cy="498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29540" algn="ctr" hangingPunct="0">
              <a:lnSpc>
                <a:spcPct val="120000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统一服饰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C2317EF-1F66-DA46-DCBF-CB72B71B49E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35640">
            <a:off x="1018865" y="2288731"/>
            <a:ext cx="3057979" cy="4077305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id="{BF5988AE-E672-C2BD-3FCF-B8F76340229F}"/>
              </a:ext>
            </a:extLst>
          </p:cNvPr>
          <p:cNvSpPr/>
          <p:nvPr/>
        </p:nvSpPr>
        <p:spPr>
          <a:xfrm rot="20912600">
            <a:off x="810673" y="2522384"/>
            <a:ext cx="2511014" cy="812827"/>
          </a:xfrm>
          <a:prstGeom prst="ellipse">
            <a:avLst/>
          </a:prstGeom>
          <a:gradFill flip="none" rotWithShape="1">
            <a:gsLst>
              <a:gs pos="57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4CFFE5A-2F83-5191-37DC-161B8666F4EE}"/>
              </a:ext>
            </a:extLst>
          </p:cNvPr>
          <p:cNvCxnSpPr>
            <a:cxnSpLocks/>
          </p:cNvCxnSpPr>
          <p:nvPr/>
        </p:nvCxnSpPr>
        <p:spPr>
          <a:xfrm>
            <a:off x="1886993" y="1178266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47D5C1B-6538-AE4B-B800-3DEEDAFB06C8}"/>
              </a:ext>
            </a:extLst>
          </p:cNvPr>
          <p:cNvCxnSpPr>
            <a:cxnSpLocks/>
          </p:cNvCxnSpPr>
          <p:nvPr/>
        </p:nvCxnSpPr>
        <p:spPr>
          <a:xfrm>
            <a:off x="1886993" y="1690963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8279C59-B67C-D613-6835-CBDE1FF6EE05}"/>
              </a:ext>
            </a:extLst>
          </p:cNvPr>
          <p:cNvCxnSpPr>
            <a:cxnSpLocks/>
          </p:cNvCxnSpPr>
          <p:nvPr/>
        </p:nvCxnSpPr>
        <p:spPr>
          <a:xfrm>
            <a:off x="5406045" y="1178266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A966B5C-9C09-4E67-FB1F-005CFEE01E8C}"/>
              </a:ext>
            </a:extLst>
          </p:cNvPr>
          <p:cNvCxnSpPr>
            <a:cxnSpLocks/>
          </p:cNvCxnSpPr>
          <p:nvPr/>
        </p:nvCxnSpPr>
        <p:spPr>
          <a:xfrm>
            <a:off x="5406045" y="1690963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10E2453E-365C-93DC-3957-9BE94091310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31835">
            <a:off x="8152564" y="2349198"/>
            <a:ext cx="3057979" cy="407571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D6A6F585-4270-FE6F-EFEA-268361449560}"/>
              </a:ext>
            </a:extLst>
          </p:cNvPr>
          <p:cNvSpPr txBox="1"/>
          <p:nvPr/>
        </p:nvSpPr>
        <p:spPr>
          <a:xfrm>
            <a:off x="8757582" y="1186579"/>
            <a:ext cx="1847943" cy="498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29540" algn="ctr" hangingPunct="0">
              <a:lnSpc>
                <a:spcPct val="120000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健康证展示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CD9B8D1-129F-BD4F-8AB7-F4A1AD2BDDA2}"/>
              </a:ext>
            </a:extLst>
          </p:cNvPr>
          <p:cNvCxnSpPr>
            <a:cxnSpLocks/>
          </p:cNvCxnSpPr>
          <p:nvPr/>
        </p:nvCxnSpPr>
        <p:spPr>
          <a:xfrm>
            <a:off x="9013765" y="1178266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F5BEA147-4D76-5501-5600-E13EAB2B41D7}"/>
              </a:ext>
            </a:extLst>
          </p:cNvPr>
          <p:cNvCxnSpPr>
            <a:cxnSpLocks/>
          </p:cNvCxnSpPr>
          <p:nvPr/>
        </p:nvCxnSpPr>
        <p:spPr>
          <a:xfrm>
            <a:off x="9013765" y="1690963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A7492671-2969-D6EE-71E3-57B2C32F7FF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7011" y="2080118"/>
            <a:ext cx="3057979" cy="407571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168984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49893" y="-112198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3121686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现场管理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D8CE14-CAC5-1CD1-70B1-F3F31FE5C00B}"/>
              </a:ext>
            </a:extLst>
          </p:cNvPr>
          <p:cNvSpPr/>
          <p:nvPr/>
        </p:nvSpPr>
        <p:spPr>
          <a:xfrm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4FAFF15-7958-713D-8843-6CCB1ED4890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F805ACF6-559D-93CD-CCDC-E26FE3B10832}"/>
              </a:ext>
            </a:extLst>
          </p:cNvPr>
          <p:cNvSpPr txBox="1"/>
          <p:nvPr/>
        </p:nvSpPr>
        <p:spPr>
          <a:xfrm>
            <a:off x="3792619" y="1186579"/>
            <a:ext cx="2154436" cy="498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29540" algn="ctr" hangingPunct="0">
              <a:lnSpc>
                <a:spcPct val="120000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现场管理标准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663973" y="1186579"/>
            <a:ext cx="2154436" cy="498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29540" algn="ctr" hangingPunct="0">
              <a:lnSpc>
                <a:spcPct val="120000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门前三包协议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4CFFE5A-2F83-5191-37DC-161B8666F4EE}"/>
              </a:ext>
            </a:extLst>
          </p:cNvPr>
          <p:cNvCxnSpPr>
            <a:cxnSpLocks/>
          </p:cNvCxnSpPr>
          <p:nvPr/>
        </p:nvCxnSpPr>
        <p:spPr>
          <a:xfrm>
            <a:off x="1117738" y="1178266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47D5C1B-6538-AE4B-B800-3DEEDAFB06C8}"/>
              </a:ext>
            </a:extLst>
          </p:cNvPr>
          <p:cNvCxnSpPr>
            <a:cxnSpLocks/>
          </p:cNvCxnSpPr>
          <p:nvPr/>
        </p:nvCxnSpPr>
        <p:spPr>
          <a:xfrm>
            <a:off x="1117738" y="1690963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8279C59-B67C-D613-6835-CBDE1FF6EE05}"/>
              </a:ext>
            </a:extLst>
          </p:cNvPr>
          <p:cNvCxnSpPr>
            <a:cxnSpLocks/>
          </p:cNvCxnSpPr>
          <p:nvPr/>
        </p:nvCxnSpPr>
        <p:spPr>
          <a:xfrm>
            <a:off x="4179881" y="1178266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A966B5C-9C09-4E67-FB1F-005CFEE01E8C}"/>
              </a:ext>
            </a:extLst>
          </p:cNvPr>
          <p:cNvCxnSpPr>
            <a:cxnSpLocks/>
          </p:cNvCxnSpPr>
          <p:nvPr/>
        </p:nvCxnSpPr>
        <p:spPr>
          <a:xfrm>
            <a:off x="4179881" y="1690963"/>
            <a:ext cx="1321723" cy="0"/>
          </a:xfrm>
          <a:prstGeom prst="line">
            <a:avLst/>
          </a:prstGeom>
          <a:ln>
            <a:gradFill>
              <a:gsLst>
                <a:gs pos="49000">
                  <a:schemeClr val="accent2"/>
                </a:gs>
                <a:gs pos="0">
                  <a:schemeClr val="accent2">
                    <a:lumMod val="92000"/>
                    <a:lumOff val="8000"/>
                    <a:alpha val="0"/>
                  </a:schemeClr>
                </a:gs>
                <a:gs pos="100000">
                  <a:schemeClr val="accent2">
                    <a:lumMod val="92000"/>
                    <a:lumOff val="8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3C2317EF-1F66-DA46-DCBF-CB72B71B49E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785" y="1964650"/>
            <a:ext cx="2568751" cy="4142673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0E2453E-365C-93DC-3957-9BE9409131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7494" y="1964650"/>
            <a:ext cx="2702647" cy="4142673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1237F6D-0870-36B4-9BA9-02C75CB12551}"/>
              </a:ext>
            </a:extLst>
          </p:cNvPr>
          <p:cNvSpPr/>
          <p:nvPr/>
        </p:nvSpPr>
        <p:spPr>
          <a:xfrm>
            <a:off x="8568141" y="0"/>
            <a:ext cx="3623859" cy="3065833"/>
          </a:xfrm>
          <a:custGeom>
            <a:avLst/>
            <a:gdLst>
              <a:gd name="connsiteX0" fmla="*/ 9277 w 3623859"/>
              <a:gd name="connsiteY0" fmla="*/ 0 h 3065833"/>
              <a:gd name="connsiteX1" fmla="*/ 1454051 w 3623859"/>
              <a:gd name="connsiteY1" fmla="*/ 0 h 3065833"/>
              <a:gd name="connsiteX2" fmla="*/ 1448500 w 3623859"/>
              <a:gd name="connsiteY2" fmla="*/ 36372 h 3065833"/>
              <a:gd name="connsiteX3" fmla="*/ 1441060 w 3623859"/>
              <a:gd name="connsiteY3" fmla="*/ 183712 h 3065833"/>
              <a:gd name="connsiteX4" fmla="*/ 2882120 w 3623859"/>
              <a:gd name="connsiteY4" fmla="*/ 1624772 h 3065833"/>
              <a:gd name="connsiteX5" fmla="*/ 3569014 w 3623859"/>
              <a:gd name="connsiteY5" fmla="*/ 1450844 h 3065833"/>
              <a:gd name="connsiteX6" fmla="*/ 3623859 w 3623859"/>
              <a:gd name="connsiteY6" fmla="*/ 1417525 h 3065833"/>
              <a:gd name="connsiteX7" fmla="*/ 3623859 w 3623859"/>
              <a:gd name="connsiteY7" fmla="*/ 2965910 h 3065833"/>
              <a:gd name="connsiteX8" fmla="*/ 3462969 w 3623859"/>
              <a:gd name="connsiteY8" fmla="*/ 3007279 h 3065833"/>
              <a:gd name="connsiteX9" fmla="*/ 2882121 w 3623859"/>
              <a:gd name="connsiteY9" fmla="*/ 3065833 h 3065833"/>
              <a:gd name="connsiteX10" fmla="*/ 0 w 3623859"/>
              <a:gd name="connsiteY10" fmla="*/ 183712 h 306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23859" h="3065833">
                <a:moveTo>
                  <a:pt x="9277" y="0"/>
                </a:moveTo>
                <a:lnTo>
                  <a:pt x="1454051" y="0"/>
                </a:lnTo>
                <a:lnTo>
                  <a:pt x="1448500" y="36372"/>
                </a:lnTo>
                <a:cubicBezTo>
                  <a:pt x="1443580" y="84816"/>
                  <a:pt x="1441060" y="133970"/>
                  <a:pt x="1441060" y="183712"/>
                </a:cubicBezTo>
                <a:cubicBezTo>
                  <a:pt x="1441060" y="979587"/>
                  <a:pt x="2086245" y="1624772"/>
                  <a:pt x="2882120" y="1624772"/>
                </a:cubicBezTo>
                <a:cubicBezTo>
                  <a:pt x="3130831" y="1624772"/>
                  <a:pt x="3364826" y="1561766"/>
                  <a:pt x="3569014" y="1450844"/>
                </a:cubicBezTo>
                <a:lnTo>
                  <a:pt x="3623859" y="1417525"/>
                </a:lnTo>
                <a:lnTo>
                  <a:pt x="3623859" y="2965910"/>
                </a:lnTo>
                <a:lnTo>
                  <a:pt x="3462969" y="3007279"/>
                </a:lnTo>
                <a:cubicBezTo>
                  <a:pt x="3275350" y="3045671"/>
                  <a:pt x="3081090" y="3065833"/>
                  <a:pt x="2882121" y="3065833"/>
                </a:cubicBezTo>
                <a:cubicBezTo>
                  <a:pt x="1290370" y="3065833"/>
                  <a:pt x="0" y="1775463"/>
                  <a:pt x="0" y="183712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  <a:sym typeface="+mn-lt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18A456FD-B894-62EB-72C4-98E22B2A7BF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837"/>
          <a:stretch/>
        </p:blipFill>
        <p:spPr>
          <a:xfrm>
            <a:off x="4520649" y="1615746"/>
            <a:ext cx="7720239" cy="5278526"/>
          </a:xfrm>
          <a:prstGeom prst="rect">
            <a:avLst/>
          </a:prstGeom>
        </p:spPr>
      </p:pic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FFA7B454-C4F0-48B1-B2B0-F789443948A8}"/>
              </a:ext>
            </a:extLst>
          </p:cNvPr>
          <p:cNvSpPr/>
          <p:nvPr/>
        </p:nvSpPr>
        <p:spPr>
          <a:xfrm>
            <a:off x="4150853" y="2256679"/>
            <a:ext cx="810917" cy="245361"/>
          </a:xfrm>
          <a:prstGeom prst="roundRect">
            <a:avLst/>
          </a:prstGeom>
          <a:gradFill flip="none" rotWithShape="1">
            <a:gsLst>
              <a:gs pos="57000">
                <a:schemeClr val="accent1">
                  <a:lumMod val="5000"/>
                  <a:lumOff val="95000"/>
                </a:scheme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46912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49893" y="-112198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3121686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201E1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现场布局图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DD8CE14-CAC5-1CD1-70B1-F3F31FE5C00B}"/>
              </a:ext>
            </a:extLst>
          </p:cNvPr>
          <p:cNvSpPr/>
          <p:nvPr/>
        </p:nvSpPr>
        <p:spPr>
          <a:xfrm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4FAFF15-7958-713D-8843-6CCB1ED4890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2BEF49C-620D-71A1-4508-985FDC6C629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444"/>
          <a:stretch/>
        </p:blipFill>
        <p:spPr>
          <a:xfrm>
            <a:off x="603012" y="1462165"/>
            <a:ext cx="8637343" cy="501316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reflection blurRad="101600" stA="90000" endPos="6000" dist="50800" dir="5400000" sy="-100000" algn="bl" rotWithShape="0"/>
          </a:effectLst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9FF2E77-30E7-04E7-9E56-DB04C42E9183}"/>
              </a:ext>
            </a:extLst>
          </p:cNvPr>
          <p:cNvSpPr/>
          <p:nvPr/>
        </p:nvSpPr>
        <p:spPr>
          <a:xfrm>
            <a:off x="9811991" y="5249870"/>
            <a:ext cx="362307" cy="256632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rgbClr val="92D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19F3866-5DF2-2153-85B8-4D9F40C3218A}"/>
              </a:ext>
            </a:extLst>
          </p:cNvPr>
          <p:cNvSpPr txBox="1"/>
          <p:nvPr/>
        </p:nvSpPr>
        <p:spPr>
          <a:xfrm>
            <a:off x="10395538" y="520665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小吃摊位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76A1D39-8F04-3507-0086-7C235EF0003A}"/>
              </a:ext>
            </a:extLst>
          </p:cNvPr>
          <p:cNvSpPr/>
          <p:nvPr/>
        </p:nvSpPr>
        <p:spPr>
          <a:xfrm rot="5400000">
            <a:off x="9900612" y="5604597"/>
            <a:ext cx="185065" cy="339484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842A972-E657-F09B-428D-0FA1852F26AA}"/>
              </a:ext>
            </a:extLst>
          </p:cNvPr>
          <p:cNvSpPr txBox="1"/>
          <p:nvPr/>
        </p:nvSpPr>
        <p:spPr>
          <a:xfrm>
            <a:off x="10395538" y="55759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公共座位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C2B0FB22-7AD8-37AD-435B-F5FA94E2EDBB}"/>
              </a:ext>
            </a:extLst>
          </p:cNvPr>
          <p:cNvSpPr/>
          <p:nvPr/>
        </p:nvSpPr>
        <p:spPr>
          <a:xfrm>
            <a:off x="9815231" y="6038009"/>
            <a:ext cx="355826" cy="292317"/>
          </a:xfrm>
          <a:prstGeom prst="roundRect">
            <a:avLst/>
          </a:prstGeom>
          <a:solidFill>
            <a:srgbClr val="00B0F0"/>
          </a:solidFill>
          <a:ln w="12700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50FB9CF-8D98-A89F-6F4A-5360201BC5C3}"/>
              </a:ext>
            </a:extLst>
          </p:cNvPr>
          <p:cNvSpPr txBox="1"/>
          <p:nvPr/>
        </p:nvSpPr>
        <p:spPr>
          <a:xfrm>
            <a:off x="10626371" y="599950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美陈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8DA356E-B3BB-31EB-AC55-C12DDE1F3F99}"/>
              </a:ext>
            </a:extLst>
          </p:cNvPr>
          <p:cNvSpPr txBox="1"/>
          <p:nvPr/>
        </p:nvSpPr>
        <p:spPr>
          <a:xfrm>
            <a:off x="10164705" y="1560754"/>
            <a:ext cx="87716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C00000"/>
                </a:soli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棚规格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06FAD49-7792-B71E-B1CB-33CEF09733DC}"/>
              </a:ext>
            </a:extLst>
          </p:cNvPr>
          <p:cNvSpPr txBox="1"/>
          <p:nvPr/>
        </p:nvSpPr>
        <p:spPr>
          <a:xfrm>
            <a:off x="9858534" y="1942340"/>
            <a:ext cx="148951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8000">
                      <a:srgbClr val="F8D5FD"/>
                    </a:gs>
                    <a:gs pos="100000">
                      <a:srgbClr val="C8CBEA"/>
                    </a:gs>
                  </a:gsLst>
                  <a:lin ang="0" scaled="1"/>
                </a:gradFill>
                <a:latin typeface="+mj-lt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cs typeface="+mn-cs"/>
              </a:rPr>
              <a:t>2*2.5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cs typeface="+mn-cs"/>
              </a:rPr>
              <a:t>米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cs typeface="+mn-cs"/>
              </a:rPr>
              <a:t>个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D561418-4211-66D8-1722-0A20A89DDD4B}"/>
              </a:ext>
            </a:extLst>
          </p:cNvPr>
          <p:cNvSpPr txBox="1"/>
          <p:nvPr/>
        </p:nvSpPr>
        <p:spPr>
          <a:xfrm>
            <a:off x="10164705" y="2542507"/>
            <a:ext cx="87716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C00000"/>
                </a:soli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棚电量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8DDAEB3-6BEA-53E6-1DC4-CD6A83D8B70D}"/>
              </a:ext>
            </a:extLst>
          </p:cNvPr>
          <p:cNvSpPr txBox="1"/>
          <p:nvPr/>
        </p:nvSpPr>
        <p:spPr>
          <a:xfrm>
            <a:off x="9917847" y="2924093"/>
            <a:ext cx="13708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8000">
                      <a:srgbClr val="F8D5FD"/>
                    </a:gs>
                    <a:gs pos="100000">
                      <a:srgbClr val="C8CBEA"/>
                    </a:gs>
                  </a:gsLst>
                  <a:lin ang="0" scaled="1"/>
                </a:gradFill>
                <a:latin typeface="+mj-lt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cs typeface="+mn-cs"/>
              </a:rPr>
              <a:t>4-6KW/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cs typeface="+mn-cs"/>
              </a:rPr>
              <a:t>个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991FFEB-CF2F-39C2-63D1-DB32F971559C}"/>
              </a:ext>
            </a:extLst>
          </p:cNvPr>
          <p:cNvSpPr txBox="1"/>
          <p:nvPr/>
        </p:nvSpPr>
        <p:spPr>
          <a:xfrm>
            <a:off x="10164705" y="3524261"/>
            <a:ext cx="87716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C00000"/>
                </a:soli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棚数量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174F365-9683-CC5E-08BB-2BB9296EACD3}"/>
              </a:ext>
            </a:extLst>
          </p:cNvPr>
          <p:cNvSpPr txBox="1"/>
          <p:nvPr/>
        </p:nvSpPr>
        <p:spPr>
          <a:xfrm>
            <a:off x="10022842" y="3905847"/>
            <a:ext cx="1160895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8000">
                      <a:srgbClr val="F8D5FD"/>
                    </a:gs>
                    <a:gs pos="100000">
                      <a:srgbClr val="C8CBEA"/>
                    </a:gs>
                  </a:gsLst>
                  <a:lin ang="0" scaled="1"/>
                </a:gradFill>
                <a:latin typeface="+mj-lt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cs typeface="+mn-cs"/>
              </a:rPr>
              <a:t>30-40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cs typeface="+mn-cs"/>
              </a:rPr>
              <a:t>个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291C388-EF28-B56D-C424-2A6991569CA0}"/>
              </a:ext>
            </a:extLst>
          </p:cNvPr>
          <p:cNvCxnSpPr>
            <a:cxnSpLocks/>
          </p:cNvCxnSpPr>
          <p:nvPr/>
        </p:nvCxnSpPr>
        <p:spPr>
          <a:xfrm>
            <a:off x="10174298" y="2427646"/>
            <a:ext cx="768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5CFDA72-2F18-6573-6326-022BD81EA7DC}"/>
              </a:ext>
            </a:extLst>
          </p:cNvPr>
          <p:cNvCxnSpPr>
            <a:cxnSpLocks/>
          </p:cNvCxnSpPr>
          <p:nvPr/>
        </p:nvCxnSpPr>
        <p:spPr>
          <a:xfrm>
            <a:off x="10174298" y="3429000"/>
            <a:ext cx="7683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B0D6674E-2D30-0E3B-181F-2483BE746110}"/>
              </a:ext>
            </a:extLst>
          </p:cNvPr>
          <p:cNvSpPr txBox="1"/>
          <p:nvPr/>
        </p:nvSpPr>
        <p:spPr>
          <a:xfrm>
            <a:off x="603013" y="871980"/>
            <a:ext cx="83041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+mn-cs"/>
              </a:rPr>
              <a:t>每个摊位允许储备两个业态品类，统一根据主办方管理才能更换品类</a:t>
            </a:r>
          </a:p>
        </p:txBody>
      </p:sp>
    </p:spTree>
    <p:extLst>
      <p:ext uri="{BB962C8B-B14F-4D97-AF65-F5344CB8AC3E}">
        <p14:creationId xmlns:p14="http://schemas.microsoft.com/office/powerpoint/2010/main" val="2438552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" name="Picture 27">
            <a:extLst>
              <a:ext uri="{FF2B5EF4-FFF2-40B4-BE49-F238E27FC236}">
                <a16:creationId xmlns:a16="http://schemas.microsoft.com/office/drawing/2014/main" id="{347B1F5E-2703-6642-A5B8-B35311DEF22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2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42E1B52-3B13-3B64-0FA0-1D1755ACF0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018" r="44331" b="21722"/>
          <a:stretch>
            <a:fillRect/>
          </a:stretch>
        </p:blipFill>
        <p:spPr>
          <a:xfrm>
            <a:off x="0" y="1511402"/>
            <a:ext cx="6790736" cy="3861890"/>
          </a:xfrm>
          <a:custGeom>
            <a:avLst/>
            <a:gdLst/>
            <a:ahLst/>
            <a:cxnLst/>
            <a:rect l="l" t="t" r="r" b="b"/>
            <a:pathLst>
              <a:path w="6790736" h="3861890">
                <a:moveTo>
                  <a:pt x="2625349" y="1932226"/>
                </a:moveTo>
                <a:cubicBezTo>
                  <a:pt x="2577513" y="1932226"/>
                  <a:pt x="2526260" y="1954436"/>
                  <a:pt x="2471591" y="1998855"/>
                </a:cubicBezTo>
                <a:cubicBezTo>
                  <a:pt x="2434006" y="2026190"/>
                  <a:pt x="2384461" y="2062493"/>
                  <a:pt x="2322958" y="2107767"/>
                </a:cubicBezTo>
                <a:cubicBezTo>
                  <a:pt x="2261455" y="2153040"/>
                  <a:pt x="2199524" y="2199594"/>
                  <a:pt x="2137167" y="2247430"/>
                </a:cubicBezTo>
                <a:cubicBezTo>
                  <a:pt x="2074810" y="2295266"/>
                  <a:pt x="2016723" y="2339685"/>
                  <a:pt x="1962908" y="2380687"/>
                </a:cubicBezTo>
                <a:cubicBezTo>
                  <a:pt x="1909092" y="2421689"/>
                  <a:pt x="1871080" y="2452441"/>
                  <a:pt x="1848871" y="2472942"/>
                </a:cubicBezTo>
                <a:cubicBezTo>
                  <a:pt x="1826661" y="2491735"/>
                  <a:pt x="1805733" y="2509246"/>
                  <a:pt x="1786086" y="2525476"/>
                </a:cubicBezTo>
                <a:cubicBezTo>
                  <a:pt x="1766439" y="2541706"/>
                  <a:pt x="1749355" y="2558363"/>
                  <a:pt x="1734833" y="2575447"/>
                </a:cubicBezTo>
                <a:cubicBezTo>
                  <a:pt x="1720312" y="2592532"/>
                  <a:pt x="1708780" y="2611752"/>
                  <a:pt x="1700238" y="2633107"/>
                </a:cubicBezTo>
                <a:cubicBezTo>
                  <a:pt x="1691696" y="2654462"/>
                  <a:pt x="1686571" y="2680515"/>
                  <a:pt x="1684862" y="2711267"/>
                </a:cubicBezTo>
                <a:cubicBezTo>
                  <a:pt x="1674611" y="2824023"/>
                  <a:pt x="1679737" y="2912007"/>
                  <a:pt x="1700238" y="2975218"/>
                </a:cubicBezTo>
                <a:cubicBezTo>
                  <a:pt x="1737823" y="3091391"/>
                  <a:pt x="1829224" y="3149478"/>
                  <a:pt x="1974440" y="3149478"/>
                </a:cubicBezTo>
                <a:cubicBezTo>
                  <a:pt x="2071820" y="3149478"/>
                  <a:pt x="2155106" y="3124705"/>
                  <a:pt x="2224297" y="3075161"/>
                </a:cubicBezTo>
                <a:cubicBezTo>
                  <a:pt x="2293488" y="3025617"/>
                  <a:pt x="2351574" y="2963259"/>
                  <a:pt x="2398556" y="2888089"/>
                </a:cubicBezTo>
                <a:cubicBezTo>
                  <a:pt x="2445537" y="2812918"/>
                  <a:pt x="2483977" y="2730914"/>
                  <a:pt x="2513874" y="2642076"/>
                </a:cubicBezTo>
                <a:cubicBezTo>
                  <a:pt x="2543772" y="2553238"/>
                  <a:pt x="2568971" y="2470379"/>
                  <a:pt x="2589472" y="2393500"/>
                </a:cubicBezTo>
                <a:lnTo>
                  <a:pt x="2686852" y="1998855"/>
                </a:lnTo>
                <a:cubicBezTo>
                  <a:pt x="2690269" y="1976645"/>
                  <a:pt x="2685998" y="1959988"/>
                  <a:pt x="2674039" y="1948883"/>
                </a:cubicBezTo>
                <a:cubicBezTo>
                  <a:pt x="2662080" y="1937779"/>
                  <a:pt x="2645850" y="1932226"/>
                  <a:pt x="2625349" y="1932226"/>
                </a:cubicBezTo>
                <a:close/>
                <a:moveTo>
                  <a:pt x="6790736" y="1130122"/>
                </a:moveTo>
                <a:cubicBezTo>
                  <a:pt x="6722399" y="1203584"/>
                  <a:pt x="6656625" y="1276192"/>
                  <a:pt x="6593413" y="1347946"/>
                </a:cubicBezTo>
                <a:cubicBezTo>
                  <a:pt x="6555828" y="1388948"/>
                  <a:pt x="6524649" y="1423543"/>
                  <a:pt x="6499877" y="1451732"/>
                </a:cubicBezTo>
                <a:cubicBezTo>
                  <a:pt x="6475105" y="1479921"/>
                  <a:pt x="6450760" y="1508964"/>
                  <a:pt x="6426842" y="1538862"/>
                </a:cubicBezTo>
                <a:cubicBezTo>
                  <a:pt x="6402924" y="1568759"/>
                  <a:pt x="6379861" y="1597802"/>
                  <a:pt x="6357651" y="1625992"/>
                </a:cubicBezTo>
                <a:cubicBezTo>
                  <a:pt x="6335441" y="1654181"/>
                  <a:pt x="6315795" y="1680234"/>
                  <a:pt x="6298710" y="1704152"/>
                </a:cubicBezTo>
                <a:cubicBezTo>
                  <a:pt x="6264542" y="1751988"/>
                  <a:pt x="6236353" y="1800678"/>
                  <a:pt x="6214143" y="1850222"/>
                </a:cubicBezTo>
                <a:cubicBezTo>
                  <a:pt x="6191934" y="1899766"/>
                  <a:pt x="6173141" y="1945040"/>
                  <a:pt x="6157765" y="1986041"/>
                </a:cubicBezTo>
                <a:lnTo>
                  <a:pt x="5711867" y="3790136"/>
                </a:lnTo>
                <a:lnTo>
                  <a:pt x="4763692" y="3790136"/>
                </a:lnTo>
                <a:lnTo>
                  <a:pt x="5119899" y="2357623"/>
                </a:lnTo>
                <a:close/>
                <a:moveTo>
                  <a:pt x="4795900" y="181947"/>
                </a:moveTo>
                <a:cubicBezTo>
                  <a:pt x="4621641" y="349373"/>
                  <a:pt x="4462758" y="510819"/>
                  <a:pt x="4319250" y="666285"/>
                </a:cubicBezTo>
                <a:cubicBezTo>
                  <a:pt x="4233829" y="758540"/>
                  <a:pt x="4164638" y="835846"/>
                  <a:pt x="4111677" y="898203"/>
                </a:cubicBezTo>
                <a:cubicBezTo>
                  <a:pt x="4058716" y="960561"/>
                  <a:pt x="4009171" y="1024200"/>
                  <a:pt x="3963044" y="1089120"/>
                </a:cubicBezTo>
                <a:cubicBezTo>
                  <a:pt x="3916916" y="1154040"/>
                  <a:pt x="3876341" y="1216824"/>
                  <a:pt x="3841319" y="1277473"/>
                </a:cubicBezTo>
                <a:cubicBezTo>
                  <a:pt x="3806296" y="1338122"/>
                  <a:pt x="3782805" y="1392365"/>
                  <a:pt x="3770846" y="1440201"/>
                </a:cubicBezTo>
                <a:cubicBezTo>
                  <a:pt x="3767429" y="1450451"/>
                  <a:pt x="3764440" y="1460702"/>
                  <a:pt x="3761877" y="1470952"/>
                </a:cubicBezTo>
                <a:cubicBezTo>
                  <a:pt x="3759314" y="1481203"/>
                  <a:pt x="3756325" y="1490599"/>
                  <a:pt x="3752908" y="1499141"/>
                </a:cubicBezTo>
                <a:cubicBezTo>
                  <a:pt x="3749491" y="1516226"/>
                  <a:pt x="3745647" y="1532883"/>
                  <a:pt x="3741376" y="1549112"/>
                </a:cubicBezTo>
                <a:cubicBezTo>
                  <a:pt x="3737105" y="1565343"/>
                  <a:pt x="3733261" y="1582854"/>
                  <a:pt x="3729844" y="1601646"/>
                </a:cubicBezTo>
                <a:lnTo>
                  <a:pt x="3563273" y="2275619"/>
                </a:lnTo>
                <a:cubicBezTo>
                  <a:pt x="3508603" y="2499423"/>
                  <a:pt x="3431297" y="2707850"/>
                  <a:pt x="3331355" y="2900902"/>
                </a:cubicBezTo>
                <a:cubicBezTo>
                  <a:pt x="3231412" y="3093954"/>
                  <a:pt x="3108832" y="3261806"/>
                  <a:pt x="2963617" y="3404460"/>
                </a:cubicBezTo>
                <a:cubicBezTo>
                  <a:pt x="2818400" y="3547113"/>
                  <a:pt x="2650121" y="3659015"/>
                  <a:pt x="2458778" y="3740165"/>
                </a:cubicBezTo>
                <a:cubicBezTo>
                  <a:pt x="2267434" y="3821315"/>
                  <a:pt x="2051319" y="3861890"/>
                  <a:pt x="1810431" y="3861890"/>
                </a:cubicBezTo>
                <a:cubicBezTo>
                  <a:pt x="1654965" y="3861890"/>
                  <a:pt x="1508894" y="3842670"/>
                  <a:pt x="1372221" y="3804231"/>
                </a:cubicBezTo>
                <a:cubicBezTo>
                  <a:pt x="1235547" y="3765791"/>
                  <a:pt x="1110832" y="3690193"/>
                  <a:pt x="998076" y="3577437"/>
                </a:cubicBezTo>
                <a:cubicBezTo>
                  <a:pt x="974158" y="3553520"/>
                  <a:pt x="945542" y="3536863"/>
                  <a:pt x="912228" y="3527466"/>
                </a:cubicBezTo>
                <a:cubicBezTo>
                  <a:pt x="878914" y="3518070"/>
                  <a:pt x="840047" y="3513372"/>
                  <a:pt x="795628" y="3513372"/>
                </a:cubicBezTo>
                <a:cubicBezTo>
                  <a:pt x="746084" y="3513372"/>
                  <a:pt x="692268" y="3519351"/>
                  <a:pt x="634182" y="3531310"/>
                </a:cubicBezTo>
                <a:cubicBezTo>
                  <a:pt x="576095" y="3543269"/>
                  <a:pt x="516728" y="3559072"/>
                  <a:pt x="456079" y="3578719"/>
                </a:cubicBezTo>
                <a:cubicBezTo>
                  <a:pt x="395430" y="3598366"/>
                  <a:pt x="334354" y="3620575"/>
                  <a:pt x="272850" y="3645347"/>
                </a:cubicBezTo>
                <a:cubicBezTo>
                  <a:pt x="211347" y="3670120"/>
                  <a:pt x="151552" y="3695319"/>
                  <a:pt x="93466" y="3720945"/>
                </a:cubicBezTo>
                <a:lnTo>
                  <a:pt x="0" y="3767227"/>
                </a:lnTo>
                <a:lnTo>
                  <a:pt x="0" y="3704237"/>
                </a:lnTo>
                <a:close/>
                <a:moveTo>
                  <a:pt x="6524222" y="28189"/>
                </a:moveTo>
                <a:lnTo>
                  <a:pt x="6642103" y="28189"/>
                </a:lnTo>
                <a:lnTo>
                  <a:pt x="6329462" y="1286442"/>
                </a:lnTo>
                <a:lnTo>
                  <a:pt x="4671437" y="2503694"/>
                </a:lnTo>
                <a:cubicBezTo>
                  <a:pt x="4678272" y="2496860"/>
                  <a:pt x="4700908" y="2472088"/>
                  <a:pt x="4739347" y="2429377"/>
                </a:cubicBezTo>
                <a:cubicBezTo>
                  <a:pt x="4777787" y="2386667"/>
                  <a:pt x="4822206" y="2336695"/>
                  <a:pt x="4872604" y="2279463"/>
                </a:cubicBezTo>
                <a:cubicBezTo>
                  <a:pt x="4923004" y="2222231"/>
                  <a:pt x="4973828" y="2162863"/>
                  <a:pt x="5025081" y="2101360"/>
                </a:cubicBezTo>
                <a:cubicBezTo>
                  <a:pt x="5076334" y="2039857"/>
                  <a:pt x="5116482" y="1987750"/>
                  <a:pt x="5145525" y="1945040"/>
                </a:cubicBezTo>
                <a:cubicBezTo>
                  <a:pt x="5176276" y="1900621"/>
                  <a:pt x="5202331" y="1855774"/>
                  <a:pt x="5223685" y="1810501"/>
                </a:cubicBezTo>
                <a:cubicBezTo>
                  <a:pt x="5245040" y="1765228"/>
                  <a:pt x="5262552" y="1723799"/>
                  <a:pt x="5276219" y="1686213"/>
                </a:cubicBezTo>
                <a:cubicBezTo>
                  <a:pt x="5291595" y="1643503"/>
                  <a:pt x="5304408" y="1602501"/>
                  <a:pt x="5314659" y="1563207"/>
                </a:cubicBezTo>
                <a:lnTo>
                  <a:pt x="5442790" y="1053243"/>
                </a:lnTo>
                <a:lnTo>
                  <a:pt x="4499741" y="1301818"/>
                </a:lnTo>
                <a:lnTo>
                  <a:pt x="4674000" y="597094"/>
                </a:lnTo>
                <a:close/>
                <a:moveTo>
                  <a:pt x="2748355" y="0"/>
                </a:moveTo>
                <a:cubicBezTo>
                  <a:pt x="2878196" y="0"/>
                  <a:pt x="3000348" y="14094"/>
                  <a:pt x="3114812" y="42284"/>
                </a:cubicBezTo>
                <a:cubicBezTo>
                  <a:pt x="3229276" y="70473"/>
                  <a:pt x="3331782" y="114464"/>
                  <a:pt x="3422328" y="174259"/>
                </a:cubicBezTo>
                <a:cubicBezTo>
                  <a:pt x="3512874" y="234054"/>
                  <a:pt x="3589326" y="310933"/>
                  <a:pt x="3651684" y="404896"/>
                </a:cubicBezTo>
                <a:cubicBezTo>
                  <a:pt x="3714041" y="498859"/>
                  <a:pt x="3758033" y="611615"/>
                  <a:pt x="3783659" y="743164"/>
                </a:cubicBezTo>
                <a:lnTo>
                  <a:pt x="2481841" y="1699027"/>
                </a:lnTo>
                <a:cubicBezTo>
                  <a:pt x="2483550" y="1697318"/>
                  <a:pt x="2501488" y="1682797"/>
                  <a:pt x="2535657" y="1655462"/>
                </a:cubicBezTo>
                <a:cubicBezTo>
                  <a:pt x="2569825" y="1628127"/>
                  <a:pt x="2608692" y="1593532"/>
                  <a:pt x="2652257" y="1551675"/>
                </a:cubicBezTo>
                <a:cubicBezTo>
                  <a:pt x="2695821" y="1509819"/>
                  <a:pt x="2737678" y="1463264"/>
                  <a:pt x="2777825" y="1412012"/>
                </a:cubicBezTo>
                <a:cubicBezTo>
                  <a:pt x="2817974" y="1360759"/>
                  <a:pt x="2845735" y="1310360"/>
                  <a:pt x="2861111" y="1260816"/>
                </a:cubicBezTo>
                <a:cubicBezTo>
                  <a:pt x="2885029" y="1100224"/>
                  <a:pt x="2883321" y="977218"/>
                  <a:pt x="2855986" y="891797"/>
                </a:cubicBezTo>
                <a:cubicBezTo>
                  <a:pt x="2820109" y="772207"/>
                  <a:pt x="2729563" y="712412"/>
                  <a:pt x="2584347" y="712412"/>
                </a:cubicBezTo>
                <a:cubicBezTo>
                  <a:pt x="2490384" y="712412"/>
                  <a:pt x="2409661" y="735476"/>
                  <a:pt x="2342178" y="781604"/>
                </a:cubicBezTo>
                <a:cubicBezTo>
                  <a:pt x="2274695" y="827731"/>
                  <a:pt x="2217036" y="886245"/>
                  <a:pt x="2169200" y="957144"/>
                </a:cubicBezTo>
                <a:cubicBezTo>
                  <a:pt x="2121364" y="1028044"/>
                  <a:pt x="2082498" y="1105777"/>
                  <a:pt x="2052600" y="1190344"/>
                </a:cubicBezTo>
                <a:cubicBezTo>
                  <a:pt x="2022703" y="1274911"/>
                  <a:pt x="1997503" y="1355634"/>
                  <a:pt x="1977002" y="1432513"/>
                </a:cubicBezTo>
                <a:lnTo>
                  <a:pt x="1784805" y="2211553"/>
                </a:lnTo>
                <a:lnTo>
                  <a:pt x="752063" y="2970093"/>
                </a:lnTo>
                <a:cubicBezTo>
                  <a:pt x="750355" y="2963259"/>
                  <a:pt x="749500" y="2951301"/>
                  <a:pt x="749500" y="2934216"/>
                </a:cubicBezTo>
                <a:cubicBezTo>
                  <a:pt x="737541" y="2739456"/>
                  <a:pt x="762314" y="2516507"/>
                  <a:pt x="823817" y="2265369"/>
                </a:cubicBezTo>
                <a:lnTo>
                  <a:pt x="992951" y="1586271"/>
                </a:lnTo>
                <a:cubicBezTo>
                  <a:pt x="1047620" y="1362468"/>
                  <a:pt x="1124926" y="1153613"/>
                  <a:pt x="1224869" y="959707"/>
                </a:cubicBezTo>
                <a:cubicBezTo>
                  <a:pt x="1324812" y="765801"/>
                  <a:pt x="1447391" y="597948"/>
                  <a:pt x="1592607" y="456149"/>
                </a:cubicBezTo>
                <a:cubicBezTo>
                  <a:pt x="1737823" y="314350"/>
                  <a:pt x="1906530" y="202875"/>
                  <a:pt x="2098728" y="121725"/>
                </a:cubicBezTo>
                <a:cubicBezTo>
                  <a:pt x="2290925" y="40575"/>
                  <a:pt x="2507468" y="0"/>
                  <a:pt x="2748355" y="0"/>
                </a:cubicBezTo>
                <a:close/>
              </a:path>
            </a:pathLst>
          </a:cu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B5B5A49-55BE-D1AF-A24F-031618B3CD8D}"/>
              </a:ext>
            </a:extLst>
          </p:cNvPr>
          <p:cNvSpPr txBox="1"/>
          <p:nvPr/>
        </p:nvSpPr>
        <p:spPr>
          <a:xfrm>
            <a:off x="7145395" y="3020286"/>
            <a:ext cx="3665106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spc="185" dirty="0">
                <a:solidFill>
                  <a:schemeClr val="accent2"/>
                </a:solidFill>
                <a:latin typeface="+mj-ea"/>
                <a:ea typeface="+mj-ea"/>
              </a:rPr>
              <a:t>项目概况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139D75D-35C8-1899-A7F1-C514CC63CADF}"/>
              </a:ext>
            </a:extLst>
          </p:cNvPr>
          <p:cNvSpPr/>
          <p:nvPr/>
        </p:nvSpPr>
        <p:spPr>
          <a:xfrm>
            <a:off x="9743508" y="2988078"/>
            <a:ext cx="2078182" cy="1042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C0EF3E7-F0BB-1EC3-D63D-2090CBFC8D19}"/>
              </a:ext>
            </a:extLst>
          </p:cNvPr>
          <p:cNvSpPr/>
          <p:nvPr/>
        </p:nvSpPr>
        <p:spPr>
          <a:xfrm flipV="1">
            <a:off x="6518620" y="4068704"/>
            <a:ext cx="2078182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16711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" name="Picture 27">
            <a:extLst>
              <a:ext uri="{FF2B5EF4-FFF2-40B4-BE49-F238E27FC236}">
                <a16:creationId xmlns:a16="http://schemas.microsoft.com/office/drawing/2014/main" id="{347B1F5E-2703-6642-A5B8-B35311DEF22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2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B5B5A49-55BE-D1AF-A24F-031618B3CD8D}"/>
              </a:ext>
            </a:extLst>
          </p:cNvPr>
          <p:cNvSpPr txBox="1"/>
          <p:nvPr/>
        </p:nvSpPr>
        <p:spPr>
          <a:xfrm>
            <a:off x="7286913" y="3020286"/>
            <a:ext cx="4342856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spc="185" dirty="0">
                <a:solidFill>
                  <a:schemeClr val="accent2"/>
                </a:solidFill>
                <a:latin typeface="+mj-ea"/>
                <a:ea typeface="+mj-ea"/>
              </a:rPr>
              <a:t>商品&amp;规划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139D75D-35C8-1899-A7F1-C514CC63CADF}"/>
              </a:ext>
            </a:extLst>
          </p:cNvPr>
          <p:cNvSpPr/>
          <p:nvPr/>
        </p:nvSpPr>
        <p:spPr>
          <a:xfrm>
            <a:off x="9885026" y="2988078"/>
            <a:ext cx="2078182" cy="1042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C0EF3E7-F0BB-1EC3-D63D-2090CBFC8D19}"/>
              </a:ext>
            </a:extLst>
          </p:cNvPr>
          <p:cNvSpPr/>
          <p:nvPr/>
        </p:nvSpPr>
        <p:spPr>
          <a:xfrm flipV="1">
            <a:off x="6660138" y="4068704"/>
            <a:ext cx="2078182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BD8FD37-9BC0-45DD-08AE-34448B592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261" r="37419" b="22260"/>
          <a:stretch>
            <a:fillRect/>
          </a:stretch>
        </p:blipFill>
        <p:spPr>
          <a:xfrm>
            <a:off x="-6349" y="1167162"/>
            <a:ext cx="7633897" cy="4151468"/>
          </a:xfrm>
          <a:custGeom>
            <a:avLst/>
            <a:gdLst/>
            <a:ahLst/>
            <a:cxnLst/>
            <a:rect l="l" t="t" r="r" b="b"/>
            <a:pathLst>
              <a:path w="7633897" h="4151468">
                <a:moveTo>
                  <a:pt x="2604902" y="2221804"/>
                </a:moveTo>
                <a:cubicBezTo>
                  <a:pt x="2557066" y="2221804"/>
                  <a:pt x="2505813" y="2244014"/>
                  <a:pt x="2451144" y="2288433"/>
                </a:cubicBezTo>
                <a:cubicBezTo>
                  <a:pt x="2413559" y="2315768"/>
                  <a:pt x="2364014" y="2352071"/>
                  <a:pt x="2302511" y="2397345"/>
                </a:cubicBezTo>
                <a:cubicBezTo>
                  <a:pt x="2241008" y="2442618"/>
                  <a:pt x="2179077" y="2489172"/>
                  <a:pt x="2116720" y="2537008"/>
                </a:cubicBezTo>
                <a:cubicBezTo>
                  <a:pt x="2054363" y="2584844"/>
                  <a:pt x="1996276" y="2629263"/>
                  <a:pt x="1942461" y="2670265"/>
                </a:cubicBezTo>
                <a:cubicBezTo>
                  <a:pt x="1888645" y="2711267"/>
                  <a:pt x="1850633" y="2742019"/>
                  <a:pt x="1828424" y="2762520"/>
                </a:cubicBezTo>
                <a:cubicBezTo>
                  <a:pt x="1806214" y="2781313"/>
                  <a:pt x="1785286" y="2798824"/>
                  <a:pt x="1765639" y="2815054"/>
                </a:cubicBezTo>
                <a:cubicBezTo>
                  <a:pt x="1745992" y="2831284"/>
                  <a:pt x="1728908" y="2847941"/>
                  <a:pt x="1714386" y="2865025"/>
                </a:cubicBezTo>
                <a:cubicBezTo>
                  <a:pt x="1699865" y="2882110"/>
                  <a:pt x="1688333" y="2901330"/>
                  <a:pt x="1679791" y="2922685"/>
                </a:cubicBezTo>
                <a:cubicBezTo>
                  <a:pt x="1671249" y="2944040"/>
                  <a:pt x="1666123" y="2970093"/>
                  <a:pt x="1664415" y="3000845"/>
                </a:cubicBezTo>
                <a:cubicBezTo>
                  <a:pt x="1654164" y="3113601"/>
                  <a:pt x="1659290" y="3201585"/>
                  <a:pt x="1679791" y="3264796"/>
                </a:cubicBezTo>
                <a:cubicBezTo>
                  <a:pt x="1717376" y="3380969"/>
                  <a:pt x="1808777" y="3439056"/>
                  <a:pt x="1953993" y="3439056"/>
                </a:cubicBezTo>
                <a:cubicBezTo>
                  <a:pt x="2051373" y="3439056"/>
                  <a:pt x="2134658" y="3414283"/>
                  <a:pt x="2203850" y="3364739"/>
                </a:cubicBezTo>
                <a:cubicBezTo>
                  <a:pt x="2273041" y="3315195"/>
                  <a:pt x="2331127" y="3252837"/>
                  <a:pt x="2378108" y="3177667"/>
                </a:cubicBezTo>
                <a:cubicBezTo>
                  <a:pt x="2425090" y="3102496"/>
                  <a:pt x="2463530" y="3020492"/>
                  <a:pt x="2493427" y="2931654"/>
                </a:cubicBezTo>
                <a:cubicBezTo>
                  <a:pt x="2523325" y="2842816"/>
                  <a:pt x="2548524" y="2759957"/>
                  <a:pt x="2569025" y="2683078"/>
                </a:cubicBezTo>
                <a:lnTo>
                  <a:pt x="2666405" y="2288433"/>
                </a:lnTo>
                <a:cubicBezTo>
                  <a:pt x="2669822" y="2266223"/>
                  <a:pt x="2665551" y="2249566"/>
                  <a:pt x="2653592" y="2238462"/>
                </a:cubicBezTo>
                <a:cubicBezTo>
                  <a:pt x="2641633" y="2227357"/>
                  <a:pt x="2625403" y="2221804"/>
                  <a:pt x="2604902" y="2221804"/>
                </a:cubicBezTo>
                <a:close/>
                <a:moveTo>
                  <a:pt x="6075815" y="1550394"/>
                </a:moveTo>
                <a:lnTo>
                  <a:pt x="5199395" y="2580573"/>
                </a:lnTo>
                <a:lnTo>
                  <a:pt x="5822114" y="2580573"/>
                </a:lnTo>
                <a:close/>
                <a:moveTo>
                  <a:pt x="7633897" y="1547831"/>
                </a:moveTo>
                <a:cubicBezTo>
                  <a:pt x="7521141" y="1634961"/>
                  <a:pt x="7411802" y="1730633"/>
                  <a:pt x="7305880" y="1834847"/>
                </a:cubicBezTo>
                <a:cubicBezTo>
                  <a:pt x="7242668" y="1894641"/>
                  <a:pt x="7190134" y="1948030"/>
                  <a:pt x="7148278" y="1995011"/>
                </a:cubicBezTo>
                <a:cubicBezTo>
                  <a:pt x="7106421" y="2041993"/>
                  <a:pt x="7063711" y="2093245"/>
                  <a:pt x="7020146" y="2148769"/>
                </a:cubicBezTo>
                <a:cubicBezTo>
                  <a:pt x="6976581" y="2204293"/>
                  <a:pt x="6933871" y="2263234"/>
                  <a:pt x="6892014" y="2325591"/>
                </a:cubicBezTo>
                <a:cubicBezTo>
                  <a:pt x="6850158" y="2387948"/>
                  <a:pt x="6813000" y="2452441"/>
                  <a:pt x="6780540" y="2519070"/>
                </a:cubicBezTo>
                <a:lnTo>
                  <a:pt x="6765164" y="2580573"/>
                </a:lnTo>
                <a:lnTo>
                  <a:pt x="7157247" y="2580573"/>
                </a:lnTo>
                <a:lnTo>
                  <a:pt x="6980425" y="3292985"/>
                </a:lnTo>
                <a:lnTo>
                  <a:pt x="6588342" y="3292985"/>
                </a:lnTo>
                <a:lnTo>
                  <a:pt x="6393582" y="4079714"/>
                </a:lnTo>
                <a:lnTo>
                  <a:pt x="5450532" y="4079714"/>
                </a:lnTo>
                <a:lnTo>
                  <a:pt x="5596603" y="3495434"/>
                </a:lnTo>
                <a:cubicBezTo>
                  <a:pt x="5458221" y="3509101"/>
                  <a:pt x="5327526" y="3532165"/>
                  <a:pt x="5204519" y="3564625"/>
                </a:cubicBezTo>
                <a:cubicBezTo>
                  <a:pt x="5081513" y="3597085"/>
                  <a:pt x="4972601" y="3631680"/>
                  <a:pt x="4877784" y="3668411"/>
                </a:cubicBezTo>
                <a:cubicBezTo>
                  <a:pt x="4782966" y="3705143"/>
                  <a:pt x="4705234" y="3738457"/>
                  <a:pt x="4644584" y="3768354"/>
                </a:cubicBezTo>
                <a:cubicBezTo>
                  <a:pt x="4583935" y="3798252"/>
                  <a:pt x="4547631" y="3816617"/>
                  <a:pt x="4535672" y="3823451"/>
                </a:cubicBezTo>
                <a:close/>
                <a:moveTo>
                  <a:pt x="4775453" y="471525"/>
                </a:moveTo>
                <a:cubicBezTo>
                  <a:pt x="4601194" y="638951"/>
                  <a:pt x="4442311" y="800397"/>
                  <a:pt x="4298804" y="955863"/>
                </a:cubicBezTo>
                <a:cubicBezTo>
                  <a:pt x="4213382" y="1048118"/>
                  <a:pt x="4144191" y="1125424"/>
                  <a:pt x="4091229" y="1187781"/>
                </a:cubicBezTo>
                <a:cubicBezTo>
                  <a:pt x="4038269" y="1250139"/>
                  <a:pt x="3988724" y="1313778"/>
                  <a:pt x="3942597" y="1378698"/>
                </a:cubicBezTo>
                <a:cubicBezTo>
                  <a:pt x="3896469" y="1443618"/>
                  <a:pt x="3855894" y="1506402"/>
                  <a:pt x="3820872" y="1567051"/>
                </a:cubicBezTo>
                <a:cubicBezTo>
                  <a:pt x="3785849" y="1627700"/>
                  <a:pt x="3762358" y="1681943"/>
                  <a:pt x="3750399" y="1729779"/>
                </a:cubicBezTo>
                <a:cubicBezTo>
                  <a:pt x="3746982" y="1740029"/>
                  <a:pt x="3743993" y="1750280"/>
                  <a:pt x="3741430" y="1760530"/>
                </a:cubicBezTo>
                <a:cubicBezTo>
                  <a:pt x="3738867" y="1770781"/>
                  <a:pt x="3735878" y="1780177"/>
                  <a:pt x="3732461" y="1788719"/>
                </a:cubicBezTo>
                <a:cubicBezTo>
                  <a:pt x="3729044" y="1805803"/>
                  <a:pt x="3725200" y="1822461"/>
                  <a:pt x="3720929" y="1838691"/>
                </a:cubicBezTo>
                <a:cubicBezTo>
                  <a:pt x="3716658" y="1854920"/>
                  <a:pt x="3712814" y="1872432"/>
                  <a:pt x="3709397" y="1891224"/>
                </a:cubicBezTo>
                <a:lnTo>
                  <a:pt x="3542826" y="2565197"/>
                </a:lnTo>
                <a:cubicBezTo>
                  <a:pt x="3488156" y="2789001"/>
                  <a:pt x="3410850" y="2997428"/>
                  <a:pt x="3310908" y="3190480"/>
                </a:cubicBezTo>
                <a:cubicBezTo>
                  <a:pt x="3210965" y="3383532"/>
                  <a:pt x="3088385" y="3551384"/>
                  <a:pt x="2943170" y="3694038"/>
                </a:cubicBezTo>
                <a:cubicBezTo>
                  <a:pt x="2797953" y="3836691"/>
                  <a:pt x="2629674" y="3948593"/>
                  <a:pt x="2438331" y="4029743"/>
                </a:cubicBezTo>
                <a:cubicBezTo>
                  <a:pt x="2246987" y="4110893"/>
                  <a:pt x="2030872" y="4151468"/>
                  <a:pt x="1789984" y="4151468"/>
                </a:cubicBezTo>
                <a:cubicBezTo>
                  <a:pt x="1634518" y="4151468"/>
                  <a:pt x="1488448" y="4132248"/>
                  <a:pt x="1351774" y="4093809"/>
                </a:cubicBezTo>
                <a:cubicBezTo>
                  <a:pt x="1215100" y="4055369"/>
                  <a:pt x="1090385" y="3979771"/>
                  <a:pt x="977629" y="3867015"/>
                </a:cubicBezTo>
                <a:cubicBezTo>
                  <a:pt x="953711" y="3843098"/>
                  <a:pt x="925095" y="3826441"/>
                  <a:pt x="891781" y="3817044"/>
                </a:cubicBezTo>
                <a:cubicBezTo>
                  <a:pt x="858466" y="3807648"/>
                  <a:pt x="819600" y="3802950"/>
                  <a:pt x="775181" y="3802950"/>
                </a:cubicBezTo>
                <a:cubicBezTo>
                  <a:pt x="725636" y="3802950"/>
                  <a:pt x="671821" y="3808929"/>
                  <a:pt x="613735" y="3820888"/>
                </a:cubicBezTo>
                <a:cubicBezTo>
                  <a:pt x="555648" y="3832847"/>
                  <a:pt x="496281" y="3848650"/>
                  <a:pt x="435632" y="3868297"/>
                </a:cubicBezTo>
                <a:cubicBezTo>
                  <a:pt x="374983" y="3887944"/>
                  <a:pt x="313907" y="3910153"/>
                  <a:pt x="252403" y="3934925"/>
                </a:cubicBezTo>
                <a:cubicBezTo>
                  <a:pt x="190900" y="3959698"/>
                  <a:pt x="131105" y="3984897"/>
                  <a:pt x="73019" y="4010523"/>
                </a:cubicBezTo>
                <a:lnTo>
                  <a:pt x="0" y="4046680"/>
                </a:lnTo>
                <a:lnTo>
                  <a:pt x="0" y="3978798"/>
                </a:lnTo>
                <a:close/>
                <a:moveTo>
                  <a:pt x="7177748" y="317767"/>
                </a:moveTo>
                <a:lnTo>
                  <a:pt x="7326381" y="317767"/>
                </a:lnTo>
                <a:lnTo>
                  <a:pt x="6939423" y="1875849"/>
                </a:lnTo>
                <a:lnTo>
                  <a:pt x="5009759" y="3292985"/>
                </a:lnTo>
                <a:lnTo>
                  <a:pt x="4156402" y="3292985"/>
                </a:lnTo>
                <a:lnTo>
                  <a:pt x="4238406" y="2731768"/>
                </a:lnTo>
                <a:lnTo>
                  <a:pt x="4902129" y="1988604"/>
                </a:lnTo>
                <a:close/>
                <a:moveTo>
                  <a:pt x="2727908" y="289578"/>
                </a:moveTo>
                <a:cubicBezTo>
                  <a:pt x="2857749" y="289578"/>
                  <a:pt x="2979901" y="303673"/>
                  <a:pt x="3094365" y="331862"/>
                </a:cubicBezTo>
                <a:cubicBezTo>
                  <a:pt x="3208829" y="360051"/>
                  <a:pt x="3311335" y="404042"/>
                  <a:pt x="3401881" y="463837"/>
                </a:cubicBezTo>
                <a:cubicBezTo>
                  <a:pt x="3492428" y="523632"/>
                  <a:pt x="3568879" y="600511"/>
                  <a:pt x="3631237" y="694474"/>
                </a:cubicBezTo>
                <a:cubicBezTo>
                  <a:pt x="3693594" y="788437"/>
                  <a:pt x="3737586" y="901193"/>
                  <a:pt x="3763212" y="1032742"/>
                </a:cubicBezTo>
                <a:lnTo>
                  <a:pt x="2461394" y="1988604"/>
                </a:lnTo>
                <a:cubicBezTo>
                  <a:pt x="2463103" y="1986896"/>
                  <a:pt x="2481041" y="1972375"/>
                  <a:pt x="2515210" y="1945040"/>
                </a:cubicBezTo>
                <a:cubicBezTo>
                  <a:pt x="2549378" y="1917705"/>
                  <a:pt x="2588245" y="1883109"/>
                  <a:pt x="2631809" y="1841253"/>
                </a:cubicBezTo>
                <a:cubicBezTo>
                  <a:pt x="2675374" y="1799397"/>
                  <a:pt x="2717231" y="1752843"/>
                  <a:pt x="2757379" y="1701589"/>
                </a:cubicBezTo>
                <a:cubicBezTo>
                  <a:pt x="2797527" y="1650337"/>
                  <a:pt x="2825288" y="1599938"/>
                  <a:pt x="2840664" y="1550394"/>
                </a:cubicBezTo>
                <a:cubicBezTo>
                  <a:pt x="2864582" y="1389802"/>
                  <a:pt x="2862874" y="1266796"/>
                  <a:pt x="2835539" y="1181375"/>
                </a:cubicBezTo>
                <a:cubicBezTo>
                  <a:pt x="2799662" y="1061785"/>
                  <a:pt x="2709116" y="1001991"/>
                  <a:pt x="2563900" y="1001991"/>
                </a:cubicBezTo>
                <a:cubicBezTo>
                  <a:pt x="2469936" y="1001991"/>
                  <a:pt x="2389214" y="1025054"/>
                  <a:pt x="2321731" y="1071182"/>
                </a:cubicBezTo>
                <a:cubicBezTo>
                  <a:pt x="2254248" y="1117309"/>
                  <a:pt x="2196589" y="1175823"/>
                  <a:pt x="2148753" y="1246722"/>
                </a:cubicBezTo>
                <a:cubicBezTo>
                  <a:pt x="2100917" y="1317621"/>
                  <a:pt x="2062051" y="1395355"/>
                  <a:pt x="2032153" y="1479922"/>
                </a:cubicBezTo>
                <a:cubicBezTo>
                  <a:pt x="2002256" y="1564489"/>
                  <a:pt x="1977057" y="1645212"/>
                  <a:pt x="1956555" y="1722091"/>
                </a:cubicBezTo>
                <a:lnTo>
                  <a:pt x="1764358" y="2501131"/>
                </a:lnTo>
                <a:lnTo>
                  <a:pt x="731616" y="3259671"/>
                </a:lnTo>
                <a:cubicBezTo>
                  <a:pt x="729908" y="3252837"/>
                  <a:pt x="729053" y="3240879"/>
                  <a:pt x="729053" y="3223794"/>
                </a:cubicBezTo>
                <a:cubicBezTo>
                  <a:pt x="717095" y="3029034"/>
                  <a:pt x="741867" y="2806085"/>
                  <a:pt x="803370" y="2554947"/>
                </a:cubicBezTo>
                <a:lnTo>
                  <a:pt x="972504" y="1875849"/>
                </a:lnTo>
                <a:cubicBezTo>
                  <a:pt x="1027173" y="1652045"/>
                  <a:pt x="1104479" y="1443190"/>
                  <a:pt x="1204422" y="1249285"/>
                </a:cubicBezTo>
                <a:cubicBezTo>
                  <a:pt x="1304365" y="1055379"/>
                  <a:pt x="1426944" y="887526"/>
                  <a:pt x="1572160" y="745727"/>
                </a:cubicBezTo>
                <a:cubicBezTo>
                  <a:pt x="1717376" y="603928"/>
                  <a:pt x="1886083" y="492453"/>
                  <a:pt x="2078281" y="411303"/>
                </a:cubicBezTo>
                <a:cubicBezTo>
                  <a:pt x="2270478" y="330153"/>
                  <a:pt x="2487021" y="289578"/>
                  <a:pt x="2727908" y="289578"/>
                </a:cubicBezTo>
                <a:close/>
                <a:moveTo>
                  <a:pt x="7364820" y="0"/>
                </a:moveTo>
                <a:lnTo>
                  <a:pt x="5373654" y="1460702"/>
                </a:lnTo>
                <a:lnTo>
                  <a:pt x="6380769" y="325455"/>
                </a:lnTo>
                <a:lnTo>
                  <a:pt x="6380769" y="317767"/>
                </a:lnTo>
                <a:lnTo>
                  <a:pt x="6601155" y="317767"/>
                </a:lnTo>
                <a:cubicBezTo>
                  <a:pt x="6640449" y="316059"/>
                  <a:pt x="6694265" y="308371"/>
                  <a:pt x="6762601" y="294703"/>
                </a:cubicBezTo>
                <a:cubicBezTo>
                  <a:pt x="6830938" y="281036"/>
                  <a:pt x="6900129" y="255410"/>
                  <a:pt x="6970174" y="217824"/>
                </a:cubicBezTo>
                <a:cubicBezTo>
                  <a:pt x="7012885" y="193906"/>
                  <a:pt x="7055596" y="169989"/>
                  <a:pt x="7098306" y="146071"/>
                </a:cubicBezTo>
                <a:cubicBezTo>
                  <a:pt x="7141017" y="122153"/>
                  <a:pt x="7180310" y="100370"/>
                  <a:pt x="7216187" y="80723"/>
                </a:cubicBezTo>
                <a:cubicBezTo>
                  <a:pt x="7252064" y="61077"/>
                  <a:pt x="7283243" y="43992"/>
                  <a:pt x="7309724" y="29471"/>
                </a:cubicBezTo>
                <a:cubicBezTo>
                  <a:pt x="7336204" y="14949"/>
                  <a:pt x="7354570" y="5126"/>
                  <a:pt x="736482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68670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6711052F-3F74-EB56-12D9-FA3D970A0E1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4731658"/>
            <a:ext cx="12192000" cy="2171838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4710015-20E8-2540-FF06-3FE72B437FC1}"/>
              </a:ext>
            </a:extLst>
          </p:cNvPr>
          <p:cNvSpPr/>
          <p:nvPr/>
        </p:nvSpPr>
        <p:spPr>
          <a:xfrm>
            <a:off x="0" y="0"/>
            <a:ext cx="12192000" cy="5793846"/>
          </a:xfrm>
          <a:custGeom>
            <a:avLst/>
            <a:gdLst>
              <a:gd name="connsiteX0" fmla="*/ 723209 w 12192000"/>
              <a:gd name="connsiteY0" fmla="*/ 0 h 5793846"/>
              <a:gd name="connsiteX1" fmla="*/ 10874869 w 12192000"/>
              <a:gd name="connsiteY1" fmla="*/ 0 h 5793846"/>
              <a:gd name="connsiteX2" fmla="*/ 11309939 w 12192000"/>
              <a:gd name="connsiteY2" fmla="*/ 167227 h 5793846"/>
              <a:gd name="connsiteX3" fmla="*/ 11812952 w 12192000"/>
              <a:gd name="connsiteY3" fmla="*/ 401289 h 5793846"/>
              <a:gd name="connsiteX4" fmla="*/ 12192000 w 12192000"/>
              <a:gd name="connsiteY4" fmla="*/ 615660 h 5793846"/>
              <a:gd name="connsiteX5" fmla="*/ 12192000 w 12192000"/>
              <a:gd name="connsiteY5" fmla="*/ 4380038 h 5793846"/>
              <a:gd name="connsiteX6" fmla="*/ 11812952 w 12192000"/>
              <a:gd name="connsiteY6" fmla="*/ 4594409 h 5793846"/>
              <a:gd name="connsiteX7" fmla="*/ 5799039 w 12192000"/>
              <a:gd name="connsiteY7" fmla="*/ 5793846 h 5793846"/>
              <a:gd name="connsiteX8" fmla="*/ 288139 w 12192000"/>
              <a:gd name="connsiteY8" fmla="*/ 4828471 h 5793846"/>
              <a:gd name="connsiteX9" fmla="*/ 0 w 12192000"/>
              <a:gd name="connsiteY9" fmla="*/ 4694395 h 5793846"/>
              <a:gd name="connsiteX10" fmla="*/ 0 w 12192000"/>
              <a:gd name="connsiteY10" fmla="*/ 301304 h 5793846"/>
              <a:gd name="connsiteX11" fmla="*/ 288139 w 12192000"/>
              <a:gd name="connsiteY11" fmla="*/ 167227 h 579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5793846">
                <a:moveTo>
                  <a:pt x="723209" y="0"/>
                </a:moveTo>
                <a:lnTo>
                  <a:pt x="10874869" y="0"/>
                </a:lnTo>
                <a:lnTo>
                  <a:pt x="11309939" y="167227"/>
                </a:lnTo>
                <a:cubicBezTo>
                  <a:pt x="11486235" y="241785"/>
                  <a:pt x="11654123" y="319897"/>
                  <a:pt x="11812952" y="401289"/>
                </a:cubicBezTo>
                <a:lnTo>
                  <a:pt x="12192000" y="615660"/>
                </a:lnTo>
                <a:lnTo>
                  <a:pt x="12192000" y="4380038"/>
                </a:lnTo>
                <a:lnTo>
                  <a:pt x="11812952" y="4594409"/>
                </a:lnTo>
                <a:cubicBezTo>
                  <a:pt x="10383493" y="5326936"/>
                  <a:pt x="8220197" y="5793846"/>
                  <a:pt x="5799039" y="5793846"/>
                </a:cubicBezTo>
                <a:cubicBezTo>
                  <a:pt x="3646899" y="5793846"/>
                  <a:pt x="1698501" y="5424929"/>
                  <a:pt x="288139" y="4828471"/>
                </a:cubicBezTo>
                <a:lnTo>
                  <a:pt x="0" y="4694395"/>
                </a:lnTo>
                <a:lnTo>
                  <a:pt x="0" y="301304"/>
                </a:lnTo>
                <a:lnTo>
                  <a:pt x="288139" y="16722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444FDFB-448E-6FDE-5D0A-42B875D189D0}"/>
              </a:ext>
            </a:extLst>
          </p:cNvPr>
          <p:cNvGrpSpPr/>
          <p:nvPr/>
        </p:nvGrpSpPr>
        <p:grpSpPr>
          <a:xfrm>
            <a:off x="1396868" y="621956"/>
            <a:ext cx="9398264" cy="1892880"/>
            <a:chOff x="2136861" y="930716"/>
            <a:chExt cx="9398264" cy="1892880"/>
          </a:xfrm>
        </p:grpSpPr>
        <p:sp>
          <p:nvSpPr>
            <p:cNvPr id="46" name="Freeform 46"/>
            <p:cNvSpPr/>
            <p:nvPr/>
          </p:nvSpPr>
          <p:spPr>
            <a:xfrm>
              <a:off x="6802707" y="1301577"/>
              <a:ext cx="3905884" cy="1205338"/>
            </a:xfrm>
            <a:custGeom>
              <a:avLst/>
              <a:gdLst>
                <a:gd name="connsiteX0" fmla="*/ 17462 w 3905884"/>
                <a:gd name="connsiteY0" fmla="*/ 141142 h 1205338"/>
                <a:gd name="connsiteX1" fmla="*/ 2297493 w 3905884"/>
                <a:gd name="connsiteY1" fmla="*/ 166161 h 1205338"/>
                <a:gd name="connsiteX2" fmla="*/ 768413 w 3905884"/>
                <a:gd name="connsiteY2" fmla="*/ 930320 h 1205338"/>
                <a:gd name="connsiteX3" fmla="*/ 1618043 w 3905884"/>
                <a:gd name="connsiteY3" fmla="*/ 1187876 h 1205338"/>
                <a:gd name="connsiteX4" fmla="*/ 3134042 w 3905884"/>
                <a:gd name="connsiteY4" fmla="*/ 921938 h 1205338"/>
                <a:gd name="connsiteX5" fmla="*/ 3888422 w 3905884"/>
                <a:gd name="connsiteY5" fmla="*/ 718611 h 120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884" h="1205338">
                  <a:moveTo>
                    <a:pt x="17462" y="141142"/>
                  </a:moveTo>
                  <a:cubicBezTo>
                    <a:pt x="1160716" y="-14940"/>
                    <a:pt x="2178621" y="-40975"/>
                    <a:pt x="2297493" y="166161"/>
                  </a:cubicBezTo>
                  <a:cubicBezTo>
                    <a:pt x="2416492" y="373298"/>
                    <a:pt x="881697" y="760013"/>
                    <a:pt x="768413" y="930320"/>
                  </a:cubicBezTo>
                  <a:cubicBezTo>
                    <a:pt x="655129" y="1100627"/>
                    <a:pt x="1223708" y="1189273"/>
                    <a:pt x="1618043" y="1187876"/>
                  </a:cubicBezTo>
                  <a:cubicBezTo>
                    <a:pt x="2012251" y="1186479"/>
                    <a:pt x="2755709" y="1000170"/>
                    <a:pt x="3134042" y="921938"/>
                  </a:cubicBezTo>
                  <a:cubicBezTo>
                    <a:pt x="3512502" y="843706"/>
                    <a:pt x="3762692" y="752520"/>
                    <a:pt x="3888422" y="718611"/>
                  </a:cubicBezTo>
                </a:path>
              </a:pathLst>
            </a:custGeom>
            <a:ln w="55">
              <a:solidFill>
                <a:srgbClr val="259E3F">
                  <a:alpha val="100000"/>
                </a:srgb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17" panose="020B0200000000000000" pitchFamily="34" charset="-122"/>
                <a:ea typeface="+mn-ea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9FC2655-5361-563A-CDC3-7A2E15F53AF1}"/>
                </a:ext>
              </a:extLst>
            </p:cNvPr>
            <p:cNvSpPr txBox="1"/>
            <p:nvPr/>
          </p:nvSpPr>
          <p:spPr>
            <a:xfrm>
              <a:off x="2136861" y="1810472"/>
              <a:ext cx="9398264" cy="1013124"/>
            </a:xfrm>
            <a:prstGeom prst="rect">
              <a:avLst/>
            </a:prstGeom>
            <a:noFill/>
            <a:effectLst/>
          </p:spPr>
          <p:txBody>
            <a:bodyPr wrap="none" lIns="91211" tIns="45606" rIns="91211" bIns="45606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985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232227"/>
                      </a:gs>
                      <a:gs pos="92000">
                        <a:prstClr val="black">
                          <a:lumMod val="95000"/>
                          <a:lumOff val="5000"/>
                        </a:prst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一次体验山野的美好与浪漫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82E4791-3FD6-EBB3-6AA6-12F6D7E2C4BB}"/>
                </a:ext>
              </a:extLst>
            </p:cNvPr>
            <p:cNvSpPr txBox="1"/>
            <p:nvPr/>
          </p:nvSpPr>
          <p:spPr>
            <a:xfrm>
              <a:off x="4837188" y="930716"/>
              <a:ext cx="3997607" cy="1000229"/>
            </a:xfrm>
            <a:prstGeom prst="rect">
              <a:avLst/>
            </a:prstGeom>
            <a:noFill/>
            <a:effectLst/>
          </p:spPr>
          <p:txBody>
            <a:bodyPr wrap="none" lIns="78441" tIns="39221" rIns="78441" bIns="39221">
              <a:spAutoFit/>
            </a:bodyPr>
            <a:lstStyle>
              <a:defPPr>
                <a:defRPr lang="zh-CN"/>
              </a:defPPr>
              <a:lvl1pPr>
                <a:defRPr sz="6300">
                  <a:gradFill>
                    <a:gsLst>
                      <a:gs pos="0">
                        <a:srgbClr val="AC321A"/>
                      </a:gs>
                      <a:gs pos="100000">
                        <a:srgbClr val="822614"/>
                      </a:gs>
                    </a:gsLst>
                    <a:lin ang="2700000" scaled="1"/>
                  </a:gradFill>
                  <a:latin typeface="梦源黑体 CN W27" panose="020B0200000000000000" pitchFamily="34" charset="-122"/>
                  <a:ea typeface="梦源黑体 CN W27" panose="020B0200000000000000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985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>
                          <a:lumMod val="92000"/>
                          <a:lumOff val="8000"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城市野趣会</a:t>
              </a: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942C5AC-4F72-A1CA-7A23-2EC33B8EDA9E}"/>
              </a:ext>
            </a:extLst>
          </p:cNvPr>
          <p:cNvSpPr/>
          <p:nvPr/>
        </p:nvSpPr>
        <p:spPr>
          <a:xfrm>
            <a:off x="-7408" y="2607008"/>
            <a:ext cx="12198350" cy="428740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EDF5F32-4E46-5BBC-E0A0-1125FBE60FD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" y="4492710"/>
            <a:ext cx="3234319" cy="2365290"/>
          </a:xfrm>
          <a:custGeom>
            <a:avLst/>
            <a:gdLst>
              <a:gd name="connsiteX0" fmla="*/ 3234319 w 3234319"/>
              <a:gd name="connsiteY0" fmla="*/ 0 h 2365290"/>
              <a:gd name="connsiteX1" fmla="*/ 0 w 3234319"/>
              <a:gd name="connsiteY1" fmla="*/ 0 h 2365290"/>
              <a:gd name="connsiteX2" fmla="*/ 0 w 3234319"/>
              <a:gd name="connsiteY2" fmla="*/ 2365290 h 2365290"/>
              <a:gd name="connsiteX3" fmla="*/ 3234319 w 3234319"/>
              <a:gd name="connsiteY3" fmla="*/ 2365290 h 236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4319" h="2365290">
                <a:moveTo>
                  <a:pt x="3234319" y="0"/>
                </a:moveTo>
                <a:lnTo>
                  <a:pt x="0" y="0"/>
                </a:lnTo>
                <a:lnTo>
                  <a:pt x="0" y="2365290"/>
                </a:lnTo>
                <a:lnTo>
                  <a:pt x="3234319" y="236529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B3340BC-6604-D2FA-E3FC-BB9387D5D28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06576" y="4394052"/>
            <a:ext cx="3485425" cy="2463948"/>
          </a:xfrm>
          <a:custGeom>
            <a:avLst/>
            <a:gdLst>
              <a:gd name="connsiteX0" fmla="*/ 0 w 3485425"/>
              <a:gd name="connsiteY0" fmla="*/ 0 h 2463948"/>
              <a:gd name="connsiteX1" fmla="*/ 3485425 w 3485425"/>
              <a:gd name="connsiteY1" fmla="*/ 0 h 2463948"/>
              <a:gd name="connsiteX2" fmla="*/ 3485425 w 3485425"/>
              <a:gd name="connsiteY2" fmla="*/ 2463948 h 2463948"/>
              <a:gd name="connsiteX3" fmla="*/ 0 w 3485425"/>
              <a:gd name="connsiteY3" fmla="*/ 2463948 h 246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5425" h="2463948">
                <a:moveTo>
                  <a:pt x="0" y="0"/>
                </a:moveTo>
                <a:lnTo>
                  <a:pt x="3485425" y="0"/>
                </a:lnTo>
                <a:lnTo>
                  <a:pt x="3485425" y="2463948"/>
                </a:lnTo>
                <a:lnTo>
                  <a:pt x="0" y="2463948"/>
                </a:lnTo>
                <a:close/>
              </a:path>
            </a:pathLst>
          </a:custGeom>
        </p:spPr>
      </p:pic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0B28A16F-4E11-9F95-2D36-533B1E16C39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34162" y="3457687"/>
            <a:ext cx="1801853" cy="2608237"/>
          </a:xfrm>
          <a:prstGeom prst="roundRect">
            <a:avLst>
              <a:gd name="adj" fmla="val 0"/>
            </a:avLst>
          </a:prstGeom>
          <a:gradFill>
            <a:gsLst>
              <a:gs pos="6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3335">
            <a:gradFill>
              <a:gsLst>
                <a:gs pos="0">
                  <a:schemeClr val="accent2">
                    <a:lumMod val="92000"/>
                    <a:lumOff val="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outerShdw blurRad="360045" sx="94000" sy="94000" algn="ctr" rotWithShape="0">
              <a:srgbClr val="825D37">
                <a:alpha val="2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12" tIns="48006" rIns="96012" bIns="4800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B4283F44-D065-5829-764D-4209D389EF6C}"/>
              </a:ext>
            </a:extLst>
          </p:cNvPr>
          <p:cNvSpPr txBox="1"/>
          <p:nvPr/>
        </p:nvSpPr>
        <p:spPr>
          <a:xfrm>
            <a:off x="1234162" y="2772236"/>
            <a:ext cx="1822672" cy="5558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2700000" scaled="1"/>
            <a:tileRect/>
          </a:gradFill>
          <a:effectLst/>
        </p:spPr>
        <p:txBody>
          <a:bodyPr wrap="square" lIns="326441" tIns="163220" rIns="326441" bIns="1632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7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    围炉冰茶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2735468F-5E60-3904-20DF-CF1E128F8F6B}"/>
              </a:ext>
            </a:extLst>
          </p:cNvPr>
          <p:cNvSpPr/>
          <p:nvPr/>
        </p:nvSpPr>
        <p:spPr>
          <a:xfrm>
            <a:off x="1288703" y="3510923"/>
            <a:ext cx="1688500" cy="2087091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87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79" name="图片 78" descr="黑暗中的灯光&#10;&#10;低可信度描述已自动生成">
            <a:extLst>
              <a:ext uri="{FF2B5EF4-FFF2-40B4-BE49-F238E27FC236}">
                <a16:creationId xmlns:a16="http://schemas.microsoft.com/office/drawing/2014/main" id="{D8DB33FE-CFA3-5198-D063-E9E243E10B9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633" y="4752981"/>
            <a:ext cx="1780385" cy="619041"/>
          </a:xfrm>
          <a:prstGeom prst="rect">
            <a:avLst/>
          </a:prstGeom>
        </p:spPr>
      </p:pic>
      <p:sp>
        <p:nvSpPr>
          <p:cNvPr id="80" name="椭圆 79">
            <a:extLst>
              <a:ext uri="{FF2B5EF4-FFF2-40B4-BE49-F238E27FC236}">
                <a16:creationId xmlns:a16="http://schemas.microsoft.com/office/drawing/2014/main" id="{2D1F2578-06C1-E618-2B13-220FCF5A8873}"/>
              </a:ext>
            </a:extLst>
          </p:cNvPr>
          <p:cNvSpPr/>
          <p:nvPr/>
        </p:nvSpPr>
        <p:spPr>
          <a:xfrm>
            <a:off x="1179556" y="5378096"/>
            <a:ext cx="108101" cy="108101"/>
          </a:xfrm>
          <a:prstGeom prst="ellipse">
            <a:avLst/>
          </a:prstGeom>
          <a:gradFill>
            <a:gsLst>
              <a:gs pos="0">
                <a:schemeClr val="accent2">
                  <a:lumMod val="95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3335"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12" tIns="48006" rIns="96012" bIns="4800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81" name="TextBox 134">
            <a:extLst>
              <a:ext uri="{FF2B5EF4-FFF2-40B4-BE49-F238E27FC236}">
                <a16:creationId xmlns:a16="http://schemas.microsoft.com/office/drawing/2014/main" id="{9A42B176-FEC7-3F37-D0C1-FB8B29D25A50}"/>
              </a:ext>
            </a:extLst>
          </p:cNvPr>
          <p:cNvSpPr txBox="1"/>
          <p:nvPr/>
        </p:nvSpPr>
        <p:spPr>
          <a:xfrm>
            <a:off x="1361107" y="3831101"/>
            <a:ext cx="1704314" cy="68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254482">
              <a:lnSpc>
                <a:spcPct val="100000"/>
              </a:lnSpc>
            </a:pPr>
            <a:r>
              <a:rPr lang="zh-CN" altLang="en-US" spc="65" dirty="0">
                <a:latin typeface="+mn-ea"/>
              </a:rPr>
              <a:t>#网</a:t>
            </a:r>
            <a:r>
              <a:rPr lang="zh-CN" altLang="en-US" spc="55" dirty="0">
                <a:latin typeface="+mn-ea"/>
              </a:rPr>
              <a:t>红话题</a:t>
            </a:r>
          </a:p>
          <a:p>
            <a:pPr>
              <a:lnSpc>
                <a:spcPts val="1000"/>
              </a:lnSpc>
            </a:pPr>
            <a:endParaRPr lang="en-US" sz="1600" dirty="0">
              <a:latin typeface="+mn-ea"/>
            </a:endParaRPr>
          </a:p>
          <a:p>
            <a:pPr marL="0">
              <a:lnSpc>
                <a:spcPct val="100000"/>
              </a:lnSpc>
            </a:pPr>
            <a:r>
              <a:rPr lang="zh-CN" altLang="en-US" spc="50" dirty="0">
                <a:latin typeface="+mn-ea"/>
              </a:rPr>
              <a:t>#新中</a:t>
            </a:r>
            <a:r>
              <a:rPr lang="zh-CN" altLang="en-US" spc="40" dirty="0">
                <a:latin typeface="+mn-ea"/>
              </a:rPr>
              <a:t>式下午茶</a:t>
            </a: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5A645DC4-7E76-6916-88D5-6645DF00C7F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99468" y="3457687"/>
            <a:ext cx="1801853" cy="2608237"/>
          </a:xfrm>
          <a:prstGeom prst="roundRect">
            <a:avLst>
              <a:gd name="adj" fmla="val 0"/>
            </a:avLst>
          </a:prstGeom>
          <a:gradFill>
            <a:gsLst>
              <a:gs pos="6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3335">
            <a:gradFill>
              <a:gsLst>
                <a:gs pos="0">
                  <a:schemeClr val="accent2">
                    <a:lumMod val="92000"/>
                    <a:lumOff val="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outerShdw blurRad="360045" sx="94000" sy="94000" algn="ctr" rotWithShape="0">
              <a:srgbClr val="825D37">
                <a:alpha val="2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12" tIns="48006" rIns="96012" bIns="4800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E6A22439-704D-85B7-16C5-388512F553EA}"/>
              </a:ext>
            </a:extLst>
          </p:cNvPr>
          <p:cNvSpPr txBox="1"/>
          <p:nvPr/>
        </p:nvSpPr>
        <p:spPr>
          <a:xfrm>
            <a:off x="3799468" y="2772236"/>
            <a:ext cx="1822672" cy="5558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2700000" scaled="1"/>
            <a:tileRect/>
          </a:gradFill>
          <a:effectLst/>
        </p:spPr>
        <p:txBody>
          <a:bodyPr wrap="square" lIns="326441" tIns="163220" rIns="326441" bIns="1632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7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    拍照打卡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B6E46511-3750-AA43-D8C9-31E73659EA8F}"/>
              </a:ext>
            </a:extLst>
          </p:cNvPr>
          <p:cNvSpPr/>
          <p:nvPr/>
        </p:nvSpPr>
        <p:spPr>
          <a:xfrm>
            <a:off x="3854009" y="3510923"/>
            <a:ext cx="1688500" cy="2087091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87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72" name="图片 71" descr="黑暗中的灯光&#10;&#10;低可信度描述已自动生成">
            <a:extLst>
              <a:ext uri="{FF2B5EF4-FFF2-40B4-BE49-F238E27FC236}">
                <a16:creationId xmlns:a16="http://schemas.microsoft.com/office/drawing/2014/main" id="{4EBFAD6A-E5B5-FA5E-95D0-20B3BF25910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8939" y="4752981"/>
            <a:ext cx="1780385" cy="619041"/>
          </a:xfrm>
          <a:prstGeom prst="rect">
            <a:avLst/>
          </a:prstGeom>
        </p:spPr>
      </p:pic>
      <p:sp>
        <p:nvSpPr>
          <p:cNvPr id="73" name="椭圆 72">
            <a:extLst>
              <a:ext uri="{FF2B5EF4-FFF2-40B4-BE49-F238E27FC236}">
                <a16:creationId xmlns:a16="http://schemas.microsoft.com/office/drawing/2014/main" id="{AA369CD4-CE71-888C-21F3-32AB1E0B6D8B}"/>
              </a:ext>
            </a:extLst>
          </p:cNvPr>
          <p:cNvSpPr/>
          <p:nvPr/>
        </p:nvSpPr>
        <p:spPr>
          <a:xfrm>
            <a:off x="3744862" y="5378096"/>
            <a:ext cx="108101" cy="108101"/>
          </a:xfrm>
          <a:prstGeom prst="ellipse">
            <a:avLst/>
          </a:prstGeom>
          <a:gradFill>
            <a:gsLst>
              <a:gs pos="0">
                <a:schemeClr val="accent2">
                  <a:lumMod val="95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3335"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12" tIns="48006" rIns="96012" bIns="4800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74" name="TextBox 134">
            <a:extLst>
              <a:ext uri="{FF2B5EF4-FFF2-40B4-BE49-F238E27FC236}">
                <a16:creationId xmlns:a16="http://schemas.microsoft.com/office/drawing/2014/main" id="{BEFC5AFC-F177-4C1B-7246-7A49A52BDF9E}"/>
              </a:ext>
            </a:extLst>
          </p:cNvPr>
          <p:cNvSpPr txBox="1"/>
          <p:nvPr/>
        </p:nvSpPr>
        <p:spPr>
          <a:xfrm>
            <a:off x="3926413" y="3831101"/>
            <a:ext cx="1704314" cy="68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254482">
              <a:lnSpc>
                <a:spcPct val="100000"/>
              </a:lnSpc>
            </a:pPr>
            <a:r>
              <a:rPr lang="en-US" altLang="zh-CN" spc="65" dirty="0">
                <a:latin typeface="+mn-ea"/>
              </a:rPr>
              <a:t>#</a:t>
            </a:r>
            <a:r>
              <a:rPr lang="zh-CN" altLang="en-US" spc="65" dirty="0">
                <a:latin typeface="+mn-ea"/>
              </a:rPr>
              <a:t>氛围布置</a:t>
            </a:r>
          </a:p>
          <a:p>
            <a:pPr>
              <a:lnSpc>
                <a:spcPts val="1000"/>
              </a:lnSpc>
            </a:pPr>
            <a:endParaRPr lang="en-US" sz="1600" dirty="0">
              <a:latin typeface="+mn-ea"/>
            </a:endParaRPr>
          </a:p>
          <a:p>
            <a:pPr marL="0">
              <a:lnSpc>
                <a:spcPct val="100000"/>
              </a:lnSpc>
            </a:pPr>
            <a:r>
              <a:rPr lang="en-US" altLang="zh-CN" spc="50" dirty="0">
                <a:latin typeface="+mn-ea"/>
              </a:rPr>
              <a:t>#</a:t>
            </a:r>
            <a:r>
              <a:rPr lang="zh-CN" altLang="en-US" spc="50" dirty="0">
                <a:latin typeface="+mn-ea"/>
              </a:rPr>
              <a:t>收割文艺青年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20B9B84E-CEA9-CD6A-689E-DD0FABFEE7E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64774" y="3457687"/>
            <a:ext cx="1801853" cy="2608237"/>
          </a:xfrm>
          <a:prstGeom prst="roundRect">
            <a:avLst>
              <a:gd name="adj" fmla="val 0"/>
            </a:avLst>
          </a:prstGeom>
          <a:gradFill>
            <a:gsLst>
              <a:gs pos="6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3335">
            <a:gradFill>
              <a:gsLst>
                <a:gs pos="0">
                  <a:schemeClr val="accent2">
                    <a:lumMod val="92000"/>
                    <a:lumOff val="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outerShdw blurRad="360045" sx="94000" sy="94000" algn="ctr" rotWithShape="0">
              <a:srgbClr val="825D37">
                <a:alpha val="2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12" tIns="48006" rIns="96012" bIns="4800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07BDFB4-6B7A-1633-170C-0C2F48A40A2F}"/>
              </a:ext>
            </a:extLst>
          </p:cNvPr>
          <p:cNvSpPr txBox="1"/>
          <p:nvPr/>
        </p:nvSpPr>
        <p:spPr>
          <a:xfrm>
            <a:off x="6364774" y="2772236"/>
            <a:ext cx="1822672" cy="5558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2700000" scaled="1"/>
            <a:tileRect/>
          </a:gradFill>
          <a:effectLst/>
        </p:spPr>
        <p:txBody>
          <a:bodyPr wrap="square" lIns="326441" tIns="163220" rIns="326441" bIns="1632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7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    轻食甜点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379A4F99-6006-9590-03AB-A05DBA2C5ED7}"/>
              </a:ext>
            </a:extLst>
          </p:cNvPr>
          <p:cNvSpPr/>
          <p:nvPr/>
        </p:nvSpPr>
        <p:spPr>
          <a:xfrm>
            <a:off x="6419315" y="3510923"/>
            <a:ext cx="1688500" cy="2087091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87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65" name="图片 64" descr="黑暗中的灯光&#10;&#10;低可信度描述已自动生成">
            <a:extLst>
              <a:ext uri="{FF2B5EF4-FFF2-40B4-BE49-F238E27FC236}">
                <a16:creationId xmlns:a16="http://schemas.microsoft.com/office/drawing/2014/main" id="{38565538-D88B-F26D-B21D-553E9A281C5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4245" y="4752981"/>
            <a:ext cx="1780385" cy="619041"/>
          </a:xfrm>
          <a:prstGeom prst="rect">
            <a:avLst/>
          </a:prstGeom>
        </p:spPr>
      </p:pic>
      <p:sp>
        <p:nvSpPr>
          <p:cNvPr id="66" name="椭圆 65">
            <a:extLst>
              <a:ext uri="{FF2B5EF4-FFF2-40B4-BE49-F238E27FC236}">
                <a16:creationId xmlns:a16="http://schemas.microsoft.com/office/drawing/2014/main" id="{D0DD54EE-76A2-7BAA-E799-BD6E62D1EA38}"/>
              </a:ext>
            </a:extLst>
          </p:cNvPr>
          <p:cNvSpPr/>
          <p:nvPr/>
        </p:nvSpPr>
        <p:spPr>
          <a:xfrm>
            <a:off x="6310168" y="5378096"/>
            <a:ext cx="108101" cy="108101"/>
          </a:xfrm>
          <a:prstGeom prst="ellipse">
            <a:avLst/>
          </a:prstGeom>
          <a:gradFill>
            <a:gsLst>
              <a:gs pos="0">
                <a:schemeClr val="accent2">
                  <a:lumMod val="95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3335"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12" tIns="48006" rIns="96012" bIns="4800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67" name="TextBox 134">
            <a:extLst>
              <a:ext uri="{FF2B5EF4-FFF2-40B4-BE49-F238E27FC236}">
                <a16:creationId xmlns:a16="http://schemas.microsoft.com/office/drawing/2014/main" id="{D9C5814E-FA20-28B2-1C9D-A2AC263BD178}"/>
              </a:ext>
            </a:extLst>
          </p:cNvPr>
          <p:cNvSpPr txBox="1"/>
          <p:nvPr/>
        </p:nvSpPr>
        <p:spPr>
          <a:xfrm>
            <a:off x="6475905" y="4069861"/>
            <a:ext cx="1704314" cy="4052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000"/>
              </a:lnSpc>
            </a:pPr>
            <a:endParaRPr lang="en-US" sz="1600" dirty="0">
              <a:latin typeface="+mn-ea"/>
            </a:endParaRPr>
          </a:p>
          <a:p>
            <a:pPr marL="0">
              <a:lnSpc>
                <a:spcPct val="100000"/>
              </a:lnSpc>
            </a:pPr>
            <a:r>
              <a:rPr lang="en-US" altLang="zh-CN" spc="50" dirty="0">
                <a:latin typeface="+mn-ea"/>
              </a:rPr>
              <a:t>#</a:t>
            </a:r>
            <a:r>
              <a:rPr lang="zh-CN" altLang="en-US" spc="50" dirty="0">
                <a:latin typeface="+mn-ea"/>
              </a:rPr>
              <a:t>给生活一点甜</a:t>
            </a:r>
            <a:endParaRPr lang="zh-CN" altLang="en-US" spc="40" dirty="0">
              <a:latin typeface="+mn-ea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17E842B-8D50-0536-28EF-929426CF87C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930080" y="3457687"/>
            <a:ext cx="1801853" cy="2608237"/>
          </a:xfrm>
          <a:prstGeom prst="roundRect">
            <a:avLst>
              <a:gd name="adj" fmla="val 0"/>
            </a:avLst>
          </a:prstGeom>
          <a:gradFill>
            <a:gsLst>
              <a:gs pos="6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3335">
            <a:gradFill>
              <a:gsLst>
                <a:gs pos="0">
                  <a:schemeClr val="accent2">
                    <a:lumMod val="92000"/>
                    <a:lumOff val="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outerShdw blurRad="360045" sx="94000" sy="94000" algn="ctr" rotWithShape="0">
              <a:srgbClr val="825D37">
                <a:alpha val="2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12" tIns="48006" rIns="96012" bIns="4800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3095B37-0CEE-1965-C798-B91569BD7611}"/>
              </a:ext>
            </a:extLst>
          </p:cNvPr>
          <p:cNvSpPr txBox="1"/>
          <p:nvPr/>
        </p:nvSpPr>
        <p:spPr>
          <a:xfrm>
            <a:off x="8930080" y="2772236"/>
            <a:ext cx="1822672" cy="5558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2700000" scaled="1"/>
            <a:tileRect/>
          </a:gradFill>
          <a:effectLst/>
        </p:spPr>
        <p:txBody>
          <a:bodyPr wrap="square" lIns="326441" tIns="163220" rIns="326441" bIns="1632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7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    游艺手作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56E0F5C7-9E34-5BAF-4241-B4A502485340}"/>
              </a:ext>
            </a:extLst>
          </p:cNvPr>
          <p:cNvSpPr/>
          <p:nvPr/>
        </p:nvSpPr>
        <p:spPr>
          <a:xfrm>
            <a:off x="8984621" y="3510923"/>
            <a:ext cx="1688500" cy="2087091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87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58" name="图片 57" descr="黑暗中的灯光&#10;&#10;低可信度描述已自动生成">
            <a:extLst>
              <a:ext uri="{FF2B5EF4-FFF2-40B4-BE49-F238E27FC236}">
                <a16:creationId xmlns:a16="http://schemas.microsoft.com/office/drawing/2014/main" id="{B0A7DC35-A585-18A3-E09D-CAD6374F632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9551" y="4752981"/>
            <a:ext cx="1780385" cy="619041"/>
          </a:xfrm>
          <a:prstGeom prst="rect">
            <a:avLst/>
          </a:prstGeom>
        </p:spPr>
      </p:pic>
      <p:sp>
        <p:nvSpPr>
          <p:cNvPr id="59" name="椭圆 58">
            <a:extLst>
              <a:ext uri="{FF2B5EF4-FFF2-40B4-BE49-F238E27FC236}">
                <a16:creationId xmlns:a16="http://schemas.microsoft.com/office/drawing/2014/main" id="{D7C12C88-FAA7-1BC1-8634-AD777071D3B7}"/>
              </a:ext>
            </a:extLst>
          </p:cNvPr>
          <p:cNvSpPr/>
          <p:nvPr/>
        </p:nvSpPr>
        <p:spPr>
          <a:xfrm>
            <a:off x="8875474" y="5378096"/>
            <a:ext cx="108101" cy="108101"/>
          </a:xfrm>
          <a:prstGeom prst="ellipse">
            <a:avLst/>
          </a:prstGeom>
          <a:gradFill>
            <a:gsLst>
              <a:gs pos="0">
                <a:schemeClr val="accent2">
                  <a:lumMod val="95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3335"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12" tIns="48006" rIns="96012" bIns="4800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9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60" name="TextBox 134">
            <a:extLst>
              <a:ext uri="{FF2B5EF4-FFF2-40B4-BE49-F238E27FC236}">
                <a16:creationId xmlns:a16="http://schemas.microsoft.com/office/drawing/2014/main" id="{148A1B9B-CB69-5D1E-81D5-05141BA32569}"/>
              </a:ext>
            </a:extLst>
          </p:cNvPr>
          <p:cNvSpPr txBox="1"/>
          <p:nvPr/>
        </p:nvSpPr>
        <p:spPr>
          <a:xfrm>
            <a:off x="9057025" y="3831101"/>
            <a:ext cx="1704314" cy="68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254482">
              <a:lnSpc>
                <a:spcPct val="100000"/>
              </a:lnSpc>
            </a:pPr>
            <a:r>
              <a:rPr lang="en-US" altLang="zh-CN" spc="65" dirty="0">
                <a:latin typeface="+mn-ea"/>
              </a:rPr>
              <a:t>#</a:t>
            </a:r>
            <a:r>
              <a:rPr lang="zh-CN" altLang="en-US" spc="65" dirty="0">
                <a:latin typeface="+mn-ea"/>
              </a:rPr>
              <a:t>热门手工</a:t>
            </a:r>
          </a:p>
          <a:p>
            <a:pPr>
              <a:lnSpc>
                <a:spcPts val="1000"/>
              </a:lnSpc>
            </a:pPr>
            <a:endParaRPr lang="en-US" sz="1600" dirty="0">
              <a:latin typeface="+mn-ea"/>
            </a:endParaRPr>
          </a:p>
          <a:p>
            <a:pPr marL="0">
              <a:lnSpc>
                <a:spcPct val="100000"/>
              </a:lnSpc>
            </a:pPr>
            <a:r>
              <a:rPr lang="en-US" altLang="zh-CN" spc="50" dirty="0">
                <a:latin typeface="+mn-ea"/>
              </a:rPr>
              <a:t>#</a:t>
            </a:r>
            <a:r>
              <a:rPr lang="zh-CN" altLang="en-US" spc="50" dirty="0">
                <a:latin typeface="+mn-ea"/>
              </a:rPr>
              <a:t>亲子游乐体验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5F6CD5D-0733-F6E6-24F1-11E10C379828}"/>
              </a:ext>
            </a:extLst>
          </p:cNvPr>
          <p:cNvSpPr txBox="1"/>
          <p:nvPr/>
        </p:nvSpPr>
        <p:spPr>
          <a:xfrm>
            <a:off x="6276556" y="3797978"/>
            <a:ext cx="177741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indent="254482">
              <a:lnSpc>
                <a:spcPct val="100000"/>
              </a:lnSpc>
            </a:pPr>
            <a:r>
              <a:rPr lang="en-US" altLang="zh-CN" spc="65" dirty="0">
                <a:latin typeface="+mn-ea"/>
              </a:rPr>
              <a:t>#</a:t>
            </a:r>
            <a:r>
              <a:rPr lang="zh-CN" altLang="en-US" spc="65" dirty="0">
                <a:latin typeface="+mn-ea"/>
              </a:rPr>
              <a:t>狂吃两不误</a:t>
            </a:r>
          </a:p>
        </p:txBody>
      </p:sp>
    </p:spTree>
    <p:extLst>
      <p:ext uri="{BB962C8B-B14F-4D97-AF65-F5344CB8AC3E}">
        <p14:creationId xmlns:p14="http://schemas.microsoft.com/office/powerpoint/2010/main" val="36880599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城市野趣会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9187A8-5C38-D7E6-3DD7-AA42C867917D}"/>
              </a:ext>
            </a:extLst>
          </p:cNvPr>
          <p:cNvSpPr txBox="1"/>
          <p:nvPr/>
        </p:nvSpPr>
        <p:spPr>
          <a:xfrm>
            <a:off x="463550" y="1414849"/>
            <a:ext cx="141320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>
              <a:lnSpc>
                <a:spcPct val="99583"/>
              </a:lnSpc>
            </a:pPr>
            <a:r>
              <a:rPr lang="zh-CN" altLang="en-US" sz="2400" spc="-5" dirty="0">
                <a:solidFill>
                  <a:schemeClr val="accent2"/>
                </a:solidFill>
                <a:latin typeface="+mj-ea"/>
                <a:ea typeface="+mj-ea"/>
              </a:rPr>
              <a:t>围炉冰茶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361949" y="1876514"/>
            <a:ext cx="6123214" cy="43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algn="just" hangingPunct="0">
              <a:lnSpc>
                <a:spcPct val="139166"/>
              </a:lnSpc>
            </a:pPr>
            <a:r>
              <a:rPr lang="zh-CN" altLang="en-US" sz="1800" spc="-10" dirty="0">
                <a:latin typeface="+mn-ea"/>
              </a:rPr>
              <a:t>约上三两好友，来这里谈天说地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B9F99E1-4742-7C95-7836-E9277D6C30AB}"/>
              </a:ext>
            </a:extLst>
          </p:cNvPr>
          <p:cNvSpPr/>
          <p:nvPr/>
        </p:nvSpPr>
        <p:spPr>
          <a:xfrm>
            <a:off x="6947920" y="-16626"/>
            <a:ext cx="5244081" cy="6858000"/>
          </a:xfrm>
          <a:custGeom>
            <a:avLst/>
            <a:gdLst>
              <a:gd name="connsiteX0" fmla="*/ 0 w 5244081"/>
              <a:gd name="connsiteY0" fmla="*/ 0 h 6858000"/>
              <a:gd name="connsiteX1" fmla="*/ 5244081 w 5244081"/>
              <a:gd name="connsiteY1" fmla="*/ 0 h 6858000"/>
              <a:gd name="connsiteX2" fmla="*/ 5244081 w 5244081"/>
              <a:gd name="connsiteY2" fmla="*/ 6858000 h 6858000"/>
              <a:gd name="connsiteX3" fmla="*/ 0 w 52440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081" h="6858000">
                <a:moveTo>
                  <a:pt x="0" y="0"/>
                </a:moveTo>
                <a:lnTo>
                  <a:pt x="5244081" y="0"/>
                </a:lnTo>
                <a:lnTo>
                  <a:pt x="5244081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6" name="Picture 90">
            <a:extLst>
              <a:ext uri="{FF2B5EF4-FFF2-40B4-BE49-F238E27FC236}">
                <a16:creationId xmlns:a16="http://schemas.microsoft.com/office/drawing/2014/main" id="{72658BD9-3231-D711-6DAB-3ED07BBDB06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080250" y="1572"/>
            <a:ext cx="5118100" cy="684850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0035B52-9325-2F40-6AF5-883568E9D79B}"/>
              </a:ext>
            </a:extLst>
          </p:cNvPr>
          <p:cNvSpPr txBox="1"/>
          <p:nvPr/>
        </p:nvSpPr>
        <p:spPr>
          <a:xfrm>
            <a:off x="380529" y="2774389"/>
            <a:ext cx="3974165" cy="15134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indent="129540">
              <a:lnSpc>
                <a:spcPct val="100000"/>
              </a:lnSpc>
            </a:pPr>
            <a:r>
              <a:rPr lang="zh-CN" altLang="en-US" spc="-10" dirty="0">
                <a:latin typeface="+mn-ea"/>
              </a:rPr>
              <a:t>慢生活方式</a:t>
            </a:r>
            <a:r>
              <a:rPr lang="zh-CN" altLang="en-US" dirty="0">
                <a:latin typeface="+mn-ea"/>
              </a:rPr>
              <a:t>的围炉冰茶</a:t>
            </a:r>
          </a:p>
          <a:p>
            <a:pPr marL="129540" hangingPunct="0">
              <a:lnSpc>
                <a:spcPct val="138333"/>
              </a:lnSpc>
              <a:spcBef>
                <a:spcPts val="395"/>
              </a:spcBef>
            </a:pPr>
            <a:r>
              <a:rPr lang="zh-CN" altLang="en-US" spc="-10" dirty="0">
                <a:latin typeface="+mn-ea"/>
              </a:rPr>
              <a:t>在快节奏的城市</a:t>
            </a:r>
            <a:r>
              <a:rPr lang="zh-CN" altLang="en-US" spc="-5" dirty="0">
                <a:latin typeface="+mn-ea"/>
              </a:rPr>
              <a:t>氛围当中相辅相成</a:t>
            </a:r>
            <a:br>
              <a:rPr lang="zh-CN" altLang="en-US" dirty="0">
                <a:latin typeface="+mn-ea"/>
              </a:rPr>
            </a:br>
            <a:r>
              <a:rPr lang="zh-CN" altLang="en-US" spc="-10" dirty="0">
                <a:latin typeface="+mn-ea"/>
              </a:rPr>
              <a:t>把围炉冰茶的慢</a:t>
            </a:r>
            <a:r>
              <a:rPr lang="zh-CN" altLang="en-US" dirty="0">
                <a:latin typeface="+mn-ea"/>
              </a:rPr>
              <a:t>生活带给更多人</a:t>
            </a:r>
          </a:p>
          <a:p>
            <a:pPr marL="0" indent="129540">
              <a:lnSpc>
                <a:spcPct val="100000"/>
              </a:lnSpc>
              <a:spcBef>
                <a:spcPts val="405"/>
              </a:spcBef>
            </a:pPr>
            <a:r>
              <a:rPr lang="zh-CN" altLang="en-US" spc="-125" dirty="0">
                <a:latin typeface="+mn-ea"/>
              </a:rPr>
              <a:t>让每一个人都</a:t>
            </a:r>
            <a:r>
              <a:rPr lang="zh-CN" altLang="en-US" spc="-120" dirty="0">
                <a:latin typeface="+mn-ea"/>
              </a:rPr>
              <a:t>可以“偷得浮生半日闲”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8E72790-3AE4-D33F-E3CB-8E20E211623B}"/>
              </a:ext>
            </a:extLst>
          </p:cNvPr>
          <p:cNvCxnSpPr>
            <a:cxnSpLocks/>
          </p:cNvCxnSpPr>
          <p:nvPr/>
        </p:nvCxnSpPr>
        <p:spPr>
          <a:xfrm>
            <a:off x="552450" y="2451166"/>
            <a:ext cx="320490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B8EB0D-5071-9745-8691-393B1A048E11}"/>
              </a:ext>
            </a:extLst>
          </p:cNvPr>
          <p:cNvGrpSpPr/>
          <p:nvPr/>
        </p:nvGrpSpPr>
        <p:grpSpPr>
          <a:xfrm>
            <a:off x="854913" y="5410456"/>
            <a:ext cx="2293233" cy="468639"/>
            <a:chOff x="1576873" y="5243804"/>
            <a:chExt cx="2293233" cy="468639"/>
          </a:xfrm>
          <a:solidFill>
            <a:schemeClr val="accent1">
              <a:alpha val="20000"/>
            </a:schemeClr>
          </a:solidFill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CCEFBDA-43F0-D56E-29EC-952740962E2B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75030A1F-E945-3574-AE22-CF861AF68EE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2841199C-6636-8E9E-360E-6E12025D5C8D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5A41276F-4DA8-0F51-3E52-7A91D359245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38DFE3BD-9692-827C-BF5B-C054A8B33D0B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8CC1EEB7-7F29-7889-ED58-C738B38761C9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BEA1771-A66B-E466-13C7-E2109107E155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7AB22650-F7AC-18A6-7236-1CB11373BD91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8F6197A7-0611-4020-2C98-E010613E3463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483E6A50-B6FF-35C3-CE95-8F24D9E69425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CC7A41A9-92F6-D8A5-6EBA-0BD63AA7FA91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F2EC544A-8A5C-600F-9113-543A174C8D3E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4718CF98-F21D-F22F-5A1E-30321063393C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34109420-0E73-211F-05AF-1BB55ED01FA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DFFA484A-82F1-A301-18B3-A70937B01064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CA81207F-3A89-DCE0-FBAD-B5818CB4F9A7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10A3008-9D51-693E-FAFC-6D2629513140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C38C07D1-F615-F0CA-68E0-106AC60F158E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67A742CB-7C4E-4815-E953-49200E5628B7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E4FF6A5-DC6C-9BFB-4294-D0AA02F7B502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EB3B2651-BB22-F2A3-FD16-ACAAF999EB3C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867EA1C-4EFC-89B3-ECE2-3EDAA1B548BB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C672836-6C34-4A0F-F04D-06A1AC1D9B46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9CCA32CC-247F-CF82-48CF-6750510B2706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C343C63D-065A-0D32-8D7A-E2C01A70E457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DFEAF8DD-7B13-63D5-FAD7-F33C1C2E403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473881A2-B82C-A8EC-2B38-E319D473B0D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0384BACE-74BA-3A94-EA04-7BCE114E2C77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3EFD2D4-8BE7-E05C-F422-632AD2F21803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C8C26A3C-F8A4-1F96-7D30-FD684795E782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FBB138EC-52D5-7813-EA0D-A39E1179EA23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15B3AC70-339C-B386-130F-9542AB3A3817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9B17FA89-25F6-F023-ED35-2E8E1834970B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25D974FC-422E-598F-942E-8B79FDF5F00E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791FA3E-CAF1-A942-4024-73BD921AC1B7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C4EA983B-BD8E-B164-CA90-7D390C09B39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9E75EFAF-1843-0B85-2C1F-6F973C5B8ECB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8A80A3E-C0F5-46C7-D787-37ADE9875B0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F193E1B8-06EC-9312-3447-231F3C742ED9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FBA29B67-798F-AB0F-9DA2-5D3C4A4047F0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F490CAE-05AC-A504-5100-007182AD3B1C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F656AF6-32BF-7193-74FE-C60EA6F02198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05729BE-708D-4358-467A-75D91CE7385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7F112DF-2951-DAE4-F284-DB74BBB2231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2175894-8D72-19DF-5626-B46FFD0679C9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46FC5E5-8E61-676B-CEB3-38546DC907B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7386EE19-CF07-E674-A502-F536F003216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759710A-1DFC-8874-0C1E-8009BCEB4B3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EDD2F7C-9BEA-2AF2-5485-8C2FA83F0644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AC1125AE-1BCA-6561-7649-85551D8E894D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4B98288-A28D-A423-973F-EC495577142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F5D791A-2566-62C0-CABE-899B2A0B9FAE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96E8C0F-94F4-D9C9-794A-254E65D8ECAE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13C2A6D-1950-5E4A-E3C0-5AB66CEBF79F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A2E2A09-2ED6-3337-E6CF-86D1DE0E0049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47F2F29C-74DB-232D-7066-73F1EF77880F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129FE8C-882E-0E25-331B-97484540609D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4914164-0763-5318-6B10-2402E86FDC2B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7384B58-C925-43EE-8C6F-C4BB53F203F0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12C0AD14-D9FC-F210-9B74-300CD35C22FD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467B0D4A-A509-B82F-EEB1-AED809F8FAEA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B45340C-175B-62AB-1B7C-8BC738B9B95F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791D92B-3A68-7C8C-D097-1D2E71C6242A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54B81886-ADD7-4DA3-99E6-80C3D29BE3A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5E14CCC-961C-8795-A98B-A7C11021CE3D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87F892E8-F582-73FC-BAFE-D1D0458CC723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109AB33-8C8D-5B4A-F717-540F0526EA8C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435C2B3-FD36-79E0-098D-16EB2A727756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3228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201E1A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城市野趣会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9187A8-5C38-D7E6-3DD7-AA42C867917D}"/>
              </a:ext>
            </a:extLst>
          </p:cNvPr>
          <p:cNvSpPr txBox="1"/>
          <p:nvPr/>
        </p:nvSpPr>
        <p:spPr>
          <a:xfrm>
            <a:off x="463550" y="1414849"/>
            <a:ext cx="32611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958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-5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出境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大片，抢占朋友圈</a:t>
            </a:r>
          </a:p>
        </p:txBody>
      </p:sp>
      <p:sp>
        <p:nvSpPr>
          <p:cNvPr id="16" name="TextBox 90">
            <a:extLst>
              <a:ext uri="{FF2B5EF4-FFF2-40B4-BE49-F238E27FC236}">
                <a16:creationId xmlns:a16="http://schemas.microsoft.com/office/drawing/2014/main" id="{24479283-9B23-C378-9D1B-71EA38CDDE3F}"/>
              </a:ext>
            </a:extLst>
          </p:cNvPr>
          <p:cNvSpPr txBox="1"/>
          <p:nvPr/>
        </p:nvSpPr>
        <p:spPr>
          <a:xfrm>
            <a:off x="361949" y="3147838"/>
            <a:ext cx="4604300" cy="1767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12954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6077" algn="l"/>
              </a:tabLst>
              <a:defRPr/>
            </a:pPr>
            <a:r>
              <a:rPr kumimoji="0" lang="en-US" altLang="zh-CN" sz="16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•	</a:t>
            </a: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别赶时间，就坐在这里等时间</a:t>
            </a:r>
          </a:p>
          <a:p>
            <a:pPr marL="0" marR="0" lvl="0" indent="0" algn="l" defTabSz="914400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1295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6077" algn="l"/>
              </a:tabLst>
              <a:defRPr/>
            </a:pPr>
            <a:r>
              <a:rPr kumimoji="0" lang="en-US" altLang="zh-CN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•	</a:t>
            </a: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我们不写诗，把日子过成诗</a:t>
            </a:r>
          </a:p>
          <a:p>
            <a:pPr marL="0" marR="0" lvl="0" indent="12954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6077" algn="l"/>
              </a:tabLst>
              <a:defRPr/>
            </a:pPr>
            <a:r>
              <a:rPr kumimoji="0" lang="en-US" altLang="zh-CN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•	</a:t>
            </a: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成年人的聚会，是在天空下撒野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361949" y="1876514"/>
            <a:ext cx="6123214" cy="1061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marR="0" lvl="0" indent="0" algn="just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以文</a:t>
            </a:r>
            <a:r>
              <a:rPr kumimoji="0" lang="zh-CN" altLang="en-US" sz="18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艺的治愈系文案布置拍照区，并将标语性文案</a:t>
            </a:r>
            <a:r>
              <a:rPr kumimoji="0" lang="zh-CN" altLang="en-US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贯穿</a:t>
            </a:r>
            <a:r>
              <a:rPr kumimoji="0" lang="zh-CN" altLang="en-US" sz="18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活动场地布置，吸引拍照打卡，通过内容传递活动的新态度、</a:t>
            </a:r>
            <a:r>
              <a:rPr kumimoji="0" lang="zh-CN" altLang="en-US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新体验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理念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622B084-DCA9-4266-1439-989B2197F249}"/>
              </a:ext>
            </a:extLst>
          </p:cNvPr>
          <p:cNvSpPr/>
          <p:nvPr/>
        </p:nvSpPr>
        <p:spPr>
          <a:xfrm>
            <a:off x="597986" y="3291560"/>
            <a:ext cx="1797112" cy="400226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5472720-6ECC-FC46-2586-9C5969F9B432}"/>
              </a:ext>
            </a:extLst>
          </p:cNvPr>
          <p:cNvSpPr txBox="1"/>
          <p:nvPr/>
        </p:nvSpPr>
        <p:spPr>
          <a:xfrm>
            <a:off x="950239" y="3307007"/>
            <a:ext cx="109260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文案示意</a:t>
            </a:r>
            <a:r>
              <a:rPr kumimoji="0" lang="zh-CN" altLang="en-US" sz="18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宋体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B8EB0D-5071-9745-8691-393B1A048E11}"/>
              </a:ext>
            </a:extLst>
          </p:cNvPr>
          <p:cNvGrpSpPr/>
          <p:nvPr/>
        </p:nvGrpSpPr>
        <p:grpSpPr>
          <a:xfrm>
            <a:off x="854913" y="5410456"/>
            <a:ext cx="2293233" cy="468639"/>
            <a:chOff x="1576873" y="5243804"/>
            <a:chExt cx="2293233" cy="468639"/>
          </a:xfrm>
          <a:solidFill>
            <a:srgbClr val="AFA497">
              <a:alpha val="20000"/>
            </a:srgbClr>
          </a:solidFill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CCEFBDA-43F0-D56E-29EC-952740962E2B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75030A1F-E945-3574-AE22-CF861AF68EE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2841199C-6636-8E9E-360E-6E12025D5C8D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5A41276F-4DA8-0F51-3E52-7A91D359245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38DFE3BD-9692-827C-BF5B-C054A8B33D0B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8CC1EEB7-7F29-7889-ED58-C738B38761C9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BEA1771-A66B-E466-13C7-E2109107E155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7AB22650-F7AC-18A6-7236-1CB11373BD91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8F6197A7-0611-4020-2C98-E010613E3463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483E6A50-B6FF-35C3-CE95-8F24D9E69425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CC7A41A9-92F6-D8A5-6EBA-0BD63AA7FA91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F2EC544A-8A5C-600F-9113-543A174C8D3E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4718CF98-F21D-F22F-5A1E-30321063393C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34109420-0E73-211F-05AF-1BB55ED01FA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DFFA484A-82F1-A301-18B3-A70937B01064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CA81207F-3A89-DCE0-FBAD-B5818CB4F9A7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10A3008-9D51-693E-FAFC-6D2629513140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C38C07D1-F615-F0CA-68E0-106AC60F158E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67A742CB-7C4E-4815-E953-49200E5628B7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E4FF6A5-DC6C-9BFB-4294-D0AA02F7B502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EB3B2651-BB22-F2A3-FD16-ACAAF999EB3C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867EA1C-4EFC-89B3-ECE2-3EDAA1B548BB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C672836-6C34-4A0F-F04D-06A1AC1D9B46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9CCA32CC-247F-CF82-48CF-6750510B2706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C343C63D-065A-0D32-8D7A-E2C01A70E457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DFEAF8DD-7B13-63D5-FAD7-F33C1C2E403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473881A2-B82C-A8EC-2B38-E319D473B0D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0384BACE-74BA-3A94-EA04-7BCE114E2C77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3EFD2D4-8BE7-E05C-F422-632AD2F21803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C8C26A3C-F8A4-1F96-7D30-FD684795E782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FBB138EC-52D5-7813-EA0D-A39E1179EA23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15B3AC70-339C-B386-130F-9542AB3A3817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9B17FA89-25F6-F023-ED35-2E8E1834970B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25D974FC-422E-598F-942E-8B79FDF5F00E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791FA3E-CAF1-A942-4024-73BD921AC1B7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C4EA983B-BD8E-B164-CA90-7D390C09B39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9E75EFAF-1843-0B85-2C1F-6F973C5B8ECB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8A80A3E-C0F5-46C7-D787-37ADE9875B0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F193E1B8-06EC-9312-3447-231F3C742ED9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FBA29B67-798F-AB0F-9DA2-5D3C4A4047F0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F490CAE-05AC-A504-5100-007182AD3B1C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F656AF6-32BF-7193-74FE-C60EA6F02198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05729BE-708D-4358-467A-75D91CE7385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7F112DF-2951-DAE4-F284-DB74BBB2231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2175894-8D72-19DF-5626-B46FFD0679C9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46FC5E5-8E61-676B-CEB3-38546DC907B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7386EE19-CF07-E674-A502-F536F003216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759710A-1DFC-8874-0C1E-8009BCEB4B3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EDD2F7C-9BEA-2AF2-5485-8C2FA83F0644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AC1125AE-1BCA-6561-7649-85551D8E894D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4B98288-A28D-A423-973F-EC495577142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F5D791A-2566-62C0-CABE-899B2A0B9FAE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96E8C0F-94F4-D9C9-794A-254E65D8ECAE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13C2A6D-1950-5E4A-E3C0-5AB66CEBF79F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A2E2A09-2ED6-3337-E6CF-86D1DE0E0049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47F2F29C-74DB-232D-7066-73F1EF77880F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129FE8C-882E-0E25-331B-97484540609D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4914164-0763-5318-6B10-2402E86FDC2B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7384B58-C925-43EE-8C6F-C4BB53F203F0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12C0AD14-D9FC-F210-9B74-300CD35C22FD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467B0D4A-A509-B82F-EEB1-AED809F8FAEA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B45340C-175B-62AB-1B7C-8BC738B9B95F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791D92B-3A68-7C8C-D097-1D2E71C6242A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54B81886-ADD7-4DA3-99E6-80C3D29BE3A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5E14CCC-961C-8795-A98B-A7C11021CE3D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87F892E8-F582-73FC-BAFE-D1D0458CC723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109AB33-8C8D-5B4A-F717-540F0526EA8C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435C2B3-FD36-79E0-098D-16EB2A727756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D912701-2078-E909-DE9F-D4ABB636C5F1}"/>
              </a:ext>
            </a:extLst>
          </p:cNvPr>
          <p:cNvSpPr/>
          <p:nvPr/>
        </p:nvSpPr>
        <p:spPr>
          <a:xfrm>
            <a:off x="6947920" y="0"/>
            <a:ext cx="5244081" cy="6858000"/>
          </a:xfrm>
          <a:custGeom>
            <a:avLst/>
            <a:gdLst>
              <a:gd name="connsiteX0" fmla="*/ 0 w 5244081"/>
              <a:gd name="connsiteY0" fmla="*/ 0 h 6858000"/>
              <a:gd name="connsiteX1" fmla="*/ 5244081 w 5244081"/>
              <a:gd name="connsiteY1" fmla="*/ 0 h 6858000"/>
              <a:gd name="connsiteX2" fmla="*/ 5244081 w 5244081"/>
              <a:gd name="connsiteY2" fmla="*/ 6858000 h 6858000"/>
              <a:gd name="connsiteX3" fmla="*/ 0 w 52440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081" h="6858000">
                <a:moveTo>
                  <a:pt x="0" y="0"/>
                </a:moveTo>
                <a:lnTo>
                  <a:pt x="5244081" y="0"/>
                </a:lnTo>
                <a:lnTo>
                  <a:pt x="5244081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92000"/>
                  <a:lumOff val="8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6" name="Picture 90">
            <a:extLst>
              <a:ext uri="{FF2B5EF4-FFF2-40B4-BE49-F238E27FC236}">
                <a16:creationId xmlns:a16="http://schemas.microsoft.com/office/drawing/2014/main" id="{72658BD9-3231-D711-6DAB-3ED07BBDB0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0250" y="0"/>
            <a:ext cx="5118100" cy="685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077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城市野趣会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9187A8-5C38-D7E6-3DD7-AA42C867917D}"/>
              </a:ext>
            </a:extLst>
          </p:cNvPr>
          <p:cNvSpPr txBox="1"/>
          <p:nvPr/>
        </p:nvSpPr>
        <p:spPr>
          <a:xfrm>
            <a:off x="463550" y="1414849"/>
            <a:ext cx="141320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>
              <a:lnSpc>
                <a:spcPct val="99583"/>
              </a:lnSpc>
            </a:pPr>
            <a:r>
              <a:rPr lang="zh-CN" altLang="en-US" sz="2400" spc="-5" dirty="0">
                <a:solidFill>
                  <a:schemeClr val="accent2"/>
                </a:solidFill>
                <a:latin typeface="+mj-ea"/>
                <a:ea typeface="+mj-ea"/>
              </a:rPr>
              <a:t>轻食甜点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361949" y="1876514"/>
            <a:ext cx="6123214" cy="43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algn="just" hangingPunct="0">
              <a:lnSpc>
                <a:spcPct val="139166"/>
              </a:lnSpc>
            </a:pPr>
            <a:r>
              <a:rPr lang="zh-CN" altLang="en-US" sz="1800" spc="-10" dirty="0">
                <a:latin typeface="+mn-ea"/>
              </a:rPr>
              <a:t>一站式休闲逛吃，给生活一点甜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8E72790-3AE4-D33F-E3CB-8E20E211623B}"/>
              </a:ext>
            </a:extLst>
          </p:cNvPr>
          <p:cNvCxnSpPr>
            <a:cxnSpLocks/>
          </p:cNvCxnSpPr>
          <p:nvPr/>
        </p:nvCxnSpPr>
        <p:spPr>
          <a:xfrm>
            <a:off x="552450" y="2451166"/>
            <a:ext cx="320490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6C15AA7F-8A2A-D0A5-F616-A7DCB0CE9A7C}"/>
              </a:ext>
            </a:extLst>
          </p:cNvPr>
          <p:cNvSpPr txBox="1"/>
          <p:nvPr/>
        </p:nvSpPr>
        <p:spPr>
          <a:xfrm>
            <a:off x="446694" y="2662511"/>
            <a:ext cx="6883020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</a:rPr>
              <a:t>拟邀约品牌美食甜点商户，以高颜值的装置不失为打卡吸睛的亮点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</a:rPr>
              <a:t>在山野中游逛，浅尝好食，为悠闲的城中山野生活，来一点甜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CDBF28F-5604-40FD-F437-718EE4B6C07F}"/>
              </a:ext>
            </a:extLst>
          </p:cNvPr>
          <p:cNvSpPr/>
          <p:nvPr/>
        </p:nvSpPr>
        <p:spPr>
          <a:xfrm>
            <a:off x="8012439" y="491144"/>
            <a:ext cx="3642005" cy="2829752"/>
          </a:xfrm>
          <a:prstGeom prst="roundRect">
            <a:avLst>
              <a:gd name="adj" fmla="val 0"/>
            </a:avLst>
          </a:prstGeom>
          <a:gradFill>
            <a:gsLst>
              <a:gs pos="12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1468">
            <a:solidFill>
              <a:schemeClr val="accent1"/>
            </a:solidFill>
          </a:ln>
          <a:effectLst>
            <a:outerShdw blurRad="101600" dist="50800" dir="5400000" algn="t" rotWithShape="0">
              <a:srgbClr val="413B33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17" name="Picture 152">
            <a:extLst>
              <a:ext uri="{FF2B5EF4-FFF2-40B4-BE49-F238E27FC236}">
                <a16:creationId xmlns:a16="http://schemas.microsoft.com/office/drawing/2014/main" id="{F2919730-55A3-F6C7-32E1-D4BC711BFB4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961" y="657073"/>
            <a:ext cx="3348961" cy="2099972"/>
          </a:xfrm>
          <a:prstGeom prst="rect">
            <a:avLst/>
          </a:prstGeom>
        </p:spPr>
      </p:pic>
      <p:sp>
        <p:nvSpPr>
          <p:cNvPr id="20" name="TextBox 152">
            <a:extLst>
              <a:ext uri="{FF2B5EF4-FFF2-40B4-BE49-F238E27FC236}">
                <a16:creationId xmlns:a16="http://schemas.microsoft.com/office/drawing/2014/main" id="{A734DC60-7E5E-7432-AC14-763F15580996}"/>
              </a:ext>
            </a:extLst>
          </p:cNvPr>
          <p:cNvSpPr txBox="1"/>
          <p:nvPr/>
        </p:nvSpPr>
        <p:spPr>
          <a:xfrm>
            <a:off x="8158961" y="2892129"/>
            <a:ext cx="1023357" cy="2966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>
              <a:lnSpc>
                <a:spcPct val="101666"/>
              </a:lnSpc>
            </a:pPr>
            <a:r>
              <a:rPr lang="zh-CN" altLang="en-US" sz="2000" spc="-5" dirty="0">
                <a:solidFill>
                  <a:schemeClr val="accent2"/>
                </a:solidFill>
                <a:latin typeface="+mj-ea"/>
                <a:ea typeface="+mj-ea"/>
              </a:rPr>
              <a:t>绘璟酒馆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5E3CB519-DFE1-9C37-277C-2A2D6F8C2042}"/>
              </a:ext>
            </a:extLst>
          </p:cNvPr>
          <p:cNvSpPr/>
          <p:nvPr/>
        </p:nvSpPr>
        <p:spPr>
          <a:xfrm>
            <a:off x="8012439" y="3662414"/>
            <a:ext cx="3642005" cy="2829752"/>
          </a:xfrm>
          <a:prstGeom prst="roundRect">
            <a:avLst>
              <a:gd name="adj" fmla="val 0"/>
            </a:avLst>
          </a:prstGeom>
          <a:gradFill>
            <a:gsLst>
              <a:gs pos="12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1468">
            <a:solidFill>
              <a:schemeClr val="accent1"/>
            </a:solidFill>
          </a:ln>
          <a:effectLst>
            <a:outerShdw blurRad="101600" dist="50800" dir="5400000" algn="t" rotWithShape="0">
              <a:srgbClr val="413B33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70" name="Picture 152">
            <a:extLst>
              <a:ext uri="{FF2B5EF4-FFF2-40B4-BE49-F238E27FC236}">
                <a16:creationId xmlns:a16="http://schemas.microsoft.com/office/drawing/2014/main" id="{54AE5FA3-516E-05D7-EE84-B4240E73F63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7814" y="3828343"/>
            <a:ext cx="3311254" cy="2099972"/>
          </a:xfrm>
          <a:prstGeom prst="rect">
            <a:avLst/>
          </a:prstGeom>
        </p:spPr>
      </p:pic>
      <p:sp>
        <p:nvSpPr>
          <p:cNvPr id="71" name="TextBox 152">
            <a:extLst>
              <a:ext uri="{FF2B5EF4-FFF2-40B4-BE49-F238E27FC236}">
                <a16:creationId xmlns:a16="http://schemas.microsoft.com/office/drawing/2014/main" id="{662669CD-14C6-6071-D9FD-DB0E00B8FFAF}"/>
              </a:ext>
            </a:extLst>
          </p:cNvPr>
          <p:cNvSpPr txBox="1"/>
          <p:nvPr/>
        </p:nvSpPr>
        <p:spPr>
          <a:xfrm>
            <a:off x="8158961" y="6063399"/>
            <a:ext cx="940322" cy="2966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>
              <a:lnSpc>
                <a:spcPct val="101666"/>
              </a:lnSpc>
            </a:pPr>
            <a:r>
              <a:rPr lang="en-US" altLang="zh-CN" sz="2000" spc="-5" dirty="0">
                <a:solidFill>
                  <a:schemeClr val="accent2"/>
                </a:solidFill>
                <a:latin typeface="+mj-ea"/>
                <a:ea typeface="+mj-ea"/>
              </a:rPr>
              <a:t>McCafe</a:t>
            </a: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49A6ECE8-3116-6E36-E544-4CAED191201A}"/>
              </a:ext>
            </a:extLst>
          </p:cNvPr>
          <p:cNvSpPr/>
          <p:nvPr/>
        </p:nvSpPr>
        <p:spPr>
          <a:xfrm>
            <a:off x="3935944" y="3662414"/>
            <a:ext cx="3642005" cy="2829752"/>
          </a:xfrm>
          <a:prstGeom prst="roundRect">
            <a:avLst>
              <a:gd name="adj" fmla="val 0"/>
            </a:avLst>
          </a:prstGeom>
          <a:gradFill>
            <a:gsLst>
              <a:gs pos="12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11468">
            <a:solidFill>
              <a:schemeClr val="accent1"/>
            </a:solidFill>
          </a:ln>
          <a:effectLst>
            <a:outerShdw blurRad="101600" dist="50800" dir="5400000" algn="t" rotWithShape="0">
              <a:srgbClr val="413B33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2570" tIns="41285" rIns="82570" bIns="41285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95" name="Picture 152">
            <a:extLst>
              <a:ext uri="{FF2B5EF4-FFF2-40B4-BE49-F238E27FC236}">
                <a16:creationId xmlns:a16="http://schemas.microsoft.com/office/drawing/2014/main" id="{5B714332-FF9F-D050-CC8B-265FCE3CC30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1319" y="3906802"/>
            <a:ext cx="3311254" cy="1943054"/>
          </a:xfrm>
          <a:prstGeom prst="rect">
            <a:avLst/>
          </a:prstGeom>
        </p:spPr>
      </p:pic>
      <p:sp>
        <p:nvSpPr>
          <p:cNvPr id="97" name="TextBox 152">
            <a:extLst>
              <a:ext uri="{FF2B5EF4-FFF2-40B4-BE49-F238E27FC236}">
                <a16:creationId xmlns:a16="http://schemas.microsoft.com/office/drawing/2014/main" id="{0C70AF85-F16B-EFE1-432C-F817DBFA8C35}"/>
              </a:ext>
            </a:extLst>
          </p:cNvPr>
          <p:cNvSpPr txBox="1"/>
          <p:nvPr/>
        </p:nvSpPr>
        <p:spPr>
          <a:xfrm>
            <a:off x="4082466" y="6063399"/>
            <a:ext cx="1594026" cy="2966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>
              <a:lnSpc>
                <a:spcPct val="101666"/>
              </a:lnSpc>
            </a:pPr>
            <a:r>
              <a:rPr lang="zh-CN" altLang="en-US" sz="2000" spc="-5">
                <a:solidFill>
                  <a:schemeClr val="accent2"/>
                </a:solidFill>
                <a:latin typeface="+mj-ea"/>
                <a:ea typeface="+mj-ea"/>
              </a:rPr>
              <a:t>Ｍ</a:t>
            </a:r>
            <a:r>
              <a:rPr lang="en-US" altLang="zh-CN" sz="2000" spc="-5">
                <a:solidFill>
                  <a:schemeClr val="accent2"/>
                </a:solidFill>
                <a:latin typeface="+mj-ea"/>
                <a:ea typeface="+mj-ea"/>
              </a:rPr>
              <a:t>OVENPICK</a:t>
            </a:r>
            <a:endParaRPr lang="en-US" altLang="zh-CN" sz="2000" spc="-5" dirty="0" err="1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B8EB0D-5071-9745-8691-393B1A048E11}"/>
              </a:ext>
            </a:extLst>
          </p:cNvPr>
          <p:cNvGrpSpPr/>
          <p:nvPr/>
        </p:nvGrpSpPr>
        <p:grpSpPr>
          <a:xfrm>
            <a:off x="854913" y="5410456"/>
            <a:ext cx="2293233" cy="468639"/>
            <a:chOff x="1576873" y="5243804"/>
            <a:chExt cx="2293233" cy="468639"/>
          </a:xfrm>
          <a:solidFill>
            <a:schemeClr val="accent1">
              <a:alpha val="20000"/>
            </a:schemeClr>
          </a:solidFill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CCEFBDA-43F0-D56E-29EC-952740962E2B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75030A1F-E945-3574-AE22-CF861AF68EE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2841199C-6636-8E9E-360E-6E12025D5C8D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5A41276F-4DA8-0F51-3E52-7A91D359245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38DFE3BD-9692-827C-BF5B-C054A8B33D0B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8CC1EEB7-7F29-7889-ED58-C738B38761C9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BEA1771-A66B-E466-13C7-E2109107E155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7AB22650-F7AC-18A6-7236-1CB11373BD91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8F6197A7-0611-4020-2C98-E010613E3463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483E6A50-B6FF-35C3-CE95-8F24D9E69425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CC7A41A9-92F6-D8A5-6EBA-0BD63AA7FA91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F2EC544A-8A5C-600F-9113-543A174C8D3E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4718CF98-F21D-F22F-5A1E-30321063393C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34109420-0E73-211F-05AF-1BB55ED01FA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DFFA484A-82F1-A301-18B3-A70937B01064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CA81207F-3A89-DCE0-FBAD-B5818CB4F9A7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10A3008-9D51-693E-FAFC-6D2629513140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C38C07D1-F615-F0CA-68E0-106AC60F158E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67A742CB-7C4E-4815-E953-49200E5628B7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E4FF6A5-DC6C-9BFB-4294-D0AA02F7B502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EB3B2651-BB22-F2A3-FD16-ACAAF999EB3C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867EA1C-4EFC-89B3-ECE2-3EDAA1B548BB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C672836-6C34-4A0F-F04D-06A1AC1D9B46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9CCA32CC-247F-CF82-48CF-6750510B2706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C343C63D-065A-0D32-8D7A-E2C01A70E457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DFEAF8DD-7B13-63D5-FAD7-F33C1C2E403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473881A2-B82C-A8EC-2B38-E319D473B0D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0384BACE-74BA-3A94-EA04-7BCE114E2C77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3EFD2D4-8BE7-E05C-F422-632AD2F21803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C8C26A3C-F8A4-1F96-7D30-FD684795E782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FBB138EC-52D5-7813-EA0D-A39E1179EA23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15B3AC70-339C-B386-130F-9542AB3A3817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9B17FA89-25F6-F023-ED35-2E8E1834970B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25D974FC-422E-598F-942E-8B79FDF5F00E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791FA3E-CAF1-A942-4024-73BD921AC1B7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C4EA983B-BD8E-B164-CA90-7D390C09B39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9E75EFAF-1843-0B85-2C1F-6F973C5B8ECB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8A80A3E-C0F5-46C7-D787-37ADE9875B0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F193E1B8-06EC-9312-3447-231F3C742ED9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FBA29B67-798F-AB0F-9DA2-5D3C4A4047F0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F490CAE-05AC-A504-5100-007182AD3B1C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F656AF6-32BF-7193-74FE-C60EA6F02198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05729BE-708D-4358-467A-75D91CE7385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7F112DF-2951-DAE4-F284-DB74BBB2231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2175894-8D72-19DF-5626-B46FFD0679C9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46FC5E5-8E61-676B-CEB3-38546DC907B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7386EE19-CF07-E674-A502-F536F003216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759710A-1DFC-8874-0C1E-8009BCEB4B3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EDD2F7C-9BEA-2AF2-5485-8C2FA83F0644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AC1125AE-1BCA-6561-7649-85551D8E894D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4B98288-A28D-A423-973F-EC495577142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F5D791A-2566-62C0-CABE-899B2A0B9FAE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96E8C0F-94F4-D9C9-794A-254E65D8ECAE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13C2A6D-1950-5E4A-E3C0-5AB66CEBF79F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A2E2A09-2ED6-3337-E6CF-86D1DE0E0049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47F2F29C-74DB-232D-7066-73F1EF77880F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129FE8C-882E-0E25-331B-97484540609D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4914164-0763-5318-6B10-2402E86FDC2B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7384B58-C925-43EE-8C6F-C4BB53F203F0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12C0AD14-D9FC-F210-9B74-300CD35C22FD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467B0D4A-A509-B82F-EEB1-AED809F8FAEA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B45340C-175B-62AB-1B7C-8BC738B9B95F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791D92B-3A68-7C8C-D097-1D2E71C6242A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54B81886-ADD7-4DA3-99E6-80C3D29BE3A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5E14CCC-961C-8795-A98B-A7C11021CE3D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87F892E8-F582-73FC-BAFE-D1D0458CC723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109AB33-8C8D-5B4A-F717-540F0526EA8C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435C2B3-FD36-79E0-098D-16EB2A727756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64294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彩虹挂在空中&#10;&#10;中度可信度描述已自动生成">
            <a:extLst>
              <a:ext uri="{FF2B5EF4-FFF2-40B4-BE49-F238E27FC236}">
                <a16:creationId xmlns:a16="http://schemas.microsoft.com/office/drawing/2014/main" id="{14423555-36CF-38D7-C995-6F5D27E52C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1060FC-17E1-E257-F19E-6FC9A93C6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2BE9C7-1809-43CF-3B83-9CF4940E93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8B18E53-8479-A706-5354-C64DC9182A92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0CDE8C-F602-F89D-652E-8E45A4BA3EA3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06B3DF-4B69-F3F9-185F-798373B5AE7F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B184159-D6AF-B1D7-2266-430DF58C705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17" panose="020B0200000000000000" pitchFamily="34" charset="-122"/>
            </a:endParaRPr>
          </a:p>
        </p:txBody>
      </p:sp>
      <p:pic>
        <p:nvPicPr>
          <p:cNvPr id="94" name="Picture 87">
            <a:extLst>
              <a:ext uri="{FF2B5EF4-FFF2-40B4-BE49-F238E27FC236}">
                <a16:creationId xmlns:a16="http://schemas.microsoft.com/office/drawing/2014/main" id="{6C27092A-9CFB-FD42-5484-300C696834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0000"/>
          </a:blip>
          <a:stretch>
            <a:fillRect/>
          </a:stretch>
        </p:blipFill>
        <p:spPr>
          <a:xfrm>
            <a:off x="0" y="0"/>
            <a:ext cx="12198350" cy="68643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21DCC63-3566-0779-2AB1-0590503021F2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城市野趣会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A04F401-221F-FB45-EA97-09EFD8659566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9187A8-5C38-D7E6-3DD7-AA42C867917D}"/>
              </a:ext>
            </a:extLst>
          </p:cNvPr>
          <p:cNvSpPr txBox="1"/>
          <p:nvPr/>
        </p:nvSpPr>
        <p:spPr>
          <a:xfrm>
            <a:off x="463550" y="1323406"/>
            <a:ext cx="141320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>
              <a:lnSpc>
                <a:spcPct val="99583"/>
              </a:lnSpc>
            </a:pPr>
            <a:r>
              <a:rPr lang="zh-CN" altLang="en-US" sz="2400" spc="-5" dirty="0">
                <a:solidFill>
                  <a:schemeClr val="accent2"/>
                </a:solidFill>
                <a:latin typeface="+mj-ea"/>
                <a:ea typeface="+mj-ea"/>
              </a:rPr>
              <a:t>游艺手作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A93704-701F-6591-7FC0-D18ACB04B7D4}"/>
              </a:ext>
            </a:extLst>
          </p:cNvPr>
          <p:cNvSpPr txBox="1"/>
          <p:nvPr/>
        </p:nvSpPr>
        <p:spPr>
          <a:xfrm>
            <a:off x="361949" y="1785071"/>
            <a:ext cx="6123214" cy="43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algn="just" hangingPunct="0">
              <a:lnSpc>
                <a:spcPct val="139166"/>
              </a:lnSpc>
            </a:pPr>
            <a:r>
              <a:rPr lang="zh-CN" altLang="en-US" sz="1800" spc="-10" dirty="0">
                <a:latin typeface="+mn-ea"/>
              </a:rPr>
              <a:t>城中山野游艺体验 亲子休闲慢时光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8E72790-3AE4-D33F-E3CB-8E20E211623B}"/>
              </a:ext>
            </a:extLst>
          </p:cNvPr>
          <p:cNvCxnSpPr>
            <a:cxnSpLocks/>
          </p:cNvCxnSpPr>
          <p:nvPr/>
        </p:nvCxnSpPr>
        <p:spPr>
          <a:xfrm>
            <a:off x="552450" y="2359723"/>
            <a:ext cx="415255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6C15AA7F-8A2A-D0A5-F616-A7DCB0CE9A7C}"/>
              </a:ext>
            </a:extLst>
          </p:cNvPr>
          <p:cNvSpPr txBox="1"/>
          <p:nvPr/>
        </p:nvSpPr>
        <p:spPr>
          <a:xfrm>
            <a:off x="462111" y="2571068"/>
            <a:ext cx="5140667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+mn-ea"/>
              </a:rPr>
              <a:t>户外</a:t>
            </a:r>
            <a:r>
              <a:rPr lang="en-US" altLang="zh-CN" dirty="0">
                <a:latin typeface="+mn-ea"/>
              </a:rPr>
              <a:t>DIY</a:t>
            </a:r>
            <a:r>
              <a:rPr lang="zh-CN" altLang="en-US" dirty="0">
                <a:latin typeface="+mn-ea"/>
              </a:rPr>
              <a:t>，现代感十足的手作互动，和好友相约亲手做份纪念品，深度体验，享受慢时光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93E345C-A467-9ECC-0236-33C44CB63C13}"/>
              </a:ext>
            </a:extLst>
          </p:cNvPr>
          <p:cNvSpPr txBox="1"/>
          <p:nvPr/>
        </p:nvSpPr>
        <p:spPr>
          <a:xfrm>
            <a:off x="354527" y="4815899"/>
            <a:ext cx="61306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128930">
              <a:lnSpc>
                <a:spcPct val="100000"/>
              </a:lnSpc>
              <a:spcBef>
                <a:spcPts val="795"/>
              </a:spcBef>
            </a:pPr>
            <a:r>
              <a:rPr lang="zh-CN" altLang="en-US" spc="-10" dirty="0">
                <a:latin typeface="+mn-ea"/>
              </a:rPr>
              <a:t>邀请互动游乐/手作品牌入驻展位，现场</a:t>
            </a:r>
            <a:r>
              <a:rPr lang="zh-CN" altLang="en-US" spc="-5" dirty="0">
                <a:latin typeface="+mn-ea"/>
              </a:rPr>
              <a:t>展示及制作教学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7F3BE3B-BBB5-A532-C4EF-836CC7C37E8E}"/>
              </a:ext>
            </a:extLst>
          </p:cNvPr>
          <p:cNvSpPr txBox="1"/>
          <p:nvPr/>
        </p:nvSpPr>
        <p:spPr>
          <a:xfrm>
            <a:off x="462111" y="3368933"/>
            <a:ext cx="5140667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+mn-ea"/>
              </a:rPr>
              <a:t>亲子山野游艺项目，体验或互动参与，停下脚步，与孩子享受难得的周末欢乐一刻</a:t>
            </a: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98303A6B-6BAC-8F10-063B-B3DFF958BD13}"/>
              </a:ext>
            </a:extLst>
          </p:cNvPr>
          <p:cNvSpPr/>
          <p:nvPr/>
        </p:nvSpPr>
        <p:spPr>
          <a:xfrm>
            <a:off x="502660" y="4269621"/>
            <a:ext cx="1797112" cy="400226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864906FC-BD37-4CD1-39FA-E61F642F3954}"/>
              </a:ext>
            </a:extLst>
          </p:cNvPr>
          <p:cNvSpPr txBox="1"/>
          <p:nvPr/>
        </p:nvSpPr>
        <p:spPr>
          <a:xfrm>
            <a:off x="854913" y="4285068"/>
            <a:ext cx="104900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17" panose="020B0200000000000000" pitchFamily="34" charset="-122"/>
                <a:ea typeface="梦源黑体 CN W17" panose="020B0200000000000000" pitchFamily="34" charset="-122"/>
                <a:cs typeface="+mn-cs"/>
              </a:rPr>
              <a:t>活动设置</a:t>
            </a:r>
          </a:p>
        </p:txBody>
      </p:sp>
      <p:pic>
        <p:nvPicPr>
          <p:cNvPr id="100" name="Picture 195">
            <a:extLst>
              <a:ext uri="{FF2B5EF4-FFF2-40B4-BE49-F238E27FC236}">
                <a16:creationId xmlns:a16="http://schemas.microsoft.com/office/drawing/2014/main" id="{966A4B73-3935-17F1-2C25-25F7274427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4284" y="675736"/>
            <a:ext cx="2577600" cy="343447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42A8A59-6063-E5EE-BF36-EF28C0135B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638"/>
          <a:stretch>
            <a:fillRect/>
          </a:stretch>
        </p:blipFill>
        <p:spPr>
          <a:xfrm>
            <a:off x="6402331" y="4346712"/>
            <a:ext cx="2576166" cy="2511288"/>
          </a:xfrm>
          <a:custGeom>
            <a:avLst/>
            <a:gdLst>
              <a:gd name="connsiteX0" fmla="*/ 0 w 2576166"/>
              <a:gd name="connsiteY0" fmla="*/ 0 h 2511288"/>
              <a:gd name="connsiteX1" fmla="*/ 2576166 w 2576166"/>
              <a:gd name="connsiteY1" fmla="*/ 0 h 2511288"/>
              <a:gd name="connsiteX2" fmla="*/ 2576166 w 2576166"/>
              <a:gd name="connsiteY2" fmla="*/ 2511288 h 2511288"/>
              <a:gd name="connsiteX3" fmla="*/ 0 w 2576166"/>
              <a:gd name="connsiteY3" fmla="*/ 2511288 h 251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166" h="2511288">
                <a:moveTo>
                  <a:pt x="0" y="0"/>
                </a:moveTo>
                <a:lnTo>
                  <a:pt x="2576166" y="0"/>
                </a:lnTo>
                <a:lnTo>
                  <a:pt x="2576166" y="2511288"/>
                </a:lnTo>
                <a:lnTo>
                  <a:pt x="0" y="2511288"/>
                </a:lnTo>
                <a:close/>
              </a:path>
            </a:pathLst>
          </a:custGeom>
          <a:ln w="76200">
            <a:solidFill>
              <a:schemeClr val="bg1"/>
            </a:solidFill>
          </a:ln>
        </p:spPr>
      </p:pic>
      <p:pic>
        <p:nvPicPr>
          <p:cNvPr id="102" name="Picture 206">
            <a:extLst>
              <a:ext uri="{FF2B5EF4-FFF2-40B4-BE49-F238E27FC236}">
                <a16:creationId xmlns:a16="http://schemas.microsoft.com/office/drawing/2014/main" id="{0C7C3367-C683-6BD2-9A09-F84589439CF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1295" y="2736313"/>
            <a:ext cx="2577600" cy="3432242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0CFA465-3FCF-8883-7F39-6E938DA4236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478"/>
          <a:stretch>
            <a:fillRect/>
          </a:stretch>
        </p:blipFill>
        <p:spPr>
          <a:xfrm>
            <a:off x="9271295" y="0"/>
            <a:ext cx="2581200" cy="2529503"/>
          </a:xfrm>
          <a:custGeom>
            <a:avLst/>
            <a:gdLst>
              <a:gd name="connsiteX0" fmla="*/ 0 w 2581200"/>
              <a:gd name="connsiteY0" fmla="*/ 0 h 2529503"/>
              <a:gd name="connsiteX1" fmla="*/ 2581200 w 2581200"/>
              <a:gd name="connsiteY1" fmla="*/ 0 h 2529503"/>
              <a:gd name="connsiteX2" fmla="*/ 2581200 w 2581200"/>
              <a:gd name="connsiteY2" fmla="*/ 2529503 h 2529503"/>
              <a:gd name="connsiteX3" fmla="*/ 0 w 2581200"/>
              <a:gd name="connsiteY3" fmla="*/ 2529503 h 252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1200" h="2529503">
                <a:moveTo>
                  <a:pt x="0" y="0"/>
                </a:moveTo>
                <a:lnTo>
                  <a:pt x="2581200" y="0"/>
                </a:lnTo>
                <a:lnTo>
                  <a:pt x="2581200" y="2529503"/>
                </a:lnTo>
                <a:lnTo>
                  <a:pt x="0" y="2529503"/>
                </a:lnTo>
                <a:close/>
              </a:path>
            </a:pathLst>
          </a:custGeom>
          <a:ln w="76200">
            <a:solidFill>
              <a:schemeClr val="bg1"/>
            </a:solidFill>
          </a:ln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B8EB0D-5071-9745-8691-393B1A048E11}"/>
              </a:ext>
            </a:extLst>
          </p:cNvPr>
          <p:cNvGrpSpPr/>
          <p:nvPr/>
        </p:nvGrpSpPr>
        <p:grpSpPr>
          <a:xfrm>
            <a:off x="854913" y="5641010"/>
            <a:ext cx="2293233" cy="468639"/>
            <a:chOff x="1576873" y="5243804"/>
            <a:chExt cx="2293233" cy="468639"/>
          </a:xfrm>
          <a:solidFill>
            <a:schemeClr val="accent1">
              <a:alpha val="20000"/>
            </a:schemeClr>
          </a:solidFill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CCEFBDA-43F0-D56E-29EC-952740962E2B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75030A1F-E945-3574-AE22-CF861AF68EE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2841199C-6636-8E9E-360E-6E12025D5C8D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5A41276F-4DA8-0F51-3E52-7A91D359245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38DFE3BD-9692-827C-BF5B-C054A8B33D0B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8CC1EEB7-7F29-7889-ED58-C738B38761C9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BEA1771-A66B-E466-13C7-E2109107E155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7AB22650-F7AC-18A6-7236-1CB11373BD91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8F6197A7-0611-4020-2C98-E010613E3463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483E6A50-B6FF-35C3-CE95-8F24D9E69425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CC7A41A9-92F6-D8A5-6EBA-0BD63AA7FA91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F2EC544A-8A5C-600F-9113-543A174C8D3E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4718CF98-F21D-F22F-5A1E-30321063393C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34109420-0E73-211F-05AF-1BB55ED01FA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DFFA484A-82F1-A301-18B3-A70937B01064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CA81207F-3A89-DCE0-FBAD-B5818CB4F9A7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10A3008-9D51-693E-FAFC-6D2629513140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C38C07D1-F615-F0CA-68E0-106AC60F158E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67A742CB-7C4E-4815-E953-49200E5628B7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CE4FF6A5-DC6C-9BFB-4294-D0AA02F7B502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EB3B2651-BB22-F2A3-FD16-ACAAF999EB3C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867EA1C-4EFC-89B3-ECE2-3EDAA1B548BB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C672836-6C34-4A0F-F04D-06A1AC1D9B46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9CCA32CC-247F-CF82-48CF-6750510B2706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C343C63D-065A-0D32-8D7A-E2C01A70E457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DFEAF8DD-7B13-63D5-FAD7-F33C1C2E403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473881A2-B82C-A8EC-2B38-E319D473B0D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0384BACE-74BA-3A94-EA04-7BCE114E2C77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3EFD2D4-8BE7-E05C-F422-632AD2F21803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C8C26A3C-F8A4-1F96-7D30-FD684795E782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FBB138EC-52D5-7813-EA0D-A39E1179EA23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15B3AC70-339C-B386-130F-9542AB3A3817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9B17FA89-25F6-F023-ED35-2E8E1834970B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25D974FC-422E-598F-942E-8B79FDF5F00E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791FA3E-CAF1-A942-4024-73BD921AC1B7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C4EA983B-BD8E-B164-CA90-7D390C09B39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9E75EFAF-1843-0B85-2C1F-6F973C5B8ECB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8A80A3E-C0F5-46C7-D787-37ADE9875B0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F193E1B8-06EC-9312-3447-231F3C742ED9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FBA29B67-798F-AB0F-9DA2-5D3C4A4047F0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0F490CAE-05AC-A504-5100-007182AD3B1C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F656AF6-32BF-7193-74FE-C60EA6F02198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05729BE-708D-4358-467A-75D91CE7385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7F112DF-2951-DAE4-F284-DB74BBB2231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2175894-8D72-19DF-5626-B46FFD0679C9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46FC5E5-8E61-676B-CEB3-38546DC907B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7386EE19-CF07-E674-A502-F536F003216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759710A-1DFC-8874-0C1E-8009BCEB4B3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EDD2F7C-9BEA-2AF2-5485-8C2FA83F0644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AC1125AE-1BCA-6561-7649-85551D8E894D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4B98288-A28D-A423-973F-EC495577142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F5D791A-2566-62C0-CABE-899B2A0B9FAE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96E8C0F-94F4-D9C9-794A-254E65D8ECAE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13C2A6D-1950-5E4A-E3C0-5AB66CEBF79F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A2E2A09-2ED6-3337-E6CF-86D1DE0E0049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47F2F29C-74DB-232D-7066-73F1EF77880F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129FE8C-882E-0E25-331B-97484540609D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4914164-0763-5318-6B10-2402E86FDC2B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7384B58-C925-43EE-8C6F-C4BB53F203F0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12C0AD14-D9FC-F210-9B74-300CD35C22FD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467B0D4A-A509-B82F-EEB1-AED809F8FAEA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B45340C-175B-62AB-1B7C-8BC738B9B95F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4791D92B-3A68-7C8C-D097-1D2E71C6242A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54B81886-ADD7-4DA3-99E6-80C3D29BE3AF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25E14CCC-961C-8795-A98B-A7C11021CE3D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87F892E8-F582-73FC-BAFE-D1D0458CC723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109AB33-8C8D-5B4A-F717-540F0526EA8C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435C2B3-FD36-79E0-098D-16EB2A727756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0691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彩虹挂在空中&#10;&#10;中度可信度描述已自动生成">
            <a:extLst>
              <a:ext uri="{FF2B5EF4-FFF2-40B4-BE49-F238E27FC236}">
                <a16:creationId xmlns:a16="http://schemas.microsoft.com/office/drawing/2014/main" id="{281A8483-AB89-09DC-3EEF-6594216D1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87723356-4DA3-FB6C-7FB4-351993DE86F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</a:blip>
          <a:stretch>
            <a:fillRect/>
          </a:stretch>
        </p:blipFill>
        <p:spPr>
          <a:xfrm>
            <a:off x="15992" y="10599"/>
            <a:ext cx="12192000" cy="6857999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C2C1170-46AC-013A-1C1B-0C02E3B966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1F6A9CF-9E30-AE20-ABDF-FEFB08B16C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787FC1A-EC47-7FAB-0E17-7745B24A661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015E593-D88E-8C94-EA4A-D273FACC14A4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B85680-6C8B-1A9C-9C52-B406B2FAE8F4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E06EABC-9653-CDD4-B590-9AE9DD34B88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CCD120-427B-DC82-0BBE-4FA2BE8F6E56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媒体推广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EBEC3D0-D7A4-E0A1-2842-E05BFC16CF0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1BA7509-18D6-C9A1-383D-BBDE2F5997B2}"/>
              </a:ext>
            </a:extLst>
          </p:cNvPr>
          <p:cNvGrpSpPr/>
          <p:nvPr/>
        </p:nvGrpSpPr>
        <p:grpSpPr>
          <a:xfrm>
            <a:off x="854913" y="5641010"/>
            <a:ext cx="2293233" cy="468639"/>
            <a:chOff x="1576873" y="5243804"/>
            <a:chExt cx="2293233" cy="468639"/>
          </a:xfrm>
          <a:solidFill>
            <a:srgbClr val="AFA497">
              <a:alpha val="20000"/>
            </a:srgbClr>
          </a:soli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2C6B04-A1A2-2CE9-58DB-11986626D28F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69D89532-6A76-6A95-987C-C375AAB05ECF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4097A967-446D-206B-BA98-023686DAB0F3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A76DBAE-30CD-FC29-8231-4A5099649C51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97082B00-4A58-1251-A9AB-1C7F9BDEA65A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36EBE32F-D06C-9F0E-EA2F-CA881F27FEDF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66BB6073-B5B5-BE40-FA5D-93CD52143052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E245EEB3-28D8-EA9D-360F-EBA5CFE4B0D8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CED15C23-7CD0-6D9B-5C67-08E80430F13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CE3E8CBD-60F9-E826-7F38-88AD82CDF951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E4EB7997-AC90-4CBA-3198-685658E477C4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A5C821E-8AF4-9D94-DC22-7B0F3EFBDCBB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F5964A0D-BBDC-9E54-7D15-DD437C1A51B4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1BE453CD-410C-0B5C-620A-19FB4CDAD339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E7826239-C13F-C2BE-56A6-DD9452DCCCF9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5016A455-FF1D-12FF-0ED9-0B2C0DEE4734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95CFF761-6058-6508-48A9-95DCBC62EE04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31A9A4F-EC7A-16A7-FBFE-E5D528E51C93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F3BFE775-7EE3-206B-A116-B81E1121FC34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B89D385-E030-38F3-546E-67AD2FBEC08C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669576E-9C10-2922-2306-890C14A71955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DE517EB5-427B-6831-A24A-6CB9C687C090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5FC87CC0-9903-C92F-13B8-72B66FC50C87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6A4A8C2-D9D7-C8D4-200B-E6AB9112D3A0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DC1DF05A-EEB9-1241-E354-3680BECB5E1D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B4F75ABC-ADF6-43E5-8888-E865EECC2A1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A04B2BC-CCD8-33F0-6B8C-D8446E5C3331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240867E-91EC-C843-95E3-95ED80EF4706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C3770BC-259D-E832-B9B1-CABDB7B7953F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7338899E-6B35-8130-8B76-504E4BA81533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30FE85E7-791C-C56E-26F9-6D5A13479BA9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6A225620-0048-4DF4-F0E2-59FFCAA146BD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C3FD044-6965-5EC1-853E-BD58D17D71E6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142DC009-3E86-9847-F0A9-A62C4F18070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C66AE65-C37D-111F-A47D-4047AEAF08C7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F050735-F5D1-B874-41FF-7F8E55D458C3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2EB936A-59BA-9B5E-AA54-B83B6D3BCD65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18B9D85-BB6A-7C3D-560C-DD0528296EAD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D0058B2D-AABA-967F-2013-5BFEB3480508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DC7902DB-D0AF-394C-82A6-8CDAC85CB60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4FEC486-A71D-2496-E92D-111A3A075E4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67AA4DFF-0C00-AF8F-8D0C-0817A25F65BA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E9DF0DBB-30C9-0B76-750B-4FD20B42725B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32BCD99C-2D7C-ABA3-BAF7-0DA20B714122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C1433F48-B891-4816-E57E-5778D0FA222D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C5F399BC-853E-AFFB-75EE-E46A0A072A7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E05CE432-4ABC-AC68-26A3-0AEE9EA512D7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7544858C-D4EF-9557-AC90-BC1CE66CFE61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CD51C64B-460D-0984-8E2D-63233C7243BC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3C454A1F-91A4-95A1-0B3F-F781946EC7C5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E34C93C7-7146-1D83-484C-0AA07D90EB6C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C8CE503-6EB0-5020-B298-3CB736DB6DE8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D3D91A2-FA0E-FAA4-CDF9-0A7E8F2DED9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11C8950C-0A2A-EDA9-D5C6-12A757247463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6325BA9-3079-D77E-2ACE-216BBEF95BA2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E6AE87A9-B443-35E1-86AC-03CC6DFE3D5D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8AC235D-EA26-3406-FA67-11CF8E142DE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9B051F81-E020-0C6C-83B1-CCBC7733DC6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BD9173AF-8081-7793-C85E-4D51B97D35CA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11D740D-5206-35DE-F352-F06BA7E78C4C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27B88A1-C795-59D1-F694-BB89B86755BD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90CD6EC-32B6-6E30-9D70-B665FAFA2584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5950B9A-8F4D-3CE2-3FC3-53FB21F27D00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93648B7-1E90-5F41-C71A-8EF047129F58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CBD7E9E-6FBD-1AFE-F590-FCDC27A3D287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B423ED3-09E5-F821-6F15-766AB712C2F5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FC70BF8D-045D-4D48-1117-61734006EC88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8914EBD7-FC7C-815E-5301-1100F4932E9C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77F5AFC9-351F-6D18-A8E8-79B320AA2DC7}"/>
              </a:ext>
            </a:extLst>
          </p:cNvPr>
          <p:cNvSpPr/>
          <p:nvPr/>
        </p:nvSpPr>
        <p:spPr>
          <a:xfrm>
            <a:off x="502660" y="1293735"/>
            <a:ext cx="1539765" cy="400226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B23F6226-213F-45F6-0D11-DFC3ADA6502A}"/>
              </a:ext>
            </a:extLst>
          </p:cNvPr>
          <p:cNvSpPr txBox="1"/>
          <p:nvPr/>
        </p:nvSpPr>
        <p:spPr>
          <a:xfrm>
            <a:off x="1092798" y="1309182"/>
            <a:ext cx="61683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高效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82875F0-108D-7023-3AB5-479F5F7576FB}"/>
              </a:ext>
            </a:extLst>
          </p:cNvPr>
          <p:cNvSpPr txBox="1"/>
          <p:nvPr/>
        </p:nvSpPr>
        <p:spPr>
          <a:xfrm>
            <a:off x="-64621" y="1836754"/>
            <a:ext cx="5233629" cy="1061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0306" marR="0" lvl="0" indent="0" algn="just" defTabSz="914400" rtl="0" eaLnBrk="1" fontAlgn="auto" latinLnBrk="0" hangingPunct="0">
              <a:lnSpc>
                <a:spcPct val="12000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利用主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流线上多渠道新媒体方式，选择最适合渠道，配合活动话题内容，快速提升曝光强</a:t>
            </a:r>
            <a:r>
              <a:rPr kumimoji="0" lang="zh-CN" altLang="en-US" b="0" i="0" u="none" strike="noStrike" kern="1200" cap="none" spc="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度，辐射定向客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群，高效散播本次活动特色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8FDC4E22-3FF2-46EF-E0B4-50ED691E9EED}"/>
              </a:ext>
            </a:extLst>
          </p:cNvPr>
          <p:cNvSpPr/>
          <p:nvPr/>
        </p:nvSpPr>
        <p:spPr>
          <a:xfrm>
            <a:off x="502660" y="3028774"/>
            <a:ext cx="1539765" cy="400226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70BF63E-8E36-4135-0819-9701FF7C92D5}"/>
              </a:ext>
            </a:extLst>
          </p:cNvPr>
          <p:cNvSpPr txBox="1"/>
          <p:nvPr/>
        </p:nvSpPr>
        <p:spPr>
          <a:xfrm>
            <a:off x="1092798" y="3044221"/>
            <a:ext cx="61683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-115" dirty="0">
                <a:solidFill>
                  <a:prstClr val="black"/>
                </a:solidFill>
                <a:latin typeface="+mn-ea"/>
              </a:rPr>
              <a:t>专业</a:t>
            </a:r>
            <a:endParaRPr kumimoji="0" lang="zh-CN" altLang="en-US" sz="1800" b="0" i="0" u="none" strike="noStrike" kern="1200" cap="none" spc="-11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0DAFB43-9A00-8834-29B6-71FB1B6552A2}"/>
              </a:ext>
            </a:extLst>
          </p:cNvPr>
          <p:cNvSpPr txBox="1"/>
          <p:nvPr/>
        </p:nvSpPr>
        <p:spPr>
          <a:xfrm>
            <a:off x="-64621" y="3571793"/>
            <a:ext cx="4850791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0306" marR="0" lvl="0" indent="0" algn="just" defTabSz="914400" rtl="0" eaLnBrk="1" fontAlgn="auto" latinLnBrk="0" hangingPunct="0">
              <a:lnSpc>
                <a:spcPct val="12000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本司了解商场运作体系和活动曝光诉求，擅长</a:t>
            </a:r>
            <a:r>
              <a:rPr kumimoji="0" lang="en-US" altLang="zh-CN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KOC</a:t>
            </a: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曝光操盘方式，快速引爆话题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50" name="responsible-energy-use_66204">
            <a:extLst>
              <a:ext uri="{FF2B5EF4-FFF2-40B4-BE49-F238E27FC236}">
                <a16:creationId xmlns:a16="http://schemas.microsoft.com/office/drawing/2014/main" id="{E8F890E9-542C-13D1-FFEF-E0DEC2D838AE}"/>
              </a:ext>
            </a:extLst>
          </p:cNvPr>
          <p:cNvSpPr/>
          <p:nvPr/>
        </p:nvSpPr>
        <p:spPr>
          <a:xfrm>
            <a:off x="663480" y="1325959"/>
            <a:ext cx="320683" cy="304843"/>
          </a:xfrm>
          <a:custGeom>
            <a:avLst/>
            <a:gdLst>
              <a:gd name="connsiteX0" fmla="*/ 454392 w 463299"/>
              <a:gd name="connsiteY0" fmla="*/ 223559 h 604605"/>
              <a:gd name="connsiteX1" fmla="*/ 463228 w 463299"/>
              <a:gd name="connsiteY1" fmla="*/ 245267 h 604605"/>
              <a:gd name="connsiteX2" fmla="*/ 451811 w 463299"/>
              <a:gd name="connsiteY2" fmla="*/ 388606 h 604605"/>
              <a:gd name="connsiteX3" fmla="*/ 450421 w 463299"/>
              <a:gd name="connsiteY3" fmla="*/ 403376 h 604605"/>
              <a:gd name="connsiteX4" fmla="*/ 441188 w 463299"/>
              <a:gd name="connsiteY4" fmla="*/ 448182 h 604605"/>
              <a:gd name="connsiteX5" fmla="*/ 431657 w 463299"/>
              <a:gd name="connsiteY5" fmla="*/ 462555 h 604605"/>
              <a:gd name="connsiteX6" fmla="*/ 386287 w 463299"/>
              <a:gd name="connsiteY6" fmla="*/ 510731 h 604605"/>
              <a:gd name="connsiteX7" fmla="*/ 339725 w 463299"/>
              <a:gd name="connsiteY7" fmla="*/ 560196 h 604605"/>
              <a:gd name="connsiteX8" fmla="*/ 324535 w 463299"/>
              <a:gd name="connsiteY8" fmla="*/ 583094 h 604605"/>
              <a:gd name="connsiteX9" fmla="*/ 315302 w 463299"/>
              <a:gd name="connsiteY9" fmla="*/ 604605 h 604605"/>
              <a:gd name="connsiteX10" fmla="*/ 245410 w 463299"/>
              <a:gd name="connsiteY10" fmla="*/ 604605 h 604605"/>
              <a:gd name="connsiteX11" fmla="*/ 246502 w 463299"/>
              <a:gd name="connsiteY11" fmla="*/ 601036 h 604605"/>
              <a:gd name="connsiteX12" fmla="*/ 274697 w 463299"/>
              <a:gd name="connsiteY12" fmla="*/ 520347 h 604605"/>
              <a:gd name="connsiteX13" fmla="*/ 281647 w 463299"/>
              <a:gd name="connsiteY13" fmla="*/ 505180 h 604605"/>
              <a:gd name="connsiteX14" fmla="*/ 343200 w 463299"/>
              <a:gd name="connsiteY14" fmla="*/ 431033 h 604605"/>
              <a:gd name="connsiteX15" fmla="*/ 365736 w 463299"/>
              <a:gd name="connsiteY15" fmla="*/ 406350 h 604605"/>
              <a:gd name="connsiteX16" fmla="*/ 399193 w 463299"/>
              <a:gd name="connsiteY16" fmla="*/ 372151 h 604605"/>
              <a:gd name="connsiteX17" fmla="*/ 417957 w 463299"/>
              <a:gd name="connsiteY17" fmla="*/ 371754 h 604605"/>
              <a:gd name="connsiteX18" fmla="*/ 411404 w 463299"/>
              <a:gd name="connsiteY18" fmla="*/ 413685 h 604605"/>
              <a:gd name="connsiteX19" fmla="*/ 380926 w 463299"/>
              <a:gd name="connsiteY19" fmla="*/ 464240 h 604605"/>
              <a:gd name="connsiteX20" fmla="*/ 375167 w 463299"/>
              <a:gd name="connsiteY20" fmla="*/ 473162 h 604605"/>
              <a:gd name="connsiteX21" fmla="*/ 420637 w 463299"/>
              <a:gd name="connsiteY21" fmla="*/ 411703 h 604605"/>
              <a:gd name="connsiteX22" fmla="*/ 426792 w 463299"/>
              <a:gd name="connsiteY22" fmla="*/ 366401 h 604605"/>
              <a:gd name="connsiteX23" fmla="*/ 401079 w 463299"/>
              <a:gd name="connsiteY23" fmla="*/ 362337 h 604605"/>
              <a:gd name="connsiteX24" fmla="*/ 399292 w 463299"/>
              <a:gd name="connsiteY24" fmla="*/ 362734 h 604605"/>
              <a:gd name="connsiteX25" fmla="*/ 399689 w 463299"/>
              <a:gd name="connsiteY25" fmla="*/ 361049 h 604605"/>
              <a:gd name="connsiteX26" fmla="*/ 426395 w 463299"/>
              <a:gd name="connsiteY26" fmla="*/ 252206 h 604605"/>
              <a:gd name="connsiteX27" fmla="*/ 430565 w 463299"/>
              <a:gd name="connsiteY27" fmla="*/ 241302 h 604605"/>
              <a:gd name="connsiteX28" fmla="*/ 454392 w 463299"/>
              <a:gd name="connsiteY28" fmla="*/ 223559 h 604605"/>
              <a:gd name="connsiteX29" fmla="*/ 8810 w 463299"/>
              <a:gd name="connsiteY29" fmla="*/ 223559 h 604605"/>
              <a:gd name="connsiteX30" fmla="*/ 32739 w 463299"/>
              <a:gd name="connsiteY30" fmla="*/ 241302 h 604605"/>
              <a:gd name="connsiteX31" fmla="*/ 36910 w 463299"/>
              <a:gd name="connsiteY31" fmla="*/ 252206 h 604605"/>
              <a:gd name="connsiteX32" fmla="*/ 63520 w 463299"/>
              <a:gd name="connsiteY32" fmla="*/ 361049 h 604605"/>
              <a:gd name="connsiteX33" fmla="*/ 64016 w 463299"/>
              <a:gd name="connsiteY33" fmla="*/ 362734 h 604605"/>
              <a:gd name="connsiteX34" fmla="*/ 62229 w 463299"/>
              <a:gd name="connsiteY34" fmla="*/ 362337 h 604605"/>
              <a:gd name="connsiteX35" fmla="*/ 36413 w 463299"/>
              <a:gd name="connsiteY35" fmla="*/ 366401 h 604605"/>
              <a:gd name="connsiteX36" fmla="*/ 42668 w 463299"/>
              <a:gd name="connsiteY36" fmla="*/ 411703 h 604605"/>
              <a:gd name="connsiteX37" fmla="*/ 88144 w 463299"/>
              <a:gd name="connsiteY37" fmla="*/ 473162 h 604605"/>
              <a:gd name="connsiteX38" fmla="*/ 82385 w 463299"/>
              <a:gd name="connsiteY38" fmla="*/ 464240 h 604605"/>
              <a:gd name="connsiteX39" fmla="*/ 51903 w 463299"/>
              <a:gd name="connsiteY39" fmla="*/ 413685 h 604605"/>
              <a:gd name="connsiteX40" fmla="*/ 45250 w 463299"/>
              <a:gd name="connsiteY40" fmla="*/ 371754 h 604605"/>
              <a:gd name="connsiteX41" fmla="*/ 64016 w 463299"/>
              <a:gd name="connsiteY41" fmla="*/ 372151 h 604605"/>
              <a:gd name="connsiteX42" fmla="*/ 97477 w 463299"/>
              <a:gd name="connsiteY42" fmla="*/ 406350 h 604605"/>
              <a:gd name="connsiteX43" fmla="*/ 120017 w 463299"/>
              <a:gd name="connsiteY43" fmla="*/ 431033 h 604605"/>
              <a:gd name="connsiteX44" fmla="*/ 181578 w 463299"/>
              <a:gd name="connsiteY44" fmla="*/ 505180 h 604605"/>
              <a:gd name="connsiteX45" fmla="*/ 188627 w 463299"/>
              <a:gd name="connsiteY45" fmla="*/ 520347 h 604605"/>
              <a:gd name="connsiteX46" fmla="*/ 216826 w 463299"/>
              <a:gd name="connsiteY46" fmla="*/ 601036 h 604605"/>
              <a:gd name="connsiteX47" fmla="*/ 217819 w 463299"/>
              <a:gd name="connsiteY47" fmla="*/ 604605 h 604605"/>
              <a:gd name="connsiteX48" fmla="*/ 148017 w 463299"/>
              <a:gd name="connsiteY48" fmla="*/ 604605 h 604605"/>
              <a:gd name="connsiteX49" fmla="*/ 138684 w 463299"/>
              <a:gd name="connsiteY49" fmla="*/ 583094 h 604605"/>
              <a:gd name="connsiteX50" fmla="*/ 123591 w 463299"/>
              <a:gd name="connsiteY50" fmla="*/ 560196 h 604605"/>
              <a:gd name="connsiteX51" fmla="*/ 76924 w 463299"/>
              <a:gd name="connsiteY51" fmla="*/ 510731 h 604605"/>
              <a:gd name="connsiteX52" fmla="*/ 31647 w 463299"/>
              <a:gd name="connsiteY52" fmla="*/ 462555 h 604605"/>
              <a:gd name="connsiteX53" fmla="*/ 22016 w 463299"/>
              <a:gd name="connsiteY53" fmla="*/ 448182 h 604605"/>
              <a:gd name="connsiteX54" fmla="*/ 12782 w 463299"/>
              <a:gd name="connsiteY54" fmla="*/ 403277 h 604605"/>
              <a:gd name="connsiteX55" fmla="*/ 11392 w 463299"/>
              <a:gd name="connsiteY55" fmla="*/ 388507 h 604605"/>
              <a:gd name="connsiteX56" fmla="*/ 72 w 463299"/>
              <a:gd name="connsiteY56" fmla="*/ 245267 h 604605"/>
              <a:gd name="connsiteX57" fmla="*/ 8810 w 463299"/>
              <a:gd name="connsiteY57" fmla="*/ 223559 h 604605"/>
              <a:gd name="connsiteX58" fmla="*/ 355234 w 463299"/>
              <a:gd name="connsiteY58" fmla="*/ 208098 h 604605"/>
              <a:gd name="connsiteX59" fmla="*/ 362182 w 463299"/>
              <a:gd name="connsiteY59" fmla="*/ 210375 h 604605"/>
              <a:gd name="connsiteX60" fmla="*/ 387990 w 463299"/>
              <a:gd name="connsiteY60" fmla="*/ 228397 h 604605"/>
              <a:gd name="connsiteX61" fmla="*/ 391067 w 463299"/>
              <a:gd name="connsiteY61" fmla="*/ 245429 h 604605"/>
              <a:gd name="connsiteX62" fmla="*/ 380942 w 463299"/>
              <a:gd name="connsiteY62" fmla="*/ 250578 h 604605"/>
              <a:gd name="connsiteX63" fmla="*/ 373994 w 463299"/>
              <a:gd name="connsiteY63" fmla="*/ 248400 h 604605"/>
              <a:gd name="connsiteX64" fmla="*/ 348186 w 463299"/>
              <a:gd name="connsiteY64" fmla="*/ 230378 h 604605"/>
              <a:gd name="connsiteX65" fmla="*/ 345109 w 463299"/>
              <a:gd name="connsiteY65" fmla="*/ 213346 h 604605"/>
              <a:gd name="connsiteX66" fmla="*/ 355234 w 463299"/>
              <a:gd name="connsiteY66" fmla="*/ 208098 h 604605"/>
              <a:gd name="connsiteX67" fmla="*/ 108105 w 463299"/>
              <a:gd name="connsiteY67" fmla="*/ 208098 h 604605"/>
              <a:gd name="connsiteX68" fmla="*/ 118123 w 463299"/>
              <a:gd name="connsiteY68" fmla="*/ 213346 h 604605"/>
              <a:gd name="connsiteX69" fmla="*/ 115147 w 463299"/>
              <a:gd name="connsiteY69" fmla="*/ 230378 h 604605"/>
              <a:gd name="connsiteX70" fmla="*/ 89360 w 463299"/>
              <a:gd name="connsiteY70" fmla="*/ 248400 h 604605"/>
              <a:gd name="connsiteX71" fmla="*/ 82318 w 463299"/>
              <a:gd name="connsiteY71" fmla="*/ 250578 h 604605"/>
              <a:gd name="connsiteX72" fmla="*/ 72300 w 463299"/>
              <a:gd name="connsiteY72" fmla="*/ 245429 h 604605"/>
              <a:gd name="connsiteX73" fmla="*/ 75276 w 463299"/>
              <a:gd name="connsiteY73" fmla="*/ 228397 h 604605"/>
              <a:gd name="connsiteX74" fmla="*/ 101063 w 463299"/>
              <a:gd name="connsiteY74" fmla="*/ 210375 h 604605"/>
              <a:gd name="connsiteX75" fmla="*/ 108105 w 463299"/>
              <a:gd name="connsiteY75" fmla="*/ 208098 h 604605"/>
              <a:gd name="connsiteX76" fmla="*/ 255572 w 463299"/>
              <a:gd name="connsiteY76" fmla="*/ 194126 h 604605"/>
              <a:gd name="connsiteX77" fmla="*/ 234020 w 463299"/>
              <a:gd name="connsiteY77" fmla="*/ 333140 h 604605"/>
              <a:gd name="connsiteX78" fmla="*/ 229451 w 463299"/>
              <a:gd name="connsiteY78" fmla="*/ 333140 h 604605"/>
              <a:gd name="connsiteX79" fmla="*/ 207799 w 463299"/>
              <a:gd name="connsiteY79" fmla="*/ 194225 h 604605"/>
              <a:gd name="connsiteX80" fmla="*/ 230245 w 463299"/>
              <a:gd name="connsiteY80" fmla="*/ 198486 h 604605"/>
              <a:gd name="connsiteX81" fmla="*/ 232927 w 463299"/>
              <a:gd name="connsiteY81" fmla="*/ 198486 h 604605"/>
              <a:gd name="connsiteX82" fmla="*/ 200548 w 463299"/>
              <a:gd name="connsiteY82" fmla="*/ 178337 h 604605"/>
              <a:gd name="connsiteX83" fmla="*/ 194295 w 463299"/>
              <a:gd name="connsiteY83" fmla="*/ 180220 h 604605"/>
              <a:gd name="connsiteX84" fmla="*/ 192211 w 463299"/>
              <a:gd name="connsiteY84" fmla="*/ 186366 h 604605"/>
              <a:gd name="connsiteX85" fmla="*/ 216429 w 463299"/>
              <a:gd name="connsiteY85" fmla="*/ 341305 h 604605"/>
              <a:gd name="connsiteX86" fmla="*/ 223377 w 463299"/>
              <a:gd name="connsiteY86" fmla="*/ 347252 h 604605"/>
              <a:gd name="connsiteX87" fmla="*/ 240051 w 463299"/>
              <a:gd name="connsiteY87" fmla="*/ 347252 h 604605"/>
              <a:gd name="connsiteX88" fmla="*/ 246999 w 463299"/>
              <a:gd name="connsiteY88" fmla="*/ 341305 h 604605"/>
              <a:gd name="connsiteX89" fmla="*/ 271018 w 463299"/>
              <a:gd name="connsiteY89" fmla="*/ 186366 h 604605"/>
              <a:gd name="connsiteX90" fmla="*/ 269033 w 463299"/>
              <a:gd name="connsiteY90" fmla="*/ 180220 h 604605"/>
              <a:gd name="connsiteX91" fmla="*/ 262780 w 463299"/>
              <a:gd name="connsiteY91" fmla="*/ 178337 h 604605"/>
              <a:gd name="connsiteX92" fmla="*/ 231714 w 463299"/>
              <a:gd name="connsiteY92" fmla="*/ 184384 h 604605"/>
              <a:gd name="connsiteX93" fmla="*/ 380942 w 463299"/>
              <a:gd name="connsiteY93" fmla="*/ 85455 h 604605"/>
              <a:gd name="connsiteX94" fmla="*/ 391067 w 463299"/>
              <a:gd name="connsiteY94" fmla="*/ 90613 h 604605"/>
              <a:gd name="connsiteX95" fmla="*/ 387990 w 463299"/>
              <a:gd name="connsiteY95" fmla="*/ 107673 h 604605"/>
              <a:gd name="connsiteX96" fmla="*/ 362182 w 463299"/>
              <a:gd name="connsiteY96" fmla="*/ 125725 h 604605"/>
              <a:gd name="connsiteX97" fmla="*/ 355234 w 463299"/>
              <a:gd name="connsiteY97" fmla="*/ 128006 h 604605"/>
              <a:gd name="connsiteX98" fmla="*/ 345109 w 463299"/>
              <a:gd name="connsiteY98" fmla="*/ 122749 h 604605"/>
              <a:gd name="connsiteX99" fmla="*/ 348186 w 463299"/>
              <a:gd name="connsiteY99" fmla="*/ 105689 h 604605"/>
              <a:gd name="connsiteX100" fmla="*/ 373994 w 463299"/>
              <a:gd name="connsiteY100" fmla="*/ 87637 h 604605"/>
              <a:gd name="connsiteX101" fmla="*/ 380942 w 463299"/>
              <a:gd name="connsiteY101" fmla="*/ 85455 h 604605"/>
              <a:gd name="connsiteX102" fmla="*/ 82318 w 463299"/>
              <a:gd name="connsiteY102" fmla="*/ 85455 h 604605"/>
              <a:gd name="connsiteX103" fmla="*/ 89360 w 463299"/>
              <a:gd name="connsiteY103" fmla="*/ 87637 h 604605"/>
              <a:gd name="connsiteX104" fmla="*/ 115147 w 463299"/>
              <a:gd name="connsiteY104" fmla="*/ 105689 h 604605"/>
              <a:gd name="connsiteX105" fmla="*/ 118123 w 463299"/>
              <a:gd name="connsiteY105" fmla="*/ 122749 h 604605"/>
              <a:gd name="connsiteX106" fmla="*/ 108105 w 463299"/>
              <a:gd name="connsiteY106" fmla="*/ 128006 h 604605"/>
              <a:gd name="connsiteX107" fmla="*/ 101063 w 463299"/>
              <a:gd name="connsiteY107" fmla="*/ 125725 h 604605"/>
              <a:gd name="connsiteX108" fmla="*/ 75276 w 463299"/>
              <a:gd name="connsiteY108" fmla="*/ 107673 h 604605"/>
              <a:gd name="connsiteX109" fmla="*/ 72300 w 463299"/>
              <a:gd name="connsiteY109" fmla="*/ 90613 h 604605"/>
              <a:gd name="connsiteX110" fmla="*/ 82318 w 463299"/>
              <a:gd name="connsiteY110" fmla="*/ 85455 h 604605"/>
              <a:gd name="connsiteX111" fmla="*/ 231615 w 463299"/>
              <a:gd name="connsiteY111" fmla="*/ 65132 h 604605"/>
              <a:gd name="connsiteX112" fmla="*/ 339403 w 463299"/>
              <a:gd name="connsiteY112" fmla="*/ 172786 h 604605"/>
              <a:gd name="connsiteX113" fmla="*/ 304168 w 463299"/>
              <a:gd name="connsiteY113" fmla="*/ 268643 h 604605"/>
              <a:gd name="connsiteX114" fmla="*/ 272110 w 463299"/>
              <a:gd name="connsiteY114" fmla="*/ 353002 h 604605"/>
              <a:gd name="connsiteX115" fmla="*/ 271812 w 463299"/>
              <a:gd name="connsiteY115" fmla="*/ 354984 h 604605"/>
              <a:gd name="connsiteX116" fmla="*/ 275881 w 463299"/>
              <a:gd name="connsiteY116" fmla="*/ 363113 h 604605"/>
              <a:gd name="connsiteX117" fmla="*/ 218811 w 463299"/>
              <a:gd name="connsiteY117" fmla="*/ 371836 h 604605"/>
              <a:gd name="connsiteX118" fmla="*/ 281737 w 463299"/>
              <a:gd name="connsiteY118" fmla="*/ 383236 h 604605"/>
              <a:gd name="connsiteX119" fmla="*/ 231323 w 463299"/>
              <a:gd name="connsiteY119" fmla="*/ 394444 h 604605"/>
              <a:gd name="connsiteX120" fmla="*/ 231123 w 463299"/>
              <a:gd name="connsiteY120" fmla="*/ 394448 h 604605"/>
              <a:gd name="connsiteX121" fmla="*/ 230408 w 463299"/>
              <a:gd name="connsiteY121" fmla="*/ 394432 h 604605"/>
              <a:gd name="connsiteX122" fmla="*/ 221987 w 463299"/>
              <a:gd name="connsiteY122" fmla="*/ 394636 h 604605"/>
              <a:gd name="connsiteX123" fmla="*/ 231123 w 463299"/>
              <a:gd name="connsiteY123" fmla="*/ 394448 h 604605"/>
              <a:gd name="connsiteX124" fmla="*/ 248934 w 463299"/>
              <a:gd name="connsiteY124" fmla="*/ 394859 h 604605"/>
              <a:gd name="connsiteX125" fmla="*/ 275881 w 463299"/>
              <a:gd name="connsiteY125" fmla="*/ 403855 h 604605"/>
              <a:gd name="connsiteX126" fmla="*/ 265857 w 463299"/>
              <a:gd name="connsiteY126" fmla="*/ 413867 h 604605"/>
              <a:gd name="connsiteX127" fmla="*/ 197472 w 463299"/>
              <a:gd name="connsiteY127" fmla="*/ 413867 h 604605"/>
              <a:gd name="connsiteX128" fmla="*/ 187348 w 463299"/>
              <a:gd name="connsiteY128" fmla="*/ 403855 h 604605"/>
              <a:gd name="connsiteX129" fmla="*/ 193204 w 463299"/>
              <a:gd name="connsiteY129" fmla="*/ 394636 h 604605"/>
              <a:gd name="connsiteX130" fmla="*/ 181591 w 463299"/>
              <a:gd name="connsiteY130" fmla="*/ 383236 h 604605"/>
              <a:gd name="connsiteX131" fmla="*/ 192509 w 463299"/>
              <a:gd name="connsiteY131" fmla="*/ 371836 h 604605"/>
              <a:gd name="connsiteX132" fmla="*/ 187348 w 463299"/>
              <a:gd name="connsiteY132" fmla="*/ 363113 h 604605"/>
              <a:gd name="connsiteX133" fmla="*/ 191417 w 463299"/>
              <a:gd name="connsiteY133" fmla="*/ 354984 h 604605"/>
              <a:gd name="connsiteX134" fmla="*/ 191219 w 463299"/>
              <a:gd name="connsiteY134" fmla="*/ 353002 h 604605"/>
              <a:gd name="connsiteX135" fmla="*/ 159259 w 463299"/>
              <a:gd name="connsiteY135" fmla="*/ 268842 h 604605"/>
              <a:gd name="connsiteX136" fmla="*/ 123826 w 463299"/>
              <a:gd name="connsiteY136" fmla="*/ 172786 h 604605"/>
              <a:gd name="connsiteX137" fmla="*/ 231615 w 463299"/>
              <a:gd name="connsiteY137" fmla="*/ 65132 h 604605"/>
              <a:gd name="connsiteX138" fmla="*/ 231601 w 463299"/>
              <a:gd name="connsiteY138" fmla="*/ 0 h 604605"/>
              <a:gd name="connsiteX139" fmla="*/ 243929 w 463299"/>
              <a:gd name="connsiteY139" fmla="*/ 12293 h 604605"/>
              <a:gd name="connsiteX140" fmla="*/ 243929 w 463299"/>
              <a:gd name="connsiteY140" fmla="*/ 39855 h 604605"/>
              <a:gd name="connsiteX141" fmla="*/ 231601 w 463299"/>
              <a:gd name="connsiteY141" fmla="*/ 52148 h 604605"/>
              <a:gd name="connsiteX142" fmla="*/ 219372 w 463299"/>
              <a:gd name="connsiteY142" fmla="*/ 39855 h 604605"/>
              <a:gd name="connsiteX143" fmla="*/ 219372 w 463299"/>
              <a:gd name="connsiteY143" fmla="*/ 12293 h 604605"/>
              <a:gd name="connsiteX144" fmla="*/ 231601 w 463299"/>
              <a:gd name="connsiteY144" fmla="*/ 0 h 60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3299" h="604605">
                <a:moveTo>
                  <a:pt x="454392" y="223559"/>
                </a:moveTo>
                <a:cubicBezTo>
                  <a:pt x="458065" y="224550"/>
                  <a:pt x="464022" y="228713"/>
                  <a:pt x="463228" y="245267"/>
                </a:cubicBezTo>
                <a:lnTo>
                  <a:pt x="451811" y="388606"/>
                </a:lnTo>
                <a:cubicBezTo>
                  <a:pt x="451314" y="393265"/>
                  <a:pt x="450818" y="398122"/>
                  <a:pt x="450421" y="403376"/>
                </a:cubicBezTo>
                <a:cubicBezTo>
                  <a:pt x="449130" y="419236"/>
                  <a:pt x="447740" y="435592"/>
                  <a:pt x="441188" y="448182"/>
                </a:cubicBezTo>
                <a:cubicBezTo>
                  <a:pt x="438507" y="453435"/>
                  <a:pt x="435430" y="458094"/>
                  <a:pt x="431657" y="462555"/>
                </a:cubicBezTo>
                <a:cubicBezTo>
                  <a:pt x="424906" y="470684"/>
                  <a:pt x="406142" y="490113"/>
                  <a:pt x="386287" y="510731"/>
                </a:cubicBezTo>
                <a:cubicBezTo>
                  <a:pt x="367027" y="530755"/>
                  <a:pt x="346972" y="551572"/>
                  <a:pt x="339725" y="560196"/>
                </a:cubicBezTo>
                <a:cubicBezTo>
                  <a:pt x="333967" y="567036"/>
                  <a:pt x="329003" y="574470"/>
                  <a:pt x="324535" y="583094"/>
                </a:cubicBezTo>
                <a:cubicBezTo>
                  <a:pt x="320961" y="590033"/>
                  <a:pt x="317983" y="597270"/>
                  <a:pt x="315302" y="604605"/>
                </a:cubicBezTo>
                <a:lnTo>
                  <a:pt x="245410" y="604605"/>
                </a:lnTo>
                <a:lnTo>
                  <a:pt x="246502" y="601036"/>
                </a:lnTo>
                <a:cubicBezTo>
                  <a:pt x="254841" y="572587"/>
                  <a:pt x="264074" y="546120"/>
                  <a:pt x="274697" y="520347"/>
                </a:cubicBezTo>
                <a:cubicBezTo>
                  <a:pt x="276782" y="515192"/>
                  <a:pt x="279165" y="510037"/>
                  <a:pt x="281647" y="505180"/>
                </a:cubicBezTo>
                <a:cubicBezTo>
                  <a:pt x="298326" y="473063"/>
                  <a:pt x="321160" y="451651"/>
                  <a:pt x="343200" y="431033"/>
                </a:cubicBezTo>
                <a:cubicBezTo>
                  <a:pt x="349454" y="425184"/>
                  <a:pt x="357397" y="416064"/>
                  <a:pt x="365736" y="406350"/>
                </a:cubicBezTo>
                <a:cubicBezTo>
                  <a:pt x="378047" y="392274"/>
                  <a:pt x="390754" y="377702"/>
                  <a:pt x="399193" y="372151"/>
                </a:cubicBezTo>
                <a:cubicBezTo>
                  <a:pt x="406937" y="367095"/>
                  <a:pt x="413291" y="366996"/>
                  <a:pt x="417957" y="371754"/>
                </a:cubicBezTo>
                <a:cubicBezTo>
                  <a:pt x="424807" y="378693"/>
                  <a:pt x="422821" y="391580"/>
                  <a:pt x="411404" y="413685"/>
                </a:cubicBezTo>
                <a:cubicBezTo>
                  <a:pt x="403760" y="428455"/>
                  <a:pt x="392641" y="445803"/>
                  <a:pt x="380926" y="464240"/>
                </a:cubicBezTo>
                <a:cubicBezTo>
                  <a:pt x="379039" y="467214"/>
                  <a:pt x="377054" y="470188"/>
                  <a:pt x="375167" y="473162"/>
                </a:cubicBezTo>
                <a:cubicBezTo>
                  <a:pt x="395917" y="450462"/>
                  <a:pt x="411206" y="429843"/>
                  <a:pt x="420637" y="411703"/>
                </a:cubicBezTo>
                <a:cubicBezTo>
                  <a:pt x="431459" y="390886"/>
                  <a:pt x="433643" y="374827"/>
                  <a:pt x="426792" y="366401"/>
                </a:cubicBezTo>
                <a:cubicBezTo>
                  <a:pt x="422027" y="360553"/>
                  <a:pt x="412893" y="359066"/>
                  <a:pt x="401079" y="362337"/>
                </a:cubicBezTo>
                <a:lnTo>
                  <a:pt x="399292" y="362734"/>
                </a:lnTo>
                <a:lnTo>
                  <a:pt x="399689" y="361049"/>
                </a:lnTo>
                <a:cubicBezTo>
                  <a:pt x="399888" y="360057"/>
                  <a:pt x="421729" y="269355"/>
                  <a:pt x="426395" y="252206"/>
                </a:cubicBezTo>
                <a:cubicBezTo>
                  <a:pt x="427388" y="248340"/>
                  <a:pt x="428778" y="244673"/>
                  <a:pt x="430565" y="241302"/>
                </a:cubicBezTo>
                <a:cubicBezTo>
                  <a:pt x="436919" y="229011"/>
                  <a:pt x="446946" y="221576"/>
                  <a:pt x="454392" y="223559"/>
                </a:cubicBezTo>
                <a:close/>
                <a:moveTo>
                  <a:pt x="8810" y="223559"/>
                </a:moveTo>
                <a:cubicBezTo>
                  <a:pt x="16257" y="221576"/>
                  <a:pt x="26385" y="229011"/>
                  <a:pt x="32739" y="241302"/>
                </a:cubicBezTo>
                <a:cubicBezTo>
                  <a:pt x="34427" y="244673"/>
                  <a:pt x="35917" y="248340"/>
                  <a:pt x="36910" y="252206"/>
                </a:cubicBezTo>
                <a:cubicBezTo>
                  <a:pt x="41477" y="269355"/>
                  <a:pt x="63321" y="360057"/>
                  <a:pt x="63520" y="361049"/>
                </a:cubicBezTo>
                <a:lnTo>
                  <a:pt x="64016" y="362734"/>
                </a:lnTo>
                <a:lnTo>
                  <a:pt x="62229" y="362337"/>
                </a:lnTo>
                <a:cubicBezTo>
                  <a:pt x="50413" y="359066"/>
                  <a:pt x="41278" y="360553"/>
                  <a:pt x="36413" y="366401"/>
                </a:cubicBezTo>
                <a:cubicBezTo>
                  <a:pt x="29661" y="374827"/>
                  <a:pt x="31846" y="390886"/>
                  <a:pt x="42668" y="411703"/>
                </a:cubicBezTo>
                <a:cubicBezTo>
                  <a:pt x="52002" y="429843"/>
                  <a:pt x="67293" y="450462"/>
                  <a:pt x="88144" y="473162"/>
                </a:cubicBezTo>
                <a:cubicBezTo>
                  <a:pt x="86158" y="470188"/>
                  <a:pt x="84272" y="467214"/>
                  <a:pt x="82385" y="464240"/>
                </a:cubicBezTo>
                <a:cubicBezTo>
                  <a:pt x="70669" y="445803"/>
                  <a:pt x="59548" y="428455"/>
                  <a:pt x="51903" y="413685"/>
                </a:cubicBezTo>
                <a:cubicBezTo>
                  <a:pt x="40484" y="391580"/>
                  <a:pt x="38399" y="378693"/>
                  <a:pt x="45250" y="371754"/>
                </a:cubicBezTo>
                <a:cubicBezTo>
                  <a:pt x="50016" y="366996"/>
                  <a:pt x="56371" y="367095"/>
                  <a:pt x="64016" y="372151"/>
                </a:cubicBezTo>
                <a:cubicBezTo>
                  <a:pt x="72555" y="377702"/>
                  <a:pt x="85265" y="392274"/>
                  <a:pt x="97477" y="406350"/>
                </a:cubicBezTo>
                <a:cubicBezTo>
                  <a:pt x="105917" y="416064"/>
                  <a:pt x="113861" y="425184"/>
                  <a:pt x="120017" y="431033"/>
                </a:cubicBezTo>
                <a:cubicBezTo>
                  <a:pt x="142159" y="451651"/>
                  <a:pt x="164996" y="473063"/>
                  <a:pt x="181578" y="505180"/>
                </a:cubicBezTo>
                <a:cubicBezTo>
                  <a:pt x="184159" y="510037"/>
                  <a:pt x="186542" y="515192"/>
                  <a:pt x="188627" y="520347"/>
                </a:cubicBezTo>
                <a:cubicBezTo>
                  <a:pt x="199152" y="546120"/>
                  <a:pt x="208386" y="572488"/>
                  <a:pt x="216826" y="601036"/>
                </a:cubicBezTo>
                <a:lnTo>
                  <a:pt x="217819" y="604605"/>
                </a:lnTo>
                <a:lnTo>
                  <a:pt x="148017" y="604605"/>
                </a:lnTo>
                <a:cubicBezTo>
                  <a:pt x="145336" y="597270"/>
                  <a:pt x="142258" y="590033"/>
                  <a:pt x="138684" y="583094"/>
                </a:cubicBezTo>
                <a:cubicBezTo>
                  <a:pt x="134215" y="574470"/>
                  <a:pt x="129251" y="567036"/>
                  <a:pt x="123591" y="560196"/>
                </a:cubicBezTo>
                <a:cubicBezTo>
                  <a:pt x="116244" y="551572"/>
                  <a:pt x="96286" y="530755"/>
                  <a:pt x="76924" y="510731"/>
                </a:cubicBezTo>
                <a:cubicBezTo>
                  <a:pt x="57066" y="490113"/>
                  <a:pt x="38399" y="470684"/>
                  <a:pt x="31647" y="462555"/>
                </a:cubicBezTo>
                <a:cubicBezTo>
                  <a:pt x="27874" y="458094"/>
                  <a:pt x="24697" y="453336"/>
                  <a:pt x="22016" y="448182"/>
                </a:cubicBezTo>
                <a:cubicBezTo>
                  <a:pt x="15562" y="435592"/>
                  <a:pt x="14172" y="419236"/>
                  <a:pt x="12782" y="403277"/>
                </a:cubicBezTo>
                <a:cubicBezTo>
                  <a:pt x="12385" y="398122"/>
                  <a:pt x="11987" y="393265"/>
                  <a:pt x="11392" y="388507"/>
                </a:cubicBezTo>
                <a:lnTo>
                  <a:pt x="72" y="245267"/>
                </a:lnTo>
                <a:cubicBezTo>
                  <a:pt x="-722" y="228713"/>
                  <a:pt x="5236" y="224550"/>
                  <a:pt x="8810" y="223559"/>
                </a:cubicBezTo>
                <a:close/>
                <a:moveTo>
                  <a:pt x="355234" y="208098"/>
                </a:moveTo>
                <a:cubicBezTo>
                  <a:pt x="357715" y="208098"/>
                  <a:pt x="360197" y="208890"/>
                  <a:pt x="362182" y="210375"/>
                </a:cubicBezTo>
                <a:lnTo>
                  <a:pt x="387990" y="228397"/>
                </a:lnTo>
                <a:cubicBezTo>
                  <a:pt x="393548" y="232259"/>
                  <a:pt x="394938" y="239884"/>
                  <a:pt x="391067" y="245429"/>
                </a:cubicBezTo>
                <a:cubicBezTo>
                  <a:pt x="388784" y="248697"/>
                  <a:pt x="385012" y="250578"/>
                  <a:pt x="380942" y="250578"/>
                </a:cubicBezTo>
                <a:cubicBezTo>
                  <a:pt x="378461" y="250578"/>
                  <a:pt x="375979" y="249885"/>
                  <a:pt x="373994" y="248400"/>
                </a:cubicBezTo>
                <a:lnTo>
                  <a:pt x="348186" y="230378"/>
                </a:lnTo>
                <a:cubicBezTo>
                  <a:pt x="342628" y="226516"/>
                  <a:pt x="341238" y="218891"/>
                  <a:pt x="345109" y="213346"/>
                </a:cubicBezTo>
                <a:cubicBezTo>
                  <a:pt x="347392" y="210078"/>
                  <a:pt x="351164" y="208098"/>
                  <a:pt x="355234" y="208098"/>
                </a:cubicBezTo>
                <a:close/>
                <a:moveTo>
                  <a:pt x="108105" y="208098"/>
                </a:moveTo>
                <a:cubicBezTo>
                  <a:pt x="112073" y="208098"/>
                  <a:pt x="115842" y="210078"/>
                  <a:pt x="118123" y="213346"/>
                </a:cubicBezTo>
                <a:cubicBezTo>
                  <a:pt x="121991" y="218891"/>
                  <a:pt x="120702" y="226516"/>
                  <a:pt x="115147" y="230378"/>
                </a:cubicBezTo>
                <a:lnTo>
                  <a:pt x="89360" y="248400"/>
                </a:lnTo>
                <a:cubicBezTo>
                  <a:pt x="87277" y="249885"/>
                  <a:pt x="84896" y="250578"/>
                  <a:pt x="82318" y="250578"/>
                </a:cubicBezTo>
                <a:cubicBezTo>
                  <a:pt x="78350" y="250578"/>
                  <a:pt x="74581" y="248697"/>
                  <a:pt x="72300" y="245429"/>
                </a:cubicBezTo>
                <a:cubicBezTo>
                  <a:pt x="68432" y="239884"/>
                  <a:pt x="69821" y="232259"/>
                  <a:pt x="75276" y="228397"/>
                </a:cubicBezTo>
                <a:lnTo>
                  <a:pt x="101063" y="210375"/>
                </a:lnTo>
                <a:cubicBezTo>
                  <a:pt x="103146" y="208890"/>
                  <a:pt x="105626" y="208098"/>
                  <a:pt x="108105" y="208098"/>
                </a:cubicBezTo>
                <a:close/>
                <a:moveTo>
                  <a:pt x="255572" y="194126"/>
                </a:moveTo>
                <a:lnTo>
                  <a:pt x="234020" y="333140"/>
                </a:lnTo>
                <a:lnTo>
                  <a:pt x="229451" y="333140"/>
                </a:lnTo>
                <a:lnTo>
                  <a:pt x="207799" y="194225"/>
                </a:lnTo>
                <a:lnTo>
                  <a:pt x="230245" y="198486"/>
                </a:lnTo>
                <a:cubicBezTo>
                  <a:pt x="231139" y="198684"/>
                  <a:pt x="232033" y="198684"/>
                  <a:pt x="232927" y="198486"/>
                </a:cubicBezTo>
                <a:close/>
                <a:moveTo>
                  <a:pt x="200548" y="178337"/>
                </a:moveTo>
                <a:cubicBezTo>
                  <a:pt x="198266" y="177941"/>
                  <a:pt x="195983" y="178634"/>
                  <a:pt x="194295" y="180220"/>
                </a:cubicBezTo>
                <a:cubicBezTo>
                  <a:pt x="192608" y="181807"/>
                  <a:pt x="191913" y="184087"/>
                  <a:pt x="192211" y="186366"/>
                </a:cubicBezTo>
                <a:lnTo>
                  <a:pt x="216429" y="341305"/>
                </a:lnTo>
                <a:cubicBezTo>
                  <a:pt x="216925" y="344774"/>
                  <a:pt x="219903" y="347252"/>
                  <a:pt x="223377" y="347252"/>
                </a:cubicBezTo>
                <a:lnTo>
                  <a:pt x="240051" y="347252"/>
                </a:lnTo>
                <a:cubicBezTo>
                  <a:pt x="243525" y="347252"/>
                  <a:pt x="246502" y="344774"/>
                  <a:pt x="246999" y="341305"/>
                </a:cubicBezTo>
                <a:lnTo>
                  <a:pt x="271018" y="186366"/>
                </a:lnTo>
                <a:cubicBezTo>
                  <a:pt x="271415" y="184087"/>
                  <a:pt x="270621" y="181807"/>
                  <a:pt x="269033" y="180220"/>
                </a:cubicBezTo>
                <a:cubicBezTo>
                  <a:pt x="267345" y="178634"/>
                  <a:pt x="265063" y="177941"/>
                  <a:pt x="262780" y="178337"/>
                </a:cubicBezTo>
                <a:lnTo>
                  <a:pt x="231714" y="184384"/>
                </a:lnTo>
                <a:close/>
                <a:moveTo>
                  <a:pt x="380942" y="85455"/>
                </a:moveTo>
                <a:cubicBezTo>
                  <a:pt x="385012" y="85455"/>
                  <a:pt x="388685" y="87340"/>
                  <a:pt x="391067" y="90613"/>
                </a:cubicBezTo>
                <a:cubicBezTo>
                  <a:pt x="394938" y="96167"/>
                  <a:pt x="393548" y="103804"/>
                  <a:pt x="387990" y="107673"/>
                </a:cubicBezTo>
                <a:lnTo>
                  <a:pt x="362182" y="125725"/>
                </a:lnTo>
                <a:cubicBezTo>
                  <a:pt x="360098" y="127213"/>
                  <a:pt x="357715" y="128006"/>
                  <a:pt x="355234" y="128006"/>
                </a:cubicBezTo>
                <a:cubicBezTo>
                  <a:pt x="351164" y="128006"/>
                  <a:pt x="347392" y="126022"/>
                  <a:pt x="345109" y="122749"/>
                </a:cubicBezTo>
                <a:cubicBezTo>
                  <a:pt x="341238" y="117195"/>
                  <a:pt x="342628" y="109557"/>
                  <a:pt x="348186" y="105689"/>
                </a:cubicBezTo>
                <a:lnTo>
                  <a:pt x="373994" y="87637"/>
                </a:lnTo>
                <a:cubicBezTo>
                  <a:pt x="375979" y="86149"/>
                  <a:pt x="378461" y="85455"/>
                  <a:pt x="380942" y="85455"/>
                </a:cubicBezTo>
                <a:close/>
                <a:moveTo>
                  <a:pt x="82318" y="85455"/>
                </a:moveTo>
                <a:cubicBezTo>
                  <a:pt x="84896" y="85455"/>
                  <a:pt x="87277" y="86149"/>
                  <a:pt x="89360" y="87637"/>
                </a:cubicBezTo>
                <a:lnTo>
                  <a:pt x="115147" y="105689"/>
                </a:lnTo>
                <a:cubicBezTo>
                  <a:pt x="120702" y="109557"/>
                  <a:pt x="121991" y="117195"/>
                  <a:pt x="118123" y="122749"/>
                </a:cubicBezTo>
                <a:cubicBezTo>
                  <a:pt x="115842" y="126022"/>
                  <a:pt x="112073" y="128006"/>
                  <a:pt x="108105" y="128006"/>
                </a:cubicBezTo>
                <a:cubicBezTo>
                  <a:pt x="105626" y="128006"/>
                  <a:pt x="103146" y="127213"/>
                  <a:pt x="101063" y="125725"/>
                </a:cubicBezTo>
                <a:lnTo>
                  <a:pt x="75276" y="107673"/>
                </a:lnTo>
                <a:cubicBezTo>
                  <a:pt x="69821" y="103804"/>
                  <a:pt x="68432" y="96167"/>
                  <a:pt x="72300" y="90613"/>
                </a:cubicBezTo>
                <a:cubicBezTo>
                  <a:pt x="74581" y="87340"/>
                  <a:pt x="78350" y="85455"/>
                  <a:pt x="82318" y="85455"/>
                </a:cubicBezTo>
                <a:close/>
                <a:moveTo>
                  <a:pt x="231615" y="65132"/>
                </a:moveTo>
                <a:cubicBezTo>
                  <a:pt x="291067" y="65132"/>
                  <a:pt x="339403" y="113408"/>
                  <a:pt x="339403" y="172786"/>
                </a:cubicBezTo>
                <a:cubicBezTo>
                  <a:pt x="339403" y="211743"/>
                  <a:pt x="321537" y="240689"/>
                  <a:pt x="304168" y="268643"/>
                </a:cubicBezTo>
                <a:cubicBezTo>
                  <a:pt x="287692" y="295210"/>
                  <a:pt x="272110" y="320190"/>
                  <a:pt x="272110" y="353002"/>
                </a:cubicBezTo>
                <a:cubicBezTo>
                  <a:pt x="272110" y="353696"/>
                  <a:pt x="272010" y="354390"/>
                  <a:pt x="271812" y="354984"/>
                </a:cubicBezTo>
                <a:cubicBezTo>
                  <a:pt x="274293" y="356868"/>
                  <a:pt x="275881" y="359743"/>
                  <a:pt x="275881" y="363113"/>
                </a:cubicBezTo>
                <a:cubicBezTo>
                  <a:pt x="275881" y="372035"/>
                  <a:pt x="218811" y="371836"/>
                  <a:pt x="218811" y="371836"/>
                </a:cubicBezTo>
                <a:cubicBezTo>
                  <a:pt x="218811" y="371836"/>
                  <a:pt x="281737" y="372035"/>
                  <a:pt x="281737" y="383236"/>
                </a:cubicBezTo>
                <a:cubicBezTo>
                  <a:pt x="281737" y="391712"/>
                  <a:pt x="248128" y="393886"/>
                  <a:pt x="231323" y="394444"/>
                </a:cubicBezTo>
                <a:lnTo>
                  <a:pt x="231123" y="394448"/>
                </a:lnTo>
                <a:lnTo>
                  <a:pt x="230408" y="394432"/>
                </a:lnTo>
                <a:cubicBezTo>
                  <a:pt x="225355" y="394481"/>
                  <a:pt x="221987" y="394636"/>
                  <a:pt x="221987" y="394636"/>
                </a:cubicBezTo>
                <a:lnTo>
                  <a:pt x="231123" y="394448"/>
                </a:lnTo>
                <a:lnTo>
                  <a:pt x="248934" y="394859"/>
                </a:lnTo>
                <a:cubicBezTo>
                  <a:pt x="262407" y="395702"/>
                  <a:pt x="275881" y="398006"/>
                  <a:pt x="275881" y="403855"/>
                </a:cubicBezTo>
                <a:cubicBezTo>
                  <a:pt x="275881" y="409406"/>
                  <a:pt x="271415" y="413867"/>
                  <a:pt x="265857" y="413867"/>
                </a:cubicBezTo>
                <a:lnTo>
                  <a:pt x="197472" y="413867"/>
                </a:lnTo>
                <a:cubicBezTo>
                  <a:pt x="191913" y="413867"/>
                  <a:pt x="187348" y="409406"/>
                  <a:pt x="187348" y="403855"/>
                </a:cubicBezTo>
                <a:cubicBezTo>
                  <a:pt x="187348" y="399791"/>
                  <a:pt x="193204" y="398601"/>
                  <a:pt x="193204" y="394636"/>
                </a:cubicBezTo>
                <a:cubicBezTo>
                  <a:pt x="193204" y="390770"/>
                  <a:pt x="181591" y="389580"/>
                  <a:pt x="181591" y="383236"/>
                </a:cubicBezTo>
                <a:cubicBezTo>
                  <a:pt x="181591" y="377090"/>
                  <a:pt x="192410" y="375207"/>
                  <a:pt x="192509" y="371836"/>
                </a:cubicBezTo>
                <a:cubicBezTo>
                  <a:pt x="192707" y="368466"/>
                  <a:pt x="187348" y="366880"/>
                  <a:pt x="187348" y="363113"/>
                </a:cubicBezTo>
                <a:cubicBezTo>
                  <a:pt x="187348" y="359743"/>
                  <a:pt x="188936" y="356868"/>
                  <a:pt x="191417" y="354984"/>
                </a:cubicBezTo>
                <a:cubicBezTo>
                  <a:pt x="191318" y="354390"/>
                  <a:pt x="191219" y="353696"/>
                  <a:pt x="191219" y="353002"/>
                </a:cubicBezTo>
                <a:cubicBezTo>
                  <a:pt x="191219" y="320488"/>
                  <a:pt x="175636" y="295408"/>
                  <a:pt x="159259" y="268842"/>
                </a:cubicBezTo>
                <a:cubicBezTo>
                  <a:pt x="141791" y="240788"/>
                  <a:pt x="123826" y="211843"/>
                  <a:pt x="123826" y="172786"/>
                </a:cubicBezTo>
                <a:cubicBezTo>
                  <a:pt x="123826" y="113408"/>
                  <a:pt x="172162" y="65132"/>
                  <a:pt x="231615" y="65132"/>
                </a:cubicBezTo>
                <a:close/>
                <a:moveTo>
                  <a:pt x="231601" y="0"/>
                </a:moveTo>
                <a:cubicBezTo>
                  <a:pt x="238361" y="0"/>
                  <a:pt x="243929" y="5453"/>
                  <a:pt x="243929" y="12293"/>
                </a:cubicBezTo>
                <a:lnTo>
                  <a:pt x="243929" y="39855"/>
                </a:lnTo>
                <a:cubicBezTo>
                  <a:pt x="243929" y="46695"/>
                  <a:pt x="238361" y="52148"/>
                  <a:pt x="231601" y="52148"/>
                </a:cubicBezTo>
                <a:cubicBezTo>
                  <a:pt x="224840" y="52148"/>
                  <a:pt x="219372" y="46695"/>
                  <a:pt x="219372" y="39855"/>
                </a:cubicBezTo>
                <a:lnTo>
                  <a:pt x="219372" y="12293"/>
                </a:lnTo>
                <a:cubicBezTo>
                  <a:pt x="219372" y="5453"/>
                  <a:pt x="224840" y="0"/>
                  <a:pt x="23160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梦源黑体 CN W27" panose="020B0200000000000000" pitchFamily="34" charset="-122"/>
            </a:endParaRPr>
          </a:p>
        </p:txBody>
      </p:sp>
      <p:sp>
        <p:nvSpPr>
          <p:cNvPr id="54" name="responsible-energy-use_66204">
            <a:extLst>
              <a:ext uri="{FF2B5EF4-FFF2-40B4-BE49-F238E27FC236}">
                <a16:creationId xmlns:a16="http://schemas.microsoft.com/office/drawing/2014/main" id="{CBF81ABE-ADCC-8E46-50DD-5CB76CC0C58E}"/>
              </a:ext>
            </a:extLst>
          </p:cNvPr>
          <p:cNvSpPr/>
          <p:nvPr/>
        </p:nvSpPr>
        <p:spPr>
          <a:xfrm>
            <a:off x="663480" y="3067898"/>
            <a:ext cx="320683" cy="320199"/>
          </a:xfrm>
          <a:custGeom>
            <a:avLst/>
            <a:gdLst>
              <a:gd name="connsiteX0" fmla="*/ 166554 w 607356"/>
              <a:gd name="connsiteY0" fmla="*/ 567324 h 606439"/>
              <a:gd name="connsiteX1" fmla="*/ 166554 w 607356"/>
              <a:gd name="connsiteY1" fmla="*/ 586881 h 606439"/>
              <a:gd name="connsiteX2" fmla="*/ 235028 w 607356"/>
              <a:gd name="connsiteY2" fmla="*/ 586881 h 606439"/>
              <a:gd name="connsiteX3" fmla="*/ 235028 w 607356"/>
              <a:gd name="connsiteY3" fmla="*/ 567324 h 606439"/>
              <a:gd name="connsiteX4" fmla="*/ 78343 w 607356"/>
              <a:gd name="connsiteY4" fmla="*/ 567324 h 606439"/>
              <a:gd name="connsiteX5" fmla="*/ 78343 w 607356"/>
              <a:gd name="connsiteY5" fmla="*/ 586881 h 606439"/>
              <a:gd name="connsiteX6" fmla="*/ 146968 w 607356"/>
              <a:gd name="connsiteY6" fmla="*/ 586881 h 606439"/>
              <a:gd name="connsiteX7" fmla="*/ 146968 w 607356"/>
              <a:gd name="connsiteY7" fmla="*/ 567324 h 606439"/>
              <a:gd name="connsiteX8" fmla="*/ 509341 w 607356"/>
              <a:gd name="connsiteY8" fmla="*/ 449996 h 606439"/>
              <a:gd name="connsiteX9" fmla="*/ 519150 w 607356"/>
              <a:gd name="connsiteY9" fmla="*/ 459770 h 606439"/>
              <a:gd name="connsiteX10" fmla="*/ 509341 w 607356"/>
              <a:gd name="connsiteY10" fmla="*/ 469544 h 606439"/>
              <a:gd name="connsiteX11" fmla="*/ 499532 w 607356"/>
              <a:gd name="connsiteY11" fmla="*/ 459770 h 606439"/>
              <a:gd name="connsiteX12" fmla="*/ 509341 w 607356"/>
              <a:gd name="connsiteY12" fmla="*/ 449996 h 606439"/>
              <a:gd name="connsiteX13" fmla="*/ 489835 w 607356"/>
              <a:gd name="connsiteY13" fmla="*/ 391295 h 606439"/>
              <a:gd name="connsiteX14" fmla="*/ 455216 w 607356"/>
              <a:gd name="connsiteY14" fmla="*/ 405545 h 606439"/>
              <a:gd name="connsiteX15" fmla="*/ 440792 w 607356"/>
              <a:gd name="connsiteY15" fmla="*/ 440111 h 606439"/>
              <a:gd name="connsiteX16" fmla="*/ 455216 w 607356"/>
              <a:gd name="connsiteY16" fmla="*/ 474676 h 606439"/>
              <a:gd name="connsiteX17" fmla="*/ 489835 w 607356"/>
              <a:gd name="connsiteY17" fmla="*/ 489078 h 606439"/>
              <a:gd name="connsiteX18" fmla="*/ 524454 w 607356"/>
              <a:gd name="connsiteY18" fmla="*/ 474676 h 606439"/>
              <a:gd name="connsiteX19" fmla="*/ 538726 w 607356"/>
              <a:gd name="connsiteY19" fmla="*/ 440111 h 606439"/>
              <a:gd name="connsiteX20" fmla="*/ 524454 w 607356"/>
              <a:gd name="connsiteY20" fmla="*/ 405545 h 606439"/>
              <a:gd name="connsiteX21" fmla="*/ 489835 w 607356"/>
              <a:gd name="connsiteY21" fmla="*/ 391295 h 606439"/>
              <a:gd name="connsiteX22" fmla="*/ 489835 w 607356"/>
              <a:gd name="connsiteY22" fmla="*/ 371738 h 606439"/>
              <a:gd name="connsiteX23" fmla="*/ 538271 w 607356"/>
              <a:gd name="connsiteY23" fmla="*/ 391750 h 606439"/>
              <a:gd name="connsiteX24" fmla="*/ 558313 w 607356"/>
              <a:gd name="connsiteY24" fmla="*/ 440111 h 606439"/>
              <a:gd name="connsiteX25" fmla="*/ 538271 w 607356"/>
              <a:gd name="connsiteY25" fmla="*/ 488623 h 606439"/>
              <a:gd name="connsiteX26" fmla="*/ 489835 w 607356"/>
              <a:gd name="connsiteY26" fmla="*/ 508635 h 606439"/>
              <a:gd name="connsiteX27" fmla="*/ 441399 w 607356"/>
              <a:gd name="connsiteY27" fmla="*/ 488623 h 606439"/>
              <a:gd name="connsiteX28" fmla="*/ 421205 w 607356"/>
              <a:gd name="connsiteY28" fmla="*/ 440111 h 606439"/>
              <a:gd name="connsiteX29" fmla="*/ 441399 w 607356"/>
              <a:gd name="connsiteY29" fmla="*/ 391750 h 606439"/>
              <a:gd name="connsiteX30" fmla="*/ 489835 w 607356"/>
              <a:gd name="connsiteY30" fmla="*/ 371738 h 606439"/>
              <a:gd name="connsiteX31" fmla="*/ 254613 w 607356"/>
              <a:gd name="connsiteY31" fmla="*/ 361892 h 606439"/>
              <a:gd name="connsiteX32" fmla="*/ 254613 w 607356"/>
              <a:gd name="connsiteY32" fmla="*/ 401008 h 606439"/>
              <a:gd name="connsiteX33" fmla="*/ 293785 w 607356"/>
              <a:gd name="connsiteY33" fmla="*/ 361892 h 606439"/>
              <a:gd name="connsiteX34" fmla="*/ 19586 w 607356"/>
              <a:gd name="connsiteY34" fmla="*/ 361892 h 606439"/>
              <a:gd name="connsiteX35" fmla="*/ 58757 w 607356"/>
              <a:gd name="connsiteY35" fmla="*/ 401008 h 606439"/>
              <a:gd name="connsiteX36" fmla="*/ 58757 w 607356"/>
              <a:gd name="connsiteY36" fmla="*/ 361892 h 606439"/>
              <a:gd name="connsiteX37" fmla="*/ 460439 w 607356"/>
              <a:gd name="connsiteY37" fmla="*/ 332645 h 606439"/>
              <a:gd name="connsiteX38" fmla="*/ 470248 w 607356"/>
              <a:gd name="connsiteY38" fmla="*/ 342419 h 606439"/>
              <a:gd name="connsiteX39" fmla="*/ 460439 w 607356"/>
              <a:gd name="connsiteY39" fmla="*/ 352193 h 606439"/>
              <a:gd name="connsiteX40" fmla="*/ 450630 w 607356"/>
              <a:gd name="connsiteY40" fmla="*/ 342419 h 606439"/>
              <a:gd name="connsiteX41" fmla="*/ 460439 w 607356"/>
              <a:gd name="connsiteY41" fmla="*/ 332645 h 606439"/>
              <a:gd name="connsiteX42" fmla="*/ 421276 w 607356"/>
              <a:gd name="connsiteY42" fmla="*/ 332645 h 606439"/>
              <a:gd name="connsiteX43" fmla="*/ 431085 w 607356"/>
              <a:gd name="connsiteY43" fmla="*/ 342419 h 606439"/>
              <a:gd name="connsiteX44" fmla="*/ 421276 w 607356"/>
              <a:gd name="connsiteY44" fmla="*/ 352193 h 606439"/>
              <a:gd name="connsiteX45" fmla="*/ 411467 w 607356"/>
              <a:gd name="connsiteY45" fmla="*/ 342419 h 606439"/>
              <a:gd name="connsiteX46" fmla="*/ 421276 w 607356"/>
              <a:gd name="connsiteY46" fmla="*/ 332645 h 606439"/>
              <a:gd name="connsiteX47" fmla="*/ 391900 w 607356"/>
              <a:gd name="connsiteY47" fmla="*/ 313086 h 606439"/>
              <a:gd name="connsiteX48" fmla="*/ 391900 w 607356"/>
              <a:gd name="connsiteY48" fmla="*/ 547768 h 606439"/>
              <a:gd name="connsiteX49" fmla="*/ 440791 w 607356"/>
              <a:gd name="connsiteY49" fmla="*/ 547768 h 606439"/>
              <a:gd name="connsiteX50" fmla="*/ 440791 w 607356"/>
              <a:gd name="connsiteY50" fmla="*/ 567325 h 606439"/>
              <a:gd name="connsiteX51" fmla="*/ 391900 w 607356"/>
              <a:gd name="connsiteY51" fmla="*/ 567325 h 606439"/>
              <a:gd name="connsiteX52" fmla="*/ 391900 w 607356"/>
              <a:gd name="connsiteY52" fmla="*/ 586882 h 606439"/>
              <a:gd name="connsiteX53" fmla="*/ 587769 w 607356"/>
              <a:gd name="connsiteY53" fmla="*/ 586882 h 606439"/>
              <a:gd name="connsiteX54" fmla="*/ 587769 w 607356"/>
              <a:gd name="connsiteY54" fmla="*/ 313086 h 606439"/>
              <a:gd name="connsiteX55" fmla="*/ 107824 w 607356"/>
              <a:gd name="connsiteY55" fmla="*/ 283673 h 606439"/>
              <a:gd name="connsiteX56" fmla="*/ 205769 w 607356"/>
              <a:gd name="connsiteY56" fmla="*/ 283673 h 606439"/>
              <a:gd name="connsiteX57" fmla="*/ 205769 w 607356"/>
              <a:gd name="connsiteY57" fmla="*/ 303220 h 606439"/>
              <a:gd name="connsiteX58" fmla="*/ 107824 w 607356"/>
              <a:gd name="connsiteY58" fmla="*/ 303220 h 606439"/>
              <a:gd name="connsiteX59" fmla="*/ 110985 w 607356"/>
              <a:gd name="connsiteY59" fmla="*/ 264104 h 606439"/>
              <a:gd name="connsiteX60" fmla="*/ 78343 w 607356"/>
              <a:gd name="connsiteY60" fmla="*/ 288513 h 606439"/>
              <a:gd name="connsiteX61" fmla="*/ 78343 w 607356"/>
              <a:gd name="connsiteY61" fmla="*/ 547766 h 606439"/>
              <a:gd name="connsiteX62" fmla="*/ 146968 w 607356"/>
              <a:gd name="connsiteY62" fmla="*/ 547766 h 606439"/>
              <a:gd name="connsiteX63" fmla="*/ 146968 w 607356"/>
              <a:gd name="connsiteY63" fmla="*/ 440123 h 606439"/>
              <a:gd name="connsiteX64" fmla="*/ 166554 w 607356"/>
              <a:gd name="connsiteY64" fmla="*/ 440123 h 606439"/>
              <a:gd name="connsiteX65" fmla="*/ 166554 w 607356"/>
              <a:gd name="connsiteY65" fmla="*/ 547766 h 606439"/>
              <a:gd name="connsiteX66" fmla="*/ 235028 w 607356"/>
              <a:gd name="connsiteY66" fmla="*/ 547766 h 606439"/>
              <a:gd name="connsiteX67" fmla="*/ 235028 w 607356"/>
              <a:gd name="connsiteY67" fmla="*/ 288513 h 606439"/>
              <a:gd name="connsiteX68" fmla="*/ 202385 w 607356"/>
              <a:gd name="connsiteY68" fmla="*/ 264104 h 606439"/>
              <a:gd name="connsiteX69" fmla="*/ 117514 w 607356"/>
              <a:gd name="connsiteY69" fmla="*/ 215741 h 606439"/>
              <a:gd name="connsiteX70" fmla="*/ 117514 w 607356"/>
              <a:gd name="connsiteY70" fmla="*/ 244547 h 606439"/>
              <a:gd name="connsiteX71" fmla="*/ 195856 w 607356"/>
              <a:gd name="connsiteY71" fmla="*/ 244547 h 606439"/>
              <a:gd name="connsiteX72" fmla="*/ 195856 w 607356"/>
              <a:gd name="connsiteY72" fmla="*/ 215741 h 606439"/>
              <a:gd name="connsiteX73" fmla="*/ 156685 w 607356"/>
              <a:gd name="connsiteY73" fmla="*/ 224989 h 606439"/>
              <a:gd name="connsiteX74" fmla="*/ 117514 w 607356"/>
              <a:gd name="connsiteY74" fmla="*/ 215741 h 606439"/>
              <a:gd name="connsiteX75" fmla="*/ 222274 w 607356"/>
              <a:gd name="connsiteY75" fmla="*/ 195577 h 606439"/>
              <a:gd name="connsiteX76" fmla="*/ 215442 w 607356"/>
              <a:gd name="connsiteY76" fmla="*/ 202399 h 606439"/>
              <a:gd name="connsiteX77" fmla="*/ 215442 w 607356"/>
              <a:gd name="connsiteY77" fmla="*/ 249398 h 606439"/>
              <a:gd name="connsiteX78" fmla="*/ 235028 w 607356"/>
              <a:gd name="connsiteY78" fmla="*/ 264104 h 606439"/>
              <a:gd name="connsiteX79" fmla="*/ 235028 w 607356"/>
              <a:gd name="connsiteY79" fmla="*/ 244547 h 606439"/>
              <a:gd name="connsiteX80" fmla="*/ 254613 w 607356"/>
              <a:gd name="connsiteY80" fmla="*/ 244547 h 606439"/>
              <a:gd name="connsiteX81" fmla="*/ 254613 w 607356"/>
              <a:gd name="connsiteY81" fmla="*/ 342335 h 606439"/>
              <a:gd name="connsiteX82" fmla="*/ 293785 w 607356"/>
              <a:gd name="connsiteY82" fmla="*/ 342335 h 606439"/>
              <a:gd name="connsiteX83" fmla="*/ 293785 w 607356"/>
              <a:gd name="connsiteY83" fmla="*/ 264104 h 606439"/>
              <a:gd name="connsiteX84" fmla="*/ 225311 w 607356"/>
              <a:gd name="connsiteY84" fmla="*/ 195577 h 606439"/>
              <a:gd name="connsiteX85" fmla="*/ 88211 w 607356"/>
              <a:gd name="connsiteY85" fmla="*/ 195577 h 606439"/>
              <a:gd name="connsiteX86" fmla="*/ 19586 w 607356"/>
              <a:gd name="connsiteY86" fmla="*/ 264104 h 606439"/>
              <a:gd name="connsiteX87" fmla="*/ 19586 w 607356"/>
              <a:gd name="connsiteY87" fmla="*/ 342335 h 606439"/>
              <a:gd name="connsiteX88" fmla="*/ 58757 w 607356"/>
              <a:gd name="connsiteY88" fmla="*/ 342335 h 606439"/>
              <a:gd name="connsiteX89" fmla="*/ 58757 w 607356"/>
              <a:gd name="connsiteY89" fmla="*/ 244547 h 606439"/>
              <a:gd name="connsiteX90" fmla="*/ 78343 w 607356"/>
              <a:gd name="connsiteY90" fmla="*/ 244547 h 606439"/>
              <a:gd name="connsiteX91" fmla="*/ 78343 w 607356"/>
              <a:gd name="connsiteY91" fmla="*/ 264104 h 606439"/>
              <a:gd name="connsiteX92" fmla="*/ 97928 w 607356"/>
              <a:gd name="connsiteY92" fmla="*/ 249398 h 606439"/>
              <a:gd name="connsiteX93" fmla="*/ 97928 w 607356"/>
              <a:gd name="connsiteY93" fmla="*/ 202399 h 606439"/>
              <a:gd name="connsiteX94" fmla="*/ 91248 w 607356"/>
              <a:gd name="connsiteY94" fmla="*/ 195577 h 606439"/>
              <a:gd name="connsiteX95" fmla="*/ 195889 w 607356"/>
              <a:gd name="connsiteY95" fmla="*/ 136897 h 606439"/>
              <a:gd name="connsiteX96" fmla="*/ 215436 w 607356"/>
              <a:gd name="connsiteY96" fmla="*/ 136897 h 606439"/>
              <a:gd name="connsiteX97" fmla="*/ 215436 w 607356"/>
              <a:gd name="connsiteY97" fmla="*/ 156444 h 606439"/>
              <a:gd name="connsiteX98" fmla="*/ 195889 w 607356"/>
              <a:gd name="connsiteY98" fmla="*/ 156444 h 606439"/>
              <a:gd name="connsiteX99" fmla="*/ 97945 w 607356"/>
              <a:gd name="connsiteY99" fmla="*/ 136897 h 606439"/>
              <a:gd name="connsiteX100" fmla="*/ 176273 w 607356"/>
              <a:gd name="connsiteY100" fmla="*/ 136897 h 606439"/>
              <a:gd name="connsiteX101" fmla="*/ 176273 w 607356"/>
              <a:gd name="connsiteY101" fmla="*/ 156444 h 606439"/>
              <a:gd name="connsiteX102" fmla="*/ 97945 w 607356"/>
              <a:gd name="connsiteY102" fmla="*/ 156444 h 606439"/>
              <a:gd name="connsiteX103" fmla="*/ 117527 w 607356"/>
              <a:gd name="connsiteY103" fmla="*/ 78215 h 606439"/>
              <a:gd name="connsiteX104" fmla="*/ 117527 w 607356"/>
              <a:gd name="connsiteY104" fmla="*/ 107655 h 606439"/>
              <a:gd name="connsiteX105" fmla="*/ 195854 w 607356"/>
              <a:gd name="connsiteY105" fmla="*/ 107655 h 606439"/>
              <a:gd name="connsiteX106" fmla="*/ 195854 w 607356"/>
              <a:gd name="connsiteY106" fmla="*/ 78215 h 606439"/>
              <a:gd name="connsiteX107" fmla="*/ 479965 w 607356"/>
              <a:gd name="connsiteY107" fmla="*/ 68550 h 606439"/>
              <a:gd name="connsiteX108" fmla="*/ 479965 w 607356"/>
              <a:gd name="connsiteY108" fmla="*/ 185891 h 606439"/>
              <a:gd name="connsiteX109" fmla="*/ 499552 w 607356"/>
              <a:gd name="connsiteY109" fmla="*/ 185891 h 606439"/>
              <a:gd name="connsiteX110" fmla="*/ 499552 w 607356"/>
              <a:gd name="connsiteY110" fmla="*/ 68550 h 606439"/>
              <a:gd name="connsiteX111" fmla="*/ 97945 w 607356"/>
              <a:gd name="connsiteY111" fmla="*/ 58640 h 606439"/>
              <a:gd name="connsiteX112" fmla="*/ 215436 w 607356"/>
              <a:gd name="connsiteY112" fmla="*/ 58640 h 606439"/>
              <a:gd name="connsiteX113" fmla="*/ 215436 w 607356"/>
              <a:gd name="connsiteY113" fmla="*/ 127230 h 606439"/>
              <a:gd name="connsiteX114" fmla="*/ 97945 w 607356"/>
              <a:gd name="connsiteY114" fmla="*/ 127230 h 606439"/>
              <a:gd name="connsiteX115" fmla="*/ 127383 w 607356"/>
              <a:gd name="connsiteY115" fmla="*/ 19558 h 606439"/>
              <a:gd name="connsiteX116" fmla="*/ 88211 w 607356"/>
              <a:gd name="connsiteY116" fmla="*/ 58673 h 606439"/>
              <a:gd name="connsiteX117" fmla="*/ 88211 w 607356"/>
              <a:gd name="connsiteY117" fmla="*/ 136904 h 606439"/>
              <a:gd name="connsiteX118" fmla="*/ 156685 w 607356"/>
              <a:gd name="connsiteY118" fmla="*/ 205431 h 606439"/>
              <a:gd name="connsiteX119" fmla="*/ 225311 w 607356"/>
              <a:gd name="connsiteY119" fmla="*/ 136904 h 606439"/>
              <a:gd name="connsiteX120" fmla="*/ 225311 w 607356"/>
              <a:gd name="connsiteY120" fmla="*/ 58673 h 606439"/>
              <a:gd name="connsiteX121" fmla="*/ 186139 w 607356"/>
              <a:gd name="connsiteY121" fmla="*/ 19558 h 606439"/>
              <a:gd name="connsiteX122" fmla="*/ 479965 w 607356"/>
              <a:gd name="connsiteY122" fmla="*/ 9879 h 606439"/>
              <a:gd name="connsiteX123" fmla="*/ 499552 w 607356"/>
              <a:gd name="connsiteY123" fmla="*/ 9879 h 606439"/>
              <a:gd name="connsiteX124" fmla="*/ 499552 w 607356"/>
              <a:gd name="connsiteY124" fmla="*/ 48993 h 606439"/>
              <a:gd name="connsiteX125" fmla="*/ 519139 w 607356"/>
              <a:gd name="connsiteY125" fmla="*/ 48993 h 606439"/>
              <a:gd name="connsiteX126" fmla="*/ 519139 w 607356"/>
              <a:gd name="connsiteY126" fmla="*/ 205448 h 606439"/>
              <a:gd name="connsiteX127" fmla="*/ 499552 w 607356"/>
              <a:gd name="connsiteY127" fmla="*/ 205448 h 606439"/>
              <a:gd name="connsiteX128" fmla="*/ 499552 w 607356"/>
              <a:gd name="connsiteY128" fmla="*/ 225005 h 606439"/>
              <a:gd name="connsiteX129" fmla="*/ 470247 w 607356"/>
              <a:gd name="connsiteY129" fmla="*/ 254264 h 606439"/>
              <a:gd name="connsiteX130" fmla="*/ 362443 w 607356"/>
              <a:gd name="connsiteY130" fmla="*/ 254264 h 606439"/>
              <a:gd name="connsiteX131" fmla="*/ 352726 w 607356"/>
              <a:gd name="connsiteY131" fmla="*/ 264118 h 606439"/>
              <a:gd name="connsiteX132" fmla="*/ 352726 w 607356"/>
              <a:gd name="connsiteY132" fmla="*/ 537914 h 606439"/>
              <a:gd name="connsiteX133" fmla="*/ 362443 w 607356"/>
              <a:gd name="connsiteY133" fmla="*/ 547768 h 606439"/>
              <a:gd name="connsiteX134" fmla="*/ 372313 w 607356"/>
              <a:gd name="connsiteY134" fmla="*/ 547768 h 606439"/>
              <a:gd name="connsiteX135" fmla="*/ 372313 w 607356"/>
              <a:gd name="connsiteY135" fmla="*/ 293378 h 606439"/>
              <a:gd name="connsiteX136" fmla="*/ 607356 w 607356"/>
              <a:gd name="connsiteY136" fmla="*/ 293378 h 606439"/>
              <a:gd name="connsiteX137" fmla="*/ 607356 w 607356"/>
              <a:gd name="connsiteY137" fmla="*/ 606439 h 606439"/>
              <a:gd name="connsiteX138" fmla="*/ 372313 w 607356"/>
              <a:gd name="connsiteY138" fmla="*/ 606439 h 606439"/>
              <a:gd name="connsiteX139" fmla="*/ 372313 w 607356"/>
              <a:gd name="connsiteY139" fmla="*/ 567325 h 606439"/>
              <a:gd name="connsiteX140" fmla="*/ 362443 w 607356"/>
              <a:gd name="connsiteY140" fmla="*/ 567325 h 606439"/>
              <a:gd name="connsiteX141" fmla="*/ 333139 w 607356"/>
              <a:gd name="connsiteY141" fmla="*/ 537914 h 606439"/>
              <a:gd name="connsiteX142" fmla="*/ 333139 w 607356"/>
              <a:gd name="connsiteY142" fmla="*/ 264118 h 606439"/>
              <a:gd name="connsiteX143" fmla="*/ 362443 w 607356"/>
              <a:gd name="connsiteY143" fmla="*/ 234707 h 606439"/>
              <a:gd name="connsiteX144" fmla="*/ 470247 w 607356"/>
              <a:gd name="connsiteY144" fmla="*/ 234707 h 606439"/>
              <a:gd name="connsiteX145" fmla="*/ 479965 w 607356"/>
              <a:gd name="connsiteY145" fmla="*/ 225005 h 606439"/>
              <a:gd name="connsiteX146" fmla="*/ 479965 w 607356"/>
              <a:gd name="connsiteY146" fmla="*/ 205448 h 606439"/>
              <a:gd name="connsiteX147" fmla="*/ 460378 w 607356"/>
              <a:gd name="connsiteY147" fmla="*/ 205448 h 606439"/>
              <a:gd name="connsiteX148" fmla="*/ 460378 w 607356"/>
              <a:gd name="connsiteY148" fmla="*/ 88106 h 606439"/>
              <a:gd name="connsiteX149" fmla="*/ 448687 w 607356"/>
              <a:gd name="connsiteY149" fmla="*/ 88106 h 606439"/>
              <a:gd name="connsiteX150" fmla="*/ 438969 w 607356"/>
              <a:gd name="connsiteY150" fmla="*/ 96899 h 606439"/>
              <a:gd name="connsiteX151" fmla="*/ 430922 w 607356"/>
              <a:gd name="connsiteY151" fmla="*/ 177098 h 606439"/>
              <a:gd name="connsiteX152" fmla="*/ 411487 w 607356"/>
              <a:gd name="connsiteY152" fmla="*/ 175127 h 606439"/>
              <a:gd name="connsiteX153" fmla="*/ 419534 w 607356"/>
              <a:gd name="connsiteY153" fmla="*/ 94929 h 606439"/>
              <a:gd name="connsiteX154" fmla="*/ 448687 w 607356"/>
              <a:gd name="connsiteY154" fmla="*/ 68550 h 606439"/>
              <a:gd name="connsiteX155" fmla="*/ 460378 w 607356"/>
              <a:gd name="connsiteY155" fmla="*/ 68550 h 606439"/>
              <a:gd name="connsiteX156" fmla="*/ 460378 w 607356"/>
              <a:gd name="connsiteY156" fmla="*/ 48993 h 606439"/>
              <a:gd name="connsiteX157" fmla="*/ 479965 w 607356"/>
              <a:gd name="connsiteY157" fmla="*/ 48993 h 606439"/>
              <a:gd name="connsiteX158" fmla="*/ 127383 w 607356"/>
              <a:gd name="connsiteY158" fmla="*/ 0 h 606439"/>
              <a:gd name="connsiteX159" fmla="*/ 186139 w 607356"/>
              <a:gd name="connsiteY159" fmla="*/ 0 h 606439"/>
              <a:gd name="connsiteX160" fmla="*/ 244896 w 607356"/>
              <a:gd name="connsiteY160" fmla="*/ 58673 h 606439"/>
              <a:gd name="connsiteX161" fmla="*/ 244896 w 607356"/>
              <a:gd name="connsiteY161" fmla="*/ 136904 h 606439"/>
              <a:gd name="connsiteX162" fmla="*/ 235331 w 607356"/>
              <a:gd name="connsiteY162" fmla="*/ 176625 h 606439"/>
              <a:gd name="connsiteX163" fmla="*/ 313522 w 607356"/>
              <a:gd name="connsiteY163" fmla="*/ 264104 h 606439"/>
              <a:gd name="connsiteX164" fmla="*/ 313522 w 607356"/>
              <a:gd name="connsiteY164" fmla="*/ 361892 h 606439"/>
              <a:gd name="connsiteX165" fmla="*/ 254613 w 607356"/>
              <a:gd name="connsiteY165" fmla="*/ 420565 h 606439"/>
              <a:gd name="connsiteX166" fmla="*/ 254613 w 607356"/>
              <a:gd name="connsiteY166" fmla="*/ 606439 h 606439"/>
              <a:gd name="connsiteX167" fmla="*/ 58757 w 607356"/>
              <a:gd name="connsiteY167" fmla="*/ 606439 h 606439"/>
              <a:gd name="connsiteX168" fmla="*/ 58757 w 607356"/>
              <a:gd name="connsiteY168" fmla="*/ 420565 h 606439"/>
              <a:gd name="connsiteX169" fmla="*/ 0 w 607356"/>
              <a:gd name="connsiteY169" fmla="*/ 361892 h 606439"/>
              <a:gd name="connsiteX170" fmla="*/ 0 w 607356"/>
              <a:gd name="connsiteY170" fmla="*/ 264104 h 606439"/>
              <a:gd name="connsiteX171" fmla="*/ 78191 w 607356"/>
              <a:gd name="connsiteY171" fmla="*/ 176625 h 606439"/>
              <a:gd name="connsiteX172" fmla="*/ 68626 w 607356"/>
              <a:gd name="connsiteY172" fmla="*/ 136904 h 606439"/>
              <a:gd name="connsiteX173" fmla="*/ 68626 w 607356"/>
              <a:gd name="connsiteY173" fmla="*/ 58673 h 606439"/>
              <a:gd name="connsiteX174" fmla="*/ 127383 w 607356"/>
              <a:gd name="connsiteY174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607356" h="606439">
                <a:moveTo>
                  <a:pt x="166554" y="567324"/>
                </a:moveTo>
                <a:lnTo>
                  <a:pt x="166554" y="586881"/>
                </a:lnTo>
                <a:lnTo>
                  <a:pt x="235028" y="586881"/>
                </a:lnTo>
                <a:lnTo>
                  <a:pt x="235028" y="567324"/>
                </a:lnTo>
                <a:close/>
                <a:moveTo>
                  <a:pt x="78343" y="567324"/>
                </a:moveTo>
                <a:lnTo>
                  <a:pt x="78343" y="586881"/>
                </a:lnTo>
                <a:lnTo>
                  <a:pt x="146968" y="586881"/>
                </a:lnTo>
                <a:lnTo>
                  <a:pt x="146968" y="567324"/>
                </a:lnTo>
                <a:close/>
                <a:moveTo>
                  <a:pt x="509341" y="449996"/>
                </a:moveTo>
                <a:cubicBezTo>
                  <a:pt x="514758" y="449996"/>
                  <a:pt x="519150" y="454372"/>
                  <a:pt x="519150" y="459770"/>
                </a:cubicBezTo>
                <a:cubicBezTo>
                  <a:pt x="519150" y="465168"/>
                  <a:pt x="514758" y="469544"/>
                  <a:pt x="509341" y="469544"/>
                </a:cubicBezTo>
                <a:cubicBezTo>
                  <a:pt x="503924" y="469544"/>
                  <a:pt x="499532" y="465168"/>
                  <a:pt x="499532" y="459770"/>
                </a:cubicBezTo>
                <a:cubicBezTo>
                  <a:pt x="499532" y="454372"/>
                  <a:pt x="503924" y="449996"/>
                  <a:pt x="509341" y="449996"/>
                </a:cubicBezTo>
                <a:close/>
                <a:moveTo>
                  <a:pt x="489835" y="391295"/>
                </a:moveTo>
                <a:cubicBezTo>
                  <a:pt x="476777" y="391295"/>
                  <a:pt x="464478" y="396298"/>
                  <a:pt x="455216" y="405545"/>
                </a:cubicBezTo>
                <a:cubicBezTo>
                  <a:pt x="445954" y="414793"/>
                  <a:pt x="440792" y="427073"/>
                  <a:pt x="440792" y="440111"/>
                </a:cubicBezTo>
                <a:cubicBezTo>
                  <a:pt x="440792" y="453149"/>
                  <a:pt x="445954" y="465428"/>
                  <a:pt x="455216" y="474676"/>
                </a:cubicBezTo>
                <a:cubicBezTo>
                  <a:pt x="464478" y="483924"/>
                  <a:pt x="476777" y="489078"/>
                  <a:pt x="489835" y="489078"/>
                </a:cubicBezTo>
                <a:cubicBezTo>
                  <a:pt x="502893" y="489078"/>
                  <a:pt x="515192" y="483924"/>
                  <a:pt x="524454" y="474676"/>
                </a:cubicBezTo>
                <a:cubicBezTo>
                  <a:pt x="533716" y="465428"/>
                  <a:pt x="538726" y="453149"/>
                  <a:pt x="538726" y="440111"/>
                </a:cubicBezTo>
                <a:cubicBezTo>
                  <a:pt x="538726" y="427073"/>
                  <a:pt x="533716" y="414793"/>
                  <a:pt x="524454" y="405545"/>
                </a:cubicBezTo>
                <a:cubicBezTo>
                  <a:pt x="515192" y="396298"/>
                  <a:pt x="502893" y="391295"/>
                  <a:pt x="489835" y="391295"/>
                </a:cubicBezTo>
                <a:close/>
                <a:moveTo>
                  <a:pt x="489835" y="371738"/>
                </a:moveTo>
                <a:cubicBezTo>
                  <a:pt x="508055" y="371738"/>
                  <a:pt x="525365" y="378863"/>
                  <a:pt x="538271" y="391750"/>
                </a:cubicBezTo>
                <a:cubicBezTo>
                  <a:pt x="551177" y="404636"/>
                  <a:pt x="558313" y="421918"/>
                  <a:pt x="558313" y="440111"/>
                </a:cubicBezTo>
                <a:cubicBezTo>
                  <a:pt x="558313" y="458455"/>
                  <a:pt x="551177" y="475586"/>
                  <a:pt x="538271" y="488623"/>
                </a:cubicBezTo>
                <a:cubicBezTo>
                  <a:pt x="525365" y="501510"/>
                  <a:pt x="508055" y="508635"/>
                  <a:pt x="489835" y="508635"/>
                </a:cubicBezTo>
                <a:cubicBezTo>
                  <a:pt x="471463" y="508635"/>
                  <a:pt x="454305" y="501510"/>
                  <a:pt x="441399" y="488623"/>
                </a:cubicBezTo>
                <a:cubicBezTo>
                  <a:pt x="428341" y="475586"/>
                  <a:pt x="421205" y="458455"/>
                  <a:pt x="421205" y="440111"/>
                </a:cubicBezTo>
                <a:cubicBezTo>
                  <a:pt x="421205" y="421918"/>
                  <a:pt x="428341" y="404636"/>
                  <a:pt x="441399" y="391750"/>
                </a:cubicBezTo>
                <a:cubicBezTo>
                  <a:pt x="454305" y="378863"/>
                  <a:pt x="471463" y="371738"/>
                  <a:pt x="489835" y="371738"/>
                </a:cubicBezTo>
                <a:close/>
                <a:moveTo>
                  <a:pt x="254613" y="361892"/>
                </a:moveTo>
                <a:lnTo>
                  <a:pt x="254613" y="401008"/>
                </a:lnTo>
                <a:cubicBezTo>
                  <a:pt x="276324" y="401008"/>
                  <a:pt x="293785" y="383421"/>
                  <a:pt x="293785" y="361892"/>
                </a:cubicBezTo>
                <a:close/>
                <a:moveTo>
                  <a:pt x="19586" y="361892"/>
                </a:moveTo>
                <a:cubicBezTo>
                  <a:pt x="19586" y="383421"/>
                  <a:pt x="37198" y="401008"/>
                  <a:pt x="58757" y="401008"/>
                </a:cubicBezTo>
                <a:lnTo>
                  <a:pt x="58757" y="361892"/>
                </a:lnTo>
                <a:close/>
                <a:moveTo>
                  <a:pt x="460439" y="332645"/>
                </a:moveTo>
                <a:cubicBezTo>
                  <a:pt x="465856" y="332645"/>
                  <a:pt x="470248" y="337021"/>
                  <a:pt x="470248" y="342419"/>
                </a:cubicBezTo>
                <a:cubicBezTo>
                  <a:pt x="470248" y="347817"/>
                  <a:pt x="465856" y="352193"/>
                  <a:pt x="460439" y="352193"/>
                </a:cubicBezTo>
                <a:cubicBezTo>
                  <a:pt x="455022" y="352193"/>
                  <a:pt x="450630" y="347817"/>
                  <a:pt x="450630" y="342419"/>
                </a:cubicBezTo>
                <a:cubicBezTo>
                  <a:pt x="450630" y="337021"/>
                  <a:pt x="455022" y="332645"/>
                  <a:pt x="460439" y="332645"/>
                </a:cubicBezTo>
                <a:close/>
                <a:moveTo>
                  <a:pt x="421276" y="332645"/>
                </a:moveTo>
                <a:cubicBezTo>
                  <a:pt x="426693" y="332645"/>
                  <a:pt x="431085" y="337021"/>
                  <a:pt x="431085" y="342419"/>
                </a:cubicBezTo>
                <a:cubicBezTo>
                  <a:pt x="431085" y="347817"/>
                  <a:pt x="426693" y="352193"/>
                  <a:pt x="421276" y="352193"/>
                </a:cubicBezTo>
                <a:cubicBezTo>
                  <a:pt x="415859" y="352193"/>
                  <a:pt x="411467" y="347817"/>
                  <a:pt x="411467" y="342419"/>
                </a:cubicBezTo>
                <a:cubicBezTo>
                  <a:pt x="411467" y="337021"/>
                  <a:pt x="415859" y="332645"/>
                  <a:pt x="421276" y="332645"/>
                </a:cubicBezTo>
                <a:close/>
                <a:moveTo>
                  <a:pt x="391900" y="313086"/>
                </a:moveTo>
                <a:lnTo>
                  <a:pt x="391900" y="547768"/>
                </a:lnTo>
                <a:lnTo>
                  <a:pt x="440791" y="547768"/>
                </a:lnTo>
                <a:lnTo>
                  <a:pt x="440791" y="567325"/>
                </a:lnTo>
                <a:lnTo>
                  <a:pt x="391900" y="567325"/>
                </a:lnTo>
                <a:lnTo>
                  <a:pt x="391900" y="586882"/>
                </a:lnTo>
                <a:lnTo>
                  <a:pt x="587769" y="586882"/>
                </a:lnTo>
                <a:lnTo>
                  <a:pt x="587769" y="313086"/>
                </a:lnTo>
                <a:close/>
                <a:moveTo>
                  <a:pt x="107824" y="283673"/>
                </a:moveTo>
                <a:lnTo>
                  <a:pt x="205769" y="283673"/>
                </a:lnTo>
                <a:lnTo>
                  <a:pt x="205769" y="303220"/>
                </a:lnTo>
                <a:lnTo>
                  <a:pt x="107824" y="303220"/>
                </a:lnTo>
                <a:close/>
                <a:moveTo>
                  <a:pt x="110985" y="264104"/>
                </a:moveTo>
                <a:lnTo>
                  <a:pt x="78343" y="288513"/>
                </a:lnTo>
                <a:lnTo>
                  <a:pt x="78343" y="547766"/>
                </a:lnTo>
                <a:lnTo>
                  <a:pt x="146968" y="547766"/>
                </a:lnTo>
                <a:lnTo>
                  <a:pt x="146968" y="440123"/>
                </a:lnTo>
                <a:lnTo>
                  <a:pt x="166554" y="440123"/>
                </a:lnTo>
                <a:lnTo>
                  <a:pt x="166554" y="547766"/>
                </a:lnTo>
                <a:lnTo>
                  <a:pt x="235028" y="547766"/>
                </a:lnTo>
                <a:lnTo>
                  <a:pt x="235028" y="288513"/>
                </a:lnTo>
                <a:lnTo>
                  <a:pt x="202385" y="264104"/>
                </a:lnTo>
                <a:close/>
                <a:moveTo>
                  <a:pt x="117514" y="215741"/>
                </a:moveTo>
                <a:lnTo>
                  <a:pt x="117514" y="244547"/>
                </a:lnTo>
                <a:lnTo>
                  <a:pt x="195856" y="244547"/>
                </a:lnTo>
                <a:lnTo>
                  <a:pt x="195856" y="215741"/>
                </a:lnTo>
                <a:cubicBezTo>
                  <a:pt x="184014" y="221502"/>
                  <a:pt x="170805" y="224989"/>
                  <a:pt x="156685" y="224989"/>
                </a:cubicBezTo>
                <a:cubicBezTo>
                  <a:pt x="142565" y="224989"/>
                  <a:pt x="129356" y="221502"/>
                  <a:pt x="117514" y="215741"/>
                </a:cubicBezTo>
                <a:close/>
                <a:moveTo>
                  <a:pt x="222274" y="195577"/>
                </a:moveTo>
                <a:cubicBezTo>
                  <a:pt x="220149" y="198002"/>
                  <a:pt x="217871" y="200276"/>
                  <a:pt x="215442" y="202399"/>
                </a:cubicBezTo>
                <a:lnTo>
                  <a:pt x="215442" y="249398"/>
                </a:lnTo>
                <a:lnTo>
                  <a:pt x="235028" y="264104"/>
                </a:lnTo>
                <a:lnTo>
                  <a:pt x="235028" y="244547"/>
                </a:lnTo>
                <a:lnTo>
                  <a:pt x="254613" y="244547"/>
                </a:lnTo>
                <a:lnTo>
                  <a:pt x="254613" y="342335"/>
                </a:lnTo>
                <a:lnTo>
                  <a:pt x="293785" y="342335"/>
                </a:lnTo>
                <a:lnTo>
                  <a:pt x="293785" y="264104"/>
                </a:lnTo>
                <a:cubicBezTo>
                  <a:pt x="293785" y="226353"/>
                  <a:pt x="263116" y="195577"/>
                  <a:pt x="225311" y="195577"/>
                </a:cubicBezTo>
                <a:close/>
                <a:moveTo>
                  <a:pt x="88211" y="195577"/>
                </a:moveTo>
                <a:cubicBezTo>
                  <a:pt x="50406" y="195577"/>
                  <a:pt x="19586" y="226353"/>
                  <a:pt x="19586" y="264104"/>
                </a:cubicBezTo>
                <a:lnTo>
                  <a:pt x="19586" y="342335"/>
                </a:lnTo>
                <a:lnTo>
                  <a:pt x="58757" y="342335"/>
                </a:lnTo>
                <a:lnTo>
                  <a:pt x="58757" y="244547"/>
                </a:lnTo>
                <a:lnTo>
                  <a:pt x="78343" y="244547"/>
                </a:lnTo>
                <a:lnTo>
                  <a:pt x="78343" y="264104"/>
                </a:lnTo>
                <a:lnTo>
                  <a:pt x="97928" y="249398"/>
                </a:lnTo>
                <a:lnTo>
                  <a:pt x="97928" y="202399"/>
                </a:lnTo>
                <a:cubicBezTo>
                  <a:pt x="95651" y="200276"/>
                  <a:pt x="93373" y="198002"/>
                  <a:pt x="91248" y="195577"/>
                </a:cubicBezTo>
                <a:close/>
                <a:moveTo>
                  <a:pt x="195889" y="136897"/>
                </a:moveTo>
                <a:lnTo>
                  <a:pt x="215436" y="136897"/>
                </a:lnTo>
                <a:lnTo>
                  <a:pt x="215436" y="156444"/>
                </a:lnTo>
                <a:lnTo>
                  <a:pt x="195889" y="156444"/>
                </a:lnTo>
                <a:close/>
                <a:moveTo>
                  <a:pt x="97945" y="136897"/>
                </a:moveTo>
                <a:lnTo>
                  <a:pt x="176273" y="136897"/>
                </a:lnTo>
                <a:lnTo>
                  <a:pt x="176273" y="156444"/>
                </a:lnTo>
                <a:lnTo>
                  <a:pt x="97945" y="156444"/>
                </a:lnTo>
                <a:close/>
                <a:moveTo>
                  <a:pt x="117527" y="78215"/>
                </a:moveTo>
                <a:lnTo>
                  <a:pt x="117527" y="107655"/>
                </a:lnTo>
                <a:lnTo>
                  <a:pt x="195854" y="107655"/>
                </a:lnTo>
                <a:lnTo>
                  <a:pt x="195854" y="78215"/>
                </a:lnTo>
                <a:close/>
                <a:moveTo>
                  <a:pt x="479965" y="68550"/>
                </a:moveTo>
                <a:lnTo>
                  <a:pt x="479965" y="185891"/>
                </a:lnTo>
                <a:lnTo>
                  <a:pt x="499552" y="185891"/>
                </a:lnTo>
                <a:lnTo>
                  <a:pt x="499552" y="68550"/>
                </a:lnTo>
                <a:close/>
                <a:moveTo>
                  <a:pt x="97945" y="58640"/>
                </a:moveTo>
                <a:lnTo>
                  <a:pt x="215436" y="58640"/>
                </a:lnTo>
                <a:lnTo>
                  <a:pt x="215436" y="127230"/>
                </a:lnTo>
                <a:lnTo>
                  <a:pt x="97945" y="127230"/>
                </a:lnTo>
                <a:close/>
                <a:moveTo>
                  <a:pt x="127383" y="19558"/>
                </a:moveTo>
                <a:cubicBezTo>
                  <a:pt x="105671" y="19558"/>
                  <a:pt x="88211" y="37144"/>
                  <a:pt x="88211" y="58673"/>
                </a:cubicBezTo>
                <a:lnTo>
                  <a:pt x="88211" y="136904"/>
                </a:lnTo>
                <a:cubicBezTo>
                  <a:pt x="88211" y="174654"/>
                  <a:pt x="118880" y="205431"/>
                  <a:pt x="156685" y="205431"/>
                </a:cubicBezTo>
                <a:cubicBezTo>
                  <a:pt x="194490" y="205431"/>
                  <a:pt x="225311" y="174654"/>
                  <a:pt x="225311" y="136904"/>
                </a:cubicBezTo>
                <a:lnTo>
                  <a:pt x="225311" y="58673"/>
                </a:lnTo>
                <a:cubicBezTo>
                  <a:pt x="225311" y="37144"/>
                  <a:pt x="207699" y="19558"/>
                  <a:pt x="186139" y="19558"/>
                </a:cubicBezTo>
                <a:close/>
                <a:moveTo>
                  <a:pt x="479965" y="9879"/>
                </a:moveTo>
                <a:lnTo>
                  <a:pt x="499552" y="9879"/>
                </a:lnTo>
                <a:lnTo>
                  <a:pt x="499552" y="48993"/>
                </a:lnTo>
                <a:lnTo>
                  <a:pt x="519139" y="48993"/>
                </a:lnTo>
                <a:lnTo>
                  <a:pt x="519139" y="205448"/>
                </a:lnTo>
                <a:lnTo>
                  <a:pt x="499552" y="205448"/>
                </a:lnTo>
                <a:lnTo>
                  <a:pt x="499552" y="225005"/>
                </a:lnTo>
                <a:cubicBezTo>
                  <a:pt x="499552" y="241226"/>
                  <a:pt x="486342" y="254264"/>
                  <a:pt x="470247" y="254264"/>
                </a:cubicBezTo>
                <a:lnTo>
                  <a:pt x="362443" y="254264"/>
                </a:lnTo>
                <a:cubicBezTo>
                  <a:pt x="356977" y="254264"/>
                  <a:pt x="352726" y="258660"/>
                  <a:pt x="352726" y="264118"/>
                </a:cubicBezTo>
                <a:lnTo>
                  <a:pt x="352726" y="537914"/>
                </a:lnTo>
                <a:cubicBezTo>
                  <a:pt x="352726" y="543372"/>
                  <a:pt x="356977" y="547768"/>
                  <a:pt x="362443" y="547768"/>
                </a:cubicBezTo>
                <a:lnTo>
                  <a:pt x="372313" y="547768"/>
                </a:lnTo>
                <a:lnTo>
                  <a:pt x="372313" y="293378"/>
                </a:lnTo>
                <a:lnTo>
                  <a:pt x="607356" y="293378"/>
                </a:lnTo>
                <a:lnTo>
                  <a:pt x="607356" y="606439"/>
                </a:lnTo>
                <a:lnTo>
                  <a:pt x="372313" y="606439"/>
                </a:lnTo>
                <a:lnTo>
                  <a:pt x="372313" y="567325"/>
                </a:lnTo>
                <a:lnTo>
                  <a:pt x="362443" y="567325"/>
                </a:lnTo>
                <a:cubicBezTo>
                  <a:pt x="346197" y="567325"/>
                  <a:pt x="333139" y="554136"/>
                  <a:pt x="333139" y="537914"/>
                </a:cubicBezTo>
                <a:lnTo>
                  <a:pt x="333139" y="264118"/>
                </a:lnTo>
                <a:cubicBezTo>
                  <a:pt x="333139" y="247897"/>
                  <a:pt x="346197" y="234707"/>
                  <a:pt x="362443" y="234707"/>
                </a:cubicBezTo>
                <a:lnTo>
                  <a:pt x="470247" y="234707"/>
                </a:lnTo>
                <a:cubicBezTo>
                  <a:pt x="475562" y="234707"/>
                  <a:pt x="479965" y="230311"/>
                  <a:pt x="479965" y="225005"/>
                </a:cubicBezTo>
                <a:lnTo>
                  <a:pt x="479965" y="205448"/>
                </a:lnTo>
                <a:lnTo>
                  <a:pt x="460378" y="205448"/>
                </a:lnTo>
                <a:lnTo>
                  <a:pt x="460378" y="88106"/>
                </a:lnTo>
                <a:lnTo>
                  <a:pt x="448687" y="88106"/>
                </a:lnTo>
                <a:cubicBezTo>
                  <a:pt x="443676" y="88106"/>
                  <a:pt x="439576" y="91897"/>
                  <a:pt x="438969" y="96899"/>
                </a:cubicBezTo>
                <a:lnTo>
                  <a:pt x="430922" y="177098"/>
                </a:lnTo>
                <a:lnTo>
                  <a:pt x="411487" y="175127"/>
                </a:lnTo>
                <a:lnTo>
                  <a:pt x="419534" y="94929"/>
                </a:lnTo>
                <a:cubicBezTo>
                  <a:pt x="421052" y="79920"/>
                  <a:pt x="433655" y="68550"/>
                  <a:pt x="448687" y="68550"/>
                </a:cubicBezTo>
                <a:lnTo>
                  <a:pt x="460378" y="68550"/>
                </a:lnTo>
                <a:lnTo>
                  <a:pt x="460378" y="48993"/>
                </a:lnTo>
                <a:lnTo>
                  <a:pt x="479965" y="48993"/>
                </a:lnTo>
                <a:close/>
                <a:moveTo>
                  <a:pt x="127383" y="0"/>
                </a:moveTo>
                <a:lnTo>
                  <a:pt x="186139" y="0"/>
                </a:lnTo>
                <a:cubicBezTo>
                  <a:pt x="218479" y="0"/>
                  <a:pt x="244896" y="26380"/>
                  <a:pt x="244896" y="58673"/>
                </a:cubicBezTo>
                <a:lnTo>
                  <a:pt x="244896" y="136904"/>
                </a:lnTo>
                <a:cubicBezTo>
                  <a:pt x="244896" y="151307"/>
                  <a:pt x="241404" y="164648"/>
                  <a:pt x="235331" y="176625"/>
                </a:cubicBezTo>
                <a:cubicBezTo>
                  <a:pt x="279209" y="181628"/>
                  <a:pt x="313522" y="218924"/>
                  <a:pt x="313522" y="264104"/>
                </a:cubicBezTo>
                <a:lnTo>
                  <a:pt x="313522" y="361892"/>
                </a:lnTo>
                <a:cubicBezTo>
                  <a:pt x="313522" y="394337"/>
                  <a:pt x="287104" y="420565"/>
                  <a:pt x="254613" y="420565"/>
                </a:cubicBezTo>
                <a:lnTo>
                  <a:pt x="254613" y="606439"/>
                </a:lnTo>
                <a:lnTo>
                  <a:pt x="58757" y="606439"/>
                </a:lnTo>
                <a:lnTo>
                  <a:pt x="58757" y="420565"/>
                </a:lnTo>
                <a:cubicBezTo>
                  <a:pt x="26418" y="420565"/>
                  <a:pt x="0" y="394337"/>
                  <a:pt x="0" y="361892"/>
                </a:cubicBezTo>
                <a:lnTo>
                  <a:pt x="0" y="264104"/>
                </a:lnTo>
                <a:cubicBezTo>
                  <a:pt x="0" y="218924"/>
                  <a:pt x="34313" y="181628"/>
                  <a:pt x="78191" y="176625"/>
                </a:cubicBezTo>
                <a:cubicBezTo>
                  <a:pt x="72118" y="164648"/>
                  <a:pt x="68626" y="151307"/>
                  <a:pt x="68626" y="136904"/>
                </a:cubicBezTo>
                <a:lnTo>
                  <a:pt x="68626" y="58673"/>
                </a:lnTo>
                <a:cubicBezTo>
                  <a:pt x="68626" y="26380"/>
                  <a:pt x="94892" y="0"/>
                  <a:pt x="12738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梦源黑体 CN W27" panose="020B02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C57E331-CB6B-A534-A960-6EE24BEBE3BD}"/>
              </a:ext>
            </a:extLst>
          </p:cNvPr>
          <p:cNvSpPr/>
          <p:nvPr/>
        </p:nvSpPr>
        <p:spPr>
          <a:xfrm flipH="1">
            <a:off x="-48888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pic>
        <p:nvPicPr>
          <p:cNvPr id="58" name="Picture 19">
            <a:extLst>
              <a:ext uri="{FF2B5EF4-FFF2-40B4-BE49-F238E27FC236}">
                <a16:creationId xmlns:a16="http://schemas.microsoft.com/office/drawing/2014/main" id="{D9F58C4B-AF3C-8B8B-C483-DBA77A4D327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1588" y="1851447"/>
            <a:ext cx="5077692" cy="4221797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7A01112C-F2B9-051D-9940-4527BF107BA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412" b="17412"/>
          <a:stretch/>
        </p:blipFill>
        <p:spPr>
          <a:xfrm>
            <a:off x="5913459" y="2739296"/>
            <a:ext cx="1806709" cy="2404834"/>
          </a:xfrm>
          <a:prstGeom prst="rect">
            <a:avLst/>
          </a:prstGeom>
        </p:spPr>
      </p:pic>
      <p:pic>
        <p:nvPicPr>
          <p:cNvPr id="62" name="Picture 15">
            <a:extLst>
              <a:ext uri="{FF2B5EF4-FFF2-40B4-BE49-F238E27FC236}">
                <a16:creationId xmlns:a16="http://schemas.microsoft.com/office/drawing/2014/main" id="{B09B1171-B29E-3B68-BC45-D4A749BDAF1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323" r="-1"/>
          <a:stretch/>
        </p:blipFill>
        <p:spPr>
          <a:xfrm>
            <a:off x="6379638" y="2158597"/>
            <a:ext cx="5843989" cy="4221797"/>
          </a:xfrm>
          <a:prstGeom prst="rect">
            <a:avLst/>
          </a:pr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id="{D4E43BC7-7105-D7A8-2FB0-E8D8BDEA944F}"/>
              </a:ext>
            </a:extLst>
          </p:cNvPr>
          <p:cNvSpPr/>
          <p:nvPr/>
        </p:nvSpPr>
        <p:spPr>
          <a:xfrm>
            <a:off x="5169008" y="4176603"/>
            <a:ext cx="960480" cy="170071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1501FB4D-970D-CA96-2C31-93151CDD538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4407" y="3492477"/>
            <a:ext cx="3328028" cy="2092251"/>
          </a:xfrm>
          <a:prstGeom prst="rect">
            <a:avLst/>
          </a:prstGeom>
        </p:spPr>
      </p:pic>
      <p:pic>
        <p:nvPicPr>
          <p:cNvPr id="68" name="Picture 17">
            <a:extLst>
              <a:ext uri="{FF2B5EF4-FFF2-40B4-BE49-F238E27FC236}">
                <a16:creationId xmlns:a16="http://schemas.microsoft.com/office/drawing/2014/main" id="{C3B6BBF6-9A18-D07B-ED4F-9B1CF5CDAA4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321"/>
          <a:stretch/>
        </p:blipFill>
        <p:spPr>
          <a:xfrm>
            <a:off x="3598894" y="3794987"/>
            <a:ext cx="4069660" cy="3110588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61650789-140A-9045-A8CB-40B2AF009C49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72" b="6772"/>
          <a:stretch/>
        </p:blipFill>
        <p:spPr>
          <a:xfrm>
            <a:off x="5169008" y="4176603"/>
            <a:ext cx="960480" cy="1700719"/>
          </a:xfrm>
          <a:prstGeom prst="rect">
            <a:avLst/>
          </a:prstGeom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id="{BCA54B0A-8981-D004-31E9-D4AA4DCA367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87"/>
          <a:stretch>
            <a:fillRect/>
          </a:stretch>
        </p:blipFill>
        <p:spPr>
          <a:xfrm rot="6490899">
            <a:off x="6511531" y="-2689681"/>
            <a:ext cx="3772603" cy="6858000"/>
          </a:xfrm>
          <a:custGeom>
            <a:avLst/>
            <a:gdLst>
              <a:gd name="connsiteX0" fmla="*/ 2234312 w 3772603"/>
              <a:gd name="connsiteY0" fmla="*/ 6858000 h 6858000"/>
              <a:gd name="connsiteX1" fmla="*/ 0 w 3772603"/>
              <a:gd name="connsiteY1" fmla="*/ 54958 h 6858000"/>
              <a:gd name="connsiteX2" fmla="*/ 167336 w 3772603"/>
              <a:gd name="connsiteY2" fmla="*/ 0 h 6858000"/>
              <a:gd name="connsiteX3" fmla="*/ 3772603 w 3772603"/>
              <a:gd name="connsiteY3" fmla="*/ 0 h 6858000"/>
              <a:gd name="connsiteX4" fmla="*/ 3772603 w 377260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2603" h="6858000">
                <a:moveTo>
                  <a:pt x="2234312" y="6858000"/>
                </a:moveTo>
                <a:lnTo>
                  <a:pt x="0" y="54958"/>
                </a:lnTo>
                <a:lnTo>
                  <a:pt x="167336" y="0"/>
                </a:lnTo>
                <a:lnTo>
                  <a:pt x="3772603" y="0"/>
                </a:lnTo>
                <a:lnTo>
                  <a:pt x="3772603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682A59-DD9C-0412-BEFD-9D8B50A02EE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17402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彩虹挂在空中&#10;&#10;中度可信度描述已自动生成">
            <a:extLst>
              <a:ext uri="{FF2B5EF4-FFF2-40B4-BE49-F238E27FC236}">
                <a16:creationId xmlns:a16="http://schemas.microsoft.com/office/drawing/2014/main" id="{281A8483-AB89-09DC-3EEF-6594216D1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87723356-4DA3-FB6C-7FB4-351993DE86F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</a:blip>
          <a:stretch>
            <a:fillRect/>
          </a:stretch>
        </p:blipFill>
        <p:spPr>
          <a:xfrm>
            <a:off x="15992" y="10599"/>
            <a:ext cx="12192000" cy="6857999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C2C1170-46AC-013A-1C1B-0C02E3B966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1F6A9CF-9E30-AE20-ABDF-FEFB08B16C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CCD120-427B-DC82-0BBE-4FA2BE8F6E56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媒体推广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EBEC3D0-D7A4-E0A1-2842-E05BFC16CF0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0E65843-3337-B9FF-BA50-98AD9339FF9D}"/>
              </a:ext>
            </a:extLst>
          </p:cNvPr>
          <p:cNvSpPr/>
          <p:nvPr/>
        </p:nvSpPr>
        <p:spPr>
          <a:xfrm>
            <a:off x="3873083" y="1"/>
            <a:ext cx="2401364" cy="5775007"/>
          </a:xfrm>
          <a:custGeom>
            <a:avLst/>
            <a:gdLst>
              <a:gd name="connsiteX0" fmla="*/ 0 w 2401364"/>
              <a:gd name="connsiteY0" fmla="*/ 0 h 5775007"/>
              <a:gd name="connsiteX1" fmla="*/ 2401364 w 2401364"/>
              <a:gd name="connsiteY1" fmla="*/ 0 h 5775007"/>
              <a:gd name="connsiteX2" fmla="*/ 2401364 w 2401364"/>
              <a:gd name="connsiteY2" fmla="*/ 4574325 h 5775007"/>
              <a:gd name="connsiteX3" fmla="*/ 1200682 w 2401364"/>
              <a:gd name="connsiteY3" fmla="*/ 5775007 h 5775007"/>
              <a:gd name="connsiteX4" fmla="*/ 0 w 2401364"/>
              <a:gd name="connsiteY4" fmla="*/ 4574325 h 577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1364" h="5775007">
                <a:moveTo>
                  <a:pt x="0" y="0"/>
                </a:moveTo>
                <a:lnTo>
                  <a:pt x="2401364" y="0"/>
                </a:lnTo>
                <a:lnTo>
                  <a:pt x="2401364" y="4574325"/>
                </a:lnTo>
                <a:cubicBezTo>
                  <a:pt x="2401364" y="5237443"/>
                  <a:pt x="1863800" y="5775007"/>
                  <a:pt x="1200682" y="5775007"/>
                </a:cubicBezTo>
                <a:cubicBezTo>
                  <a:pt x="537564" y="5775007"/>
                  <a:pt x="0" y="5237443"/>
                  <a:pt x="0" y="4574325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>
                  <a:lumMod val="60000"/>
                  <a:lumOff val="40000"/>
                </a:schemeClr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lumMod val="75000"/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50472D1-AADC-20A2-0B44-1F67DA4559B1}"/>
              </a:ext>
            </a:extLst>
          </p:cNvPr>
          <p:cNvSpPr/>
          <p:nvPr/>
        </p:nvSpPr>
        <p:spPr>
          <a:xfrm flipV="1">
            <a:off x="6531928" y="901608"/>
            <a:ext cx="2401364" cy="5956393"/>
          </a:xfrm>
          <a:custGeom>
            <a:avLst/>
            <a:gdLst>
              <a:gd name="connsiteX0" fmla="*/ 1200682 w 2401364"/>
              <a:gd name="connsiteY0" fmla="*/ 5956393 h 5956393"/>
              <a:gd name="connsiteX1" fmla="*/ 2401364 w 2401364"/>
              <a:gd name="connsiteY1" fmla="*/ 4755711 h 5956393"/>
              <a:gd name="connsiteX2" fmla="*/ 2401364 w 2401364"/>
              <a:gd name="connsiteY2" fmla="*/ 0 h 5956393"/>
              <a:gd name="connsiteX3" fmla="*/ 0 w 2401364"/>
              <a:gd name="connsiteY3" fmla="*/ 0 h 5956393"/>
              <a:gd name="connsiteX4" fmla="*/ 0 w 2401364"/>
              <a:gd name="connsiteY4" fmla="*/ 4755711 h 5956393"/>
              <a:gd name="connsiteX5" fmla="*/ 1200682 w 2401364"/>
              <a:gd name="connsiteY5" fmla="*/ 5956393 h 595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1364" h="5956393">
                <a:moveTo>
                  <a:pt x="1200682" y="5956393"/>
                </a:moveTo>
                <a:cubicBezTo>
                  <a:pt x="1863800" y="5956393"/>
                  <a:pt x="2401364" y="5418829"/>
                  <a:pt x="2401364" y="4755711"/>
                </a:cubicBezTo>
                <a:lnTo>
                  <a:pt x="2401364" y="0"/>
                </a:lnTo>
                <a:lnTo>
                  <a:pt x="0" y="0"/>
                </a:lnTo>
                <a:lnTo>
                  <a:pt x="0" y="4755711"/>
                </a:lnTo>
                <a:cubicBezTo>
                  <a:pt x="0" y="5418829"/>
                  <a:pt x="537564" y="5956393"/>
                  <a:pt x="1200682" y="5956393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>
                  <a:lumMod val="60000"/>
                  <a:lumOff val="40000"/>
                </a:schemeClr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lumMod val="75000"/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D181957-B1CE-5E38-A509-D6F3CC4D31D9}"/>
              </a:ext>
            </a:extLst>
          </p:cNvPr>
          <p:cNvSpPr/>
          <p:nvPr/>
        </p:nvSpPr>
        <p:spPr>
          <a:xfrm>
            <a:off x="9187623" y="1"/>
            <a:ext cx="2401364" cy="5775007"/>
          </a:xfrm>
          <a:custGeom>
            <a:avLst/>
            <a:gdLst>
              <a:gd name="connsiteX0" fmla="*/ 0 w 2401364"/>
              <a:gd name="connsiteY0" fmla="*/ 0 h 5775007"/>
              <a:gd name="connsiteX1" fmla="*/ 2401364 w 2401364"/>
              <a:gd name="connsiteY1" fmla="*/ 0 h 5775007"/>
              <a:gd name="connsiteX2" fmla="*/ 2401364 w 2401364"/>
              <a:gd name="connsiteY2" fmla="*/ 4574325 h 5775007"/>
              <a:gd name="connsiteX3" fmla="*/ 1200682 w 2401364"/>
              <a:gd name="connsiteY3" fmla="*/ 5775007 h 5775007"/>
              <a:gd name="connsiteX4" fmla="*/ 0 w 2401364"/>
              <a:gd name="connsiteY4" fmla="*/ 4574325 h 577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1364" h="5775007">
                <a:moveTo>
                  <a:pt x="0" y="0"/>
                </a:moveTo>
                <a:lnTo>
                  <a:pt x="2401364" y="0"/>
                </a:lnTo>
                <a:lnTo>
                  <a:pt x="2401364" y="4574325"/>
                </a:lnTo>
                <a:cubicBezTo>
                  <a:pt x="2401364" y="5237443"/>
                  <a:pt x="1863800" y="5775007"/>
                  <a:pt x="1200682" y="5775007"/>
                </a:cubicBezTo>
                <a:cubicBezTo>
                  <a:pt x="537564" y="5775007"/>
                  <a:pt x="0" y="5237443"/>
                  <a:pt x="0" y="4574325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>
                  <a:lumMod val="60000"/>
                  <a:lumOff val="40000"/>
                </a:schemeClr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lumMod val="75000"/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9FD3C17-CB5D-5B50-1B6C-DB39893F40F4}"/>
              </a:ext>
            </a:extLst>
          </p:cNvPr>
          <p:cNvSpPr txBox="1"/>
          <p:nvPr/>
        </p:nvSpPr>
        <p:spPr>
          <a:xfrm>
            <a:off x="598383" y="2199196"/>
            <a:ext cx="2231380" cy="138435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spc="-10" dirty="0">
                <a:solidFill>
                  <a:schemeClr val="accent2"/>
                </a:solidFill>
                <a:latin typeface="+mj-ea"/>
                <a:ea typeface="+mj-ea"/>
              </a:rPr>
              <a:t>线上推广</a:t>
            </a:r>
            <a:endParaRPr lang="en-US" altLang="zh-CN" sz="4000" b="1" spc="-10" dirty="0">
              <a:solidFill>
                <a:schemeClr val="accent2"/>
              </a:solidFill>
              <a:latin typeface="+mj-ea"/>
              <a:ea typeface="+mj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4000" b="1" spc="-10" dirty="0">
                <a:solidFill>
                  <a:schemeClr val="accent2"/>
                </a:solidFill>
                <a:latin typeface="+mj-ea"/>
                <a:ea typeface="+mj-ea"/>
              </a:rPr>
              <a:t>营销点</a:t>
            </a:r>
            <a:endParaRPr lang="zh-CN" altLang="en-US" sz="4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A8E56AE9-CD01-729A-AF4A-19CB752C980C}"/>
              </a:ext>
            </a:extLst>
          </p:cNvPr>
          <p:cNvGrpSpPr/>
          <p:nvPr/>
        </p:nvGrpSpPr>
        <p:grpSpPr>
          <a:xfrm>
            <a:off x="3928301" y="491143"/>
            <a:ext cx="2034531" cy="1895970"/>
            <a:chOff x="3928301" y="491143"/>
            <a:chExt cx="2034531" cy="1895970"/>
          </a:xfrm>
        </p:grpSpPr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755AB53C-979E-DC6A-A69D-D292F4BBBD69}"/>
                </a:ext>
              </a:extLst>
            </p:cNvPr>
            <p:cNvSpPr txBox="1"/>
            <p:nvPr/>
          </p:nvSpPr>
          <p:spPr>
            <a:xfrm>
              <a:off x="3928301" y="491143"/>
              <a:ext cx="2034531" cy="4456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indent="311810">
                <a:lnSpc>
                  <a:spcPct val="101250"/>
                </a:lnSpc>
              </a:pPr>
              <a:r>
                <a:rPr lang="zh-CN" altLang="en-US" sz="2400" spc="-10" dirty="0">
                  <a:solidFill>
                    <a:schemeClr val="accent2"/>
                  </a:solidFill>
                  <a:latin typeface="+mn-ea"/>
                </a:rPr>
                <a:t>网红打</a:t>
              </a:r>
              <a:r>
                <a:rPr lang="zh-CN" altLang="en-US" sz="2400" dirty="0">
                  <a:solidFill>
                    <a:schemeClr val="accent2"/>
                  </a:solidFill>
                  <a:latin typeface="+mn-ea"/>
                </a:rPr>
                <a:t>卡点</a:t>
              </a: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4DB79FD2-EC25-2DED-5BB1-3157FF843468}"/>
                </a:ext>
              </a:extLst>
            </p:cNvPr>
            <p:cNvSpPr txBox="1"/>
            <p:nvPr/>
          </p:nvSpPr>
          <p:spPr>
            <a:xfrm>
              <a:off x="4148456" y="1158507"/>
              <a:ext cx="1794722" cy="12286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01666"/>
                </a:lnSpc>
              </a:pPr>
              <a:r>
                <a:rPr lang="zh-CN" altLang="en-US" sz="1400" spc="-5" dirty="0">
                  <a:latin typeface="+mn-ea"/>
                </a:rPr>
                <a:t>打造市集必打卡场景</a:t>
              </a:r>
            </a:p>
            <a:p>
              <a:pPr marL="0" algn="ctr">
                <a:lnSpc>
                  <a:spcPct val="101666"/>
                </a:lnSpc>
                <a:spcBef>
                  <a:spcPts val="665"/>
                </a:spcBef>
              </a:pPr>
              <a:r>
                <a:rPr lang="zh-CN" altLang="en-US" sz="1400" spc="-10" dirty="0">
                  <a:latin typeface="+mn-ea"/>
                </a:rPr>
                <a:t>达人拍照造势</a:t>
              </a:r>
            </a:p>
            <a:p>
              <a:pPr marL="0" algn="ctr">
                <a:lnSpc>
                  <a:spcPct val="101666"/>
                </a:lnSpc>
                <a:spcBef>
                  <a:spcPts val="665"/>
                </a:spcBef>
              </a:pPr>
              <a:r>
                <a:rPr lang="zh-CN" altLang="en-US" sz="1400" spc="-5" dirty="0">
                  <a:latin typeface="+mn-ea"/>
                </a:rPr>
                <a:t>引导消费者自发打卡</a:t>
              </a:r>
            </a:p>
            <a:p>
              <a:pPr marL="0" algn="ctr">
                <a:lnSpc>
                  <a:spcPct val="101666"/>
                </a:lnSpc>
                <a:spcBef>
                  <a:spcPts val="665"/>
                </a:spcBef>
              </a:pPr>
              <a:r>
                <a:rPr lang="zh-CN" altLang="en-US" sz="1400" spc="-5" dirty="0">
                  <a:latin typeface="+mn-ea"/>
                </a:rPr>
                <a:t>超出片的潮人打卡地</a:t>
              </a: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F4362ED6-827F-77DE-DA83-83E2A01E6CCB}"/>
              </a:ext>
            </a:extLst>
          </p:cNvPr>
          <p:cNvGrpSpPr/>
          <p:nvPr/>
        </p:nvGrpSpPr>
        <p:grpSpPr>
          <a:xfrm>
            <a:off x="6656354" y="4093729"/>
            <a:ext cx="2152512" cy="2112191"/>
            <a:chOff x="6724318" y="4093729"/>
            <a:chExt cx="2152512" cy="2112191"/>
          </a:xfrm>
        </p:grpSpPr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8EDFC783-B72D-A0CA-CD7A-8CE85169AA5E}"/>
                </a:ext>
              </a:extLst>
            </p:cNvPr>
            <p:cNvSpPr txBox="1"/>
            <p:nvPr/>
          </p:nvSpPr>
          <p:spPr>
            <a:xfrm>
              <a:off x="6730404" y="4093729"/>
              <a:ext cx="1725472" cy="4456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indent="311810">
                <a:lnSpc>
                  <a:spcPct val="101250"/>
                </a:lnSpc>
              </a:pPr>
              <a:r>
                <a:rPr lang="zh-CN" altLang="en-US" sz="2400" spc="-10" dirty="0">
                  <a:solidFill>
                    <a:schemeClr val="accent2"/>
                  </a:solidFill>
                  <a:latin typeface="+mn-ea"/>
                </a:rPr>
                <a:t>好玩有趣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DA7F70B3-2D10-AA1D-769D-5D629A296956}"/>
                </a:ext>
              </a:extLst>
            </p:cNvPr>
            <p:cNvSpPr txBox="1"/>
            <p:nvPr/>
          </p:nvSpPr>
          <p:spPr>
            <a:xfrm>
              <a:off x="6724318" y="4667807"/>
              <a:ext cx="2152512" cy="15381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01666"/>
                </a:lnSpc>
              </a:pPr>
              <a:r>
                <a:rPr lang="zh-CN" altLang="en-US" sz="1400" spc="-5" dirty="0">
                  <a:latin typeface="+mn-ea"/>
                </a:rPr>
                <a:t>场景感，有趣体验</a:t>
              </a:r>
            </a:p>
            <a:p>
              <a:pPr marL="0" algn="ctr">
                <a:lnSpc>
                  <a:spcPct val="101666"/>
                </a:lnSpc>
                <a:spcBef>
                  <a:spcPts val="665"/>
                </a:spcBef>
              </a:pPr>
              <a:r>
                <a:rPr lang="zh-CN" altLang="en-US" sz="1400" spc="-10" dirty="0">
                  <a:latin typeface="+mn-ea"/>
                </a:rPr>
                <a:t>不同的主题活动</a:t>
              </a:r>
              <a:endParaRPr lang="en-US" altLang="zh-CN" sz="1400" spc="-10" dirty="0">
                <a:latin typeface="+mn-ea"/>
              </a:endParaRPr>
            </a:p>
            <a:p>
              <a:pPr marL="0" algn="ctr">
                <a:lnSpc>
                  <a:spcPct val="101666"/>
                </a:lnSpc>
                <a:spcBef>
                  <a:spcPts val="665"/>
                </a:spcBef>
              </a:pPr>
              <a:r>
                <a:rPr lang="zh-CN" altLang="en-US" sz="1400" spc="-5" dirty="0">
                  <a:latin typeface="+mn-ea"/>
                </a:rPr>
                <a:t>好吃好喝好玩的</a:t>
              </a:r>
              <a:endParaRPr lang="en-US" altLang="zh-CN" sz="1400" spc="-5" dirty="0">
                <a:latin typeface="+mn-ea"/>
              </a:endParaRPr>
            </a:p>
            <a:p>
              <a:pPr marL="0" algn="ctr">
                <a:lnSpc>
                  <a:spcPct val="101666"/>
                </a:lnSpc>
                <a:spcBef>
                  <a:spcPts val="665"/>
                </a:spcBef>
              </a:pPr>
              <a:r>
                <a:rPr lang="zh-CN" altLang="en-US" sz="1400" spc="-5" dirty="0">
                  <a:latin typeface="+mn-ea"/>
                </a:rPr>
                <a:t>多互动体验</a:t>
              </a:r>
            </a:p>
            <a:p>
              <a:pPr marL="0" algn="ctr">
                <a:lnSpc>
                  <a:spcPct val="101666"/>
                </a:lnSpc>
                <a:spcBef>
                  <a:spcPts val="665"/>
                </a:spcBef>
              </a:pPr>
              <a:r>
                <a:rPr lang="zh-CN" altLang="en-US" sz="1400" spc="-5" dirty="0">
                  <a:latin typeface="+mn-ea"/>
                </a:rPr>
                <a:t>消遣时间的最佳选择之一</a:t>
              </a:r>
            </a:p>
          </p:txBody>
        </p:sp>
      </p:grpSp>
      <p:sp>
        <p:nvSpPr>
          <p:cNvPr id="184" name="文本框 183">
            <a:extLst>
              <a:ext uri="{FF2B5EF4-FFF2-40B4-BE49-F238E27FC236}">
                <a16:creationId xmlns:a16="http://schemas.microsoft.com/office/drawing/2014/main" id="{51E07B68-606C-52CA-6FF3-D91EB0AAA73C}"/>
              </a:ext>
            </a:extLst>
          </p:cNvPr>
          <p:cNvSpPr txBox="1"/>
          <p:nvPr/>
        </p:nvSpPr>
        <p:spPr>
          <a:xfrm>
            <a:off x="9346614" y="491143"/>
            <a:ext cx="1725472" cy="4456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indent="311810">
              <a:lnSpc>
                <a:spcPct val="101250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生活方式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792105A7-EB70-0704-8C42-640C8DFB55F0}"/>
              </a:ext>
            </a:extLst>
          </p:cNvPr>
          <p:cNvSpPr txBox="1"/>
          <p:nvPr/>
        </p:nvSpPr>
        <p:spPr>
          <a:xfrm>
            <a:off x="9346614" y="1158507"/>
            <a:ext cx="2152512" cy="122860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1666"/>
              </a:lnSpc>
            </a:pPr>
            <a:r>
              <a:rPr lang="zh-CN" altLang="en-US" sz="1400" spc="-5" dirty="0">
                <a:latin typeface="+mn-ea"/>
              </a:rPr>
              <a:t>围炉煮茶是新的社交场景</a:t>
            </a:r>
          </a:p>
          <a:p>
            <a:pPr marL="0" algn="ctr">
              <a:lnSpc>
                <a:spcPct val="101666"/>
              </a:lnSpc>
              <a:spcBef>
                <a:spcPts val="665"/>
              </a:spcBef>
            </a:pPr>
            <a:r>
              <a:rPr lang="zh-CN" altLang="en-US" sz="1400" spc="-10" dirty="0">
                <a:latin typeface="+mn-ea"/>
              </a:rPr>
              <a:t>露营变成一种生活方式</a:t>
            </a:r>
          </a:p>
          <a:p>
            <a:pPr marL="0" algn="ctr">
              <a:lnSpc>
                <a:spcPct val="101666"/>
              </a:lnSpc>
              <a:spcBef>
                <a:spcPts val="665"/>
              </a:spcBef>
            </a:pPr>
            <a:r>
              <a:rPr lang="zh-CN" altLang="en-US" sz="1400" spc="-5" dirty="0">
                <a:latin typeface="+mn-ea"/>
              </a:rPr>
              <a:t>寻觅忙碌生活中的一点</a:t>
            </a:r>
            <a:endParaRPr lang="en-US" altLang="zh-CN" sz="1400" spc="-5" dirty="0">
              <a:latin typeface="+mn-ea"/>
            </a:endParaRPr>
          </a:p>
          <a:p>
            <a:pPr marL="0" algn="ctr">
              <a:lnSpc>
                <a:spcPct val="101666"/>
              </a:lnSpc>
              <a:spcBef>
                <a:spcPts val="665"/>
              </a:spcBef>
            </a:pPr>
            <a:r>
              <a:rPr lang="zh-CN" altLang="en-US" sz="1400" spc="-5" dirty="0">
                <a:latin typeface="+mn-ea"/>
              </a:rPr>
              <a:t>惬意休闲的打卡好去处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9C879C6-E29D-1D25-0729-CF7DF5E28BAD}"/>
              </a:ext>
            </a:extLst>
          </p:cNvPr>
          <p:cNvSpPr/>
          <p:nvPr/>
        </p:nvSpPr>
        <p:spPr>
          <a:xfrm rot="5400000" flipV="1">
            <a:off x="3124632" y="556394"/>
            <a:ext cx="1158508" cy="45720"/>
          </a:xfrm>
          <a:custGeom>
            <a:avLst/>
            <a:gdLst>
              <a:gd name="connsiteX0" fmla="*/ 0 w 1158508"/>
              <a:gd name="connsiteY0" fmla="*/ 0 h 45720"/>
              <a:gd name="connsiteX1" fmla="*/ 0 w 1158508"/>
              <a:gd name="connsiteY1" fmla="*/ 45720 h 45720"/>
              <a:gd name="connsiteX2" fmla="*/ 1135647 w 1158508"/>
              <a:gd name="connsiteY2" fmla="*/ 45720 h 45720"/>
              <a:gd name="connsiteX3" fmla="*/ 1158507 w 1158508"/>
              <a:gd name="connsiteY3" fmla="*/ 22860 h 45720"/>
              <a:gd name="connsiteX4" fmla="*/ 1158508 w 1158508"/>
              <a:gd name="connsiteY4" fmla="*/ 22860 h 45720"/>
              <a:gd name="connsiteX5" fmla="*/ 1135648 w 1158508"/>
              <a:gd name="connsiteY5" fmla="*/ 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8508" h="45720">
                <a:moveTo>
                  <a:pt x="0" y="0"/>
                </a:moveTo>
                <a:lnTo>
                  <a:pt x="0" y="45720"/>
                </a:lnTo>
                <a:lnTo>
                  <a:pt x="1135647" y="45720"/>
                </a:lnTo>
                <a:cubicBezTo>
                  <a:pt x="1148272" y="45720"/>
                  <a:pt x="1158507" y="35485"/>
                  <a:pt x="1158507" y="22860"/>
                </a:cubicBezTo>
                <a:lnTo>
                  <a:pt x="1158508" y="22860"/>
                </a:lnTo>
                <a:cubicBezTo>
                  <a:pt x="1158508" y="10235"/>
                  <a:pt x="1148273" y="0"/>
                  <a:pt x="113564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6AABACD-D8B2-EC65-C2C2-FE6E50EFFD72}"/>
              </a:ext>
            </a:extLst>
          </p:cNvPr>
          <p:cNvSpPr/>
          <p:nvPr/>
        </p:nvSpPr>
        <p:spPr>
          <a:xfrm rot="5400000">
            <a:off x="8599170" y="334120"/>
            <a:ext cx="713960" cy="45720"/>
          </a:xfrm>
          <a:custGeom>
            <a:avLst/>
            <a:gdLst>
              <a:gd name="connsiteX0" fmla="*/ 0 w 713960"/>
              <a:gd name="connsiteY0" fmla="*/ 45719 h 45720"/>
              <a:gd name="connsiteX1" fmla="*/ 0 w 713960"/>
              <a:gd name="connsiteY1" fmla="*/ 0 h 45720"/>
              <a:gd name="connsiteX2" fmla="*/ 691100 w 713960"/>
              <a:gd name="connsiteY2" fmla="*/ 0 h 45720"/>
              <a:gd name="connsiteX3" fmla="*/ 713960 w 713960"/>
              <a:gd name="connsiteY3" fmla="*/ 22860 h 45720"/>
              <a:gd name="connsiteX4" fmla="*/ 713959 w 713960"/>
              <a:gd name="connsiteY4" fmla="*/ 22860 h 45720"/>
              <a:gd name="connsiteX5" fmla="*/ 691099 w 713960"/>
              <a:gd name="connsiteY5" fmla="*/ 4572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960" h="45720">
                <a:moveTo>
                  <a:pt x="0" y="45719"/>
                </a:moveTo>
                <a:lnTo>
                  <a:pt x="0" y="0"/>
                </a:lnTo>
                <a:lnTo>
                  <a:pt x="691100" y="0"/>
                </a:lnTo>
                <a:cubicBezTo>
                  <a:pt x="703725" y="0"/>
                  <a:pt x="713960" y="10234"/>
                  <a:pt x="713960" y="22860"/>
                </a:cubicBezTo>
                <a:lnTo>
                  <a:pt x="713959" y="22860"/>
                </a:lnTo>
                <a:cubicBezTo>
                  <a:pt x="713959" y="35484"/>
                  <a:pt x="703724" y="45720"/>
                  <a:pt x="691099" y="457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369D32C-9741-57A7-8791-3A12D4DE459D}"/>
              </a:ext>
            </a:extLst>
          </p:cNvPr>
          <p:cNvSpPr/>
          <p:nvPr/>
        </p:nvSpPr>
        <p:spPr>
          <a:xfrm rot="16200000">
            <a:off x="5659899" y="6181239"/>
            <a:ext cx="1307800" cy="45720"/>
          </a:xfrm>
          <a:custGeom>
            <a:avLst/>
            <a:gdLst>
              <a:gd name="connsiteX0" fmla="*/ 1307800 w 1307800"/>
              <a:gd name="connsiteY0" fmla="*/ 22860 h 45720"/>
              <a:gd name="connsiteX1" fmla="*/ 1307799 w 1307800"/>
              <a:gd name="connsiteY1" fmla="*/ 22860 h 45720"/>
              <a:gd name="connsiteX2" fmla="*/ 1284939 w 1307800"/>
              <a:gd name="connsiteY2" fmla="*/ 45720 h 45720"/>
              <a:gd name="connsiteX3" fmla="*/ 0 w 1307800"/>
              <a:gd name="connsiteY3" fmla="*/ 45720 h 45720"/>
              <a:gd name="connsiteX4" fmla="*/ 0 w 1307800"/>
              <a:gd name="connsiteY4" fmla="*/ 0 h 45720"/>
              <a:gd name="connsiteX5" fmla="*/ 1284940 w 1307800"/>
              <a:gd name="connsiteY5" fmla="*/ 0 h 45720"/>
              <a:gd name="connsiteX6" fmla="*/ 1307800 w 1307800"/>
              <a:gd name="connsiteY6" fmla="*/ 2286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7800" h="45720">
                <a:moveTo>
                  <a:pt x="1307800" y="22860"/>
                </a:moveTo>
                <a:lnTo>
                  <a:pt x="1307799" y="22860"/>
                </a:lnTo>
                <a:cubicBezTo>
                  <a:pt x="1307799" y="35485"/>
                  <a:pt x="1297564" y="45720"/>
                  <a:pt x="1284939" y="45720"/>
                </a:cubicBezTo>
                <a:lnTo>
                  <a:pt x="0" y="45720"/>
                </a:lnTo>
                <a:lnTo>
                  <a:pt x="0" y="0"/>
                </a:lnTo>
                <a:lnTo>
                  <a:pt x="1284940" y="0"/>
                </a:lnTo>
                <a:cubicBezTo>
                  <a:pt x="1297565" y="0"/>
                  <a:pt x="1307800" y="10235"/>
                  <a:pt x="1307800" y="2286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92000"/>
                  <a:lumOff val="8000"/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ea"/>
              <a:sym typeface="+mn-lt"/>
            </a:endParaRPr>
          </a:p>
        </p:txBody>
      </p:sp>
      <p:pic>
        <p:nvPicPr>
          <p:cNvPr id="197" name="图片 196">
            <a:extLst>
              <a:ext uri="{FF2B5EF4-FFF2-40B4-BE49-F238E27FC236}">
                <a16:creationId xmlns:a16="http://schemas.microsoft.com/office/drawing/2014/main" id="{F332EBE8-736C-C6E7-7400-3AFF2129EC8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81200" y="3478323"/>
            <a:ext cx="1985130" cy="1985130"/>
          </a:xfrm>
          <a:custGeom>
            <a:avLst/>
            <a:gdLst>
              <a:gd name="connsiteX0" fmla="*/ 992565 w 1985130"/>
              <a:gd name="connsiteY0" fmla="*/ 0 h 1985130"/>
              <a:gd name="connsiteX1" fmla="*/ 1985130 w 1985130"/>
              <a:gd name="connsiteY1" fmla="*/ 992565 h 1985130"/>
              <a:gd name="connsiteX2" fmla="*/ 992565 w 1985130"/>
              <a:gd name="connsiteY2" fmla="*/ 1985130 h 1985130"/>
              <a:gd name="connsiteX3" fmla="*/ 0 w 1985130"/>
              <a:gd name="connsiteY3" fmla="*/ 992565 h 1985130"/>
              <a:gd name="connsiteX4" fmla="*/ 992565 w 1985130"/>
              <a:gd name="connsiteY4" fmla="*/ 0 h 198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130" h="1985130">
                <a:moveTo>
                  <a:pt x="992565" y="0"/>
                </a:moveTo>
                <a:cubicBezTo>
                  <a:pt x="1540744" y="0"/>
                  <a:pt x="1985130" y="444386"/>
                  <a:pt x="1985130" y="992565"/>
                </a:cubicBezTo>
                <a:cubicBezTo>
                  <a:pt x="1985130" y="1540744"/>
                  <a:pt x="1540744" y="1985130"/>
                  <a:pt x="992565" y="1985130"/>
                </a:cubicBezTo>
                <a:cubicBezTo>
                  <a:pt x="444386" y="1985130"/>
                  <a:pt x="0" y="1540744"/>
                  <a:pt x="0" y="992565"/>
                </a:cubicBezTo>
                <a:cubicBezTo>
                  <a:pt x="0" y="444386"/>
                  <a:pt x="444386" y="0"/>
                  <a:pt x="992565" y="0"/>
                </a:cubicBezTo>
                <a:close/>
              </a:path>
            </a:pathLst>
          </a:custGeom>
        </p:spPr>
      </p:pic>
      <p:pic>
        <p:nvPicPr>
          <p:cNvPr id="199" name="图片 198">
            <a:extLst>
              <a:ext uri="{FF2B5EF4-FFF2-40B4-BE49-F238E27FC236}">
                <a16:creationId xmlns:a16="http://schemas.microsoft.com/office/drawing/2014/main" id="{D9DD872F-BE4A-3FF6-B29A-DBF29125A6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40045" y="1231558"/>
            <a:ext cx="1985130" cy="1985130"/>
          </a:xfrm>
          <a:custGeom>
            <a:avLst/>
            <a:gdLst>
              <a:gd name="connsiteX0" fmla="*/ 992565 w 1985130"/>
              <a:gd name="connsiteY0" fmla="*/ 0 h 1985130"/>
              <a:gd name="connsiteX1" fmla="*/ 1985130 w 1985130"/>
              <a:gd name="connsiteY1" fmla="*/ 992565 h 1985130"/>
              <a:gd name="connsiteX2" fmla="*/ 992565 w 1985130"/>
              <a:gd name="connsiteY2" fmla="*/ 1985130 h 1985130"/>
              <a:gd name="connsiteX3" fmla="*/ 0 w 1985130"/>
              <a:gd name="connsiteY3" fmla="*/ 992565 h 1985130"/>
              <a:gd name="connsiteX4" fmla="*/ 992565 w 1985130"/>
              <a:gd name="connsiteY4" fmla="*/ 0 h 198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130" h="1985130">
                <a:moveTo>
                  <a:pt x="992565" y="0"/>
                </a:moveTo>
                <a:cubicBezTo>
                  <a:pt x="1540744" y="0"/>
                  <a:pt x="1985130" y="444386"/>
                  <a:pt x="1985130" y="992565"/>
                </a:cubicBezTo>
                <a:cubicBezTo>
                  <a:pt x="1985130" y="1540744"/>
                  <a:pt x="1540744" y="1985130"/>
                  <a:pt x="992565" y="1985130"/>
                </a:cubicBezTo>
                <a:cubicBezTo>
                  <a:pt x="444386" y="1985130"/>
                  <a:pt x="0" y="1540744"/>
                  <a:pt x="0" y="992565"/>
                </a:cubicBezTo>
                <a:cubicBezTo>
                  <a:pt x="0" y="444386"/>
                  <a:pt x="444386" y="0"/>
                  <a:pt x="992565" y="0"/>
                </a:cubicBezTo>
                <a:close/>
              </a:path>
            </a:pathLst>
          </a:custGeom>
        </p:spPr>
      </p:pic>
      <p:pic>
        <p:nvPicPr>
          <p:cNvPr id="201" name="图片 200">
            <a:extLst>
              <a:ext uri="{FF2B5EF4-FFF2-40B4-BE49-F238E27FC236}">
                <a16:creationId xmlns:a16="http://schemas.microsoft.com/office/drawing/2014/main" id="{CD965823-12D0-AEC7-AE41-BB29295A3D0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26886" y="3478323"/>
            <a:ext cx="1985130" cy="1985130"/>
          </a:xfrm>
          <a:custGeom>
            <a:avLst/>
            <a:gdLst>
              <a:gd name="connsiteX0" fmla="*/ 992565 w 1985130"/>
              <a:gd name="connsiteY0" fmla="*/ 0 h 1985130"/>
              <a:gd name="connsiteX1" fmla="*/ 1985130 w 1985130"/>
              <a:gd name="connsiteY1" fmla="*/ 992565 h 1985130"/>
              <a:gd name="connsiteX2" fmla="*/ 992565 w 1985130"/>
              <a:gd name="connsiteY2" fmla="*/ 1985130 h 1985130"/>
              <a:gd name="connsiteX3" fmla="*/ 0 w 1985130"/>
              <a:gd name="connsiteY3" fmla="*/ 992565 h 1985130"/>
              <a:gd name="connsiteX4" fmla="*/ 992565 w 1985130"/>
              <a:gd name="connsiteY4" fmla="*/ 0 h 198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130" h="1985130">
                <a:moveTo>
                  <a:pt x="992565" y="0"/>
                </a:moveTo>
                <a:cubicBezTo>
                  <a:pt x="1540744" y="0"/>
                  <a:pt x="1985130" y="444386"/>
                  <a:pt x="1985130" y="992565"/>
                </a:cubicBezTo>
                <a:cubicBezTo>
                  <a:pt x="1985130" y="1540744"/>
                  <a:pt x="1540744" y="1985130"/>
                  <a:pt x="992565" y="1985130"/>
                </a:cubicBezTo>
                <a:cubicBezTo>
                  <a:pt x="444386" y="1985130"/>
                  <a:pt x="0" y="1540744"/>
                  <a:pt x="0" y="992565"/>
                </a:cubicBezTo>
                <a:cubicBezTo>
                  <a:pt x="0" y="444386"/>
                  <a:pt x="444386" y="0"/>
                  <a:pt x="992565" y="0"/>
                </a:cubicBez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D0AE12E7-3777-C6B7-2B8B-D6ECB6C71C4B}"/>
              </a:ext>
            </a:extLst>
          </p:cNvPr>
          <p:cNvGrpSpPr/>
          <p:nvPr/>
        </p:nvGrpSpPr>
        <p:grpSpPr>
          <a:xfrm>
            <a:off x="854913" y="5641010"/>
            <a:ext cx="2293233" cy="468639"/>
            <a:chOff x="1576873" y="5243804"/>
            <a:chExt cx="2293233" cy="468639"/>
          </a:xfrm>
          <a:solidFill>
            <a:schemeClr val="accent1">
              <a:alpha val="20000"/>
            </a:schemeClr>
          </a:solidFill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1A0DF09-42B7-522F-E20A-4EEA54E34B2E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3DC67C76-F15E-E6D5-3BF1-57BD0BC20E9F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7AFF8370-0612-12EB-E0F1-F7411EB08604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FFCDE5F2-D21B-4408-480E-659F333FF74A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9D03935A-D968-0B4B-74E5-85615F846BEA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FF2178A1-A507-4F9A-EDAF-E43870A77AA6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1619B975-37F4-22B3-261B-1DFD0C512CA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76460DDB-7B0C-B8C3-6A95-0F7DECBAC1EE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BB077B0B-F0C5-831C-6D9B-1185CC8905E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A4633478-1699-0DF6-4033-BD960BE39CF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358A71DB-4373-F8B6-C9A2-042D7B30303A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DDE5206F-E13B-3995-55CA-7EE5D2790007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B2A23F4A-AC62-2B34-BB2D-704CDD872D70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A52A822B-4768-1993-4893-1E8C91A1E21C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5B8CD9D1-58DC-7FD7-F3C9-1F2624CB99D8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73AE5386-6B58-5EEF-17C0-F283AEC55BAE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01186EA3-F7E0-07C3-9203-6BBD356E9953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D19129E-6012-B8DD-2691-D0DA05175CE9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CCDB57BE-C6BD-3054-870F-736DB7548BAE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2D2FB51E-015D-B8F1-0462-69135BC09824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12FFBE83-C54B-DB6B-33E4-42DEBF9E04B0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94CC509D-B454-2191-1A26-BC42F288EE87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FFA41E3F-FC75-1CAF-EDDC-50DC7AEF2A9C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54D5FFEC-5283-7A95-677E-E43BE8FA4CC3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1FB67B4C-61A0-9181-696E-6A5553232415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31610CD2-9D6C-FA90-8A9E-127EAAF07B6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3D33D89A-A953-724C-602E-B6BD3D0B163D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7284741E-B280-1AC9-F3E3-3DBC71830D9F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B0FD3D95-511A-46DF-8952-CE9C4674783D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AE1BF1C8-14C4-D386-7300-87637A57A637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1AED8B64-CF91-139E-138C-6A8B29FED676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9FA9CBDD-220C-7A7A-D50A-25CFB1C6D697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89D083FF-1918-E25B-94AB-8C646B874071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D9275546-DD0A-8646-04BD-5FE3FC32BCAF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33B6848-C04A-A546-39F2-84781D909EDC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EEA1EF35-1F96-8968-DEE8-E274EB0FAD69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4A96D33C-53FB-5E1E-DB59-951C73F78BDB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91C8F5F9-B3B1-7723-161F-9BAF08A211A0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537139A8-7359-8E5E-52B3-7647070E79F3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3AA9D66E-6C3A-1EB4-8D92-798702130925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A7A5EA38-9BC8-5C58-5D04-6D39061C59B8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3BD4D753-D341-6F37-0AD8-7C894D591114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51921A24-064E-F2A5-4DD0-D275717A245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0C900CD4-A392-1957-24E2-02DCE4E400E0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909BBA8F-CA89-B20E-7C43-82F548BDBAA6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543D8EEF-1E7C-254E-6BFA-055D4E5A41B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451A1918-E90C-F4D9-45C9-1F7F35C88E18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E323361-AA4A-88EE-0778-9D0F085A6231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7D5CEB67-7962-A445-B4FC-483BF7BC1351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F8487711-2A35-2FB0-B503-242FC0F4607D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5895B1C9-EBD2-2577-4DCE-511A3F0C052E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71B3866-1478-DBC6-CF89-79B4A9D1DA2F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56EFB86E-EC7C-F0E1-A4E3-49EB2BC1F6E9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4E4958D-2AC7-A461-7F40-9DA972CB2095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1C8DA147-0C97-2FC0-2DA0-1286D517671F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BC9E57E2-7388-01E1-EC90-8C605FEE5B83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27699CF8-B237-44A5-A7CE-F37998A695A3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7F3C01AD-8EF0-144B-7D0A-B640511C8FAE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61F59142-6FA5-C50F-0849-F92926A7AE87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E549F369-26F5-3ADF-B0B8-28E28A32ED45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73AD8974-ECD2-41B2-C99F-0D7A2268DF7D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7A1F6490-8C68-CBEB-F248-D83390FD719D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8D584640-6E41-A61C-FD9C-A70D46A109F0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373D1F38-AF30-887C-3F21-9BE4D34F3C0B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A72263AC-3FEF-3BF3-FC93-5A7519EFFE50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F5C9822D-6760-CD42-7840-D8297DF6892E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47BE1C44-13B5-989A-22DB-EB40B31E60BC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2CD39771-7E4F-C52D-47AC-A6ABCF38CFC6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664791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彩虹挂在空中&#10;&#10;中度可信度描述已自动生成">
            <a:extLst>
              <a:ext uri="{FF2B5EF4-FFF2-40B4-BE49-F238E27FC236}">
                <a16:creationId xmlns:a16="http://schemas.microsoft.com/office/drawing/2014/main" id="{281A8483-AB89-09DC-3EEF-6594216D1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87723356-4DA3-FB6C-7FB4-351993DE86F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</a:blip>
          <a:stretch>
            <a:fillRect/>
          </a:stretch>
        </p:blipFill>
        <p:spPr>
          <a:xfrm>
            <a:off x="48888" y="10599"/>
            <a:ext cx="12192000" cy="6857999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C2C1170-46AC-013A-1C1B-0C02E3B966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1F6A9CF-9E30-AE20-ABDF-FEFB08B16C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CCD120-427B-DC82-0BBE-4FA2BE8F6E56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媒体推广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EBEC3D0-D7A4-E0A1-2842-E05BFC16CF0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A61D5B-8B4C-17DB-2D88-7181680860A8}"/>
              </a:ext>
            </a:extLst>
          </p:cNvPr>
          <p:cNvSpPr txBox="1"/>
          <p:nvPr/>
        </p:nvSpPr>
        <p:spPr>
          <a:xfrm>
            <a:off x="1492703" y="850837"/>
            <a:ext cx="9206594" cy="550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9540" algn="ctr" hangingPunct="0">
              <a:lnSpc>
                <a:spcPct val="139166"/>
              </a:lnSpc>
            </a:pPr>
            <a:r>
              <a:rPr lang="zh-CN" altLang="en-US" sz="2400" spc="-10" dirty="0">
                <a:solidFill>
                  <a:schemeClr val="accent2"/>
                </a:solidFill>
                <a:latin typeface="+mn-ea"/>
              </a:rPr>
              <a:t>夜市一番街市集 媒体投放策略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D7035BB-F181-0861-A5B2-FBC64EAEB01A}"/>
              </a:ext>
            </a:extLst>
          </p:cNvPr>
          <p:cNvSpPr txBox="1"/>
          <p:nvPr/>
        </p:nvSpPr>
        <p:spPr>
          <a:xfrm>
            <a:off x="493976" y="4686731"/>
            <a:ext cx="180049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C00000"/>
                </a:soli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r>
              <a:rPr lang="en-US" altLang="zh-CN" dirty="0">
                <a:solidFill>
                  <a:schemeClr val="accent2"/>
                </a:solidFill>
                <a:latin typeface="+mn-ea"/>
                <a:ea typeface="+mn-ea"/>
              </a:rPr>
              <a:t>【</a:t>
            </a:r>
            <a:r>
              <a:rPr lang="zh-CN" altLang="en-US" dirty="0">
                <a:solidFill>
                  <a:schemeClr val="accent2"/>
                </a:solidFill>
                <a:latin typeface="+mn-ea"/>
                <a:ea typeface="+mn-ea"/>
              </a:rPr>
              <a:t>夜市一番街</a:t>
            </a:r>
            <a:r>
              <a:rPr lang="en-US" altLang="zh-CN" dirty="0">
                <a:solidFill>
                  <a:schemeClr val="accent2"/>
                </a:solidFill>
                <a:latin typeface="+mn-ea"/>
                <a:ea typeface="+mn-ea"/>
              </a:rPr>
              <a:t>】</a:t>
            </a:r>
            <a:endParaRPr lang="zh-CN" altLang="en-US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9BA5952-88CA-9FDA-FC30-A3337F53F400}"/>
              </a:ext>
            </a:extLst>
          </p:cNvPr>
          <p:cNvSpPr txBox="1"/>
          <p:nvPr/>
        </p:nvSpPr>
        <p:spPr>
          <a:xfrm>
            <a:off x="788929" y="506831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8000">
                      <a:srgbClr val="F8D5FD"/>
                    </a:gs>
                    <a:gs pos="100000">
                      <a:srgbClr val="C8CBEA"/>
                    </a:gs>
                  </a:gsLst>
                  <a:lin ang="0" scaled="1"/>
                </a:gradFill>
                <a:latin typeface="+mj-lt"/>
                <a:ea typeface="+mj-ea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话题事件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4B71776-C821-D3B0-BFBE-29339B8F2552}"/>
              </a:ext>
            </a:extLst>
          </p:cNvPr>
          <p:cNvSpPr txBox="1"/>
          <p:nvPr/>
        </p:nvSpPr>
        <p:spPr>
          <a:xfrm>
            <a:off x="5722877" y="4686731"/>
            <a:ext cx="68480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C00000"/>
                </a:soli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r>
              <a:rPr lang="en-US" altLang="zh-CN">
                <a:solidFill>
                  <a:schemeClr val="accent2"/>
                </a:solidFill>
                <a:latin typeface="+mn-ea"/>
                <a:ea typeface="+mn-ea"/>
              </a:rPr>
              <a:t>KOC</a:t>
            </a:r>
            <a:endParaRPr lang="en-US" altLang="zh-CN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8FE7C34-51F6-F6D5-E993-C4F2F256BA7A}"/>
              </a:ext>
            </a:extLst>
          </p:cNvPr>
          <p:cNvSpPr txBox="1"/>
          <p:nvPr/>
        </p:nvSpPr>
        <p:spPr>
          <a:xfrm>
            <a:off x="4947024" y="506831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000">
                <a:latin typeface="Helvetica85-Heavy"/>
                <a:ea typeface="思源黑体 CN Bold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达人口碑宣传铺设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B0C48C0-9AE4-0542-3C82-158C5C3F8419}"/>
              </a:ext>
            </a:extLst>
          </p:cNvPr>
          <p:cNvSpPr txBox="1"/>
          <p:nvPr/>
        </p:nvSpPr>
        <p:spPr>
          <a:xfrm>
            <a:off x="3150104" y="4686731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C00000"/>
                </a:soli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r>
              <a:rPr lang="en-US" altLang="zh-CN">
                <a:solidFill>
                  <a:schemeClr val="accent2"/>
                </a:solidFill>
                <a:latin typeface="+mn-ea"/>
                <a:ea typeface="+mn-ea"/>
              </a:rPr>
              <a:t>KOL</a:t>
            </a:r>
            <a:endParaRPr lang="en-US" altLang="zh-CN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1B70455-0CE2-509E-FCEA-85DCD92AB424}"/>
              </a:ext>
            </a:extLst>
          </p:cNvPr>
          <p:cNvSpPr txBox="1"/>
          <p:nvPr/>
        </p:nvSpPr>
        <p:spPr>
          <a:xfrm>
            <a:off x="2611496" y="506831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000">
                <a:latin typeface="Helvetica85-Heavy"/>
                <a:ea typeface="思源黑体 CN Bold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博主种草宣传</a:t>
            </a:r>
          </a:p>
        </p:txBody>
      </p:sp>
      <p:sp>
        <p:nvSpPr>
          <p:cNvPr id="61" name="梯形 60">
            <a:extLst>
              <a:ext uri="{FF2B5EF4-FFF2-40B4-BE49-F238E27FC236}">
                <a16:creationId xmlns:a16="http://schemas.microsoft.com/office/drawing/2014/main" id="{53392BF7-A4C6-1D19-4B6B-F6CFAEF681E1}"/>
              </a:ext>
            </a:extLst>
          </p:cNvPr>
          <p:cNvSpPr/>
          <p:nvPr/>
        </p:nvSpPr>
        <p:spPr>
          <a:xfrm>
            <a:off x="328858" y="3583321"/>
            <a:ext cx="11534285" cy="548978"/>
          </a:xfrm>
          <a:prstGeom prst="trapezoid">
            <a:avLst>
              <a:gd name="adj" fmla="val 491595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 w="19050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58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92087AE-DD6E-F6EF-57D2-40012E1012D2}"/>
              </a:ext>
            </a:extLst>
          </p:cNvPr>
          <p:cNvSpPr/>
          <p:nvPr/>
        </p:nvSpPr>
        <p:spPr>
          <a:xfrm>
            <a:off x="0" y="3151005"/>
            <a:ext cx="12192000" cy="752501"/>
          </a:xfrm>
          <a:custGeom>
            <a:avLst/>
            <a:gdLst>
              <a:gd name="connsiteX0" fmla="*/ 2191071 w 12192000"/>
              <a:gd name="connsiteY0" fmla="*/ 0 h 752501"/>
              <a:gd name="connsiteX1" fmla="*/ 10000931 w 12192000"/>
              <a:gd name="connsiteY1" fmla="*/ 0 h 752501"/>
              <a:gd name="connsiteX2" fmla="*/ 12192000 w 12192000"/>
              <a:gd name="connsiteY2" fmla="*/ 514109 h 752501"/>
              <a:gd name="connsiteX3" fmla="*/ 12192000 w 12192000"/>
              <a:gd name="connsiteY3" fmla="*/ 752501 h 752501"/>
              <a:gd name="connsiteX4" fmla="*/ 0 w 12192000"/>
              <a:gd name="connsiteY4" fmla="*/ 752501 h 752501"/>
              <a:gd name="connsiteX5" fmla="*/ 0 w 12192000"/>
              <a:gd name="connsiteY5" fmla="*/ 514109 h 752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752501">
                <a:moveTo>
                  <a:pt x="2191071" y="0"/>
                </a:moveTo>
                <a:lnTo>
                  <a:pt x="10000931" y="0"/>
                </a:lnTo>
                <a:lnTo>
                  <a:pt x="12192000" y="514109"/>
                </a:lnTo>
                <a:lnTo>
                  <a:pt x="12192000" y="752501"/>
                </a:lnTo>
                <a:lnTo>
                  <a:pt x="0" y="752501"/>
                </a:lnTo>
                <a:lnTo>
                  <a:pt x="0" y="514109"/>
                </a:lnTo>
                <a:close/>
              </a:path>
            </a:pathLst>
          </a:custGeom>
          <a:noFill/>
          <a:ln w="9525" cap="flat" cmpd="sng" algn="ctr">
            <a:gradFill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思源黑体 CN Regular"/>
              <a:cs typeface="+mn-cs"/>
            </a:endParaRPr>
          </a:p>
        </p:txBody>
      </p:sp>
      <p:pic>
        <p:nvPicPr>
          <p:cNvPr id="85" name="Picture 349">
            <a:extLst>
              <a:ext uri="{FF2B5EF4-FFF2-40B4-BE49-F238E27FC236}">
                <a16:creationId xmlns:a16="http://schemas.microsoft.com/office/drawing/2014/main" id="{7B808AD4-2795-9AA1-44BA-C7FE18CE73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3206" y="1815190"/>
            <a:ext cx="1352550" cy="1352550"/>
          </a:xfrm>
          <a:prstGeom prst="rect">
            <a:avLst/>
          </a:prstGeom>
        </p:spPr>
      </p:pic>
      <p:pic>
        <p:nvPicPr>
          <p:cNvPr id="86" name="Picture 351">
            <a:extLst>
              <a:ext uri="{FF2B5EF4-FFF2-40B4-BE49-F238E27FC236}">
                <a16:creationId xmlns:a16="http://schemas.microsoft.com/office/drawing/2014/main" id="{1D44C2E8-F875-3DF3-F69A-C42C05C852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50652" y="1821540"/>
            <a:ext cx="1352550" cy="1346200"/>
          </a:xfrm>
          <a:prstGeom prst="rect">
            <a:avLst/>
          </a:prstGeom>
        </p:spPr>
      </p:pic>
      <p:pic>
        <p:nvPicPr>
          <p:cNvPr id="87" name="Picture 353">
            <a:extLst>
              <a:ext uri="{FF2B5EF4-FFF2-40B4-BE49-F238E27FC236}">
                <a16:creationId xmlns:a16="http://schemas.microsoft.com/office/drawing/2014/main" id="{0C163A19-A8EC-DD67-E50B-6FCC6A47CC0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8097" y="1815190"/>
            <a:ext cx="1352550" cy="1352550"/>
          </a:xfrm>
          <a:prstGeom prst="rect">
            <a:avLst/>
          </a:prstGeom>
        </p:spPr>
      </p:pic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93393014-9BA3-2D63-D212-807521BC6693}"/>
              </a:ext>
            </a:extLst>
          </p:cNvPr>
          <p:cNvSpPr/>
          <p:nvPr/>
        </p:nvSpPr>
        <p:spPr>
          <a:xfrm>
            <a:off x="3256745" y="3372610"/>
            <a:ext cx="1539765" cy="400226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4959038E-94AF-82AB-1A4A-955971E01189}"/>
              </a:ext>
            </a:extLst>
          </p:cNvPr>
          <p:cNvSpPr txBox="1"/>
          <p:nvPr/>
        </p:nvSpPr>
        <p:spPr>
          <a:xfrm>
            <a:off x="3718209" y="3388057"/>
            <a:ext cx="61683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-115" dirty="0">
                <a:solidFill>
                  <a:prstClr val="black"/>
                </a:solidFill>
                <a:latin typeface="+mn-ea"/>
              </a:rPr>
              <a:t>抖音</a:t>
            </a:r>
            <a:endParaRPr kumimoji="0" lang="zh-CN" altLang="en-US" sz="1800" b="0" i="0" u="none" strike="noStrike" kern="1200" cap="none" spc="-11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25A83D28-251F-DCE8-07F8-54947C8BEA9C}"/>
              </a:ext>
            </a:extLst>
          </p:cNvPr>
          <p:cNvSpPr/>
          <p:nvPr/>
        </p:nvSpPr>
        <p:spPr>
          <a:xfrm>
            <a:off x="5342148" y="3372610"/>
            <a:ext cx="1539765" cy="400226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5FB85CA-A9A5-13B3-AC7F-A701F2B710A8}"/>
              </a:ext>
            </a:extLst>
          </p:cNvPr>
          <p:cNvSpPr txBox="1"/>
          <p:nvPr/>
        </p:nvSpPr>
        <p:spPr>
          <a:xfrm>
            <a:off x="5695570" y="3388057"/>
            <a:ext cx="83292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小红书</a:t>
            </a: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4753FDD4-D39E-8417-638F-DD78203A4C3A}"/>
              </a:ext>
            </a:extLst>
          </p:cNvPr>
          <p:cNvSpPr/>
          <p:nvPr/>
        </p:nvSpPr>
        <p:spPr>
          <a:xfrm>
            <a:off x="7486711" y="3363700"/>
            <a:ext cx="1539765" cy="400226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A5475B03-7975-6962-0FEE-F97AA55C883E}"/>
              </a:ext>
            </a:extLst>
          </p:cNvPr>
          <p:cNvSpPr txBox="1"/>
          <p:nvPr/>
        </p:nvSpPr>
        <p:spPr>
          <a:xfrm>
            <a:off x="7732091" y="3379147"/>
            <a:ext cx="104900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-115" dirty="0">
                <a:solidFill>
                  <a:prstClr val="black"/>
                </a:solidFill>
                <a:latin typeface="+mn-ea"/>
              </a:rPr>
              <a:t>大众点评</a:t>
            </a:r>
            <a:endParaRPr kumimoji="0" lang="zh-CN" altLang="en-US" sz="1800" b="0" i="0" u="none" strike="noStrike" kern="1200" cap="none" spc="-11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67F4843-25B6-44F5-AD69-70C581CC731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C1C11A55-FB78-B9EF-0086-DC0A233F5BB0}"/>
              </a:ext>
            </a:extLst>
          </p:cNvPr>
          <p:cNvSpPr txBox="1"/>
          <p:nvPr/>
        </p:nvSpPr>
        <p:spPr>
          <a:xfrm>
            <a:off x="8061509" y="4686731"/>
            <a:ext cx="66075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C00000"/>
                </a:soli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r>
              <a:rPr lang="en-US" altLang="zh-CN" dirty="0">
                <a:solidFill>
                  <a:schemeClr val="accent2"/>
                </a:solidFill>
                <a:latin typeface="+mn-ea"/>
                <a:ea typeface="+mn-ea"/>
              </a:rPr>
              <a:t>5KM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B9C6F5F-DA39-0312-62E4-E6ECB9672967}"/>
              </a:ext>
            </a:extLst>
          </p:cNvPr>
          <p:cNvSpPr txBox="1"/>
          <p:nvPr/>
        </p:nvSpPr>
        <p:spPr>
          <a:xfrm>
            <a:off x="7587022" y="5068317"/>
            <a:ext cx="160973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000">
                <a:latin typeface="Helvetica85-Heavy"/>
                <a:ea typeface="思源黑体 CN Bold"/>
              </a:defRPr>
            </a:lvl1pPr>
          </a:lstStyle>
          <a:p>
            <a:r>
              <a:rPr lang="en-US" altLang="zh-CN" dirty="0">
                <a:latin typeface="+mn-ea"/>
                <a:ea typeface="+mn-ea"/>
              </a:rPr>
              <a:t>DM</a:t>
            </a:r>
            <a:r>
              <a:rPr lang="zh-CN" altLang="en-US" dirty="0">
                <a:latin typeface="+mn-ea"/>
                <a:ea typeface="+mn-ea"/>
              </a:rPr>
              <a:t>单页发放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B70ECCF-CE9D-8D8E-F16C-34E18F8D8EE6}"/>
              </a:ext>
            </a:extLst>
          </p:cNvPr>
          <p:cNvSpPr txBox="1"/>
          <p:nvPr/>
        </p:nvSpPr>
        <p:spPr>
          <a:xfrm>
            <a:off x="9600243" y="4686731"/>
            <a:ext cx="20313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C00000"/>
                </a:soli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2"/>
                </a:solidFill>
                <a:latin typeface="+mn-ea"/>
                <a:ea typeface="+mn-ea"/>
              </a:rPr>
              <a:t>知名饮料品牌植入</a:t>
            </a:r>
            <a:endParaRPr lang="en-US" altLang="zh-CN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836ADFA-CFCC-C3A7-40CB-8D133A572DD8}"/>
              </a:ext>
            </a:extLst>
          </p:cNvPr>
          <p:cNvSpPr txBox="1"/>
          <p:nvPr/>
        </p:nvSpPr>
        <p:spPr>
          <a:xfrm>
            <a:off x="9882371" y="506831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defRPr sz="2000">
                <a:latin typeface="Helvetica85-Heavy"/>
                <a:ea typeface="思源黑体 CN Bold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增加曝光度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1A0DF09-42B7-522F-E20A-4EEA54E34B2E}"/>
              </a:ext>
            </a:extLst>
          </p:cNvPr>
          <p:cNvGrpSpPr/>
          <p:nvPr/>
        </p:nvGrpSpPr>
        <p:grpSpPr>
          <a:xfrm>
            <a:off x="854913" y="5641010"/>
            <a:ext cx="2293233" cy="66648"/>
            <a:chOff x="1576873" y="5243804"/>
            <a:chExt cx="2293233" cy="66648"/>
          </a:xfrm>
          <a:solidFill>
            <a:schemeClr val="accent1">
              <a:alpha val="20000"/>
            </a:schemeClr>
          </a:solidFill>
        </p:grpSpPr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3DC67C76-F15E-E6D5-3BF1-57BD0BC20E9F}"/>
                </a:ext>
              </a:extLst>
            </p:cNvPr>
            <p:cNvSpPr/>
            <p:nvPr/>
          </p:nvSpPr>
          <p:spPr>
            <a:xfrm>
              <a:off x="1576873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7AFF8370-0612-12EB-E0F1-F7411EB08604}"/>
                </a:ext>
              </a:extLst>
            </p:cNvPr>
            <p:cNvSpPr/>
            <p:nvPr/>
          </p:nvSpPr>
          <p:spPr>
            <a:xfrm>
              <a:off x="1725312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FFCDE5F2-D21B-4408-480E-659F333FF74A}"/>
                </a:ext>
              </a:extLst>
            </p:cNvPr>
            <p:cNvSpPr/>
            <p:nvPr/>
          </p:nvSpPr>
          <p:spPr>
            <a:xfrm>
              <a:off x="1873751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9D03935A-D968-0B4B-74E5-85615F846BEA}"/>
                </a:ext>
              </a:extLst>
            </p:cNvPr>
            <p:cNvSpPr/>
            <p:nvPr/>
          </p:nvSpPr>
          <p:spPr>
            <a:xfrm>
              <a:off x="2022190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FF2178A1-A507-4F9A-EDAF-E43870A77AA6}"/>
                </a:ext>
              </a:extLst>
            </p:cNvPr>
            <p:cNvSpPr/>
            <p:nvPr/>
          </p:nvSpPr>
          <p:spPr>
            <a:xfrm>
              <a:off x="2170629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1619B975-37F4-22B3-261B-1DFD0C512CAF}"/>
                </a:ext>
              </a:extLst>
            </p:cNvPr>
            <p:cNvSpPr/>
            <p:nvPr/>
          </p:nvSpPr>
          <p:spPr>
            <a:xfrm>
              <a:off x="2319068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76460DDB-7B0C-B8C3-6A95-0F7DECBAC1EE}"/>
                </a:ext>
              </a:extLst>
            </p:cNvPr>
            <p:cNvSpPr/>
            <p:nvPr/>
          </p:nvSpPr>
          <p:spPr>
            <a:xfrm>
              <a:off x="2467507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BB077B0B-F0C5-831C-6D9B-1185CC8905EF}"/>
                </a:ext>
              </a:extLst>
            </p:cNvPr>
            <p:cNvSpPr/>
            <p:nvPr/>
          </p:nvSpPr>
          <p:spPr>
            <a:xfrm>
              <a:off x="2615946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A4633478-1699-0DF6-4033-BD960BE39CF9}"/>
                </a:ext>
              </a:extLst>
            </p:cNvPr>
            <p:cNvSpPr/>
            <p:nvPr/>
          </p:nvSpPr>
          <p:spPr>
            <a:xfrm>
              <a:off x="2764385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358A71DB-4373-F8B6-C9A2-042D7B30303A}"/>
                </a:ext>
              </a:extLst>
            </p:cNvPr>
            <p:cNvSpPr/>
            <p:nvPr/>
          </p:nvSpPr>
          <p:spPr>
            <a:xfrm>
              <a:off x="2912824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DDE5206F-E13B-3995-55CA-7EE5D2790007}"/>
                </a:ext>
              </a:extLst>
            </p:cNvPr>
            <p:cNvSpPr/>
            <p:nvPr/>
          </p:nvSpPr>
          <p:spPr>
            <a:xfrm>
              <a:off x="3061263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B2A23F4A-AC62-2B34-BB2D-704CDD872D70}"/>
                </a:ext>
              </a:extLst>
            </p:cNvPr>
            <p:cNvSpPr/>
            <p:nvPr/>
          </p:nvSpPr>
          <p:spPr>
            <a:xfrm>
              <a:off x="3209702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A52A822B-4768-1993-4893-1E8C91A1E21C}"/>
                </a:ext>
              </a:extLst>
            </p:cNvPr>
            <p:cNvSpPr/>
            <p:nvPr/>
          </p:nvSpPr>
          <p:spPr>
            <a:xfrm>
              <a:off x="3358141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5B8CD9D1-58DC-7FD7-F3C9-1F2624CB99D8}"/>
                </a:ext>
              </a:extLst>
            </p:cNvPr>
            <p:cNvSpPr/>
            <p:nvPr/>
          </p:nvSpPr>
          <p:spPr>
            <a:xfrm>
              <a:off x="3506580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73AE5386-6B58-5EEF-17C0-F283AEC55BAE}"/>
                </a:ext>
              </a:extLst>
            </p:cNvPr>
            <p:cNvSpPr/>
            <p:nvPr/>
          </p:nvSpPr>
          <p:spPr>
            <a:xfrm>
              <a:off x="3655019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01186EA3-F7E0-07C3-9203-6BBD356E9953}"/>
                </a:ext>
              </a:extLst>
            </p:cNvPr>
            <p:cNvSpPr/>
            <p:nvPr/>
          </p:nvSpPr>
          <p:spPr>
            <a:xfrm>
              <a:off x="3803458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D19129E-6012-B8DD-2691-D0DA05175CE9}"/>
              </a:ext>
            </a:extLst>
          </p:cNvPr>
          <p:cNvGrpSpPr/>
          <p:nvPr/>
        </p:nvGrpSpPr>
        <p:grpSpPr>
          <a:xfrm>
            <a:off x="854913" y="5775007"/>
            <a:ext cx="2293233" cy="66648"/>
            <a:chOff x="1576873" y="5243804"/>
            <a:chExt cx="2293233" cy="66648"/>
          </a:xfrm>
          <a:solidFill>
            <a:schemeClr val="accent1">
              <a:alpha val="20000"/>
            </a:schemeClr>
          </a:solidFill>
        </p:grpSpPr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CCDB57BE-C6BD-3054-870F-736DB7548BAE}"/>
                </a:ext>
              </a:extLst>
            </p:cNvPr>
            <p:cNvSpPr/>
            <p:nvPr/>
          </p:nvSpPr>
          <p:spPr>
            <a:xfrm>
              <a:off x="1576873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2D2FB51E-015D-B8F1-0462-69135BC09824}"/>
                </a:ext>
              </a:extLst>
            </p:cNvPr>
            <p:cNvSpPr/>
            <p:nvPr/>
          </p:nvSpPr>
          <p:spPr>
            <a:xfrm>
              <a:off x="1725312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12FFBE83-C54B-DB6B-33E4-42DEBF9E04B0}"/>
                </a:ext>
              </a:extLst>
            </p:cNvPr>
            <p:cNvSpPr/>
            <p:nvPr/>
          </p:nvSpPr>
          <p:spPr>
            <a:xfrm>
              <a:off x="1873751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94CC509D-B454-2191-1A26-BC42F288EE87}"/>
                </a:ext>
              </a:extLst>
            </p:cNvPr>
            <p:cNvSpPr/>
            <p:nvPr/>
          </p:nvSpPr>
          <p:spPr>
            <a:xfrm>
              <a:off x="2022190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FFA41E3F-FC75-1CAF-EDDC-50DC7AEF2A9C}"/>
                </a:ext>
              </a:extLst>
            </p:cNvPr>
            <p:cNvSpPr/>
            <p:nvPr/>
          </p:nvSpPr>
          <p:spPr>
            <a:xfrm>
              <a:off x="2170629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54D5FFEC-5283-7A95-677E-E43BE8FA4CC3}"/>
                </a:ext>
              </a:extLst>
            </p:cNvPr>
            <p:cNvSpPr/>
            <p:nvPr/>
          </p:nvSpPr>
          <p:spPr>
            <a:xfrm>
              <a:off x="2319068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1FB67B4C-61A0-9181-696E-6A5553232415}"/>
                </a:ext>
              </a:extLst>
            </p:cNvPr>
            <p:cNvSpPr/>
            <p:nvPr/>
          </p:nvSpPr>
          <p:spPr>
            <a:xfrm>
              <a:off x="2467507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31610CD2-9D6C-FA90-8A9E-127EAAF07B68}"/>
                </a:ext>
              </a:extLst>
            </p:cNvPr>
            <p:cNvSpPr/>
            <p:nvPr/>
          </p:nvSpPr>
          <p:spPr>
            <a:xfrm>
              <a:off x="2615946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3D33D89A-A953-724C-602E-B6BD3D0B163D}"/>
                </a:ext>
              </a:extLst>
            </p:cNvPr>
            <p:cNvSpPr/>
            <p:nvPr/>
          </p:nvSpPr>
          <p:spPr>
            <a:xfrm>
              <a:off x="2764385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7284741E-B280-1AC9-F3E3-3DBC71830D9F}"/>
                </a:ext>
              </a:extLst>
            </p:cNvPr>
            <p:cNvSpPr/>
            <p:nvPr/>
          </p:nvSpPr>
          <p:spPr>
            <a:xfrm>
              <a:off x="2912824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B0FD3D95-511A-46DF-8952-CE9C4674783D}"/>
                </a:ext>
              </a:extLst>
            </p:cNvPr>
            <p:cNvSpPr/>
            <p:nvPr/>
          </p:nvSpPr>
          <p:spPr>
            <a:xfrm>
              <a:off x="3061263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E1BF1C8-14C4-D386-7300-87637A57A637}"/>
                </a:ext>
              </a:extLst>
            </p:cNvPr>
            <p:cNvSpPr/>
            <p:nvPr/>
          </p:nvSpPr>
          <p:spPr>
            <a:xfrm>
              <a:off x="3209702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1AED8B64-CF91-139E-138C-6A8B29FED676}"/>
                </a:ext>
              </a:extLst>
            </p:cNvPr>
            <p:cNvSpPr/>
            <p:nvPr/>
          </p:nvSpPr>
          <p:spPr>
            <a:xfrm>
              <a:off x="3358141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9FA9CBDD-220C-7A7A-D50A-25CFB1C6D697}"/>
                </a:ext>
              </a:extLst>
            </p:cNvPr>
            <p:cNvSpPr/>
            <p:nvPr/>
          </p:nvSpPr>
          <p:spPr>
            <a:xfrm>
              <a:off x="3506580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89D083FF-1918-E25B-94AB-8C646B874071}"/>
                </a:ext>
              </a:extLst>
            </p:cNvPr>
            <p:cNvSpPr/>
            <p:nvPr/>
          </p:nvSpPr>
          <p:spPr>
            <a:xfrm>
              <a:off x="3655019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D9275546-DD0A-8646-04BD-5FE3FC32BCAF}"/>
                </a:ext>
              </a:extLst>
            </p:cNvPr>
            <p:cNvSpPr/>
            <p:nvPr/>
          </p:nvSpPr>
          <p:spPr>
            <a:xfrm>
              <a:off x="3803458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33B6848-C04A-A546-39F2-84781D909EDC}"/>
              </a:ext>
            </a:extLst>
          </p:cNvPr>
          <p:cNvGrpSpPr/>
          <p:nvPr/>
        </p:nvGrpSpPr>
        <p:grpSpPr>
          <a:xfrm>
            <a:off x="854913" y="5909004"/>
            <a:ext cx="2293233" cy="66648"/>
            <a:chOff x="1576873" y="5243804"/>
            <a:chExt cx="2293233" cy="66648"/>
          </a:xfrm>
          <a:solidFill>
            <a:schemeClr val="accent1">
              <a:alpha val="20000"/>
            </a:schemeClr>
          </a:solidFill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EEA1EF35-1F96-8968-DEE8-E274EB0FAD69}"/>
                </a:ext>
              </a:extLst>
            </p:cNvPr>
            <p:cNvSpPr/>
            <p:nvPr/>
          </p:nvSpPr>
          <p:spPr>
            <a:xfrm>
              <a:off x="1576873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4A96D33C-53FB-5E1E-DB59-951C73F78BDB}"/>
                </a:ext>
              </a:extLst>
            </p:cNvPr>
            <p:cNvSpPr/>
            <p:nvPr/>
          </p:nvSpPr>
          <p:spPr>
            <a:xfrm>
              <a:off x="1725312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91C8F5F9-B3B1-7723-161F-9BAF08A211A0}"/>
                </a:ext>
              </a:extLst>
            </p:cNvPr>
            <p:cNvSpPr/>
            <p:nvPr/>
          </p:nvSpPr>
          <p:spPr>
            <a:xfrm>
              <a:off x="1873751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537139A8-7359-8E5E-52B3-7647070E79F3}"/>
                </a:ext>
              </a:extLst>
            </p:cNvPr>
            <p:cNvSpPr/>
            <p:nvPr/>
          </p:nvSpPr>
          <p:spPr>
            <a:xfrm>
              <a:off x="2022190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3AA9D66E-6C3A-1EB4-8D92-798702130925}"/>
                </a:ext>
              </a:extLst>
            </p:cNvPr>
            <p:cNvSpPr/>
            <p:nvPr/>
          </p:nvSpPr>
          <p:spPr>
            <a:xfrm>
              <a:off x="2170629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A7A5EA38-9BC8-5C58-5D04-6D39061C59B8}"/>
                </a:ext>
              </a:extLst>
            </p:cNvPr>
            <p:cNvSpPr/>
            <p:nvPr/>
          </p:nvSpPr>
          <p:spPr>
            <a:xfrm>
              <a:off x="2319068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3BD4D753-D341-6F37-0AD8-7C894D591114}"/>
                </a:ext>
              </a:extLst>
            </p:cNvPr>
            <p:cNvSpPr/>
            <p:nvPr/>
          </p:nvSpPr>
          <p:spPr>
            <a:xfrm>
              <a:off x="2467507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51921A24-064E-F2A5-4DD0-D275717A245F}"/>
                </a:ext>
              </a:extLst>
            </p:cNvPr>
            <p:cNvSpPr/>
            <p:nvPr/>
          </p:nvSpPr>
          <p:spPr>
            <a:xfrm>
              <a:off x="2615946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0C900CD4-A392-1957-24E2-02DCE4E400E0}"/>
                </a:ext>
              </a:extLst>
            </p:cNvPr>
            <p:cNvSpPr/>
            <p:nvPr/>
          </p:nvSpPr>
          <p:spPr>
            <a:xfrm>
              <a:off x="2764385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909BBA8F-CA89-B20E-7C43-82F548BDBAA6}"/>
                </a:ext>
              </a:extLst>
            </p:cNvPr>
            <p:cNvSpPr/>
            <p:nvPr/>
          </p:nvSpPr>
          <p:spPr>
            <a:xfrm>
              <a:off x="2912824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543D8EEF-1E7C-254E-6BFA-055D4E5A41B2}"/>
                </a:ext>
              </a:extLst>
            </p:cNvPr>
            <p:cNvSpPr/>
            <p:nvPr/>
          </p:nvSpPr>
          <p:spPr>
            <a:xfrm>
              <a:off x="3061263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451A1918-E90C-F4D9-45C9-1F7F35C88E18}"/>
                </a:ext>
              </a:extLst>
            </p:cNvPr>
            <p:cNvSpPr/>
            <p:nvPr/>
          </p:nvSpPr>
          <p:spPr>
            <a:xfrm>
              <a:off x="3209702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CE323361-AA4A-88EE-0778-9D0F085A6231}"/>
                </a:ext>
              </a:extLst>
            </p:cNvPr>
            <p:cNvSpPr/>
            <p:nvPr/>
          </p:nvSpPr>
          <p:spPr>
            <a:xfrm>
              <a:off x="3358141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D5CEB67-7962-A445-B4FC-483BF7BC1351}"/>
                </a:ext>
              </a:extLst>
            </p:cNvPr>
            <p:cNvSpPr/>
            <p:nvPr/>
          </p:nvSpPr>
          <p:spPr>
            <a:xfrm>
              <a:off x="3506580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F8487711-2A35-2FB0-B503-242FC0F4607D}"/>
                </a:ext>
              </a:extLst>
            </p:cNvPr>
            <p:cNvSpPr/>
            <p:nvPr/>
          </p:nvSpPr>
          <p:spPr>
            <a:xfrm>
              <a:off x="3655019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5895B1C9-EBD2-2577-4DCE-511A3F0C052E}"/>
                </a:ext>
              </a:extLst>
            </p:cNvPr>
            <p:cNvSpPr/>
            <p:nvPr/>
          </p:nvSpPr>
          <p:spPr>
            <a:xfrm>
              <a:off x="3803458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71B3866-1478-DBC6-CF89-79B4A9D1DA2F}"/>
              </a:ext>
            </a:extLst>
          </p:cNvPr>
          <p:cNvGrpSpPr/>
          <p:nvPr/>
        </p:nvGrpSpPr>
        <p:grpSpPr>
          <a:xfrm>
            <a:off x="854913" y="6043001"/>
            <a:ext cx="2293233" cy="66648"/>
            <a:chOff x="1576873" y="5243804"/>
            <a:chExt cx="2293233" cy="66648"/>
          </a:xfrm>
          <a:solidFill>
            <a:schemeClr val="accent1">
              <a:alpha val="20000"/>
            </a:schemeClr>
          </a:solidFill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6EFB86E-EC7C-F0E1-A4E3-49EB2BC1F6E9}"/>
                </a:ext>
              </a:extLst>
            </p:cNvPr>
            <p:cNvSpPr/>
            <p:nvPr/>
          </p:nvSpPr>
          <p:spPr>
            <a:xfrm>
              <a:off x="1576873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14E4958D-2AC7-A461-7F40-9DA972CB2095}"/>
                </a:ext>
              </a:extLst>
            </p:cNvPr>
            <p:cNvSpPr/>
            <p:nvPr/>
          </p:nvSpPr>
          <p:spPr>
            <a:xfrm>
              <a:off x="1725312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1C8DA147-0C97-2FC0-2DA0-1286D517671F}"/>
                </a:ext>
              </a:extLst>
            </p:cNvPr>
            <p:cNvSpPr/>
            <p:nvPr/>
          </p:nvSpPr>
          <p:spPr>
            <a:xfrm>
              <a:off x="1873751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BC9E57E2-7388-01E1-EC90-8C605FEE5B83}"/>
                </a:ext>
              </a:extLst>
            </p:cNvPr>
            <p:cNvSpPr/>
            <p:nvPr/>
          </p:nvSpPr>
          <p:spPr>
            <a:xfrm>
              <a:off x="2022190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7699CF8-B237-44A5-A7CE-F37998A695A3}"/>
                </a:ext>
              </a:extLst>
            </p:cNvPr>
            <p:cNvSpPr/>
            <p:nvPr/>
          </p:nvSpPr>
          <p:spPr>
            <a:xfrm>
              <a:off x="2170629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7F3C01AD-8EF0-144B-7D0A-B640511C8FAE}"/>
                </a:ext>
              </a:extLst>
            </p:cNvPr>
            <p:cNvSpPr/>
            <p:nvPr/>
          </p:nvSpPr>
          <p:spPr>
            <a:xfrm>
              <a:off x="2319068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61F59142-6FA5-C50F-0849-F92926A7AE87}"/>
                </a:ext>
              </a:extLst>
            </p:cNvPr>
            <p:cNvSpPr/>
            <p:nvPr/>
          </p:nvSpPr>
          <p:spPr>
            <a:xfrm>
              <a:off x="2467507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E549F369-26F5-3ADF-B0B8-28E28A32ED45}"/>
                </a:ext>
              </a:extLst>
            </p:cNvPr>
            <p:cNvSpPr/>
            <p:nvPr/>
          </p:nvSpPr>
          <p:spPr>
            <a:xfrm>
              <a:off x="2615946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73AD8974-ECD2-41B2-C99F-0D7A2268DF7D}"/>
                </a:ext>
              </a:extLst>
            </p:cNvPr>
            <p:cNvSpPr/>
            <p:nvPr/>
          </p:nvSpPr>
          <p:spPr>
            <a:xfrm>
              <a:off x="2764385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7A1F6490-8C68-CBEB-F248-D83390FD719D}"/>
                </a:ext>
              </a:extLst>
            </p:cNvPr>
            <p:cNvSpPr/>
            <p:nvPr/>
          </p:nvSpPr>
          <p:spPr>
            <a:xfrm>
              <a:off x="2912824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8D584640-6E41-A61C-FD9C-A70D46A109F0}"/>
                </a:ext>
              </a:extLst>
            </p:cNvPr>
            <p:cNvSpPr/>
            <p:nvPr/>
          </p:nvSpPr>
          <p:spPr>
            <a:xfrm>
              <a:off x="3061263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373D1F38-AF30-887C-3F21-9BE4D34F3C0B}"/>
                </a:ext>
              </a:extLst>
            </p:cNvPr>
            <p:cNvSpPr/>
            <p:nvPr/>
          </p:nvSpPr>
          <p:spPr>
            <a:xfrm>
              <a:off x="3209702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A72263AC-3FEF-3BF3-FC93-5A7519EFFE50}"/>
                </a:ext>
              </a:extLst>
            </p:cNvPr>
            <p:cNvSpPr/>
            <p:nvPr/>
          </p:nvSpPr>
          <p:spPr>
            <a:xfrm>
              <a:off x="3358141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F5C9822D-6760-CD42-7840-D8297DF6892E}"/>
                </a:ext>
              </a:extLst>
            </p:cNvPr>
            <p:cNvSpPr/>
            <p:nvPr/>
          </p:nvSpPr>
          <p:spPr>
            <a:xfrm>
              <a:off x="3506580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47BE1C44-13B5-989A-22DB-EB40B31E60BC}"/>
                </a:ext>
              </a:extLst>
            </p:cNvPr>
            <p:cNvSpPr/>
            <p:nvPr/>
          </p:nvSpPr>
          <p:spPr>
            <a:xfrm>
              <a:off x="3655019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2CD39771-7E4F-C52D-47AC-A6ABCF38CFC6}"/>
                </a:ext>
              </a:extLst>
            </p:cNvPr>
            <p:cNvSpPr/>
            <p:nvPr/>
          </p:nvSpPr>
          <p:spPr>
            <a:xfrm>
              <a:off x="3803458" y="5243804"/>
              <a:ext cx="66648" cy="66648"/>
            </a:xfrm>
            <a:prstGeom prst="ellipse">
              <a:avLst/>
            </a:prstGeom>
            <a:grpFill/>
            <a:ln>
              <a:solidFill>
                <a:srgbClr val="453E35">
                  <a:alpha val="17000"/>
                </a:srgb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894859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彩虹挂在空中&#10;&#10;中度可信度描述已自动生成">
            <a:extLst>
              <a:ext uri="{FF2B5EF4-FFF2-40B4-BE49-F238E27FC236}">
                <a16:creationId xmlns:a16="http://schemas.microsoft.com/office/drawing/2014/main" id="{281A8483-AB89-09DC-3EEF-6594216D1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87723356-4DA3-FB6C-7FB4-351993DE86F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</a:blip>
          <a:stretch>
            <a:fillRect/>
          </a:stretch>
        </p:blipFill>
        <p:spPr>
          <a:xfrm>
            <a:off x="15992" y="10599"/>
            <a:ext cx="12192000" cy="6857999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C2C1170-46AC-013A-1C1B-0C02E3B966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1F6A9CF-9E30-AE20-ABDF-FEFB08B16C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787FC1A-EC47-7FAB-0E17-7745B24A661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015E593-D88E-8C94-EA4A-D273FACC14A4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B85680-6C8B-1A9C-9C52-B406B2FAE8F4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E06EABC-9653-CDD4-B590-9AE9DD34B88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CCD120-427B-DC82-0BBE-4FA2BE8F6E56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媒体推广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EBEC3D0-D7A4-E0A1-2842-E05BFC16CF0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1BA7509-18D6-C9A1-383D-BBDE2F5997B2}"/>
              </a:ext>
            </a:extLst>
          </p:cNvPr>
          <p:cNvGrpSpPr/>
          <p:nvPr/>
        </p:nvGrpSpPr>
        <p:grpSpPr>
          <a:xfrm>
            <a:off x="854913" y="5641010"/>
            <a:ext cx="2293233" cy="468639"/>
            <a:chOff x="1576873" y="5243804"/>
            <a:chExt cx="2293233" cy="468639"/>
          </a:xfrm>
          <a:solidFill>
            <a:srgbClr val="AFA497">
              <a:alpha val="20000"/>
            </a:srgbClr>
          </a:soli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2C6B04-A1A2-2CE9-58DB-11986626D28F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69D89532-6A76-6A95-987C-C375AAB05ECF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4097A967-446D-206B-BA98-023686DAB0F3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A76DBAE-30CD-FC29-8231-4A5099649C51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97082B00-4A58-1251-A9AB-1C7F9BDEA65A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36EBE32F-D06C-9F0E-EA2F-CA881F27FEDF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66BB6073-B5B5-BE40-FA5D-93CD52143052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E245EEB3-28D8-EA9D-360F-EBA5CFE4B0D8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CED15C23-7CD0-6D9B-5C67-08E80430F13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CE3E8CBD-60F9-E826-7F38-88AD82CDF951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E4EB7997-AC90-4CBA-3198-685658E477C4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A5C821E-8AF4-9D94-DC22-7B0F3EFBDCBB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F5964A0D-BBDC-9E54-7D15-DD437C1A51B4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1BE453CD-410C-0B5C-620A-19FB4CDAD339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E7826239-C13F-C2BE-56A6-DD9452DCCCF9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5016A455-FF1D-12FF-0ED9-0B2C0DEE4734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95CFF761-6058-6508-48A9-95DCBC62EE04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31A9A4F-EC7A-16A7-FBFE-E5D528E51C93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F3BFE775-7EE3-206B-A116-B81E1121FC34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B89D385-E030-38F3-546E-67AD2FBEC08C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669576E-9C10-2922-2306-890C14A71955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DE517EB5-427B-6831-A24A-6CB9C687C090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5FC87CC0-9903-C92F-13B8-72B66FC50C87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6A4A8C2-D9D7-C8D4-200B-E6AB9112D3A0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DC1DF05A-EEB9-1241-E354-3680BECB5E1D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B4F75ABC-ADF6-43E5-8888-E865EECC2A1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A04B2BC-CCD8-33F0-6B8C-D8446E5C3331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240867E-91EC-C843-95E3-95ED80EF4706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C3770BC-259D-E832-B9B1-CABDB7B7953F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7338899E-6B35-8130-8B76-504E4BA81533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30FE85E7-791C-C56E-26F9-6D5A13479BA9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6A225620-0048-4DF4-F0E2-59FFCAA146BD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C3FD044-6965-5EC1-853E-BD58D17D71E6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142DC009-3E86-9847-F0A9-A62C4F18070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C66AE65-C37D-111F-A47D-4047AEAF08C7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F050735-F5D1-B874-41FF-7F8E55D458C3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2EB936A-59BA-9B5E-AA54-B83B6D3BCD65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18B9D85-BB6A-7C3D-560C-DD0528296EAD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D0058B2D-AABA-967F-2013-5BFEB3480508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DC7902DB-D0AF-394C-82A6-8CDAC85CB60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4FEC486-A71D-2496-E92D-111A3A075E4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67AA4DFF-0C00-AF8F-8D0C-0817A25F65BA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E9DF0DBB-30C9-0B76-750B-4FD20B42725B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32BCD99C-2D7C-ABA3-BAF7-0DA20B714122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C1433F48-B891-4816-E57E-5778D0FA222D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C5F399BC-853E-AFFB-75EE-E46A0A072A7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E05CE432-4ABC-AC68-26A3-0AEE9EA512D7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7544858C-D4EF-9557-AC90-BC1CE66CFE61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CD51C64B-460D-0984-8E2D-63233C7243BC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3C454A1F-91A4-95A1-0B3F-F781946EC7C5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E34C93C7-7146-1D83-484C-0AA07D90EB6C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C8CE503-6EB0-5020-B298-3CB736DB6DE8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D3D91A2-FA0E-FAA4-CDF9-0A7E8F2DED9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11C8950C-0A2A-EDA9-D5C6-12A757247463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6325BA9-3079-D77E-2ACE-216BBEF95BA2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E6AE87A9-B443-35E1-86AC-03CC6DFE3D5D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8AC235D-EA26-3406-FA67-11CF8E142DE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9B051F81-E020-0C6C-83B1-CCBC7733DC6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BD9173AF-8081-7793-C85E-4D51B97D35CA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11D740D-5206-35DE-F352-F06BA7E78C4C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27B88A1-C795-59D1-F694-BB89B86755BD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90CD6EC-32B6-6E30-9D70-B665FAFA2584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5950B9A-8F4D-3CE2-3FC3-53FB21F27D00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93648B7-1E90-5F41-C71A-8EF047129F58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CBD7E9E-6FBD-1AFE-F590-FCDC27A3D287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B423ED3-09E5-F821-6F15-766AB712C2F5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FC70BF8D-045D-4D48-1117-61734006EC88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8914EBD7-FC7C-815E-5301-1100F4932E9C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82875F0-108D-7023-3AB5-479F5F7576FB}"/>
              </a:ext>
            </a:extLst>
          </p:cNvPr>
          <p:cNvSpPr txBox="1"/>
          <p:nvPr/>
        </p:nvSpPr>
        <p:spPr>
          <a:xfrm>
            <a:off x="-38576" y="2340146"/>
            <a:ext cx="5233629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0306" marR="0" lvl="0" indent="0" algn="just" defTabSz="914400" rtl="0" eaLnBrk="1" fontAlgn="auto" latinLnBrk="0" hangingPunct="0">
              <a:lnSpc>
                <a:spcPct val="12000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大众点评</a:t>
            </a:r>
            <a:r>
              <a:rPr kumimoji="0" lang="en-US" altLang="zh-CN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KOC</a:t>
            </a: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口碑铺设</a:t>
            </a:r>
            <a:r>
              <a:rPr kumimoji="0" lang="en-US" altLang="zh-CN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+</a:t>
            </a: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达人宣传组合，形成统一话题和集中引流曝光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C57E331-CB6B-A534-A960-6EE24BEBE3BD}"/>
              </a:ext>
            </a:extLst>
          </p:cNvPr>
          <p:cNvSpPr/>
          <p:nvPr/>
        </p:nvSpPr>
        <p:spPr>
          <a:xfrm flipH="1"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A488F2F-FBC2-0D61-D1EC-1C181D2929CE}"/>
              </a:ext>
            </a:extLst>
          </p:cNvPr>
          <p:cNvSpPr txBox="1"/>
          <p:nvPr/>
        </p:nvSpPr>
        <p:spPr>
          <a:xfrm>
            <a:off x="1174970" y="1282661"/>
            <a:ext cx="2806538" cy="8295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62179" algn="l" defTabSz="914400" rtl="0" eaLnBrk="1" fontAlgn="auto" latinLnBrk="0" hangingPunct="1">
              <a:lnSpc>
                <a:spcPct val="95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-12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渠道</a:t>
            </a:r>
            <a:r>
              <a:rPr kumimoji="0" lang="zh-CN" altLang="en-US" sz="2500" b="0" i="0" u="none" strike="noStrike" kern="1200" cap="none" spc="-11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1:</a:t>
            </a:r>
          </a:p>
          <a:p>
            <a:pPr marL="0" marR="0" lvl="0" indent="62179" algn="l" defTabSz="914400" rtl="0" eaLnBrk="1" fontAlgn="auto" latinLnBrk="0" hangingPunct="1">
              <a:lnSpc>
                <a:spcPct val="101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-1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点</a:t>
            </a:r>
            <a:r>
              <a:rPr kumimoji="0" lang="zh-CN" altLang="en-US" sz="2500" b="0" i="0" u="none" strike="noStrike" kern="1200" cap="none" spc="-5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评达人口碑铺设</a:t>
            </a:r>
          </a:p>
        </p:txBody>
      </p:sp>
      <p:pic>
        <p:nvPicPr>
          <p:cNvPr id="34" name="Picture 364">
            <a:extLst>
              <a:ext uri="{FF2B5EF4-FFF2-40B4-BE49-F238E27FC236}">
                <a16:creationId xmlns:a16="http://schemas.microsoft.com/office/drawing/2014/main" id="{7332E653-4F25-012E-1AE1-7CF8D5A812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2450" y="1399004"/>
            <a:ext cx="654050" cy="596900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E8F71331-62EE-1F3D-3410-8848FBC1BB54}"/>
              </a:ext>
            </a:extLst>
          </p:cNvPr>
          <p:cNvSpPr txBox="1"/>
          <p:nvPr/>
        </p:nvSpPr>
        <p:spPr>
          <a:xfrm>
            <a:off x="-38576" y="3180813"/>
            <a:ext cx="5233629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0306" marR="0" lvl="0" indent="0" algn="just" defTabSz="914400" rtl="0" eaLnBrk="1" fontAlgn="auto" latinLnBrk="0" hangingPunct="0">
              <a:lnSpc>
                <a:spcPct val="12000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点评渠道通过智能算法，有效辐射周边定向客群，形成强势曝光和提升转化</a:t>
            </a:r>
          </a:p>
        </p:txBody>
      </p: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B2D48E0A-5975-E0C7-67C2-86D136BA3A34}"/>
              </a:ext>
            </a:extLst>
          </p:cNvPr>
          <p:cNvSpPr/>
          <p:nvPr/>
        </p:nvSpPr>
        <p:spPr>
          <a:xfrm>
            <a:off x="-374073" y="-135681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79F77B8B-4677-8B8E-76EA-59D107653F4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87"/>
          <a:stretch>
            <a:fillRect/>
          </a:stretch>
        </p:blipFill>
        <p:spPr>
          <a:xfrm rot="6490899">
            <a:off x="6511531" y="-2689681"/>
            <a:ext cx="3772603" cy="6858000"/>
          </a:xfrm>
          <a:custGeom>
            <a:avLst/>
            <a:gdLst>
              <a:gd name="connsiteX0" fmla="*/ 2234312 w 3772603"/>
              <a:gd name="connsiteY0" fmla="*/ 6858000 h 6858000"/>
              <a:gd name="connsiteX1" fmla="*/ 0 w 3772603"/>
              <a:gd name="connsiteY1" fmla="*/ 54958 h 6858000"/>
              <a:gd name="connsiteX2" fmla="*/ 167336 w 3772603"/>
              <a:gd name="connsiteY2" fmla="*/ 0 h 6858000"/>
              <a:gd name="connsiteX3" fmla="*/ 3772603 w 3772603"/>
              <a:gd name="connsiteY3" fmla="*/ 0 h 6858000"/>
              <a:gd name="connsiteX4" fmla="*/ 3772603 w 377260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2603" h="6858000">
                <a:moveTo>
                  <a:pt x="2234312" y="6858000"/>
                </a:moveTo>
                <a:lnTo>
                  <a:pt x="0" y="54958"/>
                </a:lnTo>
                <a:lnTo>
                  <a:pt x="167336" y="0"/>
                </a:lnTo>
                <a:lnTo>
                  <a:pt x="3772603" y="0"/>
                </a:lnTo>
                <a:lnTo>
                  <a:pt x="3772603" y="6858000"/>
                </a:lnTo>
                <a:close/>
              </a:path>
            </a:pathLst>
          </a:custGeom>
        </p:spPr>
      </p:pic>
      <p:sp>
        <p:nvSpPr>
          <p:cNvPr id="113" name="文本框 112">
            <a:extLst>
              <a:ext uri="{FF2B5EF4-FFF2-40B4-BE49-F238E27FC236}">
                <a16:creationId xmlns:a16="http://schemas.microsoft.com/office/drawing/2014/main" id="{F2CC8A1E-BFFC-794D-4BFA-58A43F60F816}"/>
              </a:ext>
            </a:extLst>
          </p:cNvPr>
          <p:cNvSpPr txBox="1"/>
          <p:nvPr/>
        </p:nvSpPr>
        <p:spPr>
          <a:xfrm>
            <a:off x="-16904" y="5617269"/>
            <a:ext cx="8422498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96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1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ea typeface="梦源黑体 CN W17" panose="020B0200000000000000" pitchFamily="34" charset="-122"/>
              </a:rPr>
              <a:t>YIFAN STREET</a:t>
            </a:r>
            <a:endParaRPr lang="zh-CN" altLang="en-US" sz="9600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71000">
                    <a:schemeClr val="accent1">
                      <a:alpha val="0"/>
                    </a:schemeClr>
                  </a:gs>
                </a:gsLst>
                <a:lin ang="5400000" scaled="1"/>
              </a:gradFill>
              <a:ea typeface="梦源黑体 CN W17" panose="020B0200000000000000" pitchFamily="34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8BBB1EC3-444E-7FD7-9B81-B6BEA359BCB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517" r="29756"/>
          <a:stretch/>
        </p:blipFill>
        <p:spPr>
          <a:xfrm>
            <a:off x="5324112" y="2434109"/>
            <a:ext cx="1987195" cy="3950452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5CCEABB4-95E1-17E5-EF0C-7548578AF79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317" r="29115"/>
          <a:stretch/>
        </p:blipFill>
        <p:spPr>
          <a:xfrm>
            <a:off x="9880706" y="1668179"/>
            <a:ext cx="2084132" cy="3950452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C9A0CBC0-9BAD-CB83-E4A2-E5348D1667E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468" r="29774"/>
          <a:stretch/>
        </p:blipFill>
        <p:spPr>
          <a:xfrm>
            <a:off x="8335275" y="2419544"/>
            <a:ext cx="1988803" cy="3950452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E89F82F7-158A-64E5-701A-B43F26184E9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544" r="32482"/>
          <a:stretch/>
        </p:blipFill>
        <p:spPr>
          <a:xfrm>
            <a:off x="6812161" y="1668179"/>
            <a:ext cx="1894809" cy="395045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46757F3-1110-FA12-E729-6F60C4D3F2D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1225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3" y="249076"/>
            <a:ext cx="5876728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周边概况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532CC168-6F0B-E6B3-E955-E637E29C0B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4104108"/>
            <a:ext cx="5779029" cy="27800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219ABA-A6C5-00C1-74E1-7CD13AF02C5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75" y="1184012"/>
            <a:ext cx="11262250" cy="525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367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彩虹挂在空中&#10;&#10;中度可信度描述已自动生成">
            <a:extLst>
              <a:ext uri="{FF2B5EF4-FFF2-40B4-BE49-F238E27FC236}">
                <a16:creationId xmlns:a16="http://schemas.microsoft.com/office/drawing/2014/main" id="{281A8483-AB89-09DC-3EEF-6594216D1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87723356-4DA3-FB6C-7FB4-351993DE86F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</a:blip>
          <a:stretch>
            <a:fillRect/>
          </a:stretch>
        </p:blipFill>
        <p:spPr>
          <a:xfrm>
            <a:off x="15992" y="10599"/>
            <a:ext cx="12192000" cy="6857999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C2C1170-46AC-013A-1C1B-0C02E3B966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1F6A9CF-9E30-AE20-ABDF-FEFB08B16C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787FC1A-EC47-7FAB-0E17-7745B24A661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015E593-D88E-8C94-EA4A-D273FACC14A4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B85680-6C8B-1A9C-9C52-B406B2FAE8F4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E06EABC-9653-CDD4-B590-9AE9DD34B88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CCD120-427B-DC82-0BBE-4FA2BE8F6E56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媒体推广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EBEC3D0-D7A4-E0A1-2842-E05BFC16CF0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1BA7509-18D6-C9A1-383D-BBDE2F5997B2}"/>
              </a:ext>
            </a:extLst>
          </p:cNvPr>
          <p:cNvGrpSpPr/>
          <p:nvPr/>
        </p:nvGrpSpPr>
        <p:grpSpPr>
          <a:xfrm>
            <a:off x="854913" y="5641010"/>
            <a:ext cx="2293233" cy="468639"/>
            <a:chOff x="1576873" y="5243804"/>
            <a:chExt cx="2293233" cy="468639"/>
          </a:xfrm>
          <a:solidFill>
            <a:srgbClr val="AFA497">
              <a:alpha val="20000"/>
            </a:srgbClr>
          </a:soli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2C6B04-A1A2-2CE9-58DB-11986626D28F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69D89532-6A76-6A95-987C-C375AAB05ECF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4097A967-446D-206B-BA98-023686DAB0F3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A76DBAE-30CD-FC29-8231-4A5099649C51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97082B00-4A58-1251-A9AB-1C7F9BDEA65A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36EBE32F-D06C-9F0E-EA2F-CA881F27FEDF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66BB6073-B5B5-BE40-FA5D-93CD52143052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E245EEB3-28D8-EA9D-360F-EBA5CFE4B0D8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CED15C23-7CD0-6D9B-5C67-08E80430F13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CE3E8CBD-60F9-E826-7F38-88AD82CDF951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E4EB7997-AC90-4CBA-3198-685658E477C4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A5C821E-8AF4-9D94-DC22-7B0F3EFBDCBB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F5964A0D-BBDC-9E54-7D15-DD437C1A51B4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1BE453CD-410C-0B5C-620A-19FB4CDAD339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E7826239-C13F-C2BE-56A6-DD9452DCCCF9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5016A455-FF1D-12FF-0ED9-0B2C0DEE4734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95CFF761-6058-6508-48A9-95DCBC62EE04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31A9A4F-EC7A-16A7-FBFE-E5D528E51C93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F3BFE775-7EE3-206B-A116-B81E1121FC34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B89D385-E030-38F3-546E-67AD2FBEC08C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669576E-9C10-2922-2306-890C14A71955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DE517EB5-427B-6831-A24A-6CB9C687C090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5FC87CC0-9903-C92F-13B8-72B66FC50C87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6A4A8C2-D9D7-C8D4-200B-E6AB9112D3A0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DC1DF05A-EEB9-1241-E354-3680BECB5E1D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B4F75ABC-ADF6-43E5-8888-E865EECC2A1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A04B2BC-CCD8-33F0-6B8C-D8446E5C3331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240867E-91EC-C843-95E3-95ED80EF4706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C3770BC-259D-E832-B9B1-CABDB7B7953F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7338899E-6B35-8130-8B76-504E4BA81533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30FE85E7-791C-C56E-26F9-6D5A13479BA9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6A225620-0048-4DF4-F0E2-59FFCAA146BD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C3FD044-6965-5EC1-853E-BD58D17D71E6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142DC009-3E86-9847-F0A9-A62C4F18070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C66AE65-C37D-111F-A47D-4047AEAF08C7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F050735-F5D1-B874-41FF-7F8E55D458C3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2EB936A-59BA-9B5E-AA54-B83B6D3BCD65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18B9D85-BB6A-7C3D-560C-DD0528296EAD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D0058B2D-AABA-967F-2013-5BFEB3480508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DC7902DB-D0AF-394C-82A6-8CDAC85CB60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4FEC486-A71D-2496-E92D-111A3A075E4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67AA4DFF-0C00-AF8F-8D0C-0817A25F65BA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E9DF0DBB-30C9-0B76-750B-4FD20B42725B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32BCD99C-2D7C-ABA3-BAF7-0DA20B714122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C1433F48-B891-4816-E57E-5778D0FA222D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C5F399BC-853E-AFFB-75EE-E46A0A072A7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E05CE432-4ABC-AC68-26A3-0AEE9EA512D7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7544858C-D4EF-9557-AC90-BC1CE66CFE61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CD51C64B-460D-0984-8E2D-63233C7243BC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3C454A1F-91A4-95A1-0B3F-F781946EC7C5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E34C93C7-7146-1D83-484C-0AA07D90EB6C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C8CE503-6EB0-5020-B298-3CB736DB6DE8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D3D91A2-FA0E-FAA4-CDF9-0A7E8F2DED9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11C8950C-0A2A-EDA9-D5C6-12A757247463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6325BA9-3079-D77E-2ACE-216BBEF95BA2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E6AE87A9-B443-35E1-86AC-03CC6DFE3D5D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8AC235D-EA26-3406-FA67-11CF8E142DE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9B051F81-E020-0C6C-83B1-CCBC7733DC6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BD9173AF-8081-7793-C85E-4D51B97D35CA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11D740D-5206-35DE-F352-F06BA7E78C4C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27B88A1-C795-59D1-F694-BB89B86755BD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90CD6EC-32B6-6E30-9D70-B665FAFA2584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5950B9A-8F4D-3CE2-3FC3-53FB21F27D00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93648B7-1E90-5F41-C71A-8EF047129F58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CBD7E9E-6FBD-1AFE-F590-FCDC27A3D287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B423ED3-09E5-F821-6F15-766AB712C2F5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FC70BF8D-045D-4D48-1117-61734006EC88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8914EBD7-FC7C-815E-5301-1100F4932E9C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82875F0-108D-7023-3AB5-479F5F7576FB}"/>
              </a:ext>
            </a:extLst>
          </p:cNvPr>
          <p:cNvSpPr txBox="1"/>
          <p:nvPr/>
        </p:nvSpPr>
        <p:spPr>
          <a:xfrm>
            <a:off x="-38576" y="2340146"/>
            <a:ext cx="5233629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0306" marR="0" lvl="0" indent="0" algn="just" defTabSz="914400" rtl="0" eaLnBrk="1" fontAlgn="auto" latinLnBrk="0" hangingPunct="0">
              <a:lnSpc>
                <a:spcPct val="12000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小红书达人口碑铺设</a:t>
            </a:r>
            <a:r>
              <a:rPr kumimoji="0" lang="en-US" altLang="zh-CN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+KOL</a:t>
            </a: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宣传种草组合，形成统一话题和集中引流曝光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C57E331-CB6B-A534-A960-6EE24BEBE3BD}"/>
              </a:ext>
            </a:extLst>
          </p:cNvPr>
          <p:cNvSpPr/>
          <p:nvPr/>
        </p:nvSpPr>
        <p:spPr>
          <a:xfrm flipH="1"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A488F2F-FBC2-0D61-D1EC-1C181D2929CE}"/>
              </a:ext>
            </a:extLst>
          </p:cNvPr>
          <p:cNvSpPr txBox="1"/>
          <p:nvPr/>
        </p:nvSpPr>
        <p:spPr>
          <a:xfrm>
            <a:off x="1174970" y="1282661"/>
            <a:ext cx="238398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62179" algn="l" defTabSz="914400" rtl="0" eaLnBrk="1" fontAlgn="auto" latinLnBrk="0" hangingPunct="1">
              <a:lnSpc>
                <a:spcPct val="95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-12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渠道</a:t>
            </a:r>
            <a:r>
              <a:rPr kumimoji="0" lang="en-US" altLang="zh-CN" sz="2500" b="0" i="0" u="none" strike="noStrike" kern="1200" cap="none" spc="-12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2:</a:t>
            </a:r>
          </a:p>
          <a:p>
            <a:pPr marL="0" marR="0" lvl="0" indent="62179" algn="l" defTabSz="914400" rtl="0" eaLnBrk="1" fontAlgn="auto" latinLnBrk="0" hangingPunct="1">
              <a:lnSpc>
                <a:spcPct val="95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-12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小红书达人种草</a:t>
            </a:r>
          </a:p>
        </p:txBody>
      </p:sp>
      <p:pic>
        <p:nvPicPr>
          <p:cNvPr id="34" name="Picture 364">
            <a:extLst>
              <a:ext uri="{FF2B5EF4-FFF2-40B4-BE49-F238E27FC236}">
                <a16:creationId xmlns:a16="http://schemas.microsoft.com/office/drawing/2014/main" id="{7332E653-4F25-012E-1AE1-7CF8D5A8121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82" y="1399004"/>
            <a:ext cx="623786" cy="596900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E8F71331-62EE-1F3D-3410-8848FBC1BB54}"/>
              </a:ext>
            </a:extLst>
          </p:cNvPr>
          <p:cNvSpPr txBox="1"/>
          <p:nvPr/>
        </p:nvSpPr>
        <p:spPr>
          <a:xfrm>
            <a:off x="-38576" y="3180813"/>
            <a:ext cx="5233629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0306" marR="0" lvl="0" indent="0" algn="just" defTabSz="914400" rtl="0" eaLnBrk="1" fontAlgn="auto" latinLnBrk="0" hangingPunct="0">
              <a:lnSpc>
                <a:spcPct val="12000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小红书为年轻人聚集地主流媒体之一，是时尚生活方式的种草和信息分享平台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D7CEB34D-DA96-4DB1-56B9-822C4A1BB84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87"/>
          <a:stretch>
            <a:fillRect/>
          </a:stretch>
        </p:blipFill>
        <p:spPr>
          <a:xfrm rot="6490899">
            <a:off x="6511531" y="-2689681"/>
            <a:ext cx="3772603" cy="6858000"/>
          </a:xfrm>
          <a:custGeom>
            <a:avLst/>
            <a:gdLst>
              <a:gd name="connsiteX0" fmla="*/ 2234312 w 3772603"/>
              <a:gd name="connsiteY0" fmla="*/ 6858000 h 6858000"/>
              <a:gd name="connsiteX1" fmla="*/ 0 w 3772603"/>
              <a:gd name="connsiteY1" fmla="*/ 54958 h 6858000"/>
              <a:gd name="connsiteX2" fmla="*/ 167336 w 3772603"/>
              <a:gd name="connsiteY2" fmla="*/ 0 h 6858000"/>
              <a:gd name="connsiteX3" fmla="*/ 3772603 w 3772603"/>
              <a:gd name="connsiteY3" fmla="*/ 0 h 6858000"/>
              <a:gd name="connsiteX4" fmla="*/ 3772603 w 377260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2603" h="6858000">
                <a:moveTo>
                  <a:pt x="2234312" y="6858000"/>
                </a:moveTo>
                <a:lnTo>
                  <a:pt x="0" y="54958"/>
                </a:lnTo>
                <a:lnTo>
                  <a:pt x="167336" y="0"/>
                </a:lnTo>
                <a:lnTo>
                  <a:pt x="3772603" y="0"/>
                </a:lnTo>
                <a:lnTo>
                  <a:pt x="3772603" y="6858000"/>
                </a:lnTo>
                <a:close/>
              </a:path>
            </a:pathLst>
          </a:cu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1143BDE1-9C3B-BBF4-FB7B-89351340712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06" r="15408" b="5439"/>
          <a:stretch/>
        </p:blipFill>
        <p:spPr>
          <a:xfrm>
            <a:off x="5682907" y="1874305"/>
            <a:ext cx="3605562" cy="3766705"/>
          </a:xfrm>
          <a:custGeom>
            <a:avLst/>
            <a:gdLst>
              <a:gd name="connsiteX0" fmla="*/ 0 w 5172958"/>
              <a:gd name="connsiteY0" fmla="*/ 0 h 5404152"/>
              <a:gd name="connsiteX1" fmla="*/ 5172958 w 5172958"/>
              <a:gd name="connsiteY1" fmla="*/ 0 h 5404152"/>
              <a:gd name="connsiteX2" fmla="*/ 5172958 w 5172958"/>
              <a:gd name="connsiteY2" fmla="*/ 5404152 h 5404152"/>
              <a:gd name="connsiteX3" fmla="*/ 890634 w 5172958"/>
              <a:gd name="connsiteY3" fmla="*/ 5404152 h 5404152"/>
              <a:gd name="connsiteX4" fmla="*/ 890634 w 5172958"/>
              <a:gd name="connsiteY4" fmla="*/ 4796488 h 5404152"/>
              <a:gd name="connsiteX5" fmla="*/ 0 w 5172958"/>
              <a:gd name="connsiteY5" fmla="*/ 4796488 h 5404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2958" h="5404152">
                <a:moveTo>
                  <a:pt x="0" y="0"/>
                </a:moveTo>
                <a:lnTo>
                  <a:pt x="5172958" y="0"/>
                </a:lnTo>
                <a:lnTo>
                  <a:pt x="5172958" y="5404152"/>
                </a:lnTo>
                <a:lnTo>
                  <a:pt x="890634" y="5404152"/>
                </a:lnTo>
                <a:lnTo>
                  <a:pt x="890634" y="4796488"/>
                </a:lnTo>
                <a:lnTo>
                  <a:pt x="0" y="4796488"/>
                </a:lnTo>
                <a:close/>
              </a:path>
            </a:pathLst>
          </a:cu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5AC1FA69-7D23-8136-E580-80144F0F4A1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276" r="22181" b="7476"/>
          <a:stretch/>
        </p:blipFill>
        <p:spPr>
          <a:xfrm>
            <a:off x="7844179" y="793789"/>
            <a:ext cx="3927561" cy="528778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81E8474-95C5-3BAC-7C33-8BE53358BBF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A027FC83-39FE-19F4-7C7F-F91F8C0B897A}"/>
              </a:ext>
            </a:extLst>
          </p:cNvPr>
          <p:cNvSpPr txBox="1"/>
          <p:nvPr/>
        </p:nvSpPr>
        <p:spPr>
          <a:xfrm>
            <a:off x="-16904" y="5617269"/>
            <a:ext cx="8422498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9600">
                <a:gradFill>
                  <a:gsLst>
                    <a:gs pos="0">
                      <a:srgbClr val="938675"/>
                    </a:gs>
                    <a:gs pos="71000">
                      <a:srgbClr val="938675">
                        <a:alpha val="0"/>
                      </a:srgbClr>
                    </a:gs>
                  </a:gsLst>
                  <a:lin ang="5400000" scaled="1"/>
                </a:gra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1000">
                      <a:schemeClr val="accent1">
                        <a:lumMod val="50000"/>
                        <a:alpha val="0"/>
                      </a:schemeClr>
                    </a:gs>
                  </a:gsLst>
                  <a:lin ang="5400000" scaled="1"/>
                </a:gradFill>
                <a:latin typeface="+mn-lt"/>
              </a:rPr>
              <a:t>YIFAN STREET</a:t>
            </a:r>
            <a:endParaRPr lang="zh-CN" altLang="en-US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71000">
                    <a:schemeClr val="accent1">
                      <a:lumMod val="50000"/>
                      <a:alpha val="0"/>
                    </a:schemeClr>
                  </a:gs>
                </a:gsLst>
                <a:lin ang="5400000" scaled="1"/>
              </a:gra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780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彩虹挂在空中&#10;&#10;中度可信度描述已自动生成">
            <a:extLst>
              <a:ext uri="{FF2B5EF4-FFF2-40B4-BE49-F238E27FC236}">
                <a16:creationId xmlns:a16="http://schemas.microsoft.com/office/drawing/2014/main" id="{281A8483-AB89-09DC-3EEF-6594216D1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992" y="-10598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87723356-4DA3-FB6C-7FB4-351993DE86F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alphaModFix amt="23000"/>
          </a:blip>
          <a:stretch>
            <a:fillRect/>
          </a:stretch>
        </p:blipFill>
        <p:spPr>
          <a:xfrm>
            <a:off x="15992" y="10599"/>
            <a:ext cx="12192000" cy="6857999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C2C1170-46AC-013A-1C1B-0C02E3B966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1F6A9CF-9E30-AE20-ABDF-FEFB08B16C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787FC1A-EC47-7FAB-0E17-7745B24A661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015E593-D88E-8C94-EA4A-D273FACC14A4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1B85680-6C8B-1A9C-9C52-B406B2FAE8F4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DE06EABC-9653-CDD4-B590-9AE9DD34B880}"/>
              </a:ext>
            </a:extLst>
          </p:cNvPr>
          <p:cNvSpPr/>
          <p:nvPr/>
        </p:nvSpPr>
        <p:spPr>
          <a:xfrm>
            <a:off x="0" y="1377950"/>
            <a:ext cx="12198350" cy="5480050"/>
          </a:xfrm>
          <a:prstGeom prst="roundRect">
            <a:avLst>
              <a:gd name="adj" fmla="val 0"/>
            </a:avLst>
          </a:prstGeom>
          <a:noFill/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A9311A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CCD120-427B-DC82-0BBE-4FA2BE8F6E56}"/>
              </a:ext>
            </a:extLst>
          </p:cNvPr>
          <p:cNvSpPr txBox="1"/>
          <p:nvPr/>
        </p:nvSpPr>
        <p:spPr>
          <a:xfrm>
            <a:off x="603013" y="249076"/>
            <a:ext cx="23034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媒体推广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EBEC3D0-D7A4-E0A1-2842-E05BFC16CF0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1BA7509-18D6-C9A1-383D-BBDE2F5997B2}"/>
              </a:ext>
            </a:extLst>
          </p:cNvPr>
          <p:cNvGrpSpPr/>
          <p:nvPr/>
        </p:nvGrpSpPr>
        <p:grpSpPr>
          <a:xfrm>
            <a:off x="854913" y="5641010"/>
            <a:ext cx="2293233" cy="468639"/>
            <a:chOff x="1576873" y="5243804"/>
            <a:chExt cx="2293233" cy="468639"/>
          </a:xfrm>
          <a:solidFill>
            <a:srgbClr val="AFA497">
              <a:alpha val="20000"/>
            </a:srgbClr>
          </a:soli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2C6B04-A1A2-2CE9-58DB-11986626D28F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69D89532-6A76-6A95-987C-C375AAB05ECF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4097A967-446D-206B-BA98-023686DAB0F3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A76DBAE-30CD-FC29-8231-4A5099649C51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97082B00-4A58-1251-A9AB-1C7F9BDEA65A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36EBE32F-D06C-9F0E-EA2F-CA881F27FEDF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66BB6073-B5B5-BE40-FA5D-93CD52143052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E245EEB3-28D8-EA9D-360F-EBA5CFE4B0D8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CED15C23-7CD0-6D9B-5C67-08E80430F138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CE3E8CBD-60F9-E826-7F38-88AD82CDF951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E4EB7997-AC90-4CBA-3198-685658E477C4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A5C821E-8AF4-9D94-DC22-7B0F3EFBDCBB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F5964A0D-BBDC-9E54-7D15-DD437C1A51B4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1BE453CD-410C-0B5C-620A-19FB4CDAD339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E7826239-C13F-C2BE-56A6-DD9452DCCCF9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5016A455-FF1D-12FF-0ED9-0B2C0DEE4734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95CFF761-6058-6508-48A9-95DCBC62EE04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31A9A4F-EC7A-16A7-FBFE-E5D528E51C93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F3BFE775-7EE3-206B-A116-B81E1121FC34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B89D385-E030-38F3-546E-67AD2FBEC08C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669576E-9C10-2922-2306-890C14A71955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DE517EB5-427B-6831-A24A-6CB9C687C090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5FC87CC0-9903-C92F-13B8-72B66FC50C87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6A4A8C2-D9D7-C8D4-200B-E6AB9112D3A0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DC1DF05A-EEB9-1241-E354-3680BECB5E1D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B4F75ABC-ADF6-43E5-8888-E865EECC2A1F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A04B2BC-CCD8-33F0-6B8C-D8446E5C3331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240867E-91EC-C843-95E3-95ED80EF4706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C3770BC-259D-E832-B9B1-CABDB7B7953F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7338899E-6B35-8130-8B76-504E4BA81533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30FE85E7-791C-C56E-26F9-6D5A13479BA9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6A225620-0048-4DF4-F0E2-59FFCAA146BD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9C3FD044-6965-5EC1-853E-BD58D17D71E6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142DC009-3E86-9847-F0A9-A62C4F18070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C66AE65-C37D-111F-A47D-4047AEAF08C7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F050735-F5D1-B874-41FF-7F8E55D458C3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2EB936A-59BA-9B5E-AA54-B83B6D3BCD65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18B9D85-BB6A-7C3D-560C-DD0528296EAD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D0058B2D-AABA-967F-2013-5BFEB3480508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DC7902DB-D0AF-394C-82A6-8CDAC85CB60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4FEC486-A71D-2496-E92D-111A3A075E4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67AA4DFF-0C00-AF8F-8D0C-0817A25F65BA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E9DF0DBB-30C9-0B76-750B-4FD20B42725B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32BCD99C-2D7C-ABA3-BAF7-0DA20B714122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C1433F48-B891-4816-E57E-5778D0FA222D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C5F399BC-853E-AFFB-75EE-E46A0A072A72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E05CE432-4ABC-AC68-26A3-0AEE9EA512D7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7544858C-D4EF-9557-AC90-BC1CE66CFE61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CD51C64B-460D-0984-8E2D-63233C7243BC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3C454A1F-91A4-95A1-0B3F-F781946EC7C5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E34C93C7-7146-1D83-484C-0AA07D90EB6C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C8CE503-6EB0-5020-B298-3CB736DB6DE8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D3D91A2-FA0E-FAA4-CDF9-0A7E8F2DED96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11C8950C-0A2A-EDA9-D5C6-12A757247463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6325BA9-3079-D77E-2ACE-216BBEF95BA2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E6AE87A9-B443-35E1-86AC-03CC6DFE3D5D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8AC235D-EA26-3406-FA67-11CF8E142DE4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9B051F81-E020-0C6C-83B1-CCBC7733DC6F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BD9173AF-8081-7793-C85E-4D51B97D35CA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11D740D-5206-35DE-F352-F06BA7E78C4C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27B88A1-C795-59D1-F694-BB89B86755BD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90CD6EC-32B6-6E30-9D70-B665FAFA2584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5950B9A-8F4D-3CE2-3FC3-53FB21F27D00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93648B7-1E90-5F41-C71A-8EF047129F58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CBD7E9E-6FBD-1AFE-F590-FCDC27A3D287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B423ED3-09E5-F821-6F15-766AB712C2F5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FC70BF8D-045D-4D48-1117-61734006EC88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8914EBD7-FC7C-815E-5301-1100F4932E9C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82875F0-108D-7023-3AB5-479F5F7576FB}"/>
              </a:ext>
            </a:extLst>
          </p:cNvPr>
          <p:cNvSpPr txBox="1"/>
          <p:nvPr/>
        </p:nvSpPr>
        <p:spPr>
          <a:xfrm>
            <a:off x="-38576" y="2340146"/>
            <a:ext cx="5233629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0306" marR="0" lvl="0" indent="0" algn="just" defTabSz="914400" rtl="0" eaLnBrk="1" fontAlgn="auto" latinLnBrk="0" hangingPunct="0">
              <a:lnSpc>
                <a:spcPct val="12000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抖音为日活六亿的新兴媒体平台，适合动态内容分享生活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C57E331-CB6B-A534-A960-6EE24BEBE3BD}"/>
              </a:ext>
            </a:extLst>
          </p:cNvPr>
          <p:cNvSpPr/>
          <p:nvPr/>
        </p:nvSpPr>
        <p:spPr>
          <a:xfrm flipH="1">
            <a:off x="-15992" y="4918458"/>
            <a:ext cx="12256880" cy="1978100"/>
          </a:xfrm>
          <a:prstGeom prst="rect">
            <a:avLst/>
          </a:pr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rgbClr val="AFA497">
                    <a:alpha val="0"/>
                  </a:srgbClr>
                </a:gs>
                <a:gs pos="58000">
                  <a:srgbClr val="847766"/>
                </a:gs>
                <a:gs pos="100000">
                  <a:srgbClr val="61584B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black"/>
              </a:solidFill>
              <a:latin typeface="梦源黑体 CN W27" panose="020B0200000000000000" pitchFamily="34" charset="-122"/>
              <a:ea typeface="梦源黑体 CN W27" panose="020B02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A488F2F-FBC2-0D61-D1EC-1C181D2929CE}"/>
              </a:ext>
            </a:extLst>
          </p:cNvPr>
          <p:cNvSpPr txBox="1"/>
          <p:nvPr/>
        </p:nvSpPr>
        <p:spPr>
          <a:xfrm>
            <a:off x="1174970" y="1282661"/>
            <a:ext cx="207877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62179" algn="l" defTabSz="914400" rtl="0" eaLnBrk="1" fontAlgn="auto" latinLnBrk="0" hangingPunct="1">
              <a:lnSpc>
                <a:spcPct val="95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-12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渠道</a:t>
            </a:r>
            <a:r>
              <a:rPr kumimoji="0" lang="en-US" altLang="zh-CN" sz="2500" b="0" i="0" u="none" strike="noStrike" kern="1200" cap="none" spc="-12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3:</a:t>
            </a:r>
          </a:p>
          <a:p>
            <a:pPr marL="0" marR="0" lvl="0" indent="62179" algn="l" defTabSz="914400" rtl="0" eaLnBrk="1" fontAlgn="auto" latinLnBrk="0" hangingPunct="1">
              <a:lnSpc>
                <a:spcPct val="958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1200" cap="none" spc="-12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</a:rPr>
              <a:t>抖音视频探店</a:t>
            </a:r>
          </a:p>
        </p:txBody>
      </p:sp>
      <p:pic>
        <p:nvPicPr>
          <p:cNvPr id="34" name="Picture 364">
            <a:extLst>
              <a:ext uri="{FF2B5EF4-FFF2-40B4-BE49-F238E27FC236}">
                <a16:creationId xmlns:a16="http://schemas.microsoft.com/office/drawing/2014/main" id="{7332E653-4F25-012E-1AE1-7CF8D5A8121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220" y="1399004"/>
            <a:ext cx="592510" cy="596900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E8F71331-62EE-1F3D-3410-8848FBC1BB54}"/>
              </a:ext>
            </a:extLst>
          </p:cNvPr>
          <p:cNvSpPr txBox="1"/>
          <p:nvPr/>
        </p:nvSpPr>
        <p:spPr>
          <a:xfrm>
            <a:off x="-38576" y="3180813"/>
            <a:ext cx="5233629" cy="72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0306" marR="0" lvl="0" indent="0" algn="just" defTabSz="914400" rtl="0" eaLnBrk="1" fontAlgn="auto" latinLnBrk="0" hangingPunct="0">
              <a:lnSpc>
                <a:spcPct val="12000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集中打卡活动，博主达人视频方式呈现现场氛围和体验，形成种草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D7CEB34D-DA96-4DB1-56B9-822C4A1BB84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87"/>
          <a:stretch>
            <a:fillRect/>
          </a:stretch>
        </p:blipFill>
        <p:spPr>
          <a:xfrm rot="6490899">
            <a:off x="6511531" y="-2689681"/>
            <a:ext cx="3772603" cy="6858000"/>
          </a:xfrm>
          <a:custGeom>
            <a:avLst/>
            <a:gdLst>
              <a:gd name="connsiteX0" fmla="*/ 2234312 w 3772603"/>
              <a:gd name="connsiteY0" fmla="*/ 6858000 h 6858000"/>
              <a:gd name="connsiteX1" fmla="*/ 0 w 3772603"/>
              <a:gd name="connsiteY1" fmla="*/ 54958 h 6858000"/>
              <a:gd name="connsiteX2" fmla="*/ 167336 w 3772603"/>
              <a:gd name="connsiteY2" fmla="*/ 0 h 6858000"/>
              <a:gd name="connsiteX3" fmla="*/ 3772603 w 3772603"/>
              <a:gd name="connsiteY3" fmla="*/ 0 h 6858000"/>
              <a:gd name="connsiteX4" fmla="*/ 3772603 w 377260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2603" h="6858000">
                <a:moveTo>
                  <a:pt x="2234312" y="6858000"/>
                </a:moveTo>
                <a:lnTo>
                  <a:pt x="0" y="54958"/>
                </a:lnTo>
                <a:lnTo>
                  <a:pt x="167336" y="0"/>
                </a:lnTo>
                <a:lnTo>
                  <a:pt x="3772603" y="0"/>
                </a:lnTo>
                <a:lnTo>
                  <a:pt x="3772603" y="6858000"/>
                </a:ln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9ABECBC1-CD2A-14CE-9A7C-6E2820B2350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784"/>
          <a:stretch/>
        </p:blipFill>
        <p:spPr>
          <a:xfrm>
            <a:off x="4496233" y="2780655"/>
            <a:ext cx="5062614" cy="334953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5336C809-3762-F2AC-D17A-29CC83CEA06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753"/>
          <a:stretch/>
        </p:blipFill>
        <p:spPr>
          <a:xfrm>
            <a:off x="5045059" y="946466"/>
            <a:ext cx="5062614" cy="3312729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059629C-556C-5EA4-15BC-4D468E394ED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33" b="11710"/>
          <a:stretch/>
        </p:blipFill>
        <p:spPr>
          <a:xfrm>
            <a:off x="7751323" y="632174"/>
            <a:ext cx="5062614" cy="2963769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65ABCE6F-3268-19ED-9BC0-844147EAD2E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031" b="14111"/>
          <a:stretch/>
        </p:blipFill>
        <p:spPr>
          <a:xfrm>
            <a:off x="8497882" y="2691688"/>
            <a:ext cx="3694118" cy="3261167"/>
          </a:xfrm>
          <a:custGeom>
            <a:avLst/>
            <a:gdLst>
              <a:gd name="connsiteX0" fmla="*/ 0 w 3694118"/>
              <a:gd name="connsiteY0" fmla="*/ 0 h 3261167"/>
              <a:gd name="connsiteX1" fmla="*/ 3694118 w 3694118"/>
              <a:gd name="connsiteY1" fmla="*/ 0 h 3261167"/>
              <a:gd name="connsiteX2" fmla="*/ 3694118 w 3694118"/>
              <a:gd name="connsiteY2" fmla="*/ 3261167 h 3261167"/>
              <a:gd name="connsiteX3" fmla="*/ 0 w 3694118"/>
              <a:gd name="connsiteY3" fmla="*/ 3261167 h 326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118" h="3261167">
                <a:moveTo>
                  <a:pt x="0" y="0"/>
                </a:moveTo>
                <a:lnTo>
                  <a:pt x="3694118" y="0"/>
                </a:lnTo>
                <a:lnTo>
                  <a:pt x="3694118" y="3261167"/>
                </a:lnTo>
                <a:lnTo>
                  <a:pt x="0" y="3261167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1CA01D6C-A4B2-F227-582A-B006EA668D8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6BC81A88-E1E8-DC93-DEFE-4559B757257F}"/>
              </a:ext>
            </a:extLst>
          </p:cNvPr>
          <p:cNvSpPr txBox="1"/>
          <p:nvPr/>
        </p:nvSpPr>
        <p:spPr>
          <a:xfrm>
            <a:off x="-16904" y="5617269"/>
            <a:ext cx="8422498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>
              <a:defRPr sz="9600">
                <a:gradFill>
                  <a:gsLst>
                    <a:gs pos="0">
                      <a:srgbClr val="938675"/>
                    </a:gs>
                    <a:gs pos="71000">
                      <a:srgbClr val="938675">
                        <a:alpha val="0"/>
                      </a:srgbClr>
                    </a:gs>
                  </a:gsLst>
                  <a:lin ang="5400000" scaled="1"/>
                </a:gradFill>
                <a:latin typeface="梦源黑体 CN W17" panose="020B0200000000000000" pitchFamily="34" charset="-122"/>
                <a:ea typeface="梦源黑体 CN W17" panose="020B0200000000000000" pitchFamily="34" charset="-122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1000">
                      <a:schemeClr val="accent1">
                        <a:lumMod val="50000"/>
                        <a:alpha val="0"/>
                      </a:schemeClr>
                    </a:gs>
                  </a:gsLst>
                  <a:lin ang="5400000" scaled="1"/>
                </a:gradFill>
                <a:latin typeface="+mn-lt"/>
              </a:rPr>
              <a:t>YIFAN STREET</a:t>
            </a:r>
            <a:endParaRPr lang="zh-CN" altLang="en-US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71000">
                    <a:schemeClr val="accent1">
                      <a:lumMod val="50000"/>
                      <a:alpha val="0"/>
                    </a:schemeClr>
                  </a:gs>
                </a:gsLst>
                <a:lin ang="5400000" scaled="1"/>
              </a:gra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86631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2B23962-AC84-B5EA-7BD4-4ECB6F5625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308C4B5-25A3-81D8-FD50-DC05CC9F9720}"/>
              </a:ext>
            </a:extLst>
          </p:cNvPr>
          <p:cNvSpPr/>
          <p:nvPr/>
        </p:nvSpPr>
        <p:spPr>
          <a:xfrm>
            <a:off x="0" y="-19382"/>
            <a:ext cx="12249150" cy="6933536"/>
          </a:xfrm>
          <a:prstGeom prst="rect">
            <a:avLst/>
          </a:prstGeom>
          <a:gradFill>
            <a:gsLst>
              <a:gs pos="32000">
                <a:srgbClr val="E1E1E2">
                  <a:alpha val="79000"/>
                </a:srgbClr>
              </a:gs>
              <a:gs pos="92000">
                <a:srgbClr val="D7D1CA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4B6E967-3C5E-2ED9-75F0-B254325171B0}"/>
              </a:ext>
            </a:extLst>
          </p:cNvPr>
          <p:cNvSpPr/>
          <p:nvPr/>
        </p:nvSpPr>
        <p:spPr>
          <a:xfrm>
            <a:off x="0" y="-19381"/>
            <a:ext cx="12249150" cy="6933536"/>
          </a:xfrm>
          <a:prstGeom prst="rect">
            <a:avLst/>
          </a:prstGeom>
          <a:gradFill>
            <a:gsLst>
              <a:gs pos="32000">
                <a:srgbClr val="E1E1E2">
                  <a:alpha val="79000"/>
                </a:srgbClr>
              </a:gs>
              <a:gs pos="92000">
                <a:srgbClr val="D7D1CA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1C9D5B1-A037-E3FD-3C04-DD19D78F600E}"/>
              </a:ext>
            </a:extLst>
          </p:cNvPr>
          <p:cNvSpPr/>
          <p:nvPr/>
        </p:nvSpPr>
        <p:spPr>
          <a:xfrm>
            <a:off x="0" y="0"/>
            <a:ext cx="1908870" cy="6858000"/>
          </a:xfrm>
          <a:custGeom>
            <a:avLst/>
            <a:gdLst>
              <a:gd name="connsiteX0" fmla="*/ 687150 w 1908870"/>
              <a:gd name="connsiteY0" fmla="*/ 0 h 6858000"/>
              <a:gd name="connsiteX1" fmla="*/ 1908870 w 1908870"/>
              <a:gd name="connsiteY1" fmla="*/ 0 h 6858000"/>
              <a:gd name="connsiteX2" fmla="*/ 1816348 w 1908870"/>
              <a:gd name="connsiteY2" fmla="*/ 84174 h 6858000"/>
              <a:gd name="connsiteX3" fmla="*/ 440575 w 1908870"/>
              <a:gd name="connsiteY3" fmla="*/ 3469909 h 6858000"/>
              <a:gd name="connsiteX4" fmla="*/ 1816348 w 1908870"/>
              <a:gd name="connsiteY4" fmla="*/ 6855644 h 6858000"/>
              <a:gd name="connsiteX5" fmla="*/ 1818939 w 1908870"/>
              <a:gd name="connsiteY5" fmla="*/ 6858000 h 6858000"/>
              <a:gd name="connsiteX6" fmla="*/ 629874 w 1908870"/>
              <a:gd name="connsiteY6" fmla="*/ 6858000 h 6858000"/>
              <a:gd name="connsiteX7" fmla="*/ 422125 w 1908870"/>
              <a:gd name="connsiteY7" fmla="*/ 6543274 h 6858000"/>
              <a:gd name="connsiteX8" fmla="*/ 25807 w 1908870"/>
              <a:gd name="connsiteY8" fmla="*/ 5752216 h 6858000"/>
              <a:gd name="connsiteX9" fmla="*/ 0 w 1908870"/>
              <a:gd name="connsiteY9" fmla="*/ 5680997 h 6858000"/>
              <a:gd name="connsiteX10" fmla="*/ 0 w 1908870"/>
              <a:gd name="connsiteY10" fmla="*/ 1253000 h 6858000"/>
              <a:gd name="connsiteX11" fmla="*/ 4876 w 1908870"/>
              <a:gd name="connsiteY11" fmla="*/ 1239748 h 6858000"/>
              <a:gd name="connsiteX12" fmla="*/ 661171 w 1908870"/>
              <a:gd name="connsiteY12" fmla="*/ 3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8870" h="6858000">
                <a:moveTo>
                  <a:pt x="687150" y="0"/>
                </a:moveTo>
                <a:lnTo>
                  <a:pt x="1908870" y="0"/>
                </a:lnTo>
                <a:lnTo>
                  <a:pt x="1816348" y="84174"/>
                </a:lnTo>
                <a:cubicBezTo>
                  <a:pt x="975194" y="895098"/>
                  <a:pt x="440575" y="2110886"/>
                  <a:pt x="440575" y="3469909"/>
                </a:cubicBezTo>
                <a:cubicBezTo>
                  <a:pt x="440575" y="4828931"/>
                  <a:pt x="975194" y="6044721"/>
                  <a:pt x="1816348" y="6855644"/>
                </a:cubicBezTo>
                <a:lnTo>
                  <a:pt x="1818939" y="6858000"/>
                </a:lnTo>
                <a:lnTo>
                  <a:pt x="629874" y="6858000"/>
                </a:lnTo>
                <a:lnTo>
                  <a:pt x="422125" y="6543274"/>
                </a:lnTo>
                <a:cubicBezTo>
                  <a:pt x="271495" y="6294023"/>
                  <a:pt x="138685" y="6029529"/>
                  <a:pt x="25807" y="5752216"/>
                </a:cubicBezTo>
                <a:lnTo>
                  <a:pt x="0" y="5680997"/>
                </a:lnTo>
                <a:lnTo>
                  <a:pt x="0" y="1253000"/>
                </a:lnTo>
                <a:lnTo>
                  <a:pt x="4876" y="1239748"/>
                </a:lnTo>
                <a:cubicBezTo>
                  <a:pt x="177341" y="803957"/>
                  <a:pt x="398794" y="399093"/>
                  <a:pt x="661171" y="3440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9000">
                <a:schemeClr val="accent1"/>
              </a:gs>
            </a:gsLst>
            <a:lin ang="0" scaled="1"/>
            <a:tileRect/>
          </a:gradFill>
          <a:ln w="25400">
            <a:gradFill>
              <a:gsLst>
                <a:gs pos="51391">
                  <a:srgbClr val="948674"/>
                </a:gs>
                <a:gs pos="1000">
                  <a:srgbClr val="BCB3A8"/>
                </a:gs>
                <a:gs pos="100000">
                  <a:srgbClr val="BCB3A8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2AC93A6B-48A3-C4BF-101A-3E235A18036F}"/>
              </a:ext>
            </a:extLst>
          </p:cNvPr>
          <p:cNvSpPr/>
          <p:nvPr/>
        </p:nvSpPr>
        <p:spPr>
          <a:xfrm rot="18303166">
            <a:off x="725708" y="-103874"/>
            <a:ext cx="414521" cy="1472698"/>
          </a:xfrm>
          <a:custGeom>
            <a:avLst/>
            <a:gdLst>
              <a:gd name="connsiteX0" fmla="*/ 678342 w 714248"/>
              <a:gd name="connsiteY0" fmla="*/ 568753 h 997812"/>
              <a:gd name="connsiteX1" fmla="*/ 278865 w 714248"/>
              <a:gd name="connsiteY1" fmla="*/ 30903 h 997812"/>
              <a:gd name="connsiteX2" fmla="*/ 75259 w 714248"/>
              <a:gd name="connsiteY2" fmla="*/ 386102 h 997812"/>
              <a:gd name="connsiteX3" fmla="*/ 43 w 714248"/>
              <a:gd name="connsiteY3" fmla="*/ 729545 h 997812"/>
              <a:gd name="connsiteX4" fmla="*/ 424753 w 714248"/>
              <a:gd name="connsiteY4" fmla="*/ 997790 h 997812"/>
              <a:gd name="connsiteX5" fmla="*/ 709666 w 714248"/>
              <a:gd name="connsiteY5" fmla="*/ 816887 h 997812"/>
              <a:gd name="connsiteX6" fmla="*/ 684046 w 714248"/>
              <a:gd name="connsiteY6" fmla="*/ 594208 h 997812"/>
              <a:gd name="connsiteX7" fmla="*/ 678342 w 714248"/>
              <a:gd name="connsiteY7" fmla="*/ 568753 h 99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4248" h="997812">
                <a:moveTo>
                  <a:pt x="678342" y="568753"/>
                </a:moveTo>
                <a:cubicBezTo>
                  <a:pt x="648275" y="437983"/>
                  <a:pt x="515051" y="-138535"/>
                  <a:pt x="278865" y="30903"/>
                </a:cubicBezTo>
                <a:cubicBezTo>
                  <a:pt x="157823" y="117663"/>
                  <a:pt x="123696" y="253388"/>
                  <a:pt x="75259" y="386102"/>
                </a:cubicBezTo>
                <a:cubicBezTo>
                  <a:pt x="35138" y="495984"/>
                  <a:pt x="1880" y="611599"/>
                  <a:pt x="43" y="729545"/>
                </a:cubicBezTo>
                <a:cubicBezTo>
                  <a:pt x="-3727" y="969421"/>
                  <a:pt x="239033" y="998761"/>
                  <a:pt x="424753" y="997790"/>
                </a:cubicBezTo>
                <a:cubicBezTo>
                  <a:pt x="531873" y="997304"/>
                  <a:pt x="684722" y="933765"/>
                  <a:pt x="709666" y="816887"/>
                </a:cubicBezTo>
                <a:cubicBezTo>
                  <a:pt x="724748" y="746450"/>
                  <a:pt x="699031" y="663285"/>
                  <a:pt x="684046" y="594208"/>
                </a:cubicBezTo>
                <a:cubicBezTo>
                  <a:pt x="682180" y="585723"/>
                  <a:pt x="680275" y="577238"/>
                  <a:pt x="678342" y="568753"/>
                </a:cubicBezTo>
                <a:close/>
              </a:path>
            </a:pathLst>
          </a:custGeom>
          <a:solidFill>
            <a:srgbClr val="E4E4E5"/>
          </a:solidFill>
          <a:ln w="9668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81245CB7-B7EB-E401-3680-714811D47D35}"/>
              </a:ext>
            </a:extLst>
          </p:cNvPr>
          <p:cNvSpPr/>
          <p:nvPr/>
        </p:nvSpPr>
        <p:spPr>
          <a:xfrm rot="14467412">
            <a:off x="628184" y="5497212"/>
            <a:ext cx="514952" cy="1439431"/>
          </a:xfrm>
          <a:custGeom>
            <a:avLst/>
            <a:gdLst>
              <a:gd name="connsiteX0" fmla="*/ 678342 w 714248"/>
              <a:gd name="connsiteY0" fmla="*/ 568753 h 997812"/>
              <a:gd name="connsiteX1" fmla="*/ 278865 w 714248"/>
              <a:gd name="connsiteY1" fmla="*/ 30903 h 997812"/>
              <a:gd name="connsiteX2" fmla="*/ 75259 w 714248"/>
              <a:gd name="connsiteY2" fmla="*/ 386102 h 997812"/>
              <a:gd name="connsiteX3" fmla="*/ 43 w 714248"/>
              <a:gd name="connsiteY3" fmla="*/ 729545 h 997812"/>
              <a:gd name="connsiteX4" fmla="*/ 424753 w 714248"/>
              <a:gd name="connsiteY4" fmla="*/ 997790 h 997812"/>
              <a:gd name="connsiteX5" fmla="*/ 709666 w 714248"/>
              <a:gd name="connsiteY5" fmla="*/ 816887 h 997812"/>
              <a:gd name="connsiteX6" fmla="*/ 684046 w 714248"/>
              <a:gd name="connsiteY6" fmla="*/ 594208 h 997812"/>
              <a:gd name="connsiteX7" fmla="*/ 678342 w 714248"/>
              <a:gd name="connsiteY7" fmla="*/ 568753 h 99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4248" h="997812">
                <a:moveTo>
                  <a:pt x="678342" y="568753"/>
                </a:moveTo>
                <a:cubicBezTo>
                  <a:pt x="648275" y="437983"/>
                  <a:pt x="515051" y="-138535"/>
                  <a:pt x="278865" y="30903"/>
                </a:cubicBezTo>
                <a:cubicBezTo>
                  <a:pt x="157823" y="117663"/>
                  <a:pt x="123696" y="253388"/>
                  <a:pt x="75259" y="386102"/>
                </a:cubicBezTo>
                <a:cubicBezTo>
                  <a:pt x="35138" y="495984"/>
                  <a:pt x="1880" y="611599"/>
                  <a:pt x="43" y="729545"/>
                </a:cubicBezTo>
                <a:cubicBezTo>
                  <a:pt x="-3727" y="969421"/>
                  <a:pt x="239033" y="998761"/>
                  <a:pt x="424753" y="997790"/>
                </a:cubicBezTo>
                <a:cubicBezTo>
                  <a:pt x="531873" y="997304"/>
                  <a:pt x="684722" y="933765"/>
                  <a:pt x="709666" y="816887"/>
                </a:cubicBezTo>
                <a:cubicBezTo>
                  <a:pt x="724748" y="746450"/>
                  <a:pt x="699031" y="663285"/>
                  <a:pt x="684046" y="594208"/>
                </a:cubicBezTo>
                <a:cubicBezTo>
                  <a:pt x="682180" y="585723"/>
                  <a:pt x="680275" y="577238"/>
                  <a:pt x="678342" y="568753"/>
                </a:cubicBezTo>
                <a:close/>
              </a:path>
            </a:pathLst>
          </a:custGeom>
          <a:solidFill>
            <a:srgbClr val="E7E6E5"/>
          </a:solidFill>
          <a:ln w="9668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100A955-CD6E-7574-1532-6091FAB32256}"/>
              </a:ext>
            </a:extLst>
          </p:cNvPr>
          <p:cNvSpPr/>
          <p:nvPr/>
        </p:nvSpPr>
        <p:spPr>
          <a:xfrm>
            <a:off x="0" y="-38562"/>
            <a:ext cx="12249150" cy="6933536"/>
          </a:xfrm>
          <a:prstGeom prst="rect">
            <a:avLst/>
          </a:prstGeom>
          <a:gradFill>
            <a:gsLst>
              <a:gs pos="32000">
                <a:schemeClr val="accent1">
                  <a:lumMod val="40000"/>
                  <a:lumOff val="60000"/>
                  <a:alpha val="79000"/>
                </a:schemeClr>
              </a:gs>
              <a:gs pos="92000">
                <a:schemeClr val="accent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CB52D8B-FC30-0E70-68F2-BE759B57CD3B}"/>
              </a:ext>
            </a:extLst>
          </p:cNvPr>
          <p:cNvSpPr/>
          <p:nvPr/>
        </p:nvSpPr>
        <p:spPr>
          <a:xfrm>
            <a:off x="5500755" y="5466619"/>
            <a:ext cx="6691245" cy="1391381"/>
          </a:xfrm>
          <a:custGeom>
            <a:avLst/>
            <a:gdLst>
              <a:gd name="connsiteX0" fmla="*/ 5232247 w 6691245"/>
              <a:gd name="connsiteY0" fmla="*/ 0 h 1391381"/>
              <a:gd name="connsiteX1" fmla="*/ 6558469 w 6691245"/>
              <a:gd name="connsiteY1" fmla="*/ 71803 h 1391381"/>
              <a:gd name="connsiteX2" fmla="*/ 6691245 w 6691245"/>
              <a:gd name="connsiteY2" fmla="*/ 90138 h 1391381"/>
              <a:gd name="connsiteX3" fmla="*/ 6691245 w 6691245"/>
              <a:gd name="connsiteY3" fmla="*/ 1391381 h 1391381"/>
              <a:gd name="connsiteX4" fmla="*/ 0 w 6691245"/>
              <a:gd name="connsiteY4" fmla="*/ 1391381 h 1391381"/>
              <a:gd name="connsiteX5" fmla="*/ 18765 w 6691245"/>
              <a:gd name="connsiteY5" fmla="*/ 1377342 h 1391381"/>
              <a:gd name="connsiteX6" fmla="*/ 5232247 w 6691245"/>
              <a:gd name="connsiteY6" fmla="*/ 0 h 1391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1245" h="1391381">
                <a:moveTo>
                  <a:pt x="5232247" y="0"/>
                </a:moveTo>
                <a:cubicBezTo>
                  <a:pt x="5686543" y="0"/>
                  <a:pt x="6130087" y="24724"/>
                  <a:pt x="6558469" y="71803"/>
                </a:cubicBezTo>
                <a:lnTo>
                  <a:pt x="6691245" y="90138"/>
                </a:lnTo>
                <a:lnTo>
                  <a:pt x="6691245" y="1391381"/>
                </a:lnTo>
                <a:lnTo>
                  <a:pt x="0" y="1391381"/>
                </a:lnTo>
                <a:lnTo>
                  <a:pt x="18765" y="1377342"/>
                </a:lnTo>
                <a:cubicBezTo>
                  <a:pt x="1222096" y="539624"/>
                  <a:pt x="3109833" y="0"/>
                  <a:pt x="523224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68000">
                <a:schemeClr val="accent1"/>
              </a:gs>
            </a:gsLst>
            <a:lin ang="0" scaled="1"/>
            <a:tileRect/>
          </a:gradFill>
          <a:ln w="25400">
            <a:gradFill>
              <a:gsLst>
                <a:gs pos="51391">
                  <a:schemeClr val="accent1">
                    <a:lumMod val="50000"/>
                  </a:schemeClr>
                </a:gs>
                <a:gs pos="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FDA712C-1F79-47B8-A45E-C7A92C78BE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349"/>
          <a:stretch/>
        </p:blipFill>
        <p:spPr>
          <a:xfrm>
            <a:off x="5922585" y="-57417"/>
            <a:ext cx="6291072" cy="6079636"/>
          </a:xfrm>
          <a:custGeom>
            <a:avLst/>
            <a:gdLst>
              <a:gd name="connsiteX0" fmla="*/ 0 w 6291072"/>
              <a:gd name="connsiteY0" fmla="*/ 0 h 6079636"/>
              <a:gd name="connsiteX1" fmla="*/ 6291072 w 6291072"/>
              <a:gd name="connsiteY1" fmla="*/ 0 h 6079636"/>
              <a:gd name="connsiteX2" fmla="*/ 6291072 w 6291072"/>
              <a:gd name="connsiteY2" fmla="*/ 6079636 h 6079636"/>
              <a:gd name="connsiteX3" fmla="*/ 2298907 w 6291072"/>
              <a:gd name="connsiteY3" fmla="*/ 6079636 h 6079636"/>
              <a:gd name="connsiteX4" fmla="*/ 2309293 w 6291072"/>
              <a:gd name="connsiteY4" fmla="*/ 5947116 h 6079636"/>
              <a:gd name="connsiteX5" fmla="*/ 0 w 6291072"/>
              <a:gd name="connsiteY5" fmla="*/ 5766130 h 607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1072" h="6079636">
                <a:moveTo>
                  <a:pt x="0" y="0"/>
                </a:moveTo>
                <a:lnTo>
                  <a:pt x="6291072" y="0"/>
                </a:lnTo>
                <a:lnTo>
                  <a:pt x="6291072" y="6079636"/>
                </a:lnTo>
                <a:lnTo>
                  <a:pt x="2298907" y="6079636"/>
                </a:lnTo>
                <a:lnTo>
                  <a:pt x="2309293" y="5947116"/>
                </a:lnTo>
                <a:lnTo>
                  <a:pt x="0" y="5766130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AC9A479-3ECF-E32A-FCC9-9A288FDF7920}"/>
              </a:ext>
            </a:extLst>
          </p:cNvPr>
          <p:cNvSpPr/>
          <p:nvPr/>
        </p:nvSpPr>
        <p:spPr>
          <a:xfrm flipH="1">
            <a:off x="3429070" y="-19381"/>
            <a:ext cx="8773327" cy="6941866"/>
          </a:xfrm>
          <a:prstGeom prst="rect">
            <a:avLst/>
          </a:prstGeom>
          <a:gradFill>
            <a:gsLst>
              <a:gs pos="43000">
                <a:schemeClr val="accent1">
                  <a:lumMod val="20000"/>
                  <a:lumOff val="80000"/>
                  <a:alpha val="0"/>
                </a:schemeClr>
              </a:gs>
              <a:gs pos="2000">
                <a:schemeClr val="accent1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1F2CC6D-9C14-2085-4D68-3E6800F85A78}"/>
              </a:ext>
            </a:extLst>
          </p:cNvPr>
          <p:cNvSpPr/>
          <p:nvPr/>
        </p:nvSpPr>
        <p:spPr>
          <a:xfrm rot="282924">
            <a:off x="10025624" y="5128034"/>
            <a:ext cx="2230030" cy="1824717"/>
          </a:xfrm>
          <a:custGeom>
            <a:avLst/>
            <a:gdLst>
              <a:gd name="connsiteX0" fmla="*/ 2094690 w 2230030"/>
              <a:gd name="connsiteY0" fmla="*/ 0 h 1824717"/>
              <a:gd name="connsiteX1" fmla="*/ 2230030 w 2230030"/>
              <a:gd name="connsiteY1" fmla="*/ 1640771 h 1824717"/>
              <a:gd name="connsiteX2" fmla="*/ 0 w 2230030"/>
              <a:gd name="connsiteY2" fmla="*/ 1824717 h 1824717"/>
              <a:gd name="connsiteX3" fmla="*/ 75678 w 2230030"/>
              <a:gd name="connsiteY3" fmla="*/ 1794786 h 1824717"/>
              <a:gd name="connsiteX4" fmla="*/ 2045014 w 2230030"/>
              <a:gd name="connsiteY4" fmla="*/ 93283 h 1824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0030" h="1824717">
                <a:moveTo>
                  <a:pt x="2094690" y="0"/>
                </a:moveTo>
                <a:lnTo>
                  <a:pt x="2230030" y="1640771"/>
                </a:lnTo>
                <a:lnTo>
                  <a:pt x="0" y="1824717"/>
                </a:lnTo>
                <a:lnTo>
                  <a:pt x="75678" y="1794786"/>
                </a:lnTo>
                <a:cubicBezTo>
                  <a:pt x="930072" y="1424039"/>
                  <a:pt x="1623809" y="825278"/>
                  <a:pt x="2045014" y="93283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1"/>
              </a:gs>
              <a:gs pos="77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58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E464DE3-F4DF-A38B-C55E-D326329317D9}"/>
              </a:ext>
            </a:extLst>
          </p:cNvPr>
          <p:cNvSpPr txBox="1"/>
          <p:nvPr/>
        </p:nvSpPr>
        <p:spPr>
          <a:xfrm>
            <a:off x="7938120" y="6162309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+mn-ea"/>
              </a:rPr>
              <a:t>夜市一番街</a:t>
            </a: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9B6BA5FF-A012-8815-7757-A1E2B929DAC5}"/>
              </a:ext>
            </a:extLst>
          </p:cNvPr>
          <p:cNvGrpSpPr/>
          <p:nvPr/>
        </p:nvGrpSpPr>
        <p:grpSpPr>
          <a:xfrm>
            <a:off x="1442327" y="5276459"/>
            <a:ext cx="2293233" cy="468639"/>
            <a:chOff x="1576873" y="5243804"/>
            <a:chExt cx="2293233" cy="468639"/>
          </a:xfrm>
          <a:solidFill>
            <a:schemeClr val="accent1">
              <a:alpha val="20000"/>
            </a:schemeClr>
          </a:solidFill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195871E6-7FCC-3911-4580-035D8503C500}"/>
                </a:ext>
              </a:extLst>
            </p:cNvPr>
            <p:cNvGrpSpPr/>
            <p:nvPr/>
          </p:nvGrpSpPr>
          <p:grpSpPr>
            <a:xfrm>
              <a:off x="1576873" y="5243804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327C7B22-CE48-3E86-FC9A-4059258715F7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586939F2-4C18-6D55-8021-C231406EB6F0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C367DFC0-505D-85CB-F933-5B85F2ABE0CB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5BE30BF7-74FD-EC0B-AF7E-7551BF98E58E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01B77642-7436-E821-4255-445EB172164A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CC79038C-6C5B-2E0B-EA39-2FF4FCA0BAFC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8825AB68-FBBE-DFAD-47F4-9FA2E3351C72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DF8D2F7A-E169-1AE1-0003-0D5C6CC0049A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1039980-C7FA-21AE-50F2-FFD6CC932157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5B0D4DDF-F7AA-CC1D-16CE-A393E618B5EE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117DAFB8-97F2-572E-F942-856CE491EB55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1BAA8B79-E7DA-02BA-A3EB-C4A82D426845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C9D85CB6-D1A7-655E-1DF9-404409DB4787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45DEBCA3-26C4-3D06-F062-C876DAC0C86B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5DA5A3E1-A955-9345-E450-1EFB577FD185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D77B00FB-EA4F-820C-6828-07FE63882756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A3BF7C33-EBD9-B07D-F491-1BBA76BD0422}"/>
                </a:ext>
              </a:extLst>
            </p:cNvPr>
            <p:cNvGrpSpPr/>
            <p:nvPr/>
          </p:nvGrpSpPr>
          <p:grpSpPr>
            <a:xfrm>
              <a:off x="1576873" y="5377801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0FEA7AA8-D06C-086E-4CBA-79A7FE3E05BF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EE031DD5-EF1F-0A08-B8BA-A5B9D3852601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384D355F-B0ED-9B12-B07E-41408EE4738F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0198B2A7-8340-252E-055F-5CAC701CFC8A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845CCB05-F372-BA6E-FB04-110A873176EF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2DD40376-F7DC-E5B5-6A31-0621AC2EC3D3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8D58460D-28D2-FF72-5C69-ED2600A12255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35E3BFF7-5896-6BB6-278D-635B87443CBC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3807C87F-E256-72B6-E0E9-5203DBCAB9AB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8A149B05-89A4-105E-C207-F180E02F9D2E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968E3531-AFAD-3E34-890C-F91F68C08B88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401A4B52-08A1-397A-E7A1-4BB2AE06F815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9BE48F22-0E29-F58D-CAF6-C3CE4C315F3D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6A6B81D8-9B55-413A-A53D-2C8E398D4042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BA535B4-91F8-96D3-1D62-0667BC8F3897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6F839FCE-A10C-32EE-431D-8FEA15185E88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76D12FBC-6B5A-1BD5-FBED-540A958B2145}"/>
                </a:ext>
              </a:extLst>
            </p:cNvPr>
            <p:cNvGrpSpPr/>
            <p:nvPr/>
          </p:nvGrpSpPr>
          <p:grpSpPr>
            <a:xfrm>
              <a:off x="1576873" y="5511798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9D0F2C34-960A-F2DE-F8CA-71B964694FDA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58961318-BFD0-68B5-604F-5F083AFE0D15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2873C02B-2A30-E652-F9FC-2202E9487B0F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7E2A9794-BA1A-0A4B-19D0-9FC99F1FC068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19C90B13-CD1B-2797-9D97-081B63A4DD63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DD01C172-8B0A-23D4-7DC8-C01D37C88488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D0D89545-2376-3EED-44D4-9ED5835A0582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523A81FC-5F91-C7D1-CC86-B0332C26439B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3FBC68AB-CC16-0362-3FA0-C8F8AA99F359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2AABED02-AEDD-95FD-4F0D-3806825BF7D9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212B1D36-512A-3508-74BE-FD9912E3F614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B9C5273F-965C-D0E0-9249-30C3E4A21E72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EE2BAAC8-8AE8-BA39-B8B6-6C78BF8B9B5E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B9295EB6-49DD-E6A7-5C51-80FE4CC41777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6D8F18EC-7FCE-AA92-216E-8843EEE37277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198B4839-8A3D-F6B6-2959-ACA314AC4B99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DED61E91-BA7F-B408-4713-21AEF20136B8}"/>
                </a:ext>
              </a:extLst>
            </p:cNvPr>
            <p:cNvGrpSpPr/>
            <p:nvPr/>
          </p:nvGrpSpPr>
          <p:grpSpPr>
            <a:xfrm>
              <a:off x="1576873" y="5645795"/>
              <a:ext cx="2293233" cy="66648"/>
              <a:chOff x="1576873" y="5243804"/>
              <a:chExt cx="2293233" cy="66648"/>
            </a:xfrm>
            <a:grpFill/>
          </p:grpSpPr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D268AB44-346C-4D9B-92FD-9DD781F13A6D}"/>
                  </a:ext>
                </a:extLst>
              </p:cNvPr>
              <p:cNvSpPr/>
              <p:nvPr/>
            </p:nvSpPr>
            <p:spPr>
              <a:xfrm>
                <a:off x="157687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062145BE-59E5-84E3-FE16-389726B45FB6}"/>
                  </a:ext>
                </a:extLst>
              </p:cNvPr>
              <p:cNvSpPr/>
              <p:nvPr/>
            </p:nvSpPr>
            <p:spPr>
              <a:xfrm>
                <a:off x="172531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6E16ADBC-B08C-BE7C-948C-8E04298CEE2C}"/>
                  </a:ext>
                </a:extLst>
              </p:cNvPr>
              <p:cNvSpPr/>
              <p:nvPr/>
            </p:nvSpPr>
            <p:spPr>
              <a:xfrm>
                <a:off x="187375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281583B0-5DB6-4951-F78E-3B0CE5E88126}"/>
                  </a:ext>
                </a:extLst>
              </p:cNvPr>
              <p:cNvSpPr/>
              <p:nvPr/>
            </p:nvSpPr>
            <p:spPr>
              <a:xfrm>
                <a:off x="202219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84ACADFB-AE70-C2E3-36E6-254AA7488F56}"/>
                  </a:ext>
                </a:extLst>
              </p:cNvPr>
              <p:cNvSpPr/>
              <p:nvPr/>
            </p:nvSpPr>
            <p:spPr>
              <a:xfrm>
                <a:off x="217062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4DBB8567-C725-30E5-8AF1-7806CE054C57}"/>
                  </a:ext>
                </a:extLst>
              </p:cNvPr>
              <p:cNvSpPr/>
              <p:nvPr/>
            </p:nvSpPr>
            <p:spPr>
              <a:xfrm>
                <a:off x="231906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79E44343-351C-42E5-4CE6-D9A7F30F0F63}"/>
                  </a:ext>
                </a:extLst>
              </p:cNvPr>
              <p:cNvSpPr/>
              <p:nvPr/>
            </p:nvSpPr>
            <p:spPr>
              <a:xfrm>
                <a:off x="2467507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6204A9B2-EE84-C5DA-8E0B-44BB115D3274}"/>
                  </a:ext>
                </a:extLst>
              </p:cNvPr>
              <p:cNvSpPr/>
              <p:nvPr/>
            </p:nvSpPr>
            <p:spPr>
              <a:xfrm>
                <a:off x="2615946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737B6F2B-D088-76AE-D74E-177C8F3707F3}"/>
                  </a:ext>
                </a:extLst>
              </p:cNvPr>
              <p:cNvSpPr/>
              <p:nvPr/>
            </p:nvSpPr>
            <p:spPr>
              <a:xfrm>
                <a:off x="2764385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5531C417-A0BD-07B0-D5E6-9BCDCFB32FCE}"/>
                  </a:ext>
                </a:extLst>
              </p:cNvPr>
              <p:cNvSpPr/>
              <p:nvPr/>
            </p:nvSpPr>
            <p:spPr>
              <a:xfrm>
                <a:off x="2912824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92336CF9-90A1-749B-DEFB-8BD4BEA485DF}"/>
                  </a:ext>
                </a:extLst>
              </p:cNvPr>
              <p:cNvSpPr/>
              <p:nvPr/>
            </p:nvSpPr>
            <p:spPr>
              <a:xfrm>
                <a:off x="3061263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499B178F-8C1A-429A-4F40-3F5A8E8E7068}"/>
                  </a:ext>
                </a:extLst>
              </p:cNvPr>
              <p:cNvSpPr/>
              <p:nvPr/>
            </p:nvSpPr>
            <p:spPr>
              <a:xfrm>
                <a:off x="3209702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BAA30C78-2F1D-2CE3-0148-8AA34EBE4B52}"/>
                  </a:ext>
                </a:extLst>
              </p:cNvPr>
              <p:cNvSpPr/>
              <p:nvPr/>
            </p:nvSpPr>
            <p:spPr>
              <a:xfrm>
                <a:off x="3358141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B3AFD3D8-4ACB-DD7D-07C8-E7F69875057B}"/>
                  </a:ext>
                </a:extLst>
              </p:cNvPr>
              <p:cNvSpPr/>
              <p:nvPr/>
            </p:nvSpPr>
            <p:spPr>
              <a:xfrm>
                <a:off x="3506580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46F4872C-6BD1-DCB8-0564-1F6E7D2BDC0F}"/>
                  </a:ext>
                </a:extLst>
              </p:cNvPr>
              <p:cNvSpPr/>
              <p:nvPr/>
            </p:nvSpPr>
            <p:spPr>
              <a:xfrm>
                <a:off x="3655019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0784FF92-A771-2E81-8D13-FD1B15F731A1}"/>
                  </a:ext>
                </a:extLst>
              </p:cNvPr>
              <p:cNvSpPr/>
              <p:nvPr/>
            </p:nvSpPr>
            <p:spPr>
              <a:xfrm>
                <a:off x="3803458" y="5243804"/>
                <a:ext cx="66648" cy="66648"/>
              </a:xfrm>
              <a:prstGeom prst="ellipse">
                <a:avLst/>
              </a:prstGeom>
              <a:grpFill/>
              <a:ln>
                <a:solidFill>
                  <a:srgbClr val="453E35">
                    <a:alpha val="17000"/>
                  </a:srgb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梦源黑体 CN W27" panose="020B0200000000000000" pitchFamily="34" charset="-122"/>
                  <a:ea typeface="梦源黑体 CN W27" panose="020B02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8C57D09-9C02-5318-0DBE-A4E61F1C9039}"/>
              </a:ext>
            </a:extLst>
          </p:cNvPr>
          <p:cNvSpPr txBox="1"/>
          <p:nvPr/>
        </p:nvSpPr>
        <p:spPr>
          <a:xfrm>
            <a:off x="1259390" y="1917390"/>
            <a:ext cx="4035216" cy="1013124"/>
          </a:xfrm>
          <a:prstGeom prst="rect">
            <a:avLst/>
          </a:prstGeom>
          <a:noFill/>
          <a:effectLst/>
        </p:spPr>
        <p:txBody>
          <a:bodyPr wrap="square" lIns="78441" tIns="39221" rIns="78441" bIns="39221">
            <a:spAutoFit/>
          </a:bodyPr>
          <a:lstStyle>
            <a:defPPr>
              <a:defRPr lang="zh-CN"/>
            </a:defPPr>
            <a:lvl1pPr>
              <a:defRPr sz="6300">
                <a:gradFill>
                  <a:gsLst>
                    <a:gs pos="0">
                      <a:srgbClr val="AC321A"/>
                    </a:gs>
                    <a:gs pos="100000">
                      <a:srgbClr val="822614"/>
                    </a:gs>
                  </a:gsLst>
                  <a:lin ang="2700000" scaled="1"/>
                </a:gradFill>
                <a:latin typeface="梦源黑体 CN W27" panose="020B0200000000000000" pitchFamily="34" charset="-122"/>
                <a:ea typeface="梦源黑体 CN W27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985" dirty="0">
                <a:gradFill>
                  <a:gsLst>
                    <a:gs pos="0">
                      <a:schemeClr val="accent2">
                        <a:lumMod val="92000"/>
                        <a:lumOff val="8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THANKS!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71BD92D-EBB5-B8B1-8F03-4D031ED95AF6}"/>
              </a:ext>
            </a:extLst>
          </p:cNvPr>
          <p:cNvGrpSpPr/>
          <p:nvPr/>
        </p:nvGrpSpPr>
        <p:grpSpPr>
          <a:xfrm>
            <a:off x="1347477" y="2976675"/>
            <a:ext cx="3761368" cy="74207"/>
            <a:chOff x="1431118" y="4060591"/>
            <a:chExt cx="3761368" cy="74207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406A848-492E-6EDA-9DA3-A49A62B8FE32}"/>
                </a:ext>
              </a:extLst>
            </p:cNvPr>
            <p:cNvCxnSpPr>
              <a:cxnSpLocks/>
            </p:cNvCxnSpPr>
            <p:nvPr/>
          </p:nvCxnSpPr>
          <p:spPr>
            <a:xfrm>
              <a:off x="1452904" y="4107972"/>
              <a:ext cx="373958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1D1940BA-A21F-6047-6B3D-6505E41BA50D}"/>
                </a:ext>
              </a:extLst>
            </p:cNvPr>
            <p:cNvSpPr/>
            <p:nvPr/>
          </p:nvSpPr>
          <p:spPr>
            <a:xfrm>
              <a:off x="1431118" y="4060591"/>
              <a:ext cx="487920" cy="742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709DFD51-3397-BEE3-8BDF-9FD32332998E}"/>
              </a:ext>
            </a:extLst>
          </p:cNvPr>
          <p:cNvSpPr txBox="1"/>
          <p:nvPr/>
        </p:nvSpPr>
        <p:spPr>
          <a:xfrm>
            <a:off x="1268738" y="3344087"/>
            <a:ext cx="20300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>
              <a:lnSpc>
                <a:spcPct val="99583"/>
              </a:lnSpc>
            </a:pPr>
            <a:r>
              <a:rPr lang="zh-CN" altLang="en-US" sz="2400" spc="-5" dirty="0">
                <a:latin typeface="+mn-ea"/>
              </a:rPr>
              <a:t>城市</a:t>
            </a:r>
            <a:r>
              <a:rPr lang="zh-CN" altLang="en-US" sz="2400" dirty="0">
                <a:latin typeface="+mn-ea"/>
              </a:rPr>
              <a:t>露营计划</a:t>
            </a:r>
          </a:p>
        </p:txBody>
      </p:sp>
    </p:spTree>
    <p:extLst>
      <p:ext uri="{BB962C8B-B14F-4D97-AF65-F5344CB8AC3E}">
        <p14:creationId xmlns:p14="http://schemas.microsoft.com/office/powerpoint/2010/main" val="19327522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98249" y="2670287"/>
            <a:ext cx="2283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  <a:cs typeface="+mn-cs"/>
              </a:rPr>
              <a:t>13564226541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3006929" y="698000"/>
            <a:ext cx="1809079" cy="180907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17" panose="020B0200000000000000" pitchFamily="34" charset="-122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梦源黑体 CN W27" panose="020B0200000000000000" pitchFamily="34" charset="-122"/>
                <a:ea typeface="梦源黑体 CN W27" panose="020B0200000000000000" pitchFamily="34" charset="-122"/>
              </a:rPr>
              <a:t>刘镕玮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20049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梦源黑体 CN W27" panose="020B0200000000000000" pitchFamily="34" charset="-122"/>
                <a:ea typeface="OPPOSans R"/>
                <a:cs typeface="Arial" panose="020B0604020202020204" pitchFamily="34" charset="0"/>
              </a:rPr>
              <a:t>LIU RONGWEI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梦源黑体 CN W27" panose="020B0200000000000000" pitchFamily="34" charset="-122"/>
              <a:ea typeface="OPPOSans R"/>
              <a:cs typeface="Arial" panose="020B0604020202020204" pitchFamily="34" charset="0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87308" y="1264657"/>
            <a:ext cx="3595856" cy="732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梦源黑体 CN W17" panose="020B0200000000000000" pitchFamily="34" charset="-122"/>
                <a:ea typeface="梦源黑体 CN W17" panose="020B0200000000000000" pitchFamily="34" charset="-122"/>
              </a:rPr>
              <a:t>你只管努力，剩下的交给时间！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梦源黑体 CN W17" panose="020B0200000000000000" pitchFamily="34" charset="-122"/>
              <a:ea typeface="梦源黑体 CN W17" panose="020B0200000000000000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梦源黑体 CN W17" panose="020B0200000000000000" pitchFamily="34" charset="-122"/>
                <a:ea typeface="梦源黑体 CN W17" panose="020B0200000000000000" pitchFamily="34" charset="-122"/>
              </a:rPr>
              <a:t>一名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梦源黑体 CN W17" panose="020B0200000000000000" pitchFamily="34" charset="-122"/>
                <a:ea typeface="梦源黑体 CN W17" panose="020B0200000000000000" pitchFamily="34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梦源黑体 CN W17" panose="020B0200000000000000" pitchFamily="34" charset="-122"/>
                <a:ea typeface="梦源黑体 CN W17" panose="020B0200000000000000" pitchFamily="34" charset="-122"/>
              </a:rPr>
              <a:t>设计爱好者，坐标上海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梦源黑体 CN W27" panose="020B0200000000000000" pitchFamily="34" charset="-122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刘镕玮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61069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周边交通概况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219ABA-A6C5-00C1-74E1-7CD13AF02C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010" y="1173168"/>
            <a:ext cx="11043979" cy="525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006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61069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周边住宅概况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219ABA-A6C5-00C1-74E1-7CD13AF02C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010" y="1249498"/>
            <a:ext cx="11043979" cy="5104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5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610697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周边住宅概况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219ABA-A6C5-00C1-74E1-7CD13AF02C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010" y="1281545"/>
            <a:ext cx="11043979" cy="504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520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6534571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周边办公楼概况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219ABA-A6C5-00C1-74E1-7CD13AF02C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315" y="1281545"/>
            <a:ext cx="10955368" cy="504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00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 descr="彩虹挂在空中&#10;&#10;中度可信度描述已自动生成">
            <a:extLst>
              <a:ext uri="{FF2B5EF4-FFF2-40B4-BE49-F238E27FC236}">
                <a16:creationId xmlns:a16="http://schemas.microsoft.com/office/drawing/2014/main" id="{71E95916-C7FE-AFF4-6681-C004FBBCD7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56880" cy="689655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33CBE3-4588-51EA-B750-E354C82CAF11}"/>
              </a:ext>
            </a:extLst>
          </p:cNvPr>
          <p:cNvSpPr txBox="1"/>
          <p:nvPr/>
        </p:nvSpPr>
        <p:spPr>
          <a:xfrm>
            <a:off x="603012" y="249076"/>
            <a:ext cx="6942433" cy="492212"/>
          </a:xfrm>
          <a:prstGeom prst="rect">
            <a:avLst/>
          </a:prstGeom>
          <a:noFill/>
          <a:effectLst/>
        </p:spPr>
        <p:txBody>
          <a:bodyPr wrap="square" lIns="91211" tIns="45606" rIns="91211" bIns="4560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周边分析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教育配套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/</a:t>
            </a:r>
            <a:r>
              <a:rPr lang="zh-CN" altLang="en-US" sz="2600" dirty="0">
                <a:solidFill>
                  <a:srgbClr val="201E1A"/>
                </a:solidFill>
                <a:latin typeface="+mj-ea"/>
                <a:ea typeface="+mj-ea"/>
              </a:rPr>
              <a:t>上海市悠方购物中心</a:t>
            </a:r>
            <a:r>
              <a:rPr lang="en-US" altLang="zh-CN" sz="2600" dirty="0">
                <a:solidFill>
                  <a:srgbClr val="201E1A"/>
                </a:solidFill>
                <a:latin typeface="+mj-ea"/>
                <a:ea typeface="+mj-ea"/>
              </a:rPr>
              <a:t>2KM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rgbClr val="201E1A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5B4A390-BD57-8118-64C5-C48CE4463D62}"/>
              </a:ext>
            </a:extLst>
          </p:cNvPr>
          <p:cNvSpPr/>
          <p:nvPr/>
        </p:nvSpPr>
        <p:spPr>
          <a:xfrm>
            <a:off x="552450" y="325214"/>
            <a:ext cx="50563" cy="3318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梦源黑体 CN W27" panose="020B0200000000000000" pitchFamily="34" charset="-122"/>
              <a:ea typeface="梦源黑体 CN W27" panose="020B02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5CE069-6AEB-87BD-09F5-98E620428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8065" y="58194"/>
            <a:ext cx="865898" cy="8658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7219ABA-A6C5-00C1-74E1-7CD13AF02C5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315" y="1348367"/>
            <a:ext cx="10955368" cy="49069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5E03C85-3281-3648-F137-D3003639D9D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7085" y="6349540"/>
            <a:ext cx="1146598" cy="22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39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4085;#881648;#37402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622;#17345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622;#17345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622;#17345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4085;#881648;#374024;#399696;#9984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SHADOWSIZE" val="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SHADOWSIZE" val="9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SHADOWSIZE" val="9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SHADOWSIZE" val="9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622;#17345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622;#17345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622;#173454;"/>
</p:tagLst>
</file>

<file path=ppt/theme/theme1.xml><?xml version="1.0" encoding="utf-8"?>
<a:theme xmlns:a="http://schemas.openxmlformats.org/drawingml/2006/main" name="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497"/>
      </a:accent1>
      <a:accent2>
        <a:srgbClr val="822614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梦源黑体 CN W27"/>
        <a:ea typeface="梦源黑体 CN W27"/>
        <a:cs typeface=""/>
      </a:majorFont>
      <a:minorFont>
        <a:latin typeface="梦源黑体 CN W17"/>
        <a:ea typeface="梦源黑体 CN W17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F8F8FA">
                <a:alpha val="51000"/>
              </a:srgbClr>
            </a:gs>
            <a:gs pos="100000">
              <a:srgbClr val="F8F8FA">
                <a:alpha val="0"/>
              </a:srgbClr>
            </a:gs>
          </a:gsLst>
          <a:lin ang="0" scaled="1"/>
          <a:tileRect/>
        </a:gradFill>
        <a:ln w="12700" cap="flat" cmpd="sng" algn="ctr">
          <a:gradFill flip="none" rotWithShape="1">
            <a:gsLst>
              <a:gs pos="0">
                <a:srgbClr val="F8F8FA">
                  <a:alpha val="46000"/>
                </a:srgbClr>
              </a:gs>
              <a:gs pos="100000">
                <a:srgbClr val="F8F8FA">
                  <a:alpha val="0"/>
                </a:srgbClr>
              </a:gs>
            </a:gsLst>
            <a:lin ang="0" scaled="1"/>
            <a:tileRect/>
          </a:gradFill>
          <a:prstDash val="solid"/>
          <a:miter lim="800000"/>
        </a:ln>
        <a:effectLst/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1" i="0" u="none" strike="noStrike" kern="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cs typeface="+mn-ea"/>
            <a:sym typeface="+mn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497"/>
      </a:accent1>
      <a:accent2>
        <a:srgbClr val="822614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梦源黑体 CN W27"/>
        <a:ea typeface="梦源黑体 CN W27"/>
        <a:cs typeface=""/>
      </a:majorFont>
      <a:minorFont>
        <a:latin typeface="梦源黑体 CN W17"/>
        <a:ea typeface="梦源黑体 CN W17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3209</TotalTime>
  <Words>1509</Words>
  <Application>Microsoft Office PowerPoint</Application>
  <PresentationFormat>宽屏</PresentationFormat>
  <Paragraphs>252</Paragraphs>
  <Slides>44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OPPOSans H</vt:lpstr>
      <vt:lpstr>OPPOSans M</vt:lpstr>
      <vt:lpstr>阿里巴巴普惠体 2.0 55 Regular</vt:lpstr>
      <vt:lpstr>阿里巴巴普惠体 2.0 65 Medium</vt:lpstr>
      <vt:lpstr>梦源黑体 CN W17</vt:lpstr>
      <vt:lpstr>梦源黑体 CN W27</vt:lpstr>
      <vt:lpstr>Arial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茶红色城市露营活动推广方案ppt模板</dc:title>
  <dc:creator>©刘镕玮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285</cp:revision>
  <dcterms:created xsi:type="dcterms:W3CDTF">2011-01-21T15:00:27Z</dcterms:created>
  <dcterms:modified xsi:type="dcterms:W3CDTF">2023-11-13T12:22:03Z</dcterms:modified>
  <cp:contentStatus>茶红色城市露营活动推广方案ppt模板，www.51pptmoban.com</cp:contentStatus>
  <cp:version>51pptmoban.com（V51-111301版）</cp:version>
</cp:coreProperties>
</file>