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61" r:id="rId3"/>
    <p:sldId id="262" r:id="rId4"/>
    <p:sldId id="267" r:id="rId5"/>
    <p:sldId id="266" r:id="rId6"/>
    <p:sldId id="271" r:id="rId7"/>
    <p:sldId id="263" r:id="rId8"/>
    <p:sldId id="270" r:id="rId9"/>
    <p:sldId id="273" r:id="rId10"/>
    <p:sldId id="269" r:id="rId11"/>
    <p:sldId id="264" r:id="rId12"/>
    <p:sldId id="268" r:id="rId13"/>
    <p:sldId id="272" r:id="rId14"/>
    <p:sldId id="274" r:id="rId15"/>
    <p:sldId id="265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B06"/>
    <a:srgbClr val="FF7912"/>
    <a:srgbClr val="F7710F"/>
    <a:srgbClr val="FDB882"/>
    <a:srgbClr val="CD5900"/>
    <a:srgbClr val="7E3804"/>
    <a:srgbClr val="FAAA0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080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8.3700342680608705E-2"/>
          <c:y val="8.22647196629953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F2-4EAA-BE41-67DFAE7615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150</c:v>
                </c:pt>
                <c:pt idx="1">
                  <c:v>256</c:v>
                </c:pt>
                <c:pt idx="2">
                  <c:v>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F2-4EAA-BE41-67DFAE7615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98762784"/>
        <c:axId val="1499218000"/>
      </c:barChart>
      <c:catAx>
        <c:axId val="1498762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499218000"/>
        <c:crosses val="autoZero"/>
        <c:auto val="1"/>
        <c:lblAlgn val="ctr"/>
        <c:lblOffset val="100"/>
        <c:noMultiLvlLbl val="0"/>
      </c:catAx>
      <c:valAx>
        <c:axId val="1499218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9876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r>
              <a:rPr lang="zh-CN">
                <a:latin typeface="+mn-ea"/>
                <a:ea typeface="+mn-ea"/>
              </a:rPr>
              <a:t>输入标题</a:t>
            </a:r>
          </a:p>
        </c:rich>
      </c:tx>
      <c:layout>
        <c:manualLayout>
          <c:xMode val="edge"/>
          <c:yMode val="edge"/>
          <c:x val="0.1373409125601287"/>
          <c:y val="2.76785539154256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2AC-4144-BFA9-9FF6967076F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2AC-4144-BFA9-9FF6967076F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2AC-4144-BFA9-9FF6967076F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2AC-4144-BFA9-9FF6967076F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98-4CF0-B148-F0E90B8C907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F6D3F-D209-4991-96DC-DE7D26E81EDC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02181-E991-4C62-B8C4-1B3893D81C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4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F1408C7-C141-4918-B392-12E3CA5981B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9089ADCF-C7AA-4E21-A9A2-F7A71BF221AF}"/>
              </a:ext>
            </a:extLst>
          </p:cNvPr>
          <p:cNvSpPr/>
          <p:nvPr userDrawn="1"/>
        </p:nvSpPr>
        <p:spPr>
          <a:xfrm>
            <a:off x="6313051" y="833549"/>
            <a:ext cx="4930280" cy="4930280"/>
          </a:xfrm>
          <a:prstGeom prst="donut">
            <a:avLst>
              <a:gd name="adj" fmla="val 17772"/>
            </a:avLst>
          </a:prstGeom>
          <a:gradFill flip="none" rotWithShape="1">
            <a:gsLst>
              <a:gs pos="28000">
                <a:schemeClr val="accent1">
                  <a:alpha val="16000"/>
                </a:schemeClr>
              </a:gs>
              <a:gs pos="100000">
                <a:schemeClr val="accent3">
                  <a:alpha val="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CBD46E3-5FAD-45C5-B76B-5643B09A7D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87"/>
          <a:stretch>
            <a:fillRect/>
          </a:stretch>
        </p:blipFill>
        <p:spPr>
          <a:xfrm flipV="1">
            <a:off x="4215344" y="1234968"/>
            <a:ext cx="7976656" cy="5483547"/>
          </a:xfrm>
          <a:custGeom>
            <a:avLst/>
            <a:gdLst>
              <a:gd name="connsiteX0" fmla="*/ 0 w 7976656"/>
              <a:gd name="connsiteY0" fmla="*/ 5483547 h 5483547"/>
              <a:gd name="connsiteX1" fmla="*/ 7976656 w 7976656"/>
              <a:gd name="connsiteY1" fmla="*/ 5483547 h 5483547"/>
              <a:gd name="connsiteX2" fmla="*/ 7976656 w 7976656"/>
              <a:gd name="connsiteY2" fmla="*/ 0 h 5483547"/>
              <a:gd name="connsiteX3" fmla="*/ 0 w 7976656"/>
              <a:gd name="connsiteY3" fmla="*/ 0 h 548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6656" h="5483547">
                <a:moveTo>
                  <a:pt x="0" y="5483547"/>
                </a:moveTo>
                <a:lnTo>
                  <a:pt x="7976656" y="5483547"/>
                </a:lnTo>
                <a:lnTo>
                  <a:pt x="7976656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BDA10DE-DA12-4FC6-9A46-1230BE688634}"/>
              </a:ext>
            </a:extLst>
          </p:cNvPr>
          <p:cNvSpPr/>
          <p:nvPr userDrawn="1"/>
        </p:nvSpPr>
        <p:spPr>
          <a:xfrm rot="21016146">
            <a:off x="4282083" y="6142842"/>
            <a:ext cx="3578542" cy="1024956"/>
          </a:xfrm>
          <a:custGeom>
            <a:avLst/>
            <a:gdLst>
              <a:gd name="connsiteX0" fmla="*/ 2312954 w 3578542"/>
              <a:gd name="connsiteY0" fmla="*/ 50091 h 1024956"/>
              <a:gd name="connsiteX1" fmla="*/ 3511190 w 3578542"/>
              <a:gd name="connsiteY1" fmla="*/ 769030 h 1024956"/>
              <a:gd name="connsiteX2" fmla="*/ 3570299 w 3578542"/>
              <a:gd name="connsiteY2" fmla="*/ 976414 h 1024956"/>
              <a:gd name="connsiteX3" fmla="*/ 3578542 w 3578542"/>
              <a:gd name="connsiteY3" fmla="*/ 1024956 h 1024956"/>
              <a:gd name="connsiteX4" fmla="*/ 0 w 3578542"/>
              <a:gd name="connsiteY4" fmla="*/ 411278 h 1024956"/>
              <a:gd name="connsiteX5" fmla="*/ 90422 w 3578542"/>
              <a:gd name="connsiteY5" fmla="*/ 365127 h 1024956"/>
              <a:gd name="connsiteX6" fmla="*/ 652546 w 3578542"/>
              <a:gd name="connsiteY6" fmla="*/ 152794 h 1024956"/>
              <a:gd name="connsiteX7" fmla="*/ 2312954 w 3578542"/>
              <a:gd name="connsiteY7" fmla="*/ 50091 h 102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78542" h="1024956">
                <a:moveTo>
                  <a:pt x="2312954" y="50091"/>
                </a:moveTo>
                <a:cubicBezTo>
                  <a:pt x="2789395" y="152797"/>
                  <a:pt x="3320042" y="286884"/>
                  <a:pt x="3511190" y="769030"/>
                </a:cubicBezTo>
                <a:cubicBezTo>
                  <a:pt x="3535083" y="829299"/>
                  <a:pt x="3554652" y="899151"/>
                  <a:pt x="3570299" y="976414"/>
                </a:cubicBezTo>
                <a:lnTo>
                  <a:pt x="3578542" y="1024956"/>
                </a:lnTo>
                <a:lnTo>
                  <a:pt x="0" y="411278"/>
                </a:lnTo>
                <a:lnTo>
                  <a:pt x="90422" y="365127"/>
                </a:lnTo>
                <a:cubicBezTo>
                  <a:pt x="273284" y="278101"/>
                  <a:pt x="465322" y="205217"/>
                  <a:pt x="652546" y="152794"/>
                </a:cubicBezTo>
                <a:cubicBezTo>
                  <a:pt x="1151810" y="13000"/>
                  <a:pt x="1836513" y="-52614"/>
                  <a:pt x="2312954" y="5009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D050D06-3E3F-4368-A7E3-276EC18DFE63}"/>
              </a:ext>
            </a:extLst>
          </p:cNvPr>
          <p:cNvSpPr/>
          <p:nvPr userDrawn="1"/>
        </p:nvSpPr>
        <p:spPr>
          <a:xfrm flipV="1">
            <a:off x="5664172" y="5675702"/>
            <a:ext cx="6527828" cy="1182298"/>
          </a:xfrm>
          <a:custGeom>
            <a:avLst/>
            <a:gdLst>
              <a:gd name="connsiteX0" fmla="*/ 6527828 w 6527828"/>
              <a:gd name="connsiteY0" fmla="*/ 1182298 h 1182298"/>
              <a:gd name="connsiteX1" fmla="*/ 6527828 w 6527828"/>
              <a:gd name="connsiteY1" fmla="*/ 0 h 1182298"/>
              <a:gd name="connsiteX2" fmla="*/ 0 w 6527828"/>
              <a:gd name="connsiteY2" fmla="*/ 0 h 1182298"/>
              <a:gd name="connsiteX3" fmla="*/ 183159 w 6527828"/>
              <a:gd name="connsiteY3" fmla="*/ 86840 h 1182298"/>
              <a:gd name="connsiteX4" fmla="*/ 1433017 w 6527828"/>
              <a:gd name="connsiteY4" fmla="*/ 504281 h 1182298"/>
              <a:gd name="connsiteX5" fmla="*/ 4650768 w 6527828"/>
              <a:gd name="connsiteY5" fmla="*/ 661467 h 1182298"/>
              <a:gd name="connsiteX6" fmla="*/ 6375200 w 6527828"/>
              <a:gd name="connsiteY6" fmla="*/ 1136962 h 118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7828" h="1182298">
                <a:moveTo>
                  <a:pt x="6527828" y="1182298"/>
                </a:moveTo>
                <a:lnTo>
                  <a:pt x="6527828" y="0"/>
                </a:lnTo>
                <a:lnTo>
                  <a:pt x="0" y="0"/>
                </a:lnTo>
                <a:lnTo>
                  <a:pt x="183159" y="86840"/>
                </a:lnTo>
                <a:cubicBezTo>
                  <a:pt x="564231" y="258990"/>
                  <a:pt x="1016107" y="413757"/>
                  <a:pt x="1433017" y="504281"/>
                </a:cubicBezTo>
                <a:cubicBezTo>
                  <a:pt x="2322426" y="697400"/>
                  <a:pt x="3559547" y="527935"/>
                  <a:pt x="4650768" y="661467"/>
                </a:cubicBezTo>
                <a:cubicBezTo>
                  <a:pt x="5196379" y="728233"/>
                  <a:pt x="5795730" y="958179"/>
                  <a:pt x="6375200" y="11369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998B206-98D1-4475-A7B4-1C8169ACD9A9}"/>
              </a:ext>
            </a:extLst>
          </p:cNvPr>
          <p:cNvSpPr/>
          <p:nvPr userDrawn="1"/>
        </p:nvSpPr>
        <p:spPr>
          <a:xfrm rot="5476130">
            <a:off x="10105696" y="-930510"/>
            <a:ext cx="1202080" cy="2997603"/>
          </a:xfrm>
          <a:custGeom>
            <a:avLst/>
            <a:gdLst>
              <a:gd name="connsiteX0" fmla="*/ 65807 w 1202080"/>
              <a:gd name="connsiteY0" fmla="*/ 2997603 h 2997603"/>
              <a:gd name="connsiteX1" fmla="*/ 0 w 1202080"/>
              <a:gd name="connsiteY1" fmla="*/ 26488 h 2997603"/>
              <a:gd name="connsiteX2" fmla="*/ 1195857 w 1202080"/>
              <a:gd name="connsiteY2" fmla="*/ 0 h 2997603"/>
              <a:gd name="connsiteX3" fmla="*/ 1201489 w 1202080"/>
              <a:gd name="connsiteY3" fmla="*/ 110446 h 2997603"/>
              <a:gd name="connsiteX4" fmla="*/ 1041012 w 1202080"/>
              <a:gd name="connsiteY4" fmla="*/ 1541875 h 2997603"/>
              <a:gd name="connsiteX5" fmla="*/ 150891 w 1202080"/>
              <a:gd name="connsiteY5" fmla="*/ 2945521 h 299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2080" h="2997603">
                <a:moveTo>
                  <a:pt x="65807" y="2997603"/>
                </a:moveTo>
                <a:lnTo>
                  <a:pt x="0" y="26488"/>
                </a:lnTo>
                <a:lnTo>
                  <a:pt x="1195857" y="0"/>
                </a:lnTo>
                <a:lnTo>
                  <a:pt x="1201489" y="110446"/>
                </a:lnTo>
                <a:cubicBezTo>
                  <a:pt x="1209290" y="601519"/>
                  <a:pt x="1139082" y="1169210"/>
                  <a:pt x="1041012" y="1541875"/>
                </a:cubicBezTo>
                <a:cubicBezTo>
                  <a:pt x="884100" y="2138139"/>
                  <a:pt x="510362" y="2688756"/>
                  <a:pt x="150891" y="29455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327A33F-829B-463C-BE79-F3483B91BD05}"/>
              </a:ext>
            </a:extLst>
          </p:cNvPr>
          <p:cNvSpPr/>
          <p:nvPr userDrawn="1"/>
        </p:nvSpPr>
        <p:spPr>
          <a:xfrm rot="6534534">
            <a:off x="10558914" y="-1002688"/>
            <a:ext cx="1197557" cy="2562642"/>
          </a:xfrm>
          <a:custGeom>
            <a:avLst/>
            <a:gdLst>
              <a:gd name="connsiteX0" fmla="*/ 743168 w 1197557"/>
              <a:gd name="connsiteY0" fmla="*/ 2562642 h 2562642"/>
              <a:gd name="connsiteX1" fmla="*/ 0 w 1197557"/>
              <a:gd name="connsiteY1" fmla="*/ 393126 h 2562642"/>
              <a:gd name="connsiteX2" fmla="*/ 1147644 w 1197557"/>
              <a:gd name="connsiteY2" fmla="*/ 0 h 2562642"/>
              <a:gd name="connsiteX3" fmla="*/ 1150017 w 1197557"/>
              <a:gd name="connsiteY3" fmla="*/ 9867 h 2562642"/>
              <a:gd name="connsiteX4" fmla="*/ 1046252 w 1197557"/>
              <a:gd name="connsiteY4" fmla="*/ 1857224 h 2562642"/>
              <a:gd name="connsiteX5" fmla="*/ 805945 w 1197557"/>
              <a:gd name="connsiteY5" fmla="*/ 2456976 h 256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7557" h="2562642">
                <a:moveTo>
                  <a:pt x="743168" y="2562642"/>
                </a:moveTo>
                <a:lnTo>
                  <a:pt x="0" y="393126"/>
                </a:lnTo>
                <a:lnTo>
                  <a:pt x="1147644" y="0"/>
                </a:lnTo>
                <a:lnTo>
                  <a:pt x="1150017" y="9867"/>
                </a:lnTo>
                <a:cubicBezTo>
                  <a:pt x="1252905" y="517929"/>
                  <a:pt x="1175227" y="1367117"/>
                  <a:pt x="1046252" y="1857224"/>
                </a:cubicBezTo>
                <a:cubicBezTo>
                  <a:pt x="990976" y="2067271"/>
                  <a:pt x="907058" y="2271286"/>
                  <a:pt x="805945" y="2456976"/>
                </a:cubicBezTo>
                <a:close/>
              </a:path>
            </a:pathLst>
          </a:custGeom>
          <a:gradFill flip="none" rotWithShape="1">
            <a:gsLst>
              <a:gs pos="2300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647DC36-7CC6-4400-8082-0608E4B11012}"/>
              </a:ext>
            </a:extLst>
          </p:cNvPr>
          <p:cNvSpPr/>
          <p:nvPr userDrawn="1"/>
        </p:nvSpPr>
        <p:spPr>
          <a:xfrm rot="20455486">
            <a:off x="-4495" y="-52801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9EE1063B-C5A1-4B98-B6FC-C187D9FC7B2B}"/>
              </a:ext>
            </a:extLst>
          </p:cNvPr>
          <p:cNvSpPr/>
          <p:nvPr userDrawn="1"/>
        </p:nvSpPr>
        <p:spPr>
          <a:xfrm>
            <a:off x="0" y="2172244"/>
            <a:ext cx="5116008" cy="3582991"/>
          </a:xfrm>
          <a:custGeom>
            <a:avLst/>
            <a:gdLst>
              <a:gd name="connsiteX0" fmla="*/ 0 w 5116008"/>
              <a:gd name="connsiteY0" fmla="*/ 0 h 3582991"/>
              <a:gd name="connsiteX1" fmla="*/ 4968890 w 5116008"/>
              <a:gd name="connsiteY1" fmla="*/ 0 h 3582991"/>
              <a:gd name="connsiteX2" fmla="*/ 5116008 w 5116008"/>
              <a:gd name="connsiteY2" fmla="*/ 147118 h 3582991"/>
              <a:gd name="connsiteX3" fmla="*/ 5116008 w 5116008"/>
              <a:gd name="connsiteY3" fmla="*/ 3435873 h 3582991"/>
              <a:gd name="connsiteX4" fmla="*/ 4968890 w 5116008"/>
              <a:gd name="connsiteY4" fmla="*/ 3582991 h 3582991"/>
              <a:gd name="connsiteX5" fmla="*/ 0 w 5116008"/>
              <a:gd name="connsiteY5" fmla="*/ 3582991 h 358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16008" h="3582991">
                <a:moveTo>
                  <a:pt x="0" y="0"/>
                </a:moveTo>
                <a:lnTo>
                  <a:pt x="4968890" y="0"/>
                </a:lnTo>
                <a:cubicBezTo>
                  <a:pt x="5050141" y="0"/>
                  <a:pt x="5116008" y="65867"/>
                  <a:pt x="5116008" y="147118"/>
                </a:cubicBezTo>
                <a:lnTo>
                  <a:pt x="5116008" y="3435873"/>
                </a:lnTo>
                <a:cubicBezTo>
                  <a:pt x="5116008" y="3517124"/>
                  <a:pt x="5050141" y="3582991"/>
                  <a:pt x="4968890" y="3582991"/>
                </a:cubicBezTo>
                <a:lnTo>
                  <a:pt x="0" y="3582991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5A019D7-F0ED-4DDC-8FDA-B61AB1C7FAF9}"/>
              </a:ext>
            </a:extLst>
          </p:cNvPr>
          <p:cNvSpPr txBox="1"/>
          <p:nvPr userDrawn="1"/>
        </p:nvSpPr>
        <p:spPr>
          <a:xfrm>
            <a:off x="593759" y="6239822"/>
            <a:ext cx="3549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Pellentesque </a:t>
            </a:r>
            <a:r>
              <a:rPr lang="en-US" altLang="zh-CN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habitant morbi tristique senectus et netus et malesuada fames ac turpis egestas. Proin pharetra nonummy pede. Mauris et </a:t>
            </a:r>
            <a:r>
              <a:rPr lang="en-US" altLang="zh-CN" sz="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orci.</a:t>
            </a:r>
          </a:p>
        </p:txBody>
      </p:sp>
    </p:spTree>
    <p:extLst>
      <p:ext uri="{BB962C8B-B14F-4D97-AF65-F5344CB8AC3E}">
        <p14:creationId xmlns:p14="http://schemas.microsoft.com/office/powerpoint/2010/main" val="25437530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EB39DBB-C098-44C6-944F-8E5DB5FE1732}"/>
              </a:ext>
            </a:extLst>
          </p:cNvPr>
          <p:cNvSpPr txBox="1"/>
          <p:nvPr userDrawn="1"/>
        </p:nvSpPr>
        <p:spPr>
          <a:xfrm>
            <a:off x="-42421" y="-444659"/>
            <a:ext cx="1234911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>
                <a:ln>
                  <a:solidFill>
                    <a:schemeClr val="bg1">
                      <a:alpha val="52000"/>
                    </a:schemeClr>
                  </a:solidFill>
                </a:ln>
                <a:solidFill>
                  <a:schemeClr val="bg1">
                    <a:lumMod val="85000"/>
                    <a:alpha val="20000"/>
                  </a:schemeClr>
                </a:solidFill>
                <a:latin typeface="+mj-lt"/>
              </a:rPr>
              <a:t>CONTENTS</a:t>
            </a:r>
            <a:endParaRPr lang="zh-CN" altLang="en-US" sz="16600">
              <a:ln>
                <a:solidFill>
                  <a:schemeClr val="bg1">
                    <a:alpha val="52000"/>
                  </a:schemeClr>
                </a:solidFill>
              </a:ln>
              <a:solidFill>
                <a:schemeClr val="bg1">
                  <a:lumMod val="85000"/>
                  <a:alpha val="20000"/>
                </a:schemeClr>
              </a:solidFill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48D346-BF8A-4943-94E6-D420CC3623FD}"/>
              </a:ext>
            </a:extLst>
          </p:cNvPr>
          <p:cNvSpPr txBox="1"/>
          <p:nvPr userDrawn="1"/>
        </p:nvSpPr>
        <p:spPr>
          <a:xfrm>
            <a:off x="5142937" y="994641"/>
            <a:ext cx="19783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kern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3B19DB-3A6E-434F-85FD-14B10613CC2B}"/>
              </a:ext>
            </a:extLst>
          </p:cNvPr>
          <p:cNvSpPr txBox="1"/>
          <p:nvPr userDrawn="1"/>
        </p:nvSpPr>
        <p:spPr>
          <a:xfrm>
            <a:off x="5202162" y="1907389"/>
            <a:ext cx="191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CONTENTS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4860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D6FC977-C597-4100-A527-B222324A1EF6}"/>
              </a:ext>
            </a:extLst>
          </p:cNvPr>
          <p:cNvSpPr/>
          <p:nvPr userDrawn="1"/>
        </p:nvSpPr>
        <p:spPr>
          <a:xfrm rot="20455486">
            <a:off x="-4495" y="-52801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B452C1F-E581-4FB7-B0BF-2FC1B298D25E}"/>
              </a:ext>
            </a:extLst>
          </p:cNvPr>
          <p:cNvSpPr/>
          <p:nvPr userDrawn="1"/>
        </p:nvSpPr>
        <p:spPr>
          <a:xfrm rot="9639060">
            <a:off x="8824730" y="552655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18DF9CC-A5E1-40B5-9E64-DA154D8DC82B}"/>
              </a:ext>
            </a:extLst>
          </p:cNvPr>
          <p:cNvSpPr/>
          <p:nvPr userDrawn="1"/>
        </p:nvSpPr>
        <p:spPr>
          <a:xfrm rot="13195833">
            <a:off x="-312581" y="6150258"/>
            <a:ext cx="1499271" cy="931886"/>
          </a:xfrm>
          <a:custGeom>
            <a:avLst/>
            <a:gdLst>
              <a:gd name="connsiteX0" fmla="*/ 1499271 w 1499271"/>
              <a:gd name="connsiteY0" fmla="*/ 680607 h 931886"/>
              <a:gd name="connsiteX1" fmla="*/ 1460328 w 1499271"/>
              <a:gd name="connsiteY1" fmla="*/ 711273 h 931886"/>
              <a:gd name="connsiteX2" fmla="*/ 193623 w 1499271"/>
              <a:gd name="connsiteY2" fmla="*/ 848215 h 931886"/>
              <a:gd name="connsiteX3" fmla="*/ 17716 w 1499271"/>
              <a:gd name="connsiteY3" fmla="*/ 786114 h 931886"/>
              <a:gd name="connsiteX4" fmla="*/ 0 w 1499271"/>
              <a:gd name="connsiteY4" fmla="*/ 778091 h 931886"/>
              <a:gd name="connsiteX5" fmla="*/ 929579 w 1499271"/>
              <a:gd name="connsiteY5" fmla="*/ 0 h 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9271" h="931886">
                <a:moveTo>
                  <a:pt x="1499271" y="680607"/>
                </a:moveTo>
                <a:lnTo>
                  <a:pt x="1460328" y="711273"/>
                </a:lnTo>
                <a:cubicBezTo>
                  <a:pt x="1100857" y="968038"/>
                  <a:pt x="647240" y="982303"/>
                  <a:pt x="193623" y="848215"/>
                </a:cubicBezTo>
                <a:cubicBezTo>
                  <a:pt x="136921" y="831454"/>
                  <a:pt x="78079" y="810592"/>
                  <a:pt x="17716" y="786114"/>
                </a:cubicBezTo>
                <a:lnTo>
                  <a:pt x="0" y="778091"/>
                </a:lnTo>
                <a:lnTo>
                  <a:pt x="929579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BD92B0-3972-415E-855C-7ECC7FDD58DE}"/>
              </a:ext>
            </a:extLst>
          </p:cNvPr>
          <p:cNvSpPr txBox="1"/>
          <p:nvPr userDrawn="1"/>
        </p:nvSpPr>
        <p:spPr>
          <a:xfrm>
            <a:off x="4322042" y="-229879"/>
            <a:ext cx="8119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n w="12700">
                  <a:solidFill>
                    <a:schemeClr val="bg1"/>
                  </a:solidFill>
                </a:ln>
                <a:noFill/>
                <a:latin typeface="+mj-lt"/>
              </a:rPr>
              <a:t>PROJECT PLAN</a:t>
            </a:r>
            <a:endParaRPr lang="zh-CN" altLang="en-US" sz="8000">
              <a:ln w="12700">
                <a:solidFill>
                  <a:schemeClr val="bg1"/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6216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6462E1F-0C8A-4C53-878D-9A7C9D841E68}"/>
              </a:ext>
            </a:extLst>
          </p:cNvPr>
          <p:cNvSpPr/>
          <p:nvPr userDrawn="1"/>
        </p:nvSpPr>
        <p:spPr>
          <a:xfrm rot="20455486">
            <a:off x="-4495" y="-52801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9858D1E-B323-465C-9F9F-DB1B506986B3}"/>
              </a:ext>
            </a:extLst>
          </p:cNvPr>
          <p:cNvSpPr/>
          <p:nvPr userDrawn="1"/>
        </p:nvSpPr>
        <p:spPr>
          <a:xfrm rot="9639060">
            <a:off x="8824730" y="552655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72B67C3-3A1B-48FC-A9C4-64311F47CC85}"/>
              </a:ext>
            </a:extLst>
          </p:cNvPr>
          <p:cNvSpPr/>
          <p:nvPr userDrawn="1"/>
        </p:nvSpPr>
        <p:spPr>
          <a:xfrm rot="13195833">
            <a:off x="-312581" y="6150258"/>
            <a:ext cx="1499271" cy="931886"/>
          </a:xfrm>
          <a:custGeom>
            <a:avLst/>
            <a:gdLst>
              <a:gd name="connsiteX0" fmla="*/ 1499271 w 1499271"/>
              <a:gd name="connsiteY0" fmla="*/ 680607 h 931886"/>
              <a:gd name="connsiteX1" fmla="*/ 1460328 w 1499271"/>
              <a:gd name="connsiteY1" fmla="*/ 711273 h 931886"/>
              <a:gd name="connsiteX2" fmla="*/ 193623 w 1499271"/>
              <a:gd name="connsiteY2" fmla="*/ 848215 h 931886"/>
              <a:gd name="connsiteX3" fmla="*/ 17716 w 1499271"/>
              <a:gd name="connsiteY3" fmla="*/ 786114 h 931886"/>
              <a:gd name="connsiteX4" fmla="*/ 0 w 1499271"/>
              <a:gd name="connsiteY4" fmla="*/ 778091 h 931886"/>
              <a:gd name="connsiteX5" fmla="*/ 929579 w 1499271"/>
              <a:gd name="connsiteY5" fmla="*/ 0 h 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9271" h="931886">
                <a:moveTo>
                  <a:pt x="1499271" y="680607"/>
                </a:moveTo>
                <a:lnTo>
                  <a:pt x="1460328" y="711273"/>
                </a:lnTo>
                <a:cubicBezTo>
                  <a:pt x="1100857" y="968038"/>
                  <a:pt x="647240" y="982303"/>
                  <a:pt x="193623" y="848215"/>
                </a:cubicBezTo>
                <a:cubicBezTo>
                  <a:pt x="136921" y="831454"/>
                  <a:pt x="78079" y="810592"/>
                  <a:pt x="17716" y="786114"/>
                </a:cubicBezTo>
                <a:lnTo>
                  <a:pt x="0" y="778091"/>
                </a:lnTo>
                <a:lnTo>
                  <a:pt x="929579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F6FC2A-6B7A-4F95-A890-C98DACB39F94}"/>
              </a:ext>
            </a:extLst>
          </p:cNvPr>
          <p:cNvSpPr txBox="1"/>
          <p:nvPr userDrawn="1"/>
        </p:nvSpPr>
        <p:spPr>
          <a:xfrm>
            <a:off x="4322042" y="-235935"/>
            <a:ext cx="8119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n w="12700">
                  <a:solidFill>
                    <a:schemeClr val="bg1"/>
                  </a:solidFill>
                </a:ln>
                <a:noFill/>
                <a:latin typeface="+mj-lt"/>
              </a:rPr>
              <a:t>PROJECT PLAN</a:t>
            </a:r>
            <a:endParaRPr lang="zh-CN" altLang="en-US" sz="8000">
              <a:ln w="12700">
                <a:solidFill>
                  <a:schemeClr val="bg1"/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7343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束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CDC5CC0-FB18-4176-B1F3-819FEEF366D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5A64F173-69B5-40EC-A2A3-851624E488CF}"/>
              </a:ext>
            </a:extLst>
          </p:cNvPr>
          <p:cNvSpPr/>
          <p:nvPr userDrawn="1"/>
        </p:nvSpPr>
        <p:spPr>
          <a:xfrm>
            <a:off x="6313051" y="833549"/>
            <a:ext cx="4930280" cy="4930280"/>
          </a:xfrm>
          <a:prstGeom prst="donut">
            <a:avLst>
              <a:gd name="adj" fmla="val 17772"/>
            </a:avLst>
          </a:prstGeom>
          <a:gradFill flip="none" rotWithShape="1">
            <a:gsLst>
              <a:gs pos="28000">
                <a:schemeClr val="accent1">
                  <a:alpha val="16000"/>
                </a:schemeClr>
              </a:gs>
              <a:gs pos="100000">
                <a:schemeClr val="accent3">
                  <a:alpha val="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81AB42-F8E4-4350-9684-8E47849AD3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87"/>
          <a:stretch>
            <a:fillRect/>
          </a:stretch>
        </p:blipFill>
        <p:spPr>
          <a:xfrm flipV="1">
            <a:off x="4215344" y="1234968"/>
            <a:ext cx="7976656" cy="5483547"/>
          </a:xfrm>
          <a:custGeom>
            <a:avLst/>
            <a:gdLst>
              <a:gd name="connsiteX0" fmla="*/ 0 w 7976656"/>
              <a:gd name="connsiteY0" fmla="*/ 5483547 h 5483547"/>
              <a:gd name="connsiteX1" fmla="*/ 7976656 w 7976656"/>
              <a:gd name="connsiteY1" fmla="*/ 5483547 h 5483547"/>
              <a:gd name="connsiteX2" fmla="*/ 7976656 w 7976656"/>
              <a:gd name="connsiteY2" fmla="*/ 0 h 5483547"/>
              <a:gd name="connsiteX3" fmla="*/ 0 w 7976656"/>
              <a:gd name="connsiteY3" fmla="*/ 0 h 548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6656" h="5483547">
                <a:moveTo>
                  <a:pt x="0" y="5483547"/>
                </a:moveTo>
                <a:lnTo>
                  <a:pt x="7976656" y="5483547"/>
                </a:lnTo>
                <a:lnTo>
                  <a:pt x="7976656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FBBA09E-3674-4509-9B48-C08C24B31445}"/>
              </a:ext>
            </a:extLst>
          </p:cNvPr>
          <p:cNvSpPr/>
          <p:nvPr userDrawn="1"/>
        </p:nvSpPr>
        <p:spPr>
          <a:xfrm rot="21016146">
            <a:off x="4282083" y="6142842"/>
            <a:ext cx="3578542" cy="1024956"/>
          </a:xfrm>
          <a:custGeom>
            <a:avLst/>
            <a:gdLst>
              <a:gd name="connsiteX0" fmla="*/ 2312954 w 3578542"/>
              <a:gd name="connsiteY0" fmla="*/ 50091 h 1024956"/>
              <a:gd name="connsiteX1" fmla="*/ 3511190 w 3578542"/>
              <a:gd name="connsiteY1" fmla="*/ 769030 h 1024956"/>
              <a:gd name="connsiteX2" fmla="*/ 3570299 w 3578542"/>
              <a:gd name="connsiteY2" fmla="*/ 976414 h 1024956"/>
              <a:gd name="connsiteX3" fmla="*/ 3578542 w 3578542"/>
              <a:gd name="connsiteY3" fmla="*/ 1024956 h 1024956"/>
              <a:gd name="connsiteX4" fmla="*/ 0 w 3578542"/>
              <a:gd name="connsiteY4" fmla="*/ 411278 h 1024956"/>
              <a:gd name="connsiteX5" fmla="*/ 90422 w 3578542"/>
              <a:gd name="connsiteY5" fmla="*/ 365127 h 1024956"/>
              <a:gd name="connsiteX6" fmla="*/ 652546 w 3578542"/>
              <a:gd name="connsiteY6" fmla="*/ 152794 h 1024956"/>
              <a:gd name="connsiteX7" fmla="*/ 2312954 w 3578542"/>
              <a:gd name="connsiteY7" fmla="*/ 50091 h 102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78542" h="1024956">
                <a:moveTo>
                  <a:pt x="2312954" y="50091"/>
                </a:moveTo>
                <a:cubicBezTo>
                  <a:pt x="2789395" y="152797"/>
                  <a:pt x="3320042" y="286884"/>
                  <a:pt x="3511190" y="769030"/>
                </a:cubicBezTo>
                <a:cubicBezTo>
                  <a:pt x="3535083" y="829299"/>
                  <a:pt x="3554652" y="899151"/>
                  <a:pt x="3570299" y="976414"/>
                </a:cubicBezTo>
                <a:lnTo>
                  <a:pt x="3578542" y="1024956"/>
                </a:lnTo>
                <a:lnTo>
                  <a:pt x="0" y="411278"/>
                </a:lnTo>
                <a:lnTo>
                  <a:pt x="90422" y="365127"/>
                </a:lnTo>
                <a:cubicBezTo>
                  <a:pt x="273284" y="278101"/>
                  <a:pt x="465322" y="205217"/>
                  <a:pt x="652546" y="152794"/>
                </a:cubicBezTo>
                <a:cubicBezTo>
                  <a:pt x="1151810" y="13000"/>
                  <a:pt x="1836513" y="-52614"/>
                  <a:pt x="2312954" y="5009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7451FA3-85B2-4B71-AAFC-99BA1705CD72}"/>
              </a:ext>
            </a:extLst>
          </p:cNvPr>
          <p:cNvSpPr/>
          <p:nvPr userDrawn="1"/>
        </p:nvSpPr>
        <p:spPr>
          <a:xfrm flipV="1">
            <a:off x="5664172" y="5675702"/>
            <a:ext cx="6527828" cy="1182298"/>
          </a:xfrm>
          <a:custGeom>
            <a:avLst/>
            <a:gdLst>
              <a:gd name="connsiteX0" fmla="*/ 6527828 w 6527828"/>
              <a:gd name="connsiteY0" fmla="*/ 1182298 h 1182298"/>
              <a:gd name="connsiteX1" fmla="*/ 6527828 w 6527828"/>
              <a:gd name="connsiteY1" fmla="*/ 0 h 1182298"/>
              <a:gd name="connsiteX2" fmla="*/ 0 w 6527828"/>
              <a:gd name="connsiteY2" fmla="*/ 0 h 1182298"/>
              <a:gd name="connsiteX3" fmla="*/ 183159 w 6527828"/>
              <a:gd name="connsiteY3" fmla="*/ 86840 h 1182298"/>
              <a:gd name="connsiteX4" fmla="*/ 1433017 w 6527828"/>
              <a:gd name="connsiteY4" fmla="*/ 504281 h 1182298"/>
              <a:gd name="connsiteX5" fmla="*/ 4650768 w 6527828"/>
              <a:gd name="connsiteY5" fmla="*/ 661467 h 1182298"/>
              <a:gd name="connsiteX6" fmla="*/ 6375200 w 6527828"/>
              <a:gd name="connsiteY6" fmla="*/ 1136962 h 118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7828" h="1182298">
                <a:moveTo>
                  <a:pt x="6527828" y="1182298"/>
                </a:moveTo>
                <a:lnTo>
                  <a:pt x="6527828" y="0"/>
                </a:lnTo>
                <a:lnTo>
                  <a:pt x="0" y="0"/>
                </a:lnTo>
                <a:lnTo>
                  <a:pt x="183159" y="86840"/>
                </a:lnTo>
                <a:cubicBezTo>
                  <a:pt x="564231" y="258990"/>
                  <a:pt x="1016107" y="413757"/>
                  <a:pt x="1433017" y="504281"/>
                </a:cubicBezTo>
                <a:cubicBezTo>
                  <a:pt x="2322426" y="697400"/>
                  <a:pt x="3559547" y="527935"/>
                  <a:pt x="4650768" y="661467"/>
                </a:cubicBezTo>
                <a:cubicBezTo>
                  <a:pt x="5196379" y="728233"/>
                  <a:pt x="5795730" y="958179"/>
                  <a:pt x="6375200" y="11369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7372F22-80D9-41D5-9838-CBEDE9F401C1}"/>
              </a:ext>
            </a:extLst>
          </p:cNvPr>
          <p:cNvSpPr/>
          <p:nvPr userDrawn="1"/>
        </p:nvSpPr>
        <p:spPr>
          <a:xfrm rot="5476130">
            <a:off x="10105696" y="-930510"/>
            <a:ext cx="1202080" cy="2997603"/>
          </a:xfrm>
          <a:custGeom>
            <a:avLst/>
            <a:gdLst>
              <a:gd name="connsiteX0" fmla="*/ 65807 w 1202080"/>
              <a:gd name="connsiteY0" fmla="*/ 2997603 h 2997603"/>
              <a:gd name="connsiteX1" fmla="*/ 0 w 1202080"/>
              <a:gd name="connsiteY1" fmla="*/ 26488 h 2997603"/>
              <a:gd name="connsiteX2" fmla="*/ 1195857 w 1202080"/>
              <a:gd name="connsiteY2" fmla="*/ 0 h 2997603"/>
              <a:gd name="connsiteX3" fmla="*/ 1201489 w 1202080"/>
              <a:gd name="connsiteY3" fmla="*/ 110446 h 2997603"/>
              <a:gd name="connsiteX4" fmla="*/ 1041012 w 1202080"/>
              <a:gd name="connsiteY4" fmla="*/ 1541875 h 2997603"/>
              <a:gd name="connsiteX5" fmla="*/ 150891 w 1202080"/>
              <a:gd name="connsiteY5" fmla="*/ 2945521 h 2997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2080" h="2997603">
                <a:moveTo>
                  <a:pt x="65807" y="2997603"/>
                </a:moveTo>
                <a:lnTo>
                  <a:pt x="0" y="26488"/>
                </a:lnTo>
                <a:lnTo>
                  <a:pt x="1195857" y="0"/>
                </a:lnTo>
                <a:lnTo>
                  <a:pt x="1201489" y="110446"/>
                </a:lnTo>
                <a:cubicBezTo>
                  <a:pt x="1209290" y="601519"/>
                  <a:pt x="1139082" y="1169210"/>
                  <a:pt x="1041012" y="1541875"/>
                </a:cubicBezTo>
                <a:cubicBezTo>
                  <a:pt x="884100" y="2138139"/>
                  <a:pt x="510362" y="2688756"/>
                  <a:pt x="150891" y="29455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5D63EDF-32CA-46B8-81D0-F1BF30DCD064}"/>
              </a:ext>
            </a:extLst>
          </p:cNvPr>
          <p:cNvSpPr/>
          <p:nvPr userDrawn="1"/>
        </p:nvSpPr>
        <p:spPr>
          <a:xfrm rot="6534534">
            <a:off x="10558914" y="-1002688"/>
            <a:ext cx="1197557" cy="2562642"/>
          </a:xfrm>
          <a:custGeom>
            <a:avLst/>
            <a:gdLst>
              <a:gd name="connsiteX0" fmla="*/ 743168 w 1197557"/>
              <a:gd name="connsiteY0" fmla="*/ 2562642 h 2562642"/>
              <a:gd name="connsiteX1" fmla="*/ 0 w 1197557"/>
              <a:gd name="connsiteY1" fmla="*/ 393126 h 2562642"/>
              <a:gd name="connsiteX2" fmla="*/ 1147644 w 1197557"/>
              <a:gd name="connsiteY2" fmla="*/ 0 h 2562642"/>
              <a:gd name="connsiteX3" fmla="*/ 1150017 w 1197557"/>
              <a:gd name="connsiteY3" fmla="*/ 9867 h 2562642"/>
              <a:gd name="connsiteX4" fmla="*/ 1046252 w 1197557"/>
              <a:gd name="connsiteY4" fmla="*/ 1857224 h 2562642"/>
              <a:gd name="connsiteX5" fmla="*/ 805945 w 1197557"/>
              <a:gd name="connsiteY5" fmla="*/ 2456976 h 256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7557" h="2562642">
                <a:moveTo>
                  <a:pt x="743168" y="2562642"/>
                </a:moveTo>
                <a:lnTo>
                  <a:pt x="0" y="393126"/>
                </a:lnTo>
                <a:lnTo>
                  <a:pt x="1147644" y="0"/>
                </a:lnTo>
                <a:lnTo>
                  <a:pt x="1150017" y="9867"/>
                </a:lnTo>
                <a:cubicBezTo>
                  <a:pt x="1252905" y="517929"/>
                  <a:pt x="1175227" y="1367117"/>
                  <a:pt x="1046252" y="1857224"/>
                </a:cubicBezTo>
                <a:cubicBezTo>
                  <a:pt x="990976" y="2067271"/>
                  <a:pt x="907058" y="2271286"/>
                  <a:pt x="805945" y="2456976"/>
                </a:cubicBezTo>
                <a:close/>
              </a:path>
            </a:pathLst>
          </a:custGeom>
          <a:gradFill flip="none" rotWithShape="1">
            <a:gsLst>
              <a:gs pos="23000">
                <a:schemeClr val="accent1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60ECAEE-2077-439A-8A58-11670719420E}"/>
              </a:ext>
            </a:extLst>
          </p:cNvPr>
          <p:cNvSpPr/>
          <p:nvPr userDrawn="1"/>
        </p:nvSpPr>
        <p:spPr>
          <a:xfrm rot="20455486">
            <a:off x="-4495" y="-52801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A310876-308C-4702-8EB9-E13EB370D799}"/>
              </a:ext>
            </a:extLst>
          </p:cNvPr>
          <p:cNvSpPr txBox="1"/>
          <p:nvPr userDrawn="1"/>
        </p:nvSpPr>
        <p:spPr>
          <a:xfrm>
            <a:off x="593759" y="6239822"/>
            <a:ext cx="3549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Pellentesque </a:t>
            </a:r>
            <a:r>
              <a:rPr lang="en-US" altLang="zh-CN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habitant morbi tristique senectus et netus et malesuada fames ac turpis egestas. Proin pharetra nonummy pede. Mauris et </a:t>
            </a:r>
            <a:r>
              <a:rPr lang="en-US" altLang="zh-CN" sz="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orci.</a:t>
            </a:r>
          </a:p>
        </p:txBody>
      </p:sp>
      <p:sp useBgFill="1">
        <p:nvSpPr>
          <p:cNvPr id="17" name="任意多边形: 形状 16">
            <a:extLst>
              <a:ext uri="{FF2B5EF4-FFF2-40B4-BE49-F238E27FC236}">
                <a16:creationId xmlns:a16="http://schemas.microsoft.com/office/drawing/2014/main" id="{AE3B2645-F523-40AD-A3E3-D3D9E7499850}"/>
              </a:ext>
            </a:extLst>
          </p:cNvPr>
          <p:cNvSpPr/>
          <p:nvPr userDrawn="1"/>
        </p:nvSpPr>
        <p:spPr>
          <a:xfrm>
            <a:off x="0" y="2125315"/>
            <a:ext cx="6364335" cy="3582991"/>
          </a:xfrm>
          <a:custGeom>
            <a:avLst/>
            <a:gdLst>
              <a:gd name="connsiteX0" fmla="*/ 0 w 6364335"/>
              <a:gd name="connsiteY0" fmla="*/ 0 h 3582991"/>
              <a:gd name="connsiteX1" fmla="*/ 6176618 w 6364335"/>
              <a:gd name="connsiteY1" fmla="*/ 0 h 3582991"/>
              <a:gd name="connsiteX2" fmla="*/ 6364335 w 6364335"/>
              <a:gd name="connsiteY2" fmla="*/ 147118 h 3582991"/>
              <a:gd name="connsiteX3" fmla="*/ 6364335 w 6364335"/>
              <a:gd name="connsiteY3" fmla="*/ 3435873 h 3582991"/>
              <a:gd name="connsiteX4" fmla="*/ 6176618 w 6364335"/>
              <a:gd name="connsiteY4" fmla="*/ 3582991 h 3582991"/>
              <a:gd name="connsiteX5" fmla="*/ 0 w 6364335"/>
              <a:gd name="connsiteY5" fmla="*/ 3582991 h 358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64335" h="3582991">
                <a:moveTo>
                  <a:pt x="0" y="0"/>
                </a:moveTo>
                <a:lnTo>
                  <a:pt x="6176618" y="0"/>
                </a:lnTo>
                <a:cubicBezTo>
                  <a:pt x="6280292" y="0"/>
                  <a:pt x="6364335" y="65867"/>
                  <a:pt x="6364335" y="147118"/>
                </a:cubicBezTo>
                <a:lnTo>
                  <a:pt x="6364335" y="3435873"/>
                </a:lnTo>
                <a:cubicBezTo>
                  <a:pt x="6364335" y="3517124"/>
                  <a:pt x="6280292" y="3582991"/>
                  <a:pt x="6176618" y="3582991"/>
                </a:cubicBezTo>
                <a:lnTo>
                  <a:pt x="0" y="3582991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501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3658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594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B34B0F-9EF9-4AFB-A1B5-95654228B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8AD203-0A69-48DE-BDBD-6660CA17D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0A4E0A-D9EB-4B00-A40C-6997CD075A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8B03A-4933-4C41-9A62-67B420EC5D2A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F54BCA-FBE3-4A7A-8349-523E541443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908F44-8E61-4919-AA68-E450C5AE0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4DCE6-9EA9-499C-88C9-8C040465F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19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microsoft.com/office/2007/relationships/hdphoto" Target="../media/hdphoto20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microsoft.com/office/2007/relationships/hdphoto" Target="../media/hdphoto12.wdp"/><Relationship Id="rId5" Type="http://schemas.openxmlformats.org/officeDocument/2006/relationships/image" Target="../media/image22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microsoft.com/office/2007/relationships/hdphoto" Target="../media/hdphoto15.wdp"/><Relationship Id="rId7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.xml"/><Relationship Id="rId5" Type="http://schemas.microsoft.com/office/2007/relationships/hdphoto" Target="../media/hdphoto16.wdp"/><Relationship Id="rId4" Type="http://schemas.openxmlformats.org/officeDocument/2006/relationships/image" Target="../media/image26.png"/><Relationship Id="rId9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9DA67A53-164D-4DE9-A604-0F6C992CDBDE}"/>
              </a:ext>
            </a:extLst>
          </p:cNvPr>
          <p:cNvSpPr txBox="1"/>
          <p:nvPr/>
        </p:nvSpPr>
        <p:spPr>
          <a:xfrm>
            <a:off x="566774" y="1322151"/>
            <a:ext cx="25336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n w="1270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20XX</a:t>
            </a:r>
            <a:endParaRPr lang="zh-CN" altLang="en-US" sz="6600">
              <a:ln w="1270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60E6F6-A755-4F8B-9236-E732A3F40231}"/>
              </a:ext>
            </a:extLst>
          </p:cNvPr>
          <p:cNvSpPr txBox="1"/>
          <p:nvPr/>
        </p:nvSpPr>
        <p:spPr>
          <a:xfrm>
            <a:off x="529067" y="3033159"/>
            <a:ext cx="4492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商业项目计划书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9F9F60-4573-4C89-A5A2-74E7E78BFE2B}"/>
              </a:ext>
            </a:extLst>
          </p:cNvPr>
          <p:cNvSpPr txBox="1"/>
          <p:nvPr/>
        </p:nvSpPr>
        <p:spPr>
          <a:xfrm>
            <a:off x="566774" y="2782755"/>
            <a:ext cx="351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COMMERCIAL PROJECT PLAN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31A769-6FBC-4EAF-BBEE-531483351E79}"/>
              </a:ext>
            </a:extLst>
          </p:cNvPr>
          <p:cNvSpPr txBox="1"/>
          <p:nvPr/>
        </p:nvSpPr>
        <p:spPr>
          <a:xfrm>
            <a:off x="566774" y="4051839"/>
            <a:ext cx="18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汇报人：小书生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F27A10F-1138-4928-B85E-2ABB300FCE00}"/>
              </a:ext>
            </a:extLst>
          </p:cNvPr>
          <p:cNvSpPr txBox="1"/>
          <p:nvPr/>
        </p:nvSpPr>
        <p:spPr>
          <a:xfrm>
            <a:off x="576269" y="4391160"/>
            <a:ext cx="2485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时间：</a:t>
            </a:r>
            <a:r>
              <a:rPr lang="en-US" altLang="zh-CN">
                <a:latin typeface="+mn-ea"/>
              </a:rPr>
              <a:t>20XX</a:t>
            </a:r>
            <a:r>
              <a:rPr lang="zh-CN" altLang="en-US">
                <a:latin typeface="+mn-ea"/>
              </a:rPr>
              <a:t>年</a:t>
            </a:r>
            <a:r>
              <a:rPr lang="en-US" altLang="zh-CN">
                <a:latin typeface="+mn-ea"/>
              </a:rPr>
              <a:t>X</a:t>
            </a:r>
            <a:r>
              <a:rPr lang="zh-CN" altLang="en-US">
                <a:latin typeface="+mn-ea"/>
              </a:rPr>
              <a:t>月</a:t>
            </a:r>
            <a:r>
              <a:rPr lang="en-US" altLang="zh-CN">
                <a:latin typeface="+mn-ea"/>
              </a:rPr>
              <a:t>X</a:t>
            </a:r>
            <a:r>
              <a:rPr lang="zh-CN" altLang="en-US"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824460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35E72F-C4AE-4C82-93C6-3CE5DBD5E645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市场环境分析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FE0A4C-4EDE-4E40-B1D3-3373E898BFE5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TOW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40F0323-62B8-4C9A-AB5D-CF4127802CB2}"/>
              </a:ext>
            </a:extLst>
          </p:cNvPr>
          <p:cNvGrpSpPr/>
          <p:nvPr/>
        </p:nvGrpSpPr>
        <p:grpSpPr>
          <a:xfrm>
            <a:off x="658811" y="1676454"/>
            <a:ext cx="10874377" cy="4452884"/>
            <a:chOff x="658811" y="1676454"/>
            <a:chExt cx="10874377" cy="4452884"/>
          </a:xfrm>
          <a:effectLst>
            <a:outerShdw blurRad="444500" dist="127000" dir="5400000" algn="ctr" rotWithShape="0">
              <a:schemeClr val="accent1">
                <a:lumMod val="50000"/>
                <a:alpha val="20000"/>
              </a:schemeClr>
            </a:outerShdw>
          </a:effectLst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0C2FA43-92E6-4F87-9655-0781881AC4D2}"/>
                </a:ext>
              </a:extLst>
            </p:cNvPr>
            <p:cNvSpPr/>
            <p:nvPr/>
          </p:nvSpPr>
          <p:spPr>
            <a:xfrm>
              <a:off x="658813" y="1676454"/>
              <a:ext cx="10874375" cy="4452884"/>
            </a:xfrm>
            <a:prstGeom prst="roundRect">
              <a:avLst>
                <a:gd name="adj" fmla="val 334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0F4476A-4B92-42AA-9A7D-1A92F2CD742E}"/>
                </a:ext>
              </a:extLst>
            </p:cNvPr>
            <p:cNvSpPr/>
            <p:nvPr/>
          </p:nvSpPr>
          <p:spPr>
            <a:xfrm>
              <a:off x="658813" y="1676454"/>
              <a:ext cx="10874375" cy="739742"/>
            </a:xfrm>
            <a:custGeom>
              <a:avLst/>
              <a:gdLst>
                <a:gd name="connsiteX0" fmla="*/ 148726 w 10874375"/>
                <a:gd name="connsiteY0" fmla="*/ 0 h 739742"/>
                <a:gd name="connsiteX1" fmla="*/ 10725649 w 10874375"/>
                <a:gd name="connsiteY1" fmla="*/ 0 h 739742"/>
                <a:gd name="connsiteX2" fmla="*/ 10874375 w 10874375"/>
                <a:gd name="connsiteY2" fmla="*/ 148726 h 739742"/>
                <a:gd name="connsiteX3" fmla="*/ 10874375 w 10874375"/>
                <a:gd name="connsiteY3" fmla="*/ 739742 h 739742"/>
                <a:gd name="connsiteX4" fmla="*/ 0 w 10874375"/>
                <a:gd name="connsiteY4" fmla="*/ 739742 h 739742"/>
                <a:gd name="connsiteX5" fmla="*/ 0 w 10874375"/>
                <a:gd name="connsiteY5" fmla="*/ 148726 h 739742"/>
                <a:gd name="connsiteX6" fmla="*/ 148726 w 10874375"/>
                <a:gd name="connsiteY6" fmla="*/ 0 h 739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4375" h="739742">
                  <a:moveTo>
                    <a:pt x="148726" y="0"/>
                  </a:moveTo>
                  <a:lnTo>
                    <a:pt x="10725649" y="0"/>
                  </a:lnTo>
                  <a:cubicBezTo>
                    <a:pt x="10807788" y="0"/>
                    <a:pt x="10874375" y="66587"/>
                    <a:pt x="10874375" y="148726"/>
                  </a:cubicBezTo>
                  <a:lnTo>
                    <a:pt x="10874375" y="739742"/>
                  </a:lnTo>
                  <a:lnTo>
                    <a:pt x="0" y="739742"/>
                  </a:lnTo>
                  <a:lnTo>
                    <a:pt x="0" y="148726"/>
                  </a:lnTo>
                  <a:cubicBezTo>
                    <a:pt x="0" y="66587"/>
                    <a:pt x="66587" y="0"/>
                    <a:pt x="14872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AA05"/>
                </a:gs>
                <a:gs pos="72000">
                  <a:srgbClr val="F7710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5898023-CF50-44FC-9660-6D0E167D9A91}"/>
                </a:ext>
              </a:extLst>
            </p:cNvPr>
            <p:cNvSpPr/>
            <p:nvPr/>
          </p:nvSpPr>
          <p:spPr>
            <a:xfrm>
              <a:off x="658811" y="3154983"/>
              <a:ext cx="10874375" cy="7397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96312A4-5B06-44C0-BE07-5321066E56DB}"/>
                </a:ext>
              </a:extLst>
            </p:cNvPr>
            <p:cNvSpPr/>
            <p:nvPr/>
          </p:nvSpPr>
          <p:spPr>
            <a:xfrm>
              <a:off x="658813" y="4633512"/>
              <a:ext cx="10874375" cy="7397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166025F-9203-4C57-9155-6AC6DADE22D5}"/>
              </a:ext>
            </a:extLst>
          </p:cNvPr>
          <p:cNvSpPr txBox="1"/>
          <p:nvPr/>
        </p:nvSpPr>
        <p:spPr>
          <a:xfrm>
            <a:off x="3103860" y="193685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FFFF">
                    <a:alpha val="85000"/>
                  </a:srgb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46845A1-D982-481F-9CC3-017937F10054}"/>
              </a:ext>
            </a:extLst>
          </p:cNvPr>
          <p:cNvSpPr txBox="1"/>
          <p:nvPr/>
        </p:nvSpPr>
        <p:spPr>
          <a:xfrm>
            <a:off x="928404" y="3340188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C8449D-3D9F-4B28-B09E-7B338B97AFED}"/>
              </a:ext>
            </a:extLst>
          </p:cNvPr>
          <p:cNvSpPr txBox="1"/>
          <p:nvPr/>
        </p:nvSpPr>
        <p:spPr>
          <a:xfrm>
            <a:off x="928404" y="407299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1C65B4-E8F3-4912-845A-234548CE1093}"/>
              </a:ext>
            </a:extLst>
          </p:cNvPr>
          <p:cNvSpPr txBox="1"/>
          <p:nvPr/>
        </p:nvSpPr>
        <p:spPr>
          <a:xfrm>
            <a:off x="928404" y="4818717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EBFA6E-4034-4241-B80A-1B0C652FDEF0}"/>
              </a:ext>
            </a:extLst>
          </p:cNvPr>
          <p:cNvSpPr txBox="1"/>
          <p:nvPr/>
        </p:nvSpPr>
        <p:spPr>
          <a:xfrm>
            <a:off x="928404" y="556662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EE61B8C-C5F1-4341-88B2-149838E97DF3}"/>
              </a:ext>
            </a:extLst>
          </p:cNvPr>
          <p:cNvSpPr txBox="1"/>
          <p:nvPr/>
        </p:nvSpPr>
        <p:spPr>
          <a:xfrm>
            <a:off x="7451267" y="193685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FFFF">
                    <a:alpha val="85000"/>
                  </a:srgb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1107427-DD01-4351-BEAA-2108957B0F47}"/>
              </a:ext>
            </a:extLst>
          </p:cNvPr>
          <p:cNvSpPr txBox="1"/>
          <p:nvPr/>
        </p:nvSpPr>
        <p:spPr>
          <a:xfrm>
            <a:off x="9630828" y="192985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FFFF">
                    <a:alpha val="85000"/>
                  </a:srgb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06CF6F7-5DD9-47B3-8F77-CC51C0A9B2F8}"/>
              </a:ext>
            </a:extLst>
          </p:cNvPr>
          <p:cNvSpPr txBox="1"/>
          <p:nvPr/>
        </p:nvSpPr>
        <p:spPr>
          <a:xfrm>
            <a:off x="928404" y="2594470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937EDD1-F8EC-4194-8FB2-573F772F7F15}"/>
              </a:ext>
            </a:extLst>
          </p:cNvPr>
          <p:cNvSpPr txBox="1"/>
          <p:nvPr/>
        </p:nvSpPr>
        <p:spPr>
          <a:xfrm>
            <a:off x="3103860" y="2594470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AA085B0-1B74-4474-BBBC-331B15094938}"/>
              </a:ext>
            </a:extLst>
          </p:cNvPr>
          <p:cNvSpPr txBox="1"/>
          <p:nvPr/>
        </p:nvSpPr>
        <p:spPr>
          <a:xfrm>
            <a:off x="3103860" y="3340188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BC831B8-66FE-4823-A64C-1050E9558CBA}"/>
              </a:ext>
            </a:extLst>
          </p:cNvPr>
          <p:cNvSpPr txBox="1"/>
          <p:nvPr/>
        </p:nvSpPr>
        <p:spPr>
          <a:xfrm>
            <a:off x="3103860" y="407299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8193D78-ADB2-4A31-99CB-8CE7D6D2DD55}"/>
              </a:ext>
            </a:extLst>
          </p:cNvPr>
          <p:cNvSpPr txBox="1"/>
          <p:nvPr/>
        </p:nvSpPr>
        <p:spPr>
          <a:xfrm>
            <a:off x="3103860" y="4818717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9745C3F-F3DD-40AB-870E-310EEF36A856}"/>
              </a:ext>
            </a:extLst>
          </p:cNvPr>
          <p:cNvSpPr txBox="1"/>
          <p:nvPr/>
        </p:nvSpPr>
        <p:spPr>
          <a:xfrm>
            <a:off x="3103860" y="556662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EABDB27-D528-4DFC-AC21-AC46AABF1EAF}"/>
              </a:ext>
            </a:extLst>
          </p:cNvPr>
          <p:cNvSpPr txBox="1"/>
          <p:nvPr/>
        </p:nvSpPr>
        <p:spPr>
          <a:xfrm>
            <a:off x="7451267" y="2594470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A4F0B29-100A-49C0-A087-F89A1F6F8C35}"/>
              </a:ext>
            </a:extLst>
          </p:cNvPr>
          <p:cNvSpPr txBox="1"/>
          <p:nvPr/>
        </p:nvSpPr>
        <p:spPr>
          <a:xfrm>
            <a:off x="7451267" y="3340188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F1C108A-C824-49C7-8876-11E75DBD987B}"/>
              </a:ext>
            </a:extLst>
          </p:cNvPr>
          <p:cNvSpPr txBox="1"/>
          <p:nvPr/>
        </p:nvSpPr>
        <p:spPr>
          <a:xfrm>
            <a:off x="7451267" y="407299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A62506-B953-4F75-B225-ABA50A16AB92}"/>
              </a:ext>
            </a:extLst>
          </p:cNvPr>
          <p:cNvSpPr txBox="1"/>
          <p:nvPr/>
        </p:nvSpPr>
        <p:spPr>
          <a:xfrm>
            <a:off x="7451267" y="4818717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898AB64-D66F-47C7-A35D-499C078EE327}"/>
              </a:ext>
            </a:extLst>
          </p:cNvPr>
          <p:cNvSpPr txBox="1"/>
          <p:nvPr/>
        </p:nvSpPr>
        <p:spPr>
          <a:xfrm>
            <a:off x="7451267" y="556662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9D801DA-009B-4073-854E-55E1F776813D}"/>
              </a:ext>
            </a:extLst>
          </p:cNvPr>
          <p:cNvSpPr txBox="1"/>
          <p:nvPr/>
        </p:nvSpPr>
        <p:spPr>
          <a:xfrm>
            <a:off x="9630828" y="2594470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B833C7-DCCF-44A9-954C-94C7A2414D8E}"/>
              </a:ext>
            </a:extLst>
          </p:cNvPr>
          <p:cNvSpPr txBox="1"/>
          <p:nvPr/>
        </p:nvSpPr>
        <p:spPr>
          <a:xfrm>
            <a:off x="9630828" y="3340188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992B3DB-2D43-42C4-A0CC-5549D6B5B17B}"/>
              </a:ext>
            </a:extLst>
          </p:cNvPr>
          <p:cNvSpPr txBox="1"/>
          <p:nvPr/>
        </p:nvSpPr>
        <p:spPr>
          <a:xfrm>
            <a:off x="9630828" y="407299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A3F42E5-71B6-47CF-AE81-DFFC7C9F6ADC}"/>
              </a:ext>
            </a:extLst>
          </p:cNvPr>
          <p:cNvSpPr txBox="1"/>
          <p:nvPr/>
        </p:nvSpPr>
        <p:spPr>
          <a:xfrm>
            <a:off x="9630828" y="4818717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00A0C43-FA7A-44ED-AA41-25B42CBE2A12}"/>
              </a:ext>
            </a:extLst>
          </p:cNvPr>
          <p:cNvSpPr txBox="1"/>
          <p:nvPr/>
        </p:nvSpPr>
        <p:spPr>
          <a:xfrm>
            <a:off x="9630828" y="556662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输入文字内容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084B4AC-BFF4-4089-8444-BC9B0EE4EB41}"/>
              </a:ext>
            </a:extLst>
          </p:cNvPr>
          <p:cNvGrpSpPr/>
          <p:nvPr/>
        </p:nvGrpSpPr>
        <p:grpSpPr>
          <a:xfrm>
            <a:off x="5006221" y="1556297"/>
            <a:ext cx="2175755" cy="4680992"/>
            <a:chOff x="5006221" y="1556297"/>
            <a:chExt cx="2175755" cy="4680992"/>
          </a:xfrm>
          <a:effectLst>
            <a:outerShdw blurRad="381000" dist="6350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68966BD7-6380-4B02-83D8-1A8348C78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06221" y="1556298"/>
              <a:ext cx="2175755" cy="4680991"/>
            </a:xfrm>
            <a:custGeom>
              <a:avLst/>
              <a:gdLst>
                <a:gd name="connsiteX0" fmla="*/ 128870 w 2175755"/>
                <a:gd name="connsiteY0" fmla="*/ 0 h 4680991"/>
                <a:gd name="connsiteX1" fmla="*/ 2046885 w 2175755"/>
                <a:gd name="connsiteY1" fmla="*/ 0 h 4680991"/>
                <a:gd name="connsiteX2" fmla="*/ 2175755 w 2175755"/>
                <a:gd name="connsiteY2" fmla="*/ 128870 h 4680991"/>
                <a:gd name="connsiteX3" fmla="*/ 2175755 w 2175755"/>
                <a:gd name="connsiteY3" fmla="*/ 4552121 h 4680991"/>
                <a:gd name="connsiteX4" fmla="*/ 2046885 w 2175755"/>
                <a:gd name="connsiteY4" fmla="*/ 4680991 h 4680991"/>
                <a:gd name="connsiteX5" fmla="*/ 128870 w 2175755"/>
                <a:gd name="connsiteY5" fmla="*/ 4680991 h 4680991"/>
                <a:gd name="connsiteX6" fmla="*/ 0 w 2175755"/>
                <a:gd name="connsiteY6" fmla="*/ 4552121 h 4680991"/>
                <a:gd name="connsiteX7" fmla="*/ 0 w 2175755"/>
                <a:gd name="connsiteY7" fmla="*/ 128870 h 4680991"/>
                <a:gd name="connsiteX8" fmla="*/ 128870 w 2175755"/>
                <a:gd name="connsiteY8" fmla="*/ 0 h 468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5755" h="4680991">
                  <a:moveTo>
                    <a:pt x="128870" y="0"/>
                  </a:moveTo>
                  <a:lnTo>
                    <a:pt x="2046885" y="0"/>
                  </a:lnTo>
                  <a:cubicBezTo>
                    <a:pt x="2118058" y="0"/>
                    <a:pt x="2175755" y="57697"/>
                    <a:pt x="2175755" y="128870"/>
                  </a:cubicBezTo>
                  <a:lnTo>
                    <a:pt x="2175755" y="4552121"/>
                  </a:lnTo>
                  <a:cubicBezTo>
                    <a:pt x="2175755" y="4623294"/>
                    <a:pt x="2118058" y="4680991"/>
                    <a:pt x="2046885" y="4680991"/>
                  </a:cubicBezTo>
                  <a:lnTo>
                    <a:pt x="128870" y="4680991"/>
                  </a:lnTo>
                  <a:cubicBezTo>
                    <a:pt x="57697" y="4680991"/>
                    <a:pt x="0" y="4623294"/>
                    <a:pt x="0" y="4552121"/>
                  </a:cubicBezTo>
                  <a:lnTo>
                    <a:pt x="0" y="128870"/>
                  </a:lnTo>
                  <a:cubicBezTo>
                    <a:pt x="0" y="57697"/>
                    <a:pt x="57697" y="0"/>
                    <a:pt x="128870" y="0"/>
                  </a:cubicBezTo>
                  <a:close/>
                </a:path>
              </a:pathLst>
            </a:custGeom>
          </p:spPr>
        </p:pic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3A993450-D4B3-4B40-8326-4DA279DC43ED}"/>
                </a:ext>
              </a:extLst>
            </p:cNvPr>
            <p:cNvSpPr/>
            <p:nvPr/>
          </p:nvSpPr>
          <p:spPr>
            <a:xfrm>
              <a:off x="5006221" y="1556297"/>
              <a:ext cx="2175755" cy="4680991"/>
            </a:xfrm>
            <a:prstGeom prst="roundRect">
              <a:avLst>
                <a:gd name="adj" fmla="val 5923"/>
              </a:avLst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E39F7A2-ACEE-4BC8-AB81-F22F60469176}"/>
              </a:ext>
            </a:extLst>
          </p:cNvPr>
          <p:cNvSpPr txBox="1"/>
          <p:nvPr/>
        </p:nvSpPr>
        <p:spPr>
          <a:xfrm>
            <a:off x="5279616" y="1922861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FFFF">
                    <a:alpha val="85000"/>
                  </a:srgbClr>
                </a:solidFill>
                <a:latin typeface="+mj-ea"/>
                <a:ea typeface="+mj-ea"/>
              </a:rPr>
              <a:t>输入文字内容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6D70BEE-92DF-4B77-BC10-EAD225A78D58}"/>
              </a:ext>
            </a:extLst>
          </p:cNvPr>
          <p:cNvSpPr txBox="1"/>
          <p:nvPr/>
        </p:nvSpPr>
        <p:spPr>
          <a:xfrm>
            <a:off x="5279616" y="2580472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9F39DBE-4F01-44D7-B9B1-CFF17CE28079}"/>
              </a:ext>
            </a:extLst>
          </p:cNvPr>
          <p:cNvSpPr txBox="1"/>
          <p:nvPr/>
        </p:nvSpPr>
        <p:spPr>
          <a:xfrm>
            <a:off x="5279616" y="3326190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816AF1C-0033-4EA3-951C-DE1FF1F0FBBA}"/>
              </a:ext>
            </a:extLst>
          </p:cNvPr>
          <p:cNvSpPr txBox="1"/>
          <p:nvPr/>
        </p:nvSpPr>
        <p:spPr>
          <a:xfrm>
            <a:off x="5279616" y="4059001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5A20AEF-9843-4F3E-8ECD-E0B1D65129A3}"/>
              </a:ext>
            </a:extLst>
          </p:cNvPr>
          <p:cNvSpPr txBox="1"/>
          <p:nvPr/>
        </p:nvSpPr>
        <p:spPr>
          <a:xfrm>
            <a:off x="5279616" y="4804719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输入文字内容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667B9DA-5C5B-4ABD-AC84-6DB6B85E5B50}"/>
              </a:ext>
            </a:extLst>
          </p:cNvPr>
          <p:cNvSpPr txBox="1"/>
          <p:nvPr/>
        </p:nvSpPr>
        <p:spPr>
          <a:xfrm>
            <a:off x="5279616" y="5552631"/>
            <a:ext cx="162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输入文字内容</a:t>
            </a:r>
          </a:p>
        </p:txBody>
      </p:sp>
    </p:spTree>
    <p:extLst>
      <p:ext uri="{BB962C8B-B14F-4D97-AF65-F5344CB8AC3E}">
        <p14:creationId xmlns:p14="http://schemas.microsoft.com/office/powerpoint/2010/main" val="688759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D7EEDC09-B259-45E3-B2C5-3A255E317BFD}"/>
              </a:ext>
            </a:extLst>
          </p:cNvPr>
          <p:cNvGrpSpPr/>
          <p:nvPr/>
        </p:nvGrpSpPr>
        <p:grpSpPr>
          <a:xfrm>
            <a:off x="1580475" y="1430145"/>
            <a:ext cx="8687226" cy="4088139"/>
            <a:chOff x="1644483" y="1100961"/>
            <a:chExt cx="8687226" cy="408813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C2A84C8-110F-4B0E-BBB5-1391F1FFA853}"/>
                </a:ext>
              </a:extLst>
            </p:cNvPr>
            <p:cNvSpPr/>
            <p:nvPr/>
          </p:nvSpPr>
          <p:spPr>
            <a:xfrm rot="393202">
              <a:off x="9436336" y="4211743"/>
              <a:ext cx="895373" cy="977357"/>
            </a:xfrm>
            <a:custGeom>
              <a:avLst/>
              <a:gdLst>
                <a:gd name="connsiteX0" fmla="*/ 722590 w 895373"/>
                <a:gd name="connsiteY0" fmla="*/ 1 h 977357"/>
                <a:gd name="connsiteX1" fmla="*/ 812691 w 895373"/>
                <a:gd name="connsiteY1" fmla="*/ 80088 h 977357"/>
                <a:gd name="connsiteX2" fmla="*/ 894776 w 895373"/>
                <a:gd name="connsiteY2" fmla="*/ 794629 h 977357"/>
                <a:gd name="connsiteX3" fmla="*/ 815380 w 895373"/>
                <a:gd name="connsiteY3" fmla="*/ 894634 h 977357"/>
                <a:gd name="connsiteX4" fmla="*/ 100840 w 895373"/>
                <a:gd name="connsiteY4" fmla="*/ 976720 h 977357"/>
                <a:gd name="connsiteX5" fmla="*/ 19821 w 895373"/>
                <a:gd name="connsiteY5" fmla="*/ 830878 h 977357"/>
                <a:gd name="connsiteX6" fmla="*/ 63493 w 895373"/>
                <a:gd name="connsiteY6" fmla="*/ 775869 h 977357"/>
                <a:gd name="connsiteX7" fmla="*/ 466551 w 895373"/>
                <a:gd name="connsiteY7" fmla="*/ 729566 h 977357"/>
                <a:gd name="connsiteX8" fmla="*/ 672845 w 895373"/>
                <a:gd name="connsiteY8" fmla="*/ 625790 h 977357"/>
                <a:gd name="connsiteX9" fmla="*/ 610880 w 895373"/>
                <a:gd name="connsiteY9" fmla="*/ 86393 h 977357"/>
                <a:gd name="connsiteX10" fmla="*/ 652275 w 895373"/>
                <a:gd name="connsiteY10" fmla="*/ 34252 h 977357"/>
                <a:gd name="connsiteX11" fmla="*/ 722590 w 895373"/>
                <a:gd name="connsiteY11" fmla="*/ 1 h 97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373" h="977357">
                  <a:moveTo>
                    <a:pt x="722590" y="1"/>
                  </a:moveTo>
                  <a:cubicBezTo>
                    <a:pt x="765262" y="118"/>
                    <a:pt x="806953" y="30145"/>
                    <a:pt x="812691" y="80088"/>
                  </a:cubicBezTo>
                  <a:lnTo>
                    <a:pt x="894776" y="794629"/>
                  </a:lnTo>
                  <a:cubicBezTo>
                    <a:pt x="900465" y="844144"/>
                    <a:pt x="864896" y="888946"/>
                    <a:pt x="815380" y="894634"/>
                  </a:cubicBezTo>
                  <a:lnTo>
                    <a:pt x="100840" y="976720"/>
                  </a:lnTo>
                  <a:cubicBezTo>
                    <a:pt x="20930" y="985900"/>
                    <a:pt x="-30193" y="893873"/>
                    <a:pt x="19821" y="830878"/>
                  </a:cubicBezTo>
                  <a:lnTo>
                    <a:pt x="63493" y="775869"/>
                  </a:lnTo>
                  <a:lnTo>
                    <a:pt x="466551" y="729566"/>
                  </a:lnTo>
                  <a:cubicBezTo>
                    <a:pt x="585437" y="715909"/>
                    <a:pt x="677857" y="669417"/>
                    <a:pt x="672845" y="625790"/>
                  </a:cubicBezTo>
                  <a:lnTo>
                    <a:pt x="610880" y="86393"/>
                  </a:lnTo>
                  <a:lnTo>
                    <a:pt x="652275" y="34252"/>
                  </a:lnTo>
                  <a:cubicBezTo>
                    <a:pt x="671030" y="10628"/>
                    <a:pt x="696986" y="-69"/>
                    <a:pt x="722590" y="1"/>
                  </a:cubicBezTo>
                  <a:close/>
                </a:path>
              </a:pathLst>
            </a:custGeom>
            <a:gradFill>
              <a:gsLst>
                <a:gs pos="0">
                  <a:srgbClr val="F86810"/>
                </a:gs>
                <a:gs pos="62000">
                  <a:srgbClr val="F39415"/>
                </a:gs>
                <a:gs pos="100000">
                  <a:srgbClr val="F86810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1E49D68-C4D2-4BE4-9B08-64E819120204}"/>
                </a:ext>
              </a:extLst>
            </p:cNvPr>
            <p:cNvGrpSpPr/>
            <p:nvPr/>
          </p:nvGrpSpPr>
          <p:grpSpPr>
            <a:xfrm>
              <a:off x="1644483" y="1100961"/>
              <a:ext cx="3833429" cy="3972384"/>
              <a:chOff x="1644483" y="1100961"/>
              <a:chExt cx="3833429" cy="3972384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6325A0A-EF1D-4A8B-8EF2-1A2464C6D23B}"/>
                  </a:ext>
                </a:extLst>
              </p:cNvPr>
              <p:cNvSpPr/>
              <p:nvPr/>
            </p:nvSpPr>
            <p:spPr>
              <a:xfrm rot="393202">
                <a:off x="1735269" y="1100961"/>
                <a:ext cx="3541769" cy="3737364"/>
              </a:xfrm>
              <a:custGeom>
                <a:avLst/>
                <a:gdLst>
                  <a:gd name="connsiteX0" fmla="*/ 2420354 w 3541769"/>
                  <a:gd name="connsiteY0" fmla="*/ 2896 h 3737364"/>
                  <a:gd name="connsiteX1" fmla="*/ 2975125 w 3541769"/>
                  <a:gd name="connsiteY1" fmla="*/ 153980 h 3737364"/>
                  <a:gd name="connsiteX2" fmla="*/ 3167102 w 3541769"/>
                  <a:gd name="connsiteY2" fmla="*/ 353100 h 3737364"/>
                  <a:gd name="connsiteX3" fmla="*/ 3177529 w 3541769"/>
                  <a:gd name="connsiteY3" fmla="*/ 367004 h 3737364"/>
                  <a:gd name="connsiteX4" fmla="*/ 3180953 w 3541769"/>
                  <a:gd name="connsiteY4" fmla="*/ 368120 h 3737364"/>
                  <a:gd name="connsiteX5" fmla="*/ 3231191 w 3541769"/>
                  <a:gd name="connsiteY5" fmla="*/ 435110 h 3737364"/>
                  <a:gd name="connsiteX6" fmla="*/ 3479955 w 3541769"/>
                  <a:gd name="connsiteY6" fmla="*/ 843996 h 3737364"/>
                  <a:gd name="connsiteX7" fmla="*/ 3541769 w 3541769"/>
                  <a:gd name="connsiteY7" fmla="*/ 968070 h 3737364"/>
                  <a:gd name="connsiteX8" fmla="*/ 2260375 w 3541769"/>
                  <a:gd name="connsiteY8" fmla="*/ 1612679 h 3737364"/>
                  <a:gd name="connsiteX9" fmla="*/ 2203712 w 3541769"/>
                  <a:gd name="connsiteY9" fmla="*/ 1675811 h 3737364"/>
                  <a:gd name="connsiteX10" fmla="*/ 2435953 w 3541769"/>
                  <a:gd name="connsiteY10" fmla="*/ 3697418 h 3737364"/>
                  <a:gd name="connsiteX11" fmla="*/ 2456420 w 3541769"/>
                  <a:gd name="connsiteY11" fmla="*/ 3726227 h 3737364"/>
                  <a:gd name="connsiteX12" fmla="*/ 2481779 w 3541769"/>
                  <a:gd name="connsiteY12" fmla="*/ 3736472 h 3737364"/>
                  <a:gd name="connsiteX13" fmla="*/ 2457371 w 3541769"/>
                  <a:gd name="connsiteY13" fmla="*/ 3737329 h 3737364"/>
                  <a:gd name="connsiteX14" fmla="*/ 1533041 w 3541769"/>
                  <a:gd name="connsiteY14" fmla="*/ 3621149 h 3737364"/>
                  <a:gd name="connsiteX15" fmla="*/ 1353400 w 3541769"/>
                  <a:gd name="connsiteY15" fmla="*/ 3569572 h 3737364"/>
                  <a:gd name="connsiteX16" fmla="*/ 1305578 w 3541769"/>
                  <a:gd name="connsiteY16" fmla="*/ 3553585 h 3737364"/>
                  <a:gd name="connsiteX17" fmla="*/ 1305575 w 3541769"/>
                  <a:gd name="connsiteY17" fmla="*/ 3553583 h 3737364"/>
                  <a:gd name="connsiteX18" fmla="*/ 1163777 w 3541769"/>
                  <a:gd name="connsiteY18" fmla="*/ 3506182 h 3737364"/>
                  <a:gd name="connsiteX19" fmla="*/ 190621 w 3541769"/>
                  <a:gd name="connsiteY19" fmla="*/ 2962395 h 3737364"/>
                  <a:gd name="connsiteX20" fmla="*/ 33506 w 3541769"/>
                  <a:gd name="connsiteY20" fmla="*/ 2096997 h 3737364"/>
                  <a:gd name="connsiteX21" fmla="*/ 33511 w 3541769"/>
                  <a:gd name="connsiteY21" fmla="*/ 2096976 h 3737364"/>
                  <a:gd name="connsiteX22" fmla="*/ 70222 w 3541769"/>
                  <a:gd name="connsiteY22" fmla="*/ 2179186 h 3737364"/>
                  <a:gd name="connsiteX23" fmla="*/ 394047 w 3541769"/>
                  <a:gd name="connsiteY23" fmla="*/ 2678773 h 3737364"/>
                  <a:gd name="connsiteX24" fmla="*/ 483771 w 3541769"/>
                  <a:gd name="connsiteY24" fmla="*/ 2788100 h 3737364"/>
                  <a:gd name="connsiteX25" fmla="*/ 394049 w 3541769"/>
                  <a:gd name="connsiteY25" fmla="*/ 2678774 h 3737364"/>
                  <a:gd name="connsiteX26" fmla="*/ 70223 w 3541769"/>
                  <a:gd name="connsiteY26" fmla="*/ 2179187 h 3737364"/>
                  <a:gd name="connsiteX27" fmla="*/ 33512 w 3541769"/>
                  <a:gd name="connsiteY27" fmla="*/ 2096977 h 3737364"/>
                  <a:gd name="connsiteX28" fmla="*/ 62495 w 3541769"/>
                  <a:gd name="connsiteY28" fmla="*/ 1966610 h 3737364"/>
                  <a:gd name="connsiteX29" fmla="*/ 701390 w 3541769"/>
                  <a:gd name="connsiteY29" fmla="*/ 895369 h 3737364"/>
                  <a:gd name="connsiteX30" fmla="*/ 1234953 w 3541769"/>
                  <a:gd name="connsiteY30" fmla="*/ 448470 h 3737364"/>
                  <a:gd name="connsiteX31" fmla="*/ 1327298 w 3541769"/>
                  <a:gd name="connsiteY31" fmla="*/ 388689 h 3737364"/>
                  <a:gd name="connsiteX32" fmla="*/ 1340399 w 3541769"/>
                  <a:gd name="connsiteY32" fmla="*/ 384584 h 3737364"/>
                  <a:gd name="connsiteX33" fmla="*/ 1385666 w 3541769"/>
                  <a:gd name="connsiteY33" fmla="*/ 355280 h 3737364"/>
                  <a:gd name="connsiteX34" fmla="*/ 1832011 w 3541769"/>
                  <a:gd name="connsiteY34" fmla="*/ 141151 h 3737364"/>
                  <a:gd name="connsiteX35" fmla="*/ 2420354 w 3541769"/>
                  <a:gd name="connsiteY35" fmla="*/ 2896 h 3737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541769" h="3737364">
                    <a:moveTo>
                      <a:pt x="2420354" y="2896"/>
                    </a:moveTo>
                    <a:cubicBezTo>
                      <a:pt x="2617008" y="-11060"/>
                      <a:pt x="2808068" y="23208"/>
                      <a:pt x="2975125" y="153980"/>
                    </a:cubicBezTo>
                    <a:cubicBezTo>
                      <a:pt x="3037773" y="203019"/>
                      <a:pt x="3102456" y="271305"/>
                      <a:pt x="3167102" y="353100"/>
                    </a:cubicBezTo>
                    <a:lnTo>
                      <a:pt x="3177529" y="367004"/>
                    </a:lnTo>
                    <a:lnTo>
                      <a:pt x="3180953" y="368120"/>
                    </a:lnTo>
                    <a:lnTo>
                      <a:pt x="3231191" y="435110"/>
                    </a:lnTo>
                    <a:cubicBezTo>
                      <a:pt x="3317044" y="555326"/>
                      <a:pt x="3401604" y="696156"/>
                      <a:pt x="3479955" y="843996"/>
                    </a:cubicBezTo>
                    <a:lnTo>
                      <a:pt x="3541769" y="968070"/>
                    </a:lnTo>
                    <a:lnTo>
                      <a:pt x="2260375" y="1612679"/>
                    </a:lnTo>
                    <a:cubicBezTo>
                      <a:pt x="2221705" y="1632131"/>
                      <a:pt x="2201306" y="1654860"/>
                      <a:pt x="2203712" y="1675811"/>
                    </a:cubicBezTo>
                    <a:lnTo>
                      <a:pt x="2435953" y="3697418"/>
                    </a:lnTo>
                    <a:cubicBezTo>
                      <a:pt x="2437206" y="3708325"/>
                      <a:pt x="2444430" y="3718025"/>
                      <a:pt x="2456420" y="3726227"/>
                    </a:cubicBezTo>
                    <a:lnTo>
                      <a:pt x="2481779" y="3736472"/>
                    </a:lnTo>
                    <a:lnTo>
                      <a:pt x="2457371" y="3737329"/>
                    </a:lnTo>
                    <a:cubicBezTo>
                      <a:pt x="2155065" y="3738776"/>
                      <a:pt x="1820413" y="3696428"/>
                      <a:pt x="1533041" y="3621149"/>
                    </a:cubicBezTo>
                    <a:cubicBezTo>
                      <a:pt x="1475567" y="3606093"/>
                      <a:pt x="1415315" y="3588816"/>
                      <a:pt x="1353400" y="3569572"/>
                    </a:cubicBezTo>
                    <a:lnTo>
                      <a:pt x="1305578" y="3553585"/>
                    </a:lnTo>
                    <a:lnTo>
                      <a:pt x="1305575" y="3553583"/>
                    </a:lnTo>
                    <a:lnTo>
                      <a:pt x="1163777" y="3506182"/>
                    </a:lnTo>
                    <a:cubicBezTo>
                      <a:pt x="779006" y="3368600"/>
                      <a:pt x="374439" y="3169212"/>
                      <a:pt x="190621" y="2962395"/>
                    </a:cubicBezTo>
                    <a:cubicBezTo>
                      <a:pt x="-23833" y="2721108"/>
                      <a:pt x="-26266" y="2403436"/>
                      <a:pt x="33506" y="2096997"/>
                    </a:cubicBezTo>
                    <a:lnTo>
                      <a:pt x="33511" y="2096976"/>
                    </a:lnTo>
                    <a:lnTo>
                      <a:pt x="70222" y="2179186"/>
                    </a:lnTo>
                    <a:cubicBezTo>
                      <a:pt x="152111" y="2340505"/>
                      <a:pt x="267561" y="2514049"/>
                      <a:pt x="394047" y="2678773"/>
                    </a:cubicBezTo>
                    <a:lnTo>
                      <a:pt x="483771" y="2788100"/>
                    </a:lnTo>
                    <a:lnTo>
                      <a:pt x="394049" y="2678774"/>
                    </a:lnTo>
                    <a:cubicBezTo>
                      <a:pt x="267562" y="2514050"/>
                      <a:pt x="152113" y="2340505"/>
                      <a:pt x="70223" y="2179187"/>
                    </a:cubicBezTo>
                    <a:lnTo>
                      <a:pt x="33512" y="2096977"/>
                    </a:lnTo>
                    <a:lnTo>
                      <a:pt x="62495" y="1966610"/>
                    </a:lnTo>
                    <a:cubicBezTo>
                      <a:pt x="147623" y="1622106"/>
                      <a:pt x="406549" y="1200292"/>
                      <a:pt x="701390" y="895369"/>
                    </a:cubicBezTo>
                    <a:cubicBezTo>
                      <a:pt x="848811" y="742908"/>
                      <a:pt x="1036630" y="584397"/>
                      <a:pt x="1234953" y="448470"/>
                    </a:cubicBezTo>
                    <a:lnTo>
                      <a:pt x="1327298" y="388689"/>
                    </a:lnTo>
                    <a:lnTo>
                      <a:pt x="1340399" y="384584"/>
                    </a:lnTo>
                    <a:lnTo>
                      <a:pt x="1385666" y="355280"/>
                    </a:lnTo>
                    <a:cubicBezTo>
                      <a:pt x="1536947" y="263146"/>
                      <a:pt x="1689932" y="187743"/>
                      <a:pt x="1832011" y="141151"/>
                    </a:cubicBezTo>
                    <a:cubicBezTo>
                      <a:pt x="2021450" y="79029"/>
                      <a:pt x="2223700" y="16851"/>
                      <a:pt x="2420354" y="2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6810"/>
                  </a:gs>
                  <a:gs pos="62000">
                    <a:srgbClr val="F39415"/>
                  </a:gs>
                  <a:gs pos="100000">
                    <a:srgbClr val="F86810"/>
                  </a:gs>
                </a:gsLst>
                <a:lin ang="16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F35FEAD-7E24-4E62-A1E6-A6DAD83F4F68}"/>
                  </a:ext>
                </a:extLst>
              </p:cNvPr>
              <p:cNvSpPr/>
              <p:nvPr/>
            </p:nvSpPr>
            <p:spPr>
              <a:xfrm rot="393202">
                <a:off x="1644483" y="1477359"/>
                <a:ext cx="3833429" cy="3595986"/>
              </a:xfrm>
              <a:custGeom>
                <a:avLst/>
                <a:gdLst>
                  <a:gd name="connsiteX0" fmla="*/ 1361834 w 3833429"/>
                  <a:gd name="connsiteY0" fmla="*/ 3185467 h 3595986"/>
                  <a:gd name="connsiteX1" fmla="*/ 1409656 w 3833429"/>
                  <a:gd name="connsiteY1" fmla="*/ 3201454 h 3595986"/>
                  <a:gd name="connsiteX2" fmla="*/ 1589297 w 3833429"/>
                  <a:gd name="connsiteY2" fmla="*/ 3253031 h 3595986"/>
                  <a:gd name="connsiteX3" fmla="*/ 2513627 w 3833429"/>
                  <a:gd name="connsiteY3" fmla="*/ 3369211 h 3595986"/>
                  <a:gd name="connsiteX4" fmla="*/ 2538035 w 3833429"/>
                  <a:gd name="connsiteY4" fmla="*/ 3368354 h 3595986"/>
                  <a:gd name="connsiteX5" fmla="*/ 2561733 w 3833429"/>
                  <a:gd name="connsiteY5" fmla="*/ 3377928 h 3595986"/>
                  <a:gd name="connsiteX6" fmla="*/ 2716662 w 3833429"/>
                  <a:gd name="connsiteY6" fmla="*/ 3383592 h 3595986"/>
                  <a:gd name="connsiteX7" fmla="*/ 3170543 w 3833429"/>
                  <a:gd name="connsiteY7" fmla="*/ 3331451 h 3595986"/>
                  <a:gd name="connsiteX8" fmla="*/ 3066975 w 3833429"/>
                  <a:gd name="connsiteY8" fmla="*/ 3415503 h 3595986"/>
                  <a:gd name="connsiteX9" fmla="*/ 2030685 w 3833429"/>
                  <a:gd name="connsiteY9" fmla="*/ 3527535 h 3595986"/>
                  <a:gd name="connsiteX10" fmla="*/ 1422389 w 3833429"/>
                  <a:gd name="connsiteY10" fmla="*/ 3227326 h 3595986"/>
                  <a:gd name="connsiteX11" fmla="*/ 3237207 w 3833429"/>
                  <a:gd name="connsiteY11" fmla="*/ 0 h 3595986"/>
                  <a:gd name="connsiteX12" fmla="*/ 3297135 w 3833429"/>
                  <a:gd name="connsiteY12" fmla="*/ 19535 h 3595986"/>
                  <a:gd name="connsiteX13" fmla="*/ 3766157 w 3833429"/>
                  <a:gd name="connsiteY13" fmla="*/ 353605 h 3595986"/>
                  <a:gd name="connsiteX14" fmla="*/ 3833429 w 3833429"/>
                  <a:gd name="connsiteY14" fmla="*/ 481528 h 3595986"/>
                  <a:gd name="connsiteX15" fmla="*/ 3598023 w 3833429"/>
                  <a:gd name="connsiteY15" fmla="*/ 599950 h 3595986"/>
                  <a:gd name="connsiteX16" fmla="*/ 3536210 w 3833429"/>
                  <a:gd name="connsiteY16" fmla="*/ 475876 h 3595986"/>
                  <a:gd name="connsiteX17" fmla="*/ 3287446 w 3833429"/>
                  <a:gd name="connsiteY17" fmla="*/ 66990 h 3595986"/>
                  <a:gd name="connsiteX18" fmla="*/ 1383554 w 3833429"/>
                  <a:gd name="connsiteY18" fmla="*/ 20570 h 3595986"/>
                  <a:gd name="connsiteX19" fmla="*/ 1291209 w 3833429"/>
                  <a:gd name="connsiteY19" fmla="*/ 80351 h 3595986"/>
                  <a:gd name="connsiteX20" fmla="*/ 757646 w 3833429"/>
                  <a:gd name="connsiteY20" fmla="*/ 527250 h 3595986"/>
                  <a:gd name="connsiteX21" fmla="*/ 118751 w 3833429"/>
                  <a:gd name="connsiteY21" fmla="*/ 1598491 h 3595986"/>
                  <a:gd name="connsiteX22" fmla="*/ 89768 w 3833429"/>
                  <a:gd name="connsiteY22" fmla="*/ 1728858 h 3595986"/>
                  <a:gd name="connsiteX23" fmla="*/ 56609 w 3833429"/>
                  <a:gd name="connsiteY23" fmla="*/ 1654605 h 3595986"/>
                  <a:gd name="connsiteX24" fmla="*/ 14120 w 3833429"/>
                  <a:gd name="connsiteY24" fmla="*/ 1510969 h 3595986"/>
                  <a:gd name="connsiteX25" fmla="*/ 406230 w 3833429"/>
                  <a:gd name="connsiteY25" fmla="*/ 586710 h 3595986"/>
                  <a:gd name="connsiteX26" fmla="*/ 1344481 w 3833429"/>
                  <a:gd name="connsiteY26" fmla="*/ 32814 h 359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33429" h="3595986">
                    <a:moveTo>
                      <a:pt x="1361834" y="3185467"/>
                    </a:moveTo>
                    <a:lnTo>
                      <a:pt x="1409656" y="3201454"/>
                    </a:lnTo>
                    <a:cubicBezTo>
                      <a:pt x="1471571" y="3220698"/>
                      <a:pt x="1531823" y="3237975"/>
                      <a:pt x="1589297" y="3253031"/>
                    </a:cubicBezTo>
                    <a:cubicBezTo>
                      <a:pt x="1876669" y="3328310"/>
                      <a:pt x="2211321" y="3370658"/>
                      <a:pt x="2513627" y="3369211"/>
                    </a:cubicBezTo>
                    <a:lnTo>
                      <a:pt x="2538035" y="3368354"/>
                    </a:lnTo>
                    <a:lnTo>
                      <a:pt x="2561733" y="3377928"/>
                    </a:lnTo>
                    <a:cubicBezTo>
                      <a:pt x="2602359" y="3387755"/>
                      <a:pt x="2657219" y="3390421"/>
                      <a:pt x="2716662" y="3383592"/>
                    </a:cubicBezTo>
                    <a:lnTo>
                      <a:pt x="3170543" y="3331451"/>
                    </a:lnTo>
                    <a:lnTo>
                      <a:pt x="3066975" y="3415503"/>
                    </a:lnTo>
                    <a:cubicBezTo>
                      <a:pt x="2772892" y="3625562"/>
                      <a:pt x="2401788" y="3637232"/>
                      <a:pt x="2030685" y="3527535"/>
                    </a:cubicBezTo>
                    <a:cubicBezTo>
                      <a:pt x="1845133" y="3472687"/>
                      <a:pt x="1631572" y="3364156"/>
                      <a:pt x="1422389" y="3227326"/>
                    </a:cubicBezTo>
                    <a:close/>
                    <a:moveTo>
                      <a:pt x="3237207" y="0"/>
                    </a:moveTo>
                    <a:lnTo>
                      <a:pt x="3297135" y="19535"/>
                    </a:lnTo>
                    <a:cubicBezTo>
                      <a:pt x="3486006" y="89391"/>
                      <a:pt x="3655767" y="189953"/>
                      <a:pt x="3766157" y="353605"/>
                    </a:cubicBezTo>
                    <a:lnTo>
                      <a:pt x="3833429" y="481528"/>
                    </a:lnTo>
                    <a:lnTo>
                      <a:pt x="3598023" y="599950"/>
                    </a:lnTo>
                    <a:lnTo>
                      <a:pt x="3536210" y="475876"/>
                    </a:lnTo>
                    <a:cubicBezTo>
                      <a:pt x="3457858" y="328036"/>
                      <a:pt x="3373299" y="187206"/>
                      <a:pt x="3287446" y="66990"/>
                    </a:cubicBezTo>
                    <a:close/>
                    <a:moveTo>
                      <a:pt x="1383554" y="20570"/>
                    </a:moveTo>
                    <a:lnTo>
                      <a:pt x="1291209" y="80351"/>
                    </a:lnTo>
                    <a:cubicBezTo>
                      <a:pt x="1092886" y="216278"/>
                      <a:pt x="905067" y="374789"/>
                      <a:pt x="757646" y="527250"/>
                    </a:cubicBezTo>
                    <a:cubicBezTo>
                      <a:pt x="462805" y="832173"/>
                      <a:pt x="203879" y="1253987"/>
                      <a:pt x="118751" y="1598491"/>
                    </a:cubicBezTo>
                    <a:lnTo>
                      <a:pt x="89768" y="1728858"/>
                    </a:lnTo>
                    <a:lnTo>
                      <a:pt x="56609" y="1654605"/>
                    </a:lnTo>
                    <a:cubicBezTo>
                      <a:pt x="37605" y="1604328"/>
                      <a:pt x="23164" y="1556189"/>
                      <a:pt x="14120" y="1510969"/>
                    </a:cubicBezTo>
                    <a:cubicBezTo>
                      <a:pt x="-58233" y="1149200"/>
                      <a:pt x="158827" y="841115"/>
                      <a:pt x="406230" y="586710"/>
                    </a:cubicBezTo>
                    <a:cubicBezTo>
                      <a:pt x="622708" y="364104"/>
                      <a:pt x="983930" y="157582"/>
                      <a:pt x="1344481" y="3281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3D27AA9-AB65-464A-B861-8B37C16C3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21" b="609"/>
            <a:stretch>
              <a:fillRect/>
            </a:stretch>
          </p:blipFill>
          <p:spPr>
            <a:xfrm>
              <a:off x="3940439" y="1681673"/>
              <a:ext cx="6149966" cy="3259941"/>
            </a:xfrm>
            <a:custGeom>
              <a:avLst/>
              <a:gdLst>
                <a:gd name="connsiteX0" fmla="*/ 3039428 w 6149966"/>
                <a:gd name="connsiteY0" fmla="*/ 0 h 3259941"/>
                <a:gd name="connsiteX1" fmla="*/ 6075543 w 6149966"/>
                <a:gd name="connsiteY1" fmla="*/ 0 h 3259941"/>
                <a:gd name="connsiteX2" fmla="*/ 6096931 w 6149966"/>
                <a:gd name="connsiteY2" fmla="*/ 5292 h 3259941"/>
                <a:gd name="connsiteX3" fmla="*/ 6142562 w 6149966"/>
                <a:gd name="connsiteY3" fmla="*/ 30128 h 3259941"/>
                <a:gd name="connsiteX4" fmla="*/ 6149966 w 6149966"/>
                <a:gd name="connsiteY4" fmla="*/ 43586 h 3259941"/>
                <a:gd name="connsiteX5" fmla="*/ 6149966 w 6149966"/>
                <a:gd name="connsiteY5" fmla="*/ 3197330 h 3259941"/>
                <a:gd name="connsiteX6" fmla="*/ 6142250 w 6149966"/>
                <a:gd name="connsiteY6" fmla="*/ 3211344 h 3259941"/>
                <a:gd name="connsiteX7" fmla="*/ 5942505 w 6149966"/>
                <a:gd name="connsiteY7" fmla="*/ 3259941 h 3259941"/>
                <a:gd name="connsiteX8" fmla="*/ 216790 w 6149966"/>
                <a:gd name="connsiteY8" fmla="*/ 3259941 h 3259941"/>
                <a:gd name="connsiteX9" fmla="*/ 0 w 6149966"/>
                <a:gd name="connsiteY9" fmla="*/ 3180387 h 3259941"/>
                <a:gd name="connsiteX10" fmla="*/ 0 w 6149966"/>
                <a:gd name="connsiteY10" fmla="*/ 1145484 h 3259941"/>
                <a:gd name="connsiteX11" fmla="*/ 63498 w 6149966"/>
                <a:gd name="connsiteY11" fmla="*/ 1089231 h 3259941"/>
                <a:gd name="connsiteX12" fmla="*/ 3016149 w 6149966"/>
                <a:gd name="connsiteY12" fmla="*/ 5707 h 325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49966" h="3259941">
                  <a:moveTo>
                    <a:pt x="3039428" y="0"/>
                  </a:moveTo>
                  <a:lnTo>
                    <a:pt x="6075543" y="0"/>
                  </a:lnTo>
                  <a:lnTo>
                    <a:pt x="6096931" y="5292"/>
                  </a:lnTo>
                  <a:cubicBezTo>
                    <a:pt x="6116197" y="12362"/>
                    <a:pt x="6131788" y="20780"/>
                    <a:pt x="6142562" y="30128"/>
                  </a:cubicBezTo>
                  <a:lnTo>
                    <a:pt x="6149966" y="43586"/>
                  </a:lnTo>
                  <a:lnTo>
                    <a:pt x="6149966" y="3197330"/>
                  </a:lnTo>
                  <a:lnTo>
                    <a:pt x="6142250" y="3211344"/>
                  </a:lnTo>
                  <a:cubicBezTo>
                    <a:pt x="6109325" y="3239894"/>
                    <a:pt x="6032256" y="3259941"/>
                    <a:pt x="5942505" y="3259941"/>
                  </a:cubicBezTo>
                  <a:lnTo>
                    <a:pt x="216790" y="3259941"/>
                  </a:lnTo>
                  <a:cubicBezTo>
                    <a:pt x="97122" y="3259941"/>
                    <a:pt x="0" y="3224301"/>
                    <a:pt x="0" y="3180387"/>
                  </a:cubicBezTo>
                  <a:lnTo>
                    <a:pt x="0" y="1145484"/>
                  </a:lnTo>
                  <a:cubicBezTo>
                    <a:pt x="0" y="1124395"/>
                    <a:pt x="22860" y="1104143"/>
                    <a:pt x="63498" y="1089231"/>
                  </a:cubicBezTo>
                  <a:lnTo>
                    <a:pt x="3016149" y="5707"/>
                  </a:lnTo>
                  <a:close/>
                </a:path>
              </a:pathLst>
            </a:custGeom>
          </p:spPr>
        </p:pic>
        <p:sp>
          <p:nvSpPr>
            <p:cNvPr id="40" name="矩形: 一个圆顶角，剪去另一个顶角 10">
              <a:extLst>
                <a:ext uri="{FF2B5EF4-FFF2-40B4-BE49-F238E27FC236}">
                  <a16:creationId xmlns:a16="http://schemas.microsoft.com/office/drawing/2014/main" id="{81EC6B34-C603-47A2-A027-C3F00D47D4FB}"/>
                </a:ext>
              </a:extLst>
            </p:cNvPr>
            <p:cNvSpPr/>
            <p:nvPr/>
          </p:nvSpPr>
          <p:spPr>
            <a:xfrm flipH="1">
              <a:off x="3940437" y="1664078"/>
              <a:ext cx="6159297" cy="3277536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D25B54-0794-4C53-8F01-3C3F782CFF62}"/>
                </a:ext>
              </a:extLst>
            </p:cNvPr>
            <p:cNvSpPr txBox="1"/>
            <p:nvPr/>
          </p:nvSpPr>
          <p:spPr>
            <a:xfrm>
              <a:off x="4887132" y="3378570"/>
              <a:ext cx="44963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4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未来发展规划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C40D9D88-B380-4AB2-9D0F-B76C99306EDB}"/>
                </a:ext>
              </a:extLst>
            </p:cNvPr>
            <p:cNvSpPr/>
            <p:nvPr/>
          </p:nvSpPr>
          <p:spPr>
            <a:xfrm>
              <a:off x="8381978" y="3151920"/>
              <a:ext cx="659659" cy="443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260448-C157-4476-B1E1-FC97473874DE}"/>
                </a:ext>
              </a:extLst>
            </p:cNvPr>
            <p:cNvSpPr txBox="1"/>
            <p:nvPr/>
          </p:nvSpPr>
          <p:spPr>
            <a:xfrm>
              <a:off x="6876288" y="2138646"/>
              <a:ext cx="227025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THE </a:t>
              </a:r>
            </a:p>
            <a:p>
              <a:pPr algn="r"/>
              <a:r>
                <a:rPr lang="en-US" altLang="zh-CN" sz="24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PART THREE</a:t>
              </a:r>
              <a:endParaRPr lang="zh-CN" altLang="en-US" sz="2400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0015285-BA00-4F92-AED3-2313B30A1724}"/>
                </a:ext>
              </a:extLst>
            </p:cNvPr>
            <p:cNvSpPr txBox="1"/>
            <p:nvPr/>
          </p:nvSpPr>
          <p:spPr>
            <a:xfrm>
              <a:off x="2823982" y="1734288"/>
              <a:ext cx="381786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>
                  <a:solidFill>
                    <a:schemeClr val="bg1">
                      <a:lumMod val="95000"/>
                    </a:schemeClr>
                  </a:solidFill>
                  <a:effectLst>
                    <a:outerShdw blurRad="152400" dist="76200" dir="5400000" algn="t" rotWithShape="0">
                      <a:schemeClr val="accent1">
                        <a:lumMod val="50000"/>
                        <a:alpha val="36000"/>
                      </a:schemeClr>
                    </a:outerShdw>
                  </a:effectLst>
                  <a:latin typeface="+mj-lt"/>
                </a:rPr>
                <a:t>C</a:t>
              </a:r>
              <a:endParaRPr lang="zh-CN" altLang="en-US" sz="19900">
                <a:solidFill>
                  <a:schemeClr val="bg1">
                    <a:lumMod val="95000"/>
                  </a:schemeClr>
                </a:solidFill>
                <a:effectLst>
                  <a:outerShdw blurRad="152400" dist="76200" dir="5400000" algn="t" rotWithShape="0">
                    <a:schemeClr val="accent1">
                      <a:lumMod val="50000"/>
                      <a:alpha val="36000"/>
                    </a:scheme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3461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FC0C35D-2E53-4C83-9B14-DF7AE6D458B5}"/>
              </a:ext>
            </a:extLst>
          </p:cNvPr>
          <p:cNvSpPr/>
          <p:nvPr/>
        </p:nvSpPr>
        <p:spPr>
          <a:xfrm>
            <a:off x="1121766" y="2901049"/>
            <a:ext cx="2533256" cy="3645849"/>
          </a:xfrm>
          <a:custGeom>
            <a:avLst/>
            <a:gdLst>
              <a:gd name="connsiteX0" fmla="*/ 120755 w 2533256"/>
              <a:gd name="connsiteY0" fmla="*/ 0 h 3717180"/>
              <a:gd name="connsiteX1" fmla="*/ 1045423 w 2533256"/>
              <a:gd name="connsiteY1" fmla="*/ 0 h 3717180"/>
              <a:gd name="connsiteX2" fmla="*/ 1144858 w 2533256"/>
              <a:gd name="connsiteY2" fmla="*/ 65850 h 3717180"/>
              <a:gd name="connsiteX3" fmla="*/ 1301876 w 2533256"/>
              <a:gd name="connsiteY3" fmla="*/ 436270 h 3717180"/>
              <a:gd name="connsiteX4" fmla="*/ 1401311 w 2533256"/>
              <a:gd name="connsiteY4" fmla="*/ 502120 h 3717180"/>
              <a:gd name="connsiteX5" fmla="*/ 2425256 w 2533256"/>
              <a:gd name="connsiteY5" fmla="*/ 502120 h 3717180"/>
              <a:gd name="connsiteX6" fmla="*/ 2533256 w 2533256"/>
              <a:gd name="connsiteY6" fmla="*/ 610120 h 3717180"/>
              <a:gd name="connsiteX7" fmla="*/ 2533256 w 2533256"/>
              <a:gd name="connsiteY7" fmla="*/ 3596425 h 3717180"/>
              <a:gd name="connsiteX8" fmla="*/ 2523767 w 2533256"/>
              <a:gd name="connsiteY8" fmla="*/ 3643426 h 3717180"/>
              <a:gd name="connsiteX9" fmla="*/ 2412497 w 2533256"/>
              <a:gd name="connsiteY9" fmla="*/ 3717180 h 3717180"/>
              <a:gd name="connsiteX10" fmla="*/ 120760 w 2533256"/>
              <a:gd name="connsiteY10" fmla="*/ 3717180 h 3717180"/>
              <a:gd name="connsiteX11" fmla="*/ 0 w 2533256"/>
              <a:gd name="connsiteY11" fmla="*/ 3596420 h 3717180"/>
              <a:gd name="connsiteX12" fmla="*/ 0 w 2533256"/>
              <a:gd name="connsiteY12" fmla="*/ 120759 h 3717180"/>
              <a:gd name="connsiteX13" fmla="*/ 73755 w 2533256"/>
              <a:gd name="connsiteY13" fmla="*/ 9489 h 371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33256" h="3717180">
                <a:moveTo>
                  <a:pt x="120755" y="0"/>
                </a:moveTo>
                <a:lnTo>
                  <a:pt x="1045423" y="0"/>
                </a:lnTo>
                <a:cubicBezTo>
                  <a:pt x="1088765" y="0"/>
                  <a:pt x="1127943" y="25945"/>
                  <a:pt x="1144858" y="65850"/>
                </a:cubicBezTo>
                <a:lnTo>
                  <a:pt x="1301876" y="436270"/>
                </a:lnTo>
                <a:cubicBezTo>
                  <a:pt x="1318791" y="476175"/>
                  <a:pt x="1357969" y="502120"/>
                  <a:pt x="1401311" y="502120"/>
                </a:cubicBezTo>
                <a:lnTo>
                  <a:pt x="2425256" y="502120"/>
                </a:lnTo>
                <a:cubicBezTo>
                  <a:pt x="2484872" y="502120"/>
                  <a:pt x="2533256" y="550504"/>
                  <a:pt x="2533256" y="610120"/>
                </a:cubicBezTo>
                <a:lnTo>
                  <a:pt x="2533256" y="3596425"/>
                </a:lnTo>
                <a:lnTo>
                  <a:pt x="2523767" y="3643426"/>
                </a:lnTo>
                <a:cubicBezTo>
                  <a:pt x="2505435" y="3686768"/>
                  <a:pt x="2462518" y="3717180"/>
                  <a:pt x="2412497" y="3717180"/>
                </a:cubicBezTo>
                <a:lnTo>
                  <a:pt x="120760" y="3717180"/>
                </a:lnTo>
                <a:cubicBezTo>
                  <a:pt x="54066" y="3717180"/>
                  <a:pt x="0" y="3663114"/>
                  <a:pt x="0" y="3596420"/>
                </a:cubicBezTo>
                <a:lnTo>
                  <a:pt x="0" y="120759"/>
                </a:lnTo>
                <a:cubicBezTo>
                  <a:pt x="0" y="70739"/>
                  <a:pt x="30412" y="27821"/>
                  <a:pt x="73755" y="9489"/>
                </a:cubicBezTo>
                <a:close/>
              </a:path>
            </a:pathLst>
          </a:custGeom>
          <a:gradFill flip="none" rotWithShape="1">
            <a:gsLst>
              <a:gs pos="0">
                <a:srgbClr val="FAAA05"/>
              </a:gs>
              <a:gs pos="72000">
                <a:srgbClr val="F7710F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9E10C1E-FF02-4A03-A52D-727B0442FFA7}"/>
              </a:ext>
            </a:extLst>
          </p:cNvPr>
          <p:cNvSpPr/>
          <p:nvPr/>
        </p:nvSpPr>
        <p:spPr>
          <a:xfrm>
            <a:off x="4821583" y="2591816"/>
            <a:ext cx="2533256" cy="3645849"/>
          </a:xfrm>
          <a:custGeom>
            <a:avLst/>
            <a:gdLst>
              <a:gd name="connsiteX0" fmla="*/ 120755 w 2533256"/>
              <a:gd name="connsiteY0" fmla="*/ 0 h 3717180"/>
              <a:gd name="connsiteX1" fmla="*/ 1045423 w 2533256"/>
              <a:gd name="connsiteY1" fmla="*/ 0 h 3717180"/>
              <a:gd name="connsiteX2" fmla="*/ 1144858 w 2533256"/>
              <a:gd name="connsiteY2" fmla="*/ 65850 h 3717180"/>
              <a:gd name="connsiteX3" fmla="*/ 1301876 w 2533256"/>
              <a:gd name="connsiteY3" fmla="*/ 436270 h 3717180"/>
              <a:gd name="connsiteX4" fmla="*/ 1401311 w 2533256"/>
              <a:gd name="connsiteY4" fmla="*/ 502120 h 3717180"/>
              <a:gd name="connsiteX5" fmla="*/ 2425256 w 2533256"/>
              <a:gd name="connsiteY5" fmla="*/ 502120 h 3717180"/>
              <a:gd name="connsiteX6" fmla="*/ 2533256 w 2533256"/>
              <a:gd name="connsiteY6" fmla="*/ 610120 h 3717180"/>
              <a:gd name="connsiteX7" fmla="*/ 2533256 w 2533256"/>
              <a:gd name="connsiteY7" fmla="*/ 3596425 h 3717180"/>
              <a:gd name="connsiteX8" fmla="*/ 2523767 w 2533256"/>
              <a:gd name="connsiteY8" fmla="*/ 3643426 h 3717180"/>
              <a:gd name="connsiteX9" fmla="*/ 2412497 w 2533256"/>
              <a:gd name="connsiteY9" fmla="*/ 3717180 h 3717180"/>
              <a:gd name="connsiteX10" fmla="*/ 120760 w 2533256"/>
              <a:gd name="connsiteY10" fmla="*/ 3717180 h 3717180"/>
              <a:gd name="connsiteX11" fmla="*/ 0 w 2533256"/>
              <a:gd name="connsiteY11" fmla="*/ 3596420 h 3717180"/>
              <a:gd name="connsiteX12" fmla="*/ 0 w 2533256"/>
              <a:gd name="connsiteY12" fmla="*/ 120759 h 3717180"/>
              <a:gd name="connsiteX13" fmla="*/ 73755 w 2533256"/>
              <a:gd name="connsiteY13" fmla="*/ 9489 h 371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33256" h="3717180">
                <a:moveTo>
                  <a:pt x="120755" y="0"/>
                </a:moveTo>
                <a:lnTo>
                  <a:pt x="1045423" y="0"/>
                </a:lnTo>
                <a:cubicBezTo>
                  <a:pt x="1088765" y="0"/>
                  <a:pt x="1127943" y="25945"/>
                  <a:pt x="1144858" y="65850"/>
                </a:cubicBezTo>
                <a:lnTo>
                  <a:pt x="1301876" y="436270"/>
                </a:lnTo>
                <a:cubicBezTo>
                  <a:pt x="1318791" y="476175"/>
                  <a:pt x="1357969" y="502120"/>
                  <a:pt x="1401311" y="502120"/>
                </a:cubicBezTo>
                <a:lnTo>
                  <a:pt x="2425256" y="502120"/>
                </a:lnTo>
                <a:cubicBezTo>
                  <a:pt x="2484872" y="502120"/>
                  <a:pt x="2533256" y="550504"/>
                  <a:pt x="2533256" y="610120"/>
                </a:cubicBezTo>
                <a:lnTo>
                  <a:pt x="2533256" y="3596425"/>
                </a:lnTo>
                <a:lnTo>
                  <a:pt x="2523767" y="3643426"/>
                </a:lnTo>
                <a:cubicBezTo>
                  <a:pt x="2505435" y="3686768"/>
                  <a:pt x="2462518" y="3717180"/>
                  <a:pt x="2412497" y="3717180"/>
                </a:cubicBezTo>
                <a:lnTo>
                  <a:pt x="120760" y="3717180"/>
                </a:lnTo>
                <a:cubicBezTo>
                  <a:pt x="54066" y="3717180"/>
                  <a:pt x="0" y="3663114"/>
                  <a:pt x="0" y="3596420"/>
                </a:cubicBezTo>
                <a:lnTo>
                  <a:pt x="0" y="120759"/>
                </a:lnTo>
                <a:cubicBezTo>
                  <a:pt x="0" y="70739"/>
                  <a:pt x="30412" y="27821"/>
                  <a:pt x="73755" y="9489"/>
                </a:cubicBezTo>
                <a:close/>
              </a:path>
            </a:pathLst>
          </a:custGeom>
          <a:gradFill flip="none" rotWithShape="1">
            <a:gsLst>
              <a:gs pos="0">
                <a:srgbClr val="FAAA05"/>
              </a:gs>
              <a:gs pos="72000">
                <a:srgbClr val="F7710F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22BABAC-F6B5-49D6-8B82-FA453A4981EE}"/>
              </a:ext>
            </a:extLst>
          </p:cNvPr>
          <p:cNvSpPr/>
          <p:nvPr/>
        </p:nvSpPr>
        <p:spPr>
          <a:xfrm>
            <a:off x="8514095" y="2135641"/>
            <a:ext cx="2533256" cy="3645849"/>
          </a:xfrm>
          <a:custGeom>
            <a:avLst/>
            <a:gdLst>
              <a:gd name="connsiteX0" fmla="*/ 120755 w 2533256"/>
              <a:gd name="connsiteY0" fmla="*/ 0 h 3717180"/>
              <a:gd name="connsiteX1" fmla="*/ 1045423 w 2533256"/>
              <a:gd name="connsiteY1" fmla="*/ 0 h 3717180"/>
              <a:gd name="connsiteX2" fmla="*/ 1144858 w 2533256"/>
              <a:gd name="connsiteY2" fmla="*/ 65850 h 3717180"/>
              <a:gd name="connsiteX3" fmla="*/ 1301876 w 2533256"/>
              <a:gd name="connsiteY3" fmla="*/ 436270 h 3717180"/>
              <a:gd name="connsiteX4" fmla="*/ 1401311 w 2533256"/>
              <a:gd name="connsiteY4" fmla="*/ 502120 h 3717180"/>
              <a:gd name="connsiteX5" fmla="*/ 2425256 w 2533256"/>
              <a:gd name="connsiteY5" fmla="*/ 502120 h 3717180"/>
              <a:gd name="connsiteX6" fmla="*/ 2533256 w 2533256"/>
              <a:gd name="connsiteY6" fmla="*/ 610120 h 3717180"/>
              <a:gd name="connsiteX7" fmla="*/ 2533256 w 2533256"/>
              <a:gd name="connsiteY7" fmla="*/ 3596425 h 3717180"/>
              <a:gd name="connsiteX8" fmla="*/ 2523767 w 2533256"/>
              <a:gd name="connsiteY8" fmla="*/ 3643426 h 3717180"/>
              <a:gd name="connsiteX9" fmla="*/ 2412497 w 2533256"/>
              <a:gd name="connsiteY9" fmla="*/ 3717180 h 3717180"/>
              <a:gd name="connsiteX10" fmla="*/ 120760 w 2533256"/>
              <a:gd name="connsiteY10" fmla="*/ 3717180 h 3717180"/>
              <a:gd name="connsiteX11" fmla="*/ 0 w 2533256"/>
              <a:gd name="connsiteY11" fmla="*/ 3596420 h 3717180"/>
              <a:gd name="connsiteX12" fmla="*/ 0 w 2533256"/>
              <a:gd name="connsiteY12" fmla="*/ 120759 h 3717180"/>
              <a:gd name="connsiteX13" fmla="*/ 73755 w 2533256"/>
              <a:gd name="connsiteY13" fmla="*/ 9489 h 371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33256" h="3717180">
                <a:moveTo>
                  <a:pt x="120755" y="0"/>
                </a:moveTo>
                <a:lnTo>
                  <a:pt x="1045423" y="0"/>
                </a:lnTo>
                <a:cubicBezTo>
                  <a:pt x="1088765" y="0"/>
                  <a:pt x="1127943" y="25945"/>
                  <a:pt x="1144858" y="65850"/>
                </a:cubicBezTo>
                <a:lnTo>
                  <a:pt x="1301876" y="436270"/>
                </a:lnTo>
                <a:cubicBezTo>
                  <a:pt x="1318791" y="476175"/>
                  <a:pt x="1357969" y="502120"/>
                  <a:pt x="1401311" y="502120"/>
                </a:cubicBezTo>
                <a:lnTo>
                  <a:pt x="2425256" y="502120"/>
                </a:lnTo>
                <a:cubicBezTo>
                  <a:pt x="2484872" y="502120"/>
                  <a:pt x="2533256" y="550504"/>
                  <a:pt x="2533256" y="610120"/>
                </a:cubicBezTo>
                <a:lnTo>
                  <a:pt x="2533256" y="3596425"/>
                </a:lnTo>
                <a:lnTo>
                  <a:pt x="2523767" y="3643426"/>
                </a:lnTo>
                <a:cubicBezTo>
                  <a:pt x="2505435" y="3686768"/>
                  <a:pt x="2462518" y="3717180"/>
                  <a:pt x="2412497" y="3717180"/>
                </a:cubicBezTo>
                <a:lnTo>
                  <a:pt x="120760" y="3717180"/>
                </a:lnTo>
                <a:cubicBezTo>
                  <a:pt x="54066" y="3717180"/>
                  <a:pt x="0" y="3663114"/>
                  <a:pt x="0" y="3596420"/>
                </a:cubicBezTo>
                <a:lnTo>
                  <a:pt x="0" y="120759"/>
                </a:lnTo>
                <a:cubicBezTo>
                  <a:pt x="0" y="70739"/>
                  <a:pt x="30412" y="27821"/>
                  <a:pt x="73755" y="9489"/>
                </a:cubicBezTo>
                <a:close/>
              </a:path>
            </a:pathLst>
          </a:custGeom>
          <a:gradFill flip="none" rotWithShape="1">
            <a:gsLst>
              <a:gs pos="0">
                <a:srgbClr val="FAAA05"/>
              </a:gs>
              <a:gs pos="72000">
                <a:srgbClr val="F7710F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B0D18B9-02AD-44D4-AC89-028F9BDC9B82}"/>
              </a:ext>
            </a:extLst>
          </p:cNvPr>
          <p:cNvGrpSpPr/>
          <p:nvPr/>
        </p:nvGrpSpPr>
        <p:grpSpPr>
          <a:xfrm>
            <a:off x="-529" y="3826534"/>
            <a:ext cx="12193057" cy="3031466"/>
            <a:chOff x="-529" y="3826534"/>
            <a:chExt cx="12193057" cy="303146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832A78-6ECA-4C6B-91A4-902199403D27}"/>
                </a:ext>
              </a:extLst>
            </p:cNvPr>
            <p:cNvSpPr/>
            <p:nvPr/>
          </p:nvSpPr>
          <p:spPr>
            <a:xfrm>
              <a:off x="0" y="3826534"/>
              <a:ext cx="12192000" cy="3031466"/>
            </a:xfrm>
            <a:custGeom>
              <a:avLst/>
              <a:gdLst>
                <a:gd name="connsiteX0" fmla="*/ 12192000 w 12192000"/>
                <a:gd name="connsiteY0" fmla="*/ 0 h 2272130"/>
                <a:gd name="connsiteX1" fmla="*/ 12192000 w 12192000"/>
                <a:gd name="connsiteY1" fmla="*/ 2272130 h 2272130"/>
                <a:gd name="connsiteX2" fmla="*/ 0 w 12192000"/>
                <a:gd name="connsiteY2" fmla="*/ 2272130 h 2272130"/>
                <a:gd name="connsiteX3" fmla="*/ 0 w 12192000"/>
                <a:gd name="connsiteY3" fmla="*/ 1054457 h 2272130"/>
                <a:gd name="connsiteX4" fmla="*/ 279530 w 12192000"/>
                <a:gd name="connsiteY4" fmla="*/ 1146556 h 2272130"/>
                <a:gd name="connsiteX5" fmla="*/ 6405348 w 12192000"/>
                <a:gd name="connsiteY5" fmla="*/ 1403557 h 2272130"/>
                <a:gd name="connsiteX6" fmla="*/ 11951019 w 12192000"/>
                <a:gd name="connsiteY6" fmla="*/ 115988 h 227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272130">
                  <a:moveTo>
                    <a:pt x="12192000" y="0"/>
                  </a:moveTo>
                  <a:lnTo>
                    <a:pt x="12192000" y="2272130"/>
                  </a:lnTo>
                  <a:lnTo>
                    <a:pt x="0" y="2272130"/>
                  </a:lnTo>
                  <a:lnTo>
                    <a:pt x="0" y="1054457"/>
                  </a:lnTo>
                  <a:lnTo>
                    <a:pt x="279530" y="1146556"/>
                  </a:lnTo>
                  <a:cubicBezTo>
                    <a:pt x="1641212" y="1538391"/>
                    <a:pt x="3892065" y="1658502"/>
                    <a:pt x="6405348" y="1403557"/>
                  </a:cubicBezTo>
                  <a:cubicBezTo>
                    <a:pt x="8667302" y="1174107"/>
                    <a:pt x="10660013" y="689735"/>
                    <a:pt x="11951019" y="1159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EB1B7815-BB82-41A0-BEEC-FF074F465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529" y="3827280"/>
              <a:ext cx="12193057" cy="3029975"/>
            </a:xfrm>
            <a:prstGeom prst="rect">
              <a:avLst/>
            </a:prstGeom>
          </p:spPr>
        </p:pic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42608D-B00F-41A4-9A9E-1289221A99B6}"/>
                </a:ext>
              </a:extLst>
            </p:cNvPr>
            <p:cNvSpPr/>
            <p:nvPr/>
          </p:nvSpPr>
          <p:spPr>
            <a:xfrm>
              <a:off x="0" y="3826534"/>
              <a:ext cx="12192000" cy="3031466"/>
            </a:xfrm>
            <a:custGeom>
              <a:avLst/>
              <a:gdLst>
                <a:gd name="connsiteX0" fmla="*/ 12192000 w 12192000"/>
                <a:gd name="connsiteY0" fmla="*/ 0 h 2272130"/>
                <a:gd name="connsiteX1" fmla="*/ 12192000 w 12192000"/>
                <a:gd name="connsiteY1" fmla="*/ 2272130 h 2272130"/>
                <a:gd name="connsiteX2" fmla="*/ 0 w 12192000"/>
                <a:gd name="connsiteY2" fmla="*/ 2272130 h 2272130"/>
                <a:gd name="connsiteX3" fmla="*/ 0 w 12192000"/>
                <a:gd name="connsiteY3" fmla="*/ 1054457 h 2272130"/>
                <a:gd name="connsiteX4" fmla="*/ 279530 w 12192000"/>
                <a:gd name="connsiteY4" fmla="*/ 1146556 h 2272130"/>
                <a:gd name="connsiteX5" fmla="*/ 6405348 w 12192000"/>
                <a:gd name="connsiteY5" fmla="*/ 1403557 h 2272130"/>
                <a:gd name="connsiteX6" fmla="*/ 11951019 w 12192000"/>
                <a:gd name="connsiteY6" fmla="*/ 115988 h 227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272130">
                  <a:moveTo>
                    <a:pt x="12192000" y="0"/>
                  </a:moveTo>
                  <a:lnTo>
                    <a:pt x="12192000" y="2272130"/>
                  </a:lnTo>
                  <a:lnTo>
                    <a:pt x="0" y="2272130"/>
                  </a:lnTo>
                  <a:lnTo>
                    <a:pt x="0" y="1054457"/>
                  </a:lnTo>
                  <a:lnTo>
                    <a:pt x="279530" y="1146556"/>
                  </a:lnTo>
                  <a:cubicBezTo>
                    <a:pt x="1641212" y="1538391"/>
                    <a:pt x="3892065" y="1658502"/>
                    <a:pt x="6405348" y="1403557"/>
                  </a:cubicBezTo>
                  <a:cubicBezTo>
                    <a:pt x="8667302" y="1174107"/>
                    <a:pt x="10660013" y="689735"/>
                    <a:pt x="11951019" y="11598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9E8B5DA-775D-4CFC-8B83-D26C6AF8B149}"/>
              </a:ext>
            </a:extLst>
          </p:cNvPr>
          <p:cNvSpPr txBox="1"/>
          <p:nvPr/>
        </p:nvSpPr>
        <p:spPr>
          <a:xfrm>
            <a:off x="9931600" y="2039207"/>
            <a:ext cx="1157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长期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6E15D8-269D-4066-833F-A4E41530C227}"/>
              </a:ext>
            </a:extLst>
          </p:cNvPr>
          <p:cNvSpPr txBox="1"/>
          <p:nvPr/>
        </p:nvSpPr>
        <p:spPr>
          <a:xfrm>
            <a:off x="8746001" y="2920601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86C710-BEFC-4084-A1CB-1821B07B45D9}"/>
              </a:ext>
            </a:extLst>
          </p:cNvPr>
          <p:cNvSpPr txBox="1"/>
          <p:nvPr/>
        </p:nvSpPr>
        <p:spPr>
          <a:xfrm>
            <a:off x="8697309" y="3602899"/>
            <a:ext cx="2225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24942B-57DD-4E7A-B3CA-6B72286FE52E}"/>
              </a:ext>
            </a:extLst>
          </p:cNvPr>
          <p:cNvSpPr txBox="1"/>
          <p:nvPr/>
        </p:nvSpPr>
        <p:spPr>
          <a:xfrm>
            <a:off x="5053489" y="3376776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42D893-2D6F-4E19-9A24-1F1C6074A3BD}"/>
              </a:ext>
            </a:extLst>
          </p:cNvPr>
          <p:cNvSpPr txBox="1"/>
          <p:nvPr/>
        </p:nvSpPr>
        <p:spPr>
          <a:xfrm>
            <a:off x="6360560" y="2495382"/>
            <a:ext cx="1157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中期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9A33E0-29FC-415A-A0BB-63C620F16B8B}"/>
              </a:ext>
            </a:extLst>
          </p:cNvPr>
          <p:cNvSpPr txBox="1"/>
          <p:nvPr/>
        </p:nvSpPr>
        <p:spPr>
          <a:xfrm>
            <a:off x="5004797" y="4059074"/>
            <a:ext cx="2225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C7303A-5284-455F-855D-FB3E1F4E1CAD}"/>
              </a:ext>
            </a:extLst>
          </p:cNvPr>
          <p:cNvSpPr txBox="1"/>
          <p:nvPr/>
        </p:nvSpPr>
        <p:spPr>
          <a:xfrm>
            <a:off x="2616024" y="2792061"/>
            <a:ext cx="1101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短期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AA7991-D16C-4757-BF6D-0F7A227FA078}"/>
              </a:ext>
            </a:extLst>
          </p:cNvPr>
          <p:cNvSpPr txBox="1"/>
          <p:nvPr/>
        </p:nvSpPr>
        <p:spPr>
          <a:xfrm>
            <a:off x="1353672" y="3686009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1919AE-F9F0-40EF-B159-F1E992FCD2C3}"/>
              </a:ext>
            </a:extLst>
          </p:cNvPr>
          <p:cNvSpPr txBox="1"/>
          <p:nvPr/>
        </p:nvSpPr>
        <p:spPr>
          <a:xfrm>
            <a:off x="1304980" y="4368307"/>
            <a:ext cx="2225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469359-8931-4D42-B0FB-66ACB3C8D0BB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未来发展规划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64BACC-CC8A-4729-90C0-07621FFD56A2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THREE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4900B19-DCEF-411E-9A3A-D711DE043BE2}"/>
              </a:ext>
            </a:extLst>
          </p:cNvPr>
          <p:cNvSpPr txBox="1"/>
          <p:nvPr/>
        </p:nvSpPr>
        <p:spPr>
          <a:xfrm>
            <a:off x="590913" y="1317379"/>
            <a:ext cx="5229936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</p:spTree>
    <p:extLst>
      <p:ext uri="{BB962C8B-B14F-4D97-AF65-F5344CB8AC3E}">
        <p14:creationId xmlns:p14="http://schemas.microsoft.com/office/powerpoint/2010/main" val="23912395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119D41A-DC3E-4F89-9D72-38AE5BED1A33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未来发展规划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3AC1DE-1BFD-4A84-9BCE-F34C13A229AF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THREE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4F6933D-F554-47B8-92B0-F09614CCB187}"/>
              </a:ext>
            </a:extLst>
          </p:cNvPr>
          <p:cNvGrpSpPr/>
          <p:nvPr/>
        </p:nvGrpSpPr>
        <p:grpSpPr>
          <a:xfrm>
            <a:off x="4667818" y="2812131"/>
            <a:ext cx="2827495" cy="1853606"/>
            <a:chOff x="4047215" y="2333865"/>
            <a:chExt cx="3729162" cy="244470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9942407-4EF3-419F-9679-6133825DC86E}"/>
                </a:ext>
              </a:extLst>
            </p:cNvPr>
            <p:cNvSpPr/>
            <p:nvPr/>
          </p:nvSpPr>
          <p:spPr>
            <a:xfrm>
              <a:off x="5335326" y="2335694"/>
              <a:ext cx="2441051" cy="2441051"/>
            </a:xfrm>
            <a:prstGeom prst="ellipse">
              <a:avLst/>
            </a:prstGeom>
            <a:gradFill flip="none" rotWithShape="1">
              <a:gsLst>
                <a:gs pos="83000">
                  <a:srgbClr val="F7710F"/>
                </a:gs>
                <a:gs pos="0">
                  <a:srgbClr val="FAAA0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38D967C-F4DC-47E7-A4DC-7C246A33844D}"/>
                </a:ext>
              </a:extLst>
            </p:cNvPr>
            <p:cNvGrpSpPr/>
            <p:nvPr/>
          </p:nvGrpSpPr>
          <p:grpSpPr>
            <a:xfrm>
              <a:off x="4047215" y="2333865"/>
              <a:ext cx="2441051" cy="2444708"/>
              <a:chOff x="4047215" y="2333865"/>
              <a:chExt cx="2441051" cy="2444708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4A411CC1-FB49-4079-80F0-200811594C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FilmGrain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8435" y="2333865"/>
                <a:ext cx="2438611" cy="244470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970D727A-C8C7-4756-8988-9B8C9F6C207A}"/>
                  </a:ext>
                </a:extLst>
              </p:cNvPr>
              <p:cNvSpPr/>
              <p:nvPr/>
            </p:nvSpPr>
            <p:spPr>
              <a:xfrm>
                <a:off x="4047215" y="2335694"/>
                <a:ext cx="2441051" cy="244105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01E1F77C-8824-4168-A1EF-A7771262BDF6}"/>
              </a:ext>
            </a:extLst>
          </p:cNvPr>
          <p:cNvSpPr/>
          <p:nvPr/>
        </p:nvSpPr>
        <p:spPr>
          <a:xfrm>
            <a:off x="1044817" y="2365775"/>
            <a:ext cx="3661396" cy="924675"/>
          </a:xfrm>
          <a:prstGeom prst="parallelogram">
            <a:avLst>
              <a:gd name="adj" fmla="val 37997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7371DDF0-5B44-40CB-AA84-6CCA3052606D}"/>
              </a:ext>
            </a:extLst>
          </p:cNvPr>
          <p:cNvSpPr/>
          <p:nvPr/>
        </p:nvSpPr>
        <p:spPr>
          <a:xfrm>
            <a:off x="443345" y="2515748"/>
            <a:ext cx="4086623" cy="924675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46000">
                <a:schemeClr val="accent1">
                  <a:alpha val="34000"/>
                </a:schemeClr>
              </a:gs>
              <a:gs pos="77000">
                <a:schemeClr val="accent1">
                  <a:alpha val="87000"/>
                </a:schemeClr>
              </a:gs>
              <a:gs pos="8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F5BA9F5-ECB1-4229-8525-A491BB12181D}"/>
              </a:ext>
            </a:extLst>
          </p:cNvPr>
          <p:cNvSpPr/>
          <p:nvPr/>
        </p:nvSpPr>
        <p:spPr>
          <a:xfrm>
            <a:off x="546367" y="2599316"/>
            <a:ext cx="3706501" cy="734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0CE0B6BA-DF1E-4989-9A24-2B1109294EEC}"/>
              </a:ext>
            </a:extLst>
          </p:cNvPr>
          <p:cNvSpPr/>
          <p:nvPr/>
        </p:nvSpPr>
        <p:spPr>
          <a:xfrm>
            <a:off x="58524" y="3510136"/>
            <a:ext cx="4086623" cy="132001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24000">
                <a:schemeClr val="accent1">
                  <a:alpha val="0"/>
                </a:schemeClr>
              </a:gs>
              <a:gs pos="76000">
                <a:schemeClr val="accent1">
                  <a:alpha val="34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BB5AF766-E9BB-4366-9EA6-50AE3371C6C5}"/>
              </a:ext>
            </a:extLst>
          </p:cNvPr>
          <p:cNvSpPr/>
          <p:nvPr/>
        </p:nvSpPr>
        <p:spPr>
          <a:xfrm flipH="1">
            <a:off x="7483703" y="2409611"/>
            <a:ext cx="3661396" cy="924675"/>
          </a:xfrm>
          <a:prstGeom prst="parallelogram">
            <a:avLst>
              <a:gd name="adj" fmla="val 37997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F4A58EEE-71D5-41FD-B9DC-C243C9CC5CA3}"/>
              </a:ext>
            </a:extLst>
          </p:cNvPr>
          <p:cNvSpPr/>
          <p:nvPr/>
        </p:nvSpPr>
        <p:spPr>
          <a:xfrm flipH="1">
            <a:off x="7676358" y="2530041"/>
            <a:ext cx="4086623" cy="924675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46000">
                <a:schemeClr val="accent1">
                  <a:alpha val="34000"/>
                </a:schemeClr>
              </a:gs>
              <a:gs pos="77000">
                <a:schemeClr val="accent1">
                  <a:alpha val="87000"/>
                </a:schemeClr>
              </a:gs>
              <a:gs pos="8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348F2BA5-51C3-4AEA-8B10-26CC8A404A5C}"/>
              </a:ext>
            </a:extLst>
          </p:cNvPr>
          <p:cNvSpPr/>
          <p:nvPr/>
        </p:nvSpPr>
        <p:spPr>
          <a:xfrm flipH="1">
            <a:off x="8063153" y="3535719"/>
            <a:ext cx="4086623" cy="132001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24000">
                <a:schemeClr val="accent1">
                  <a:alpha val="0"/>
                </a:schemeClr>
              </a:gs>
              <a:gs pos="76000">
                <a:schemeClr val="accent1">
                  <a:alpha val="34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7F15CBE-AC71-418C-84E3-79064DAE9434}"/>
              </a:ext>
            </a:extLst>
          </p:cNvPr>
          <p:cNvSpPr/>
          <p:nvPr/>
        </p:nvSpPr>
        <p:spPr>
          <a:xfrm>
            <a:off x="8040688" y="2608966"/>
            <a:ext cx="3706501" cy="734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92522921-1FA7-4CA7-A321-B186AE2E7B5A}"/>
              </a:ext>
            </a:extLst>
          </p:cNvPr>
          <p:cNvSpPr/>
          <p:nvPr/>
        </p:nvSpPr>
        <p:spPr>
          <a:xfrm flipV="1">
            <a:off x="1052164" y="4380653"/>
            <a:ext cx="3661396" cy="924675"/>
          </a:xfrm>
          <a:prstGeom prst="parallelogram">
            <a:avLst>
              <a:gd name="adj" fmla="val 37997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3C1B5752-AEDE-4AC1-AF56-C9E91231C99A}"/>
              </a:ext>
            </a:extLst>
          </p:cNvPr>
          <p:cNvSpPr/>
          <p:nvPr/>
        </p:nvSpPr>
        <p:spPr>
          <a:xfrm flipV="1">
            <a:off x="424147" y="4225451"/>
            <a:ext cx="4086623" cy="924675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46000">
                <a:schemeClr val="accent1">
                  <a:alpha val="34000"/>
                </a:schemeClr>
              </a:gs>
              <a:gs pos="77000">
                <a:schemeClr val="accent1">
                  <a:alpha val="87000"/>
                </a:schemeClr>
              </a:gs>
              <a:gs pos="8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D0FF4391-A288-4DD4-A0C2-11EF98611D9E}"/>
              </a:ext>
            </a:extLst>
          </p:cNvPr>
          <p:cNvSpPr/>
          <p:nvPr/>
        </p:nvSpPr>
        <p:spPr>
          <a:xfrm flipV="1">
            <a:off x="-10752" y="4041775"/>
            <a:ext cx="4086623" cy="132001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24000">
                <a:schemeClr val="accent1">
                  <a:alpha val="0"/>
                </a:schemeClr>
              </a:gs>
              <a:gs pos="76000">
                <a:schemeClr val="accent1">
                  <a:alpha val="34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D0E2EED2-5FC1-48C9-BC37-42B1046FD3B7}"/>
              </a:ext>
            </a:extLst>
          </p:cNvPr>
          <p:cNvSpPr/>
          <p:nvPr/>
        </p:nvSpPr>
        <p:spPr>
          <a:xfrm flipH="1" flipV="1">
            <a:off x="7493463" y="4380653"/>
            <a:ext cx="3661396" cy="924675"/>
          </a:xfrm>
          <a:prstGeom prst="parallelogram">
            <a:avLst>
              <a:gd name="adj" fmla="val 37997"/>
            </a:avLst>
          </a:prstGeom>
          <a:gradFill flip="none" rotWithShape="1">
            <a:gsLst>
              <a:gs pos="98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370F5AD5-E515-409D-95EE-790FA378650F}"/>
              </a:ext>
            </a:extLst>
          </p:cNvPr>
          <p:cNvSpPr/>
          <p:nvPr/>
        </p:nvSpPr>
        <p:spPr>
          <a:xfrm flipH="1" flipV="1">
            <a:off x="7680325" y="4225450"/>
            <a:ext cx="4086623" cy="924675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46000">
                <a:schemeClr val="accent1">
                  <a:alpha val="34000"/>
                </a:schemeClr>
              </a:gs>
              <a:gs pos="77000">
                <a:schemeClr val="accent1">
                  <a:alpha val="87000"/>
                </a:schemeClr>
              </a:gs>
              <a:gs pos="8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94355530-160E-4D34-BCCA-E28C166923DF}"/>
              </a:ext>
            </a:extLst>
          </p:cNvPr>
          <p:cNvSpPr/>
          <p:nvPr/>
        </p:nvSpPr>
        <p:spPr>
          <a:xfrm flipH="1" flipV="1">
            <a:off x="8119232" y="4040812"/>
            <a:ext cx="4086623" cy="132001"/>
          </a:xfrm>
          <a:prstGeom prst="parallelogram">
            <a:avLst>
              <a:gd name="adj" fmla="val 37997"/>
            </a:avLst>
          </a:prstGeom>
          <a:gradFill>
            <a:gsLst>
              <a:gs pos="100000">
                <a:schemeClr val="accent1"/>
              </a:gs>
              <a:gs pos="24000">
                <a:schemeClr val="accent1">
                  <a:alpha val="0"/>
                </a:schemeClr>
              </a:gs>
              <a:gs pos="76000">
                <a:schemeClr val="accent1">
                  <a:alpha val="34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5FD83EFD-4034-4F15-9769-E1AC8D31E779}"/>
              </a:ext>
            </a:extLst>
          </p:cNvPr>
          <p:cNvSpPr/>
          <p:nvPr/>
        </p:nvSpPr>
        <p:spPr>
          <a:xfrm>
            <a:off x="533749" y="4322726"/>
            <a:ext cx="3706501" cy="734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45EB4F9-4357-45AE-87A4-9876DD48466C}"/>
              </a:ext>
            </a:extLst>
          </p:cNvPr>
          <p:cNvSpPr/>
          <p:nvPr/>
        </p:nvSpPr>
        <p:spPr>
          <a:xfrm>
            <a:off x="8056480" y="4350142"/>
            <a:ext cx="3706501" cy="734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C88624-E338-49A8-8423-648541C8BD27}"/>
              </a:ext>
            </a:extLst>
          </p:cNvPr>
          <p:cNvSpPr txBox="1"/>
          <p:nvPr/>
        </p:nvSpPr>
        <p:spPr>
          <a:xfrm>
            <a:off x="5033441" y="3964498"/>
            <a:ext cx="110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05DEA6F-C878-4270-952F-EAEFD34E8D28}"/>
              </a:ext>
            </a:extLst>
          </p:cNvPr>
          <p:cNvSpPr txBox="1"/>
          <p:nvPr/>
        </p:nvSpPr>
        <p:spPr>
          <a:xfrm>
            <a:off x="6394963" y="3964498"/>
            <a:ext cx="1106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1" name="任意多边形">
            <a:extLst>
              <a:ext uri="{FF2B5EF4-FFF2-40B4-BE49-F238E27FC236}">
                <a16:creationId xmlns:a16="http://schemas.microsoft.com/office/drawing/2014/main" id="{A8F74C1A-6EB0-42F8-995C-10ACE1EE4680}"/>
              </a:ext>
            </a:extLst>
          </p:cNvPr>
          <p:cNvSpPr/>
          <p:nvPr/>
        </p:nvSpPr>
        <p:spPr>
          <a:xfrm>
            <a:off x="5200861" y="3413592"/>
            <a:ext cx="609685" cy="457089"/>
          </a:xfrm>
          <a:custGeom>
            <a:avLst/>
            <a:gdLst>
              <a:gd name="T0" fmla="*/ 10535 w 12803"/>
              <a:gd name="T1" fmla="*/ 234 h 9596"/>
              <a:gd name="T2" fmla="*/ 2833 w 12803"/>
              <a:gd name="T3" fmla="*/ 0 h 9596"/>
              <a:gd name="T4" fmla="*/ 236 w 12803"/>
              <a:gd name="T5" fmla="*/ 2267 h 9596"/>
              <a:gd name="T6" fmla="*/ 203 w 12803"/>
              <a:gd name="T7" fmla="*/ 3364 h 9596"/>
              <a:gd name="T8" fmla="*/ 6401 w 12803"/>
              <a:gd name="T9" fmla="*/ 9596 h 9596"/>
              <a:gd name="T10" fmla="*/ 12599 w 12803"/>
              <a:gd name="T11" fmla="*/ 3364 h 9596"/>
              <a:gd name="T12" fmla="*/ 12567 w 12803"/>
              <a:gd name="T13" fmla="*/ 2267 h 9596"/>
              <a:gd name="T14" fmla="*/ 5513 w 12803"/>
              <a:gd name="T15" fmla="*/ 2800 h 9596"/>
              <a:gd name="T16" fmla="*/ 7289 w 12803"/>
              <a:gd name="T17" fmla="*/ 2800 h 9596"/>
              <a:gd name="T18" fmla="*/ 7807 w 12803"/>
              <a:gd name="T19" fmla="*/ 889 h 9596"/>
              <a:gd name="T20" fmla="*/ 7601 w 12803"/>
              <a:gd name="T21" fmla="*/ 2540 h 9596"/>
              <a:gd name="T22" fmla="*/ 5201 w 12803"/>
              <a:gd name="T23" fmla="*/ 2540 h 9596"/>
              <a:gd name="T24" fmla="*/ 4995 w 12803"/>
              <a:gd name="T25" fmla="*/ 889 h 9596"/>
              <a:gd name="T26" fmla="*/ 5201 w 12803"/>
              <a:gd name="T27" fmla="*/ 2540 h 9596"/>
              <a:gd name="T28" fmla="*/ 6401 w 12803"/>
              <a:gd name="T29" fmla="*/ 8181 h 9596"/>
              <a:gd name="T30" fmla="*/ 7397 w 12803"/>
              <a:gd name="T31" fmla="*/ 3200 h 9596"/>
              <a:gd name="T32" fmla="*/ 9767 w 12803"/>
              <a:gd name="T33" fmla="*/ 3200 h 9596"/>
              <a:gd name="T34" fmla="*/ 7805 w 12803"/>
              <a:gd name="T35" fmla="*/ 3200 h 9596"/>
              <a:gd name="T36" fmla="*/ 8898 w 12803"/>
              <a:gd name="T37" fmla="*/ 1980 h 9596"/>
              <a:gd name="T38" fmla="*/ 7913 w 12803"/>
              <a:gd name="T39" fmla="*/ 2800 h 9596"/>
              <a:gd name="T40" fmla="*/ 9689 w 12803"/>
              <a:gd name="T41" fmla="*/ 800 h 9596"/>
              <a:gd name="T42" fmla="*/ 8284 w 12803"/>
              <a:gd name="T43" fmla="*/ 800 h 9596"/>
              <a:gd name="T44" fmla="*/ 5513 w 12803"/>
              <a:gd name="T45" fmla="*/ 800 h 9596"/>
              <a:gd name="T46" fmla="*/ 6401 w 12803"/>
              <a:gd name="T47" fmla="*/ 1540 h 9596"/>
              <a:gd name="T48" fmla="*/ 3113 w 12803"/>
              <a:gd name="T49" fmla="*/ 800 h 9596"/>
              <a:gd name="T50" fmla="*/ 3879 w 12803"/>
              <a:gd name="T51" fmla="*/ 1439 h 9596"/>
              <a:gd name="T52" fmla="*/ 4889 w 12803"/>
              <a:gd name="T53" fmla="*/ 2800 h 9596"/>
              <a:gd name="T54" fmla="*/ 3904 w 12803"/>
              <a:gd name="T55" fmla="*/ 1980 h 9596"/>
              <a:gd name="T56" fmla="*/ 5978 w 12803"/>
              <a:gd name="T57" fmla="*/ 8108 h 9596"/>
              <a:gd name="T58" fmla="*/ 4997 w 12803"/>
              <a:gd name="T59" fmla="*/ 3200 h 9596"/>
              <a:gd name="T60" fmla="*/ 1147 w 12803"/>
              <a:gd name="T61" fmla="*/ 3200 h 9596"/>
              <a:gd name="T62" fmla="*/ 5083 w 12803"/>
              <a:gd name="T63" fmla="*/ 7391 h 9596"/>
              <a:gd name="T64" fmla="*/ 11656 w 12803"/>
              <a:gd name="T65" fmla="*/ 3200 h 9596"/>
              <a:gd name="T66" fmla="*/ 10234 w 12803"/>
              <a:gd name="T67" fmla="*/ 3200 h 9596"/>
              <a:gd name="T68" fmla="*/ 9207 w 12803"/>
              <a:gd name="T69" fmla="*/ 1723 h 9596"/>
              <a:gd name="T70" fmla="*/ 11968 w 12803"/>
              <a:gd name="T71" fmla="*/ 2800 h 9596"/>
              <a:gd name="T72" fmla="*/ 2675 w 12803"/>
              <a:gd name="T73" fmla="*/ 956 h 9596"/>
              <a:gd name="T74" fmla="*/ 2518 w 12803"/>
              <a:gd name="T75" fmla="*/ 2800 h 9596"/>
              <a:gd name="T76" fmla="*/ 2675 w 12803"/>
              <a:gd name="T77" fmla="*/ 956 h 9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03" h="9596">
                <a:moveTo>
                  <a:pt x="12567" y="2267"/>
                </a:moveTo>
                <a:lnTo>
                  <a:pt x="10535" y="234"/>
                </a:lnTo>
                <a:cubicBezTo>
                  <a:pt x="10385" y="84"/>
                  <a:pt x="10181" y="0"/>
                  <a:pt x="9969" y="0"/>
                </a:cubicBezTo>
                <a:lnTo>
                  <a:pt x="2833" y="0"/>
                </a:lnTo>
                <a:cubicBezTo>
                  <a:pt x="2621" y="0"/>
                  <a:pt x="2418" y="84"/>
                  <a:pt x="2268" y="234"/>
                </a:cubicBezTo>
                <a:lnTo>
                  <a:pt x="236" y="2267"/>
                </a:lnTo>
                <a:cubicBezTo>
                  <a:pt x="79" y="2424"/>
                  <a:pt x="0" y="2630"/>
                  <a:pt x="1" y="2838"/>
                </a:cubicBezTo>
                <a:cubicBezTo>
                  <a:pt x="2" y="3026"/>
                  <a:pt x="69" y="3213"/>
                  <a:pt x="203" y="3364"/>
                </a:cubicBezTo>
                <a:lnTo>
                  <a:pt x="5803" y="9327"/>
                </a:lnTo>
                <a:cubicBezTo>
                  <a:pt x="5955" y="9498"/>
                  <a:pt x="6173" y="9596"/>
                  <a:pt x="6401" y="9596"/>
                </a:cubicBezTo>
                <a:cubicBezTo>
                  <a:pt x="6629" y="9596"/>
                  <a:pt x="6847" y="9498"/>
                  <a:pt x="6999" y="9327"/>
                </a:cubicBezTo>
                <a:lnTo>
                  <a:pt x="12599" y="3364"/>
                </a:lnTo>
                <a:cubicBezTo>
                  <a:pt x="12735" y="3210"/>
                  <a:pt x="12803" y="3017"/>
                  <a:pt x="12801" y="2825"/>
                </a:cubicBezTo>
                <a:cubicBezTo>
                  <a:pt x="12799" y="2622"/>
                  <a:pt x="12721" y="2421"/>
                  <a:pt x="12567" y="2267"/>
                </a:cubicBezTo>
                <a:close/>
                <a:moveTo>
                  <a:pt x="7289" y="2800"/>
                </a:moveTo>
                <a:lnTo>
                  <a:pt x="5513" y="2800"/>
                </a:lnTo>
                <a:lnTo>
                  <a:pt x="6401" y="2060"/>
                </a:lnTo>
                <a:lnTo>
                  <a:pt x="7289" y="2800"/>
                </a:lnTo>
                <a:close/>
                <a:moveTo>
                  <a:pt x="6714" y="1800"/>
                </a:moveTo>
                <a:lnTo>
                  <a:pt x="7807" y="889"/>
                </a:lnTo>
                <a:lnTo>
                  <a:pt x="8614" y="1696"/>
                </a:lnTo>
                <a:lnTo>
                  <a:pt x="7601" y="2540"/>
                </a:lnTo>
                <a:lnTo>
                  <a:pt x="6714" y="1800"/>
                </a:lnTo>
                <a:close/>
                <a:moveTo>
                  <a:pt x="5201" y="2540"/>
                </a:moveTo>
                <a:lnTo>
                  <a:pt x="4188" y="1696"/>
                </a:lnTo>
                <a:lnTo>
                  <a:pt x="4995" y="889"/>
                </a:lnTo>
                <a:lnTo>
                  <a:pt x="6089" y="1800"/>
                </a:lnTo>
                <a:lnTo>
                  <a:pt x="5201" y="2540"/>
                </a:lnTo>
                <a:close/>
                <a:moveTo>
                  <a:pt x="7397" y="3200"/>
                </a:moveTo>
                <a:lnTo>
                  <a:pt x="6401" y="8181"/>
                </a:lnTo>
                <a:lnTo>
                  <a:pt x="5405" y="3200"/>
                </a:lnTo>
                <a:lnTo>
                  <a:pt x="7397" y="3200"/>
                </a:lnTo>
                <a:close/>
                <a:moveTo>
                  <a:pt x="7805" y="3200"/>
                </a:moveTo>
                <a:lnTo>
                  <a:pt x="9767" y="3200"/>
                </a:lnTo>
                <a:lnTo>
                  <a:pt x="6824" y="8108"/>
                </a:lnTo>
                <a:lnTo>
                  <a:pt x="7805" y="3200"/>
                </a:lnTo>
                <a:close/>
                <a:moveTo>
                  <a:pt x="7913" y="2800"/>
                </a:moveTo>
                <a:lnTo>
                  <a:pt x="8898" y="1980"/>
                </a:lnTo>
                <a:lnTo>
                  <a:pt x="9718" y="2800"/>
                </a:lnTo>
                <a:lnTo>
                  <a:pt x="7913" y="2800"/>
                </a:lnTo>
                <a:close/>
                <a:moveTo>
                  <a:pt x="8284" y="800"/>
                </a:moveTo>
                <a:lnTo>
                  <a:pt x="9689" y="800"/>
                </a:lnTo>
                <a:lnTo>
                  <a:pt x="8922" y="1439"/>
                </a:lnTo>
                <a:lnTo>
                  <a:pt x="8284" y="800"/>
                </a:lnTo>
                <a:close/>
                <a:moveTo>
                  <a:pt x="6401" y="1540"/>
                </a:moveTo>
                <a:lnTo>
                  <a:pt x="5513" y="800"/>
                </a:lnTo>
                <a:lnTo>
                  <a:pt x="7288" y="800"/>
                </a:lnTo>
                <a:lnTo>
                  <a:pt x="6401" y="1540"/>
                </a:lnTo>
                <a:close/>
                <a:moveTo>
                  <a:pt x="3879" y="1439"/>
                </a:moveTo>
                <a:lnTo>
                  <a:pt x="3113" y="800"/>
                </a:lnTo>
                <a:lnTo>
                  <a:pt x="4518" y="800"/>
                </a:lnTo>
                <a:lnTo>
                  <a:pt x="3879" y="1439"/>
                </a:lnTo>
                <a:close/>
                <a:moveTo>
                  <a:pt x="3904" y="1980"/>
                </a:moveTo>
                <a:lnTo>
                  <a:pt x="4889" y="2800"/>
                </a:lnTo>
                <a:lnTo>
                  <a:pt x="3084" y="2800"/>
                </a:lnTo>
                <a:lnTo>
                  <a:pt x="3904" y="1980"/>
                </a:lnTo>
                <a:close/>
                <a:moveTo>
                  <a:pt x="4997" y="3200"/>
                </a:moveTo>
                <a:lnTo>
                  <a:pt x="5978" y="8108"/>
                </a:lnTo>
                <a:lnTo>
                  <a:pt x="3034" y="3200"/>
                </a:lnTo>
                <a:lnTo>
                  <a:pt x="4997" y="3200"/>
                </a:lnTo>
                <a:close/>
                <a:moveTo>
                  <a:pt x="5083" y="7391"/>
                </a:moveTo>
                <a:lnTo>
                  <a:pt x="1147" y="3200"/>
                </a:lnTo>
                <a:lnTo>
                  <a:pt x="2568" y="3200"/>
                </a:lnTo>
                <a:lnTo>
                  <a:pt x="5083" y="7391"/>
                </a:lnTo>
                <a:close/>
                <a:moveTo>
                  <a:pt x="10234" y="3200"/>
                </a:moveTo>
                <a:lnTo>
                  <a:pt x="11656" y="3200"/>
                </a:lnTo>
                <a:lnTo>
                  <a:pt x="7719" y="7392"/>
                </a:lnTo>
                <a:lnTo>
                  <a:pt x="10234" y="3200"/>
                </a:lnTo>
                <a:close/>
                <a:moveTo>
                  <a:pt x="10284" y="2800"/>
                </a:moveTo>
                <a:lnTo>
                  <a:pt x="9207" y="1723"/>
                </a:lnTo>
                <a:lnTo>
                  <a:pt x="10125" y="957"/>
                </a:lnTo>
                <a:lnTo>
                  <a:pt x="11968" y="2800"/>
                </a:lnTo>
                <a:lnTo>
                  <a:pt x="10284" y="2800"/>
                </a:lnTo>
                <a:close/>
                <a:moveTo>
                  <a:pt x="2675" y="956"/>
                </a:moveTo>
                <a:lnTo>
                  <a:pt x="3596" y="1723"/>
                </a:lnTo>
                <a:lnTo>
                  <a:pt x="2518" y="2800"/>
                </a:lnTo>
                <a:lnTo>
                  <a:pt x="803" y="2800"/>
                </a:lnTo>
                <a:lnTo>
                  <a:pt x="2675" y="9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任意多边形">
            <a:extLst>
              <a:ext uri="{FF2B5EF4-FFF2-40B4-BE49-F238E27FC236}">
                <a16:creationId xmlns:a16="http://schemas.microsoft.com/office/drawing/2014/main" id="{E102FD26-9A7F-4D94-9658-B2E5E5A60BB3}"/>
              </a:ext>
            </a:extLst>
          </p:cNvPr>
          <p:cNvSpPr/>
          <p:nvPr/>
        </p:nvSpPr>
        <p:spPr>
          <a:xfrm>
            <a:off x="6566475" y="3440423"/>
            <a:ext cx="609685" cy="457089"/>
          </a:xfrm>
          <a:custGeom>
            <a:avLst/>
            <a:gdLst>
              <a:gd name="T0" fmla="*/ 10535 w 12803"/>
              <a:gd name="T1" fmla="*/ 234 h 9596"/>
              <a:gd name="T2" fmla="*/ 2833 w 12803"/>
              <a:gd name="T3" fmla="*/ 0 h 9596"/>
              <a:gd name="T4" fmla="*/ 236 w 12803"/>
              <a:gd name="T5" fmla="*/ 2267 h 9596"/>
              <a:gd name="T6" fmla="*/ 203 w 12803"/>
              <a:gd name="T7" fmla="*/ 3364 h 9596"/>
              <a:gd name="T8" fmla="*/ 6401 w 12803"/>
              <a:gd name="T9" fmla="*/ 9596 h 9596"/>
              <a:gd name="T10" fmla="*/ 12599 w 12803"/>
              <a:gd name="T11" fmla="*/ 3364 h 9596"/>
              <a:gd name="T12" fmla="*/ 12567 w 12803"/>
              <a:gd name="T13" fmla="*/ 2267 h 9596"/>
              <a:gd name="T14" fmla="*/ 5513 w 12803"/>
              <a:gd name="T15" fmla="*/ 2800 h 9596"/>
              <a:gd name="T16" fmla="*/ 7289 w 12803"/>
              <a:gd name="T17" fmla="*/ 2800 h 9596"/>
              <a:gd name="T18" fmla="*/ 7807 w 12803"/>
              <a:gd name="T19" fmla="*/ 889 h 9596"/>
              <a:gd name="T20" fmla="*/ 7601 w 12803"/>
              <a:gd name="T21" fmla="*/ 2540 h 9596"/>
              <a:gd name="T22" fmla="*/ 5201 w 12803"/>
              <a:gd name="T23" fmla="*/ 2540 h 9596"/>
              <a:gd name="T24" fmla="*/ 4995 w 12803"/>
              <a:gd name="T25" fmla="*/ 889 h 9596"/>
              <a:gd name="T26" fmla="*/ 5201 w 12803"/>
              <a:gd name="T27" fmla="*/ 2540 h 9596"/>
              <a:gd name="T28" fmla="*/ 6401 w 12803"/>
              <a:gd name="T29" fmla="*/ 8181 h 9596"/>
              <a:gd name="T30" fmla="*/ 7397 w 12803"/>
              <a:gd name="T31" fmla="*/ 3200 h 9596"/>
              <a:gd name="T32" fmla="*/ 9767 w 12803"/>
              <a:gd name="T33" fmla="*/ 3200 h 9596"/>
              <a:gd name="T34" fmla="*/ 7805 w 12803"/>
              <a:gd name="T35" fmla="*/ 3200 h 9596"/>
              <a:gd name="T36" fmla="*/ 8898 w 12803"/>
              <a:gd name="T37" fmla="*/ 1980 h 9596"/>
              <a:gd name="T38" fmla="*/ 7913 w 12803"/>
              <a:gd name="T39" fmla="*/ 2800 h 9596"/>
              <a:gd name="T40" fmla="*/ 9689 w 12803"/>
              <a:gd name="T41" fmla="*/ 800 h 9596"/>
              <a:gd name="T42" fmla="*/ 8284 w 12803"/>
              <a:gd name="T43" fmla="*/ 800 h 9596"/>
              <a:gd name="T44" fmla="*/ 5513 w 12803"/>
              <a:gd name="T45" fmla="*/ 800 h 9596"/>
              <a:gd name="T46" fmla="*/ 6401 w 12803"/>
              <a:gd name="T47" fmla="*/ 1540 h 9596"/>
              <a:gd name="T48" fmla="*/ 3113 w 12803"/>
              <a:gd name="T49" fmla="*/ 800 h 9596"/>
              <a:gd name="T50" fmla="*/ 3879 w 12803"/>
              <a:gd name="T51" fmla="*/ 1439 h 9596"/>
              <a:gd name="T52" fmla="*/ 4889 w 12803"/>
              <a:gd name="T53" fmla="*/ 2800 h 9596"/>
              <a:gd name="T54" fmla="*/ 3904 w 12803"/>
              <a:gd name="T55" fmla="*/ 1980 h 9596"/>
              <a:gd name="T56" fmla="*/ 5978 w 12803"/>
              <a:gd name="T57" fmla="*/ 8108 h 9596"/>
              <a:gd name="T58" fmla="*/ 4997 w 12803"/>
              <a:gd name="T59" fmla="*/ 3200 h 9596"/>
              <a:gd name="T60" fmla="*/ 1147 w 12803"/>
              <a:gd name="T61" fmla="*/ 3200 h 9596"/>
              <a:gd name="T62" fmla="*/ 5083 w 12803"/>
              <a:gd name="T63" fmla="*/ 7391 h 9596"/>
              <a:gd name="T64" fmla="*/ 11656 w 12803"/>
              <a:gd name="T65" fmla="*/ 3200 h 9596"/>
              <a:gd name="T66" fmla="*/ 10234 w 12803"/>
              <a:gd name="T67" fmla="*/ 3200 h 9596"/>
              <a:gd name="T68" fmla="*/ 9207 w 12803"/>
              <a:gd name="T69" fmla="*/ 1723 h 9596"/>
              <a:gd name="T70" fmla="*/ 11968 w 12803"/>
              <a:gd name="T71" fmla="*/ 2800 h 9596"/>
              <a:gd name="T72" fmla="*/ 2675 w 12803"/>
              <a:gd name="T73" fmla="*/ 956 h 9596"/>
              <a:gd name="T74" fmla="*/ 2518 w 12803"/>
              <a:gd name="T75" fmla="*/ 2800 h 9596"/>
              <a:gd name="T76" fmla="*/ 2675 w 12803"/>
              <a:gd name="T77" fmla="*/ 956 h 9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03" h="9596">
                <a:moveTo>
                  <a:pt x="12567" y="2267"/>
                </a:moveTo>
                <a:lnTo>
                  <a:pt x="10535" y="234"/>
                </a:lnTo>
                <a:cubicBezTo>
                  <a:pt x="10385" y="84"/>
                  <a:pt x="10181" y="0"/>
                  <a:pt x="9969" y="0"/>
                </a:cubicBezTo>
                <a:lnTo>
                  <a:pt x="2833" y="0"/>
                </a:lnTo>
                <a:cubicBezTo>
                  <a:pt x="2621" y="0"/>
                  <a:pt x="2418" y="84"/>
                  <a:pt x="2268" y="234"/>
                </a:cubicBezTo>
                <a:lnTo>
                  <a:pt x="236" y="2267"/>
                </a:lnTo>
                <a:cubicBezTo>
                  <a:pt x="79" y="2424"/>
                  <a:pt x="0" y="2630"/>
                  <a:pt x="1" y="2838"/>
                </a:cubicBezTo>
                <a:cubicBezTo>
                  <a:pt x="2" y="3026"/>
                  <a:pt x="69" y="3213"/>
                  <a:pt x="203" y="3364"/>
                </a:cubicBezTo>
                <a:lnTo>
                  <a:pt x="5803" y="9327"/>
                </a:lnTo>
                <a:cubicBezTo>
                  <a:pt x="5955" y="9498"/>
                  <a:pt x="6173" y="9596"/>
                  <a:pt x="6401" y="9596"/>
                </a:cubicBezTo>
                <a:cubicBezTo>
                  <a:pt x="6629" y="9596"/>
                  <a:pt x="6847" y="9498"/>
                  <a:pt x="6999" y="9327"/>
                </a:cubicBezTo>
                <a:lnTo>
                  <a:pt x="12599" y="3364"/>
                </a:lnTo>
                <a:cubicBezTo>
                  <a:pt x="12735" y="3210"/>
                  <a:pt x="12803" y="3017"/>
                  <a:pt x="12801" y="2825"/>
                </a:cubicBezTo>
                <a:cubicBezTo>
                  <a:pt x="12799" y="2622"/>
                  <a:pt x="12721" y="2421"/>
                  <a:pt x="12567" y="2267"/>
                </a:cubicBezTo>
                <a:close/>
                <a:moveTo>
                  <a:pt x="7289" y="2800"/>
                </a:moveTo>
                <a:lnTo>
                  <a:pt x="5513" y="2800"/>
                </a:lnTo>
                <a:lnTo>
                  <a:pt x="6401" y="2060"/>
                </a:lnTo>
                <a:lnTo>
                  <a:pt x="7289" y="2800"/>
                </a:lnTo>
                <a:close/>
                <a:moveTo>
                  <a:pt x="6714" y="1800"/>
                </a:moveTo>
                <a:lnTo>
                  <a:pt x="7807" y="889"/>
                </a:lnTo>
                <a:lnTo>
                  <a:pt x="8614" y="1696"/>
                </a:lnTo>
                <a:lnTo>
                  <a:pt x="7601" y="2540"/>
                </a:lnTo>
                <a:lnTo>
                  <a:pt x="6714" y="1800"/>
                </a:lnTo>
                <a:close/>
                <a:moveTo>
                  <a:pt x="5201" y="2540"/>
                </a:moveTo>
                <a:lnTo>
                  <a:pt x="4188" y="1696"/>
                </a:lnTo>
                <a:lnTo>
                  <a:pt x="4995" y="889"/>
                </a:lnTo>
                <a:lnTo>
                  <a:pt x="6089" y="1800"/>
                </a:lnTo>
                <a:lnTo>
                  <a:pt x="5201" y="2540"/>
                </a:lnTo>
                <a:close/>
                <a:moveTo>
                  <a:pt x="7397" y="3200"/>
                </a:moveTo>
                <a:lnTo>
                  <a:pt x="6401" y="8181"/>
                </a:lnTo>
                <a:lnTo>
                  <a:pt x="5405" y="3200"/>
                </a:lnTo>
                <a:lnTo>
                  <a:pt x="7397" y="3200"/>
                </a:lnTo>
                <a:close/>
                <a:moveTo>
                  <a:pt x="7805" y="3200"/>
                </a:moveTo>
                <a:lnTo>
                  <a:pt x="9767" y="3200"/>
                </a:lnTo>
                <a:lnTo>
                  <a:pt x="6824" y="8108"/>
                </a:lnTo>
                <a:lnTo>
                  <a:pt x="7805" y="3200"/>
                </a:lnTo>
                <a:close/>
                <a:moveTo>
                  <a:pt x="7913" y="2800"/>
                </a:moveTo>
                <a:lnTo>
                  <a:pt x="8898" y="1980"/>
                </a:lnTo>
                <a:lnTo>
                  <a:pt x="9718" y="2800"/>
                </a:lnTo>
                <a:lnTo>
                  <a:pt x="7913" y="2800"/>
                </a:lnTo>
                <a:close/>
                <a:moveTo>
                  <a:pt x="8284" y="800"/>
                </a:moveTo>
                <a:lnTo>
                  <a:pt x="9689" y="800"/>
                </a:lnTo>
                <a:lnTo>
                  <a:pt x="8922" y="1439"/>
                </a:lnTo>
                <a:lnTo>
                  <a:pt x="8284" y="800"/>
                </a:lnTo>
                <a:close/>
                <a:moveTo>
                  <a:pt x="6401" y="1540"/>
                </a:moveTo>
                <a:lnTo>
                  <a:pt x="5513" y="800"/>
                </a:lnTo>
                <a:lnTo>
                  <a:pt x="7288" y="800"/>
                </a:lnTo>
                <a:lnTo>
                  <a:pt x="6401" y="1540"/>
                </a:lnTo>
                <a:close/>
                <a:moveTo>
                  <a:pt x="3879" y="1439"/>
                </a:moveTo>
                <a:lnTo>
                  <a:pt x="3113" y="800"/>
                </a:lnTo>
                <a:lnTo>
                  <a:pt x="4518" y="800"/>
                </a:lnTo>
                <a:lnTo>
                  <a:pt x="3879" y="1439"/>
                </a:lnTo>
                <a:close/>
                <a:moveTo>
                  <a:pt x="3904" y="1980"/>
                </a:moveTo>
                <a:lnTo>
                  <a:pt x="4889" y="2800"/>
                </a:lnTo>
                <a:lnTo>
                  <a:pt x="3084" y="2800"/>
                </a:lnTo>
                <a:lnTo>
                  <a:pt x="3904" y="1980"/>
                </a:lnTo>
                <a:close/>
                <a:moveTo>
                  <a:pt x="4997" y="3200"/>
                </a:moveTo>
                <a:lnTo>
                  <a:pt x="5978" y="8108"/>
                </a:lnTo>
                <a:lnTo>
                  <a:pt x="3034" y="3200"/>
                </a:lnTo>
                <a:lnTo>
                  <a:pt x="4997" y="3200"/>
                </a:lnTo>
                <a:close/>
                <a:moveTo>
                  <a:pt x="5083" y="7391"/>
                </a:moveTo>
                <a:lnTo>
                  <a:pt x="1147" y="3200"/>
                </a:lnTo>
                <a:lnTo>
                  <a:pt x="2568" y="3200"/>
                </a:lnTo>
                <a:lnTo>
                  <a:pt x="5083" y="7391"/>
                </a:lnTo>
                <a:close/>
                <a:moveTo>
                  <a:pt x="10234" y="3200"/>
                </a:moveTo>
                <a:lnTo>
                  <a:pt x="11656" y="3200"/>
                </a:lnTo>
                <a:lnTo>
                  <a:pt x="7719" y="7392"/>
                </a:lnTo>
                <a:lnTo>
                  <a:pt x="10234" y="3200"/>
                </a:lnTo>
                <a:close/>
                <a:moveTo>
                  <a:pt x="10284" y="2800"/>
                </a:moveTo>
                <a:lnTo>
                  <a:pt x="9207" y="1723"/>
                </a:lnTo>
                <a:lnTo>
                  <a:pt x="10125" y="957"/>
                </a:lnTo>
                <a:lnTo>
                  <a:pt x="11968" y="2800"/>
                </a:lnTo>
                <a:lnTo>
                  <a:pt x="10284" y="2800"/>
                </a:lnTo>
                <a:close/>
                <a:moveTo>
                  <a:pt x="2675" y="956"/>
                </a:moveTo>
                <a:lnTo>
                  <a:pt x="3596" y="1723"/>
                </a:lnTo>
                <a:lnTo>
                  <a:pt x="2518" y="2800"/>
                </a:lnTo>
                <a:lnTo>
                  <a:pt x="803" y="2800"/>
                </a:lnTo>
                <a:lnTo>
                  <a:pt x="2675" y="9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979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6BD2143F-FF91-4F07-8B22-FE65AD7E02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DCA3EC97-64DD-4BBD-B695-96A00C655E98}"/>
              </a:ext>
            </a:extLst>
          </p:cNvPr>
          <p:cNvSpPr/>
          <p:nvPr/>
        </p:nvSpPr>
        <p:spPr>
          <a:xfrm rot="9639116">
            <a:off x="8828228" y="5539741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E225963C-A395-4EFA-A16E-DDB5D6AAE2C3}"/>
              </a:ext>
            </a:extLst>
          </p:cNvPr>
          <p:cNvSpPr/>
          <p:nvPr/>
        </p:nvSpPr>
        <p:spPr>
          <a:xfrm>
            <a:off x="1201141" y="2488181"/>
            <a:ext cx="2647482" cy="3815356"/>
          </a:xfrm>
          <a:prstGeom prst="roundRect">
            <a:avLst>
              <a:gd name="adj" fmla="val 3816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perspectiveRelaxedModerately" fov="6000000">
              <a:rot lat="18193662" lon="3882783" rev="17769392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632E1AA7-5A06-4673-B905-492F4F3A9FD9}"/>
              </a:ext>
            </a:extLst>
          </p:cNvPr>
          <p:cNvSpPr/>
          <p:nvPr/>
        </p:nvSpPr>
        <p:spPr>
          <a:xfrm>
            <a:off x="8368253" y="2615792"/>
            <a:ext cx="2934506" cy="3819281"/>
          </a:xfrm>
          <a:prstGeom prst="roundRect">
            <a:avLst>
              <a:gd name="adj" fmla="val 5565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perspectiveRelaxed" fov="4500000">
              <a:rot lat="18048700" lon="18062658" rev="3538928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5F281C83-5A0B-4A54-A722-3F0A63215030}"/>
              </a:ext>
            </a:extLst>
          </p:cNvPr>
          <p:cNvSpPr/>
          <p:nvPr/>
        </p:nvSpPr>
        <p:spPr>
          <a:xfrm>
            <a:off x="4663849" y="2435094"/>
            <a:ext cx="2647482" cy="4390251"/>
          </a:xfrm>
          <a:prstGeom prst="roundRect">
            <a:avLst>
              <a:gd name="adj" fmla="val 6799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perspectiveRelaxedModerately" fov="5700000">
              <a:rot lat="17090632" lon="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1988839A-B84E-433E-B2F6-3145F53057F6}"/>
              </a:ext>
            </a:extLst>
          </p:cNvPr>
          <p:cNvSpPr/>
          <p:nvPr/>
        </p:nvSpPr>
        <p:spPr>
          <a:xfrm>
            <a:off x="1356629" y="1280548"/>
            <a:ext cx="9396414" cy="3776136"/>
          </a:xfrm>
          <a:prstGeom prst="roundRect">
            <a:avLst>
              <a:gd name="adj" fmla="val 4560"/>
            </a:avLst>
          </a:prstGeom>
          <a:noFill/>
          <a:ln>
            <a:gradFill flip="none" rotWithShape="1">
              <a:gsLst>
                <a:gs pos="20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7710F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32EEDB36-3986-46DB-9134-CE29346F5E37}"/>
              </a:ext>
            </a:extLst>
          </p:cNvPr>
          <p:cNvSpPr/>
          <p:nvPr/>
        </p:nvSpPr>
        <p:spPr>
          <a:xfrm>
            <a:off x="4647520" y="3049818"/>
            <a:ext cx="2647482" cy="4390251"/>
          </a:xfrm>
          <a:prstGeom prst="roundRect">
            <a:avLst>
              <a:gd name="adj" fmla="val 6799"/>
            </a:avLst>
          </a:prstGeom>
          <a:noFill/>
          <a:ln>
            <a:solidFill>
              <a:srgbClr val="FDB882"/>
            </a:solidFill>
          </a:ln>
          <a:scene3d>
            <a:camera prst="perspectiveRelaxedModerately" fov="5700000">
              <a:rot lat="17090632" lon="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61559A0-E159-48D7-9627-195C6F506680}"/>
              </a:ext>
            </a:extLst>
          </p:cNvPr>
          <p:cNvSpPr/>
          <p:nvPr/>
        </p:nvSpPr>
        <p:spPr>
          <a:xfrm>
            <a:off x="4647520" y="2962814"/>
            <a:ext cx="2647482" cy="4390251"/>
          </a:xfrm>
          <a:prstGeom prst="roundRect">
            <a:avLst>
              <a:gd name="adj" fmla="val 6799"/>
            </a:avLst>
          </a:prstGeom>
          <a:solidFill>
            <a:srgbClr val="F7710F"/>
          </a:solidFill>
          <a:ln>
            <a:solidFill>
              <a:srgbClr val="CD5900"/>
            </a:solidFill>
          </a:ln>
          <a:scene3d>
            <a:camera prst="perspectiveRelaxedModerately" fov="5700000">
              <a:rot lat="17090632" lon="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8A7105E0-6719-42D1-996E-C7B80654BA71}"/>
              </a:ext>
            </a:extLst>
          </p:cNvPr>
          <p:cNvSpPr/>
          <p:nvPr/>
        </p:nvSpPr>
        <p:spPr>
          <a:xfrm>
            <a:off x="7663996" y="3396768"/>
            <a:ext cx="2934506" cy="3819281"/>
          </a:xfrm>
          <a:prstGeom prst="roundRect">
            <a:avLst>
              <a:gd name="adj" fmla="val 5565"/>
            </a:avLst>
          </a:prstGeom>
          <a:noFill/>
          <a:ln>
            <a:solidFill>
              <a:srgbClr val="FDB882"/>
            </a:solidFill>
          </a:ln>
          <a:scene3d>
            <a:camera prst="perspectiveRelaxed" fov="4500000">
              <a:rot lat="18048700" lon="18062658" rev="3538928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62C87F06-4FF9-40D8-BFD2-F2F9120DEF7D}"/>
              </a:ext>
            </a:extLst>
          </p:cNvPr>
          <p:cNvSpPr/>
          <p:nvPr/>
        </p:nvSpPr>
        <p:spPr>
          <a:xfrm>
            <a:off x="1677518" y="3329135"/>
            <a:ext cx="2647482" cy="3815356"/>
          </a:xfrm>
          <a:prstGeom prst="roundRect">
            <a:avLst>
              <a:gd name="adj" fmla="val 3816"/>
            </a:avLst>
          </a:prstGeom>
          <a:noFill/>
          <a:ln>
            <a:solidFill>
              <a:srgbClr val="FDB882"/>
            </a:solidFill>
          </a:ln>
          <a:scene3d>
            <a:camera prst="perspectiveRelaxedModerately" fov="6000000">
              <a:rot lat="18193662" lon="3882783" rev="17769392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8AF467C9-10F3-4214-814C-CE6DA51A7051}"/>
              </a:ext>
            </a:extLst>
          </p:cNvPr>
          <p:cNvSpPr/>
          <p:nvPr/>
        </p:nvSpPr>
        <p:spPr>
          <a:xfrm>
            <a:off x="1746954" y="3250261"/>
            <a:ext cx="2647482" cy="3815356"/>
          </a:xfrm>
          <a:prstGeom prst="roundRect">
            <a:avLst>
              <a:gd name="adj" fmla="val 3816"/>
            </a:avLst>
          </a:prstGeom>
          <a:solidFill>
            <a:srgbClr val="F7710F"/>
          </a:solidFill>
          <a:ln>
            <a:solidFill>
              <a:srgbClr val="CD5900"/>
            </a:solidFill>
          </a:ln>
          <a:scene3d>
            <a:camera prst="perspectiveRelaxedModerately" fov="6000000">
              <a:rot lat="18193662" lon="3882783" rev="17769392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B8F58A4-E5D5-4870-8D45-B6B10F5B1756}"/>
              </a:ext>
            </a:extLst>
          </p:cNvPr>
          <p:cNvSpPr/>
          <p:nvPr/>
        </p:nvSpPr>
        <p:spPr>
          <a:xfrm>
            <a:off x="7568535" y="3315577"/>
            <a:ext cx="2934506" cy="3819281"/>
          </a:xfrm>
          <a:prstGeom prst="roundRect">
            <a:avLst>
              <a:gd name="adj" fmla="val 5565"/>
            </a:avLst>
          </a:prstGeom>
          <a:solidFill>
            <a:srgbClr val="F7710F"/>
          </a:solidFill>
          <a:ln>
            <a:solidFill>
              <a:srgbClr val="CD5900"/>
            </a:solidFill>
          </a:ln>
          <a:scene3d>
            <a:camera prst="perspectiveRelaxed" fov="4500000">
              <a:rot lat="18048700" lon="18062658" rev="3538928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: 圆角 14">
            <a:extLst>
              <a:ext uri="{FF2B5EF4-FFF2-40B4-BE49-F238E27FC236}">
                <a16:creationId xmlns:a16="http://schemas.microsoft.com/office/drawing/2014/main" id="{175FFF7D-8931-4925-A23A-FD0A19153B07}"/>
              </a:ext>
            </a:extLst>
          </p:cNvPr>
          <p:cNvSpPr/>
          <p:nvPr/>
        </p:nvSpPr>
        <p:spPr>
          <a:xfrm>
            <a:off x="1422338" y="1362193"/>
            <a:ext cx="9396414" cy="3776136"/>
          </a:xfrm>
          <a:prstGeom prst="roundRect">
            <a:avLst>
              <a:gd name="adj" fmla="val 4560"/>
            </a:avLst>
          </a:prstGeom>
          <a:ln w="22225">
            <a:gradFill>
              <a:gsLst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444500" sx="102000" sy="102000" algn="ctr" rotWithShape="0">
              <a:srgbClr val="7E3804">
                <a:alpha val="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1BB3F21-FEC3-4C96-A2AC-05D122A14FAC}"/>
              </a:ext>
            </a:extLst>
          </p:cNvPr>
          <p:cNvSpPr txBox="1"/>
          <p:nvPr/>
        </p:nvSpPr>
        <p:spPr>
          <a:xfrm>
            <a:off x="4941903" y="1645568"/>
            <a:ext cx="1867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预期达到目标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95FA01C-6B83-4B94-9CC4-AFEA7AA49EA2}"/>
              </a:ext>
            </a:extLst>
          </p:cNvPr>
          <p:cNvSpPr txBox="1"/>
          <p:nvPr/>
        </p:nvSpPr>
        <p:spPr>
          <a:xfrm>
            <a:off x="8196506" y="4441001"/>
            <a:ext cx="26474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reflection blurRad="6350" stA="25000" endPos="60000" dist="29997" dir="5400000" sy="-100000" algn="bl" rotWithShape="0"/>
                </a:effectLst>
                <a:latin typeface="+mj-ea"/>
                <a:ea typeface="+mj-ea"/>
              </a:rPr>
              <a:t>99%</a:t>
            </a:r>
            <a:endParaRPr lang="zh-CN" altLang="en-US" sz="6500">
              <a:ln w="12700">
                <a:solidFill>
                  <a:schemeClr val="bg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reflection blurRad="6350" stA="25000" endPos="60000" dist="29997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1D8EC6F-2222-43EF-A0D0-0F8D46E95D69}"/>
              </a:ext>
            </a:extLst>
          </p:cNvPr>
          <p:cNvSpPr txBox="1"/>
          <p:nvPr/>
        </p:nvSpPr>
        <p:spPr>
          <a:xfrm>
            <a:off x="4952798" y="4457330"/>
            <a:ext cx="26474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reflection blurRad="6350" stA="25000" endPos="60000" dist="29997" dir="5400000" sy="-100000" algn="bl" rotWithShape="0"/>
                </a:effectLst>
                <a:latin typeface="+mj-ea"/>
                <a:ea typeface="+mj-ea"/>
              </a:rPr>
              <a:t>99%</a:t>
            </a:r>
            <a:endParaRPr lang="zh-CN" altLang="en-US" sz="6500">
              <a:ln w="12700">
                <a:solidFill>
                  <a:schemeClr val="bg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reflection blurRad="6350" stA="25000" endPos="60000" dist="29997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A57A015-E7B5-418B-9784-E0C4605FCC33}"/>
              </a:ext>
            </a:extLst>
          </p:cNvPr>
          <p:cNvSpPr txBox="1"/>
          <p:nvPr/>
        </p:nvSpPr>
        <p:spPr>
          <a:xfrm>
            <a:off x="1834284" y="4450414"/>
            <a:ext cx="26474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50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reflection blurRad="6350" stA="25000" endPos="60000" dist="29997" dir="5400000" sy="-100000" algn="bl" rotWithShape="0"/>
                </a:effectLst>
                <a:latin typeface="+mj-ea"/>
                <a:ea typeface="+mj-ea"/>
              </a:rPr>
              <a:t>99%</a:t>
            </a:r>
            <a:endParaRPr lang="zh-CN" altLang="en-US" sz="6500">
              <a:ln w="12700">
                <a:solidFill>
                  <a:schemeClr val="bg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reflection blurRad="6350" stA="25000" endPos="60000" dist="29997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1C15033-B227-4F5A-9005-E52C707987E9}"/>
              </a:ext>
            </a:extLst>
          </p:cNvPr>
          <p:cNvSpPr/>
          <p:nvPr/>
        </p:nvSpPr>
        <p:spPr>
          <a:xfrm>
            <a:off x="2160864" y="3944957"/>
            <a:ext cx="1440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2000">
                <a:schemeClr val="accent1"/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+mn-ea"/>
              </a:rPr>
              <a:t>满意度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E252791A-6B7A-4A6F-8EAB-7B020BCF0EBA}"/>
              </a:ext>
            </a:extLst>
          </p:cNvPr>
          <p:cNvSpPr/>
          <p:nvPr/>
        </p:nvSpPr>
        <p:spPr>
          <a:xfrm>
            <a:off x="5170509" y="3912299"/>
            <a:ext cx="1440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2000">
                <a:schemeClr val="accent1"/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>
                <a:latin typeface="+mn-ea"/>
              </a:rPr>
              <a:t>市场拓展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9B76F926-4882-4A7A-9A1F-046873AED82A}"/>
              </a:ext>
            </a:extLst>
          </p:cNvPr>
          <p:cNvSpPr/>
          <p:nvPr/>
        </p:nvSpPr>
        <p:spPr>
          <a:xfrm>
            <a:off x="8373249" y="3903071"/>
            <a:ext cx="1440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2000">
                <a:schemeClr val="accent1"/>
              </a:gs>
              <a:gs pos="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>
                <a:latin typeface="+mn-ea"/>
              </a:rPr>
              <a:t>销售增长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F9D2890-951F-4995-9887-C4173D7782A6}"/>
              </a:ext>
            </a:extLst>
          </p:cNvPr>
          <p:cNvSpPr txBox="1"/>
          <p:nvPr/>
        </p:nvSpPr>
        <p:spPr>
          <a:xfrm>
            <a:off x="2073754" y="2173591"/>
            <a:ext cx="8000976" cy="1731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+mn-ea"/>
              </a:rPr>
              <a:t>在此请替换你的文字内容，修改文字内容，也可以复制粘贴你的内容在此请替换您的文字内容，修改文字内容，复制粘贴你的内容，在此请替换你的文字内容，修改文字内容，也可以复制粘贴你的内容在此请替换您的文字内容，修改文字内容，复制粘贴你的内容，</a:t>
            </a:r>
          </a:p>
          <a:p>
            <a:pPr>
              <a:lnSpc>
                <a:spcPct val="120000"/>
              </a:lnSpc>
            </a:pPr>
            <a:endParaRPr lang="zh-CN" altLang="en-US">
              <a:latin typeface="+mn-ea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ACA94759-7191-4C16-8842-1734094E651F}"/>
              </a:ext>
            </a:extLst>
          </p:cNvPr>
          <p:cNvSpPr/>
          <p:nvPr/>
        </p:nvSpPr>
        <p:spPr>
          <a:xfrm rot="13195833">
            <a:off x="-312581" y="6150258"/>
            <a:ext cx="1499271" cy="931886"/>
          </a:xfrm>
          <a:custGeom>
            <a:avLst/>
            <a:gdLst>
              <a:gd name="connsiteX0" fmla="*/ 1499271 w 1499271"/>
              <a:gd name="connsiteY0" fmla="*/ 680607 h 931886"/>
              <a:gd name="connsiteX1" fmla="*/ 1460328 w 1499271"/>
              <a:gd name="connsiteY1" fmla="*/ 711273 h 931886"/>
              <a:gd name="connsiteX2" fmla="*/ 193623 w 1499271"/>
              <a:gd name="connsiteY2" fmla="*/ 848215 h 931886"/>
              <a:gd name="connsiteX3" fmla="*/ 17716 w 1499271"/>
              <a:gd name="connsiteY3" fmla="*/ 786114 h 931886"/>
              <a:gd name="connsiteX4" fmla="*/ 0 w 1499271"/>
              <a:gd name="connsiteY4" fmla="*/ 778091 h 931886"/>
              <a:gd name="connsiteX5" fmla="*/ 929579 w 1499271"/>
              <a:gd name="connsiteY5" fmla="*/ 0 h 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9271" h="931886">
                <a:moveTo>
                  <a:pt x="1499271" y="680607"/>
                </a:moveTo>
                <a:lnTo>
                  <a:pt x="1460328" y="711273"/>
                </a:lnTo>
                <a:cubicBezTo>
                  <a:pt x="1100857" y="968038"/>
                  <a:pt x="647240" y="982303"/>
                  <a:pt x="193623" y="848215"/>
                </a:cubicBezTo>
                <a:cubicBezTo>
                  <a:pt x="136921" y="831454"/>
                  <a:pt x="78079" y="810592"/>
                  <a:pt x="17716" y="786114"/>
                </a:cubicBezTo>
                <a:lnTo>
                  <a:pt x="0" y="778091"/>
                </a:lnTo>
                <a:lnTo>
                  <a:pt x="929579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62D20C06-ECDD-4A30-8EC9-328059A78027}"/>
              </a:ext>
            </a:extLst>
          </p:cNvPr>
          <p:cNvSpPr/>
          <p:nvPr/>
        </p:nvSpPr>
        <p:spPr>
          <a:xfrm rot="20455486">
            <a:off x="-4495" y="-528012"/>
            <a:ext cx="3372506" cy="1842875"/>
          </a:xfrm>
          <a:custGeom>
            <a:avLst/>
            <a:gdLst>
              <a:gd name="connsiteX0" fmla="*/ 225415 w 3372506"/>
              <a:gd name="connsiteY0" fmla="*/ 0 h 1842875"/>
              <a:gd name="connsiteX1" fmla="*/ 3372506 w 3372506"/>
              <a:gd name="connsiteY1" fmla="*/ 1088255 h 1842875"/>
              <a:gd name="connsiteX2" fmla="*/ 3278179 w 3372506"/>
              <a:gd name="connsiteY2" fmla="*/ 1222522 h 1842875"/>
              <a:gd name="connsiteX3" fmla="*/ 2879942 w 3372506"/>
              <a:gd name="connsiteY3" fmla="*/ 1622262 h 1842875"/>
              <a:gd name="connsiteX4" fmla="*/ 1613237 w 3372506"/>
              <a:gd name="connsiteY4" fmla="*/ 1759204 h 1842875"/>
              <a:gd name="connsiteX5" fmla="*/ 158235 w 3372506"/>
              <a:gd name="connsiteY5" fmla="*/ 817735 h 1842875"/>
              <a:gd name="connsiteX6" fmla="*/ 516 w 3372506"/>
              <a:gd name="connsiteY6" fmla="*/ 652459 h 1842875"/>
              <a:gd name="connsiteX7" fmla="*/ 0 w 3372506"/>
              <a:gd name="connsiteY7" fmla="*/ 651870 h 18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2506" h="1842875">
                <a:moveTo>
                  <a:pt x="225415" y="0"/>
                </a:moveTo>
                <a:lnTo>
                  <a:pt x="3372506" y="1088255"/>
                </a:lnTo>
                <a:lnTo>
                  <a:pt x="3278179" y="1222522"/>
                </a:lnTo>
                <a:cubicBezTo>
                  <a:pt x="3151551" y="1388365"/>
                  <a:pt x="3014743" y="1525975"/>
                  <a:pt x="2879942" y="1622262"/>
                </a:cubicBezTo>
                <a:cubicBezTo>
                  <a:pt x="2520471" y="1879027"/>
                  <a:pt x="2066854" y="1893292"/>
                  <a:pt x="1613237" y="1759204"/>
                </a:cubicBezTo>
                <a:cubicBezTo>
                  <a:pt x="1159620" y="1625117"/>
                  <a:pt x="569059" y="1228558"/>
                  <a:pt x="158235" y="817735"/>
                </a:cubicBezTo>
                <a:cubicBezTo>
                  <a:pt x="106882" y="766382"/>
                  <a:pt x="53969" y="710972"/>
                  <a:pt x="516" y="652459"/>
                </a:cubicBezTo>
                <a:lnTo>
                  <a:pt x="0" y="65187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061609E-90AE-491A-95EF-189BB998DBB0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未来发展规划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ED6716F-8233-46EA-82BB-2DCD7289C6F1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THREE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C290DC3-E778-4402-A441-7468AA47190F}"/>
              </a:ext>
            </a:extLst>
          </p:cNvPr>
          <p:cNvSpPr txBox="1"/>
          <p:nvPr/>
        </p:nvSpPr>
        <p:spPr>
          <a:xfrm>
            <a:off x="4322042" y="-229879"/>
            <a:ext cx="8119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n w="12700">
                  <a:solidFill>
                    <a:schemeClr val="bg1"/>
                  </a:solidFill>
                </a:ln>
                <a:noFill/>
                <a:latin typeface="+mj-lt"/>
              </a:rPr>
              <a:t>PROJECT PLAN</a:t>
            </a:r>
            <a:endParaRPr lang="zh-CN" altLang="en-US" sz="8000">
              <a:ln w="12700">
                <a:solidFill>
                  <a:schemeClr val="bg1"/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697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9DA67A53-164D-4DE9-A604-0F6C992CDBDE}"/>
              </a:ext>
            </a:extLst>
          </p:cNvPr>
          <p:cNvSpPr txBox="1"/>
          <p:nvPr/>
        </p:nvSpPr>
        <p:spPr>
          <a:xfrm>
            <a:off x="566774" y="1285575"/>
            <a:ext cx="25336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n w="1270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20XX</a:t>
            </a:r>
            <a:endParaRPr lang="zh-CN" altLang="en-US" sz="6600">
              <a:ln w="1270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60E6F6-A755-4F8B-9236-E732A3F40231}"/>
              </a:ext>
            </a:extLst>
          </p:cNvPr>
          <p:cNvSpPr txBox="1"/>
          <p:nvPr/>
        </p:nvSpPr>
        <p:spPr>
          <a:xfrm>
            <a:off x="566774" y="2957966"/>
            <a:ext cx="44921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汇报完毕谢谢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31A769-6FBC-4EAF-BBEE-531483351E79}"/>
              </a:ext>
            </a:extLst>
          </p:cNvPr>
          <p:cNvSpPr txBox="1"/>
          <p:nvPr/>
        </p:nvSpPr>
        <p:spPr>
          <a:xfrm>
            <a:off x="566774" y="4051839"/>
            <a:ext cx="18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汇报人：小书生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F27A10F-1138-4928-B85E-2ABB300FCE00}"/>
              </a:ext>
            </a:extLst>
          </p:cNvPr>
          <p:cNvSpPr txBox="1"/>
          <p:nvPr/>
        </p:nvSpPr>
        <p:spPr>
          <a:xfrm>
            <a:off x="576269" y="4391160"/>
            <a:ext cx="2485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时间：</a:t>
            </a:r>
            <a:r>
              <a:rPr lang="en-US" altLang="zh-CN">
                <a:latin typeface="+mn-ea"/>
              </a:rPr>
              <a:t>20XX</a:t>
            </a:r>
            <a:r>
              <a:rPr lang="zh-CN" altLang="en-US">
                <a:latin typeface="+mn-ea"/>
              </a:rPr>
              <a:t>年</a:t>
            </a:r>
            <a:r>
              <a:rPr lang="en-US" altLang="zh-CN">
                <a:latin typeface="+mn-ea"/>
              </a:rPr>
              <a:t>X</a:t>
            </a:r>
            <a:r>
              <a:rPr lang="zh-CN" altLang="en-US">
                <a:latin typeface="+mn-ea"/>
              </a:rPr>
              <a:t>月</a:t>
            </a:r>
            <a:r>
              <a:rPr lang="en-US" altLang="zh-CN">
                <a:latin typeface="+mn-ea"/>
              </a:rPr>
              <a:t>X</a:t>
            </a:r>
            <a:r>
              <a:rPr lang="zh-CN" altLang="en-US">
                <a:latin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849038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小书生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587308" y="1211955"/>
            <a:ext cx="50234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方寸之地演示精彩，每一页演示幻灯片都注入独特的魅力！文字和图像跳跃起舞，色彩和背景交相辉映，让你的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不再是一堆枯燥的数据，而是一场令人惊叹的视觉盛宴，来吧，一起展示我们的“幻术” 点燃你的演示，让你成为众人瞩目的焦点！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405856" y="2670287"/>
            <a:ext cx="3117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wxid_hem2jjsksvbz21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1D3A9AD-02BE-4632-8E5C-EA15D33CE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4834" y="704983"/>
            <a:ext cx="1835987" cy="183598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小书生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C3B2CCA-A3E0-4E97-818D-9FD0F0D82EE4}"/>
              </a:ext>
            </a:extLst>
          </p:cNvPr>
          <p:cNvCxnSpPr/>
          <p:nvPr/>
        </p:nvCxnSpPr>
        <p:spPr>
          <a:xfrm>
            <a:off x="1677971" y="2369054"/>
            <a:ext cx="912514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71ECD3D0-89B2-40D0-A091-EC680A0D388A}"/>
              </a:ext>
            </a:extLst>
          </p:cNvPr>
          <p:cNvGrpSpPr/>
          <p:nvPr/>
        </p:nvGrpSpPr>
        <p:grpSpPr>
          <a:xfrm>
            <a:off x="738433" y="2772904"/>
            <a:ext cx="3132000" cy="2966684"/>
            <a:chOff x="738433" y="2772904"/>
            <a:chExt cx="3132000" cy="296668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154186D-5EEB-4A1A-93B1-B0ECCD44CC7B}"/>
                </a:ext>
              </a:extLst>
            </p:cNvPr>
            <p:cNvSpPr txBox="1"/>
            <p:nvPr/>
          </p:nvSpPr>
          <p:spPr>
            <a:xfrm>
              <a:off x="988865" y="4018181"/>
              <a:ext cx="71044" cy="34744"/>
            </a:xfrm>
            <a:custGeom>
              <a:avLst/>
              <a:gdLst/>
              <a:ahLst/>
              <a:cxnLst/>
              <a:rect l="l" t="t" r="r" b="b"/>
              <a:pathLst>
                <a:path w="73539" h="35798">
                  <a:moveTo>
                    <a:pt x="73539" y="0"/>
                  </a:moveTo>
                  <a:lnTo>
                    <a:pt x="64539" y="35798"/>
                  </a:lnTo>
                  <a:lnTo>
                    <a:pt x="0" y="35798"/>
                  </a:lnTo>
                  <a:lnTo>
                    <a:pt x="73539" y="0"/>
                  </a:lnTo>
                  <a:close/>
                </a:path>
              </a:pathLst>
            </a:custGeom>
            <a:gradFill flip="none" rotWithShape="1">
              <a:gsLst>
                <a:gs pos="34000">
                  <a:schemeClr val="accent1"/>
                </a:gs>
                <a:gs pos="100000">
                  <a:schemeClr val="accent3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BE331D9-37A0-47D9-9612-15D16EE88E3D}"/>
                </a:ext>
              </a:extLst>
            </p:cNvPr>
            <p:cNvSpPr txBox="1"/>
            <p:nvPr/>
          </p:nvSpPr>
          <p:spPr>
            <a:xfrm>
              <a:off x="752636" y="2772904"/>
              <a:ext cx="1026369" cy="1265337"/>
            </a:xfrm>
            <a:custGeom>
              <a:avLst/>
              <a:gdLst/>
              <a:ahLst/>
              <a:cxnLst/>
              <a:rect l="l" t="t" r="r" b="b"/>
              <a:pathLst>
                <a:path w="1062413" h="1303716">
                  <a:moveTo>
                    <a:pt x="404776" y="0"/>
                  </a:moveTo>
                  <a:lnTo>
                    <a:pt x="779764" y="0"/>
                  </a:lnTo>
                  <a:lnTo>
                    <a:pt x="1062413" y="910371"/>
                  </a:lnTo>
                  <a:lnTo>
                    <a:pt x="789607" y="1043171"/>
                  </a:lnTo>
                  <a:lnTo>
                    <a:pt x="779764" y="1004021"/>
                  </a:lnTo>
                  <a:lnTo>
                    <a:pt x="394263" y="1004021"/>
                  </a:lnTo>
                  <a:lnTo>
                    <a:pt x="327915" y="1267918"/>
                  </a:lnTo>
                  <a:lnTo>
                    <a:pt x="254376" y="1303716"/>
                  </a:lnTo>
                  <a:lnTo>
                    <a:pt x="0" y="1303716"/>
                  </a:lnTo>
                  <a:lnTo>
                    <a:pt x="404776" y="0"/>
                  </a:lnTo>
                  <a:close/>
                  <a:moveTo>
                    <a:pt x="581757" y="232877"/>
                  </a:moveTo>
                  <a:cubicBezTo>
                    <a:pt x="565877" y="302061"/>
                    <a:pt x="549449" y="372778"/>
                    <a:pt x="532474" y="445030"/>
                  </a:cubicBezTo>
                  <a:cubicBezTo>
                    <a:pt x="515498" y="517281"/>
                    <a:pt x="498633" y="586246"/>
                    <a:pt x="481877" y="651922"/>
                  </a:cubicBezTo>
                  <a:lnTo>
                    <a:pt x="453840" y="762381"/>
                  </a:lnTo>
                  <a:lnTo>
                    <a:pt x="720187" y="762381"/>
                  </a:lnTo>
                  <a:lnTo>
                    <a:pt x="692150" y="651922"/>
                  </a:lnTo>
                  <a:cubicBezTo>
                    <a:pt x="674700" y="586026"/>
                    <a:pt x="657470" y="516624"/>
                    <a:pt x="640458" y="443715"/>
                  </a:cubicBezTo>
                  <a:cubicBezTo>
                    <a:pt x="623446" y="370806"/>
                    <a:pt x="606215" y="300527"/>
                    <a:pt x="588766" y="232877"/>
                  </a:cubicBezTo>
                  <a:lnTo>
                    <a:pt x="581757" y="232877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915D69C-3115-4156-AEB4-0FB16C67FEC1}"/>
                </a:ext>
              </a:extLst>
            </p:cNvPr>
            <p:cNvSpPr txBox="1"/>
            <p:nvPr/>
          </p:nvSpPr>
          <p:spPr>
            <a:xfrm>
              <a:off x="3000967" y="4866082"/>
              <a:ext cx="869466" cy="873506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819628" y="622"/>
                  </a:moveTo>
                  <a:cubicBezTo>
                    <a:pt x="862008" y="5609"/>
                    <a:pt x="900000" y="40197"/>
                    <a:pt x="900000" y="90469"/>
                  </a:cubicBezTo>
                  <a:lnTo>
                    <a:pt x="900000" y="809709"/>
                  </a:lnTo>
                  <a:cubicBezTo>
                    <a:pt x="900000" y="859550"/>
                    <a:pt x="859550" y="900000"/>
                    <a:pt x="809709" y="900000"/>
                  </a:cubicBezTo>
                  <a:lnTo>
                    <a:pt x="90469" y="900000"/>
                  </a:lnTo>
                  <a:cubicBezTo>
                    <a:pt x="10034" y="900000"/>
                    <a:pt x="-30252" y="802740"/>
                    <a:pt x="26624" y="745864"/>
                  </a:cubicBezTo>
                  <a:lnTo>
                    <a:pt x="69021" y="703467"/>
                  </a:lnTo>
                  <a:lnTo>
                    <a:pt x="610535" y="703467"/>
                  </a:lnTo>
                  <a:cubicBezTo>
                    <a:pt x="669987" y="703467"/>
                    <a:pt x="718238" y="679978"/>
                    <a:pt x="718238" y="651038"/>
                  </a:cubicBezTo>
                  <a:lnTo>
                    <a:pt x="718238" y="54250"/>
                  </a:lnTo>
                  <a:lnTo>
                    <a:pt x="745864" y="26624"/>
                  </a:lnTo>
                  <a:cubicBezTo>
                    <a:pt x="767193" y="5296"/>
                    <a:pt x="794200" y="-2369"/>
                    <a:pt x="819628" y="622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E8423896-60F2-4841-B843-0EA2BD2B2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433" y="3450356"/>
              <a:ext cx="2956626" cy="2100556"/>
            </a:xfrm>
            <a:prstGeom prst="rect">
              <a:avLst/>
            </a:prstGeom>
          </p:spPr>
        </p:pic>
        <p:sp>
          <p:nvSpPr>
            <p:cNvPr id="38" name="矩形: 一个圆顶角，剪去另一个顶角 10">
              <a:extLst>
                <a:ext uri="{FF2B5EF4-FFF2-40B4-BE49-F238E27FC236}">
                  <a16:creationId xmlns:a16="http://schemas.microsoft.com/office/drawing/2014/main" id="{75B36FA2-572F-4B05-A412-27E9CC1D5170}"/>
                </a:ext>
              </a:extLst>
            </p:cNvPr>
            <p:cNvSpPr/>
            <p:nvPr/>
          </p:nvSpPr>
          <p:spPr>
            <a:xfrm flipH="1">
              <a:off x="738653" y="3452427"/>
              <a:ext cx="2956184" cy="2096414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24B5427-15F4-4F74-9BBC-7DE24FE88EC8}"/>
                </a:ext>
              </a:extLst>
            </p:cNvPr>
            <p:cNvSpPr txBox="1"/>
            <p:nvPr/>
          </p:nvSpPr>
          <p:spPr>
            <a:xfrm>
              <a:off x="1009025" y="4629086"/>
              <a:ext cx="24386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4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项目基本情况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FE1C6BD-F6BE-428F-A641-78AC5B7477B5}"/>
                </a:ext>
              </a:extLst>
            </p:cNvPr>
            <p:cNvSpPr/>
            <p:nvPr/>
          </p:nvSpPr>
          <p:spPr>
            <a:xfrm>
              <a:off x="2599507" y="4373828"/>
              <a:ext cx="659659" cy="443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A08AEF3-14A8-46F7-B4BC-6DC4233AD11E}"/>
                </a:ext>
              </a:extLst>
            </p:cNvPr>
            <p:cNvSpPr txBox="1"/>
            <p:nvPr/>
          </p:nvSpPr>
          <p:spPr>
            <a:xfrm>
              <a:off x="1946413" y="3636660"/>
              <a:ext cx="14169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THE </a:t>
              </a:r>
            </a:p>
            <a:p>
              <a:pPr algn="r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PART ONE</a:t>
              </a:r>
              <a:endParaRPr lang="zh-CN" altLang="en-US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967A934-3F37-413A-9549-E37B452E5D82}"/>
              </a:ext>
            </a:extLst>
          </p:cNvPr>
          <p:cNvGrpSpPr/>
          <p:nvPr/>
        </p:nvGrpSpPr>
        <p:grpSpPr>
          <a:xfrm>
            <a:off x="4449900" y="2710845"/>
            <a:ext cx="3132000" cy="2952000"/>
            <a:chOff x="4449900" y="2710845"/>
            <a:chExt cx="3232337" cy="303864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3B8F103-F1E8-46A1-B279-296F18E3E7C2}"/>
                </a:ext>
              </a:extLst>
            </p:cNvPr>
            <p:cNvSpPr txBox="1"/>
            <p:nvPr/>
          </p:nvSpPr>
          <p:spPr>
            <a:xfrm>
              <a:off x="4453333" y="2710845"/>
              <a:ext cx="1002269" cy="1303749"/>
            </a:xfrm>
            <a:custGeom>
              <a:avLst/>
              <a:gdLst/>
              <a:ahLst/>
              <a:cxnLst/>
              <a:rect l="l" t="t" r="r" b="b"/>
              <a:pathLst>
                <a:path w="1002269" h="1303749">
                  <a:moveTo>
                    <a:pt x="0" y="33"/>
                  </a:moveTo>
                  <a:lnTo>
                    <a:pt x="455555" y="33"/>
                  </a:lnTo>
                  <a:cubicBezTo>
                    <a:pt x="546534" y="-627"/>
                    <a:pt x="628473" y="8670"/>
                    <a:pt x="701373" y="27925"/>
                  </a:cubicBezTo>
                  <a:cubicBezTo>
                    <a:pt x="774274" y="47179"/>
                    <a:pt x="832176" y="80352"/>
                    <a:pt x="875081" y="127443"/>
                  </a:cubicBezTo>
                  <a:cubicBezTo>
                    <a:pt x="917986" y="174535"/>
                    <a:pt x="939934" y="239506"/>
                    <a:pt x="940927" y="322357"/>
                  </a:cubicBezTo>
                  <a:cubicBezTo>
                    <a:pt x="940416" y="382247"/>
                    <a:pt x="925239" y="438723"/>
                    <a:pt x="895398" y="491787"/>
                  </a:cubicBezTo>
                  <a:cubicBezTo>
                    <a:pt x="865557" y="544850"/>
                    <a:pt x="824122" y="582454"/>
                    <a:pt x="771092" y="604597"/>
                  </a:cubicBezTo>
                  <a:lnTo>
                    <a:pt x="771092" y="611601"/>
                  </a:lnTo>
                  <a:cubicBezTo>
                    <a:pt x="838190" y="628849"/>
                    <a:pt x="893138" y="662639"/>
                    <a:pt x="935937" y="712971"/>
                  </a:cubicBezTo>
                  <a:cubicBezTo>
                    <a:pt x="978735" y="763303"/>
                    <a:pt x="1000845" y="831744"/>
                    <a:pt x="1002269" y="918294"/>
                  </a:cubicBezTo>
                  <a:lnTo>
                    <a:pt x="999977" y="947995"/>
                  </a:lnTo>
                  <a:lnTo>
                    <a:pt x="269162" y="1303749"/>
                  </a:lnTo>
                  <a:lnTo>
                    <a:pt x="0" y="1303749"/>
                  </a:lnTo>
                  <a:lnTo>
                    <a:pt x="0" y="33"/>
                  </a:lnTo>
                  <a:close/>
                  <a:moveTo>
                    <a:pt x="313497" y="238168"/>
                  </a:moveTo>
                  <a:lnTo>
                    <a:pt x="313497" y="517050"/>
                  </a:lnTo>
                  <a:lnTo>
                    <a:pt x="443278" y="517050"/>
                  </a:lnTo>
                  <a:cubicBezTo>
                    <a:pt x="509630" y="516502"/>
                    <a:pt x="558444" y="503128"/>
                    <a:pt x="589720" y="476928"/>
                  </a:cubicBezTo>
                  <a:cubicBezTo>
                    <a:pt x="620995" y="450728"/>
                    <a:pt x="636487" y="414990"/>
                    <a:pt x="636194" y="369715"/>
                  </a:cubicBezTo>
                  <a:cubicBezTo>
                    <a:pt x="636377" y="323563"/>
                    <a:pt x="620666" y="290019"/>
                    <a:pt x="589062" y="269081"/>
                  </a:cubicBezTo>
                  <a:cubicBezTo>
                    <a:pt x="557458" y="248143"/>
                    <a:pt x="508863" y="237839"/>
                    <a:pt x="443278" y="238168"/>
                  </a:cubicBezTo>
                  <a:lnTo>
                    <a:pt x="313497" y="238168"/>
                  </a:lnTo>
                  <a:close/>
                  <a:moveTo>
                    <a:pt x="313497" y="748174"/>
                  </a:moveTo>
                  <a:lnTo>
                    <a:pt x="313497" y="1063862"/>
                  </a:lnTo>
                  <a:lnTo>
                    <a:pt x="469566" y="1063862"/>
                  </a:lnTo>
                  <a:cubicBezTo>
                    <a:pt x="545044" y="1063935"/>
                    <a:pt x="601890" y="1050196"/>
                    <a:pt x="640104" y="1022646"/>
                  </a:cubicBezTo>
                  <a:cubicBezTo>
                    <a:pt x="678318" y="995097"/>
                    <a:pt x="697462" y="953297"/>
                    <a:pt x="697535" y="897248"/>
                  </a:cubicBezTo>
                  <a:cubicBezTo>
                    <a:pt x="697571" y="844231"/>
                    <a:pt x="678647" y="806012"/>
                    <a:pt x="640764" y="782592"/>
                  </a:cubicBezTo>
                  <a:cubicBezTo>
                    <a:pt x="602880" y="759172"/>
                    <a:pt x="545821" y="747699"/>
                    <a:pt x="469585" y="748174"/>
                  </a:cubicBezTo>
                  <a:lnTo>
                    <a:pt x="313497" y="748174"/>
                  </a:lnTo>
                  <a:close/>
                </a:path>
              </a:pathLst>
            </a:custGeom>
            <a:gradFill flip="none" rotWithShape="1"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5589EE2-FFB6-4884-9CD0-8C93BF66256C}"/>
                </a:ext>
              </a:extLst>
            </p:cNvPr>
            <p:cNvSpPr txBox="1"/>
            <p:nvPr/>
          </p:nvSpPr>
          <p:spPr>
            <a:xfrm>
              <a:off x="6782237" y="4849489"/>
              <a:ext cx="900000" cy="90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819628" y="622"/>
                  </a:moveTo>
                  <a:cubicBezTo>
                    <a:pt x="862008" y="5609"/>
                    <a:pt x="900000" y="40197"/>
                    <a:pt x="900000" y="90469"/>
                  </a:cubicBezTo>
                  <a:lnTo>
                    <a:pt x="900000" y="809709"/>
                  </a:lnTo>
                  <a:cubicBezTo>
                    <a:pt x="900000" y="859550"/>
                    <a:pt x="859550" y="900000"/>
                    <a:pt x="809709" y="900000"/>
                  </a:cubicBezTo>
                  <a:lnTo>
                    <a:pt x="90469" y="900000"/>
                  </a:lnTo>
                  <a:cubicBezTo>
                    <a:pt x="10034" y="900000"/>
                    <a:pt x="-30252" y="802740"/>
                    <a:pt x="26624" y="745864"/>
                  </a:cubicBezTo>
                  <a:lnTo>
                    <a:pt x="59587" y="712901"/>
                  </a:lnTo>
                  <a:lnTo>
                    <a:pt x="620187" y="712901"/>
                  </a:lnTo>
                  <a:cubicBezTo>
                    <a:pt x="679639" y="712901"/>
                    <a:pt x="727890" y="689412"/>
                    <a:pt x="727890" y="660472"/>
                  </a:cubicBezTo>
                  <a:lnTo>
                    <a:pt x="727890" y="44599"/>
                  </a:lnTo>
                  <a:lnTo>
                    <a:pt x="745865" y="26624"/>
                  </a:lnTo>
                  <a:cubicBezTo>
                    <a:pt x="767193" y="5296"/>
                    <a:pt x="794201" y="-2369"/>
                    <a:pt x="819628" y="622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5874FF77-A889-4418-8E36-B3AB5BAA5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9900" y="3403305"/>
              <a:ext cx="3060457" cy="2158171"/>
            </a:xfrm>
            <a:prstGeom prst="rect">
              <a:avLst/>
            </a:prstGeom>
          </p:spPr>
        </p:pic>
        <p:sp>
          <p:nvSpPr>
            <p:cNvPr id="39" name="矩形: 一个圆顶角，剪去另一个顶角 10">
              <a:extLst>
                <a:ext uri="{FF2B5EF4-FFF2-40B4-BE49-F238E27FC236}">
                  <a16:creationId xmlns:a16="http://schemas.microsoft.com/office/drawing/2014/main" id="{BEFD49F3-2677-4BC6-B0DA-751736DB9DC2}"/>
                </a:ext>
              </a:extLst>
            </p:cNvPr>
            <p:cNvSpPr/>
            <p:nvPr/>
          </p:nvSpPr>
          <p:spPr>
            <a:xfrm flipH="1">
              <a:off x="4450127" y="3402390"/>
              <a:ext cx="3060000" cy="2160000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760088F-A05D-43D8-916C-7A222C7333CB}"/>
                </a:ext>
              </a:extLst>
            </p:cNvPr>
            <p:cNvSpPr txBox="1"/>
            <p:nvPr/>
          </p:nvSpPr>
          <p:spPr>
            <a:xfrm>
              <a:off x="4763811" y="4685396"/>
              <a:ext cx="2427401" cy="538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spc="40">
                  <a:latin typeface="+mj-ea"/>
                  <a:ea typeface="+mj-ea"/>
                </a:defRPr>
              </a:lvl1pPr>
            </a:lstStyle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市场环境分析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51C51450-7931-4858-81DE-9496D0AF4317}"/>
                </a:ext>
              </a:extLst>
            </p:cNvPr>
            <p:cNvSpPr/>
            <p:nvPr/>
          </p:nvSpPr>
          <p:spPr>
            <a:xfrm>
              <a:off x="6402372" y="4333607"/>
              <a:ext cx="682825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6CE9988-ADAB-4EDA-B53E-A64A16F34D3C}"/>
                </a:ext>
              </a:extLst>
            </p:cNvPr>
            <p:cNvSpPr txBox="1"/>
            <p:nvPr/>
          </p:nvSpPr>
          <p:spPr>
            <a:xfrm>
              <a:off x="5670546" y="3575173"/>
              <a:ext cx="1510300" cy="665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THE </a:t>
              </a:r>
            </a:p>
            <a:p>
              <a:pPr algn="r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PART TOW</a:t>
              </a:r>
              <a:endParaRPr lang="zh-CN" altLang="en-US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34BD8B6-37BE-4E21-9135-32B389D6CBB5}"/>
              </a:ext>
            </a:extLst>
          </p:cNvPr>
          <p:cNvGrpSpPr/>
          <p:nvPr/>
        </p:nvGrpSpPr>
        <p:grpSpPr>
          <a:xfrm>
            <a:off x="8241214" y="2708435"/>
            <a:ext cx="3132000" cy="2952000"/>
            <a:chOff x="8241214" y="2708435"/>
            <a:chExt cx="3233278" cy="304105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998F179-AC95-4A17-86A5-5323DA9D7A72}"/>
                </a:ext>
              </a:extLst>
            </p:cNvPr>
            <p:cNvSpPr txBox="1"/>
            <p:nvPr/>
          </p:nvSpPr>
          <p:spPr>
            <a:xfrm>
              <a:off x="8260391" y="2708435"/>
              <a:ext cx="1018041" cy="1276600"/>
            </a:xfrm>
            <a:custGeom>
              <a:avLst/>
              <a:gdLst/>
              <a:ahLst/>
              <a:cxnLst/>
              <a:rect l="l" t="t" r="r" b="b"/>
              <a:pathLst>
                <a:path w="1018041" h="1276600">
                  <a:moveTo>
                    <a:pt x="621954" y="0"/>
                  </a:moveTo>
                  <a:cubicBezTo>
                    <a:pt x="707247" y="1386"/>
                    <a:pt x="783339" y="18314"/>
                    <a:pt x="850230" y="50784"/>
                  </a:cubicBezTo>
                  <a:cubicBezTo>
                    <a:pt x="917121" y="83254"/>
                    <a:pt x="973058" y="122947"/>
                    <a:pt x="1018041" y="169864"/>
                  </a:cubicBezTo>
                  <a:lnTo>
                    <a:pt x="853297" y="369603"/>
                  </a:lnTo>
                  <a:cubicBezTo>
                    <a:pt x="821312" y="339289"/>
                    <a:pt x="787136" y="314893"/>
                    <a:pt x="750770" y="296414"/>
                  </a:cubicBezTo>
                  <a:cubicBezTo>
                    <a:pt x="714403" y="277935"/>
                    <a:pt x="673217" y="268440"/>
                    <a:pt x="627211" y="267929"/>
                  </a:cubicBezTo>
                  <a:cubicBezTo>
                    <a:pt x="540823" y="268915"/>
                    <a:pt x="468674" y="304633"/>
                    <a:pt x="410765" y="375083"/>
                  </a:cubicBezTo>
                  <a:cubicBezTo>
                    <a:pt x="352857" y="445534"/>
                    <a:pt x="322770" y="544801"/>
                    <a:pt x="320506" y="672886"/>
                  </a:cubicBezTo>
                  <a:cubicBezTo>
                    <a:pt x="321638" y="803490"/>
                    <a:pt x="349169" y="904292"/>
                    <a:pt x="403098" y="975292"/>
                  </a:cubicBezTo>
                  <a:cubicBezTo>
                    <a:pt x="457027" y="1046292"/>
                    <a:pt x="530563" y="1082230"/>
                    <a:pt x="623706" y="1083107"/>
                  </a:cubicBezTo>
                  <a:cubicBezTo>
                    <a:pt x="675481" y="1082303"/>
                    <a:pt x="722217" y="1070762"/>
                    <a:pt x="763914" y="1048483"/>
                  </a:cubicBezTo>
                  <a:cubicBezTo>
                    <a:pt x="805611" y="1026205"/>
                    <a:pt x="841832" y="998009"/>
                    <a:pt x="872575" y="963897"/>
                  </a:cubicBezTo>
                  <a:lnTo>
                    <a:pt x="894117" y="989560"/>
                  </a:lnTo>
                  <a:lnTo>
                    <a:pt x="304459" y="1276600"/>
                  </a:lnTo>
                  <a:lnTo>
                    <a:pt x="240162" y="1235177"/>
                  </a:lnTo>
                  <a:cubicBezTo>
                    <a:pt x="178063" y="1188346"/>
                    <a:pt x="126315" y="1127711"/>
                    <a:pt x="84918" y="1053273"/>
                  </a:cubicBezTo>
                  <a:cubicBezTo>
                    <a:pt x="29721" y="954021"/>
                    <a:pt x="1415" y="830731"/>
                    <a:pt x="0" y="683404"/>
                  </a:cubicBezTo>
                  <a:cubicBezTo>
                    <a:pt x="1545" y="538105"/>
                    <a:pt x="30759" y="414640"/>
                    <a:pt x="87642" y="313008"/>
                  </a:cubicBezTo>
                  <a:cubicBezTo>
                    <a:pt x="144526" y="211377"/>
                    <a:pt x="219811" y="133897"/>
                    <a:pt x="313497" y="80570"/>
                  </a:cubicBezTo>
                  <a:cubicBezTo>
                    <a:pt x="407183" y="27243"/>
                    <a:pt x="510002" y="386"/>
                    <a:pt x="621954" y="0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25521AA-860A-4E93-B6B8-350A9B85BF48}"/>
                </a:ext>
              </a:extLst>
            </p:cNvPr>
            <p:cNvSpPr txBox="1"/>
            <p:nvPr/>
          </p:nvSpPr>
          <p:spPr>
            <a:xfrm>
              <a:off x="10574492" y="4849492"/>
              <a:ext cx="900000" cy="90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819628" y="622"/>
                  </a:moveTo>
                  <a:cubicBezTo>
                    <a:pt x="862008" y="5609"/>
                    <a:pt x="900000" y="40197"/>
                    <a:pt x="900000" y="90469"/>
                  </a:cubicBezTo>
                  <a:lnTo>
                    <a:pt x="900000" y="809709"/>
                  </a:lnTo>
                  <a:cubicBezTo>
                    <a:pt x="900000" y="859550"/>
                    <a:pt x="859550" y="900000"/>
                    <a:pt x="809709" y="900000"/>
                  </a:cubicBezTo>
                  <a:lnTo>
                    <a:pt x="90469" y="900000"/>
                  </a:lnTo>
                  <a:cubicBezTo>
                    <a:pt x="10034" y="900000"/>
                    <a:pt x="-30252" y="802740"/>
                    <a:pt x="26624" y="745864"/>
                  </a:cubicBezTo>
                  <a:lnTo>
                    <a:pt x="64303" y="708185"/>
                  </a:lnTo>
                  <a:lnTo>
                    <a:pt x="619247" y="708185"/>
                  </a:lnTo>
                  <a:cubicBezTo>
                    <a:pt x="678699" y="708185"/>
                    <a:pt x="726950" y="684696"/>
                    <a:pt x="726950" y="655756"/>
                  </a:cubicBezTo>
                  <a:lnTo>
                    <a:pt x="726950" y="45538"/>
                  </a:lnTo>
                  <a:lnTo>
                    <a:pt x="745864" y="26624"/>
                  </a:lnTo>
                  <a:cubicBezTo>
                    <a:pt x="767192" y="5296"/>
                    <a:pt x="794200" y="-2369"/>
                    <a:pt x="819628" y="622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>
                <a:gradFill flip="none" rotWithShape="1">
                  <a:gsLst>
                    <a:gs pos="34000">
                      <a:schemeClr val="accent1"/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EBFDC89F-2AD1-46E1-B00C-E3126D0CD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1214" y="3395543"/>
              <a:ext cx="3060457" cy="2164268"/>
            </a:xfrm>
            <a:prstGeom prst="rect">
              <a:avLst/>
            </a:prstGeom>
          </p:spPr>
        </p:pic>
        <p:sp>
          <p:nvSpPr>
            <p:cNvPr id="40" name="矩形: 一个圆顶角，剪去另一个顶角 10">
              <a:extLst>
                <a:ext uri="{FF2B5EF4-FFF2-40B4-BE49-F238E27FC236}">
                  <a16:creationId xmlns:a16="http://schemas.microsoft.com/office/drawing/2014/main" id="{EBB755F2-15F8-46F2-B053-1BC50AB91161}"/>
                </a:ext>
              </a:extLst>
            </p:cNvPr>
            <p:cNvSpPr/>
            <p:nvPr/>
          </p:nvSpPr>
          <p:spPr>
            <a:xfrm flipH="1">
              <a:off x="8241442" y="3397677"/>
              <a:ext cx="3060000" cy="2160000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7FE6A8-10DA-4CD2-BB35-4BA7BB0969E5}"/>
                </a:ext>
              </a:extLst>
            </p:cNvPr>
            <p:cNvSpPr txBox="1"/>
            <p:nvPr/>
          </p:nvSpPr>
          <p:spPr>
            <a:xfrm>
              <a:off x="8553594" y="4680231"/>
              <a:ext cx="2427402" cy="539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spc="40">
                  <a:latin typeface="+mj-ea"/>
                  <a:ea typeface="+mj-ea"/>
                </a:defRPr>
              </a:lvl1pPr>
            </a:lstStyle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未来发展规划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E3CC5C5-FADE-4FEC-8811-AD105A0A92F1}"/>
                </a:ext>
              </a:extLst>
            </p:cNvPr>
            <p:cNvSpPr/>
            <p:nvPr/>
          </p:nvSpPr>
          <p:spPr>
            <a:xfrm>
              <a:off x="10192307" y="4366458"/>
              <a:ext cx="682825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45A94D2-F6EE-4A22-8B14-F8148C34ABE3}"/>
                </a:ext>
              </a:extLst>
            </p:cNvPr>
            <p:cNvSpPr txBox="1"/>
            <p:nvPr/>
          </p:nvSpPr>
          <p:spPr>
            <a:xfrm>
              <a:off x="9232384" y="3647679"/>
              <a:ext cx="1733414" cy="665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THE </a:t>
              </a:r>
            </a:p>
            <a:p>
              <a:pPr algn="r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PART THREE</a:t>
              </a:r>
              <a:endParaRPr lang="zh-CN" altLang="en-US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40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D7EEDC09-B259-45E3-B2C5-3A255E317BFD}"/>
              </a:ext>
            </a:extLst>
          </p:cNvPr>
          <p:cNvGrpSpPr/>
          <p:nvPr/>
        </p:nvGrpSpPr>
        <p:grpSpPr>
          <a:xfrm>
            <a:off x="1580475" y="1430145"/>
            <a:ext cx="8687226" cy="4088139"/>
            <a:chOff x="1644483" y="1100961"/>
            <a:chExt cx="8687226" cy="408813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C2A84C8-110F-4B0E-BBB5-1391F1FFA853}"/>
                </a:ext>
              </a:extLst>
            </p:cNvPr>
            <p:cNvSpPr/>
            <p:nvPr/>
          </p:nvSpPr>
          <p:spPr>
            <a:xfrm rot="393202">
              <a:off x="9436336" y="4211743"/>
              <a:ext cx="895373" cy="977357"/>
            </a:xfrm>
            <a:custGeom>
              <a:avLst/>
              <a:gdLst>
                <a:gd name="connsiteX0" fmla="*/ 722590 w 895373"/>
                <a:gd name="connsiteY0" fmla="*/ 1 h 977357"/>
                <a:gd name="connsiteX1" fmla="*/ 812691 w 895373"/>
                <a:gd name="connsiteY1" fmla="*/ 80088 h 977357"/>
                <a:gd name="connsiteX2" fmla="*/ 894776 w 895373"/>
                <a:gd name="connsiteY2" fmla="*/ 794629 h 977357"/>
                <a:gd name="connsiteX3" fmla="*/ 815380 w 895373"/>
                <a:gd name="connsiteY3" fmla="*/ 894634 h 977357"/>
                <a:gd name="connsiteX4" fmla="*/ 100840 w 895373"/>
                <a:gd name="connsiteY4" fmla="*/ 976720 h 977357"/>
                <a:gd name="connsiteX5" fmla="*/ 19821 w 895373"/>
                <a:gd name="connsiteY5" fmla="*/ 830878 h 977357"/>
                <a:gd name="connsiteX6" fmla="*/ 63493 w 895373"/>
                <a:gd name="connsiteY6" fmla="*/ 775869 h 977357"/>
                <a:gd name="connsiteX7" fmla="*/ 466551 w 895373"/>
                <a:gd name="connsiteY7" fmla="*/ 729566 h 977357"/>
                <a:gd name="connsiteX8" fmla="*/ 672845 w 895373"/>
                <a:gd name="connsiteY8" fmla="*/ 625790 h 977357"/>
                <a:gd name="connsiteX9" fmla="*/ 610880 w 895373"/>
                <a:gd name="connsiteY9" fmla="*/ 86393 h 977357"/>
                <a:gd name="connsiteX10" fmla="*/ 652275 w 895373"/>
                <a:gd name="connsiteY10" fmla="*/ 34252 h 977357"/>
                <a:gd name="connsiteX11" fmla="*/ 722590 w 895373"/>
                <a:gd name="connsiteY11" fmla="*/ 1 h 97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373" h="977357">
                  <a:moveTo>
                    <a:pt x="722590" y="1"/>
                  </a:moveTo>
                  <a:cubicBezTo>
                    <a:pt x="765262" y="118"/>
                    <a:pt x="806953" y="30145"/>
                    <a:pt x="812691" y="80088"/>
                  </a:cubicBezTo>
                  <a:lnTo>
                    <a:pt x="894776" y="794629"/>
                  </a:lnTo>
                  <a:cubicBezTo>
                    <a:pt x="900465" y="844144"/>
                    <a:pt x="864896" y="888946"/>
                    <a:pt x="815380" y="894634"/>
                  </a:cubicBezTo>
                  <a:lnTo>
                    <a:pt x="100840" y="976720"/>
                  </a:lnTo>
                  <a:cubicBezTo>
                    <a:pt x="20930" y="985900"/>
                    <a:pt x="-30193" y="893873"/>
                    <a:pt x="19821" y="830878"/>
                  </a:cubicBezTo>
                  <a:lnTo>
                    <a:pt x="63493" y="775869"/>
                  </a:lnTo>
                  <a:lnTo>
                    <a:pt x="466551" y="729566"/>
                  </a:lnTo>
                  <a:cubicBezTo>
                    <a:pt x="585437" y="715909"/>
                    <a:pt x="677857" y="669417"/>
                    <a:pt x="672845" y="625790"/>
                  </a:cubicBezTo>
                  <a:lnTo>
                    <a:pt x="610880" y="86393"/>
                  </a:lnTo>
                  <a:lnTo>
                    <a:pt x="652275" y="34252"/>
                  </a:lnTo>
                  <a:cubicBezTo>
                    <a:pt x="671030" y="10628"/>
                    <a:pt x="696986" y="-69"/>
                    <a:pt x="722590" y="1"/>
                  </a:cubicBezTo>
                  <a:close/>
                </a:path>
              </a:pathLst>
            </a:custGeom>
            <a:gradFill>
              <a:gsLst>
                <a:gs pos="0">
                  <a:srgbClr val="F86810"/>
                </a:gs>
                <a:gs pos="62000">
                  <a:srgbClr val="F39415"/>
                </a:gs>
                <a:gs pos="100000">
                  <a:srgbClr val="F86810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1E49D68-C4D2-4BE4-9B08-64E819120204}"/>
                </a:ext>
              </a:extLst>
            </p:cNvPr>
            <p:cNvGrpSpPr/>
            <p:nvPr/>
          </p:nvGrpSpPr>
          <p:grpSpPr>
            <a:xfrm>
              <a:off x="1644483" y="1100961"/>
              <a:ext cx="3833429" cy="3972384"/>
              <a:chOff x="1644483" y="1100961"/>
              <a:chExt cx="3833429" cy="3972384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6325A0A-EF1D-4A8B-8EF2-1A2464C6D23B}"/>
                  </a:ext>
                </a:extLst>
              </p:cNvPr>
              <p:cNvSpPr/>
              <p:nvPr/>
            </p:nvSpPr>
            <p:spPr>
              <a:xfrm rot="393202">
                <a:off x="1735269" y="1100961"/>
                <a:ext cx="3541769" cy="3737364"/>
              </a:xfrm>
              <a:custGeom>
                <a:avLst/>
                <a:gdLst>
                  <a:gd name="connsiteX0" fmla="*/ 2420354 w 3541769"/>
                  <a:gd name="connsiteY0" fmla="*/ 2896 h 3737364"/>
                  <a:gd name="connsiteX1" fmla="*/ 2975125 w 3541769"/>
                  <a:gd name="connsiteY1" fmla="*/ 153980 h 3737364"/>
                  <a:gd name="connsiteX2" fmla="*/ 3167102 w 3541769"/>
                  <a:gd name="connsiteY2" fmla="*/ 353100 h 3737364"/>
                  <a:gd name="connsiteX3" fmla="*/ 3177529 w 3541769"/>
                  <a:gd name="connsiteY3" fmla="*/ 367004 h 3737364"/>
                  <a:gd name="connsiteX4" fmla="*/ 3180953 w 3541769"/>
                  <a:gd name="connsiteY4" fmla="*/ 368120 h 3737364"/>
                  <a:gd name="connsiteX5" fmla="*/ 3231191 w 3541769"/>
                  <a:gd name="connsiteY5" fmla="*/ 435110 h 3737364"/>
                  <a:gd name="connsiteX6" fmla="*/ 3479955 w 3541769"/>
                  <a:gd name="connsiteY6" fmla="*/ 843996 h 3737364"/>
                  <a:gd name="connsiteX7" fmla="*/ 3541769 w 3541769"/>
                  <a:gd name="connsiteY7" fmla="*/ 968070 h 3737364"/>
                  <a:gd name="connsiteX8" fmla="*/ 2260375 w 3541769"/>
                  <a:gd name="connsiteY8" fmla="*/ 1612679 h 3737364"/>
                  <a:gd name="connsiteX9" fmla="*/ 2203712 w 3541769"/>
                  <a:gd name="connsiteY9" fmla="*/ 1675811 h 3737364"/>
                  <a:gd name="connsiteX10" fmla="*/ 2435953 w 3541769"/>
                  <a:gd name="connsiteY10" fmla="*/ 3697418 h 3737364"/>
                  <a:gd name="connsiteX11" fmla="*/ 2456420 w 3541769"/>
                  <a:gd name="connsiteY11" fmla="*/ 3726227 h 3737364"/>
                  <a:gd name="connsiteX12" fmla="*/ 2481779 w 3541769"/>
                  <a:gd name="connsiteY12" fmla="*/ 3736472 h 3737364"/>
                  <a:gd name="connsiteX13" fmla="*/ 2457371 w 3541769"/>
                  <a:gd name="connsiteY13" fmla="*/ 3737329 h 3737364"/>
                  <a:gd name="connsiteX14" fmla="*/ 1533041 w 3541769"/>
                  <a:gd name="connsiteY14" fmla="*/ 3621149 h 3737364"/>
                  <a:gd name="connsiteX15" fmla="*/ 1353400 w 3541769"/>
                  <a:gd name="connsiteY15" fmla="*/ 3569572 h 3737364"/>
                  <a:gd name="connsiteX16" fmla="*/ 1305578 w 3541769"/>
                  <a:gd name="connsiteY16" fmla="*/ 3553585 h 3737364"/>
                  <a:gd name="connsiteX17" fmla="*/ 1305575 w 3541769"/>
                  <a:gd name="connsiteY17" fmla="*/ 3553583 h 3737364"/>
                  <a:gd name="connsiteX18" fmla="*/ 1163777 w 3541769"/>
                  <a:gd name="connsiteY18" fmla="*/ 3506182 h 3737364"/>
                  <a:gd name="connsiteX19" fmla="*/ 190621 w 3541769"/>
                  <a:gd name="connsiteY19" fmla="*/ 2962395 h 3737364"/>
                  <a:gd name="connsiteX20" fmla="*/ 33506 w 3541769"/>
                  <a:gd name="connsiteY20" fmla="*/ 2096997 h 3737364"/>
                  <a:gd name="connsiteX21" fmla="*/ 33511 w 3541769"/>
                  <a:gd name="connsiteY21" fmla="*/ 2096976 h 3737364"/>
                  <a:gd name="connsiteX22" fmla="*/ 70222 w 3541769"/>
                  <a:gd name="connsiteY22" fmla="*/ 2179186 h 3737364"/>
                  <a:gd name="connsiteX23" fmla="*/ 394047 w 3541769"/>
                  <a:gd name="connsiteY23" fmla="*/ 2678773 h 3737364"/>
                  <a:gd name="connsiteX24" fmla="*/ 483771 w 3541769"/>
                  <a:gd name="connsiteY24" fmla="*/ 2788100 h 3737364"/>
                  <a:gd name="connsiteX25" fmla="*/ 394049 w 3541769"/>
                  <a:gd name="connsiteY25" fmla="*/ 2678774 h 3737364"/>
                  <a:gd name="connsiteX26" fmla="*/ 70223 w 3541769"/>
                  <a:gd name="connsiteY26" fmla="*/ 2179187 h 3737364"/>
                  <a:gd name="connsiteX27" fmla="*/ 33512 w 3541769"/>
                  <a:gd name="connsiteY27" fmla="*/ 2096977 h 3737364"/>
                  <a:gd name="connsiteX28" fmla="*/ 62495 w 3541769"/>
                  <a:gd name="connsiteY28" fmla="*/ 1966610 h 3737364"/>
                  <a:gd name="connsiteX29" fmla="*/ 701390 w 3541769"/>
                  <a:gd name="connsiteY29" fmla="*/ 895369 h 3737364"/>
                  <a:gd name="connsiteX30" fmla="*/ 1234953 w 3541769"/>
                  <a:gd name="connsiteY30" fmla="*/ 448470 h 3737364"/>
                  <a:gd name="connsiteX31" fmla="*/ 1327298 w 3541769"/>
                  <a:gd name="connsiteY31" fmla="*/ 388689 h 3737364"/>
                  <a:gd name="connsiteX32" fmla="*/ 1340399 w 3541769"/>
                  <a:gd name="connsiteY32" fmla="*/ 384584 h 3737364"/>
                  <a:gd name="connsiteX33" fmla="*/ 1385666 w 3541769"/>
                  <a:gd name="connsiteY33" fmla="*/ 355280 h 3737364"/>
                  <a:gd name="connsiteX34" fmla="*/ 1832011 w 3541769"/>
                  <a:gd name="connsiteY34" fmla="*/ 141151 h 3737364"/>
                  <a:gd name="connsiteX35" fmla="*/ 2420354 w 3541769"/>
                  <a:gd name="connsiteY35" fmla="*/ 2896 h 3737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541769" h="3737364">
                    <a:moveTo>
                      <a:pt x="2420354" y="2896"/>
                    </a:moveTo>
                    <a:cubicBezTo>
                      <a:pt x="2617008" y="-11060"/>
                      <a:pt x="2808068" y="23208"/>
                      <a:pt x="2975125" y="153980"/>
                    </a:cubicBezTo>
                    <a:cubicBezTo>
                      <a:pt x="3037773" y="203019"/>
                      <a:pt x="3102456" y="271305"/>
                      <a:pt x="3167102" y="353100"/>
                    </a:cubicBezTo>
                    <a:lnTo>
                      <a:pt x="3177529" y="367004"/>
                    </a:lnTo>
                    <a:lnTo>
                      <a:pt x="3180953" y="368120"/>
                    </a:lnTo>
                    <a:lnTo>
                      <a:pt x="3231191" y="435110"/>
                    </a:lnTo>
                    <a:cubicBezTo>
                      <a:pt x="3317044" y="555326"/>
                      <a:pt x="3401604" y="696156"/>
                      <a:pt x="3479955" y="843996"/>
                    </a:cubicBezTo>
                    <a:lnTo>
                      <a:pt x="3541769" y="968070"/>
                    </a:lnTo>
                    <a:lnTo>
                      <a:pt x="2260375" y="1612679"/>
                    </a:lnTo>
                    <a:cubicBezTo>
                      <a:pt x="2221705" y="1632131"/>
                      <a:pt x="2201306" y="1654860"/>
                      <a:pt x="2203712" y="1675811"/>
                    </a:cubicBezTo>
                    <a:lnTo>
                      <a:pt x="2435953" y="3697418"/>
                    </a:lnTo>
                    <a:cubicBezTo>
                      <a:pt x="2437206" y="3708325"/>
                      <a:pt x="2444430" y="3718025"/>
                      <a:pt x="2456420" y="3726227"/>
                    </a:cubicBezTo>
                    <a:lnTo>
                      <a:pt x="2481779" y="3736472"/>
                    </a:lnTo>
                    <a:lnTo>
                      <a:pt x="2457371" y="3737329"/>
                    </a:lnTo>
                    <a:cubicBezTo>
                      <a:pt x="2155065" y="3738776"/>
                      <a:pt x="1820413" y="3696428"/>
                      <a:pt x="1533041" y="3621149"/>
                    </a:cubicBezTo>
                    <a:cubicBezTo>
                      <a:pt x="1475567" y="3606093"/>
                      <a:pt x="1415315" y="3588816"/>
                      <a:pt x="1353400" y="3569572"/>
                    </a:cubicBezTo>
                    <a:lnTo>
                      <a:pt x="1305578" y="3553585"/>
                    </a:lnTo>
                    <a:lnTo>
                      <a:pt x="1305575" y="3553583"/>
                    </a:lnTo>
                    <a:lnTo>
                      <a:pt x="1163777" y="3506182"/>
                    </a:lnTo>
                    <a:cubicBezTo>
                      <a:pt x="779006" y="3368600"/>
                      <a:pt x="374439" y="3169212"/>
                      <a:pt x="190621" y="2962395"/>
                    </a:cubicBezTo>
                    <a:cubicBezTo>
                      <a:pt x="-23833" y="2721108"/>
                      <a:pt x="-26266" y="2403436"/>
                      <a:pt x="33506" y="2096997"/>
                    </a:cubicBezTo>
                    <a:lnTo>
                      <a:pt x="33511" y="2096976"/>
                    </a:lnTo>
                    <a:lnTo>
                      <a:pt x="70222" y="2179186"/>
                    </a:lnTo>
                    <a:cubicBezTo>
                      <a:pt x="152111" y="2340505"/>
                      <a:pt x="267561" y="2514049"/>
                      <a:pt x="394047" y="2678773"/>
                    </a:cubicBezTo>
                    <a:lnTo>
                      <a:pt x="483771" y="2788100"/>
                    </a:lnTo>
                    <a:lnTo>
                      <a:pt x="394049" y="2678774"/>
                    </a:lnTo>
                    <a:cubicBezTo>
                      <a:pt x="267562" y="2514050"/>
                      <a:pt x="152113" y="2340505"/>
                      <a:pt x="70223" y="2179187"/>
                    </a:cubicBezTo>
                    <a:lnTo>
                      <a:pt x="33512" y="2096977"/>
                    </a:lnTo>
                    <a:lnTo>
                      <a:pt x="62495" y="1966610"/>
                    </a:lnTo>
                    <a:cubicBezTo>
                      <a:pt x="147623" y="1622106"/>
                      <a:pt x="406549" y="1200292"/>
                      <a:pt x="701390" y="895369"/>
                    </a:cubicBezTo>
                    <a:cubicBezTo>
                      <a:pt x="848811" y="742908"/>
                      <a:pt x="1036630" y="584397"/>
                      <a:pt x="1234953" y="448470"/>
                    </a:cubicBezTo>
                    <a:lnTo>
                      <a:pt x="1327298" y="388689"/>
                    </a:lnTo>
                    <a:lnTo>
                      <a:pt x="1340399" y="384584"/>
                    </a:lnTo>
                    <a:lnTo>
                      <a:pt x="1385666" y="355280"/>
                    </a:lnTo>
                    <a:cubicBezTo>
                      <a:pt x="1536947" y="263146"/>
                      <a:pt x="1689932" y="187743"/>
                      <a:pt x="1832011" y="141151"/>
                    </a:cubicBezTo>
                    <a:cubicBezTo>
                      <a:pt x="2021450" y="79029"/>
                      <a:pt x="2223700" y="16851"/>
                      <a:pt x="2420354" y="2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6810"/>
                  </a:gs>
                  <a:gs pos="62000">
                    <a:srgbClr val="F39415"/>
                  </a:gs>
                  <a:gs pos="100000">
                    <a:srgbClr val="F86810"/>
                  </a:gs>
                </a:gsLst>
                <a:lin ang="16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F35FEAD-7E24-4E62-A1E6-A6DAD83F4F68}"/>
                  </a:ext>
                </a:extLst>
              </p:cNvPr>
              <p:cNvSpPr/>
              <p:nvPr/>
            </p:nvSpPr>
            <p:spPr>
              <a:xfrm rot="393202">
                <a:off x="1644483" y="1477359"/>
                <a:ext cx="3833429" cy="3595986"/>
              </a:xfrm>
              <a:custGeom>
                <a:avLst/>
                <a:gdLst>
                  <a:gd name="connsiteX0" fmla="*/ 1361834 w 3833429"/>
                  <a:gd name="connsiteY0" fmla="*/ 3185467 h 3595986"/>
                  <a:gd name="connsiteX1" fmla="*/ 1409656 w 3833429"/>
                  <a:gd name="connsiteY1" fmla="*/ 3201454 h 3595986"/>
                  <a:gd name="connsiteX2" fmla="*/ 1589297 w 3833429"/>
                  <a:gd name="connsiteY2" fmla="*/ 3253031 h 3595986"/>
                  <a:gd name="connsiteX3" fmla="*/ 2513627 w 3833429"/>
                  <a:gd name="connsiteY3" fmla="*/ 3369211 h 3595986"/>
                  <a:gd name="connsiteX4" fmla="*/ 2538035 w 3833429"/>
                  <a:gd name="connsiteY4" fmla="*/ 3368354 h 3595986"/>
                  <a:gd name="connsiteX5" fmla="*/ 2561733 w 3833429"/>
                  <a:gd name="connsiteY5" fmla="*/ 3377928 h 3595986"/>
                  <a:gd name="connsiteX6" fmla="*/ 2716662 w 3833429"/>
                  <a:gd name="connsiteY6" fmla="*/ 3383592 h 3595986"/>
                  <a:gd name="connsiteX7" fmla="*/ 3170543 w 3833429"/>
                  <a:gd name="connsiteY7" fmla="*/ 3331451 h 3595986"/>
                  <a:gd name="connsiteX8" fmla="*/ 3066975 w 3833429"/>
                  <a:gd name="connsiteY8" fmla="*/ 3415503 h 3595986"/>
                  <a:gd name="connsiteX9" fmla="*/ 2030685 w 3833429"/>
                  <a:gd name="connsiteY9" fmla="*/ 3527535 h 3595986"/>
                  <a:gd name="connsiteX10" fmla="*/ 1422389 w 3833429"/>
                  <a:gd name="connsiteY10" fmla="*/ 3227326 h 3595986"/>
                  <a:gd name="connsiteX11" fmla="*/ 3237207 w 3833429"/>
                  <a:gd name="connsiteY11" fmla="*/ 0 h 3595986"/>
                  <a:gd name="connsiteX12" fmla="*/ 3297135 w 3833429"/>
                  <a:gd name="connsiteY12" fmla="*/ 19535 h 3595986"/>
                  <a:gd name="connsiteX13" fmla="*/ 3766157 w 3833429"/>
                  <a:gd name="connsiteY13" fmla="*/ 353605 h 3595986"/>
                  <a:gd name="connsiteX14" fmla="*/ 3833429 w 3833429"/>
                  <a:gd name="connsiteY14" fmla="*/ 481528 h 3595986"/>
                  <a:gd name="connsiteX15" fmla="*/ 3598023 w 3833429"/>
                  <a:gd name="connsiteY15" fmla="*/ 599950 h 3595986"/>
                  <a:gd name="connsiteX16" fmla="*/ 3536210 w 3833429"/>
                  <a:gd name="connsiteY16" fmla="*/ 475876 h 3595986"/>
                  <a:gd name="connsiteX17" fmla="*/ 3287446 w 3833429"/>
                  <a:gd name="connsiteY17" fmla="*/ 66990 h 3595986"/>
                  <a:gd name="connsiteX18" fmla="*/ 1383554 w 3833429"/>
                  <a:gd name="connsiteY18" fmla="*/ 20570 h 3595986"/>
                  <a:gd name="connsiteX19" fmla="*/ 1291209 w 3833429"/>
                  <a:gd name="connsiteY19" fmla="*/ 80351 h 3595986"/>
                  <a:gd name="connsiteX20" fmla="*/ 757646 w 3833429"/>
                  <a:gd name="connsiteY20" fmla="*/ 527250 h 3595986"/>
                  <a:gd name="connsiteX21" fmla="*/ 118751 w 3833429"/>
                  <a:gd name="connsiteY21" fmla="*/ 1598491 h 3595986"/>
                  <a:gd name="connsiteX22" fmla="*/ 89768 w 3833429"/>
                  <a:gd name="connsiteY22" fmla="*/ 1728858 h 3595986"/>
                  <a:gd name="connsiteX23" fmla="*/ 56609 w 3833429"/>
                  <a:gd name="connsiteY23" fmla="*/ 1654605 h 3595986"/>
                  <a:gd name="connsiteX24" fmla="*/ 14120 w 3833429"/>
                  <a:gd name="connsiteY24" fmla="*/ 1510969 h 3595986"/>
                  <a:gd name="connsiteX25" fmla="*/ 406230 w 3833429"/>
                  <a:gd name="connsiteY25" fmla="*/ 586710 h 3595986"/>
                  <a:gd name="connsiteX26" fmla="*/ 1344481 w 3833429"/>
                  <a:gd name="connsiteY26" fmla="*/ 32814 h 359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33429" h="3595986">
                    <a:moveTo>
                      <a:pt x="1361834" y="3185467"/>
                    </a:moveTo>
                    <a:lnTo>
                      <a:pt x="1409656" y="3201454"/>
                    </a:lnTo>
                    <a:cubicBezTo>
                      <a:pt x="1471571" y="3220698"/>
                      <a:pt x="1531823" y="3237975"/>
                      <a:pt x="1589297" y="3253031"/>
                    </a:cubicBezTo>
                    <a:cubicBezTo>
                      <a:pt x="1876669" y="3328310"/>
                      <a:pt x="2211321" y="3370658"/>
                      <a:pt x="2513627" y="3369211"/>
                    </a:cubicBezTo>
                    <a:lnTo>
                      <a:pt x="2538035" y="3368354"/>
                    </a:lnTo>
                    <a:lnTo>
                      <a:pt x="2561733" y="3377928"/>
                    </a:lnTo>
                    <a:cubicBezTo>
                      <a:pt x="2602359" y="3387755"/>
                      <a:pt x="2657219" y="3390421"/>
                      <a:pt x="2716662" y="3383592"/>
                    </a:cubicBezTo>
                    <a:lnTo>
                      <a:pt x="3170543" y="3331451"/>
                    </a:lnTo>
                    <a:lnTo>
                      <a:pt x="3066975" y="3415503"/>
                    </a:lnTo>
                    <a:cubicBezTo>
                      <a:pt x="2772892" y="3625562"/>
                      <a:pt x="2401788" y="3637232"/>
                      <a:pt x="2030685" y="3527535"/>
                    </a:cubicBezTo>
                    <a:cubicBezTo>
                      <a:pt x="1845133" y="3472687"/>
                      <a:pt x="1631572" y="3364156"/>
                      <a:pt x="1422389" y="3227326"/>
                    </a:cubicBezTo>
                    <a:close/>
                    <a:moveTo>
                      <a:pt x="3237207" y="0"/>
                    </a:moveTo>
                    <a:lnTo>
                      <a:pt x="3297135" y="19535"/>
                    </a:lnTo>
                    <a:cubicBezTo>
                      <a:pt x="3486006" y="89391"/>
                      <a:pt x="3655767" y="189953"/>
                      <a:pt x="3766157" y="353605"/>
                    </a:cubicBezTo>
                    <a:lnTo>
                      <a:pt x="3833429" y="481528"/>
                    </a:lnTo>
                    <a:lnTo>
                      <a:pt x="3598023" y="599950"/>
                    </a:lnTo>
                    <a:lnTo>
                      <a:pt x="3536210" y="475876"/>
                    </a:lnTo>
                    <a:cubicBezTo>
                      <a:pt x="3457858" y="328036"/>
                      <a:pt x="3373299" y="187206"/>
                      <a:pt x="3287446" y="66990"/>
                    </a:cubicBezTo>
                    <a:close/>
                    <a:moveTo>
                      <a:pt x="1383554" y="20570"/>
                    </a:moveTo>
                    <a:lnTo>
                      <a:pt x="1291209" y="80351"/>
                    </a:lnTo>
                    <a:cubicBezTo>
                      <a:pt x="1092886" y="216278"/>
                      <a:pt x="905067" y="374789"/>
                      <a:pt x="757646" y="527250"/>
                    </a:cubicBezTo>
                    <a:cubicBezTo>
                      <a:pt x="462805" y="832173"/>
                      <a:pt x="203879" y="1253987"/>
                      <a:pt x="118751" y="1598491"/>
                    </a:cubicBezTo>
                    <a:lnTo>
                      <a:pt x="89768" y="1728858"/>
                    </a:lnTo>
                    <a:lnTo>
                      <a:pt x="56609" y="1654605"/>
                    </a:lnTo>
                    <a:cubicBezTo>
                      <a:pt x="37605" y="1604328"/>
                      <a:pt x="23164" y="1556189"/>
                      <a:pt x="14120" y="1510969"/>
                    </a:cubicBezTo>
                    <a:cubicBezTo>
                      <a:pt x="-58233" y="1149200"/>
                      <a:pt x="158827" y="841115"/>
                      <a:pt x="406230" y="586710"/>
                    </a:cubicBezTo>
                    <a:cubicBezTo>
                      <a:pt x="622708" y="364104"/>
                      <a:pt x="983930" y="157582"/>
                      <a:pt x="1344481" y="3281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3D27AA9-AB65-464A-B861-8B37C16C3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21" b="609"/>
            <a:stretch>
              <a:fillRect/>
            </a:stretch>
          </p:blipFill>
          <p:spPr>
            <a:xfrm>
              <a:off x="3940439" y="1681673"/>
              <a:ext cx="6149966" cy="3259941"/>
            </a:xfrm>
            <a:custGeom>
              <a:avLst/>
              <a:gdLst>
                <a:gd name="connsiteX0" fmla="*/ 3039428 w 6149966"/>
                <a:gd name="connsiteY0" fmla="*/ 0 h 3259941"/>
                <a:gd name="connsiteX1" fmla="*/ 6075543 w 6149966"/>
                <a:gd name="connsiteY1" fmla="*/ 0 h 3259941"/>
                <a:gd name="connsiteX2" fmla="*/ 6096931 w 6149966"/>
                <a:gd name="connsiteY2" fmla="*/ 5292 h 3259941"/>
                <a:gd name="connsiteX3" fmla="*/ 6142562 w 6149966"/>
                <a:gd name="connsiteY3" fmla="*/ 30128 h 3259941"/>
                <a:gd name="connsiteX4" fmla="*/ 6149966 w 6149966"/>
                <a:gd name="connsiteY4" fmla="*/ 43586 h 3259941"/>
                <a:gd name="connsiteX5" fmla="*/ 6149966 w 6149966"/>
                <a:gd name="connsiteY5" fmla="*/ 3197330 h 3259941"/>
                <a:gd name="connsiteX6" fmla="*/ 6142250 w 6149966"/>
                <a:gd name="connsiteY6" fmla="*/ 3211344 h 3259941"/>
                <a:gd name="connsiteX7" fmla="*/ 5942505 w 6149966"/>
                <a:gd name="connsiteY7" fmla="*/ 3259941 h 3259941"/>
                <a:gd name="connsiteX8" fmla="*/ 216790 w 6149966"/>
                <a:gd name="connsiteY8" fmla="*/ 3259941 h 3259941"/>
                <a:gd name="connsiteX9" fmla="*/ 0 w 6149966"/>
                <a:gd name="connsiteY9" fmla="*/ 3180387 h 3259941"/>
                <a:gd name="connsiteX10" fmla="*/ 0 w 6149966"/>
                <a:gd name="connsiteY10" fmla="*/ 1145484 h 3259941"/>
                <a:gd name="connsiteX11" fmla="*/ 63498 w 6149966"/>
                <a:gd name="connsiteY11" fmla="*/ 1089231 h 3259941"/>
                <a:gd name="connsiteX12" fmla="*/ 3016149 w 6149966"/>
                <a:gd name="connsiteY12" fmla="*/ 5707 h 325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49966" h="3259941">
                  <a:moveTo>
                    <a:pt x="3039428" y="0"/>
                  </a:moveTo>
                  <a:lnTo>
                    <a:pt x="6075543" y="0"/>
                  </a:lnTo>
                  <a:lnTo>
                    <a:pt x="6096931" y="5292"/>
                  </a:lnTo>
                  <a:cubicBezTo>
                    <a:pt x="6116197" y="12362"/>
                    <a:pt x="6131788" y="20780"/>
                    <a:pt x="6142562" y="30128"/>
                  </a:cubicBezTo>
                  <a:lnTo>
                    <a:pt x="6149966" y="43586"/>
                  </a:lnTo>
                  <a:lnTo>
                    <a:pt x="6149966" y="3197330"/>
                  </a:lnTo>
                  <a:lnTo>
                    <a:pt x="6142250" y="3211344"/>
                  </a:lnTo>
                  <a:cubicBezTo>
                    <a:pt x="6109325" y="3239894"/>
                    <a:pt x="6032256" y="3259941"/>
                    <a:pt x="5942505" y="3259941"/>
                  </a:cubicBezTo>
                  <a:lnTo>
                    <a:pt x="216790" y="3259941"/>
                  </a:lnTo>
                  <a:cubicBezTo>
                    <a:pt x="97122" y="3259941"/>
                    <a:pt x="0" y="3224301"/>
                    <a:pt x="0" y="3180387"/>
                  </a:cubicBezTo>
                  <a:lnTo>
                    <a:pt x="0" y="1145484"/>
                  </a:lnTo>
                  <a:cubicBezTo>
                    <a:pt x="0" y="1124395"/>
                    <a:pt x="22860" y="1104143"/>
                    <a:pt x="63498" y="1089231"/>
                  </a:cubicBezTo>
                  <a:lnTo>
                    <a:pt x="3016149" y="5707"/>
                  </a:lnTo>
                  <a:close/>
                </a:path>
              </a:pathLst>
            </a:custGeom>
          </p:spPr>
        </p:pic>
        <p:sp>
          <p:nvSpPr>
            <p:cNvPr id="40" name="矩形: 一个圆顶角，剪去另一个顶角 10">
              <a:extLst>
                <a:ext uri="{FF2B5EF4-FFF2-40B4-BE49-F238E27FC236}">
                  <a16:creationId xmlns:a16="http://schemas.microsoft.com/office/drawing/2014/main" id="{81EC6B34-C603-47A2-A027-C3F00D47D4FB}"/>
                </a:ext>
              </a:extLst>
            </p:cNvPr>
            <p:cNvSpPr/>
            <p:nvPr/>
          </p:nvSpPr>
          <p:spPr>
            <a:xfrm flipH="1">
              <a:off x="3940437" y="1664078"/>
              <a:ext cx="6159297" cy="3277536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D25B54-0794-4C53-8F01-3C3F782CFF62}"/>
                </a:ext>
              </a:extLst>
            </p:cNvPr>
            <p:cNvSpPr txBox="1"/>
            <p:nvPr/>
          </p:nvSpPr>
          <p:spPr>
            <a:xfrm>
              <a:off x="4887132" y="3378570"/>
              <a:ext cx="44963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4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项目基本情况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C40D9D88-B380-4AB2-9D0F-B76C99306EDB}"/>
                </a:ext>
              </a:extLst>
            </p:cNvPr>
            <p:cNvSpPr/>
            <p:nvPr/>
          </p:nvSpPr>
          <p:spPr>
            <a:xfrm>
              <a:off x="8381978" y="3151920"/>
              <a:ext cx="659659" cy="443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260448-C157-4476-B1E1-FC97473874DE}"/>
                </a:ext>
              </a:extLst>
            </p:cNvPr>
            <p:cNvSpPr txBox="1"/>
            <p:nvPr/>
          </p:nvSpPr>
          <p:spPr>
            <a:xfrm>
              <a:off x="7230819" y="2138646"/>
              <a:ext cx="19157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THE </a:t>
              </a:r>
            </a:p>
            <a:p>
              <a:pPr algn="r"/>
              <a:r>
                <a:rPr lang="en-US" altLang="zh-CN" sz="24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PART ONE</a:t>
              </a:r>
              <a:endParaRPr lang="zh-CN" altLang="en-US" sz="2400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0015285-BA00-4F92-AED3-2313B30A1724}"/>
                </a:ext>
              </a:extLst>
            </p:cNvPr>
            <p:cNvSpPr txBox="1"/>
            <p:nvPr/>
          </p:nvSpPr>
          <p:spPr>
            <a:xfrm>
              <a:off x="2823982" y="1734288"/>
              <a:ext cx="381786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>
                  <a:solidFill>
                    <a:schemeClr val="bg1">
                      <a:lumMod val="95000"/>
                    </a:schemeClr>
                  </a:solidFill>
                  <a:effectLst>
                    <a:outerShdw blurRad="152400" dist="76200" dir="5400000" algn="t" rotWithShape="0">
                      <a:schemeClr val="accent1">
                        <a:lumMod val="50000"/>
                        <a:alpha val="36000"/>
                      </a:schemeClr>
                    </a:outerShdw>
                  </a:effectLst>
                  <a:latin typeface="+mj-lt"/>
                </a:rPr>
                <a:t>A</a:t>
              </a:r>
              <a:endParaRPr lang="zh-CN" altLang="en-US" sz="19900">
                <a:solidFill>
                  <a:schemeClr val="bg1">
                    <a:lumMod val="95000"/>
                  </a:schemeClr>
                </a:solidFill>
                <a:effectLst>
                  <a:outerShdw blurRad="152400" dist="76200" dir="5400000" algn="t" rotWithShape="0">
                    <a:schemeClr val="accent1">
                      <a:lumMod val="50000"/>
                      <a:alpha val="36000"/>
                    </a:scheme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5580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85E6D24-090B-4BB1-9CB6-CCAA69033D5E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项目基本情况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347538A-FCAF-483D-8FE9-2CE917DE6D4A}"/>
              </a:ext>
            </a:extLst>
          </p:cNvPr>
          <p:cNvGrpSpPr/>
          <p:nvPr/>
        </p:nvGrpSpPr>
        <p:grpSpPr>
          <a:xfrm>
            <a:off x="1075481" y="1593219"/>
            <a:ext cx="2929326" cy="4082196"/>
            <a:chOff x="1075481" y="1536852"/>
            <a:chExt cx="2929326" cy="408219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AA178B6-2A19-459E-987B-45A2E4EFFB9C}"/>
                </a:ext>
              </a:extLst>
            </p:cNvPr>
            <p:cNvSpPr txBox="1"/>
            <p:nvPr/>
          </p:nvSpPr>
          <p:spPr>
            <a:xfrm>
              <a:off x="2326972" y="1536852"/>
              <a:ext cx="16291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72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1CBD75F-65C9-4077-ACC9-2DDBD0AC78E4}"/>
                </a:ext>
              </a:extLst>
            </p:cNvPr>
            <p:cNvSpPr/>
            <p:nvPr/>
          </p:nvSpPr>
          <p:spPr>
            <a:xfrm>
              <a:off x="3608737" y="2721067"/>
              <a:ext cx="396070" cy="2629515"/>
            </a:xfrm>
            <a:custGeom>
              <a:avLst/>
              <a:gdLst>
                <a:gd name="connsiteX0" fmla="*/ 314471 w 396070"/>
                <a:gd name="connsiteY0" fmla="*/ 2579 h 2629515"/>
                <a:gd name="connsiteX1" fmla="*/ 396070 w 396070"/>
                <a:gd name="connsiteY1" fmla="*/ 108055 h 2629515"/>
                <a:gd name="connsiteX2" fmla="*/ 396070 w 396070"/>
                <a:gd name="connsiteY2" fmla="*/ 2521461 h 2629515"/>
                <a:gd name="connsiteX3" fmla="*/ 266431 w 396070"/>
                <a:gd name="connsiteY3" fmla="*/ 2626237 h 2629515"/>
                <a:gd name="connsiteX4" fmla="*/ 0 w 396070"/>
                <a:gd name="connsiteY4" fmla="*/ 2557290 h 2629515"/>
                <a:gd name="connsiteX5" fmla="*/ 0 w 396070"/>
                <a:gd name="connsiteY5" fmla="*/ 72227 h 2629515"/>
                <a:gd name="connsiteX6" fmla="*/ 266431 w 396070"/>
                <a:gd name="connsiteY6" fmla="*/ 3279 h 2629515"/>
                <a:gd name="connsiteX7" fmla="*/ 314471 w 396070"/>
                <a:gd name="connsiteY7" fmla="*/ 2579 h 262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070" h="2629515">
                  <a:moveTo>
                    <a:pt x="314471" y="2579"/>
                  </a:moveTo>
                  <a:cubicBezTo>
                    <a:pt x="360193" y="13182"/>
                    <a:pt x="396070" y="55353"/>
                    <a:pt x="396070" y="108055"/>
                  </a:cubicBezTo>
                  <a:lnTo>
                    <a:pt x="396070" y="2521461"/>
                  </a:lnTo>
                  <a:cubicBezTo>
                    <a:pt x="396070" y="2591730"/>
                    <a:pt x="332288" y="2643279"/>
                    <a:pt x="266431" y="2626237"/>
                  </a:cubicBezTo>
                  <a:lnTo>
                    <a:pt x="0" y="2557290"/>
                  </a:lnTo>
                  <a:lnTo>
                    <a:pt x="0" y="72227"/>
                  </a:lnTo>
                  <a:lnTo>
                    <a:pt x="266431" y="3279"/>
                  </a:lnTo>
                  <a:cubicBezTo>
                    <a:pt x="282895" y="-982"/>
                    <a:pt x="299230" y="-955"/>
                    <a:pt x="314471" y="2579"/>
                  </a:cubicBezTo>
                  <a:close/>
                </a:path>
              </a:pathLst>
            </a:custGeom>
            <a:gradFill>
              <a:gsLst>
                <a:gs pos="0">
                  <a:srgbClr val="F7710F"/>
                </a:gs>
                <a:gs pos="52000">
                  <a:srgbClr val="FAAA05"/>
                </a:gs>
                <a:gs pos="98000">
                  <a:srgbClr val="F7710F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F8261B33-C016-4D09-9BDB-F4160909E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7" t="1941" r="57" b="23"/>
            <a:stretch>
              <a:fillRect/>
            </a:stretch>
          </p:blipFill>
          <p:spPr>
            <a:xfrm>
              <a:off x="1075481" y="1973199"/>
              <a:ext cx="2533256" cy="3645849"/>
            </a:xfrm>
            <a:custGeom>
              <a:avLst/>
              <a:gdLst>
                <a:gd name="connsiteX0" fmla="*/ 120755 w 2533256"/>
                <a:gd name="connsiteY0" fmla="*/ 0 h 3645849"/>
                <a:gd name="connsiteX1" fmla="*/ 1045423 w 2533256"/>
                <a:gd name="connsiteY1" fmla="*/ 0 h 3645849"/>
                <a:gd name="connsiteX2" fmla="*/ 1144858 w 2533256"/>
                <a:gd name="connsiteY2" fmla="*/ 64587 h 3645849"/>
                <a:gd name="connsiteX3" fmla="*/ 1301876 w 2533256"/>
                <a:gd name="connsiteY3" fmla="*/ 427898 h 3645849"/>
                <a:gd name="connsiteX4" fmla="*/ 1401311 w 2533256"/>
                <a:gd name="connsiteY4" fmla="*/ 492485 h 3645849"/>
                <a:gd name="connsiteX5" fmla="*/ 2425256 w 2533256"/>
                <a:gd name="connsiteY5" fmla="*/ 492485 h 3645849"/>
                <a:gd name="connsiteX6" fmla="*/ 2533256 w 2533256"/>
                <a:gd name="connsiteY6" fmla="*/ 598412 h 3645849"/>
                <a:gd name="connsiteX7" fmla="*/ 2533256 w 2533256"/>
                <a:gd name="connsiteY7" fmla="*/ 3527411 h 3645849"/>
                <a:gd name="connsiteX8" fmla="*/ 2523767 w 2533256"/>
                <a:gd name="connsiteY8" fmla="*/ 3573510 h 3645849"/>
                <a:gd name="connsiteX9" fmla="*/ 2412497 w 2533256"/>
                <a:gd name="connsiteY9" fmla="*/ 3645849 h 3645849"/>
                <a:gd name="connsiteX10" fmla="*/ 120760 w 2533256"/>
                <a:gd name="connsiteY10" fmla="*/ 3645849 h 3645849"/>
                <a:gd name="connsiteX11" fmla="*/ 0 w 2533256"/>
                <a:gd name="connsiteY11" fmla="*/ 3527406 h 3645849"/>
                <a:gd name="connsiteX12" fmla="*/ 0 w 2533256"/>
                <a:gd name="connsiteY12" fmla="*/ 118442 h 3645849"/>
                <a:gd name="connsiteX13" fmla="*/ 73755 w 2533256"/>
                <a:gd name="connsiteY13" fmla="*/ 9307 h 364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56" h="3645849">
                  <a:moveTo>
                    <a:pt x="120755" y="0"/>
                  </a:moveTo>
                  <a:lnTo>
                    <a:pt x="1045423" y="0"/>
                  </a:lnTo>
                  <a:cubicBezTo>
                    <a:pt x="1088765" y="0"/>
                    <a:pt x="1127943" y="25447"/>
                    <a:pt x="1144858" y="64587"/>
                  </a:cubicBezTo>
                  <a:lnTo>
                    <a:pt x="1301876" y="427898"/>
                  </a:lnTo>
                  <a:cubicBezTo>
                    <a:pt x="1318791" y="467038"/>
                    <a:pt x="1357969" y="492485"/>
                    <a:pt x="1401311" y="492485"/>
                  </a:cubicBezTo>
                  <a:lnTo>
                    <a:pt x="2425256" y="492485"/>
                  </a:lnTo>
                  <a:cubicBezTo>
                    <a:pt x="2484872" y="492485"/>
                    <a:pt x="2533256" y="539940"/>
                    <a:pt x="2533256" y="598412"/>
                  </a:cubicBezTo>
                  <a:lnTo>
                    <a:pt x="2533256" y="3527411"/>
                  </a:lnTo>
                  <a:lnTo>
                    <a:pt x="2523767" y="3573510"/>
                  </a:lnTo>
                  <a:cubicBezTo>
                    <a:pt x="2505435" y="3616021"/>
                    <a:pt x="2462518" y="3645849"/>
                    <a:pt x="2412497" y="3645849"/>
                  </a:cubicBezTo>
                  <a:lnTo>
                    <a:pt x="120760" y="3645849"/>
                  </a:lnTo>
                  <a:cubicBezTo>
                    <a:pt x="54066" y="3645849"/>
                    <a:pt x="0" y="3592821"/>
                    <a:pt x="0" y="3527406"/>
                  </a:cubicBezTo>
                  <a:lnTo>
                    <a:pt x="0" y="118442"/>
                  </a:lnTo>
                  <a:cubicBezTo>
                    <a:pt x="0" y="69382"/>
                    <a:pt x="30412" y="27287"/>
                    <a:pt x="73755" y="9307"/>
                  </a:cubicBezTo>
                  <a:close/>
                </a:path>
              </a:pathLst>
            </a:custGeom>
            <a:effectLst>
              <a:outerShdw blurRad="850900" dist="444500" dir="5400000" sx="94000" sy="94000" algn="t" rotWithShape="0">
                <a:schemeClr val="accent1">
                  <a:lumMod val="50000"/>
                  <a:alpha val="19000"/>
                </a:schemeClr>
              </a:outerShdw>
            </a:effectLst>
          </p:spPr>
        </p:pic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3EE13B1-5F16-4400-8DE0-B8A66FEB522D}"/>
                </a:ext>
              </a:extLst>
            </p:cNvPr>
            <p:cNvSpPr/>
            <p:nvPr/>
          </p:nvSpPr>
          <p:spPr>
            <a:xfrm>
              <a:off x="1075481" y="1973198"/>
              <a:ext cx="2533256" cy="3645849"/>
            </a:xfrm>
            <a:custGeom>
              <a:avLst/>
              <a:gdLst>
                <a:gd name="connsiteX0" fmla="*/ 120755 w 2533256"/>
                <a:gd name="connsiteY0" fmla="*/ 0 h 3717180"/>
                <a:gd name="connsiteX1" fmla="*/ 1045423 w 2533256"/>
                <a:gd name="connsiteY1" fmla="*/ 0 h 3717180"/>
                <a:gd name="connsiteX2" fmla="*/ 1144858 w 2533256"/>
                <a:gd name="connsiteY2" fmla="*/ 65850 h 3717180"/>
                <a:gd name="connsiteX3" fmla="*/ 1301876 w 2533256"/>
                <a:gd name="connsiteY3" fmla="*/ 436270 h 3717180"/>
                <a:gd name="connsiteX4" fmla="*/ 1401311 w 2533256"/>
                <a:gd name="connsiteY4" fmla="*/ 502120 h 3717180"/>
                <a:gd name="connsiteX5" fmla="*/ 2425256 w 2533256"/>
                <a:gd name="connsiteY5" fmla="*/ 502120 h 3717180"/>
                <a:gd name="connsiteX6" fmla="*/ 2533256 w 2533256"/>
                <a:gd name="connsiteY6" fmla="*/ 610120 h 3717180"/>
                <a:gd name="connsiteX7" fmla="*/ 2533256 w 2533256"/>
                <a:gd name="connsiteY7" fmla="*/ 3596425 h 3717180"/>
                <a:gd name="connsiteX8" fmla="*/ 2523767 w 2533256"/>
                <a:gd name="connsiteY8" fmla="*/ 3643426 h 3717180"/>
                <a:gd name="connsiteX9" fmla="*/ 2412497 w 2533256"/>
                <a:gd name="connsiteY9" fmla="*/ 3717180 h 3717180"/>
                <a:gd name="connsiteX10" fmla="*/ 120760 w 2533256"/>
                <a:gd name="connsiteY10" fmla="*/ 3717180 h 3717180"/>
                <a:gd name="connsiteX11" fmla="*/ 0 w 2533256"/>
                <a:gd name="connsiteY11" fmla="*/ 3596420 h 3717180"/>
                <a:gd name="connsiteX12" fmla="*/ 0 w 2533256"/>
                <a:gd name="connsiteY12" fmla="*/ 120759 h 3717180"/>
                <a:gd name="connsiteX13" fmla="*/ 73755 w 2533256"/>
                <a:gd name="connsiteY13" fmla="*/ 9489 h 371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56" h="3717180">
                  <a:moveTo>
                    <a:pt x="120755" y="0"/>
                  </a:moveTo>
                  <a:lnTo>
                    <a:pt x="1045423" y="0"/>
                  </a:lnTo>
                  <a:cubicBezTo>
                    <a:pt x="1088765" y="0"/>
                    <a:pt x="1127943" y="25945"/>
                    <a:pt x="1144858" y="65850"/>
                  </a:cubicBezTo>
                  <a:lnTo>
                    <a:pt x="1301876" y="436270"/>
                  </a:lnTo>
                  <a:cubicBezTo>
                    <a:pt x="1318791" y="476175"/>
                    <a:pt x="1357969" y="502120"/>
                    <a:pt x="1401311" y="502120"/>
                  </a:cubicBezTo>
                  <a:lnTo>
                    <a:pt x="2425256" y="502120"/>
                  </a:lnTo>
                  <a:cubicBezTo>
                    <a:pt x="2484872" y="502120"/>
                    <a:pt x="2533256" y="550504"/>
                    <a:pt x="2533256" y="610120"/>
                  </a:cubicBezTo>
                  <a:lnTo>
                    <a:pt x="2533256" y="3596425"/>
                  </a:lnTo>
                  <a:lnTo>
                    <a:pt x="2523767" y="3643426"/>
                  </a:lnTo>
                  <a:cubicBezTo>
                    <a:pt x="2505435" y="3686768"/>
                    <a:pt x="2462518" y="3717180"/>
                    <a:pt x="2412497" y="3717180"/>
                  </a:cubicBezTo>
                  <a:lnTo>
                    <a:pt x="120760" y="3717180"/>
                  </a:lnTo>
                  <a:cubicBezTo>
                    <a:pt x="54066" y="3717180"/>
                    <a:pt x="0" y="3663114"/>
                    <a:pt x="0" y="3596420"/>
                  </a:cubicBezTo>
                  <a:lnTo>
                    <a:pt x="0" y="120759"/>
                  </a:lnTo>
                  <a:cubicBezTo>
                    <a:pt x="0" y="70739"/>
                    <a:pt x="30412" y="27821"/>
                    <a:pt x="73755" y="94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68000">
                  <a:schemeClr val="bg1">
                    <a:alpha val="16000"/>
                  </a:schemeClr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7B64C5F-70F1-4319-BC4E-9403018AC776}"/>
                </a:ext>
              </a:extLst>
            </p:cNvPr>
            <p:cNvSpPr txBox="1"/>
            <p:nvPr/>
          </p:nvSpPr>
          <p:spPr>
            <a:xfrm>
              <a:off x="1292251" y="2636299"/>
              <a:ext cx="17086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81B696E-0802-4FF2-A967-EA2F0DB2D45D}"/>
                </a:ext>
              </a:extLst>
            </p:cNvPr>
            <p:cNvSpPr txBox="1"/>
            <p:nvPr/>
          </p:nvSpPr>
          <p:spPr>
            <a:xfrm>
              <a:off x="1243558" y="3512076"/>
              <a:ext cx="2225706" cy="1845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在此请替换你的文字内容，修改文字内容，也可以复制粘贴你的内容在此请替换您的文字内容，修改文字内容，复制粘贴你的内容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D0D15FC-636E-4550-AC4F-AE38FFABC5FB}"/>
              </a:ext>
            </a:extLst>
          </p:cNvPr>
          <p:cNvCxnSpPr/>
          <p:nvPr/>
        </p:nvCxnSpPr>
        <p:spPr>
          <a:xfrm>
            <a:off x="1362172" y="3263064"/>
            <a:ext cx="842762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F87D4A8-E69F-4897-9C90-9F36AE8C4F80}"/>
              </a:ext>
            </a:extLst>
          </p:cNvPr>
          <p:cNvGrpSpPr/>
          <p:nvPr/>
        </p:nvGrpSpPr>
        <p:grpSpPr>
          <a:xfrm>
            <a:off x="4599189" y="1593219"/>
            <a:ext cx="2929326" cy="4082196"/>
            <a:chOff x="1075481" y="1536852"/>
            <a:chExt cx="2929326" cy="408219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5703019-8FCA-4877-9558-D9E7D48BEEFB}"/>
                </a:ext>
              </a:extLst>
            </p:cNvPr>
            <p:cNvSpPr txBox="1"/>
            <p:nvPr/>
          </p:nvSpPr>
          <p:spPr>
            <a:xfrm>
              <a:off x="2326972" y="1536852"/>
              <a:ext cx="16291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72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21495A4-AD4F-48DE-BEC7-370E591680C9}"/>
                </a:ext>
              </a:extLst>
            </p:cNvPr>
            <p:cNvSpPr/>
            <p:nvPr/>
          </p:nvSpPr>
          <p:spPr>
            <a:xfrm>
              <a:off x="3608737" y="2721067"/>
              <a:ext cx="396070" cy="2629515"/>
            </a:xfrm>
            <a:custGeom>
              <a:avLst/>
              <a:gdLst>
                <a:gd name="connsiteX0" fmla="*/ 314471 w 396070"/>
                <a:gd name="connsiteY0" fmla="*/ 2579 h 2629515"/>
                <a:gd name="connsiteX1" fmla="*/ 396070 w 396070"/>
                <a:gd name="connsiteY1" fmla="*/ 108055 h 2629515"/>
                <a:gd name="connsiteX2" fmla="*/ 396070 w 396070"/>
                <a:gd name="connsiteY2" fmla="*/ 2521461 h 2629515"/>
                <a:gd name="connsiteX3" fmla="*/ 266431 w 396070"/>
                <a:gd name="connsiteY3" fmla="*/ 2626237 h 2629515"/>
                <a:gd name="connsiteX4" fmla="*/ 0 w 396070"/>
                <a:gd name="connsiteY4" fmla="*/ 2557290 h 2629515"/>
                <a:gd name="connsiteX5" fmla="*/ 0 w 396070"/>
                <a:gd name="connsiteY5" fmla="*/ 72227 h 2629515"/>
                <a:gd name="connsiteX6" fmla="*/ 266431 w 396070"/>
                <a:gd name="connsiteY6" fmla="*/ 3279 h 2629515"/>
                <a:gd name="connsiteX7" fmla="*/ 314471 w 396070"/>
                <a:gd name="connsiteY7" fmla="*/ 2579 h 262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070" h="2629515">
                  <a:moveTo>
                    <a:pt x="314471" y="2579"/>
                  </a:moveTo>
                  <a:cubicBezTo>
                    <a:pt x="360193" y="13182"/>
                    <a:pt x="396070" y="55353"/>
                    <a:pt x="396070" y="108055"/>
                  </a:cubicBezTo>
                  <a:lnTo>
                    <a:pt x="396070" y="2521461"/>
                  </a:lnTo>
                  <a:cubicBezTo>
                    <a:pt x="396070" y="2591730"/>
                    <a:pt x="332288" y="2643279"/>
                    <a:pt x="266431" y="2626237"/>
                  </a:cubicBezTo>
                  <a:lnTo>
                    <a:pt x="0" y="2557290"/>
                  </a:lnTo>
                  <a:lnTo>
                    <a:pt x="0" y="72227"/>
                  </a:lnTo>
                  <a:lnTo>
                    <a:pt x="266431" y="3279"/>
                  </a:lnTo>
                  <a:cubicBezTo>
                    <a:pt x="282895" y="-982"/>
                    <a:pt x="299230" y="-955"/>
                    <a:pt x="314471" y="2579"/>
                  </a:cubicBezTo>
                  <a:close/>
                </a:path>
              </a:pathLst>
            </a:custGeom>
            <a:gradFill>
              <a:gsLst>
                <a:gs pos="0">
                  <a:srgbClr val="F7710F"/>
                </a:gs>
                <a:gs pos="52000">
                  <a:srgbClr val="FAAA05"/>
                </a:gs>
                <a:gs pos="98000">
                  <a:srgbClr val="F7710F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7DC95FC8-38C8-4A25-B776-102704387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7" t="1941" r="57" b="23"/>
            <a:stretch>
              <a:fillRect/>
            </a:stretch>
          </p:blipFill>
          <p:spPr>
            <a:xfrm>
              <a:off x="1075481" y="1973199"/>
              <a:ext cx="2533256" cy="3645849"/>
            </a:xfrm>
            <a:custGeom>
              <a:avLst/>
              <a:gdLst>
                <a:gd name="connsiteX0" fmla="*/ 120755 w 2533256"/>
                <a:gd name="connsiteY0" fmla="*/ 0 h 3645849"/>
                <a:gd name="connsiteX1" fmla="*/ 1045423 w 2533256"/>
                <a:gd name="connsiteY1" fmla="*/ 0 h 3645849"/>
                <a:gd name="connsiteX2" fmla="*/ 1144858 w 2533256"/>
                <a:gd name="connsiteY2" fmla="*/ 64587 h 3645849"/>
                <a:gd name="connsiteX3" fmla="*/ 1301876 w 2533256"/>
                <a:gd name="connsiteY3" fmla="*/ 427898 h 3645849"/>
                <a:gd name="connsiteX4" fmla="*/ 1401311 w 2533256"/>
                <a:gd name="connsiteY4" fmla="*/ 492485 h 3645849"/>
                <a:gd name="connsiteX5" fmla="*/ 2425256 w 2533256"/>
                <a:gd name="connsiteY5" fmla="*/ 492485 h 3645849"/>
                <a:gd name="connsiteX6" fmla="*/ 2533256 w 2533256"/>
                <a:gd name="connsiteY6" fmla="*/ 598412 h 3645849"/>
                <a:gd name="connsiteX7" fmla="*/ 2533256 w 2533256"/>
                <a:gd name="connsiteY7" fmla="*/ 3527411 h 3645849"/>
                <a:gd name="connsiteX8" fmla="*/ 2523767 w 2533256"/>
                <a:gd name="connsiteY8" fmla="*/ 3573510 h 3645849"/>
                <a:gd name="connsiteX9" fmla="*/ 2412497 w 2533256"/>
                <a:gd name="connsiteY9" fmla="*/ 3645849 h 3645849"/>
                <a:gd name="connsiteX10" fmla="*/ 120760 w 2533256"/>
                <a:gd name="connsiteY10" fmla="*/ 3645849 h 3645849"/>
                <a:gd name="connsiteX11" fmla="*/ 0 w 2533256"/>
                <a:gd name="connsiteY11" fmla="*/ 3527406 h 3645849"/>
                <a:gd name="connsiteX12" fmla="*/ 0 w 2533256"/>
                <a:gd name="connsiteY12" fmla="*/ 118442 h 3645849"/>
                <a:gd name="connsiteX13" fmla="*/ 73755 w 2533256"/>
                <a:gd name="connsiteY13" fmla="*/ 9307 h 364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56" h="3645849">
                  <a:moveTo>
                    <a:pt x="120755" y="0"/>
                  </a:moveTo>
                  <a:lnTo>
                    <a:pt x="1045423" y="0"/>
                  </a:lnTo>
                  <a:cubicBezTo>
                    <a:pt x="1088765" y="0"/>
                    <a:pt x="1127943" y="25447"/>
                    <a:pt x="1144858" y="64587"/>
                  </a:cubicBezTo>
                  <a:lnTo>
                    <a:pt x="1301876" y="427898"/>
                  </a:lnTo>
                  <a:cubicBezTo>
                    <a:pt x="1318791" y="467038"/>
                    <a:pt x="1357969" y="492485"/>
                    <a:pt x="1401311" y="492485"/>
                  </a:cubicBezTo>
                  <a:lnTo>
                    <a:pt x="2425256" y="492485"/>
                  </a:lnTo>
                  <a:cubicBezTo>
                    <a:pt x="2484872" y="492485"/>
                    <a:pt x="2533256" y="539940"/>
                    <a:pt x="2533256" y="598412"/>
                  </a:cubicBezTo>
                  <a:lnTo>
                    <a:pt x="2533256" y="3527411"/>
                  </a:lnTo>
                  <a:lnTo>
                    <a:pt x="2523767" y="3573510"/>
                  </a:lnTo>
                  <a:cubicBezTo>
                    <a:pt x="2505435" y="3616021"/>
                    <a:pt x="2462518" y="3645849"/>
                    <a:pt x="2412497" y="3645849"/>
                  </a:cubicBezTo>
                  <a:lnTo>
                    <a:pt x="120760" y="3645849"/>
                  </a:lnTo>
                  <a:cubicBezTo>
                    <a:pt x="54066" y="3645849"/>
                    <a:pt x="0" y="3592821"/>
                    <a:pt x="0" y="3527406"/>
                  </a:cubicBezTo>
                  <a:lnTo>
                    <a:pt x="0" y="118442"/>
                  </a:lnTo>
                  <a:cubicBezTo>
                    <a:pt x="0" y="69382"/>
                    <a:pt x="30412" y="27287"/>
                    <a:pt x="73755" y="9307"/>
                  </a:cubicBezTo>
                  <a:close/>
                </a:path>
              </a:pathLst>
            </a:custGeom>
            <a:effectLst>
              <a:outerShdw blurRad="850900" dist="444500" dir="5400000" sx="94000" sy="94000" algn="t" rotWithShape="0">
                <a:schemeClr val="accent1">
                  <a:lumMod val="50000"/>
                  <a:alpha val="19000"/>
                </a:schemeClr>
              </a:outerShdw>
            </a:effectLst>
          </p:spPr>
        </p:pic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45CEE02-5066-4F05-9FDA-98AF313233A5}"/>
                </a:ext>
              </a:extLst>
            </p:cNvPr>
            <p:cNvSpPr/>
            <p:nvPr/>
          </p:nvSpPr>
          <p:spPr>
            <a:xfrm>
              <a:off x="1075481" y="1973198"/>
              <a:ext cx="2533256" cy="3645849"/>
            </a:xfrm>
            <a:custGeom>
              <a:avLst/>
              <a:gdLst>
                <a:gd name="connsiteX0" fmla="*/ 120755 w 2533256"/>
                <a:gd name="connsiteY0" fmla="*/ 0 h 3717180"/>
                <a:gd name="connsiteX1" fmla="*/ 1045423 w 2533256"/>
                <a:gd name="connsiteY1" fmla="*/ 0 h 3717180"/>
                <a:gd name="connsiteX2" fmla="*/ 1144858 w 2533256"/>
                <a:gd name="connsiteY2" fmla="*/ 65850 h 3717180"/>
                <a:gd name="connsiteX3" fmla="*/ 1301876 w 2533256"/>
                <a:gd name="connsiteY3" fmla="*/ 436270 h 3717180"/>
                <a:gd name="connsiteX4" fmla="*/ 1401311 w 2533256"/>
                <a:gd name="connsiteY4" fmla="*/ 502120 h 3717180"/>
                <a:gd name="connsiteX5" fmla="*/ 2425256 w 2533256"/>
                <a:gd name="connsiteY5" fmla="*/ 502120 h 3717180"/>
                <a:gd name="connsiteX6" fmla="*/ 2533256 w 2533256"/>
                <a:gd name="connsiteY6" fmla="*/ 610120 h 3717180"/>
                <a:gd name="connsiteX7" fmla="*/ 2533256 w 2533256"/>
                <a:gd name="connsiteY7" fmla="*/ 3596425 h 3717180"/>
                <a:gd name="connsiteX8" fmla="*/ 2523767 w 2533256"/>
                <a:gd name="connsiteY8" fmla="*/ 3643426 h 3717180"/>
                <a:gd name="connsiteX9" fmla="*/ 2412497 w 2533256"/>
                <a:gd name="connsiteY9" fmla="*/ 3717180 h 3717180"/>
                <a:gd name="connsiteX10" fmla="*/ 120760 w 2533256"/>
                <a:gd name="connsiteY10" fmla="*/ 3717180 h 3717180"/>
                <a:gd name="connsiteX11" fmla="*/ 0 w 2533256"/>
                <a:gd name="connsiteY11" fmla="*/ 3596420 h 3717180"/>
                <a:gd name="connsiteX12" fmla="*/ 0 w 2533256"/>
                <a:gd name="connsiteY12" fmla="*/ 120759 h 3717180"/>
                <a:gd name="connsiteX13" fmla="*/ 73755 w 2533256"/>
                <a:gd name="connsiteY13" fmla="*/ 9489 h 371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56" h="3717180">
                  <a:moveTo>
                    <a:pt x="120755" y="0"/>
                  </a:moveTo>
                  <a:lnTo>
                    <a:pt x="1045423" y="0"/>
                  </a:lnTo>
                  <a:cubicBezTo>
                    <a:pt x="1088765" y="0"/>
                    <a:pt x="1127943" y="25945"/>
                    <a:pt x="1144858" y="65850"/>
                  </a:cubicBezTo>
                  <a:lnTo>
                    <a:pt x="1301876" y="436270"/>
                  </a:lnTo>
                  <a:cubicBezTo>
                    <a:pt x="1318791" y="476175"/>
                    <a:pt x="1357969" y="502120"/>
                    <a:pt x="1401311" y="502120"/>
                  </a:cubicBezTo>
                  <a:lnTo>
                    <a:pt x="2425256" y="502120"/>
                  </a:lnTo>
                  <a:cubicBezTo>
                    <a:pt x="2484872" y="502120"/>
                    <a:pt x="2533256" y="550504"/>
                    <a:pt x="2533256" y="610120"/>
                  </a:cubicBezTo>
                  <a:lnTo>
                    <a:pt x="2533256" y="3596425"/>
                  </a:lnTo>
                  <a:lnTo>
                    <a:pt x="2523767" y="3643426"/>
                  </a:lnTo>
                  <a:cubicBezTo>
                    <a:pt x="2505435" y="3686768"/>
                    <a:pt x="2462518" y="3717180"/>
                    <a:pt x="2412497" y="3717180"/>
                  </a:cubicBezTo>
                  <a:lnTo>
                    <a:pt x="120760" y="3717180"/>
                  </a:lnTo>
                  <a:cubicBezTo>
                    <a:pt x="54066" y="3717180"/>
                    <a:pt x="0" y="3663114"/>
                    <a:pt x="0" y="3596420"/>
                  </a:cubicBezTo>
                  <a:lnTo>
                    <a:pt x="0" y="120759"/>
                  </a:lnTo>
                  <a:cubicBezTo>
                    <a:pt x="0" y="70739"/>
                    <a:pt x="30412" y="27821"/>
                    <a:pt x="73755" y="94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68000">
                  <a:schemeClr val="bg1">
                    <a:alpha val="16000"/>
                  </a:schemeClr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23D6AE1-FB52-46DC-95A3-1EBB0157EC5D}"/>
                </a:ext>
              </a:extLst>
            </p:cNvPr>
            <p:cNvSpPr txBox="1"/>
            <p:nvPr/>
          </p:nvSpPr>
          <p:spPr>
            <a:xfrm>
              <a:off x="1292251" y="2636299"/>
              <a:ext cx="17086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01CEA2C-FBFE-4C2A-A8AB-CDEC4103C9C3}"/>
                </a:ext>
              </a:extLst>
            </p:cNvPr>
            <p:cNvSpPr txBox="1"/>
            <p:nvPr/>
          </p:nvSpPr>
          <p:spPr>
            <a:xfrm>
              <a:off x="1243558" y="3512076"/>
              <a:ext cx="2225706" cy="1845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在此请替换你的文字内容，修改文字内容，也可以复制粘贴你的内容在此请替换您的文字内容，修改文字内容，复制粘贴你的内容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AF81BC4-92CC-475E-B1DD-C7D2322A3411}"/>
              </a:ext>
            </a:extLst>
          </p:cNvPr>
          <p:cNvGrpSpPr/>
          <p:nvPr/>
        </p:nvGrpSpPr>
        <p:grpSpPr>
          <a:xfrm>
            <a:off x="8122896" y="1593219"/>
            <a:ext cx="2929326" cy="4082196"/>
            <a:chOff x="1075481" y="1536852"/>
            <a:chExt cx="2929326" cy="4082196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D5F6DDF-A53A-42F6-8253-7F47BE21938E}"/>
                </a:ext>
              </a:extLst>
            </p:cNvPr>
            <p:cNvSpPr txBox="1"/>
            <p:nvPr/>
          </p:nvSpPr>
          <p:spPr>
            <a:xfrm>
              <a:off x="2326972" y="1536852"/>
              <a:ext cx="16291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72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17F8EDE-4B50-41D2-B23F-784A0C98AA5D}"/>
                </a:ext>
              </a:extLst>
            </p:cNvPr>
            <p:cNvSpPr/>
            <p:nvPr/>
          </p:nvSpPr>
          <p:spPr>
            <a:xfrm>
              <a:off x="3608737" y="2721067"/>
              <a:ext cx="396070" cy="2629515"/>
            </a:xfrm>
            <a:custGeom>
              <a:avLst/>
              <a:gdLst>
                <a:gd name="connsiteX0" fmla="*/ 314471 w 396070"/>
                <a:gd name="connsiteY0" fmla="*/ 2579 h 2629515"/>
                <a:gd name="connsiteX1" fmla="*/ 396070 w 396070"/>
                <a:gd name="connsiteY1" fmla="*/ 108055 h 2629515"/>
                <a:gd name="connsiteX2" fmla="*/ 396070 w 396070"/>
                <a:gd name="connsiteY2" fmla="*/ 2521461 h 2629515"/>
                <a:gd name="connsiteX3" fmla="*/ 266431 w 396070"/>
                <a:gd name="connsiteY3" fmla="*/ 2626237 h 2629515"/>
                <a:gd name="connsiteX4" fmla="*/ 0 w 396070"/>
                <a:gd name="connsiteY4" fmla="*/ 2557290 h 2629515"/>
                <a:gd name="connsiteX5" fmla="*/ 0 w 396070"/>
                <a:gd name="connsiteY5" fmla="*/ 72227 h 2629515"/>
                <a:gd name="connsiteX6" fmla="*/ 266431 w 396070"/>
                <a:gd name="connsiteY6" fmla="*/ 3279 h 2629515"/>
                <a:gd name="connsiteX7" fmla="*/ 314471 w 396070"/>
                <a:gd name="connsiteY7" fmla="*/ 2579 h 262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070" h="2629515">
                  <a:moveTo>
                    <a:pt x="314471" y="2579"/>
                  </a:moveTo>
                  <a:cubicBezTo>
                    <a:pt x="360193" y="13182"/>
                    <a:pt x="396070" y="55353"/>
                    <a:pt x="396070" y="108055"/>
                  </a:cubicBezTo>
                  <a:lnTo>
                    <a:pt x="396070" y="2521461"/>
                  </a:lnTo>
                  <a:cubicBezTo>
                    <a:pt x="396070" y="2591730"/>
                    <a:pt x="332288" y="2643279"/>
                    <a:pt x="266431" y="2626237"/>
                  </a:cubicBezTo>
                  <a:lnTo>
                    <a:pt x="0" y="2557290"/>
                  </a:lnTo>
                  <a:lnTo>
                    <a:pt x="0" y="72227"/>
                  </a:lnTo>
                  <a:lnTo>
                    <a:pt x="266431" y="3279"/>
                  </a:lnTo>
                  <a:cubicBezTo>
                    <a:pt x="282895" y="-982"/>
                    <a:pt x="299230" y="-955"/>
                    <a:pt x="314471" y="2579"/>
                  </a:cubicBezTo>
                  <a:close/>
                </a:path>
              </a:pathLst>
            </a:custGeom>
            <a:gradFill>
              <a:gsLst>
                <a:gs pos="0">
                  <a:srgbClr val="F7710F"/>
                </a:gs>
                <a:gs pos="52000">
                  <a:srgbClr val="FAAA05"/>
                </a:gs>
                <a:gs pos="98000">
                  <a:srgbClr val="F7710F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18C3D5E9-DDBC-4F88-A522-C69B074C9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7" t="1941" r="57" b="23"/>
            <a:stretch>
              <a:fillRect/>
            </a:stretch>
          </p:blipFill>
          <p:spPr>
            <a:xfrm>
              <a:off x="1075481" y="1973199"/>
              <a:ext cx="2533256" cy="3645849"/>
            </a:xfrm>
            <a:custGeom>
              <a:avLst/>
              <a:gdLst>
                <a:gd name="connsiteX0" fmla="*/ 120755 w 2533256"/>
                <a:gd name="connsiteY0" fmla="*/ 0 h 3645849"/>
                <a:gd name="connsiteX1" fmla="*/ 1045423 w 2533256"/>
                <a:gd name="connsiteY1" fmla="*/ 0 h 3645849"/>
                <a:gd name="connsiteX2" fmla="*/ 1144858 w 2533256"/>
                <a:gd name="connsiteY2" fmla="*/ 64587 h 3645849"/>
                <a:gd name="connsiteX3" fmla="*/ 1301876 w 2533256"/>
                <a:gd name="connsiteY3" fmla="*/ 427898 h 3645849"/>
                <a:gd name="connsiteX4" fmla="*/ 1401311 w 2533256"/>
                <a:gd name="connsiteY4" fmla="*/ 492485 h 3645849"/>
                <a:gd name="connsiteX5" fmla="*/ 2425256 w 2533256"/>
                <a:gd name="connsiteY5" fmla="*/ 492485 h 3645849"/>
                <a:gd name="connsiteX6" fmla="*/ 2533256 w 2533256"/>
                <a:gd name="connsiteY6" fmla="*/ 598412 h 3645849"/>
                <a:gd name="connsiteX7" fmla="*/ 2533256 w 2533256"/>
                <a:gd name="connsiteY7" fmla="*/ 3527411 h 3645849"/>
                <a:gd name="connsiteX8" fmla="*/ 2523767 w 2533256"/>
                <a:gd name="connsiteY8" fmla="*/ 3573510 h 3645849"/>
                <a:gd name="connsiteX9" fmla="*/ 2412497 w 2533256"/>
                <a:gd name="connsiteY9" fmla="*/ 3645849 h 3645849"/>
                <a:gd name="connsiteX10" fmla="*/ 120760 w 2533256"/>
                <a:gd name="connsiteY10" fmla="*/ 3645849 h 3645849"/>
                <a:gd name="connsiteX11" fmla="*/ 0 w 2533256"/>
                <a:gd name="connsiteY11" fmla="*/ 3527406 h 3645849"/>
                <a:gd name="connsiteX12" fmla="*/ 0 w 2533256"/>
                <a:gd name="connsiteY12" fmla="*/ 118442 h 3645849"/>
                <a:gd name="connsiteX13" fmla="*/ 73755 w 2533256"/>
                <a:gd name="connsiteY13" fmla="*/ 9307 h 364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56" h="3645849">
                  <a:moveTo>
                    <a:pt x="120755" y="0"/>
                  </a:moveTo>
                  <a:lnTo>
                    <a:pt x="1045423" y="0"/>
                  </a:lnTo>
                  <a:cubicBezTo>
                    <a:pt x="1088765" y="0"/>
                    <a:pt x="1127943" y="25447"/>
                    <a:pt x="1144858" y="64587"/>
                  </a:cubicBezTo>
                  <a:lnTo>
                    <a:pt x="1301876" y="427898"/>
                  </a:lnTo>
                  <a:cubicBezTo>
                    <a:pt x="1318791" y="467038"/>
                    <a:pt x="1357969" y="492485"/>
                    <a:pt x="1401311" y="492485"/>
                  </a:cubicBezTo>
                  <a:lnTo>
                    <a:pt x="2425256" y="492485"/>
                  </a:lnTo>
                  <a:cubicBezTo>
                    <a:pt x="2484872" y="492485"/>
                    <a:pt x="2533256" y="539940"/>
                    <a:pt x="2533256" y="598412"/>
                  </a:cubicBezTo>
                  <a:lnTo>
                    <a:pt x="2533256" y="3527411"/>
                  </a:lnTo>
                  <a:lnTo>
                    <a:pt x="2523767" y="3573510"/>
                  </a:lnTo>
                  <a:cubicBezTo>
                    <a:pt x="2505435" y="3616021"/>
                    <a:pt x="2462518" y="3645849"/>
                    <a:pt x="2412497" y="3645849"/>
                  </a:cubicBezTo>
                  <a:lnTo>
                    <a:pt x="120760" y="3645849"/>
                  </a:lnTo>
                  <a:cubicBezTo>
                    <a:pt x="54066" y="3645849"/>
                    <a:pt x="0" y="3592821"/>
                    <a:pt x="0" y="3527406"/>
                  </a:cubicBezTo>
                  <a:lnTo>
                    <a:pt x="0" y="118442"/>
                  </a:lnTo>
                  <a:cubicBezTo>
                    <a:pt x="0" y="69382"/>
                    <a:pt x="30412" y="27287"/>
                    <a:pt x="73755" y="9307"/>
                  </a:cubicBezTo>
                  <a:close/>
                </a:path>
              </a:pathLst>
            </a:custGeom>
            <a:effectLst>
              <a:outerShdw blurRad="850900" dist="444500" dir="5400000" sx="94000" sy="94000" algn="t" rotWithShape="0">
                <a:schemeClr val="accent1">
                  <a:lumMod val="50000"/>
                  <a:alpha val="19000"/>
                </a:schemeClr>
              </a:outerShdw>
            </a:effectLst>
          </p:spPr>
        </p:pic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6BAAFD-E759-4D0C-98C3-A4276C458B46}"/>
                </a:ext>
              </a:extLst>
            </p:cNvPr>
            <p:cNvSpPr/>
            <p:nvPr/>
          </p:nvSpPr>
          <p:spPr>
            <a:xfrm>
              <a:off x="1075481" y="1973198"/>
              <a:ext cx="2533256" cy="3645849"/>
            </a:xfrm>
            <a:custGeom>
              <a:avLst/>
              <a:gdLst>
                <a:gd name="connsiteX0" fmla="*/ 120755 w 2533256"/>
                <a:gd name="connsiteY0" fmla="*/ 0 h 3717180"/>
                <a:gd name="connsiteX1" fmla="*/ 1045423 w 2533256"/>
                <a:gd name="connsiteY1" fmla="*/ 0 h 3717180"/>
                <a:gd name="connsiteX2" fmla="*/ 1144858 w 2533256"/>
                <a:gd name="connsiteY2" fmla="*/ 65850 h 3717180"/>
                <a:gd name="connsiteX3" fmla="*/ 1301876 w 2533256"/>
                <a:gd name="connsiteY3" fmla="*/ 436270 h 3717180"/>
                <a:gd name="connsiteX4" fmla="*/ 1401311 w 2533256"/>
                <a:gd name="connsiteY4" fmla="*/ 502120 h 3717180"/>
                <a:gd name="connsiteX5" fmla="*/ 2425256 w 2533256"/>
                <a:gd name="connsiteY5" fmla="*/ 502120 h 3717180"/>
                <a:gd name="connsiteX6" fmla="*/ 2533256 w 2533256"/>
                <a:gd name="connsiteY6" fmla="*/ 610120 h 3717180"/>
                <a:gd name="connsiteX7" fmla="*/ 2533256 w 2533256"/>
                <a:gd name="connsiteY7" fmla="*/ 3596425 h 3717180"/>
                <a:gd name="connsiteX8" fmla="*/ 2523767 w 2533256"/>
                <a:gd name="connsiteY8" fmla="*/ 3643426 h 3717180"/>
                <a:gd name="connsiteX9" fmla="*/ 2412497 w 2533256"/>
                <a:gd name="connsiteY9" fmla="*/ 3717180 h 3717180"/>
                <a:gd name="connsiteX10" fmla="*/ 120760 w 2533256"/>
                <a:gd name="connsiteY10" fmla="*/ 3717180 h 3717180"/>
                <a:gd name="connsiteX11" fmla="*/ 0 w 2533256"/>
                <a:gd name="connsiteY11" fmla="*/ 3596420 h 3717180"/>
                <a:gd name="connsiteX12" fmla="*/ 0 w 2533256"/>
                <a:gd name="connsiteY12" fmla="*/ 120759 h 3717180"/>
                <a:gd name="connsiteX13" fmla="*/ 73755 w 2533256"/>
                <a:gd name="connsiteY13" fmla="*/ 9489 h 371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3256" h="3717180">
                  <a:moveTo>
                    <a:pt x="120755" y="0"/>
                  </a:moveTo>
                  <a:lnTo>
                    <a:pt x="1045423" y="0"/>
                  </a:lnTo>
                  <a:cubicBezTo>
                    <a:pt x="1088765" y="0"/>
                    <a:pt x="1127943" y="25945"/>
                    <a:pt x="1144858" y="65850"/>
                  </a:cubicBezTo>
                  <a:lnTo>
                    <a:pt x="1301876" y="436270"/>
                  </a:lnTo>
                  <a:cubicBezTo>
                    <a:pt x="1318791" y="476175"/>
                    <a:pt x="1357969" y="502120"/>
                    <a:pt x="1401311" y="502120"/>
                  </a:cubicBezTo>
                  <a:lnTo>
                    <a:pt x="2425256" y="502120"/>
                  </a:lnTo>
                  <a:cubicBezTo>
                    <a:pt x="2484872" y="502120"/>
                    <a:pt x="2533256" y="550504"/>
                    <a:pt x="2533256" y="610120"/>
                  </a:cubicBezTo>
                  <a:lnTo>
                    <a:pt x="2533256" y="3596425"/>
                  </a:lnTo>
                  <a:lnTo>
                    <a:pt x="2523767" y="3643426"/>
                  </a:lnTo>
                  <a:cubicBezTo>
                    <a:pt x="2505435" y="3686768"/>
                    <a:pt x="2462518" y="3717180"/>
                    <a:pt x="2412497" y="3717180"/>
                  </a:cubicBezTo>
                  <a:lnTo>
                    <a:pt x="120760" y="3717180"/>
                  </a:lnTo>
                  <a:cubicBezTo>
                    <a:pt x="54066" y="3717180"/>
                    <a:pt x="0" y="3663114"/>
                    <a:pt x="0" y="3596420"/>
                  </a:cubicBezTo>
                  <a:lnTo>
                    <a:pt x="0" y="120759"/>
                  </a:lnTo>
                  <a:cubicBezTo>
                    <a:pt x="0" y="70739"/>
                    <a:pt x="30412" y="27821"/>
                    <a:pt x="73755" y="94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68000">
                  <a:schemeClr val="bg1">
                    <a:alpha val="16000"/>
                  </a:schemeClr>
                </a:gs>
              </a:gsLst>
              <a:lin ang="0" scaled="1"/>
              <a:tileRect/>
            </a:gra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B233E7D-D401-4182-8865-550B3F3560CE}"/>
                </a:ext>
              </a:extLst>
            </p:cNvPr>
            <p:cNvSpPr txBox="1"/>
            <p:nvPr/>
          </p:nvSpPr>
          <p:spPr>
            <a:xfrm>
              <a:off x="1292251" y="2636299"/>
              <a:ext cx="17086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EE65428-950B-4399-8E6E-76A77C5354A7}"/>
                </a:ext>
              </a:extLst>
            </p:cNvPr>
            <p:cNvSpPr txBox="1"/>
            <p:nvPr/>
          </p:nvSpPr>
          <p:spPr>
            <a:xfrm>
              <a:off x="1243558" y="3512076"/>
              <a:ext cx="2225706" cy="1845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在此请替换你的文字内容，修改文字内容，也可以复制粘贴你的内容在此请替换您的文字内容，修改文字内容，复制粘贴你的内容</a:t>
              </a:r>
            </a:p>
          </p:txBody>
        </p:sp>
      </p:grp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AFF00087-21EC-48F1-B3A4-24F69959A26B}"/>
              </a:ext>
            </a:extLst>
          </p:cNvPr>
          <p:cNvCxnSpPr/>
          <p:nvPr/>
        </p:nvCxnSpPr>
        <p:spPr>
          <a:xfrm>
            <a:off x="4925827" y="3281853"/>
            <a:ext cx="842762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E163B9BC-F7C3-44EB-9A3F-E1276A184FD0}"/>
              </a:ext>
            </a:extLst>
          </p:cNvPr>
          <p:cNvCxnSpPr/>
          <p:nvPr/>
        </p:nvCxnSpPr>
        <p:spPr>
          <a:xfrm>
            <a:off x="8401800" y="3225520"/>
            <a:ext cx="842762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62C7383B-E82C-40FF-B96F-955C44F25FD5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ONE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084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6EF9E1B-0C77-405B-968E-5A8995A41ECA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项目基本情况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453B96-6B54-4C7D-9C62-453A59F3EC68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ONE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084E7DD0-B5F6-4E23-B7AD-D1362A261C0A}"/>
              </a:ext>
            </a:extLst>
          </p:cNvPr>
          <p:cNvCxnSpPr>
            <a:cxnSpLocks/>
          </p:cNvCxnSpPr>
          <p:nvPr/>
        </p:nvCxnSpPr>
        <p:spPr>
          <a:xfrm flipH="1">
            <a:off x="1375379" y="4215772"/>
            <a:ext cx="1" cy="104907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B6320E6-BB61-4134-B45F-B5E8F002BD08}"/>
              </a:ext>
            </a:extLst>
          </p:cNvPr>
          <p:cNvCxnSpPr>
            <a:cxnSpLocks/>
          </p:cNvCxnSpPr>
          <p:nvPr/>
        </p:nvCxnSpPr>
        <p:spPr>
          <a:xfrm flipH="1">
            <a:off x="6617701" y="4179900"/>
            <a:ext cx="1" cy="104907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56B10E4E-6DD6-42C9-8A1D-AC4FEA3F1E73}"/>
              </a:ext>
            </a:extLst>
          </p:cNvPr>
          <p:cNvCxnSpPr>
            <a:cxnSpLocks/>
          </p:cNvCxnSpPr>
          <p:nvPr/>
        </p:nvCxnSpPr>
        <p:spPr>
          <a:xfrm flipH="1" flipV="1">
            <a:off x="3704288" y="2549241"/>
            <a:ext cx="1" cy="104907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06F875F1-B0E1-472E-A368-FD1C1571A6CF}"/>
              </a:ext>
            </a:extLst>
          </p:cNvPr>
          <p:cNvCxnSpPr>
            <a:cxnSpLocks/>
          </p:cNvCxnSpPr>
          <p:nvPr/>
        </p:nvCxnSpPr>
        <p:spPr>
          <a:xfrm flipH="1" flipV="1">
            <a:off x="9233980" y="2537025"/>
            <a:ext cx="1" cy="104907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C583903F-D2F2-4725-B8F3-E716D3B6E743}"/>
              </a:ext>
            </a:extLst>
          </p:cNvPr>
          <p:cNvSpPr txBox="1"/>
          <p:nvPr/>
        </p:nvSpPr>
        <p:spPr>
          <a:xfrm>
            <a:off x="608009" y="3217677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8EAD74-5E29-4A42-854C-C2235EB2088E}"/>
              </a:ext>
            </a:extLst>
          </p:cNvPr>
          <p:cNvSpPr txBox="1"/>
          <p:nvPr/>
        </p:nvSpPr>
        <p:spPr>
          <a:xfrm>
            <a:off x="1401617" y="5079717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E63F7A0-DF0F-4BF2-A358-E224B85214BC}"/>
              </a:ext>
            </a:extLst>
          </p:cNvPr>
          <p:cNvSpPr txBox="1"/>
          <p:nvPr/>
        </p:nvSpPr>
        <p:spPr>
          <a:xfrm>
            <a:off x="3737348" y="2332780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F0D952A-DB64-4AFE-9250-44E4AD2A47B3}"/>
              </a:ext>
            </a:extLst>
          </p:cNvPr>
          <p:cNvSpPr txBox="1"/>
          <p:nvPr/>
        </p:nvSpPr>
        <p:spPr>
          <a:xfrm>
            <a:off x="2931109" y="4232475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B80D5A1-7433-4654-92FB-5EA4E938C396}"/>
              </a:ext>
            </a:extLst>
          </p:cNvPr>
          <p:cNvSpPr txBox="1"/>
          <p:nvPr/>
        </p:nvSpPr>
        <p:spPr>
          <a:xfrm>
            <a:off x="5796873" y="3245295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8ED7282-A922-47F2-8BB5-938B3F93C82E}"/>
              </a:ext>
            </a:extLst>
          </p:cNvPr>
          <p:cNvSpPr txBox="1"/>
          <p:nvPr/>
        </p:nvSpPr>
        <p:spPr>
          <a:xfrm>
            <a:off x="8454647" y="4223895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4DB0C7C-542D-48AE-A482-A2E926036241}"/>
              </a:ext>
            </a:extLst>
          </p:cNvPr>
          <p:cNvSpPr txBox="1"/>
          <p:nvPr/>
        </p:nvSpPr>
        <p:spPr>
          <a:xfrm>
            <a:off x="9200921" y="2332780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7B2C0A9-96AC-4D43-8355-46A043D17573}"/>
              </a:ext>
            </a:extLst>
          </p:cNvPr>
          <p:cNvSpPr txBox="1"/>
          <p:nvPr/>
        </p:nvSpPr>
        <p:spPr>
          <a:xfrm>
            <a:off x="1397349" y="5390123"/>
            <a:ext cx="258743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D92168F-14F6-41FF-8F58-483AEB01B312}"/>
              </a:ext>
            </a:extLst>
          </p:cNvPr>
          <p:cNvSpPr txBox="1"/>
          <p:nvPr/>
        </p:nvSpPr>
        <p:spPr>
          <a:xfrm>
            <a:off x="6635065" y="5357491"/>
            <a:ext cx="2587437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C1EEC99-8B78-4A22-B032-3B905451DFD3}"/>
              </a:ext>
            </a:extLst>
          </p:cNvPr>
          <p:cNvSpPr txBox="1"/>
          <p:nvPr/>
        </p:nvSpPr>
        <p:spPr>
          <a:xfrm>
            <a:off x="3724567" y="2655759"/>
            <a:ext cx="2580622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5F0E892-A1F1-453E-A6B9-758277D65E1B}"/>
              </a:ext>
            </a:extLst>
          </p:cNvPr>
          <p:cNvSpPr txBox="1"/>
          <p:nvPr/>
        </p:nvSpPr>
        <p:spPr>
          <a:xfrm>
            <a:off x="9200921" y="2639082"/>
            <a:ext cx="2492496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n-ea"/>
              </a:rPr>
              <a:t>在此请替换你的文字内容，修改文字内容，也可以复制粘贴你的内容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2B543F8-9C4B-4CD7-9E3A-009F900F77CE}"/>
              </a:ext>
            </a:extLst>
          </p:cNvPr>
          <p:cNvSpPr txBox="1"/>
          <p:nvPr/>
        </p:nvSpPr>
        <p:spPr>
          <a:xfrm>
            <a:off x="6638738" y="5020791"/>
            <a:ext cx="1639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</a:rPr>
              <a:t>在此添加标题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6C4065D3-1537-42EC-893B-868FDC2AD397}"/>
              </a:ext>
            </a:extLst>
          </p:cNvPr>
          <p:cNvGrpSpPr/>
          <p:nvPr/>
        </p:nvGrpSpPr>
        <p:grpSpPr>
          <a:xfrm>
            <a:off x="658813" y="3591657"/>
            <a:ext cx="1877228" cy="624116"/>
            <a:chOff x="658813" y="3591657"/>
            <a:chExt cx="1877228" cy="624116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8309CDC-DE38-434C-9BF6-BED983ED40B9}"/>
                </a:ext>
              </a:extLst>
            </p:cNvPr>
            <p:cNvSpPr/>
            <p:nvPr/>
          </p:nvSpPr>
          <p:spPr>
            <a:xfrm>
              <a:off x="658813" y="3807367"/>
              <a:ext cx="1877228" cy="215900"/>
            </a:xfrm>
            <a:custGeom>
              <a:avLst/>
              <a:gdLst>
                <a:gd name="connsiteX0" fmla="*/ 107950 w 1877228"/>
                <a:gd name="connsiteY0" fmla="*/ 0 h 215900"/>
                <a:gd name="connsiteX1" fmla="*/ 1765352 w 1877228"/>
                <a:gd name="connsiteY1" fmla="*/ 0 h 215900"/>
                <a:gd name="connsiteX2" fmla="*/ 1877228 w 1877228"/>
                <a:gd name="connsiteY2" fmla="*/ 115113 h 215900"/>
                <a:gd name="connsiteX3" fmla="*/ 1779275 w 1877228"/>
                <a:gd name="connsiteY3" fmla="*/ 215900 h 215900"/>
                <a:gd name="connsiteX4" fmla="*/ 107950 w 1877228"/>
                <a:gd name="connsiteY4" fmla="*/ 215900 h 215900"/>
                <a:gd name="connsiteX5" fmla="*/ 0 w 1877228"/>
                <a:gd name="connsiteY5" fmla="*/ 107950 h 215900"/>
                <a:gd name="connsiteX6" fmla="*/ 107950 w 1877228"/>
                <a:gd name="connsiteY6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7228" h="215900">
                  <a:moveTo>
                    <a:pt x="107950" y="0"/>
                  </a:moveTo>
                  <a:lnTo>
                    <a:pt x="1765352" y="0"/>
                  </a:lnTo>
                  <a:lnTo>
                    <a:pt x="1877228" y="115113"/>
                  </a:lnTo>
                  <a:lnTo>
                    <a:pt x="1779275" y="215900"/>
                  </a:lnTo>
                  <a:lnTo>
                    <a:pt x="107950" y="215900"/>
                  </a:lnTo>
                  <a:cubicBezTo>
                    <a:pt x="48331" y="215900"/>
                    <a:pt x="0" y="167569"/>
                    <a:pt x="0" y="107950"/>
                  </a:cubicBezTo>
                  <a:cubicBezTo>
                    <a:pt x="0" y="48331"/>
                    <a:pt x="48331" y="0"/>
                    <a:pt x="1079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AA05"/>
                </a:gs>
                <a:gs pos="100000">
                  <a:srgbClr val="F7710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6A48E6F3-8D33-4700-A8D2-8B863D0CE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05" t="305" r="305" b="305"/>
            <a:stretch>
              <a:fillRect/>
            </a:stretch>
          </p:blipFill>
          <p:spPr>
            <a:xfrm>
              <a:off x="1063322" y="3591657"/>
              <a:ext cx="624116" cy="624116"/>
            </a:xfrm>
            <a:custGeom>
              <a:avLst/>
              <a:gdLst>
                <a:gd name="connsiteX0" fmla="*/ 312058 w 624116"/>
                <a:gd name="connsiteY0" fmla="*/ 0 h 624116"/>
                <a:gd name="connsiteX1" fmla="*/ 624116 w 624116"/>
                <a:gd name="connsiteY1" fmla="*/ 312058 h 624116"/>
                <a:gd name="connsiteX2" fmla="*/ 312058 w 624116"/>
                <a:gd name="connsiteY2" fmla="*/ 624116 h 624116"/>
                <a:gd name="connsiteX3" fmla="*/ 0 w 624116"/>
                <a:gd name="connsiteY3" fmla="*/ 312058 h 624116"/>
                <a:gd name="connsiteX4" fmla="*/ 312058 w 624116"/>
                <a:gd name="connsiteY4" fmla="*/ 0 h 62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116" h="624116">
                  <a:moveTo>
                    <a:pt x="312058" y="0"/>
                  </a:moveTo>
                  <a:cubicBezTo>
                    <a:pt x="484403" y="0"/>
                    <a:pt x="624116" y="139713"/>
                    <a:pt x="624116" y="312058"/>
                  </a:cubicBezTo>
                  <a:cubicBezTo>
                    <a:pt x="624116" y="484403"/>
                    <a:pt x="484403" y="624116"/>
                    <a:pt x="312058" y="624116"/>
                  </a:cubicBezTo>
                  <a:cubicBezTo>
                    <a:pt x="139713" y="624116"/>
                    <a:pt x="0" y="484403"/>
                    <a:pt x="0" y="312058"/>
                  </a:cubicBezTo>
                  <a:cubicBezTo>
                    <a:pt x="0" y="139713"/>
                    <a:pt x="139713" y="0"/>
                    <a:pt x="312058" y="0"/>
                  </a:cubicBezTo>
                  <a:close/>
                </a:path>
              </a:pathLst>
            </a:custGeom>
          </p:spPr>
        </p:pic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84DCE4BE-A3F8-47E3-8487-C55243D47ADB}"/>
                </a:ext>
              </a:extLst>
            </p:cNvPr>
            <p:cNvSpPr/>
            <p:nvPr/>
          </p:nvSpPr>
          <p:spPr>
            <a:xfrm>
              <a:off x="1063322" y="3591657"/>
              <a:ext cx="624115" cy="62411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E84FFC3B-3673-4209-A82C-B026CFDD6517}"/>
              </a:ext>
            </a:extLst>
          </p:cNvPr>
          <p:cNvGrpSpPr/>
          <p:nvPr/>
        </p:nvGrpSpPr>
        <p:grpSpPr>
          <a:xfrm>
            <a:off x="2506750" y="3591657"/>
            <a:ext cx="2687602" cy="624116"/>
            <a:chOff x="2506750" y="3591657"/>
            <a:chExt cx="2687602" cy="624116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EC45150-ED4D-476F-BD00-2B410336F508}"/>
                </a:ext>
              </a:extLst>
            </p:cNvPr>
            <p:cNvSpPr/>
            <p:nvPr/>
          </p:nvSpPr>
          <p:spPr>
            <a:xfrm>
              <a:off x="2506750" y="3807367"/>
              <a:ext cx="2687602" cy="215900"/>
            </a:xfrm>
            <a:custGeom>
              <a:avLst/>
              <a:gdLst>
                <a:gd name="connsiteX0" fmla="*/ 0 w 2687602"/>
                <a:gd name="connsiteY0" fmla="*/ 0 h 215900"/>
                <a:gd name="connsiteX1" fmla="*/ 2575726 w 2687602"/>
                <a:gd name="connsiteY1" fmla="*/ 0 h 215900"/>
                <a:gd name="connsiteX2" fmla="*/ 2687602 w 2687602"/>
                <a:gd name="connsiteY2" fmla="*/ 115113 h 215900"/>
                <a:gd name="connsiteX3" fmla="*/ 2589649 w 2687602"/>
                <a:gd name="connsiteY3" fmla="*/ 215900 h 215900"/>
                <a:gd name="connsiteX4" fmla="*/ 13923 w 2687602"/>
                <a:gd name="connsiteY4" fmla="*/ 215900 h 215900"/>
                <a:gd name="connsiteX5" fmla="*/ 111876 w 2687602"/>
                <a:gd name="connsiteY5" fmla="*/ 115113 h 215900"/>
                <a:gd name="connsiteX6" fmla="*/ 0 w 2687602"/>
                <a:gd name="connsiteY6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7602" h="215900">
                  <a:moveTo>
                    <a:pt x="0" y="0"/>
                  </a:moveTo>
                  <a:lnTo>
                    <a:pt x="2575726" y="0"/>
                  </a:lnTo>
                  <a:lnTo>
                    <a:pt x="2687602" y="115113"/>
                  </a:lnTo>
                  <a:lnTo>
                    <a:pt x="2589649" y="215900"/>
                  </a:lnTo>
                  <a:lnTo>
                    <a:pt x="13923" y="215900"/>
                  </a:lnTo>
                  <a:lnTo>
                    <a:pt x="111876" y="115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AAA05"/>
                </a:gs>
                <a:gs pos="100000">
                  <a:srgbClr val="F7710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E0AA9576-523B-4550-AAAA-6B4EADE6C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05" t="305" r="305" b="304"/>
            <a:stretch>
              <a:fillRect/>
            </a:stretch>
          </p:blipFill>
          <p:spPr>
            <a:xfrm>
              <a:off x="3392232" y="3591657"/>
              <a:ext cx="624116" cy="624116"/>
            </a:xfrm>
            <a:custGeom>
              <a:avLst/>
              <a:gdLst>
                <a:gd name="connsiteX0" fmla="*/ 312058 w 624116"/>
                <a:gd name="connsiteY0" fmla="*/ 0 h 624116"/>
                <a:gd name="connsiteX1" fmla="*/ 624116 w 624116"/>
                <a:gd name="connsiteY1" fmla="*/ 312058 h 624116"/>
                <a:gd name="connsiteX2" fmla="*/ 312058 w 624116"/>
                <a:gd name="connsiteY2" fmla="*/ 624116 h 624116"/>
                <a:gd name="connsiteX3" fmla="*/ 0 w 624116"/>
                <a:gd name="connsiteY3" fmla="*/ 312058 h 624116"/>
                <a:gd name="connsiteX4" fmla="*/ 312058 w 624116"/>
                <a:gd name="connsiteY4" fmla="*/ 0 h 62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116" h="624116">
                  <a:moveTo>
                    <a:pt x="312058" y="0"/>
                  </a:moveTo>
                  <a:cubicBezTo>
                    <a:pt x="484403" y="0"/>
                    <a:pt x="624116" y="139713"/>
                    <a:pt x="624116" y="312058"/>
                  </a:cubicBezTo>
                  <a:cubicBezTo>
                    <a:pt x="624116" y="484403"/>
                    <a:pt x="484403" y="624116"/>
                    <a:pt x="312058" y="624116"/>
                  </a:cubicBezTo>
                  <a:cubicBezTo>
                    <a:pt x="139713" y="624116"/>
                    <a:pt x="0" y="484403"/>
                    <a:pt x="0" y="312058"/>
                  </a:cubicBezTo>
                  <a:cubicBezTo>
                    <a:pt x="0" y="139713"/>
                    <a:pt x="139713" y="0"/>
                    <a:pt x="312058" y="0"/>
                  </a:cubicBezTo>
                  <a:close/>
                </a:path>
              </a:pathLst>
            </a:custGeom>
          </p:spPr>
        </p:pic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6734E4B-70F6-456C-8C57-091282C91A24}"/>
                </a:ext>
              </a:extLst>
            </p:cNvPr>
            <p:cNvSpPr/>
            <p:nvPr/>
          </p:nvSpPr>
          <p:spPr>
            <a:xfrm>
              <a:off x="3392232" y="3591657"/>
              <a:ext cx="624115" cy="62411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E0065FC5-18D7-407D-92BA-6C0CA2455697}"/>
              </a:ext>
            </a:extLst>
          </p:cNvPr>
          <p:cNvGrpSpPr/>
          <p:nvPr/>
        </p:nvGrpSpPr>
        <p:grpSpPr>
          <a:xfrm>
            <a:off x="5165061" y="3584347"/>
            <a:ext cx="2812166" cy="624116"/>
            <a:chOff x="5165061" y="3584347"/>
            <a:chExt cx="2812166" cy="624116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D3D97C7-BEE8-4801-B08A-D502DD2D3386}"/>
                </a:ext>
              </a:extLst>
            </p:cNvPr>
            <p:cNvSpPr/>
            <p:nvPr/>
          </p:nvSpPr>
          <p:spPr>
            <a:xfrm>
              <a:off x="5165061" y="3807367"/>
              <a:ext cx="2812166" cy="215900"/>
            </a:xfrm>
            <a:custGeom>
              <a:avLst/>
              <a:gdLst>
                <a:gd name="connsiteX0" fmla="*/ 0 w 2812166"/>
                <a:gd name="connsiteY0" fmla="*/ 0 h 215900"/>
                <a:gd name="connsiteX1" fmla="*/ 2700290 w 2812166"/>
                <a:gd name="connsiteY1" fmla="*/ 0 h 215900"/>
                <a:gd name="connsiteX2" fmla="*/ 2812166 w 2812166"/>
                <a:gd name="connsiteY2" fmla="*/ 115113 h 215900"/>
                <a:gd name="connsiteX3" fmla="*/ 2714213 w 2812166"/>
                <a:gd name="connsiteY3" fmla="*/ 215900 h 215900"/>
                <a:gd name="connsiteX4" fmla="*/ 13923 w 2812166"/>
                <a:gd name="connsiteY4" fmla="*/ 215900 h 215900"/>
                <a:gd name="connsiteX5" fmla="*/ 111876 w 2812166"/>
                <a:gd name="connsiteY5" fmla="*/ 115113 h 215900"/>
                <a:gd name="connsiteX6" fmla="*/ 0 w 2812166"/>
                <a:gd name="connsiteY6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2166" h="215900">
                  <a:moveTo>
                    <a:pt x="0" y="0"/>
                  </a:moveTo>
                  <a:lnTo>
                    <a:pt x="2700290" y="0"/>
                  </a:lnTo>
                  <a:lnTo>
                    <a:pt x="2812166" y="115113"/>
                  </a:lnTo>
                  <a:lnTo>
                    <a:pt x="2714213" y="215900"/>
                  </a:lnTo>
                  <a:lnTo>
                    <a:pt x="13923" y="215900"/>
                  </a:lnTo>
                  <a:lnTo>
                    <a:pt x="111876" y="115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AAA05"/>
                </a:gs>
                <a:gs pos="100000">
                  <a:srgbClr val="F7710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82D725EA-71F1-484E-B53C-801D92E04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0" r="914" b="599"/>
            <a:stretch>
              <a:fillRect/>
            </a:stretch>
          </p:blipFill>
          <p:spPr>
            <a:xfrm>
              <a:off x="6321094" y="3584347"/>
              <a:ext cx="622202" cy="624116"/>
            </a:xfrm>
            <a:custGeom>
              <a:avLst/>
              <a:gdLst>
                <a:gd name="connsiteX0" fmla="*/ 310144 w 622202"/>
                <a:gd name="connsiteY0" fmla="*/ 0 h 624116"/>
                <a:gd name="connsiteX1" fmla="*/ 622202 w 622202"/>
                <a:gd name="connsiteY1" fmla="*/ 312058 h 624116"/>
                <a:gd name="connsiteX2" fmla="*/ 310144 w 622202"/>
                <a:gd name="connsiteY2" fmla="*/ 624116 h 624116"/>
                <a:gd name="connsiteX3" fmla="*/ 4426 w 622202"/>
                <a:gd name="connsiteY3" fmla="*/ 374949 h 624116"/>
                <a:gd name="connsiteX4" fmla="*/ 0 w 622202"/>
                <a:gd name="connsiteY4" fmla="*/ 331045 h 624116"/>
                <a:gd name="connsiteX5" fmla="*/ 0 w 622202"/>
                <a:gd name="connsiteY5" fmla="*/ 293072 h 624116"/>
                <a:gd name="connsiteX6" fmla="*/ 4426 w 622202"/>
                <a:gd name="connsiteY6" fmla="*/ 249168 h 624116"/>
                <a:gd name="connsiteX7" fmla="*/ 310144 w 622202"/>
                <a:gd name="connsiteY7" fmla="*/ 0 h 62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202" h="624116">
                  <a:moveTo>
                    <a:pt x="310144" y="0"/>
                  </a:moveTo>
                  <a:cubicBezTo>
                    <a:pt x="482489" y="0"/>
                    <a:pt x="622202" y="139713"/>
                    <a:pt x="622202" y="312058"/>
                  </a:cubicBezTo>
                  <a:cubicBezTo>
                    <a:pt x="622202" y="484403"/>
                    <a:pt x="482489" y="624116"/>
                    <a:pt x="310144" y="624116"/>
                  </a:cubicBezTo>
                  <a:cubicBezTo>
                    <a:pt x="159342" y="624116"/>
                    <a:pt x="33524" y="517148"/>
                    <a:pt x="4426" y="374949"/>
                  </a:cubicBezTo>
                  <a:lnTo>
                    <a:pt x="0" y="331045"/>
                  </a:lnTo>
                  <a:lnTo>
                    <a:pt x="0" y="293072"/>
                  </a:lnTo>
                  <a:lnTo>
                    <a:pt x="4426" y="249168"/>
                  </a:lnTo>
                  <a:cubicBezTo>
                    <a:pt x="33524" y="106968"/>
                    <a:pt x="159342" y="0"/>
                    <a:pt x="310144" y="0"/>
                  </a:cubicBezTo>
                  <a:close/>
                </a:path>
              </a:pathLst>
            </a:custGeom>
          </p:spPr>
        </p:pic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DA453D86-B69A-4AF1-8890-CEA674128860}"/>
                </a:ext>
              </a:extLst>
            </p:cNvPr>
            <p:cNvSpPr/>
            <p:nvPr/>
          </p:nvSpPr>
          <p:spPr>
            <a:xfrm>
              <a:off x="6319180" y="3584347"/>
              <a:ext cx="624115" cy="62411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F2D33C37-3A98-42AC-A329-6EDD5255A536}"/>
              </a:ext>
            </a:extLst>
          </p:cNvPr>
          <p:cNvGrpSpPr/>
          <p:nvPr/>
        </p:nvGrpSpPr>
        <p:grpSpPr>
          <a:xfrm>
            <a:off x="7947936" y="3586199"/>
            <a:ext cx="3552173" cy="624116"/>
            <a:chOff x="7947936" y="3586199"/>
            <a:chExt cx="3552173" cy="624116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D84E303-41FE-432B-B840-293A299E516A}"/>
                </a:ext>
              </a:extLst>
            </p:cNvPr>
            <p:cNvSpPr/>
            <p:nvPr/>
          </p:nvSpPr>
          <p:spPr>
            <a:xfrm>
              <a:off x="7947936" y="3807367"/>
              <a:ext cx="3552173" cy="215900"/>
            </a:xfrm>
            <a:custGeom>
              <a:avLst/>
              <a:gdLst>
                <a:gd name="connsiteX0" fmla="*/ 0 w 3552173"/>
                <a:gd name="connsiteY0" fmla="*/ 0 h 215900"/>
                <a:gd name="connsiteX1" fmla="*/ 3440296 w 3552173"/>
                <a:gd name="connsiteY1" fmla="*/ 0 h 215900"/>
                <a:gd name="connsiteX2" fmla="*/ 3552173 w 3552173"/>
                <a:gd name="connsiteY2" fmla="*/ 115113 h 215900"/>
                <a:gd name="connsiteX3" fmla="*/ 3454220 w 3552173"/>
                <a:gd name="connsiteY3" fmla="*/ 215900 h 215900"/>
                <a:gd name="connsiteX4" fmla="*/ 13923 w 3552173"/>
                <a:gd name="connsiteY4" fmla="*/ 215900 h 215900"/>
                <a:gd name="connsiteX5" fmla="*/ 111876 w 3552173"/>
                <a:gd name="connsiteY5" fmla="*/ 115113 h 215900"/>
                <a:gd name="connsiteX6" fmla="*/ 0 w 3552173"/>
                <a:gd name="connsiteY6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2173" h="215900">
                  <a:moveTo>
                    <a:pt x="0" y="0"/>
                  </a:moveTo>
                  <a:lnTo>
                    <a:pt x="3440296" y="0"/>
                  </a:lnTo>
                  <a:lnTo>
                    <a:pt x="3552173" y="115113"/>
                  </a:lnTo>
                  <a:lnTo>
                    <a:pt x="3454220" y="215900"/>
                  </a:lnTo>
                  <a:lnTo>
                    <a:pt x="13923" y="215900"/>
                  </a:lnTo>
                  <a:lnTo>
                    <a:pt x="111876" y="11511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AAA05"/>
                </a:gs>
                <a:gs pos="100000">
                  <a:srgbClr val="F7710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D1DE380F-7692-491A-87F6-50C319815B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05" t="305" r="305" b="304"/>
            <a:stretch>
              <a:fillRect/>
            </a:stretch>
          </p:blipFill>
          <p:spPr>
            <a:xfrm>
              <a:off x="8938075" y="3586199"/>
              <a:ext cx="624116" cy="624116"/>
            </a:xfrm>
            <a:custGeom>
              <a:avLst/>
              <a:gdLst>
                <a:gd name="connsiteX0" fmla="*/ 312058 w 624116"/>
                <a:gd name="connsiteY0" fmla="*/ 0 h 624116"/>
                <a:gd name="connsiteX1" fmla="*/ 624116 w 624116"/>
                <a:gd name="connsiteY1" fmla="*/ 312058 h 624116"/>
                <a:gd name="connsiteX2" fmla="*/ 312058 w 624116"/>
                <a:gd name="connsiteY2" fmla="*/ 624116 h 624116"/>
                <a:gd name="connsiteX3" fmla="*/ 0 w 624116"/>
                <a:gd name="connsiteY3" fmla="*/ 312058 h 624116"/>
                <a:gd name="connsiteX4" fmla="*/ 312058 w 624116"/>
                <a:gd name="connsiteY4" fmla="*/ 0 h 62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116" h="624116">
                  <a:moveTo>
                    <a:pt x="312058" y="0"/>
                  </a:moveTo>
                  <a:cubicBezTo>
                    <a:pt x="484403" y="0"/>
                    <a:pt x="624116" y="139713"/>
                    <a:pt x="624116" y="312058"/>
                  </a:cubicBezTo>
                  <a:cubicBezTo>
                    <a:pt x="624116" y="484403"/>
                    <a:pt x="484403" y="624116"/>
                    <a:pt x="312058" y="624116"/>
                  </a:cubicBezTo>
                  <a:cubicBezTo>
                    <a:pt x="139713" y="624116"/>
                    <a:pt x="0" y="484403"/>
                    <a:pt x="0" y="312058"/>
                  </a:cubicBezTo>
                  <a:cubicBezTo>
                    <a:pt x="0" y="139713"/>
                    <a:pt x="139713" y="0"/>
                    <a:pt x="312058" y="0"/>
                  </a:cubicBezTo>
                  <a:close/>
                </a:path>
              </a:pathLst>
            </a:custGeom>
          </p:spPr>
        </p:pic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9A731D0-3669-4F25-9290-1BA2F56271F3}"/>
                </a:ext>
              </a:extLst>
            </p:cNvPr>
            <p:cNvSpPr/>
            <p:nvPr/>
          </p:nvSpPr>
          <p:spPr>
            <a:xfrm>
              <a:off x="8938075" y="3586199"/>
              <a:ext cx="624115" cy="62411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3129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911EAA6-4565-4C99-A152-3171860FAACB}"/>
              </a:ext>
            </a:extLst>
          </p:cNvPr>
          <p:cNvSpPr txBox="1"/>
          <p:nvPr/>
        </p:nvSpPr>
        <p:spPr>
          <a:xfrm>
            <a:off x="5335180" y="1192783"/>
            <a:ext cx="1524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6504C43-790E-477E-AACE-3DD241529C58}"/>
              </a:ext>
            </a:extLst>
          </p:cNvPr>
          <p:cNvSpPr txBox="1"/>
          <p:nvPr/>
        </p:nvSpPr>
        <p:spPr>
          <a:xfrm>
            <a:off x="575546" y="4448944"/>
            <a:ext cx="110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刘晓明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E25A096-380F-4BD9-A91B-2B8B50EE7AD8}"/>
              </a:ext>
            </a:extLst>
          </p:cNvPr>
          <p:cNvSpPr txBox="1"/>
          <p:nvPr/>
        </p:nvSpPr>
        <p:spPr>
          <a:xfrm>
            <a:off x="3456516" y="4448944"/>
            <a:ext cx="110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马振豪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F87E445-9EED-423F-878C-6902AADD51FF}"/>
              </a:ext>
            </a:extLst>
          </p:cNvPr>
          <p:cNvSpPr txBox="1"/>
          <p:nvPr/>
        </p:nvSpPr>
        <p:spPr>
          <a:xfrm>
            <a:off x="6301731" y="4448944"/>
            <a:ext cx="110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利娜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D718865B-89D0-479B-8E97-9382DC8AC9AF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项目基本情况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B84DA28D-F54E-4D5B-A930-7D55E18A9A65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ONE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763118F-6D16-4173-B458-AC3425439DEC}"/>
              </a:ext>
            </a:extLst>
          </p:cNvPr>
          <p:cNvSpPr txBox="1"/>
          <p:nvPr/>
        </p:nvSpPr>
        <p:spPr>
          <a:xfrm>
            <a:off x="577689" y="5390158"/>
            <a:ext cx="2589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66F6848-C014-462D-878A-AC98FC15A3F1}"/>
              </a:ext>
            </a:extLst>
          </p:cNvPr>
          <p:cNvGrpSpPr/>
          <p:nvPr/>
        </p:nvGrpSpPr>
        <p:grpSpPr>
          <a:xfrm>
            <a:off x="662330" y="5179858"/>
            <a:ext cx="2340000" cy="54000"/>
            <a:chOff x="672604" y="5179858"/>
            <a:chExt cx="2456928" cy="54000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8E92E89A-70D6-4483-A42F-A71BEA122F64}"/>
                </a:ext>
              </a:extLst>
            </p:cNvPr>
            <p:cNvCxnSpPr/>
            <p:nvPr/>
          </p:nvCxnSpPr>
          <p:spPr>
            <a:xfrm>
              <a:off x="672604" y="5201512"/>
              <a:ext cx="2456928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F93C09A3-3C34-4B15-ACDD-4479B7D8F288}"/>
                </a:ext>
              </a:extLst>
            </p:cNvPr>
            <p:cNvSpPr/>
            <p:nvPr/>
          </p:nvSpPr>
          <p:spPr>
            <a:xfrm>
              <a:off x="672604" y="5179858"/>
              <a:ext cx="484042" cy="54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893D8C8C-3C92-4DC1-B9CD-667A09B48B46}"/>
              </a:ext>
            </a:extLst>
          </p:cNvPr>
          <p:cNvSpPr/>
          <p:nvPr/>
        </p:nvSpPr>
        <p:spPr>
          <a:xfrm>
            <a:off x="567846" y="4747507"/>
            <a:ext cx="1008000" cy="27605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BEC2FD3-21B5-42CD-9614-0AC4C598821E}"/>
              </a:ext>
            </a:extLst>
          </p:cNvPr>
          <p:cNvSpPr txBox="1"/>
          <p:nvPr/>
        </p:nvSpPr>
        <p:spPr>
          <a:xfrm>
            <a:off x="581424" y="4717457"/>
            <a:ext cx="100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运营技术</a:t>
            </a: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A8015A19-6881-40D1-8F9D-CAEDECE4513A}"/>
              </a:ext>
            </a:extLst>
          </p:cNvPr>
          <p:cNvGrpSpPr/>
          <p:nvPr/>
        </p:nvGrpSpPr>
        <p:grpSpPr>
          <a:xfrm>
            <a:off x="672604" y="1661636"/>
            <a:ext cx="2275838" cy="2838642"/>
            <a:chOff x="669139" y="1215614"/>
            <a:chExt cx="2579617" cy="3217544"/>
          </a:xfrm>
        </p:grpSpPr>
        <p:sp>
          <p:nvSpPr>
            <p:cNvPr id="29" name="直角三角形 22">
              <a:extLst>
                <a:ext uri="{FF2B5EF4-FFF2-40B4-BE49-F238E27FC236}">
                  <a16:creationId xmlns:a16="http://schemas.microsoft.com/office/drawing/2014/main" id="{CC226F13-03E6-45F7-809A-DD98D0A5DEE9}"/>
                </a:ext>
              </a:extLst>
            </p:cNvPr>
            <p:cNvSpPr/>
            <p:nvPr/>
          </p:nvSpPr>
          <p:spPr>
            <a:xfrm>
              <a:off x="2179493" y="3533158"/>
              <a:ext cx="900000" cy="900000"/>
            </a:xfrm>
            <a:custGeom>
              <a:avLst/>
              <a:gdLst>
                <a:gd name="connsiteX0" fmla="*/ 1076521 w 1076521"/>
                <a:gd name="connsiteY0" fmla="*/ 968521 h 1076521"/>
                <a:gd name="connsiteX1" fmla="*/ 1076521 w 1076521"/>
                <a:gd name="connsiteY1" fmla="*/ 108213 h 1076521"/>
                <a:gd name="connsiteX2" fmla="*/ 892154 w 1076521"/>
                <a:gd name="connsiteY2" fmla="*/ 31846 h 1076521"/>
                <a:gd name="connsiteX3" fmla="*/ 31846 w 1076521"/>
                <a:gd name="connsiteY3" fmla="*/ 892153 h 1076521"/>
                <a:gd name="connsiteX4" fmla="*/ 108213 w 1076521"/>
                <a:gd name="connsiteY4" fmla="*/ 1076521 h 1076521"/>
                <a:gd name="connsiteX5" fmla="*/ 968521 w 1076521"/>
                <a:gd name="connsiteY5" fmla="*/ 1076521 h 1076521"/>
                <a:gd name="connsiteX6" fmla="*/ 1076521 w 1076521"/>
                <a:gd name="connsiteY6" fmla="*/ 968521 h 107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21" h="1076521">
                  <a:moveTo>
                    <a:pt x="1076521" y="968521"/>
                  </a:moveTo>
                  <a:lnTo>
                    <a:pt x="1076521" y="108213"/>
                  </a:lnTo>
                  <a:cubicBezTo>
                    <a:pt x="1076521" y="12002"/>
                    <a:pt x="960185" y="-36186"/>
                    <a:pt x="892154" y="31846"/>
                  </a:cubicBezTo>
                  <a:lnTo>
                    <a:pt x="31846" y="892153"/>
                  </a:lnTo>
                  <a:cubicBezTo>
                    <a:pt x="-36186" y="960185"/>
                    <a:pt x="12002" y="1076521"/>
                    <a:pt x="108213" y="1076521"/>
                  </a:cubicBezTo>
                  <a:lnTo>
                    <a:pt x="968521" y="1076521"/>
                  </a:lnTo>
                  <a:cubicBezTo>
                    <a:pt x="1028137" y="1076521"/>
                    <a:pt x="1076521" y="1028137"/>
                    <a:pt x="1076521" y="968521"/>
                  </a:cubicBezTo>
                </a:path>
              </a:pathLst>
            </a:custGeom>
            <a:gradFill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97037597-6F07-48D7-AC9E-3A8FA0079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" r="614" b="628"/>
            <a:stretch>
              <a:fillRect/>
            </a:stretch>
          </p:blipFill>
          <p:spPr>
            <a:xfrm>
              <a:off x="669141" y="2173925"/>
              <a:ext cx="2247899" cy="2096145"/>
            </a:xfrm>
            <a:custGeom>
              <a:avLst/>
              <a:gdLst>
                <a:gd name="connsiteX0" fmla="*/ 1152034 w 2247899"/>
                <a:gd name="connsiteY0" fmla="*/ 0 h 2096145"/>
                <a:gd name="connsiteX1" fmla="*/ 2174810 w 2247899"/>
                <a:gd name="connsiteY1" fmla="*/ 0 h 2096145"/>
                <a:gd name="connsiteX2" fmla="*/ 2200438 w 2247899"/>
                <a:gd name="connsiteY2" fmla="*/ 3328 h 2096145"/>
                <a:gd name="connsiteX3" fmla="*/ 2247899 w 2247899"/>
                <a:gd name="connsiteY3" fmla="*/ 49387 h 2096145"/>
                <a:gd name="connsiteX4" fmla="*/ 2247899 w 2247899"/>
                <a:gd name="connsiteY4" fmla="*/ 2045251 h 2096145"/>
                <a:gd name="connsiteX5" fmla="*/ 2168779 w 2247899"/>
                <a:gd name="connsiteY5" fmla="*/ 2096145 h 2096145"/>
                <a:gd name="connsiteX6" fmla="*/ 79120 w 2247899"/>
                <a:gd name="connsiteY6" fmla="*/ 2096145 h 2096145"/>
                <a:gd name="connsiteX7" fmla="*/ 0 w 2247899"/>
                <a:gd name="connsiteY7" fmla="*/ 2045251 h 2096145"/>
                <a:gd name="connsiteX8" fmla="*/ 0 w 2247899"/>
                <a:gd name="connsiteY8" fmla="*/ 743458 h 2096145"/>
                <a:gd name="connsiteX9" fmla="*/ 23174 w 2247899"/>
                <a:gd name="connsiteY9" fmla="*/ 707471 h 2096145"/>
                <a:gd name="connsiteX10" fmla="*/ 1100775 w 2247899"/>
                <a:gd name="connsiteY10" fmla="*/ 14306 h 2096145"/>
                <a:gd name="connsiteX11" fmla="*/ 1126445 w 2247899"/>
                <a:gd name="connsiteY11" fmla="*/ 3276 h 209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7899" h="2096145">
                  <a:moveTo>
                    <a:pt x="1152034" y="0"/>
                  </a:moveTo>
                  <a:lnTo>
                    <a:pt x="2174810" y="0"/>
                  </a:lnTo>
                  <a:lnTo>
                    <a:pt x="2200438" y="3328"/>
                  </a:lnTo>
                  <a:cubicBezTo>
                    <a:pt x="2228329" y="10917"/>
                    <a:pt x="2247899" y="28681"/>
                    <a:pt x="2247899" y="49387"/>
                  </a:cubicBezTo>
                  <a:lnTo>
                    <a:pt x="2247899" y="2045251"/>
                  </a:lnTo>
                  <a:cubicBezTo>
                    <a:pt x="2247899" y="2073344"/>
                    <a:pt x="2212453" y="2096145"/>
                    <a:pt x="2168779" y="2096145"/>
                  </a:cubicBezTo>
                  <a:lnTo>
                    <a:pt x="79120" y="2096145"/>
                  </a:lnTo>
                  <a:cubicBezTo>
                    <a:pt x="35446" y="2096145"/>
                    <a:pt x="0" y="2073344"/>
                    <a:pt x="0" y="2045251"/>
                  </a:cubicBezTo>
                  <a:lnTo>
                    <a:pt x="0" y="743458"/>
                  </a:lnTo>
                  <a:cubicBezTo>
                    <a:pt x="0" y="729967"/>
                    <a:pt x="8343" y="717011"/>
                    <a:pt x="23174" y="707471"/>
                  </a:cubicBezTo>
                  <a:lnTo>
                    <a:pt x="1100775" y="14306"/>
                  </a:lnTo>
                  <a:cubicBezTo>
                    <a:pt x="1108191" y="9537"/>
                    <a:pt x="1116934" y="5810"/>
                    <a:pt x="1126445" y="3276"/>
                  </a:cubicBezTo>
                  <a:close/>
                </a:path>
              </a:pathLst>
            </a:custGeom>
          </p:spPr>
        </p:pic>
        <p:sp>
          <p:nvSpPr>
            <p:cNvPr id="96" name="矩形: 一个圆顶角，剪去另一个顶角 10">
              <a:extLst>
                <a:ext uri="{FF2B5EF4-FFF2-40B4-BE49-F238E27FC236}">
                  <a16:creationId xmlns:a16="http://schemas.microsoft.com/office/drawing/2014/main" id="{A49488FC-816F-4AD1-973E-ADDBA2369429}"/>
                </a:ext>
              </a:extLst>
            </p:cNvPr>
            <p:cNvSpPr/>
            <p:nvPr/>
          </p:nvSpPr>
          <p:spPr>
            <a:xfrm flipH="1">
              <a:off x="669139" y="2173325"/>
              <a:ext cx="2247900" cy="2096745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A41870C-E0A5-40FA-A738-D4F41D815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8302"/>
            <a:stretch>
              <a:fillRect/>
            </a:stretch>
          </p:blipFill>
          <p:spPr>
            <a:xfrm>
              <a:off x="756293" y="1215614"/>
              <a:ext cx="2492463" cy="3054456"/>
            </a:xfrm>
            <a:custGeom>
              <a:avLst/>
              <a:gdLst>
                <a:gd name="connsiteX0" fmla="*/ 0 w 2492463"/>
                <a:gd name="connsiteY0" fmla="*/ 0 h 3054456"/>
                <a:gd name="connsiteX1" fmla="*/ 2492463 w 2492463"/>
                <a:gd name="connsiteY1" fmla="*/ 0 h 3054456"/>
                <a:gd name="connsiteX2" fmla="*/ 2492463 w 2492463"/>
                <a:gd name="connsiteY2" fmla="*/ 3054456 h 3054456"/>
                <a:gd name="connsiteX3" fmla="*/ 0 w 2492463"/>
                <a:gd name="connsiteY3" fmla="*/ 3054456 h 305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463" h="3054456">
                  <a:moveTo>
                    <a:pt x="0" y="0"/>
                  </a:moveTo>
                  <a:lnTo>
                    <a:pt x="2492463" y="0"/>
                  </a:lnTo>
                  <a:lnTo>
                    <a:pt x="2492463" y="3054456"/>
                  </a:lnTo>
                  <a:lnTo>
                    <a:pt x="0" y="3054456"/>
                  </a:lnTo>
                  <a:close/>
                </a:path>
              </a:pathLst>
            </a:custGeom>
          </p:spPr>
        </p:pic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EEE92FCD-8801-46B6-8C11-01461EC37613}"/>
              </a:ext>
            </a:extLst>
          </p:cNvPr>
          <p:cNvSpPr txBox="1"/>
          <p:nvPr/>
        </p:nvSpPr>
        <p:spPr>
          <a:xfrm>
            <a:off x="3432301" y="5358308"/>
            <a:ext cx="2589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9B0C74A-92EB-4D4D-9559-3B6EE6D2F242}"/>
              </a:ext>
            </a:extLst>
          </p:cNvPr>
          <p:cNvGrpSpPr/>
          <p:nvPr/>
        </p:nvGrpSpPr>
        <p:grpSpPr>
          <a:xfrm>
            <a:off x="3547526" y="5194604"/>
            <a:ext cx="2340000" cy="54000"/>
            <a:chOff x="672604" y="5179858"/>
            <a:chExt cx="2456928" cy="54000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1AAAE56B-6CAF-420B-950E-D818A5FDFFFB}"/>
                </a:ext>
              </a:extLst>
            </p:cNvPr>
            <p:cNvCxnSpPr/>
            <p:nvPr/>
          </p:nvCxnSpPr>
          <p:spPr>
            <a:xfrm>
              <a:off x="672604" y="5201512"/>
              <a:ext cx="2456928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9ADB688A-D230-46CA-B00E-3EB946C98C12}"/>
                </a:ext>
              </a:extLst>
            </p:cNvPr>
            <p:cNvSpPr/>
            <p:nvPr/>
          </p:nvSpPr>
          <p:spPr>
            <a:xfrm>
              <a:off x="672604" y="5179858"/>
              <a:ext cx="484042" cy="54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95F316F9-7D63-4ED8-8B96-B728FED225C1}"/>
              </a:ext>
            </a:extLst>
          </p:cNvPr>
          <p:cNvSpPr/>
          <p:nvPr/>
        </p:nvSpPr>
        <p:spPr>
          <a:xfrm>
            <a:off x="3462692" y="4766630"/>
            <a:ext cx="1008000" cy="27605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37C0881-9BFC-4EE7-AB1F-3582CC50E39F}"/>
              </a:ext>
            </a:extLst>
          </p:cNvPr>
          <p:cNvSpPr txBox="1"/>
          <p:nvPr/>
        </p:nvSpPr>
        <p:spPr>
          <a:xfrm>
            <a:off x="3456516" y="4739464"/>
            <a:ext cx="1102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品牌策划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555822B-34BB-4A04-88AF-F6F646D62F84}"/>
              </a:ext>
            </a:extLst>
          </p:cNvPr>
          <p:cNvGrpSpPr/>
          <p:nvPr/>
        </p:nvGrpSpPr>
        <p:grpSpPr>
          <a:xfrm>
            <a:off x="1731687" y="1588419"/>
            <a:ext cx="4140876" cy="2911859"/>
            <a:chOff x="1399000" y="1132624"/>
            <a:chExt cx="4693600" cy="3300534"/>
          </a:xfrm>
        </p:grpSpPr>
        <p:sp>
          <p:nvSpPr>
            <p:cNvPr id="32" name="直角三角形 22">
              <a:extLst>
                <a:ext uri="{FF2B5EF4-FFF2-40B4-BE49-F238E27FC236}">
                  <a16:creationId xmlns:a16="http://schemas.microsoft.com/office/drawing/2014/main" id="{3E7AD6DC-3D78-4452-A6CD-5650A74C4399}"/>
                </a:ext>
              </a:extLst>
            </p:cNvPr>
            <p:cNvSpPr/>
            <p:nvPr/>
          </p:nvSpPr>
          <p:spPr>
            <a:xfrm>
              <a:off x="5001767" y="3533158"/>
              <a:ext cx="900000" cy="900000"/>
            </a:xfrm>
            <a:custGeom>
              <a:avLst/>
              <a:gdLst>
                <a:gd name="connsiteX0" fmla="*/ 1076521 w 1076521"/>
                <a:gd name="connsiteY0" fmla="*/ 968521 h 1076521"/>
                <a:gd name="connsiteX1" fmla="*/ 1076521 w 1076521"/>
                <a:gd name="connsiteY1" fmla="*/ 108213 h 1076521"/>
                <a:gd name="connsiteX2" fmla="*/ 892154 w 1076521"/>
                <a:gd name="connsiteY2" fmla="*/ 31846 h 1076521"/>
                <a:gd name="connsiteX3" fmla="*/ 31846 w 1076521"/>
                <a:gd name="connsiteY3" fmla="*/ 892153 h 1076521"/>
                <a:gd name="connsiteX4" fmla="*/ 108213 w 1076521"/>
                <a:gd name="connsiteY4" fmla="*/ 1076521 h 1076521"/>
                <a:gd name="connsiteX5" fmla="*/ 968521 w 1076521"/>
                <a:gd name="connsiteY5" fmla="*/ 1076521 h 1076521"/>
                <a:gd name="connsiteX6" fmla="*/ 1076521 w 1076521"/>
                <a:gd name="connsiteY6" fmla="*/ 968521 h 107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21" h="1076521">
                  <a:moveTo>
                    <a:pt x="1076521" y="968521"/>
                  </a:moveTo>
                  <a:lnTo>
                    <a:pt x="1076521" y="108213"/>
                  </a:lnTo>
                  <a:cubicBezTo>
                    <a:pt x="1076521" y="12002"/>
                    <a:pt x="960185" y="-36186"/>
                    <a:pt x="892154" y="31846"/>
                  </a:cubicBezTo>
                  <a:lnTo>
                    <a:pt x="31846" y="892153"/>
                  </a:lnTo>
                  <a:cubicBezTo>
                    <a:pt x="-36186" y="960185"/>
                    <a:pt x="12002" y="1076521"/>
                    <a:pt x="108213" y="1076521"/>
                  </a:cubicBezTo>
                  <a:lnTo>
                    <a:pt x="968521" y="1076521"/>
                  </a:lnTo>
                  <a:cubicBezTo>
                    <a:pt x="1028137" y="1076521"/>
                    <a:pt x="1076521" y="1028137"/>
                    <a:pt x="1076521" y="968521"/>
                  </a:cubicBezTo>
                </a:path>
              </a:pathLst>
            </a:custGeom>
            <a:gradFill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E4D7E32E-164A-4088-BF68-4FB3F39D7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" r="614" b="628"/>
            <a:stretch>
              <a:fillRect/>
            </a:stretch>
          </p:blipFill>
          <p:spPr>
            <a:xfrm>
              <a:off x="3479472" y="2158939"/>
              <a:ext cx="2247899" cy="2096145"/>
            </a:xfrm>
            <a:custGeom>
              <a:avLst/>
              <a:gdLst>
                <a:gd name="connsiteX0" fmla="*/ 1152034 w 2247899"/>
                <a:gd name="connsiteY0" fmla="*/ 0 h 2096145"/>
                <a:gd name="connsiteX1" fmla="*/ 2174810 w 2247899"/>
                <a:gd name="connsiteY1" fmla="*/ 0 h 2096145"/>
                <a:gd name="connsiteX2" fmla="*/ 2200438 w 2247899"/>
                <a:gd name="connsiteY2" fmla="*/ 3328 h 2096145"/>
                <a:gd name="connsiteX3" fmla="*/ 2247899 w 2247899"/>
                <a:gd name="connsiteY3" fmla="*/ 49387 h 2096145"/>
                <a:gd name="connsiteX4" fmla="*/ 2247899 w 2247899"/>
                <a:gd name="connsiteY4" fmla="*/ 2045251 h 2096145"/>
                <a:gd name="connsiteX5" fmla="*/ 2168779 w 2247899"/>
                <a:gd name="connsiteY5" fmla="*/ 2096145 h 2096145"/>
                <a:gd name="connsiteX6" fmla="*/ 79120 w 2247899"/>
                <a:gd name="connsiteY6" fmla="*/ 2096145 h 2096145"/>
                <a:gd name="connsiteX7" fmla="*/ 0 w 2247899"/>
                <a:gd name="connsiteY7" fmla="*/ 2045251 h 2096145"/>
                <a:gd name="connsiteX8" fmla="*/ 0 w 2247899"/>
                <a:gd name="connsiteY8" fmla="*/ 743458 h 2096145"/>
                <a:gd name="connsiteX9" fmla="*/ 23174 w 2247899"/>
                <a:gd name="connsiteY9" fmla="*/ 707471 h 2096145"/>
                <a:gd name="connsiteX10" fmla="*/ 1100775 w 2247899"/>
                <a:gd name="connsiteY10" fmla="*/ 14306 h 2096145"/>
                <a:gd name="connsiteX11" fmla="*/ 1126445 w 2247899"/>
                <a:gd name="connsiteY11" fmla="*/ 3276 h 209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7899" h="2096145">
                  <a:moveTo>
                    <a:pt x="1152034" y="0"/>
                  </a:moveTo>
                  <a:lnTo>
                    <a:pt x="2174810" y="0"/>
                  </a:lnTo>
                  <a:lnTo>
                    <a:pt x="2200438" y="3328"/>
                  </a:lnTo>
                  <a:cubicBezTo>
                    <a:pt x="2228329" y="10917"/>
                    <a:pt x="2247899" y="28681"/>
                    <a:pt x="2247899" y="49387"/>
                  </a:cubicBezTo>
                  <a:lnTo>
                    <a:pt x="2247899" y="2045251"/>
                  </a:lnTo>
                  <a:cubicBezTo>
                    <a:pt x="2247899" y="2073344"/>
                    <a:pt x="2212453" y="2096145"/>
                    <a:pt x="2168779" y="2096145"/>
                  </a:cubicBezTo>
                  <a:lnTo>
                    <a:pt x="79120" y="2096145"/>
                  </a:lnTo>
                  <a:cubicBezTo>
                    <a:pt x="35446" y="2096145"/>
                    <a:pt x="0" y="2073344"/>
                    <a:pt x="0" y="2045251"/>
                  </a:cubicBezTo>
                  <a:lnTo>
                    <a:pt x="0" y="743458"/>
                  </a:lnTo>
                  <a:cubicBezTo>
                    <a:pt x="0" y="729967"/>
                    <a:pt x="8343" y="717011"/>
                    <a:pt x="23174" y="707471"/>
                  </a:cubicBezTo>
                  <a:lnTo>
                    <a:pt x="1100775" y="14306"/>
                  </a:lnTo>
                  <a:cubicBezTo>
                    <a:pt x="1108191" y="9537"/>
                    <a:pt x="1116934" y="5810"/>
                    <a:pt x="1126445" y="3276"/>
                  </a:cubicBezTo>
                  <a:close/>
                </a:path>
              </a:pathLst>
            </a:custGeom>
          </p:spPr>
        </p:pic>
        <p:sp>
          <p:nvSpPr>
            <p:cNvPr id="101" name="矩形: 一个圆顶角，剪去另一个顶角 10">
              <a:extLst>
                <a:ext uri="{FF2B5EF4-FFF2-40B4-BE49-F238E27FC236}">
                  <a16:creationId xmlns:a16="http://schemas.microsoft.com/office/drawing/2014/main" id="{CA5E14BF-3032-4B11-B3F5-E1159C062F1F}"/>
                </a:ext>
              </a:extLst>
            </p:cNvPr>
            <p:cNvSpPr/>
            <p:nvPr/>
          </p:nvSpPr>
          <p:spPr>
            <a:xfrm flipH="1">
              <a:off x="3479470" y="2158339"/>
              <a:ext cx="2247900" cy="2096745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5AF063E0-6262-469C-B3BC-285292CD1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9000" y="1132624"/>
              <a:ext cx="4693600" cy="3123591"/>
            </a:xfrm>
            <a:prstGeom prst="rect">
              <a:avLst/>
            </a:prstGeom>
          </p:spPr>
        </p:pic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1CBAD11D-64D9-4F53-B47B-57383D4955CE}"/>
              </a:ext>
            </a:extLst>
          </p:cNvPr>
          <p:cNvSpPr txBox="1"/>
          <p:nvPr/>
        </p:nvSpPr>
        <p:spPr>
          <a:xfrm>
            <a:off x="6286913" y="5377358"/>
            <a:ext cx="2589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A4716BB-524A-4F59-A540-7C2A305DE98C}"/>
              </a:ext>
            </a:extLst>
          </p:cNvPr>
          <p:cNvGrpSpPr/>
          <p:nvPr/>
        </p:nvGrpSpPr>
        <p:grpSpPr>
          <a:xfrm>
            <a:off x="6379558" y="5198028"/>
            <a:ext cx="2340000" cy="54000"/>
            <a:chOff x="672604" y="5179858"/>
            <a:chExt cx="2456928" cy="54000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5CEE6498-5CAF-4296-8C28-A307DE1BBE2F}"/>
                </a:ext>
              </a:extLst>
            </p:cNvPr>
            <p:cNvCxnSpPr/>
            <p:nvPr/>
          </p:nvCxnSpPr>
          <p:spPr>
            <a:xfrm>
              <a:off x="672604" y="5201512"/>
              <a:ext cx="2456928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979226C4-F084-4C00-BA33-29344BDA4185}"/>
                </a:ext>
              </a:extLst>
            </p:cNvPr>
            <p:cNvSpPr/>
            <p:nvPr/>
          </p:nvSpPr>
          <p:spPr>
            <a:xfrm>
              <a:off x="672604" y="5179858"/>
              <a:ext cx="484042" cy="54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7D4C27F-D827-4C85-8243-59F6DF6915D1}"/>
              </a:ext>
            </a:extLst>
          </p:cNvPr>
          <p:cNvSpPr/>
          <p:nvPr/>
        </p:nvSpPr>
        <p:spPr>
          <a:xfrm>
            <a:off x="6291457" y="4744517"/>
            <a:ext cx="1008000" cy="27605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6FECF86-CB6B-49A1-9019-2856FD982FA4}"/>
              </a:ext>
            </a:extLst>
          </p:cNvPr>
          <p:cNvSpPr txBox="1"/>
          <p:nvPr/>
        </p:nvSpPr>
        <p:spPr>
          <a:xfrm>
            <a:off x="6288279" y="4717457"/>
            <a:ext cx="1102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市场策划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CF1ADD4-E5FC-47C7-9047-42365A4D5F72}"/>
              </a:ext>
            </a:extLst>
          </p:cNvPr>
          <p:cNvGrpSpPr/>
          <p:nvPr/>
        </p:nvGrpSpPr>
        <p:grpSpPr>
          <a:xfrm>
            <a:off x="6065554" y="1162779"/>
            <a:ext cx="2703545" cy="4060388"/>
            <a:chOff x="5922810" y="650170"/>
            <a:chExt cx="3064414" cy="4602369"/>
          </a:xfrm>
        </p:grpSpPr>
        <p:sp>
          <p:nvSpPr>
            <p:cNvPr id="34" name="直角三角形 22">
              <a:extLst>
                <a:ext uri="{FF2B5EF4-FFF2-40B4-BE49-F238E27FC236}">
                  <a16:creationId xmlns:a16="http://schemas.microsoft.com/office/drawing/2014/main" id="{B0AF748B-229F-4ACF-8C45-EB327060F6D0}"/>
                </a:ext>
              </a:extLst>
            </p:cNvPr>
            <p:cNvSpPr/>
            <p:nvPr/>
          </p:nvSpPr>
          <p:spPr>
            <a:xfrm>
              <a:off x="7824041" y="3533158"/>
              <a:ext cx="900000" cy="900000"/>
            </a:xfrm>
            <a:custGeom>
              <a:avLst/>
              <a:gdLst>
                <a:gd name="connsiteX0" fmla="*/ 1076521 w 1076521"/>
                <a:gd name="connsiteY0" fmla="*/ 968521 h 1076521"/>
                <a:gd name="connsiteX1" fmla="*/ 1076521 w 1076521"/>
                <a:gd name="connsiteY1" fmla="*/ 108213 h 1076521"/>
                <a:gd name="connsiteX2" fmla="*/ 892154 w 1076521"/>
                <a:gd name="connsiteY2" fmla="*/ 31846 h 1076521"/>
                <a:gd name="connsiteX3" fmla="*/ 31846 w 1076521"/>
                <a:gd name="connsiteY3" fmla="*/ 892153 h 1076521"/>
                <a:gd name="connsiteX4" fmla="*/ 108213 w 1076521"/>
                <a:gd name="connsiteY4" fmla="*/ 1076521 h 1076521"/>
                <a:gd name="connsiteX5" fmla="*/ 968521 w 1076521"/>
                <a:gd name="connsiteY5" fmla="*/ 1076521 h 1076521"/>
                <a:gd name="connsiteX6" fmla="*/ 1076521 w 1076521"/>
                <a:gd name="connsiteY6" fmla="*/ 968521 h 107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21" h="1076521">
                  <a:moveTo>
                    <a:pt x="1076521" y="968521"/>
                  </a:moveTo>
                  <a:lnTo>
                    <a:pt x="1076521" y="108213"/>
                  </a:lnTo>
                  <a:cubicBezTo>
                    <a:pt x="1076521" y="12002"/>
                    <a:pt x="960185" y="-36186"/>
                    <a:pt x="892154" y="31846"/>
                  </a:cubicBezTo>
                  <a:lnTo>
                    <a:pt x="31846" y="892153"/>
                  </a:lnTo>
                  <a:cubicBezTo>
                    <a:pt x="-36186" y="960185"/>
                    <a:pt x="12002" y="1076521"/>
                    <a:pt x="108213" y="1076521"/>
                  </a:cubicBezTo>
                  <a:lnTo>
                    <a:pt x="968521" y="1076521"/>
                  </a:lnTo>
                  <a:cubicBezTo>
                    <a:pt x="1028137" y="1076521"/>
                    <a:pt x="1076521" y="1028137"/>
                    <a:pt x="1076521" y="968521"/>
                  </a:cubicBezTo>
                </a:path>
              </a:pathLst>
            </a:custGeom>
            <a:gradFill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92D138BA-4894-4807-BA57-8321BADF6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" r="614" b="628"/>
            <a:stretch>
              <a:fillRect/>
            </a:stretch>
          </p:blipFill>
          <p:spPr>
            <a:xfrm>
              <a:off x="6303119" y="2173445"/>
              <a:ext cx="2247899" cy="2096145"/>
            </a:xfrm>
            <a:custGeom>
              <a:avLst/>
              <a:gdLst>
                <a:gd name="connsiteX0" fmla="*/ 1152034 w 2247899"/>
                <a:gd name="connsiteY0" fmla="*/ 0 h 2096145"/>
                <a:gd name="connsiteX1" fmla="*/ 2174810 w 2247899"/>
                <a:gd name="connsiteY1" fmla="*/ 0 h 2096145"/>
                <a:gd name="connsiteX2" fmla="*/ 2200438 w 2247899"/>
                <a:gd name="connsiteY2" fmla="*/ 3328 h 2096145"/>
                <a:gd name="connsiteX3" fmla="*/ 2247899 w 2247899"/>
                <a:gd name="connsiteY3" fmla="*/ 49387 h 2096145"/>
                <a:gd name="connsiteX4" fmla="*/ 2247899 w 2247899"/>
                <a:gd name="connsiteY4" fmla="*/ 2045251 h 2096145"/>
                <a:gd name="connsiteX5" fmla="*/ 2168779 w 2247899"/>
                <a:gd name="connsiteY5" fmla="*/ 2096145 h 2096145"/>
                <a:gd name="connsiteX6" fmla="*/ 79120 w 2247899"/>
                <a:gd name="connsiteY6" fmla="*/ 2096145 h 2096145"/>
                <a:gd name="connsiteX7" fmla="*/ 0 w 2247899"/>
                <a:gd name="connsiteY7" fmla="*/ 2045251 h 2096145"/>
                <a:gd name="connsiteX8" fmla="*/ 0 w 2247899"/>
                <a:gd name="connsiteY8" fmla="*/ 743458 h 2096145"/>
                <a:gd name="connsiteX9" fmla="*/ 23174 w 2247899"/>
                <a:gd name="connsiteY9" fmla="*/ 707471 h 2096145"/>
                <a:gd name="connsiteX10" fmla="*/ 1100775 w 2247899"/>
                <a:gd name="connsiteY10" fmla="*/ 14306 h 2096145"/>
                <a:gd name="connsiteX11" fmla="*/ 1126445 w 2247899"/>
                <a:gd name="connsiteY11" fmla="*/ 3276 h 209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7899" h="2096145">
                  <a:moveTo>
                    <a:pt x="1152034" y="0"/>
                  </a:moveTo>
                  <a:lnTo>
                    <a:pt x="2174810" y="0"/>
                  </a:lnTo>
                  <a:lnTo>
                    <a:pt x="2200438" y="3328"/>
                  </a:lnTo>
                  <a:cubicBezTo>
                    <a:pt x="2228329" y="10917"/>
                    <a:pt x="2247899" y="28681"/>
                    <a:pt x="2247899" y="49387"/>
                  </a:cubicBezTo>
                  <a:lnTo>
                    <a:pt x="2247899" y="2045251"/>
                  </a:lnTo>
                  <a:cubicBezTo>
                    <a:pt x="2247899" y="2073344"/>
                    <a:pt x="2212453" y="2096145"/>
                    <a:pt x="2168779" y="2096145"/>
                  </a:cubicBezTo>
                  <a:lnTo>
                    <a:pt x="79120" y="2096145"/>
                  </a:lnTo>
                  <a:cubicBezTo>
                    <a:pt x="35446" y="2096145"/>
                    <a:pt x="0" y="2073344"/>
                    <a:pt x="0" y="2045251"/>
                  </a:cubicBezTo>
                  <a:lnTo>
                    <a:pt x="0" y="743458"/>
                  </a:lnTo>
                  <a:cubicBezTo>
                    <a:pt x="0" y="729967"/>
                    <a:pt x="8343" y="717011"/>
                    <a:pt x="23174" y="707471"/>
                  </a:cubicBezTo>
                  <a:lnTo>
                    <a:pt x="1100775" y="14306"/>
                  </a:lnTo>
                  <a:cubicBezTo>
                    <a:pt x="1108191" y="9537"/>
                    <a:pt x="1116934" y="5810"/>
                    <a:pt x="1126445" y="3276"/>
                  </a:cubicBezTo>
                  <a:close/>
                </a:path>
              </a:pathLst>
            </a:custGeom>
          </p:spPr>
        </p:pic>
        <p:sp>
          <p:nvSpPr>
            <p:cNvPr id="104" name="矩形: 一个圆顶角，剪去另一个顶角 10">
              <a:extLst>
                <a:ext uri="{FF2B5EF4-FFF2-40B4-BE49-F238E27FC236}">
                  <a16:creationId xmlns:a16="http://schemas.microsoft.com/office/drawing/2014/main" id="{5FD599A2-1991-4B5B-A8F0-B34FFBD01660}"/>
                </a:ext>
              </a:extLst>
            </p:cNvPr>
            <p:cNvSpPr/>
            <p:nvPr/>
          </p:nvSpPr>
          <p:spPr>
            <a:xfrm flipH="1">
              <a:off x="6303117" y="2172845"/>
              <a:ext cx="2247900" cy="2096745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19D2679-03A2-4168-B4F2-5BD3B5DCC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22810" y="650170"/>
              <a:ext cx="3064414" cy="4602369"/>
            </a:xfrm>
            <a:custGeom>
              <a:avLst/>
              <a:gdLst>
                <a:gd name="connsiteX0" fmla="*/ 0 w 3064414"/>
                <a:gd name="connsiteY0" fmla="*/ 0 h 4602369"/>
                <a:gd name="connsiteX1" fmla="*/ 3064414 w 3064414"/>
                <a:gd name="connsiteY1" fmla="*/ 0 h 4602369"/>
                <a:gd name="connsiteX2" fmla="*/ 3064414 w 3064414"/>
                <a:gd name="connsiteY2" fmla="*/ 3619900 h 4602369"/>
                <a:gd name="connsiteX3" fmla="*/ 231951 w 3064414"/>
                <a:gd name="connsiteY3" fmla="*/ 3619900 h 4602369"/>
                <a:gd name="connsiteX4" fmla="*/ 231951 w 3064414"/>
                <a:gd name="connsiteY4" fmla="*/ 4602369 h 4602369"/>
                <a:gd name="connsiteX5" fmla="*/ 0 w 3064414"/>
                <a:gd name="connsiteY5" fmla="*/ 4602369 h 460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4414" h="4602369">
                  <a:moveTo>
                    <a:pt x="0" y="0"/>
                  </a:moveTo>
                  <a:lnTo>
                    <a:pt x="3064414" y="0"/>
                  </a:lnTo>
                  <a:lnTo>
                    <a:pt x="3064414" y="3619900"/>
                  </a:lnTo>
                  <a:lnTo>
                    <a:pt x="231951" y="3619900"/>
                  </a:lnTo>
                  <a:lnTo>
                    <a:pt x="231951" y="4602369"/>
                  </a:lnTo>
                  <a:lnTo>
                    <a:pt x="0" y="4602369"/>
                  </a:lnTo>
                  <a:close/>
                </a:path>
              </a:pathLst>
            </a:custGeom>
          </p:spPr>
        </p:pic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EE2DE508-A4D8-40A7-9620-B4A02C3D98C1}"/>
              </a:ext>
            </a:extLst>
          </p:cNvPr>
          <p:cNvSpPr txBox="1"/>
          <p:nvPr/>
        </p:nvSpPr>
        <p:spPr>
          <a:xfrm>
            <a:off x="9141526" y="5377358"/>
            <a:ext cx="2589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4F75AE8-4EB4-49B5-8734-205ABF8B41CC}"/>
              </a:ext>
            </a:extLst>
          </p:cNvPr>
          <p:cNvGrpSpPr/>
          <p:nvPr/>
        </p:nvGrpSpPr>
        <p:grpSpPr>
          <a:xfrm>
            <a:off x="9224339" y="5192762"/>
            <a:ext cx="2340000" cy="54000"/>
            <a:chOff x="672604" y="5179858"/>
            <a:chExt cx="2456928" cy="54000"/>
          </a:xfrm>
        </p:grpSpPr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C0F553B-0951-4A7D-8F98-E21B1602AFF1}"/>
                </a:ext>
              </a:extLst>
            </p:cNvPr>
            <p:cNvCxnSpPr/>
            <p:nvPr/>
          </p:nvCxnSpPr>
          <p:spPr>
            <a:xfrm>
              <a:off x="672604" y="5201512"/>
              <a:ext cx="2456928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1939921E-239D-4E7D-8FE4-78CD60D1F57D}"/>
                </a:ext>
              </a:extLst>
            </p:cNvPr>
            <p:cNvSpPr/>
            <p:nvPr/>
          </p:nvSpPr>
          <p:spPr>
            <a:xfrm>
              <a:off x="672604" y="5179858"/>
              <a:ext cx="484042" cy="54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FD88125B-1B1F-4990-919D-F4D7DCFC17B0}"/>
              </a:ext>
            </a:extLst>
          </p:cNvPr>
          <p:cNvSpPr/>
          <p:nvPr/>
        </p:nvSpPr>
        <p:spPr>
          <a:xfrm>
            <a:off x="9138255" y="4776440"/>
            <a:ext cx="1008000" cy="27605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005A6CC-966F-4D6C-BF58-E4C3688D12ED}"/>
              </a:ext>
            </a:extLst>
          </p:cNvPr>
          <p:cNvSpPr txBox="1"/>
          <p:nvPr/>
        </p:nvSpPr>
        <p:spPr>
          <a:xfrm>
            <a:off x="9133549" y="4749738"/>
            <a:ext cx="1043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商务拓展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C0CC102-7C76-434A-9335-48C6B63B9034}"/>
              </a:ext>
            </a:extLst>
          </p:cNvPr>
          <p:cNvSpPr txBox="1"/>
          <p:nvPr/>
        </p:nvSpPr>
        <p:spPr>
          <a:xfrm>
            <a:off x="9140239" y="4449035"/>
            <a:ext cx="110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罗文宣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F1FDBC63-4D98-4800-9326-386FB025703F}"/>
              </a:ext>
            </a:extLst>
          </p:cNvPr>
          <p:cNvGrpSpPr/>
          <p:nvPr/>
        </p:nvGrpSpPr>
        <p:grpSpPr>
          <a:xfrm>
            <a:off x="7344040" y="1745698"/>
            <a:ext cx="4703679" cy="3130298"/>
            <a:chOff x="6990464" y="1310897"/>
            <a:chExt cx="5331526" cy="3548131"/>
          </a:xfrm>
        </p:grpSpPr>
        <p:sp>
          <p:nvSpPr>
            <p:cNvPr id="36" name="直角三角形 22">
              <a:extLst>
                <a:ext uri="{FF2B5EF4-FFF2-40B4-BE49-F238E27FC236}">
                  <a16:creationId xmlns:a16="http://schemas.microsoft.com/office/drawing/2014/main" id="{449C315D-3573-4C93-826D-109A3C6124E7}"/>
                </a:ext>
              </a:extLst>
            </p:cNvPr>
            <p:cNvSpPr/>
            <p:nvPr/>
          </p:nvSpPr>
          <p:spPr>
            <a:xfrm>
              <a:off x="10646315" y="3533158"/>
              <a:ext cx="900000" cy="900000"/>
            </a:xfrm>
            <a:custGeom>
              <a:avLst/>
              <a:gdLst>
                <a:gd name="connsiteX0" fmla="*/ 1076521 w 1076521"/>
                <a:gd name="connsiteY0" fmla="*/ 968521 h 1076521"/>
                <a:gd name="connsiteX1" fmla="*/ 1076521 w 1076521"/>
                <a:gd name="connsiteY1" fmla="*/ 108213 h 1076521"/>
                <a:gd name="connsiteX2" fmla="*/ 892154 w 1076521"/>
                <a:gd name="connsiteY2" fmla="*/ 31846 h 1076521"/>
                <a:gd name="connsiteX3" fmla="*/ 31846 w 1076521"/>
                <a:gd name="connsiteY3" fmla="*/ 892153 h 1076521"/>
                <a:gd name="connsiteX4" fmla="*/ 108213 w 1076521"/>
                <a:gd name="connsiteY4" fmla="*/ 1076521 h 1076521"/>
                <a:gd name="connsiteX5" fmla="*/ 968521 w 1076521"/>
                <a:gd name="connsiteY5" fmla="*/ 1076521 h 1076521"/>
                <a:gd name="connsiteX6" fmla="*/ 1076521 w 1076521"/>
                <a:gd name="connsiteY6" fmla="*/ 968521 h 107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21" h="1076521">
                  <a:moveTo>
                    <a:pt x="1076521" y="968521"/>
                  </a:moveTo>
                  <a:lnTo>
                    <a:pt x="1076521" y="108213"/>
                  </a:lnTo>
                  <a:cubicBezTo>
                    <a:pt x="1076521" y="12002"/>
                    <a:pt x="960185" y="-36186"/>
                    <a:pt x="892154" y="31846"/>
                  </a:cubicBezTo>
                  <a:lnTo>
                    <a:pt x="31846" y="892153"/>
                  </a:lnTo>
                  <a:cubicBezTo>
                    <a:pt x="-36186" y="960185"/>
                    <a:pt x="12002" y="1076521"/>
                    <a:pt x="108213" y="1076521"/>
                  </a:cubicBezTo>
                  <a:lnTo>
                    <a:pt x="968521" y="1076521"/>
                  </a:lnTo>
                  <a:cubicBezTo>
                    <a:pt x="1028137" y="1076521"/>
                    <a:pt x="1076521" y="1028137"/>
                    <a:pt x="1076521" y="968521"/>
                  </a:cubicBezTo>
                </a:path>
              </a:pathLst>
            </a:custGeom>
            <a:gradFill>
              <a:gsLst>
                <a:gs pos="34000">
                  <a:srgbClr val="FF7912"/>
                </a:gs>
                <a:gs pos="100000">
                  <a:srgbClr val="FFAB0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07494E25-E0B7-47FA-95A4-0A717BF1A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" r="614" b="628"/>
            <a:stretch>
              <a:fillRect/>
            </a:stretch>
          </p:blipFill>
          <p:spPr>
            <a:xfrm>
              <a:off x="9142609" y="2173924"/>
              <a:ext cx="2247899" cy="2096145"/>
            </a:xfrm>
            <a:custGeom>
              <a:avLst/>
              <a:gdLst>
                <a:gd name="connsiteX0" fmla="*/ 1152034 w 2247899"/>
                <a:gd name="connsiteY0" fmla="*/ 0 h 2096145"/>
                <a:gd name="connsiteX1" fmla="*/ 2174810 w 2247899"/>
                <a:gd name="connsiteY1" fmla="*/ 0 h 2096145"/>
                <a:gd name="connsiteX2" fmla="*/ 2200438 w 2247899"/>
                <a:gd name="connsiteY2" fmla="*/ 3328 h 2096145"/>
                <a:gd name="connsiteX3" fmla="*/ 2247899 w 2247899"/>
                <a:gd name="connsiteY3" fmla="*/ 49387 h 2096145"/>
                <a:gd name="connsiteX4" fmla="*/ 2247899 w 2247899"/>
                <a:gd name="connsiteY4" fmla="*/ 2045251 h 2096145"/>
                <a:gd name="connsiteX5" fmla="*/ 2168779 w 2247899"/>
                <a:gd name="connsiteY5" fmla="*/ 2096145 h 2096145"/>
                <a:gd name="connsiteX6" fmla="*/ 79120 w 2247899"/>
                <a:gd name="connsiteY6" fmla="*/ 2096145 h 2096145"/>
                <a:gd name="connsiteX7" fmla="*/ 0 w 2247899"/>
                <a:gd name="connsiteY7" fmla="*/ 2045251 h 2096145"/>
                <a:gd name="connsiteX8" fmla="*/ 0 w 2247899"/>
                <a:gd name="connsiteY8" fmla="*/ 743458 h 2096145"/>
                <a:gd name="connsiteX9" fmla="*/ 23174 w 2247899"/>
                <a:gd name="connsiteY9" fmla="*/ 707471 h 2096145"/>
                <a:gd name="connsiteX10" fmla="*/ 1100775 w 2247899"/>
                <a:gd name="connsiteY10" fmla="*/ 14306 h 2096145"/>
                <a:gd name="connsiteX11" fmla="*/ 1126445 w 2247899"/>
                <a:gd name="connsiteY11" fmla="*/ 3276 h 209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7899" h="2096145">
                  <a:moveTo>
                    <a:pt x="1152034" y="0"/>
                  </a:moveTo>
                  <a:lnTo>
                    <a:pt x="2174810" y="0"/>
                  </a:lnTo>
                  <a:lnTo>
                    <a:pt x="2200438" y="3328"/>
                  </a:lnTo>
                  <a:cubicBezTo>
                    <a:pt x="2228329" y="10917"/>
                    <a:pt x="2247899" y="28681"/>
                    <a:pt x="2247899" y="49387"/>
                  </a:cubicBezTo>
                  <a:lnTo>
                    <a:pt x="2247899" y="2045251"/>
                  </a:lnTo>
                  <a:cubicBezTo>
                    <a:pt x="2247899" y="2073344"/>
                    <a:pt x="2212453" y="2096145"/>
                    <a:pt x="2168779" y="2096145"/>
                  </a:cubicBezTo>
                  <a:lnTo>
                    <a:pt x="79120" y="2096145"/>
                  </a:lnTo>
                  <a:cubicBezTo>
                    <a:pt x="35446" y="2096145"/>
                    <a:pt x="0" y="2073344"/>
                    <a:pt x="0" y="2045251"/>
                  </a:cubicBezTo>
                  <a:lnTo>
                    <a:pt x="0" y="743458"/>
                  </a:lnTo>
                  <a:cubicBezTo>
                    <a:pt x="0" y="729967"/>
                    <a:pt x="8343" y="717011"/>
                    <a:pt x="23174" y="707471"/>
                  </a:cubicBezTo>
                  <a:lnTo>
                    <a:pt x="1100775" y="14306"/>
                  </a:lnTo>
                  <a:cubicBezTo>
                    <a:pt x="1108191" y="9537"/>
                    <a:pt x="1116934" y="5810"/>
                    <a:pt x="1126445" y="3276"/>
                  </a:cubicBezTo>
                  <a:close/>
                </a:path>
              </a:pathLst>
            </a:custGeom>
          </p:spPr>
        </p:pic>
        <p:sp>
          <p:nvSpPr>
            <p:cNvPr id="107" name="矩形: 一个圆顶角，剪去另一个顶角 10">
              <a:extLst>
                <a:ext uri="{FF2B5EF4-FFF2-40B4-BE49-F238E27FC236}">
                  <a16:creationId xmlns:a16="http://schemas.microsoft.com/office/drawing/2014/main" id="{B029C28F-51F4-4788-82AB-E41DFB0C938A}"/>
                </a:ext>
              </a:extLst>
            </p:cNvPr>
            <p:cNvSpPr/>
            <p:nvPr/>
          </p:nvSpPr>
          <p:spPr>
            <a:xfrm flipH="1">
              <a:off x="9142607" y="2173324"/>
              <a:ext cx="2247900" cy="2096745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B3A36B21-0E7A-4137-BED4-C5C53C013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90464" y="1310897"/>
              <a:ext cx="5331526" cy="3548131"/>
            </a:xfrm>
            <a:custGeom>
              <a:avLst/>
              <a:gdLst>
                <a:gd name="connsiteX0" fmla="*/ 0 w 5331526"/>
                <a:gd name="connsiteY0" fmla="*/ 0 h 3548131"/>
                <a:gd name="connsiteX1" fmla="*/ 5331526 w 5331526"/>
                <a:gd name="connsiteY1" fmla="*/ 0 h 3548131"/>
                <a:gd name="connsiteX2" fmla="*/ 5331526 w 5331526"/>
                <a:gd name="connsiteY2" fmla="*/ 2959173 h 3548131"/>
                <a:gd name="connsiteX3" fmla="*/ 2422803 w 5331526"/>
                <a:gd name="connsiteY3" fmla="*/ 2959173 h 3548131"/>
                <a:gd name="connsiteX4" fmla="*/ 2422803 w 5331526"/>
                <a:gd name="connsiteY4" fmla="*/ 3548131 h 3548131"/>
                <a:gd name="connsiteX5" fmla="*/ 0 w 5331526"/>
                <a:gd name="connsiteY5" fmla="*/ 3548131 h 354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1526" h="3548131">
                  <a:moveTo>
                    <a:pt x="0" y="0"/>
                  </a:moveTo>
                  <a:lnTo>
                    <a:pt x="5331526" y="0"/>
                  </a:lnTo>
                  <a:lnTo>
                    <a:pt x="5331526" y="2959173"/>
                  </a:lnTo>
                  <a:lnTo>
                    <a:pt x="2422803" y="2959173"/>
                  </a:lnTo>
                  <a:lnTo>
                    <a:pt x="2422803" y="3548131"/>
                  </a:lnTo>
                  <a:lnTo>
                    <a:pt x="0" y="354813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131345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id="{D7EEDC09-B259-45E3-B2C5-3A255E317BFD}"/>
              </a:ext>
            </a:extLst>
          </p:cNvPr>
          <p:cNvGrpSpPr/>
          <p:nvPr/>
        </p:nvGrpSpPr>
        <p:grpSpPr>
          <a:xfrm>
            <a:off x="1580475" y="1430145"/>
            <a:ext cx="8687226" cy="4088139"/>
            <a:chOff x="1644483" y="1100961"/>
            <a:chExt cx="8687226" cy="408813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C2A84C8-110F-4B0E-BBB5-1391F1FFA853}"/>
                </a:ext>
              </a:extLst>
            </p:cNvPr>
            <p:cNvSpPr/>
            <p:nvPr/>
          </p:nvSpPr>
          <p:spPr>
            <a:xfrm rot="393202">
              <a:off x="9436336" y="4211743"/>
              <a:ext cx="895373" cy="977357"/>
            </a:xfrm>
            <a:custGeom>
              <a:avLst/>
              <a:gdLst>
                <a:gd name="connsiteX0" fmla="*/ 722590 w 895373"/>
                <a:gd name="connsiteY0" fmla="*/ 1 h 977357"/>
                <a:gd name="connsiteX1" fmla="*/ 812691 w 895373"/>
                <a:gd name="connsiteY1" fmla="*/ 80088 h 977357"/>
                <a:gd name="connsiteX2" fmla="*/ 894776 w 895373"/>
                <a:gd name="connsiteY2" fmla="*/ 794629 h 977357"/>
                <a:gd name="connsiteX3" fmla="*/ 815380 w 895373"/>
                <a:gd name="connsiteY3" fmla="*/ 894634 h 977357"/>
                <a:gd name="connsiteX4" fmla="*/ 100840 w 895373"/>
                <a:gd name="connsiteY4" fmla="*/ 976720 h 977357"/>
                <a:gd name="connsiteX5" fmla="*/ 19821 w 895373"/>
                <a:gd name="connsiteY5" fmla="*/ 830878 h 977357"/>
                <a:gd name="connsiteX6" fmla="*/ 63493 w 895373"/>
                <a:gd name="connsiteY6" fmla="*/ 775869 h 977357"/>
                <a:gd name="connsiteX7" fmla="*/ 466551 w 895373"/>
                <a:gd name="connsiteY7" fmla="*/ 729566 h 977357"/>
                <a:gd name="connsiteX8" fmla="*/ 672845 w 895373"/>
                <a:gd name="connsiteY8" fmla="*/ 625790 h 977357"/>
                <a:gd name="connsiteX9" fmla="*/ 610880 w 895373"/>
                <a:gd name="connsiteY9" fmla="*/ 86393 h 977357"/>
                <a:gd name="connsiteX10" fmla="*/ 652275 w 895373"/>
                <a:gd name="connsiteY10" fmla="*/ 34252 h 977357"/>
                <a:gd name="connsiteX11" fmla="*/ 722590 w 895373"/>
                <a:gd name="connsiteY11" fmla="*/ 1 h 97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373" h="977357">
                  <a:moveTo>
                    <a:pt x="722590" y="1"/>
                  </a:moveTo>
                  <a:cubicBezTo>
                    <a:pt x="765262" y="118"/>
                    <a:pt x="806953" y="30145"/>
                    <a:pt x="812691" y="80088"/>
                  </a:cubicBezTo>
                  <a:lnTo>
                    <a:pt x="894776" y="794629"/>
                  </a:lnTo>
                  <a:cubicBezTo>
                    <a:pt x="900465" y="844144"/>
                    <a:pt x="864896" y="888946"/>
                    <a:pt x="815380" y="894634"/>
                  </a:cubicBezTo>
                  <a:lnTo>
                    <a:pt x="100840" y="976720"/>
                  </a:lnTo>
                  <a:cubicBezTo>
                    <a:pt x="20930" y="985900"/>
                    <a:pt x="-30193" y="893873"/>
                    <a:pt x="19821" y="830878"/>
                  </a:cubicBezTo>
                  <a:lnTo>
                    <a:pt x="63493" y="775869"/>
                  </a:lnTo>
                  <a:lnTo>
                    <a:pt x="466551" y="729566"/>
                  </a:lnTo>
                  <a:cubicBezTo>
                    <a:pt x="585437" y="715909"/>
                    <a:pt x="677857" y="669417"/>
                    <a:pt x="672845" y="625790"/>
                  </a:cubicBezTo>
                  <a:lnTo>
                    <a:pt x="610880" y="86393"/>
                  </a:lnTo>
                  <a:lnTo>
                    <a:pt x="652275" y="34252"/>
                  </a:lnTo>
                  <a:cubicBezTo>
                    <a:pt x="671030" y="10628"/>
                    <a:pt x="696986" y="-69"/>
                    <a:pt x="722590" y="1"/>
                  </a:cubicBezTo>
                  <a:close/>
                </a:path>
              </a:pathLst>
            </a:custGeom>
            <a:gradFill>
              <a:gsLst>
                <a:gs pos="0">
                  <a:srgbClr val="F86810"/>
                </a:gs>
                <a:gs pos="62000">
                  <a:srgbClr val="F39415"/>
                </a:gs>
                <a:gs pos="100000">
                  <a:srgbClr val="F86810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1E49D68-C4D2-4BE4-9B08-64E819120204}"/>
                </a:ext>
              </a:extLst>
            </p:cNvPr>
            <p:cNvGrpSpPr/>
            <p:nvPr/>
          </p:nvGrpSpPr>
          <p:grpSpPr>
            <a:xfrm>
              <a:off x="1644483" y="1100961"/>
              <a:ext cx="3833429" cy="3972384"/>
              <a:chOff x="1644483" y="1100961"/>
              <a:chExt cx="3833429" cy="3972384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6325A0A-EF1D-4A8B-8EF2-1A2464C6D23B}"/>
                  </a:ext>
                </a:extLst>
              </p:cNvPr>
              <p:cNvSpPr/>
              <p:nvPr/>
            </p:nvSpPr>
            <p:spPr>
              <a:xfrm rot="393202">
                <a:off x="1735269" y="1100961"/>
                <a:ext cx="3541769" cy="3737364"/>
              </a:xfrm>
              <a:custGeom>
                <a:avLst/>
                <a:gdLst>
                  <a:gd name="connsiteX0" fmla="*/ 2420354 w 3541769"/>
                  <a:gd name="connsiteY0" fmla="*/ 2896 h 3737364"/>
                  <a:gd name="connsiteX1" fmla="*/ 2975125 w 3541769"/>
                  <a:gd name="connsiteY1" fmla="*/ 153980 h 3737364"/>
                  <a:gd name="connsiteX2" fmla="*/ 3167102 w 3541769"/>
                  <a:gd name="connsiteY2" fmla="*/ 353100 h 3737364"/>
                  <a:gd name="connsiteX3" fmla="*/ 3177529 w 3541769"/>
                  <a:gd name="connsiteY3" fmla="*/ 367004 h 3737364"/>
                  <a:gd name="connsiteX4" fmla="*/ 3180953 w 3541769"/>
                  <a:gd name="connsiteY4" fmla="*/ 368120 h 3737364"/>
                  <a:gd name="connsiteX5" fmla="*/ 3231191 w 3541769"/>
                  <a:gd name="connsiteY5" fmla="*/ 435110 h 3737364"/>
                  <a:gd name="connsiteX6" fmla="*/ 3479955 w 3541769"/>
                  <a:gd name="connsiteY6" fmla="*/ 843996 h 3737364"/>
                  <a:gd name="connsiteX7" fmla="*/ 3541769 w 3541769"/>
                  <a:gd name="connsiteY7" fmla="*/ 968070 h 3737364"/>
                  <a:gd name="connsiteX8" fmla="*/ 2260375 w 3541769"/>
                  <a:gd name="connsiteY8" fmla="*/ 1612679 h 3737364"/>
                  <a:gd name="connsiteX9" fmla="*/ 2203712 w 3541769"/>
                  <a:gd name="connsiteY9" fmla="*/ 1675811 h 3737364"/>
                  <a:gd name="connsiteX10" fmla="*/ 2435953 w 3541769"/>
                  <a:gd name="connsiteY10" fmla="*/ 3697418 h 3737364"/>
                  <a:gd name="connsiteX11" fmla="*/ 2456420 w 3541769"/>
                  <a:gd name="connsiteY11" fmla="*/ 3726227 h 3737364"/>
                  <a:gd name="connsiteX12" fmla="*/ 2481779 w 3541769"/>
                  <a:gd name="connsiteY12" fmla="*/ 3736472 h 3737364"/>
                  <a:gd name="connsiteX13" fmla="*/ 2457371 w 3541769"/>
                  <a:gd name="connsiteY13" fmla="*/ 3737329 h 3737364"/>
                  <a:gd name="connsiteX14" fmla="*/ 1533041 w 3541769"/>
                  <a:gd name="connsiteY14" fmla="*/ 3621149 h 3737364"/>
                  <a:gd name="connsiteX15" fmla="*/ 1353400 w 3541769"/>
                  <a:gd name="connsiteY15" fmla="*/ 3569572 h 3737364"/>
                  <a:gd name="connsiteX16" fmla="*/ 1305578 w 3541769"/>
                  <a:gd name="connsiteY16" fmla="*/ 3553585 h 3737364"/>
                  <a:gd name="connsiteX17" fmla="*/ 1305575 w 3541769"/>
                  <a:gd name="connsiteY17" fmla="*/ 3553583 h 3737364"/>
                  <a:gd name="connsiteX18" fmla="*/ 1163777 w 3541769"/>
                  <a:gd name="connsiteY18" fmla="*/ 3506182 h 3737364"/>
                  <a:gd name="connsiteX19" fmla="*/ 190621 w 3541769"/>
                  <a:gd name="connsiteY19" fmla="*/ 2962395 h 3737364"/>
                  <a:gd name="connsiteX20" fmla="*/ 33506 w 3541769"/>
                  <a:gd name="connsiteY20" fmla="*/ 2096997 h 3737364"/>
                  <a:gd name="connsiteX21" fmla="*/ 33511 w 3541769"/>
                  <a:gd name="connsiteY21" fmla="*/ 2096976 h 3737364"/>
                  <a:gd name="connsiteX22" fmla="*/ 70222 w 3541769"/>
                  <a:gd name="connsiteY22" fmla="*/ 2179186 h 3737364"/>
                  <a:gd name="connsiteX23" fmla="*/ 394047 w 3541769"/>
                  <a:gd name="connsiteY23" fmla="*/ 2678773 h 3737364"/>
                  <a:gd name="connsiteX24" fmla="*/ 483771 w 3541769"/>
                  <a:gd name="connsiteY24" fmla="*/ 2788100 h 3737364"/>
                  <a:gd name="connsiteX25" fmla="*/ 394049 w 3541769"/>
                  <a:gd name="connsiteY25" fmla="*/ 2678774 h 3737364"/>
                  <a:gd name="connsiteX26" fmla="*/ 70223 w 3541769"/>
                  <a:gd name="connsiteY26" fmla="*/ 2179187 h 3737364"/>
                  <a:gd name="connsiteX27" fmla="*/ 33512 w 3541769"/>
                  <a:gd name="connsiteY27" fmla="*/ 2096977 h 3737364"/>
                  <a:gd name="connsiteX28" fmla="*/ 62495 w 3541769"/>
                  <a:gd name="connsiteY28" fmla="*/ 1966610 h 3737364"/>
                  <a:gd name="connsiteX29" fmla="*/ 701390 w 3541769"/>
                  <a:gd name="connsiteY29" fmla="*/ 895369 h 3737364"/>
                  <a:gd name="connsiteX30" fmla="*/ 1234953 w 3541769"/>
                  <a:gd name="connsiteY30" fmla="*/ 448470 h 3737364"/>
                  <a:gd name="connsiteX31" fmla="*/ 1327298 w 3541769"/>
                  <a:gd name="connsiteY31" fmla="*/ 388689 h 3737364"/>
                  <a:gd name="connsiteX32" fmla="*/ 1340399 w 3541769"/>
                  <a:gd name="connsiteY32" fmla="*/ 384584 h 3737364"/>
                  <a:gd name="connsiteX33" fmla="*/ 1385666 w 3541769"/>
                  <a:gd name="connsiteY33" fmla="*/ 355280 h 3737364"/>
                  <a:gd name="connsiteX34" fmla="*/ 1832011 w 3541769"/>
                  <a:gd name="connsiteY34" fmla="*/ 141151 h 3737364"/>
                  <a:gd name="connsiteX35" fmla="*/ 2420354 w 3541769"/>
                  <a:gd name="connsiteY35" fmla="*/ 2896 h 3737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541769" h="3737364">
                    <a:moveTo>
                      <a:pt x="2420354" y="2896"/>
                    </a:moveTo>
                    <a:cubicBezTo>
                      <a:pt x="2617008" y="-11060"/>
                      <a:pt x="2808068" y="23208"/>
                      <a:pt x="2975125" y="153980"/>
                    </a:cubicBezTo>
                    <a:cubicBezTo>
                      <a:pt x="3037773" y="203019"/>
                      <a:pt x="3102456" y="271305"/>
                      <a:pt x="3167102" y="353100"/>
                    </a:cubicBezTo>
                    <a:lnTo>
                      <a:pt x="3177529" y="367004"/>
                    </a:lnTo>
                    <a:lnTo>
                      <a:pt x="3180953" y="368120"/>
                    </a:lnTo>
                    <a:lnTo>
                      <a:pt x="3231191" y="435110"/>
                    </a:lnTo>
                    <a:cubicBezTo>
                      <a:pt x="3317044" y="555326"/>
                      <a:pt x="3401604" y="696156"/>
                      <a:pt x="3479955" y="843996"/>
                    </a:cubicBezTo>
                    <a:lnTo>
                      <a:pt x="3541769" y="968070"/>
                    </a:lnTo>
                    <a:lnTo>
                      <a:pt x="2260375" y="1612679"/>
                    </a:lnTo>
                    <a:cubicBezTo>
                      <a:pt x="2221705" y="1632131"/>
                      <a:pt x="2201306" y="1654860"/>
                      <a:pt x="2203712" y="1675811"/>
                    </a:cubicBezTo>
                    <a:lnTo>
                      <a:pt x="2435953" y="3697418"/>
                    </a:lnTo>
                    <a:cubicBezTo>
                      <a:pt x="2437206" y="3708325"/>
                      <a:pt x="2444430" y="3718025"/>
                      <a:pt x="2456420" y="3726227"/>
                    </a:cubicBezTo>
                    <a:lnTo>
                      <a:pt x="2481779" y="3736472"/>
                    </a:lnTo>
                    <a:lnTo>
                      <a:pt x="2457371" y="3737329"/>
                    </a:lnTo>
                    <a:cubicBezTo>
                      <a:pt x="2155065" y="3738776"/>
                      <a:pt x="1820413" y="3696428"/>
                      <a:pt x="1533041" y="3621149"/>
                    </a:cubicBezTo>
                    <a:cubicBezTo>
                      <a:pt x="1475567" y="3606093"/>
                      <a:pt x="1415315" y="3588816"/>
                      <a:pt x="1353400" y="3569572"/>
                    </a:cubicBezTo>
                    <a:lnTo>
                      <a:pt x="1305578" y="3553585"/>
                    </a:lnTo>
                    <a:lnTo>
                      <a:pt x="1305575" y="3553583"/>
                    </a:lnTo>
                    <a:lnTo>
                      <a:pt x="1163777" y="3506182"/>
                    </a:lnTo>
                    <a:cubicBezTo>
                      <a:pt x="779006" y="3368600"/>
                      <a:pt x="374439" y="3169212"/>
                      <a:pt x="190621" y="2962395"/>
                    </a:cubicBezTo>
                    <a:cubicBezTo>
                      <a:pt x="-23833" y="2721108"/>
                      <a:pt x="-26266" y="2403436"/>
                      <a:pt x="33506" y="2096997"/>
                    </a:cubicBezTo>
                    <a:lnTo>
                      <a:pt x="33511" y="2096976"/>
                    </a:lnTo>
                    <a:lnTo>
                      <a:pt x="70222" y="2179186"/>
                    </a:lnTo>
                    <a:cubicBezTo>
                      <a:pt x="152111" y="2340505"/>
                      <a:pt x="267561" y="2514049"/>
                      <a:pt x="394047" y="2678773"/>
                    </a:cubicBezTo>
                    <a:lnTo>
                      <a:pt x="483771" y="2788100"/>
                    </a:lnTo>
                    <a:lnTo>
                      <a:pt x="394049" y="2678774"/>
                    </a:lnTo>
                    <a:cubicBezTo>
                      <a:pt x="267562" y="2514050"/>
                      <a:pt x="152113" y="2340505"/>
                      <a:pt x="70223" y="2179187"/>
                    </a:cubicBezTo>
                    <a:lnTo>
                      <a:pt x="33512" y="2096977"/>
                    </a:lnTo>
                    <a:lnTo>
                      <a:pt x="62495" y="1966610"/>
                    </a:lnTo>
                    <a:cubicBezTo>
                      <a:pt x="147623" y="1622106"/>
                      <a:pt x="406549" y="1200292"/>
                      <a:pt x="701390" y="895369"/>
                    </a:cubicBezTo>
                    <a:cubicBezTo>
                      <a:pt x="848811" y="742908"/>
                      <a:pt x="1036630" y="584397"/>
                      <a:pt x="1234953" y="448470"/>
                    </a:cubicBezTo>
                    <a:lnTo>
                      <a:pt x="1327298" y="388689"/>
                    </a:lnTo>
                    <a:lnTo>
                      <a:pt x="1340399" y="384584"/>
                    </a:lnTo>
                    <a:lnTo>
                      <a:pt x="1385666" y="355280"/>
                    </a:lnTo>
                    <a:cubicBezTo>
                      <a:pt x="1536947" y="263146"/>
                      <a:pt x="1689932" y="187743"/>
                      <a:pt x="1832011" y="141151"/>
                    </a:cubicBezTo>
                    <a:cubicBezTo>
                      <a:pt x="2021450" y="79029"/>
                      <a:pt x="2223700" y="16851"/>
                      <a:pt x="2420354" y="2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86810"/>
                  </a:gs>
                  <a:gs pos="62000">
                    <a:srgbClr val="F39415"/>
                  </a:gs>
                  <a:gs pos="100000">
                    <a:srgbClr val="F86810"/>
                  </a:gs>
                </a:gsLst>
                <a:lin ang="16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F35FEAD-7E24-4E62-A1E6-A6DAD83F4F68}"/>
                  </a:ext>
                </a:extLst>
              </p:cNvPr>
              <p:cNvSpPr/>
              <p:nvPr/>
            </p:nvSpPr>
            <p:spPr>
              <a:xfrm rot="393202">
                <a:off x="1644483" y="1477359"/>
                <a:ext cx="3833429" cy="3595986"/>
              </a:xfrm>
              <a:custGeom>
                <a:avLst/>
                <a:gdLst>
                  <a:gd name="connsiteX0" fmla="*/ 1361834 w 3833429"/>
                  <a:gd name="connsiteY0" fmla="*/ 3185467 h 3595986"/>
                  <a:gd name="connsiteX1" fmla="*/ 1409656 w 3833429"/>
                  <a:gd name="connsiteY1" fmla="*/ 3201454 h 3595986"/>
                  <a:gd name="connsiteX2" fmla="*/ 1589297 w 3833429"/>
                  <a:gd name="connsiteY2" fmla="*/ 3253031 h 3595986"/>
                  <a:gd name="connsiteX3" fmla="*/ 2513627 w 3833429"/>
                  <a:gd name="connsiteY3" fmla="*/ 3369211 h 3595986"/>
                  <a:gd name="connsiteX4" fmla="*/ 2538035 w 3833429"/>
                  <a:gd name="connsiteY4" fmla="*/ 3368354 h 3595986"/>
                  <a:gd name="connsiteX5" fmla="*/ 2561733 w 3833429"/>
                  <a:gd name="connsiteY5" fmla="*/ 3377928 h 3595986"/>
                  <a:gd name="connsiteX6" fmla="*/ 2716662 w 3833429"/>
                  <a:gd name="connsiteY6" fmla="*/ 3383592 h 3595986"/>
                  <a:gd name="connsiteX7" fmla="*/ 3170543 w 3833429"/>
                  <a:gd name="connsiteY7" fmla="*/ 3331451 h 3595986"/>
                  <a:gd name="connsiteX8" fmla="*/ 3066975 w 3833429"/>
                  <a:gd name="connsiteY8" fmla="*/ 3415503 h 3595986"/>
                  <a:gd name="connsiteX9" fmla="*/ 2030685 w 3833429"/>
                  <a:gd name="connsiteY9" fmla="*/ 3527535 h 3595986"/>
                  <a:gd name="connsiteX10" fmla="*/ 1422389 w 3833429"/>
                  <a:gd name="connsiteY10" fmla="*/ 3227326 h 3595986"/>
                  <a:gd name="connsiteX11" fmla="*/ 3237207 w 3833429"/>
                  <a:gd name="connsiteY11" fmla="*/ 0 h 3595986"/>
                  <a:gd name="connsiteX12" fmla="*/ 3297135 w 3833429"/>
                  <a:gd name="connsiteY12" fmla="*/ 19535 h 3595986"/>
                  <a:gd name="connsiteX13" fmla="*/ 3766157 w 3833429"/>
                  <a:gd name="connsiteY13" fmla="*/ 353605 h 3595986"/>
                  <a:gd name="connsiteX14" fmla="*/ 3833429 w 3833429"/>
                  <a:gd name="connsiteY14" fmla="*/ 481528 h 3595986"/>
                  <a:gd name="connsiteX15" fmla="*/ 3598023 w 3833429"/>
                  <a:gd name="connsiteY15" fmla="*/ 599950 h 3595986"/>
                  <a:gd name="connsiteX16" fmla="*/ 3536210 w 3833429"/>
                  <a:gd name="connsiteY16" fmla="*/ 475876 h 3595986"/>
                  <a:gd name="connsiteX17" fmla="*/ 3287446 w 3833429"/>
                  <a:gd name="connsiteY17" fmla="*/ 66990 h 3595986"/>
                  <a:gd name="connsiteX18" fmla="*/ 1383554 w 3833429"/>
                  <a:gd name="connsiteY18" fmla="*/ 20570 h 3595986"/>
                  <a:gd name="connsiteX19" fmla="*/ 1291209 w 3833429"/>
                  <a:gd name="connsiteY19" fmla="*/ 80351 h 3595986"/>
                  <a:gd name="connsiteX20" fmla="*/ 757646 w 3833429"/>
                  <a:gd name="connsiteY20" fmla="*/ 527250 h 3595986"/>
                  <a:gd name="connsiteX21" fmla="*/ 118751 w 3833429"/>
                  <a:gd name="connsiteY21" fmla="*/ 1598491 h 3595986"/>
                  <a:gd name="connsiteX22" fmla="*/ 89768 w 3833429"/>
                  <a:gd name="connsiteY22" fmla="*/ 1728858 h 3595986"/>
                  <a:gd name="connsiteX23" fmla="*/ 56609 w 3833429"/>
                  <a:gd name="connsiteY23" fmla="*/ 1654605 h 3595986"/>
                  <a:gd name="connsiteX24" fmla="*/ 14120 w 3833429"/>
                  <a:gd name="connsiteY24" fmla="*/ 1510969 h 3595986"/>
                  <a:gd name="connsiteX25" fmla="*/ 406230 w 3833429"/>
                  <a:gd name="connsiteY25" fmla="*/ 586710 h 3595986"/>
                  <a:gd name="connsiteX26" fmla="*/ 1344481 w 3833429"/>
                  <a:gd name="connsiteY26" fmla="*/ 32814 h 359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33429" h="3595986">
                    <a:moveTo>
                      <a:pt x="1361834" y="3185467"/>
                    </a:moveTo>
                    <a:lnTo>
                      <a:pt x="1409656" y="3201454"/>
                    </a:lnTo>
                    <a:cubicBezTo>
                      <a:pt x="1471571" y="3220698"/>
                      <a:pt x="1531823" y="3237975"/>
                      <a:pt x="1589297" y="3253031"/>
                    </a:cubicBezTo>
                    <a:cubicBezTo>
                      <a:pt x="1876669" y="3328310"/>
                      <a:pt x="2211321" y="3370658"/>
                      <a:pt x="2513627" y="3369211"/>
                    </a:cubicBezTo>
                    <a:lnTo>
                      <a:pt x="2538035" y="3368354"/>
                    </a:lnTo>
                    <a:lnTo>
                      <a:pt x="2561733" y="3377928"/>
                    </a:lnTo>
                    <a:cubicBezTo>
                      <a:pt x="2602359" y="3387755"/>
                      <a:pt x="2657219" y="3390421"/>
                      <a:pt x="2716662" y="3383592"/>
                    </a:cubicBezTo>
                    <a:lnTo>
                      <a:pt x="3170543" y="3331451"/>
                    </a:lnTo>
                    <a:lnTo>
                      <a:pt x="3066975" y="3415503"/>
                    </a:lnTo>
                    <a:cubicBezTo>
                      <a:pt x="2772892" y="3625562"/>
                      <a:pt x="2401788" y="3637232"/>
                      <a:pt x="2030685" y="3527535"/>
                    </a:cubicBezTo>
                    <a:cubicBezTo>
                      <a:pt x="1845133" y="3472687"/>
                      <a:pt x="1631572" y="3364156"/>
                      <a:pt x="1422389" y="3227326"/>
                    </a:cubicBezTo>
                    <a:close/>
                    <a:moveTo>
                      <a:pt x="3237207" y="0"/>
                    </a:moveTo>
                    <a:lnTo>
                      <a:pt x="3297135" y="19535"/>
                    </a:lnTo>
                    <a:cubicBezTo>
                      <a:pt x="3486006" y="89391"/>
                      <a:pt x="3655767" y="189953"/>
                      <a:pt x="3766157" y="353605"/>
                    </a:cubicBezTo>
                    <a:lnTo>
                      <a:pt x="3833429" y="481528"/>
                    </a:lnTo>
                    <a:lnTo>
                      <a:pt x="3598023" y="599950"/>
                    </a:lnTo>
                    <a:lnTo>
                      <a:pt x="3536210" y="475876"/>
                    </a:lnTo>
                    <a:cubicBezTo>
                      <a:pt x="3457858" y="328036"/>
                      <a:pt x="3373299" y="187206"/>
                      <a:pt x="3287446" y="66990"/>
                    </a:cubicBezTo>
                    <a:close/>
                    <a:moveTo>
                      <a:pt x="1383554" y="20570"/>
                    </a:moveTo>
                    <a:lnTo>
                      <a:pt x="1291209" y="80351"/>
                    </a:lnTo>
                    <a:cubicBezTo>
                      <a:pt x="1092886" y="216278"/>
                      <a:pt x="905067" y="374789"/>
                      <a:pt x="757646" y="527250"/>
                    </a:cubicBezTo>
                    <a:cubicBezTo>
                      <a:pt x="462805" y="832173"/>
                      <a:pt x="203879" y="1253987"/>
                      <a:pt x="118751" y="1598491"/>
                    </a:cubicBezTo>
                    <a:lnTo>
                      <a:pt x="89768" y="1728858"/>
                    </a:lnTo>
                    <a:lnTo>
                      <a:pt x="56609" y="1654605"/>
                    </a:lnTo>
                    <a:cubicBezTo>
                      <a:pt x="37605" y="1604328"/>
                      <a:pt x="23164" y="1556189"/>
                      <a:pt x="14120" y="1510969"/>
                    </a:cubicBezTo>
                    <a:cubicBezTo>
                      <a:pt x="-58233" y="1149200"/>
                      <a:pt x="158827" y="841115"/>
                      <a:pt x="406230" y="586710"/>
                    </a:cubicBezTo>
                    <a:cubicBezTo>
                      <a:pt x="622708" y="364104"/>
                      <a:pt x="983930" y="157582"/>
                      <a:pt x="1344481" y="3281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3D27AA9-AB65-464A-B861-8B37C16C3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21" b="609"/>
            <a:stretch>
              <a:fillRect/>
            </a:stretch>
          </p:blipFill>
          <p:spPr>
            <a:xfrm>
              <a:off x="3940439" y="1681673"/>
              <a:ext cx="6149966" cy="3259941"/>
            </a:xfrm>
            <a:custGeom>
              <a:avLst/>
              <a:gdLst>
                <a:gd name="connsiteX0" fmla="*/ 3039428 w 6149966"/>
                <a:gd name="connsiteY0" fmla="*/ 0 h 3259941"/>
                <a:gd name="connsiteX1" fmla="*/ 6075543 w 6149966"/>
                <a:gd name="connsiteY1" fmla="*/ 0 h 3259941"/>
                <a:gd name="connsiteX2" fmla="*/ 6096931 w 6149966"/>
                <a:gd name="connsiteY2" fmla="*/ 5292 h 3259941"/>
                <a:gd name="connsiteX3" fmla="*/ 6142562 w 6149966"/>
                <a:gd name="connsiteY3" fmla="*/ 30128 h 3259941"/>
                <a:gd name="connsiteX4" fmla="*/ 6149966 w 6149966"/>
                <a:gd name="connsiteY4" fmla="*/ 43586 h 3259941"/>
                <a:gd name="connsiteX5" fmla="*/ 6149966 w 6149966"/>
                <a:gd name="connsiteY5" fmla="*/ 3197330 h 3259941"/>
                <a:gd name="connsiteX6" fmla="*/ 6142250 w 6149966"/>
                <a:gd name="connsiteY6" fmla="*/ 3211344 h 3259941"/>
                <a:gd name="connsiteX7" fmla="*/ 5942505 w 6149966"/>
                <a:gd name="connsiteY7" fmla="*/ 3259941 h 3259941"/>
                <a:gd name="connsiteX8" fmla="*/ 216790 w 6149966"/>
                <a:gd name="connsiteY8" fmla="*/ 3259941 h 3259941"/>
                <a:gd name="connsiteX9" fmla="*/ 0 w 6149966"/>
                <a:gd name="connsiteY9" fmla="*/ 3180387 h 3259941"/>
                <a:gd name="connsiteX10" fmla="*/ 0 w 6149966"/>
                <a:gd name="connsiteY10" fmla="*/ 1145484 h 3259941"/>
                <a:gd name="connsiteX11" fmla="*/ 63498 w 6149966"/>
                <a:gd name="connsiteY11" fmla="*/ 1089231 h 3259941"/>
                <a:gd name="connsiteX12" fmla="*/ 3016149 w 6149966"/>
                <a:gd name="connsiteY12" fmla="*/ 5707 h 325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49966" h="3259941">
                  <a:moveTo>
                    <a:pt x="3039428" y="0"/>
                  </a:moveTo>
                  <a:lnTo>
                    <a:pt x="6075543" y="0"/>
                  </a:lnTo>
                  <a:lnTo>
                    <a:pt x="6096931" y="5292"/>
                  </a:lnTo>
                  <a:cubicBezTo>
                    <a:pt x="6116197" y="12362"/>
                    <a:pt x="6131788" y="20780"/>
                    <a:pt x="6142562" y="30128"/>
                  </a:cubicBezTo>
                  <a:lnTo>
                    <a:pt x="6149966" y="43586"/>
                  </a:lnTo>
                  <a:lnTo>
                    <a:pt x="6149966" y="3197330"/>
                  </a:lnTo>
                  <a:lnTo>
                    <a:pt x="6142250" y="3211344"/>
                  </a:lnTo>
                  <a:cubicBezTo>
                    <a:pt x="6109325" y="3239894"/>
                    <a:pt x="6032256" y="3259941"/>
                    <a:pt x="5942505" y="3259941"/>
                  </a:cubicBezTo>
                  <a:lnTo>
                    <a:pt x="216790" y="3259941"/>
                  </a:lnTo>
                  <a:cubicBezTo>
                    <a:pt x="97122" y="3259941"/>
                    <a:pt x="0" y="3224301"/>
                    <a:pt x="0" y="3180387"/>
                  </a:cubicBezTo>
                  <a:lnTo>
                    <a:pt x="0" y="1145484"/>
                  </a:lnTo>
                  <a:cubicBezTo>
                    <a:pt x="0" y="1124395"/>
                    <a:pt x="22860" y="1104143"/>
                    <a:pt x="63498" y="1089231"/>
                  </a:cubicBezTo>
                  <a:lnTo>
                    <a:pt x="3016149" y="5707"/>
                  </a:lnTo>
                  <a:close/>
                </a:path>
              </a:pathLst>
            </a:custGeom>
          </p:spPr>
        </p:pic>
        <p:sp>
          <p:nvSpPr>
            <p:cNvPr id="40" name="矩形: 一个圆顶角，剪去另一个顶角 10">
              <a:extLst>
                <a:ext uri="{FF2B5EF4-FFF2-40B4-BE49-F238E27FC236}">
                  <a16:creationId xmlns:a16="http://schemas.microsoft.com/office/drawing/2014/main" id="{81EC6B34-C603-47A2-A027-C3F00D47D4FB}"/>
                </a:ext>
              </a:extLst>
            </p:cNvPr>
            <p:cNvSpPr/>
            <p:nvPr/>
          </p:nvSpPr>
          <p:spPr>
            <a:xfrm flipH="1">
              <a:off x="3940437" y="1664078"/>
              <a:ext cx="6159297" cy="3277536"/>
            </a:xfrm>
            <a:custGeom>
              <a:avLst/>
              <a:gdLst/>
              <a:ahLst/>
              <a:cxnLst/>
              <a:rect l="0" t="0" r="0" b="0"/>
              <a:pathLst>
                <a:path w="3068426" h="4449452">
                  <a:moveTo>
                    <a:pt x="106075" y="0"/>
                  </a:moveTo>
                  <a:lnTo>
                    <a:pt x="1489478" y="0"/>
                  </a:lnTo>
                  <a:cubicBezTo>
                    <a:pt x="1518108" y="0"/>
                    <a:pt x="1545601" y="11388"/>
                    <a:pt x="1565846" y="31632"/>
                  </a:cubicBezTo>
                  <a:lnTo>
                    <a:pt x="3036792" y="1502581"/>
                  </a:lnTo>
                  <a:cubicBezTo>
                    <a:pt x="3057037" y="1522825"/>
                    <a:pt x="3068425" y="1550318"/>
                    <a:pt x="3068425" y="1578948"/>
                  </a:cubicBezTo>
                  <a:lnTo>
                    <a:pt x="3068425" y="4341451"/>
                  </a:lnTo>
                  <a:cubicBezTo>
                    <a:pt x="3068425" y="4401067"/>
                    <a:pt x="3020041" y="4449451"/>
                    <a:pt x="2960425" y="4449451"/>
                  </a:cubicBezTo>
                  <a:lnTo>
                    <a:pt x="108000" y="4449451"/>
                  </a:lnTo>
                  <a:cubicBezTo>
                    <a:pt x="48384" y="4449451"/>
                    <a:pt x="0" y="4401067"/>
                    <a:pt x="0" y="4341451"/>
                  </a:cubicBezTo>
                  <a:lnTo>
                    <a:pt x="0" y="106075"/>
                  </a:lnTo>
                  <a:cubicBezTo>
                    <a:pt x="0" y="47491"/>
                    <a:pt x="47491" y="0"/>
                    <a:pt x="106075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2D25B54-0794-4C53-8F01-3C3F782CFF62}"/>
                </a:ext>
              </a:extLst>
            </p:cNvPr>
            <p:cNvSpPr txBox="1"/>
            <p:nvPr/>
          </p:nvSpPr>
          <p:spPr>
            <a:xfrm>
              <a:off x="4887132" y="3378570"/>
              <a:ext cx="44963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4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市场环境分析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C40D9D88-B380-4AB2-9D0F-B76C99306EDB}"/>
                </a:ext>
              </a:extLst>
            </p:cNvPr>
            <p:cNvSpPr/>
            <p:nvPr/>
          </p:nvSpPr>
          <p:spPr>
            <a:xfrm>
              <a:off x="8381978" y="3151920"/>
              <a:ext cx="659659" cy="443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260448-C157-4476-B1E1-FC97473874DE}"/>
                </a:ext>
              </a:extLst>
            </p:cNvPr>
            <p:cNvSpPr txBox="1"/>
            <p:nvPr/>
          </p:nvSpPr>
          <p:spPr>
            <a:xfrm>
              <a:off x="7230819" y="2138646"/>
              <a:ext cx="19157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THE </a:t>
              </a:r>
            </a:p>
            <a:p>
              <a:pPr algn="r"/>
              <a:r>
                <a:rPr lang="en-US" altLang="zh-CN" sz="24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PART TWO</a:t>
              </a:r>
              <a:endParaRPr lang="zh-CN" altLang="en-US" sz="2400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0015285-BA00-4F92-AED3-2313B30A1724}"/>
                </a:ext>
              </a:extLst>
            </p:cNvPr>
            <p:cNvSpPr txBox="1"/>
            <p:nvPr/>
          </p:nvSpPr>
          <p:spPr>
            <a:xfrm>
              <a:off x="2823982" y="1734288"/>
              <a:ext cx="381786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>
                  <a:solidFill>
                    <a:schemeClr val="bg1">
                      <a:lumMod val="95000"/>
                    </a:schemeClr>
                  </a:solidFill>
                  <a:effectLst>
                    <a:outerShdw blurRad="152400" dist="76200" dir="5400000" algn="t" rotWithShape="0">
                      <a:schemeClr val="accent1">
                        <a:lumMod val="50000"/>
                        <a:alpha val="36000"/>
                      </a:schemeClr>
                    </a:outerShdw>
                  </a:effectLst>
                  <a:latin typeface="+mj-lt"/>
                </a:rPr>
                <a:t>B</a:t>
              </a:r>
              <a:endParaRPr lang="zh-CN" altLang="en-US" sz="19900">
                <a:solidFill>
                  <a:schemeClr val="bg1">
                    <a:lumMod val="95000"/>
                  </a:schemeClr>
                </a:solidFill>
                <a:effectLst>
                  <a:outerShdw blurRad="152400" dist="76200" dir="5400000" algn="t" rotWithShape="0">
                    <a:schemeClr val="accent1">
                      <a:lumMod val="50000"/>
                      <a:alpha val="36000"/>
                    </a:scheme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9768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6C58465D-E1CF-4315-B2E4-15E50D1684CF}"/>
              </a:ext>
            </a:extLst>
          </p:cNvPr>
          <p:cNvSpPr/>
          <p:nvPr/>
        </p:nvSpPr>
        <p:spPr>
          <a:xfrm>
            <a:off x="3510692" y="1122466"/>
            <a:ext cx="5170617" cy="5170617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9F242CD2-C3FA-4A50-BCD7-AB4704022D6A}"/>
              </a:ext>
            </a:extLst>
          </p:cNvPr>
          <p:cNvSpPr/>
          <p:nvPr/>
        </p:nvSpPr>
        <p:spPr>
          <a:xfrm>
            <a:off x="3392123" y="1007774"/>
            <a:ext cx="5400000" cy="54000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A65660-B970-4775-BB5E-A441106E7EDF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市场环境分析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5E6C7B-4771-4547-B78D-C214C0B90DF3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TOW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EC8CA5-606E-4D07-9CCE-708A19EB794C}"/>
              </a:ext>
            </a:extLst>
          </p:cNvPr>
          <p:cNvSpPr txBox="1"/>
          <p:nvPr/>
        </p:nvSpPr>
        <p:spPr>
          <a:xfrm>
            <a:off x="2156280" y="2406787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906C83-C3EC-4C0C-BF8F-9B7D4B3355EC}"/>
              </a:ext>
            </a:extLst>
          </p:cNvPr>
          <p:cNvSpPr txBox="1"/>
          <p:nvPr/>
        </p:nvSpPr>
        <p:spPr>
          <a:xfrm>
            <a:off x="658813" y="2751169"/>
            <a:ext cx="3252242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BEA538D-84C4-4F8C-9B78-18EDCAAC5DA2}"/>
              </a:ext>
            </a:extLst>
          </p:cNvPr>
          <p:cNvSpPr/>
          <p:nvPr/>
        </p:nvSpPr>
        <p:spPr>
          <a:xfrm>
            <a:off x="4468007" y="2069774"/>
            <a:ext cx="3276000" cy="3276000"/>
          </a:xfrm>
          <a:prstGeom prst="ellipse">
            <a:avLst/>
          </a:prstGeom>
          <a:solidFill>
            <a:schemeClr val="accent1">
              <a:lumMod val="60000"/>
              <a:lumOff val="4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94265E9-BC99-4A5C-B818-AE70A5067F5C}"/>
              </a:ext>
            </a:extLst>
          </p:cNvPr>
          <p:cNvSpPr/>
          <p:nvPr/>
        </p:nvSpPr>
        <p:spPr>
          <a:xfrm>
            <a:off x="4816215" y="2442229"/>
            <a:ext cx="2556000" cy="2556000"/>
          </a:xfrm>
          <a:prstGeom prst="ellipse">
            <a:avLst/>
          </a:prstGeom>
          <a:gradFill flip="none" rotWithShape="1">
            <a:gsLst>
              <a:gs pos="100000">
                <a:srgbClr val="F7710F"/>
              </a:gs>
              <a:gs pos="0">
                <a:srgbClr val="F7710F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499FD9-236E-4508-9A77-B617B46E9D67}"/>
              </a:ext>
            </a:extLst>
          </p:cNvPr>
          <p:cNvSpPr txBox="1"/>
          <p:nvPr/>
        </p:nvSpPr>
        <p:spPr>
          <a:xfrm>
            <a:off x="2156280" y="4088869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DAD27F-6028-442E-BA0E-58EA894437CA}"/>
              </a:ext>
            </a:extLst>
          </p:cNvPr>
          <p:cNvSpPr txBox="1"/>
          <p:nvPr/>
        </p:nvSpPr>
        <p:spPr>
          <a:xfrm>
            <a:off x="658813" y="4427765"/>
            <a:ext cx="3252242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557564-5817-495D-9AA1-CFE67331CB2D}"/>
              </a:ext>
            </a:extLst>
          </p:cNvPr>
          <p:cNvSpPr txBox="1"/>
          <p:nvPr/>
        </p:nvSpPr>
        <p:spPr>
          <a:xfrm>
            <a:off x="8161582" y="2367677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1889C6-81F3-4CEF-9BDF-8879761D6E10}"/>
              </a:ext>
            </a:extLst>
          </p:cNvPr>
          <p:cNvSpPr txBox="1"/>
          <p:nvPr/>
        </p:nvSpPr>
        <p:spPr>
          <a:xfrm>
            <a:off x="8161582" y="2748072"/>
            <a:ext cx="3252242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EA042B1-5B2D-4173-83BC-64D03C1A3B82}"/>
              </a:ext>
            </a:extLst>
          </p:cNvPr>
          <p:cNvSpPr txBox="1"/>
          <p:nvPr/>
        </p:nvSpPr>
        <p:spPr>
          <a:xfrm>
            <a:off x="8164221" y="4094770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9FF6F7-C901-4DA9-BCA3-68E24296DF2E}"/>
              </a:ext>
            </a:extLst>
          </p:cNvPr>
          <p:cNvSpPr txBox="1"/>
          <p:nvPr/>
        </p:nvSpPr>
        <p:spPr>
          <a:xfrm>
            <a:off x="8161582" y="4499683"/>
            <a:ext cx="3252242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CA31DC5-4AD6-44A7-87BE-125D9B139AA7}"/>
              </a:ext>
            </a:extLst>
          </p:cNvPr>
          <p:cNvGrpSpPr/>
          <p:nvPr/>
        </p:nvGrpSpPr>
        <p:grpSpPr>
          <a:xfrm>
            <a:off x="4190222" y="2435302"/>
            <a:ext cx="1105372" cy="1105372"/>
            <a:chOff x="4190222" y="2435302"/>
            <a:chExt cx="1105372" cy="1105372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8A2FA9-808E-4E2A-9CEF-41535D53B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89" t="189" r="189" b="189"/>
            <a:stretch>
              <a:fillRect/>
            </a:stretch>
          </p:blipFill>
          <p:spPr>
            <a:xfrm>
              <a:off x="4190222" y="2435302"/>
              <a:ext cx="1105372" cy="1105372"/>
            </a:xfrm>
            <a:custGeom>
              <a:avLst/>
              <a:gdLst>
                <a:gd name="connsiteX0" fmla="*/ 552686 w 1105372"/>
                <a:gd name="connsiteY0" fmla="*/ 0 h 1105372"/>
                <a:gd name="connsiteX1" fmla="*/ 1105372 w 1105372"/>
                <a:gd name="connsiteY1" fmla="*/ 552686 h 1105372"/>
                <a:gd name="connsiteX2" fmla="*/ 552686 w 1105372"/>
                <a:gd name="connsiteY2" fmla="*/ 1105372 h 1105372"/>
                <a:gd name="connsiteX3" fmla="*/ 0 w 1105372"/>
                <a:gd name="connsiteY3" fmla="*/ 552686 h 1105372"/>
                <a:gd name="connsiteX4" fmla="*/ 552686 w 1105372"/>
                <a:gd name="connsiteY4" fmla="*/ 0 h 110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372" h="1105372">
                  <a:moveTo>
                    <a:pt x="552686" y="0"/>
                  </a:moveTo>
                  <a:cubicBezTo>
                    <a:pt x="857926" y="0"/>
                    <a:pt x="1105372" y="247446"/>
                    <a:pt x="1105372" y="552686"/>
                  </a:cubicBezTo>
                  <a:cubicBezTo>
                    <a:pt x="1105372" y="857926"/>
                    <a:pt x="857926" y="1105372"/>
                    <a:pt x="552686" y="1105372"/>
                  </a:cubicBezTo>
                  <a:cubicBezTo>
                    <a:pt x="247446" y="1105372"/>
                    <a:pt x="0" y="857926"/>
                    <a:pt x="0" y="552686"/>
                  </a:cubicBezTo>
                  <a:cubicBezTo>
                    <a:pt x="0" y="247446"/>
                    <a:pt x="247446" y="0"/>
                    <a:pt x="552686" y="0"/>
                  </a:cubicBezTo>
                  <a:close/>
                </a:path>
              </a:pathLst>
            </a:custGeom>
          </p:spPr>
        </p:pic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B5EAB13-63FB-4282-A543-2CB34189D81B}"/>
                </a:ext>
              </a:extLst>
            </p:cNvPr>
            <p:cNvSpPr/>
            <p:nvPr/>
          </p:nvSpPr>
          <p:spPr>
            <a:xfrm>
              <a:off x="4190222" y="2435302"/>
              <a:ext cx="1105371" cy="110537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2B1661-2583-4793-A012-147E7F9118A4}"/>
              </a:ext>
            </a:extLst>
          </p:cNvPr>
          <p:cNvGrpSpPr/>
          <p:nvPr/>
        </p:nvGrpSpPr>
        <p:grpSpPr>
          <a:xfrm>
            <a:off x="6753023" y="2435302"/>
            <a:ext cx="1105371" cy="1105372"/>
            <a:chOff x="6753023" y="2435302"/>
            <a:chExt cx="1105371" cy="1105372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74351786-7035-41B4-9EB9-2A39B126F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9" b="189"/>
            <a:stretch>
              <a:fillRect/>
            </a:stretch>
          </p:blipFill>
          <p:spPr>
            <a:xfrm>
              <a:off x="6753972" y="2435302"/>
              <a:ext cx="1103472" cy="1105372"/>
            </a:xfrm>
            <a:custGeom>
              <a:avLst/>
              <a:gdLst>
                <a:gd name="connsiteX0" fmla="*/ 551737 w 1103472"/>
                <a:gd name="connsiteY0" fmla="*/ 0 h 1105372"/>
                <a:gd name="connsiteX1" fmla="*/ 1093195 w 1103472"/>
                <a:gd name="connsiteY1" fmla="*/ 441301 h 1105372"/>
                <a:gd name="connsiteX2" fmla="*/ 1103472 w 1103472"/>
                <a:gd name="connsiteY2" fmla="*/ 543252 h 1105372"/>
                <a:gd name="connsiteX3" fmla="*/ 1103472 w 1103472"/>
                <a:gd name="connsiteY3" fmla="*/ 562120 h 1105372"/>
                <a:gd name="connsiteX4" fmla="*/ 1093195 w 1103472"/>
                <a:gd name="connsiteY4" fmla="*/ 664072 h 1105372"/>
                <a:gd name="connsiteX5" fmla="*/ 551737 w 1103472"/>
                <a:gd name="connsiteY5" fmla="*/ 1105372 h 1105372"/>
                <a:gd name="connsiteX6" fmla="*/ 10280 w 1103472"/>
                <a:gd name="connsiteY6" fmla="*/ 664072 h 1105372"/>
                <a:gd name="connsiteX7" fmla="*/ 0 w 1103472"/>
                <a:gd name="connsiteY7" fmla="*/ 562100 h 1105372"/>
                <a:gd name="connsiteX8" fmla="*/ 0 w 1103472"/>
                <a:gd name="connsiteY8" fmla="*/ 543272 h 1105372"/>
                <a:gd name="connsiteX9" fmla="*/ 10280 w 1103472"/>
                <a:gd name="connsiteY9" fmla="*/ 441301 h 1105372"/>
                <a:gd name="connsiteX10" fmla="*/ 551737 w 1103472"/>
                <a:gd name="connsiteY10" fmla="*/ 0 h 110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472" h="1105372">
                  <a:moveTo>
                    <a:pt x="551737" y="0"/>
                  </a:moveTo>
                  <a:cubicBezTo>
                    <a:pt x="818822" y="0"/>
                    <a:pt x="1041659" y="189451"/>
                    <a:pt x="1093195" y="441301"/>
                  </a:cubicBezTo>
                  <a:lnTo>
                    <a:pt x="1103472" y="543252"/>
                  </a:lnTo>
                  <a:lnTo>
                    <a:pt x="1103472" y="562120"/>
                  </a:lnTo>
                  <a:lnTo>
                    <a:pt x="1093195" y="664072"/>
                  </a:lnTo>
                  <a:cubicBezTo>
                    <a:pt x="1041659" y="915921"/>
                    <a:pt x="818822" y="1105372"/>
                    <a:pt x="551737" y="1105372"/>
                  </a:cubicBezTo>
                  <a:cubicBezTo>
                    <a:pt x="284652" y="1105372"/>
                    <a:pt x="61816" y="915921"/>
                    <a:pt x="10280" y="664072"/>
                  </a:cubicBezTo>
                  <a:lnTo>
                    <a:pt x="0" y="562100"/>
                  </a:lnTo>
                  <a:lnTo>
                    <a:pt x="0" y="543272"/>
                  </a:lnTo>
                  <a:lnTo>
                    <a:pt x="10280" y="441301"/>
                  </a:lnTo>
                  <a:cubicBezTo>
                    <a:pt x="61816" y="189451"/>
                    <a:pt x="284652" y="0"/>
                    <a:pt x="551737" y="0"/>
                  </a:cubicBezTo>
                  <a:close/>
                </a:path>
              </a:pathLst>
            </a:custGeom>
          </p:spPr>
        </p:pic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F836AF4-8A0E-4C0A-838E-DAFBE343E00E}"/>
                </a:ext>
              </a:extLst>
            </p:cNvPr>
            <p:cNvSpPr/>
            <p:nvPr/>
          </p:nvSpPr>
          <p:spPr>
            <a:xfrm>
              <a:off x="6753023" y="2435302"/>
              <a:ext cx="1105371" cy="110537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231AE2-687D-42D6-AB1D-0E96F1C7695D}"/>
              </a:ext>
            </a:extLst>
          </p:cNvPr>
          <p:cNvGrpSpPr/>
          <p:nvPr/>
        </p:nvGrpSpPr>
        <p:grpSpPr>
          <a:xfrm>
            <a:off x="4196282" y="4130789"/>
            <a:ext cx="1105372" cy="1105372"/>
            <a:chOff x="4196282" y="4130789"/>
            <a:chExt cx="1105372" cy="1105372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14FD8F94-0654-48C4-BB44-814F9F671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20" r="503" b="1255"/>
            <a:stretch>
              <a:fillRect/>
            </a:stretch>
          </p:blipFill>
          <p:spPr>
            <a:xfrm>
              <a:off x="4196282" y="4146533"/>
              <a:ext cx="1105372" cy="1089628"/>
            </a:xfrm>
            <a:custGeom>
              <a:avLst/>
              <a:gdLst>
                <a:gd name="connsiteX0" fmla="*/ 426755 w 1105372"/>
                <a:gd name="connsiteY0" fmla="*/ 0 h 1089628"/>
                <a:gd name="connsiteX1" fmla="*/ 678618 w 1105372"/>
                <a:gd name="connsiteY1" fmla="*/ 0 h 1089628"/>
                <a:gd name="connsiteX2" fmla="*/ 767817 w 1105372"/>
                <a:gd name="connsiteY2" fmla="*/ 27689 h 1089628"/>
                <a:gd name="connsiteX3" fmla="*/ 1105372 w 1105372"/>
                <a:gd name="connsiteY3" fmla="*/ 536942 h 1089628"/>
                <a:gd name="connsiteX4" fmla="*/ 552686 w 1105372"/>
                <a:gd name="connsiteY4" fmla="*/ 1089628 h 1089628"/>
                <a:gd name="connsiteX5" fmla="*/ 0 w 1105372"/>
                <a:gd name="connsiteY5" fmla="*/ 536942 h 1089628"/>
                <a:gd name="connsiteX6" fmla="*/ 337556 w 1105372"/>
                <a:gd name="connsiteY6" fmla="*/ 27689 h 108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5372" h="1089628">
                  <a:moveTo>
                    <a:pt x="426755" y="0"/>
                  </a:moveTo>
                  <a:lnTo>
                    <a:pt x="678618" y="0"/>
                  </a:lnTo>
                  <a:lnTo>
                    <a:pt x="767817" y="27689"/>
                  </a:lnTo>
                  <a:cubicBezTo>
                    <a:pt x="966184" y="111591"/>
                    <a:pt x="1105372" y="308012"/>
                    <a:pt x="1105372" y="536942"/>
                  </a:cubicBezTo>
                  <a:cubicBezTo>
                    <a:pt x="1105372" y="842182"/>
                    <a:pt x="857926" y="1089628"/>
                    <a:pt x="552686" y="1089628"/>
                  </a:cubicBezTo>
                  <a:cubicBezTo>
                    <a:pt x="247446" y="1089628"/>
                    <a:pt x="0" y="842182"/>
                    <a:pt x="0" y="536942"/>
                  </a:cubicBezTo>
                  <a:cubicBezTo>
                    <a:pt x="0" y="308012"/>
                    <a:pt x="139189" y="111591"/>
                    <a:pt x="337556" y="27689"/>
                  </a:cubicBezTo>
                  <a:close/>
                </a:path>
              </a:pathLst>
            </a:custGeom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FA1B7F3-560A-4BB0-AB6F-6084E828A304}"/>
                </a:ext>
              </a:extLst>
            </p:cNvPr>
            <p:cNvSpPr/>
            <p:nvPr/>
          </p:nvSpPr>
          <p:spPr>
            <a:xfrm>
              <a:off x="4196282" y="4130789"/>
              <a:ext cx="1105371" cy="110537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BF858CB-D415-47C0-8904-EED6CAA7EEBF}"/>
              </a:ext>
            </a:extLst>
          </p:cNvPr>
          <p:cNvGrpSpPr/>
          <p:nvPr/>
        </p:nvGrpSpPr>
        <p:grpSpPr>
          <a:xfrm>
            <a:off x="6778185" y="4138632"/>
            <a:ext cx="1105371" cy="1105371"/>
            <a:chOff x="6778185" y="4138632"/>
            <a:chExt cx="1105371" cy="1105371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89F06321-6068-41EF-93B2-D81821AE0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779134" y="4139581"/>
              <a:ext cx="1103472" cy="1103472"/>
            </a:xfrm>
            <a:custGeom>
              <a:avLst/>
              <a:gdLst>
                <a:gd name="connsiteX0" fmla="*/ 542323 w 1103472"/>
                <a:gd name="connsiteY0" fmla="*/ 0 h 1103472"/>
                <a:gd name="connsiteX1" fmla="*/ 561151 w 1103472"/>
                <a:gd name="connsiteY1" fmla="*/ 0 h 1103472"/>
                <a:gd name="connsiteX2" fmla="*/ 663123 w 1103472"/>
                <a:gd name="connsiteY2" fmla="*/ 10280 h 1103472"/>
                <a:gd name="connsiteX3" fmla="*/ 1093195 w 1103472"/>
                <a:gd name="connsiteY3" fmla="*/ 440352 h 1103472"/>
                <a:gd name="connsiteX4" fmla="*/ 1103472 w 1103472"/>
                <a:gd name="connsiteY4" fmla="*/ 542303 h 1103472"/>
                <a:gd name="connsiteX5" fmla="*/ 1103472 w 1103472"/>
                <a:gd name="connsiteY5" fmla="*/ 561171 h 1103472"/>
                <a:gd name="connsiteX6" fmla="*/ 1093195 w 1103472"/>
                <a:gd name="connsiteY6" fmla="*/ 663123 h 1103472"/>
                <a:gd name="connsiteX7" fmla="*/ 663123 w 1103472"/>
                <a:gd name="connsiteY7" fmla="*/ 1093195 h 1103472"/>
                <a:gd name="connsiteX8" fmla="*/ 561171 w 1103472"/>
                <a:gd name="connsiteY8" fmla="*/ 1103472 h 1103472"/>
                <a:gd name="connsiteX9" fmla="*/ 542303 w 1103472"/>
                <a:gd name="connsiteY9" fmla="*/ 1103472 h 1103472"/>
                <a:gd name="connsiteX10" fmla="*/ 440352 w 1103472"/>
                <a:gd name="connsiteY10" fmla="*/ 1093195 h 1103472"/>
                <a:gd name="connsiteX11" fmla="*/ 10280 w 1103472"/>
                <a:gd name="connsiteY11" fmla="*/ 663123 h 1103472"/>
                <a:gd name="connsiteX12" fmla="*/ 0 w 1103472"/>
                <a:gd name="connsiteY12" fmla="*/ 561151 h 1103472"/>
                <a:gd name="connsiteX13" fmla="*/ 0 w 1103472"/>
                <a:gd name="connsiteY13" fmla="*/ 542323 h 1103472"/>
                <a:gd name="connsiteX14" fmla="*/ 10280 w 1103472"/>
                <a:gd name="connsiteY14" fmla="*/ 440352 h 1103472"/>
                <a:gd name="connsiteX15" fmla="*/ 440352 w 1103472"/>
                <a:gd name="connsiteY15" fmla="*/ 10280 h 110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3472" h="1103472">
                  <a:moveTo>
                    <a:pt x="542323" y="0"/>
                  </a:moveTo>
                  <a:lnTo>
                    <a:pt x="561151" y="0"/>
                  </a:lnTo>
                  <a:lnTo>
                    <a:pt x="663123" y="10280"/>
                  </a:lnTo>
                  <a:cubicBezTo>
                    <a:pt x="878994" y="54453"/>
                    <a:pt x="1049021" y="224481"/>
                    <a:pt x="1093195" y="440352"/>
                  </a:cubicBezTo>
                  <a:lnTo>
                    <a:pt x="1103472" y="542303"/>
                  </a:lnTo>
                  <a:lnTo>
                    <a:pt x="1103472" y="561171"/>
                  </a:lnTo>
                  <a:lnTo>
                    <a:pt x="1093195" y="663123"/>
                  </a:lnTo>
                  <a:cubicBezTo>
                    <a:pt x="1049021" y="878994"/>
                    <a:pt x="878994" y="1049021"/>
                    <a:pt x="663123" y="1093195"/>
                  </a:cubicBezTo>
                  <a:lnTo>
                    <a:pt x="561171" y="1103472"/>
                  </a:lnTo>
                  <a:lnTo>
                    <a:pt x="542303" y="1103472"/>
                  </a:lnTo>
                  <a:lnTo>
                    <a:pt x="440352" y="1093195"/>
                  </a:lnTo>
                  <a:cubicBezTo>
                    <a:pt x="224481" y="1049021"/>
                    <a:pt x="54454" y="878994"/>
                    <a:pt x="10280" y="663123"/>
                  </a:cubicBezTo>
                  <a:lnTo>
                    <a:pt x="0" y="561151"/>
                  </a:lnTo>
                  <a:lnTo>
                    <a:pt x="0" y="542323"/>
                  </a:lnTo>
                  <a:lnTo>
                    <a:pt x="10280" y="440352"/>
                  </a:lnTo>
                  <a:cubicBezTo>
                    <a:pt x="54454" y="224481"/>
                    <a:pt x="224481" y="54453"/>
                    <a:pt x="440352" y="10280"/>
                  </a:cubicBezTo>
                  <a:close/>
                </a:path>
              </a:pathLst>
            </a:custGeom>
          </p:spPr>
        </p:pic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EFC2A4F-EE11-457A-844B-00140E8C95E7}"/>
                </a:ext>
              </a:extLst>
            </p:cNvPr>
            <p:cNvSpPr/>
            <p:nvPr/>
          </p:nvSpPr>
          <p:spPr>
            <a:xfrm>
              <a:off x="6778185" y="4138632"/>
              <a:ext cx="1105371" cy="110537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06F6C45-4621-4C37-9785-3424F37A18EF}"/>
              </a:ext>
            </a:extLst>
          </p:cNvPr>
          <p:cNvSpPr txBox="1"/>
          <p:nvPr/>
        </p:nvSpPr>
        <p:spPr>
          <a:xfrm>
            <a:off x="5324234" y="3900119"/>
            <a:ext cx="165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50" name="任意多边形">
            <a:extLst>
              <a:ext uri="{FF2B5EF4-FFF2-40B4-BE49-F238E27FC236}">
                <a16:creationId xmlns:a16="http://schemas.microsoft.com/office/drawing/2014/main" id="{F3C9011B-F519-424C-92EC-2B737B1CE155}"/>
              </a:ext>
            </a:extLst>
          </p:cNvPr>
          <p:cNvSpPr/>
          <p:nvPr/>
        </p:nvSpPr>
        <p:spPr>
          <a:xfrm>
            <a:off x="4525283" y="2801161"/>
            <a:ext cx="440816" cy="426436"/>
          </a:xfrm>
          <a:custGeom>
            <a:avLst/>
            <a:gdLst>
              <a:gd name="T0" fmla="*/ 3061 w 12772"/>
              <a:gd name="T1" fmla="*/ 0 h 12354"/>
              <a:gd name="T2" fmla="*/ 3061 w 12772"/>
              <a:gd name="T3" fmla="*/ 3923 h 12354"/>
              <a:gd name="T4" fmla="*/ 0 w 12772"/>
              <a:gd name="T5" fmla="*/ 3923 h 12354"/>
              <a:gd name="T6" fmla="*/ 0 w 12772"/>
              <a:gd name="T7" fmla="*/ 10073 h 12354"/>
              <a:gd name="T8" fmla="*/ 1837 w 12772"/>
              <a:gd name="T9" fmla="*/ 12299 h 12354"/>
              <a:gd name="T10" fmla="*/ 2031 w 12772"/>
              <a:gd name="T11" fmla="*/ 12354 h 12354"/>
              <a:gd name="T12" fmla="*/ 2143 w 12772"/>
              <a:gd name="T13" fmla="*/ 12354 h 12354"/>
              <a:gd name="T14" fmla="*/ 2254 w 12772"/>
              <a:gd name="T15" fmla="*/ 12354 h 12354"/>
              <a:gd name="T16" fmla="*/ 5398 w 12772"/>
              <a:gd name="T17" fmla="*/ 12354 h 12354"/>
              <a:gd name="T18" fmla="*/ 5677 w 12772"/>
              <a:gd name="T19" fmla="*/ 12354 h 12354"/>
              <a:gd name="T20" fmla="*/ 10518 w 12772"/>
              <a:gd name="T21" fmla="*/ 12354 h 12354"/>
              <a:gd name="T22" fmla="*/ 12772 w 12772"/>
              <a:gd name="T23" fmla="*/ 10100 h 12354"/>
              <a:gd name="T24" fmla="*/ 12772 w 12772"/>
              <a:gd name="T25" fmla="*/ 0 h 12354"/>
              <a:gd name="T26" fmla="*/ 3061 w 12772"/>
              <a:gd name="T27" fmla="*/ 0 h 12354"/>
              <a:gd name="T28" fmla="*/ 1057 w 12772"/>
              <a:gd name="T29" fmla="*/ 10100 h 12354"/>
              <a:gd name="T30" fmla="*/ 1057 w 12772"/>
              <a:gd name="T31" fmla="*/ 4980 h 12354"/>
              <a:gd name="T32" fmla="*/ 3061 w 12772"/>
              <a:gd name="T33" fmla="*/ 4980 h 12354"/>
              <a:gd name="T34" fmla="*/ 3061 w 12772"/>
              <a:gd name="T35" fmla="*/ 10100 h 12354"/>
              <a:gd name="T36" fmla="*/ 2170 w 12772"/>
              <a:gd name="T37" fmla="*/ 11297 h 12354"/>
              <a:gd name="T38" fmla="*/ 1057 w 12772"/>
              <a:gd name="T39" fmla="*/ 10100 h 12354"/>
              <a:gd name="T40" fmla="*/ 11743 w 12772"/>
              <a:gd name="T41" fmla="*/ 10100 h 12354"/>
              <a:gd name="T42" fmla="*/ 10518 w 12772"/>
              <a:gd name="T43" fmla="*/ 11325 h 12354"/>
              <a:gd name="T44" fmla="*/ 5677 w 12772"/>
              <a:gd name="T45" fmla="*/ 11325 h 12354"/>
              <a:gd name="T46" fmla="*/ 5398 w 12772"/>
              <a:gd name="T47" fmla="*/ 11325 h 12354"/>
              <a:gd name="T48" fmla="*/ 3784 w 12772"/>
              <a:gd name="T49" fmla="*/ 11325 h 12354"/>
              <a:gd name="T50" fmla="*/ 4090 w 12772"/>
              <a:gd name="T51" fmla="*/ 10100 h 12354"/>
              <a:gd name="T52" fmla="*/ 4090 w 12772"/>
              <a:gd name="T53" fmla="*/ 1057 h 12354"/>
              <a:gd name="T54" fmla="*/ 11743 w 12772"/>
              <a:gd name="T55" fmla="*/ 1057 h 12354"/>
              <a:gd name="T56" fmla="*/ 11743 w 12772"/>
              <a:gd name="T57" fmla="*/ 10100 h 12354"/>
              <a:gd name="T58" fmla="*/ 5677 w 12772"/>
              <a:gd name="T59" fmla="*/ 9850 h 12354"/>
              <a:gd name="T60" fmla="*/ 10296 w 12772"/>
              <a:gd name="T61" fmla="*/ 9850 h 12354"/>
              <a:gd name="T62" fmla="*/ 10824 w 12772"/>
              <a:gd name="T63" fmla="*/ 9321 h 12354"/>
              <a:gd name="T64" fmla="*/ 10296 w 12772"/>
              <a:gd name="T65" fmla="*/ 8793 h 12354"/>
              <a:gd name="T66" fmla="*/ 5677 w 12772"/>
              <a:gd name="T67" fmla="*/ 8793 h 12354"/>
              <a:gd name="T68" fmla="*/ 5148 w 12772"/>
              <a:gd name="T69" fmla="*/ 9321 h 12354"/>
              <a:gd name="T70" fmla="*/ 5677 w 12772"/>
              <a:gd name="T71" fmla="*/ 9850 h 12354"/>
              <a:gd name="T72" fmla="*/ 5677 w 12772"/>
              <a:gd name="T73" fmla="*/ 7652 h 12354"/>
              <a:gd name="T74" fmla="*/ 10296 w 12772"/>
              <a:gd name="T75" fmla="*/ 7652 h 12354"/>
              <a:gd name="T76" fmla="*/ 10824 w 12772"/>
              <a:gd name="T77" fmla="*/ 7123 h 12354"/>
              <a:gd name="T78" fmla="*/ 10296 w 12772"/>
              <a:gd name="T79" fmla="*/ 6594 h 12354"/>
              <a:gd name="T80" fmla="*/ 5677 w 12772"/>
              <a:gd name="T81" fmla="*/ 6594 h 12354"/>
              <a:gd name="T82" fmla="*/ 5148 w 12772"/>
              <a:gd name="T83" fmla="*/ 7123 h 12354"/>
              <a:gd name="T84" fmla="*/ 5677 w 12772"/>
              <a:gd name="T85" fmla="*/ 7652 h 12354"/>
              <a:gd name="T86" fmla="*/ 5677 w 12772"/>
              <a:gd name="T87" fmla="*/ 5426 h 12354"/>
              <a:gd name="T88" fmla="*/ 10296 w 12772"/>
              <a:gd name="T89" fmla="*/ 5426 h 12354"/>
              <a:gd name="T90" fmla="*/ 10824 w 12772"/>
              <a:gd name="T91" fmla="*/ 4897 h 12354"/>
              <a:gd name="T92" fmla="*/ 10296 w 12772"/>
              <a:gd name="T93" fmla="*/ 4368 h 12354"/>
              <a:gd name="T94" fmla="*/ 5677 w 12772"/>
              <a:gd name="T95" fmla="*/ 4368 h 12354"/>
              <a:gd name="T96" fmla="*/ 5148 w 12772"/>
              <a:gd name="T97" fmla="*/ 4897 h 12354"/>
              <a:gd name="T98" fmla="*/ 5677 w 12772"/>
              <a:gd name="T99" fmla="*/ 5426 h 12354"/>
              <a:gd name="T100" fmla="*/ 5677 w 12772"/>
              <a:gd name="T101" fmla="*/ 3227 h 12354"/>
              <a:gd name="T102" fmla="*/ 10296 w 12772"/>
              <a:gd name="T103" fmla="*/ 3227 h 12354"/>
              <a:gd name="T104" fmla="*/ 10824 w 12772"/>
              <a:gd name="T105" fmla="*/ 2699 h 12354"/>
              <a:gd name="T106" fmla="*/ 10296 w 12772"/>
              <a:gd name="T107" fmla="*/ 2198 h 12354"/>
              <a:gd name="T108" fmla="*/ 5677 w 12772"/>
              <a:gd name="T109" fmla="*/ 2198 h 12354"/>
              <a:gd name="T110" fmla="*/ 5148 w 12772"/>
              <a:gd name="T111" fmla="*/ 2727 h 12354"/>
              <a:gd name="T112" fmla="*/ 5677 w 12772"/>
              <a:gd name="T113" fmla="*/ 3227 h 12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772" h="12354">
                <a:moveTo>
                  <a:pt x="3061" y="0"/>
                </a:moveTo>
                <a:lnTo>
                  <a:pt x="3061" y="3923"/>
                </a:lnTo>
                <a:lnTo>
                  <a:pt x="0" y="3923"/>
                </a:lnTo>
                <a:lnTo>
                  <a:pt x="0" y="10073"/>
                </a:lnTo>
                <a:cubicBezTo>
                  <a:pt x="0" y="11186"/>
                  <a:pt x="807" y="12104"/>
                  <a:pt x="1837" y="12299"/>
                </a:cubicBezTo>
                <a:cubicBezTo>
                  <a:pt x="1892" y="12327"/>
                  <a:pt x="1976" y="12354"/>
                  <a:pt x="2031" y="12354"/>
                </a:cubicBezTo>
                <a:lnTo>
                  <a:pt x="2143" y="12354"/>
                </a:lnTo>
                <a:lnTo>
                  <a:pt x="2254" y="12354"/>
                </a:lnTo>
                <a:lnTo>
                  <a:pt x="5398" y="12354"/>
                </a:lnTo>
                <a:lnTo>
                  <a:pt x="5677" y="12354"/>
                </a:lnTo>
                <a:lnTo>
                  <a:pt x="10518" y="12354"/>
                </a:lnTo>
                <a:cubicBezTo>
                  <a:pt x="11770" y="12354"/>
                  <a:pt x="12772" y="11353"/>
                  <a:pt x="12772" y="10100"/>
                </a:cubicBezTo>
                <a:lnTo>
                  <a:pt x="12772" y="0"/>
                </a:lnTo>
                <a:lnTo>
                  <a:pt x="3061" y="0"/>
                </a:lnTo>
                <a:close/>
                <a:moveTo>
                  <a:pt x="1057" y="10100"/>
                </a:moveTo>
                <a:lnTo>
                  <a:pt x="1057" y="4980"/>
                </a:lnTo>
                <a:lnTo>
                  <a:pt x="3061" y="4980"/>
                </a:lnTo>
                <a:lnTo>
                  <a:pt x="3061" y="10100"/>
                </a:lnTo>
                <a:cubicBezTo>
                  <a:pt x="3061" y="10685"/>
                  <a:pt x="2783" y="11241"/>
                  <a:pt x="2170" y="11297"/>
                </a:cubicBezTo>
                <a:cubicBezTo>
                  <a:pt x="1530" y="11241"/>
                  <a:pt x="1057" y="10713"/>
                  <a:pt x="1057" y="10100"/>
                </a:cubicBezTo>
                <a:close/>
                <a:moveTo>
                  <a:pt x="11743" y="10100"/>
                </a:moveTo>
                <a:cubicBezTo>
                  <a:pt x="11743" y="10768"/>
                  <a:pt x="11186" y="11325"/>
                  <a:pt x="10518" y="11325"/>
                </a:cubicBezTo>
                <a:lnTo>
                  <a:pt x="5677" y="11325"/>
                </a:lnTo>
                <a:lnTo>
                  <a:pt x="5398" y="11325"/>
                </a:lnTo>
                <a:lnTo>
                  <a:pt x="3784" y="11325"/>
                </a:lnTo>
                <a:cubicBezTo>
                  <a:pt x="3979" y="10991"/>
                  <a:pt x="4090" y="10574"/>
                  <a:pt x="4090" y="10100"/>
                </a:cubicBezTo>
                <a:lnTo>
                  <a:pt x="4090" y="1057"/>
                </a:lnTo>
                <a:lnTo>
                  <a:pt x="11743" y="1057"/>
                </a:lnTo>
                <a:lnTo>
                  <a:pt x="11743" y="10100"/>
                </a:lnTo>
                <a:close/>
                <a:moveTo>
                  <a:pt x="5677" y="9850"/>
                </a:moveTo>
                <a:lnTo>
                  <a:pt x="10296" y="9850"/>
                </a:lnTo>
                <a:cubicBezTo>
                  <a:pt x="10574" y="9850"/>
                  <a:pt x="10824" y="9627"/>
                  <a:pt x="10824" y="9321"/>
                </a:cubicBezTo>
                <a:cubicBezTo>
                  <a:pt x="10824" y="9043"/>
                  <a:pt x="10602" y="8793"/>
                  <a:pt x="10296" y="8793"/>
                </a:cubicBezTo>
                <a:lnTo>
                  <a:pt x="5677" y="8793"/>
                </a:lnTo>
                <a:cubicBezTo>
                  <a:pt x="5398" y="8793"/>
                  <a:pt x="5148" y="9015"/>
                  <a:pt x="5148" y="9321"/>
                </a:cubicBezTo>
                <a:cubicBezTo>
                  <a:pt x="5148" y="9600"/>
                  <a:pt x="5398" y="9850"/>
                  <a:pt x="5677" y="9850"/>
                </a:cubicBezTo>
                <a:close/>
                <a:moveTo>
                  <a:pt x="5677" y="7652"/>
                </a:moveTo>
                <a:lnTo>
                  <a:pt x="10296" y="7652"/>
                </a:lnTo>
                <a:cubicBezTo>
                  <a:pt x="10574" y="7652"/>
                  <a:pt x="10824" y="7429"/>
                  <a:pt x="10824" y="7123"/>
                </a:cubicBezTo>
                <a:cubicBezTo>
                  <a:pt x="10824" y="6845"/>
                  <a:pt x="10602" y="6594"/>
                  <a:pt x="10296" y="6594"/>
                </a:cubicBezTo>
                <a:lnTo>
                  <a:pt x="5677" y="6594"/>
                </a:lnTo>
                <a:cubicBezTo>
                  <a:pt x="5398" y="6594"/>
                  <a:pt x="5148" y="6817"/>
                  <a:pt x="5148" y="7123"/>
                </a:cubicBezTo>
                <a:cubicBezTo>
                  <a:pt x="5148" y="7401"/>
                  <a:pt x="5398" y="7652"/>
                  <a:pt x="5677" y="7652"/>
                </a:cubicBezTo>
                <a:close/>
                <a:moveTo>
                  <a:pt x="5677" y="5426"/>
                </a:moveTo>
                <a:lnTo>
                  <a:pt x="10296" y="5426"/>
                </a:lnTo>
                <a:cubicBezTo>
                  <a:pt x="10574" y="5426"/>
                  <a:pt x="10824" y="5203"/>
                  <a:pt x="10824" y="4897"/>
                </a:cubicBezTo>
                <a:cubicBezTo>
                  <a:pt x="10824" y="4619"/>
                  <a:pt x="10602" y="4368"/>
                  <a:pt x="10296" y="4368"/>
                </a:cubicBezTo>
                <a:lnTo>
                  <a:pt x="5677" y="4368"/>
                </a:lnTo>
                <a:cubicBezTo>
                  <a:pt x="5398" y="4368"/>
                  <a:pt x="5148" y="4591"/>
                  <a:pt x="5148" y="4897"/>
                </a:cubicBezTo>
                <a:cubicBezTo>
                  <a:pt x="5148" y="5203"/>
                  <a:pt x="5398" y="5426"/>
                  <a:pt x="5677" y="5426"/>
                </a:cubicBezTo>
                <a:close/>
                <a:moveTo>
                  <a:pt x="5677" y="3227"/>
                </a:moveTo>
                <a:lnTo>
                  <a:pt x="10296" y="3227"/>
                </a:lnTo>
                <a:cubicBezTo>
                  <a:pt x="10574" y="3227"/>
                  <a:pt x="10824" y="3005"/>
                  <a:pt x="10824" y="2699"/>
                </a:cubicBezTo>
                <a:cubicBezTo>
                  <a:pt x="10824" y="2393"/>
                  <a:pt x="10602" y="2198"/>
                  <a:pt x="10296" y="2198"/>
                </a:cubicBezTo>
                <a:lnTo>
                  <a:pt x="5677" y="2198"/>
                </a:lnTo>
                <a:cubicBezTo>
                  <a:pt x="5398" y="2198"/>
                  <a:pt x="5148" y="2420"/>
                  <a:pt x="5148" y="2727"/>
                </a:cubicBezTo>
                <a:cubicBezTo>
                  <a:pt x="5148" y="3033"/>
                  <a:pt x="5398" y="3227"/>
                  <a:pt x="5677" y="322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任意多边形">
            <a:extLst>
              <a:ext uri="{FF2B5EF4-FFF2-40B4-BE49-F238E27FC236}">
                <a16:creationId xmlns:a16="http://schemas.microsoft.com/office/drawing/2014/main" id="{FB78964F-EF5D-4281-A44F-6F206BE4F55C}"/>
              </a:ext>
            </a:extLst>
          </p:cNvPr>
          <p:cNvSpPr/>
          <p:nvPr/>
        </p:nvSpPr>
        <p:spPr>
          <a:xfrm>
            <a:off x="5830210" y="3187601"/>
            <a:ext cx="572770" cy="609685"/>
          </a:xfrm>
          <a:custGeom>
            <a:avLst/>
            <a:gdLst>
              <a:gd name="T0" fmla="*/ 4128 w 10214"/>
              <a:gd name="T1" fmla="*/ 3941 h 10872"/>
              <a:gd name="T2" fmla="*/ 7521 w 10214"/>
              <a:gd name="T3" fmla="*/ 3127 h 10872"/>
              <a:gd name="T4" fmla="*/ 7521 w 10214"/>
              <a:gd name="T5" fmla="*/ 4099 h 10872"/>
              <a:gd name="T6" fmla="*/ 8258 w 10214"/>
              <a:gd name="T7" fmla="*/ 4099 h 10872"/>
              <a:gd name="T8" fmla="*/ 8258 w 10214"/>
              <a:gd name="T9" fmla="*/ 1971 h 10872"/>
              <a:gd name="T10" fmla="*/ 4129 w 10214"/>
              <a:gd name="T11" fmla="*/ 0 h 10872"/>
              <a:gd name="T12" fmla="*/ 0 w 10214"/>
              <a:gd name="T13" fmla="*/ 1971 h 10872"/>
              <a:gd name="T14" fmla="*/ 0 w 10214"/>
              <a:gd name="T15" fmla="*/ 7779 h 10872"/>
              <a:gd name="T16" fmla="*/ 4128 w 10214"/>
              <a:gd name="T17" fmla="*/ 9750 h 10872"/>
              <a:gd name="T18" fmla="*/ 4128 w 10214"/>
              <a:gd name="T19" fmla="*/ 9014 h 10872"/>
              <a:gd name="T20" fmla="*/ 735 w 10214"/>
              <a:gd name="T21" fmla="*/ 7779 h 10872"/>
              <a:gd name="T22" fmla="*/ 735 w 10214"/>
              <a:gd name="T23" fmla="*/ 6033 h 10872"/>
              <a:gd name="T24" fmla="*/ 4128 w 10214"/>
              <a:gd name="T25" fmla="*/ 6847 h 10872"/>
              <a:gd name="T26" fmla="*/ 4128 w 10214"/>
              <a:gd name="T27" fmla="*/ 6110 h 10872"/>
              <a:gd name="T28" fmla="*/ 735 w 10214"/>
              <a:gd name="T29" fmla="*/ 4876 h 10872"/>
              <a:gd name="T30" fmla="*/ 735 w 10214"/>
              <a:gd name="T31" fmla="*/ 3128 h 10872"/>
              <a:gd name="T32" fmla="*/ 4128 w 10214"/>
              <a:gd name="T33" fmla="*/ 3941 h 10872"/>
              <a:gd name="T34" fmla="*/ 4128 w 10214"/>
              <a:gd name="T35" fmla="*/ 736 h 10872"/>
              <a:gd name="T36" fmla="*/ 7521 w 10214"/>
              <a:gd name="T37" fmla="*/ 1971 h 10872"/>
              <a:gd name="T38" fmla="*/ 4128 w 10214"/>
              <a:gd name="T39" fmla="*/ 3205 h 10872"/>
              <a:gd name="T40" fmla="*/ 735 w 10214"/>
              <a:gd name="T41" fmla="*/ 1971 h 10872"/>
              <a:gd name="T42" fmla="*/ 4128 w 10214"/>
              <a:gd name="T43" fmla="*/ 736 h 10872"/>
              <a:gd name="T44" fmla="*/ 7429 w 10214"/>
              <a:gd name="T45" fmla="*/ 4344 h 10872"/>
              <a:gd name="T46" fmla="*/ 4645 w 10214"/>
              <a:gd name="T47" fmla="*/ 5742 h 10872"/>
              <a:gd name="T48" fmla="*/ 4645 w 10214"/>
              <a:gd name="T49" fmla="*/ 9475 h 10872"/>
              <a:gd name="T50" fmla="*/ 7429 w 10214"/>
              <a:gd name="T51" fmla="*/ 10872 h 10872"/>
              <a:gd name="T52" fmla="*/ 10213 w 10214"/>
              <a:gd name="T53" fmla="*/ 9489 h 10872"/>
              <a:gd name="T54" fmla="*/ 10214 w 10214"/>
              <a:gd name="T55" fmla="*/ 9489 h 10872"/>
              <a:gd name="T56" fmla="*/ 10214 w 10214"/>
              <a:gd name="T57" fmla="*/ 5742 h 10872"/>
              <a:gd name="T58" fmla="*/ 7429 w 10214"/>
              <a:gd name="T59" fmla="*/ 4344 h 10872"/>
              <a:gd name="T60" fmla="*/ 7429 w 10214"/>
              <a:gd name="T61" fmla="*/ 5080 h 10872"/>
              <a:gd name="T62" fmla="*/ 9478 w 10214"/>
              <a:gd name="T63" fmla="*/ 5742 h 10872"/>
              <a:gd name="T64" fmla="*/ 7429 w 10214"/>
              <a:gd name="T65" fmla="*/ 6404 h 10872"/>
              <a:gd name="T66" fmla="*/ 5380 w 10214"/>
              <a:gd name="T67" fmla="*/ 5742 h 10872"/>
              <a:gd name="T68" fmla="*/ 7429 w 10214"/>
              <a:gd name="T69" fmla="*/ 5080 h 10872"/>
              <a:gd name="T70" fmla="*/ 7429 w 10214"/>
              <a:gd name="T71" fmla="*/ 10137 h 10872"/>
              <a:gd name="T72" fmla="*/ 5380 w 10214"/>
              <a:gd name="T73" fmla="*/ 9475 h 10872"/>
              <a:gd name="T74" fmla="*/ 5380 w 10214"/>
              <a:gd name="T75" fmla="*/ 8583 h 10872"/>
              <a:gd name="T76" fmla="*/ 7429 w 10214"/>
              <a:gd name="T77" fmla="*/ 9007 h 10872"/>
              <a:gd name="T78" fmla="*/ 9478 w 10214"/>
              <a:gd name="T79" fmla="*/ 8583 h 10872"/>
              <a:gd name="T80" fmla="*/ 9478 w 10214"/>
              <a:gd name="T81" fmla="*/ 9475 h 10872"/>
              <a:gd name="T82" fmla="*/ 7429 w 10214"/>
              <a:gd name="T83" fmla="*/ 10137 h 10872"/>
              <a:gd name="T84" fmla="*/ 7429 w 10214"/>
              <a:gd name="T85" fmla="*/ 8270 h 10872"/>
              <a:gd name="T86" fmla="*/ 5380 w 10214"/>
              <a:gd name="T87" fmla="*/ 7608 h 10872"/>
              <a:gd name="T88" fmla="*/ 5380 w 10214"/>
              <a:gd name="T89" fmla="*/ 6716 h 10872"/>
              <a:gd name="T90" fmla="*/ 7429 w 10214"/>
              <a:gd name="T91" fmla="*/ 7140 h 10872"/>
              <a:gd name="T92" fmla="*/ 9478 w 10214"/>
              <a:gd name="T93" fmla="*/ 6716 h 10872"/>
              <a:gd name="T94" fmla="*/ 9478 w 10214"/>
              <a:gd name="T95" fmla="*/ 7608 h 10872"/>
              <a:gd name="T96" fmla="*/ 7429 w 10214"/>
              <a:gd name="T97" fmla="*/ 8270 h 10872"/>
              <a:gd name="T98" fmla="*/ 7429 w 10214"/>
              <a:gd name="T99" fmla="*/ 8270 h 10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14" h="10872">
                <a:moveTo>
                  <a:pt x="4128" y="3941"/>
                </a:moveTo>
                <a:cubicBezTo>
                  <a:pt x="5401" y="3941"/>
                  <a:pt x="6726" y="3661"/>
                  <a:pt x="7521" y="3127"/>
                </a:cubicBezTo>
                <a:lnTo>
                  <a:pt x="7521" y="4099"/>
                </a:lnTo>
                <a:lnTo>
                  <a:pt x="8258" y="4099"/>
                </a:lnTo>
                <a:lnTo>
                  <a:pt x="8258" y="1971"/>
                </a:lnTo>
                <a:cubicBezTo>
                  <a:pt x="8258" y="691"/>
                  <a:pt x="6131" y="0"/>
                  <a:pt x="4129" y="0"/>
                </a:cubicBezTo>
                <a:cubicBezTo>
                  <a:pt x="2128" y="0"/>
                  <a:pt x="0" y="691"/>
                  <a:pt x="0" y="1971"/>
                </a:cubicBezTo>
                <a:lnTo>
                  <a:pt x="0" y="7779"/>
                </a:lnTo>
                <a:cubicBezTo>
                  <a:pt x="0" y="9059"/>
                  <a:pt x="2127" y="9750"/>
                  <a:pt x="4128" y="9750"/>
                </a:cubicBezTo>
                <a:lnTo>
                  <a:pt x="4128" y="9014"/>
                </a:lnTo>
                <a:cubicBezTo>
                  <a:pt x="2026" y="9014"/>
                  <a:pt x="735" y="8295"/>
                  <a:pt x="735" y="7779"/>
                </a:cubicBezTo>
                <a:lnTo>
                  <a:pt x="735" y="6033"/>
                </a:lnTo>
                <a:cubicBezTo>
                  <a:pt x="1531" y="6566"/>
                  <a:pt x="2854" y="6847"/>
                  <a:pt x="4128" y="6847"/>
                </a:cubicBezTo>
                <a:lnTo>
                  <a:pt x="4128" y="6110"/>
                </a:lnTo>
                <a:cubicBezTo>
                  <a:pt x="2026" y="6110"/>
                  <a:pt x="735" y="5391"/>
                  <a:pt x="735" y="4876"/>
                </a:cubicBezTo>
                <a:lnTo>
                  <a:pt x="735" y="3128"/>
                </a:lnTo>
                <a:cubicBezTo>
                  <a:pt x="1531" y="3661"/>
                  <a:pt x="2855" y="3941"/>
                  <a:pt x="4128" y="3941"/>
                </a:cubicBezTo>
                <a:close/>
                <a:moveTo>
                  <a:pt x="4128" y="736"/>
                </a:moveTo>
                <a:cubicBezTo>
                  <a:pt x="6230" y="736"/>
                  <a:pt x="7521" y="1455"/>
                  <a:pt x="7521" y="1971"/>
                </a:cubicBezTo>
                <a:cubicBezTo>
                  <a:pt x="7521" y="2486"/>
                  <a:pt x="6230" y="3205"/>
                  <a:pt x="4128" y="3205"/>
                </a:cubicBezTo>
                <a:cubicBezTo>
                  <a:pt x="2026" y="3205"/>
                  <a:pt x="735" y="2486"/>
                  <a:pt x="735" y="1971"/>
                </a:cubicBezTo>
                <a:cubicBezTo>
                  <a:pt x="735" y="1455"/>
                  <a:pt x="2027" y="736"/>
                  <a:pt x="4128" y="736"/>
                </a:cubicBezTo>
                <a:close/>
                <a:moveTo>
                  <a:pt x="7429" y="4344"/>
                </a:moveTo>
                <a:cubicBezTo>
                  <a:pt x="5601" y="4344"/>
                  <a:pt x="4645" y="5047"/>
                  <a:pt x="4645" y="5742"/>
                </a:cubicBezTo>
                <a:lnTo>
                  <a:pt x="4645" y="9475"/>
                </a:lnTo>
                <a:cubicBezTo>
                  <a:pt x="4645" y="10169"/>
                  <a:pt x="5602" y="10872"/>
                  <a:pt x="7429" y="10872"/>
                </a:cubicBezTo>
                <a:cubicBezTo>
                  <a:pt x="9244" y="10872"/>
                  <a:pt x="10198" y="10179"/>
                  <a:pt x="10213" y="9489"/>
                </a:cubicBezTo>
                <a:lnTo>
                  <a:pt x="10214" y="9489"/>
                </a:lnTo>
                <a:lnTo>
                  <a:pt x="10214" y="5742"/>
                </a:lnTo>
                <a:cubicBezTo>
                  <a:pt x="10213" y="5047"/>
                  <a:pt x="9257" y="4344"/>
                  <a:pt x="7429" y="4344"/>
                </a:cubicBezTo>
                <a:close/>
                <a:moveTo>
                  <a:pt x="7429" y="5080"/>
                </a:moveTo>
                <a:cubicBezTo>
                  <a:pt x="8781" y="5080"/>
                  <a:pt x="9478" y="5544"/>
                  <a:pt x="9478" y="5742"/>
                </a:cubicBezTo>
                <a:cubicBezTo>
                  <a:pt x="9478" y="5940"/>
                  <a:pt x="8781" y="6404"/>
                  <a:pt x="7429" y="6404"/>
                </a:cubicBezTo>
                <a:cubicBezTo>
                  <a:pt x="6077" y="6404"/>
                  <a:pt x="5380" y="5940"/>
                  <a:pt x="5380" y="5742"/>
                </a:cubicBezTo>
                <a:cubicBezTo>
                  <a:pt x="5380" y="5544"/>
                  <a:pt x="6077" y="5080"/>
                  <a:pt x="7429" y="5080"/>
                </a:cubicBezTo>
                <a:close/>
                <a:moveTo>
                  <a:pt x="7429" y="10137"/>
                </a:moveTo>
                <a:cubicBezTo>
                  <a:pt x="6077" y="10137"/>
                  <a:pt x="5380" y="9672"/>
                  <a:pt x="5380" y="9475"/>
                </a:cubicBezTo>
                <a:lnTo>
                  <a:pt x="5380" y="8583"/>
                </a:lnTo>
                <a:cubicBezTo>
                  <a:pt x="5847" y="8837"/>
                  <a:pt x="6533" y="9007"/>
                  <a:pt x="7429" y="9007"/>
                </a:cubicBezTo>
                <a:cubicBezTo>
                  <a:pt x="8325" y="9007"/>
                  <a:pt x="9010" y="8837"/>
                  <a:pt x="9478" y="8583"/>
                </a:cubicBezTo>
                <a:lnTo>
                  <a:pt x="9478" y="9475"/>
                </a:lnTo>
                <a:cubicBezTo>
                  <a:pt x="9478" y="9672"/>
                  <a:pt x="8781" y="10137"/>
                  <a:pt x="7429" y="10137"/>
                </a:cubicBezTo>
                <a:close/>
                <a:moveTo>
                  <a:pt x="7429" y="8270"/>
                </a:moveTo>
                <a:cubicBezTo>
                  <a:pt x="6077" y="8270"/>
                  <a:pt x="5380" y="7805"/>
                  <a:pt x="5380" y="7608"/>
                </a:cubicBezTo>
                <a:lnTo>
                  <a:pt x="5380" y="6716"/>
                </a:lnTo>
                <a:cubicBezTo>
                  <a:pt x="5847" y="6970"/>
                  <a:pt x="6533" y="7140"/>
                  <a:pt x="7429" y="7140"/>
                </a:cubicBezTo>
                <a:cubicBezTo>
                  <a:pt x="8325" y="7140"/>
                  <a:pt x="9010" y="6970"/>
                  <a:pt x="9478" y="6716"/>
                </a:cubicBezTo>
                <a:lnTo>
                  <a:pt x="9478" y="7608"/>
                </a:lnTo>
                <a:cubicBezTo>
                  <a:pt x="9478" y="7805"/>
                  <a:pt x="8781" y="8270"/>
                  <a:pt x="7429" y="8270"/>
                </a:cubicBezTo>
                <a:close/>
                <a:moveTo>
                  <a:pt x="7429" y="827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任意多边形">
            <a:extLst>
              <a:ext uri="{FF2B5EF4-FFF2-40B4-BE49-F238E27FC236}">
                <a16:creationId xmlns:a16="http://schemas.microsoft.com/office/drawing/2014/main" id="{CA819AB2-CF95-465B-A7CA-28120890D6EB}"/>
              </a:ext>
            </a:extLst>
          </p:cNvPr>
          <p:cNvSpPr/>
          <p:nvPr/>
        </p:nvSpPr>
        <p:spPr>
          <a:xfrm>
            <a:off x="4523703" y="4479055"/>
            <a:ext cx="447162" cy="447256"/>
          </a:xfrm>
          <a:custGeom>
            <a:avLst/>
            <a:gdLst>
              <a:gd name="connsiteX0" fmla="*/ 135351 w 476161"/>
              <a:gd name="connsiteY0" fmla="*/ 169831 h 476261"/>
              <a:gd name="connsiteX1" fmla="*/ 247970 w 476161"/>
              <a:gd name="connsiteY1" fmla="*/ 169831 h 476261"/>
              <a:gd name="connsiteX2" fmla="*/ 262351 w 476161"/>
              <a:gd name="connsiteY2" fmla="*/ 184260 h 476261"/>
              <a:gd name="connsiteX3" fmla="*/ 262351 w 476161"/>
              <a:gd name="connsiteY3" fmla="*/ 191117 h 476261"/>
              <a:gd name="connsiteX4" fmla="*/ 247970 w 476161"/>
              <a:gd name="connsiteY4" fmla="*/ 205498 h 476261"/>
              <a:gd name="connsiteX5" fmla="*/ 153304 w 476161"/>
              <a:gd name="connsiteY5" fmla="*/ 205498 h 476261"/>
              <a:gd name="connsiteX6" fmla="*/ 135351 w 476161"/>
              <a:gd name="connsiteY6" fmla="*/ 223308 h 476261"/>
              <a:gd name="connsiteX7" fmla="*/ 135351 w 476161"/>
              <a:gd name="connsiteY7" fmla="*/ 422832 h 476261"/>
              <a:gd name="connsiteX8" fmla="*/ 153304 w 476161"/>
              <a:gd name="connsiteY8" fmla="*/ 440642 h 476261"/>
              <a:gd name="connsiteX9" fmla="*/ 422256 w 476161"/>
              <a:gd name="connsiteY9" fmla="*/ 440642 h 476261"/>
              <a:gd name="connsiteX10" fmla="*/ 440209 w 476161"/>
              <a:gd name="connsiteY10" fmla="*/ 422832 h 476261"/>
              <a:gd name="connsiteX11" fmla="*/ 440209 w 476161"/>
              <a:gd name="connsiteY11" fmla="*/ 223308 h 476261"/>
              <a:gd name="connsiteX12" fmla="*/ 422256 w 476161"/>
              <a:gd name="connsiteY12" fmla="*/ 205498 h 476261"/>
              <a:gd name="connsiteX13" fmla="*/ 407828 w 476161"/>
              <a:gd name="connsiteY13" fmla="*/ 191117 h 476261"/>
              <a:gd name="connsiteX14" fmla="*/ 407828 w 476161"/>
              <a:gd name="connsiteY14" fmla="*/ 184260 h 476261"/>
              <a:gd name="connsiteX15" fmla="*/ 422256 w 476161"/>
              <a:gd name="connsiteY15" fmla="*/ 169831 h 476261"/>
              <a:gd name="connsiteX16" fmla="*/ 440209 w 476161"/>
              <a:gd name="connsiteY16" fmla="*/ 169831 h 476261"/>
              <a:gd name="connsiteX17" fmla="*/ 476161 w 476161"/>
              <a:gd name="connsiteY17" fmla="*/ 205498 h 476261"/>
              <a:gd name="connsiteX18" fmla="*/ 476161 w 476161"/>
              <a:gd name="connsiteY18" fmla="*/ 440642 h 476261"/>
              <a:gd name="connsiteX19" fmla="*/ 440209 w 476161"/>
              <a:gd name="connsiteY19" fmla="*/ 476261 h 476261"/>
              <a:gd name="connsiteX20" fmla="*/ 135351 w 476161"/>
              <a:gd name="connsiteY20" fmla="*/ 476261 h 476261"/>
              <a:gd name="connsiteX21" fmla="*/ 99399 w 476161"/>
              <a:gd name="connsiteY21" fmla="*/ 440642 h 476261"/>
              <a:gd name="connsiteX22" fmla="*/ 99399 w 476161"/>
              <a:gd name="connsiteY22" fmla="*/ 205498 h 476261"/>
              <a:gd name="connsiteX23" fmla="*/ 135351 w 476161"/>
              <a:gd name="connsiteY23" fmla="*/ 169831 h 476261"/>
              <a:gd name="connsiteX24" fmla="*/ 18001 w 476161"/>
              <a:gd name="connsiteY24" fmla="*/ 0 h 476261"/>
              <a:gd name="connsiteX25" fmla="*/ 339022 w 476161"/>
              <a:gd name="connsiteY25" fmla="*/ 0 h 476261"/>
              <a:gd name="connsiteX26" fmla="*/ 374977 w 476161"/>
              <a:gd name="connsiteY26" fmla="*/ 35667 h 476261"/>
              <a:gd name="connsiteX27" fmla="*/ 374977 w 476161"/>
              <a:gd name="connsiteY27" fmla="*/ 270763 h 476261"/>
              <a:gd name="connsiteX28" fmla="*/ 339022 w 476161"/>
              <a:gd name="connsiteY28" fmla="*/ 306430 h 476261"/>
              <a:gd name="connsiteX29" fmla="*/ 230015 w 476161"/>
              <a:gd name="connsiteY29" fmla="*/ 306430 h 476261"/>
              <a:gd name="connsiteX30" fmla="*/ 213824 w 476161"/>
              <a:gd name="connsiteY30" fmla="*/ 290240 h 476261"/>
              <a:gd name="connsiteX31" fmla="*/ 213824 w 476161"/>
              <a:gd name="connsiteY31" fmla="*/ 286954 h 476261"/>
              <a:gd name="connsiteX32" fmla="*/ 230015 w 476161"/>
              <a:gd name="connsiteY32" fmla="*/ 270763 h 476261"/>
              <a:gd name="connsiteX33" fmla="*/ 321116 w 476161"/>
              <a:gd name="connsiteY33" fmla="*/ 270763 h 476261"/>
              <a:gd name="connsiteX34" fmla="*/ 339070 w 476161"/>
              <a:gd name="connsiteY34" fmla="*/ 253001 h 476261"/>
              <a:gd name="connsiteX35" fmla="*/ 339070 w 476161"/>
              <a:gd name="connsiteY35" fmla="*/ 53476 h 476261"/>
              <a:gd name="connsiteX36" fmla="*/ 321116 w 476161"/>
              <a:gd name="connsiteY36" fmla="*/ 35667 h 476261"/>
              <a:gd name="connsiteX37" fmla="*/ 53956 w 476161"/>
              <a:gd name="connsiteY37" fmla="*/ 35667 h 476261"/>
              <a:gd name="connsiteX38" fmla="*/ 35955 w 476161"/>
              <a:gd name="connsiteY38" fmla="*/ 53476 h 476261"/>
              <a:gd name="connsiteX39" fmla="*/ 35955 w 476161"/>
              <a:gd name="connsiteY39" fmla="*/ 252906 h 476261"/>
              <a:gd name="connsiteX40" fmla="*/ 53956 w 476161"/>
              <a:gd name="connsiteY40" fmla="*/ 270716 h 476261"/>
              <a:gd name="connsiteX41" fmla="*/ 70147 w 476161"/>
              <a:gd name="connsiteY41" fmla="*/ 286906 h 476261"/>
              <a:gd name="connsiteX42" fmla="*/ 70147 w 476161"/>
              <a:gd name="connsiteY42" fmla="*/ 290192 h 476261"/>
              <a:gd name="connsiteX43" fmla="*/ 53956 w 476161"/>
              <a:gd name="connsiteY43" fmla="*/ 306383 h 476261"/>
              <a:gd name="connsiteX44" fmla="*/ 35955 w 476161"/>
              <a:gd name="connsiteY44" fmla="*/ 306383 h 476261"/>
              <a:gd name="connsiteX45" fmla="*/ 0 w 476161"/>
              <a:gd name="connsiteY45" fmla="*/ 270716 h 476261"/>
              <a:gd name="connsiteX46" fmla="*/ 0 w 476161"/>
              <a:gd name="connsiteY46" fmla="*/ 17809 h 476261"/>
              <a:gd name="connsiteX47" fmla="*/ 18001 w 476161"/>
              <a:gd name="connsiteY47" fmla="*/ 0 h 47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76161" h="476261">
                <a:moveTo>
                  <a:pt x="135351" y="169831"/>
                </a:moveTo>
                <a:lnTo>
                  <a:pt x="247970" y="169831"/>
                </a:lnTo>
                <a:cubicBezTo>
                  <a:pt x="255923" y="169831"/>
                  <a:pt x="262351" y="176355"/>
                  <a:pt x="262351" y="184260"/>
                </a:cubicBezTo>
                <a:lnTo>
                  <a:pt x="262351" y="191117"/>
                </a:lnTo>
                <a:cubicBezTo>
                  <a:pt x="262351" y="199069"/>
                  <a:pt x="255875" y="205498"/>
                  <a:pt x="247970" y="205498"/>
                </a:cubicBezTo>
                <a:lnTo>
                  <a:pt x="153304" y="205498"/>
                </a:lnTo>
                <a:cubicBezTo>
                  <a:pt x="143399" y="205498"/>
                  <a:pt x="135351" y="213498"/>
                  <a:pt x="135351" y="223308"/>
                </a:cubicBezTo>
                <a:lnTo>
                  <a:pt x="135351" y="422832"/>
                </a:lnTo>
                <a:cubicBezTo>
                  <a:pt x="135351" y="432642"/>
                  <a:pt x="143399" y="440642"/>
                  <a:pt x="153304" y="440642"/>
                </a:cubicBezTo>
                <a:lnTo>
                  <a:pt x="422256" y="440642"/>
                </a:lnTo>
                <a:cubicBezTo>
                  <a:pt x="432209" y="440642"/>
                  <a:pt x="440209" y="432642"/>
                  <a:pt x="440209" y="422832"/>
                </a:cubicBezTo>
                <a:lnTo>
                  <a:pt x="440209" y="223308"/>
                </a:lnTo>
                <a:cubicBezTo>
                  <a:pt x="440209" y="213498"/>
                  <a:pt x="432209" y="205498"/>
                  <a:pt x="422256" y="205498"/>
                </a:cubicBezTo>
                <a:cubicBezTo>
                  <a:pt x="414256" y="205498"/>
                  <a:pt x="407828" y="199022"/>
                  <a:pt x="407828" y="191117"/>
                </a:cubicBezTo>
                <a:lnTo>
                  <a:pt x="407828" y="184260"/>
                </a:lnTo>
                <a:cubicBezTo>
                  <a:pt x="407828" y="176260"/>
                  <a:pt x="414351" y="169831"/>
                  <a:pt x="422256" y="169831"/>
                </a:cubicBezTo>
                <a:lnTo>
                  <a:pt x="440209" y="169831"/>
                </a:lnTo>
                <a:cubicBezTo>
                  <a:pt x="460113" y="169831"/>
                  <a:pt x="476161" y="185784"/>
                  <a:pt x="476161" y="205498"/>
                </a:cubicBezTo>
                <a:lnTo>
                  <a:pt x="476161" y="440642"/>
                </a:lnTo>
                <a:cubicBezTo>
                  <a:pt x="476161" y="460309"/>
                  <a:pt x="460066" y="476261"/>
                  <a:pt x="440209" y="476261"/>
                </a:cubicBezTo>
                <a:lnTo>
                  <a:pt x="135351" y="476261"/>
                </a:lnTo>
                <a:cubicBezTo>
                  <a:pt x="115447" y="476261"/>
                  <a:pt x="99399" y="460309"/>
                  <a:pt x="99399" y="440642"/>
                </a:cubicBezTo>
                <a:lnTo>
                  <a:pt x="99399" y="205498"/>
                </a:lnTo>
                <a:cubicBezTo>
                  <a:pt x="99399" y="185784"/>
                  <a:pt x="115494" y="169831"/>
                  <a:pt x="135351" y="169831"/>
                </a:cubicBezTo>
                <a:close/>
                <a:moveTo>
                  <a:pt x="18001" y="0"/>
                </a:moveTo>
                <a:lnTo>
                  <a:pt x="339022" y="0"/>
                </a:lnTo>
                <a:cubicBezTo>
                  <a:pt x="358928" y="0"/>
                  <a:pt x="374977" y="15952"/>
                  <a:pt x="374977" y="35667"/>
                </a:cubicBezTo>
                <a:lnTo>
                  <a:pt x="374977" y="270763"/>
                </a:lnTo>
                <a:cubicBezTo>
                  <a:pt x="374977" y="290478"/>
                  <a:pt x="358833" y="306430"/>
                  <a:pt x="339022" y="306430"/>
                </a:cubicBezTo>
                <a:lnTo>
                  <a:pt x="230015" y="306430"/>
                </a:lnTo>
                <a:cubicBezTo>
                  <a:pt x="221110" y="306430"/>
                  <a:pt x="213824" y="299192"/>
                  <a:pt x="213824" y="290240"/>
                </a:cubicBezTo>
                <a:lnTo>
                  <a:pt x="213824" y="286954"/>
                </a:lnTo>
                <a:cubicBezTo>
                  <a:pt x="213824" y="278049"/>
                  <a:pt x="221110" y="270763"/>
                  <a:pt x="230015" y="270763"/>
                </a:cubicBezTo>
                <a:lnTo>
                  <a:pt x="321116" y="270763"/>
                </a:lnTo>
                <a:cubicBezTo>
                  <a:pt x="331069" y="270763"/>
                  <a:pt x="339070" y="262811"/>
                  <a:pt x="339070" y="253001"/>
                </a:cubicBezTo>
                <a:lnTo>
                  <a:pt x="339070" y="53476"/>
                </a:lnTo>
                <a:cubicBezTo>
                  <a:pt x="339070" y="43619"/>
                  <a:pt x="331069" y="35667"/>
                  <a:pt x="321116" y="35667"/>
                </a:cubicBezTo>
                <a:lnTo>
                  <a:pt x="53956" y="35667"/>
                </a:lnTo>
                <a:cubicBezTo>
                  <a:pt x="44003" y="35667"/>
                  <a:pt x="35955" y="43619"/>
                  <a:pt x="35955" y="53476"/>
                </a:cubicBezTo>
                <a:lnTo>
                  <a:pt x="35955" y="252906"/>
                </a:lnTo>
                <a:cubicBezTo>
                  <a:pt x="35955" y="262811"/>
                  <a:pt x="44003" y="270763"/>
                  <a:pt x="53956" y="270716"/>
                </a:cubicBezTo>
                <a:cubicBezTo>
                  <a:pt x="62861" y="270716"/>
                  <a:pt x="70147" y="278002"/>
                  <a:pt x="70147" y="286906"/>
                </a:cubicBezTo>
                <a:lnTo>
                  <a:pt x="70147" y="290192"/>
                </a:lnTo>
                <a:cubicBezTo>
                  <a:pt x="70147" y="299097"/>
                  <a:pt x="62861" y="306383"/>
                  <a:pt x="53956" y="306383"/>
                </a:cubicBezTo>
                <a:lnTo>
                  <a:pt x="35955" y="306383"/>
                </a:lnTo>
                <a:cubicBezTo>
                  <a:pt x="16096" y="306383"/>
                  <a:pt x="0" y="290430"/>
                  <a:pt x="0" y="270716"/>
                </a:cubicBezTo>
                <a:lnTo>
                  <a:pt x="0" y="17809"/>
                </a:lnTo>
                <a:cubicBezTo>
                  <a:pt x="0" y="8000"/>
                  <a:pt x="8048" y="0"/>
                  <a:pt x="1800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任意多边形">
            <a:extLst>
              <a:ext uri="{FF2B5EF4-FFF2-40B4-BE49-F238E27FC236}">
                <a16:creationId xmlns:a16="http://schemas.microsoft.com/office/drawing/2014/main" id="{B3DA3533-CD52-4189-ABFA-53AC8E683310}"/>
              </a:ext>
            </a:extLst>
          </p:cNvPr>
          <p:cNvSpPr/>
          <p:nvPr/>
        </p:nvSpPr>
        <p:spPr>
          <a:xfrm>
            <a:off x="7174008" y="4479534"/>
            <a:ext cx="402630" cy="461308"/>
          </a:xfrm>
          <a:custGeom>
            <a:avLst/>
            <a:gdLst>
              <a:gd name="T0" fmla="*/ 5345 w 8375"/>
              <a:gd name="T1" fmla="*/ 1 h 9596"/>
              <a:gd name="T2" fmla="*/ 8249 w 8375"/>
              <a:gd name="T3" fmla="*/ 2778 h 9596"/>
              <a:gd name="T4" fmla="*/ 8375 w 8375"/>
              <a:gd name="T5" fmla="*/ 8585 h 9596"/>
              <a:gd name="T6" fmla="*/ 7407 w 8375"/>
              <a:gd name="T7" fmla="*/ 9596 h 9596"/>
              <a:gd name="T8" fmla="*/ 295 w 8375"/>
              <a:gd name="T9" fmla="*/ 9300 h 9596"/>
              <a:gd name="T10" fmla="*/ 0 w 8375"/>
              <a:gd name="T11" fmla="*/ 1010 h 9596"/>
              <a:gd name="T12" fmla="*/ 1010 w 8375"/>
              <a:gd name="T13" fmla="*/ 1 h 9596"/>
              <a:gd name="T14" fmla="*/ 3914 w 8375"/>
              <a:gd name="T15" fmla="*/ 3956 h 9596"/>
              <a:gd name="T16" fmla="*/ 4503 w 8375"/>
              <a:gd name="T17" fmla="*/ 7281 h 9596"/>
              <a:gd name="T18" fmla="*/ 3662 w 8375"/>
              <a:gd name="T19" fmla="*/ 3493 h 9596"/>
              <a:gd name="T20" fmla="*/ 4924 w 8375"/>
              <a:gd name="T21" fmla="*/ 3703 h 9596"/>
              <a:gd name="T22" fmla="*/ 4714 w 8375"/>
              <a:gd name="T23" fmla="*/ 7659 h 9596"/>
              <a:gd name="T24" fmla="*/ 3452 w 8375"/>
              <a:gd name="T25" fmla="*/ 7449 h 9596"/>
              <a:gd name="T26" fmla="*/ 3662 w 8375"/>
              <a:gd name="T27" fmla="*/ 3493 h 9596"/>
              <a:gd name="T28" fmla="*/ 2063 w 8375"/>
              <a:gd name="T29" fmla="*/ 6439 h 9596"/>
              <a:gd name="T30" fmla="*/ 2652 w 8375"/>
              <a:gd name="T31" fmla="*/ 7281 h 9596"/>
              <a:gd name="T32" fmla="*/ 1852 w 8375"/>
              <a:gd name="T33" fmla="*/ 6018 h 9596"/>
              <a:gd name="T34" fmla="*/ 3114 w 8375"/>
              <a:gd name="T35" fmla="*/ 6228 h 9596"/>
              <a:gd name="T36" fmla="*/ 2904 w 8375"/>
              <a:gd name="T37" fmla="*/ 7700 h 9596"/>
              <a:gd name="T38" fmla="*/ 1642 w 8375"/>
              <a:gd name="T39" fmla="*/ 7491 h 9596"/>
              <a:gd name="T40" fmla="*/ 1852 w 8375"/>
              <a:gd name="T41" fmla="*/ 6018 h 9596"/>
              <a:gd name="T42" fmla="*/ 5724 w 8375"/>
              <a:gd name="T43" fmla="*/ 5051 h 9596"/>
              <a:gd name="T44" fmla="*/ 6313 w 8375"/>
              <a:gd name="T45" fmla="*/ 7281 h 9596"/>
              <a:gd name="T46" fmla="*/ 5514 w 8375"/>
              <a:gd name="T47" fmla="*/ 4587 h 9596"/>
              <a:gd name="T48" fmla="*/ 6777 w 8375"/>
              <a:gd name="T49" fmla="*/ 4797 h 9596"/>
              <a:gd name="T50" fmla="*/ 6567 w 8375"/>
              <a:gd name="T51" fmla="*/ 7658 h 9596"/>
              <a:gd name="T52" fmla="*/ 5304 w 8375"/>
              <a:gd name="T53" fmla="*/ 7448 h 9596"/>
              <a:gd name="T54" fmla="*/ 5514 w 8375"/>
              <a:gd name="T55" fmla="*/ 4587 h 9596"/>
              <a:gd name="T56" fmla="*/ 5977 w 8375"/>
              <a:gd name="T57" fmla="*/ 3241 h 9596"/>
              <a:gd name="T58" fmla="*/ 5135 w 8375"/>
              <a:gd name="T59" fmla="*/ 2399 h 9596"/>
              <a:gd name="T60" fmla="*/ 1010 w 8375"/>
              <a:gd name="T61" fmla="*/ 716 h 9596"/>
              <a:gd name="T62" fmla="*/ 758 w 8375"/>
              <a:gd name="T63" fmla="*/ 968 h 9596"/>
              <a:gd name="T64" fmla="*/ 841 w 8375"/>
              <a:gd name="T65" fmla="*/ 8712 h 9596"/>
              <a:gd name="T66" fmla="*/ 7408 w 8375"/>
              <a:gd name="T67" fmla="*/ 8796 h 9596"/>
              <a:gd name="T68" fmla="*/ 7660 w 8375"/>
              <a:gd name="T69" fmla="*/ 8543 h 9596"/>
              <a:gd name="T70" fmla="*/ 7282 w 8375"/>
              <a:gd name="T71" fmla="*/ 2778 h 9596"/>
              <a:gd name="T72" fmla="*/ 5598 w 8375"/>
              <a:gd name="T73" fmla="*/ 2399 h 9596"/>
              <a:gd name="T74" fmla="*/ 5977 w 8375"/>
              <a:gd name="T75" fmla="*/ 2778 h 9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75" h="9596">
                <a:moveTo>
                  <a:pt x="1010" y="1"/>
                </a:moveTo>
                <a:lnTo>
                  <a:pt x="5345" y="1"/>
                </a:lnTo>
                <a:cubicBezTo>
                  <a:pt x="5429" y="1"/>
                  <a:pt x="5555" y="43"/>
                  <a:pt x="5598" y="127"/>
                </a:cubicBezTo>
                <a:lnTo>
                  <a:pt x="8249" y="2778"/>
                </a:lnTo>
                <a:cubicBezTo>
                  <a:pt x="8333" y="2862"/>
                  <a:pt x="8375" y="2947"/>
                  <a:pt x="8375" y="3030"/>
                </a:cubicBezTo>
                <a:lnTo>
                  <a:pt x="8375" y="8585"/>
                </a:lnTo>
                <a:cubicBezTo>
                  <a:pt x="8375" y="8838"/>
                  <a:pt x="8249" y="9090"/>
                  <a:pt x="8080" y="9300"/>
                </a:cubicBezTo>
                <a:cubicBezTo>
                  <a:pt x="7912" y="9469"/>
                  <a:pt x="7659" y="9596"/>
                  <a:pt x="7407" y="9596"/>
                </a:cubicBezTo>
                <a:lnTo>
                  <a:pt x="1010" y="9596"/>
                </a:lnTo>
                <a:cubicBezTo>
                  <a:pt x="715" y="9596"/>
                  <a:pt x="505" y="9469"/>
                  <a:pt x="295" y="9300"/>
                </a:cubicBezTo>
                <a:cubicBezTo>
                  <a:pt x="127" y="9132"/>
                  <a:pt x="0" y="8879"/>
                  <a:pt x="0" y="8585"/>
                </a:cubicBezTo>
                <a:lnTo>
                  <a:pt x="0" y="1010"/>
                </a:lnTo>
                <a:cubicBezTo>
                  <a:pt x="0" y="758"/>
                  <a:pt x="127" y="505"/>
                  <a:pt x="295" y="337"/>
                </a:cubicBezTo>
                <a:cubicBezTo>
                  <a:pt x="463" y="84"/>
                  <a:pt x="715" y="0"/>
                  <a:pt x="1010" y="1"/>
                </a:cubicBezTo>
                <a:close/>
                <a:moveTo>
                  <a:pt x="4503" y="3956"/>
                </a:moveTo>
                <a:lnTo>
                  <a:pt x="3914" y="3956"/>
                </a:lnTo>
                <a:lnTo>
                  <a:pt x="3914" y="7281"/>
                </a:lnTo>
                <a:lnTo>
                  <a:pt x="4503" y="7281"/>
                </a:lnTo>
                <a:lnTo>
                  <a:pt x="4503" y="3956"/>
                </a:lnTo>
                <a:close/>
                <a:moveTo>
                  <a:pt x="3662" y="3493"/>
                </a:moveTo>
                <a:lnTo>
                  <a:pt x="4714" y="3493"/>
                </a:lnTo>
                <a:cubicBezTo>
                  <a:pt x="4840" y="3493"/>
                  <a:pt x="4924" y="3577"/>
                  <a:pt x="4924" y="3703"/>
                </a:cubicBezTo>
                <a:lnTo>
                  <a:pt x="4924" y="7449"/>
                </a:lnTo>
                <a:cubicBezTo>
                  <a:pt x="4924" y="7576"/>
                  <a:pt x="4840" y="7659"/>
                  <a:pt x="4714" y="7659"/>
                </a:cubicBezTo>
                <a:lnTo>
                  <a:pt x="3662" y="7659"/>
                </a:lnTo>
                <a:cubicBezTo>
                  <a:pt x="3535" y="7659"/>
                  <a:pt x="3452" y="7575"/>
                  <a:pt x="3452" y="7449"/>
                </a:cubicBezTo>
                <a:lnTo>
                  <a:pt x="3452" y="3703"/>
                </a:lnTo>
                <a:cubicBezTo>
                  <a:pt x="3452" y="3577"/>
                  <a:pt x="3535" y="3493"/>
                  <a:pt x="3662" y="3493"/>
                </a:cubicBezTo>
                <a:close/>
                <a:moveTo>
                  <a:pt x="2652" y="6439"/>
                </a:moveTo>
                <a:lnTo>
                  <a:pt x="2063" y="6439"/>
                </a:lnTo>
                <a:lnTo>
                  <a:pt x="2063" y="7281"/>
                </a:lnTo>
                <a:lnTo>
                  <a:pt x="2652" y="7281"/>
                </a:lnTo>
                <a:lnTo>
                  <a:pt x="2652" y="6439"/>
                </a:lnTo>
                <a:close/>
                <a:moveTo>
                  <a:pt x="1852" y="6018"/>
                </a:moveTo>
                <a:lnTo>
                  <a:pt x="2904" y="6018"/>
                </a:lnTo>
                <a:cubicBezTo>
                  <a:pt x="3030" y="6018"/>
                  <a:pt x="3114" y="6102"/>
                  <a:pt x="3114" y="6228"/>
                </a:cubicBezTo>
                <a:lnTo>
                  <a:pt x="3114" y="7491"/>
                </a:lnTo>
                <a:cubicBezTo>
                  <a:pt x="3114" y="7617"/>
                  <a:pt x="3030" y="7700"/>
                  <a:pt x="2904" y="7700"/>
                </a:cubicBezTo>
                <a:lnTo>
                  <a:pt x="1852" y="7700"/>
                </a:lnTo>
                <a:cubicBezTo>
                  <a:pt x="1725" y="7700"/>
                  <a:pt x="1642" y="7617"/>
                  <a:pt x="1642" y="7491"/>
                </a:cubicBezTo>
                <a:lnTo>
                  <a:pt x="1642" y="6228"/>
                </a:lnTo>
                <a:cubicBezTo>
                  <a:pt x="1642" y="6103"/>
                  <a:pt x="1725" y="6018"/>
                  <a:pt x="1852" y="6018"/>
                </a:cubicBezTo>
                <a:close/>
                <a:moveTo>
                  <a:pt x="6313" y="5051"/>
                </a:moveTo>
                <a:lnTo>
                  <a:pt x="5724" y="5051"/>
                </a:lnTo>
                <a:lnTo>
                  <a:pt x="5724" y="7281"/>
                </a:lnTo>
                <a:lnTo>
                  <a:pt x="6313" y="7281"/>
                </a:lnTo>
                <a:lnTo>
                  <a:pt x="6313" y="5051"/>
                </a:lnTo>
                <a:close/>
                <a:moveTo>
                  <a:pt x="5514" y="4587"/>
                </a:moveTo>
                <a:lnTo>
                  <a:pt x="6567" y="4587"/>
                </a:lnTo>
                <a:cubicBezTo>
                  <a:pt x="6693" y="4587"/>
                  <a:pt x="6777" y="4671"/>
                  <a:pt x="6777" y="4797"/>
                </a:cubicBezTo>
                <a:lnTo>
                  <a:pt x="6777" y="7448"/>
                </a:lnTo>
                <a:cubicBezTo>
                  <a:pt x="6777" y="7574"/>
                  <a:pt x="6693" y="7658"/>
                  <a:pt x="6567" y="7658"/>
                </a:cubicBezTo>
                <a:lnTo>
                  <a:pt x="5514" y="7658"/>
                </a:lnTo>
                <a:cubicBezTo>
                  <a:pt x="5388" y="7658"/>
                  <a:pt x="5304" y="7574"/>
                  <a:pt x="5304" y="7448"/>
                </a:cubicBezTo>
                <a:lnTo>
                  <a:pt x="5304" y="4798"/>
                </a:lnTo>
                <a:cubicBezTo>
                  <a:pt x="5260" y="4672"/>
                  <a:pt x="5388" y="4587"/>
                  <a:pt x="5514" y="4587"/>
                </a:cubicBezTo>
                <a:close/>
                <a:moveTo>
                  <a:pt x="7660" y="3241"/>
                </a:moveTo>
                <a:lnTo>
                  <a:pt x="5977" y="3241"/>
                </a:lnTo>
                <a:cubicBezTo>
                  <a:pt x="5724" y="3241"/>
                  <a:pt x="5514" y="3157"/>
                  <a:pt x="5388" y="2988"/>
                </a:cubicBezTo>
                <a:cubicBezTo>
                  <a:pt x="5261" y="2819"/>
                  <a:pt x="5135" y="2652"/>
                  <a:pt x="5135" y="2399"/>
                </a:cubicBezTo>
                <a:lnTo>
                  <a:pt x="5135" y="716"/>
                </a:lnTo>
                <a:lnTo>
                  <a:pt x="1010" y="716"/>
                </a:lnTo>
                <a:cubicBezTo>
                  <a:pt x="926" y="716"/>
                  <a:pt x="841" y="758"/>
                  <a:pt x="800" y="799"/>
                </a:cubicBezTo>
                <a:cubicBezTo>
                  <a:pt x="758" y="842"/>
                  <a:pt x="758" y="883"/>
                  <a:pt x="758" y="968"/>
                </a:cubicBezTo>
                <a:lnTo>
                  <a:pt x="758" y="8543"/>
                </a:lnTo>
                <a:cubicBezTo>
                  <a:pt x="758" y="8627"/>
                  <a:pt x="800" y="8669"/>
                  <a:pt x="841" y="8712"/>
                </a:cubicBezTo>
                <a:cubicBezTo>
                  <a:pt x="841" y="8796"/>
                  <a:pt x="925" y="8796"/>
                  <a:pt x="1010" y="8796"/>
                </a:cubicBezTo>
                <a:lnTo>
                  <a:pt x="7408" y="8796"/>
                </a:lnTo>
                <a:cubicBezTo>
                  <a:pt x="7492" y="8796"/>
                  <a:pt x="7534" y="8753"/>
                  <a:pt x="7577" y="8712"/>
                </a:cubicBezTo>
                <a:cubicBezTo>
                  <a:pt x="7619" y="8671"/>
                  <a:pt x="7660" y="8586"/>
                  <a:pt x="7660" y="8543"/>
                </a:cubicBezTo>
                <a:lnTo>
                  <a:pt x="7660" y="3241"/>
                </a:lnTo>
                <a:close/>
                <a:moveTo>
                  <a:pt x="7282" y="2778"/>
                </a:moveTo>
                <a:lnTo>
                  <a:pt x="5598" y="1094"/>
                </a:lnTo>
                <a:lnTo>
                  <a:pt x="5598" y="2399"/>
                </a:lnTo>
                <a:cubicBezTo>
                  <a:pt x="5598" y="2483"/>
                  <a:pt x="5640" y="2609"/>
                  <a:pt x="5682" y="2652"/>
                </a:cubicBezTo>
                <a:cubicBezTo>
                  <a:pt x="5765" y="2736"/>
                  <a:pt x="5850" y="2778"/>
                  <a:pt x="5977" y="2778"/>
                </a:cubicBezTo>
                <a:lnTo>
                  <a:pt x="7282" y="27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任意多边形">
            <a:extLst>
              <a:ext uri="{FF2B5EF4-FFF2-40B4-BE49-F238E27FC236}">
                <a16:creationId xmlns:a16="http://schemas.microsoft.com/office/drawing/2014/main" id="{DE920DC6-3E75-4880-A53F-C446B37798A7}"/>
              </a:ext>
            </a:extLst>
          </p:cNvPr>
          <p:cNvSpPr/>
          <p:nvPr/>
        </p:nvSpPr>
        <p:spPr>
          <a:xfrm>
            <a:off x="7113814" y="2796275"/>
            <a:ext cx="461704" cy="459461"/>
          </a:xfrm>
          <a:custGeom>
            <a:avLst/>
            <a:gdLst>
              <a:gd name="T0" fmla="*/ 12351 w 12864"/>
              <a:gd name="T1" fmla="*/ 12800 h 12800"/>
              <a:gd name="T2" fmla="*/ 11967 w 12864"/>
              <a:gd name="T3" fmla="*/ 12651 h 12800"/>
              <a:gd name="T4" fmla="*/ 10236 w 12864"/>
              <a:gd name="T5" fmla="*/ 10947 h 12800"/>
              <a:gd name="T6" fmla="*/ 8248 w 12864"/>
              <a:gd name="T7" fmla="*/ 11629 h 12800"/>
              <a:gd name="T8" fmla="*/ 5962 w 12864"/>
              <a:gd name="T9" fmla="*/ 10691 h 12800"/>
              <a:gd name="T10" fmla="*/ 5000 w 12864"/>
              <a:gd name="T11" fmla="*/ 8413 h 12800"/>
              <a:gd name="T12" fmla="*/ 5962 w 12864"/>
              <a:gd name="T13" fmla="*/ 6134 h 12800"/>
              <a:gd name="T14" fmla="*/ 8248 w 12864"/>
              <a:gd name="T15" fmla="*/ 5197 h 12800"/>
              <a:gd name="T16" fmla="*/ 10534 w 12864"/>
              <a:gd name="T17" fmla="*/ 6134 h 12800"/>
              <a:gd name="T18" fmla="*/ 11496 w 12864"/>
              <a:gd name="T19" fmla="*/ 8412 h 12800"/>
              <a:gd name="T20" fmla="*/ 10876 w 12864"/>
              <a:gd name="T21" fmla="*/ 10330 h 12800"/>
              <a:gd name="T22" fmla="*/ 12628 w 12864"/>
              <a:gd name="T23" fmla="*/ 12076 h 12800"/>
              <a:gd name="T24" fmla="*/ 12650 w 12864"/>
              <a:gd name="T25" fmla="*/ 12715 h 12800"/>
              <a:gd name="T26" fmla="*/ 12351 w 12864"/>
              <a:gd name="T27" fmla="*/ 12800 h 12800"/>
              <a:gd name="T28" fmla="*/ 8227 w 12864"/>
              <a:gd name="T29" fmla="*/ 10734 h 12800"/>
              <a:gd name="T30" fmla="*/ 9894 w 12864"/>
              <a:gd name="T31" fmla="*/ 10052 h 12800"/>
              <a:gd name="T32" fmla="*/ 10577 w 12864"/>
              <a:gd name="T33" fmla="*/ 8391 h 12800"/>
              <a:gd name="T34" fmla="*/ 8227 w 12864"/>
              <a:gd name="T35" fmla="*/ 6049 h 12800"/>
              <a:gd name="T36" fmla="*/ 6560 w 12864"/>
              <a:gd name="T37" fmla="*/ 6730 h 12800"/>
              <a:gd name="T38" fmla="*/ 5876 w 12864"/>
              <a:gd name="T39" fmla="*/ 8391 h 12800"/>
              <a:gd name="T40" fmla="*/ 6560 w 12864"/>
              <a:gd name="T41" fmla="*/ 10052 h 12800"/>
              <a:gd name="T42" fmla="*/ 8227 w 12864"/>
              <a:gd name="T43" fmla="*/ 10734 h 12800"/>
              <a:gd name="T44" fmla="*/ 9872 w 12864"/>
              <a:gd name="T45" fmla="*/ 852 h 12800"/>
              <a:gd name="T46" fmla="*/ 854 w 12864"/>
              <a:gd name="T47" fmla="*/ 852 h 12800"/>
              <a:gd name="T48" fmla="*/ 854 w 12864"/>
              <a:gd name="T49" fmla="*/ 11054 h 12800"/>
              <a:gd name="T50" fmla="*/ 4402 w 12864"/>
              <a:gd name="T51" fmla="*/ 11054 h 12800"/>
              <a:gd name="T52" fmla="*/ 4402 w 12864"/>
              <a:gd name="T53" fmla="*/ 11905 h 12800"/>
              <a:gd name="T54" fmla="*/ 1004 w 12864"/>
              <a:gd name="T55" fmla="*/ 11905 h 12800"/>
              <a:gd name="T56" fmla="*/ 0 w 12864"/>
              <a:gd name="T57" fmla="*/ 10904 h 12800"/>
              <a:gd name="T58" fmla="*/ 0 w 12864"/>
              <a:gd name="T59" fmla="*/ 1001 h 12800"/>
              <a:gd name="T60" fmla="*/ 1005 w 12864"/>
              <a:gd name="T61" fmla="*/ 0 h 12800"/>
              <a:gd name="T62" fmla="*/ 9744 w 12864"/>
              <a:gd name="T63" fmla="*/ 0 h 12800"/>
              <a:gd name="T64" fmla="*/ 10749 w 12864"/>
              <a:gd name="T65" fmla="*/ 1001 h 12800"/>
              <a:gd name="T66" fmla="*/ 10749 w 12864"/>
              <a:gd name="T67" fmla="*/ 4749 h 12800"/>
              <a:gd name="T68" fmla="*/ 9894 w 12864"/>
              <a:gd name="T69" fmla="*/ 4749 h 12800"/>
              <a:gd name="T70" fmla="*/ 9894 w 12864"/>
              <a:gd name="T71" fmla="*/ 852 h 12800"/>
              <a:gd name="T72" fmla="*/ 9872 w 12864"/>
              <a:gd name="T73" fmla="*/ 852 h 12800"/>
              <a:gd name="T74" fmla="*/ 3996 w 12864"/>
              <a:gd name="T75" fmla="*/ 9179 h 12800"/>
              <a:gd name="T76" fmla="*/ 2586 w 12864"/>
              <a:gd name="T77" fmla="*/ 9179 h 12800"/>
              <a:gd name="T78" fmla="*/ 2008 w 12864"/>
              <a:gd name="T79" fmla="*/ 8753 h 12800"/>
              <a:gd name="T80" fmla="*/ 2586 w 12864"/>
              <a:gd name="T81" fmla="*/ 8328 h 12800"/>
              <a:gd name="T82" fmla="*/ 3996 w 12864"/>
              <a:gd name="T83" fmla="*/ 8328 h 12800"/>
              <a:gd name="T84" fmla="*/ 4573 w 12864"/>
              <a:gd name="T85" fmla="*/ 8753 h 12800"/>
              <a:gd name="T86" fmla="*/ 3996 w 12864"/>
              <a:gd name="T87" fmla="*/ 9180 h 12800"/>
              <a:gd name="T88" fmla="*/ 3996 w 12864"/>
              <a:gd name="T89" fmla="*/ 9179 h 12800"/>
              <a:gd name="T90" fmla="*/ 2073 w 12864"/>
              <a:gd name="T91" fmla="*/ 3345 h 12800"/>
              <a:gd name="T92" fmla="*/ 2607 w 12864"/>
              <a:gd name="T93" fmla="*/ 2918 h 12800"/>
              <a:gd name="T94" fmla="*/ 7500 w 12864"/>
              <a:gd name="T95" fmla="*/ 2918 h 12800"/>
              <a:gd name="T96" fmla="*/ 8035 w 12864"/>
              <a:gd name="T97" fmla="*/ 3345 h 12800"/>
              <a:gd name="T98" fmla="*/ 7500 w 12864"/>
              <a:gd name="T99" fmla="*/ 3770 h 12800"/>
              <a:gd name="T100" fmla="*/ 2607 w 12864"/>
              <a:gd name="T101" fmla="*/ 3770 h 12800"/>
              <a:gd name="T102" fmla="*/ 2073 w 12864"/>
              <a:gd name="T103" fmla="*/ 3345 h 12800"/>
              <a:gd name="T104" fmla="*/ 2094 w 12864"/>
              <a:gd name="T105" fmla="*/ 6134 h 12800"/>
              <a:gd name="T106" fmla="*/ 2628 w 12864"/>
              <a:gd name="T107" fmla="*/ 5708 h 12800"/>
              <a:gd name="T108" fmla="*/ 4552 w 12864"/>
              <a:gd name="T109" fmla="*/ 5708 h 12800"/>
              <a:gd name="T110" fmla="*/ 5085 w 12864"/>
              <a:gd name="T111" fmla="*/ 6134 h 12800"/>
              <a:gd name="T112" fmla="*/ 4552 w 12864"/>
              <a:gd name="T113" fmla="*/ 6561 h 12800"/>
              <a:gd name="T114" fmla="*/ 2628 w 12864"/>
              <a:gd name="T115" fmla="*/ 6561 h 12800"/>
              <a:gd name="T116" fmla="*/ 2094 w 12864"/>
              <a:gd name="T117" fmla="*/ 613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64" h="12800">
                <a:moveTo>
                  <a:pt x="12351" y="12800"/>
                </a:moveTo>
                <a:cubicBezTo>
                  <a:pt x="12209" y="12796"/>
                  <a:pt x="12074" y="12743"/>
                  <a:pt x="11967" y="12651"/>
                </a:cubicBezTo>
                <a:lnTo>
                  <a:pt x="10236" y="10947"/>
                </a:lnTo>
                <a:cubicBezTo>
                  <a:pt x="9668" y="11391"/>
                  <a:pt x="8968" y="11631"/>
                  <a:pt x="8248" y="11629"/>
                </a:cubicBezTo>
                <a:cubicBezTo>
                  <a:pt x="7392" y="11633"/>
                  <a:pt x="6569" y="11295"/>
                  <a:pt x="5962" y="10691"/>
                </a:cubicBezTo>
                <a:cubicBezTo>
                  <a:pt x="5342" y="10096"/>
                  <a:pt x="4995" y="9272"/>
                  <a:pt x="5000" y="8413"/>
                </a:cubicBezTo>
                <a:cubicBezTo>
                  <a:pt x="5000" y="7561"/>
                  <a:pt x="5342" y="6751"/>
                  <a:pt x="5962" y="6134"/>
                </a:cubicBezTo>
                <a:cubicBezTo>
                  <a:pt x="6568" y="5528"/>
                  <a:pt x="7391" y="5191"/>
                  <a:pt x="8248" y="5197"/>
                </a:cubicBezTo>
                <a:cubicBezTo>
                  <a:pt x="9124" y="5197"/>
                  <a:pt x="9936" y="5537"/>
                  <a:pt x="10534" y="6134"/>
                </a:cubicBezTo>
                <a:cubicBezTo>
                  <a:pt x="11154" y="6729"/>
                  <a:pt x="11502" y="7553"/>
                  <a:pt x="11496" y="8412"/>
                </a:cubicBezTo>
                <a:cubicBezTo>
                  <a:pt x="11496" y="9030"/>
                  <a:pt x="11219" y="9797"/>
                  <a:pt x="10876" y="10330"/>
                </a:cubicBezTo>
                <a:lnTo>
                  <a:pt x="12628" y="12076"/>
                </a:lnTo>
                <a:cubicBezTo>
                  <a:pt x="12842" y="12289"/>
                  <a:pt x="12864" y="12502"/>
                  <a:pt x="12650" y="12715"/>
                </a:cubicBezTo>
                <a:cubicBezTo>
                  <a:pt x="12650" y="12694"/>
                  <a:pt x="12500" y="12800"/>
                  <a:pt x="12351" y="12800"/>
                </a:cubicBezTo>
                <a:close/>
                <a:moveTo>
                  <a:pt x="8227" y="10734"/>
                </a:moveTo>
                <a:cubicBezTo>
                  <a:pt x="8847" y="10734"/>
                  <a:pt x="9444" y="10500"/>
                  <a:pt x="9894" y="10052"/>
                </a:cubicBezTo>
                <a:cubicBezTo>
                  <a:pt x="10338" y="9614"/>
                  <a:pt x="10585" y="9015"/>
                  <a:pt x="10577" y="8391"/>
                </a:cubicBezTo>
                <a:cubicBezTo>
                  <a:pt x="10583" y="7092"/>
                  <a:pt x="9526" y="6038"/>
                  <a:pt x="8227" y="6049"/>
                </a:cubicBezTo>
                <a:cubicBezTo>
                  <a:pt x="7607" y="6049"/>
                  <a:pt x="7009" y="6283"/>
                  <a:pt x="6560" y="6730"/>
                </a:cubicBezTo>
                <a:cubicBezTo>
                  <a:pt x="6116" y="7168"/>
                  <a:pt x="5869" y="7768"/>
                  <a:pt x="5876" y="8391"/>
                </a:cubicBezTo>
                <a:cubicBezTo>
                  <a:pt x="5876" y="9009"/>
                  <a:pt x="6111" y="9605"/>
                  <a:pt x="6560" y="10052"/>
                </a:cubicBezTo>
                <a:cubicBezTo>
                  <a:pt x="7009" y="10479"/>
                  <a:pt x="7607" y="10734"/>
                  <a:pt x="8227" y="10734"/>
                </a:cubicBezTo>
                <a:close/>
                <a:moveTo>
                  <a:pt x="9872" y="852"/>
                </a:moveTo>
                <a:lnTo>
                  <a:pt x="854" y="852"/>
                </a:lnTo>
                <a:lnTo>
                  <a:pt x="854" y="11054"/>
                </a:lnTo>
                <a:lnTo>
                  <a:pt x="4402" y="11054"/>
                </a:lnTo>
                <a:lnTo>
                  <a:pt x="4402" y="11905"/>
                </a:lnTo>
                <a:lnTo>
                  <a:pt x="1004" y="11905"/>
                </a:lnTo>
                <a:cubicBezTo>
                  <a:pt x="449" y="11905"/>
                  <a:pt x="0" y="11458"/>
                  <a:pt x="0" y="10904"/>
                </a:cubicBezTo>
                <a:lnTo>
                  <a:pt x="0" y="1001"/>
                </a:lnTo>
                <a:cubicBezTo>
                  <a:pt x="0" y="448"/>
                  <a:pt x="449" y="0"/>
                  <a:pt x="1005" y="0"/>
                </a:cubicBezTo>
                <a:lnTo>
                  <a:pt x="9744" y="0"/>
                </a:lnTo>
                <a:cubicBezTo>
                  <a:pt x="10300" y="0"/>
                  <a:pt x="10749" y="447"/>
                  <a:pt x="10749" y="1001"/>
                </a:cubicBezTo>
                <a:lnTo>
                  <a:pt x="10749" y="4749"/>
                </a:lnTo>
                <a:lnTo>
                  <a:pt x="9894" y="4749"/>
                </a:lnTo>
                <a:lnTo>
                  <a:pt x="9894" y="852"/>
                </a:lnTo>
                <a:lnTo>
                  <a:pt x="9872" y="852"/>
                </a:lnTo>
                <a:close/>
                <a:moveTo>
                  <a:pt x="3996" y="9179"/>
                </a:moveTo>
                <a:lnTo>
                  <a:pt x="2586" y="9179"/>
                </a:lnTo>
                <a:cubicBezTo>
                  <a:pt x="2266" y="9179"/>
                  <a:pt x="2008" y="8988"/>
                  <a:pt x="2008" y="8753"/>
                </a:cubicBezTo>
                <a:cubicBezTo>
                  <a:pt x="2008" y="8519"/>
                  <a:pt x="2265" y="8328"/>
                  <a:pt x="2586" y="8328"/>
                </a:cubicBezTo>
                <a:lnTo>
                  <a:pt x="3996" y="8328"/>
                </a:lnTo>
                <a:cubicBezTo>
                  <a:pt x="4316" y="8328"/>
                  <a:pt x="4573" y="8520"/>
                  <a:pt x="4573" y="8753"/>
                </a:cubicBezTo>
                <a:cubicBezTo>
                  <a:pt x="4573" y="8988"/>
                  <a:pt x="4317" y="9180"/>
                  <a:pt x="3996" y="9180"/>
                </a:cubicBezTo>
                <a:lnTo>
                  <a:pt x="3996" y="9179"/>
                </a:lnTo>
                <a:close/>
                <a:moveTo>
                  <a:pt x="2073" y="3345"/>
                </a:moveTo>
                <a:cubicBezTo>
                  <a:pt x="2073" y="3110"/>
                  <a:pt x="2308" y="2918"/>
                  <a:pt x="2607" y="2918"/>
                </a:cubicBezTo>
                <a:lnTo>
                  <a:pt x="7500" y="2918"/>
                </a:lnTo>
                <a:cubicBezTo>
                  <a:pt x="7800" y="2918"/>
                  <a:pt x="8035" y="3110"/>
                  <a:pt x="8035" y="3345"/>
                </a:cubicBezTo>
                <a:cubicBezTo>
                  <a:pt x="8035" y="3579"/>
                  <a:pt x="7800" y="3770"/>
                  <a:pt x="7500" y="3770"/>
                </a:cubicBezTo>
                <a:lnTo>
                  <a:pt x="2607" y="3770"/>
                </a:lnTo>
                <a:cubicBezTo>
                  <a:pt x="2308" y="3770"/>
                  <a:pt x="2073" y="3578"/>
                  <a:pt x="2073" y="3345"/>
                </a:cubicBezTo>
                <a:close/>
                <a:moveTo>
                  <a:pt x="2094" y="6134"/>
                </a:moveTo>
                <a:cubicBezTo>
                  <a:pt x="2094" y="5900"/>
                  <a:pt x="2329" y="5708"/>
                  <a:pt x="2628" y="5708"/>
                </a:cubicBezTo>
                <a:lnTo>
                  <a:pt x="4552" y="5708"/>
                </a:lnTo>
                <a:cubicBezTo>
                  <a:pt x="4851" y="5708"/>
                  <a:pt x="5085" y="5900"/>
                  <a:pt x="5085" y="6134"/>
                </a:cubicBezTo>
                <a:cubicBezTo>
                  <a:pt x="5085" y="6369"/>
                  <a:pt x="4851" y="6561"/>
                  <a:pt x="4552" y="6561"/>
                </a:cubicBezTo>
                <a:lnTo>
                  <a:pt x="2628" y="6561"/>
                </a:lnTo>
                <a:cubicBezTo>
                  <a:pt x="2329" y="6561"/>
                  <a:pt x="2094" y="6369"/>
                  <a:pt x="2094" y="61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6435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635BB8A-60E0-46BF-AD92-21FF5F51F794}"/>
              </a:ext>
            </a:extLst>
          </p:cNvPr>
          <p:cNvSpPr txBox="1"/>
          <p:nvPr/>
        </p:nvSpPr>
        <p:spPr>
          <a:xfrm>
            <a:off x="589827" y="1449051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0AFCD7-4341-4CB4-BC03-0DD0BCE50135}"/>
              </a:ext>
            </a:extLst>
          </p:cNvPr>
          <p:cNvSpPr txBox="1"/>
          <p:nvPr/>
        </p:nvSpPr>
        <p:spPr>
          <a:xfrm>
            <a:off x="587052" y="1825713"/>
            <a:ext cx="3771587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C5A1C9-ED3A-4282-AD2F-7CB57571A0DD}"/>
              </a:ext>
            </a:extLst>
          </p:cNvPr>
          <p:cNvSpPr txBox="1"/>
          <p:nvPr/>
        </p:nvSpPr>
        <p:spPr>
          <a:xfrm>
            <a:off x="568878" y="3063625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5BEF29-2FAC-45AB-90AA-15D49FEF0409}"/>
              </a:ext>
            </a:extLst>
          </p:cNvPr>
          <p:cNvSpPr txBox="1"/>
          <p:nvPr/>
        </p:nvSpPr>
        <p:spPr>
          <a:xfrm>
            <a:off x="598776" y="3440287"/>
            <a:ext cx="3771587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15D7BB-B1C0-4B5C-B999-D8CBBB70AD65}"/>
              </a:ext>
            </a:extLst>
          </p:cNvPr>
          <p:cNvSpPr txBox="1"/>
          <p:nvPr/>
        </p:nvSpPr>
        <p:spPr>
          <a:xfrm>
            <a:off x="583971" y="4650232"/>
            <a:ext cx="1708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E424EF-BAD6-4613-9569-E64A020B49B2}"/>
              </a:ext>
            </a:extLst>
          </p:cNvPr>
          <p:cNvSpPr txBox="1"/>
          <p:nvPr/>
        </p:nvSpPr>
        <p:spPr>
          <a:xfrm>
            <a:off x="589827" y="5050342"/>
            <a:ext cx="3780536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在此请替换你的文字内容，修改文字内容，也可以复制粘贴你的内容在此请替换您的文字内容，修改文字内容，复制粘贴你的内容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CC917A3-E28F-4932-B382-40ABAD6EF8DF}"/>
              </a:ext>
            </a:extLst>
          </p:cNvPr>
          <p:cNvSpPr txBox="1"/>
          <p:nvPr/>
        </p:nvSpPr>
        <p:spPr>
          <a:xfrm>
            <a:off x="576517" y="339985"/>
            <a:ext cx="290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市场环境分析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D165968-CCA1-4578-9F01-1DE469B20E1F}"/>
              </a:ext>
            </a:extLst>
          </p:cNvPr>
          <p:cNvSpPr txBox="1"/>
          <p:nvPr/>
        </p:nvSpPr>
        <p:spPr>
          <a:xfrm>
            <a:off x="576197" y="812027"/>
            <a:ext cx="26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PART TOW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731C740-F5B3-4B22-A76A-B393D5F42786}"/>
              </a:ext>
            </a:extLst>
          </p:cNvPr>
          <p:cNvCxnSpPr/>
          <p:nvPr/>
        </p:nvCxnSpPr>
        <p:spPr>
          <a:xfrm>
            <a:off x="658813" y="2954420"/>
            <a:ext cx="36083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F86B04C8-9434-4E65-8D42-6F4743812161}"/>
              </a:ext>
            </a:extLst>
          </p:cNvPr>
          <p:cNvCxnSpPr/>
          <p:nvPr/>
        </p:nvCxnSpPr>
        <p:spPr>
          <a:xfrm>
            <a:off x="676386" y="4619488"/>
            <a:ext cx="36083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A0A36A9D-917E-4BC5-8A71-554ECE65697C}"/>
              </a:ext>
            </a:extLst>
          </p:cNvPr>
          <p:cNvCxnSpPr/>
          <p:nvPr/>
        </p:nvCxnSpPr>
        <p:spPr>
          <a:xfrm>
            <a:off x="670513" y="6127560"/>
            <a:ext cx="360838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C6765DA-F156-4DB1-B8BC-24C9E62A2279}"/>
              </a:ext>
            </a:extLst>
          </p:cNvPr>
          <p:cNvGrpSpPr/>
          <p:nvPr/>
        </p:nvGrpSpPr>
        <p:grpSpPr>
          <a:xfrm>
            <a:off x="4975224" y="1515638"/>
            <a:ext cx="3158002" cy="1950889"/>
            <a:chOff x="4975224" y="1515638"/>
            <a:chExt cx="3158002" cy="195088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30A11A6-07B7-4DDF-A6D0-0FE9600EFE68}"/>
                </a:ext>
              </a:extLst>
            </p:cNvPr>
            <p:cNvGrpSpPr/>
            <p:nvPr/>
          </p:nvGrpSpPr>
          <p:grpSpPr>
            <a:xfrm>
              <a:off x="4975224" y="1515638"/>
              <a:ext cx="3158002" cy="1950889"/>
              <a:chOff x="4975224" y="1515638"/>
              <a:chExt cx="3158002" cy="1950889"/>
            </a:xfrm>
            <a:effectLst>
              <a:outerShdw blurRad="152400" dist="190500" dir="5400000" sx="95000" sy="95000" algn="ctr" rotWithShape="0">
                <a:srgbClr val="7E3804">
                  <a:alpha val="10000"/>
                </a:srgbClr>
              </a:outerShdw>
            </a:effectLst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40C62F8F-3D30-46A8-973C-1FDEDBCA0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FilmGrain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75224" y="1515638"/>
                <a:ext cx="3158002" cy="1950889"/>
              </a:xfrm>
              <a:prstGeom prst="rect">
                <a:avLst/>
              </a:prstGeom>
            </p:spPr>
          </p:pic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8238CC67-1068-4451-8FD9-3ADF3A8471E1}"/>
                  </a:ext>
                </a:extLst>
              </p:cNvPr>
              <p:cNvSpPr/>
              <p:nvPr/>
            </p:nvSpPr>
            <p:spPr>
              <a:xfrm>
                <a:off x="4982633" y="1521777"/>
                <a:ext cx="3143183" cy="1938611"/>
              </a:xfrm>
              <a:prstGeom prst="roundRect">
                <a:avLst>
                  <a:gd name="adj" fmla="val 4734"/>
                </a:avLst>
              </a:prstGeom>
              <a:solidFill>
                <a:schemeClr val="bg1">
                  <a:lumMod val="95000"/>
                  <a:alpha val="2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72986A-E1CC-4602-A1D8-B128D71A7B4F}"/>
                </a:ext>
              </a:extLst>
            </p:cNvPr>
            <p:cNvSpPr txBox="1"/>
            <p:nvPr/>
          </p:nvSpPr>
          <p:spPr>
            <a:xfrm>
              <a:off x="5419531" y="2066097"/>
              <a:ext cx="897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+mj-ea"/>
                  <a:ea typeface="+mj-ea"/>
                </a:rPr>
                <a:t>75%</a:t>
              </a:r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0A4C38A-A2EE-4ABC-85FC-2D53BD73594C}"/>
                </a:ext>
              </a:extLst>
            </p:cNvPr>
            <p:cNvSpPr txBox="1"/>
            <p:nvPr/>
          </p:nvSpPr>
          <p:spPr>
            <a:xfrm>
              <a:off x="6896057" y="2083933"/>
              <a:ext cx="9291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+mj-ea"/>
                  <a:ea typeface="+mj-ea"/>
                </a:rPr>
                <a:t>80%</a:t>
              </a:r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481ED90-5F3F-43D6-BED4-0B467B83F222}"/>
                </a:ext>
              </a:extLst>
            </p:cNvPr>
            <p:cNvSpPr txBox="1"/>
            <p:nvPr/>
          </p:nvSpPr>
          <p:spPr>
            <a:xfrm>
              <a:off x="5135721" y="2947344"/>
              <a:ext cx="1339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latin typeface="+mn-ea"/>
                </a:rPr>
                <a:t>输入文字内容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914E85C-D42E-40C8-8492-B29BF0F53F4B}"/>
                </a:ext>
              </a:extLst>
            </p:cNvPr>
            <p:cNvSpPr txBox="1"/>
            <p:nvPr/>
          </p:nvSpPr>
          <p:spPr>
            <a:xfrm>
              <a:off x="6634886" y="2955844"/>
              <a:ext cx="1339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latin typeface="+mn-ea"/>
                </a:rPr>
                <a:t>输入文字内容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599FA3A-71BF-429A-A764-F38E3E5DFDB0}"/>
                </a:ext>
              </a:extLst>
            </p:cNvPr>
            <p:cNvGrpSpPr/>
            <p:nvPr/>
          </p:nvGrpSpPr>
          <p:grpSpPr>
            <a:xfrm>
              <a:off x="5272078" y="1758280"/>
              <a:ext cx="1115005" cy="1115005"/>
              <a:chOff x="5272078" y="1362040"/>
              <a:chExt cx="1115005" cy="1115005"/>
            </a:xfrm>
          </p:grpSpPr>
          <p:sp>
            <p:nvSpPr>
              <p:cNvPr id="24" name="圆: 空心 23">
                <a:extLst>
                  <a:ext uri="{FF2B5EF4-FFF2-40B4-BE49-F238E27FC236}">
                    <a16:creationId xmlns:a16="http://schemas.microsoft.com/office/drawing/2014/main" id="{9F24D8AB-4F4C-40D8-9599-BA6C89FAA3DF}"/>
                  </a:ext>
                </a:extLst>
              </p:cNvPr>
              <p:cNvSpPr/>
              <p:nvPr/>
            </p:nvSpPr>
            <p:spPr>
              <a:xfrm>
                <a:off x="5272078" y="1362040"/>
                <a:ext cx="1115005" cy="1115005"/>
              </a:xfrm>
              <a:prstGeom prst="donut">
                <a:avLst>
                  <a:gd name="adj" fmla="val 10058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95DE49F1-7E52-4128-8745-5AB81E9AD875}"/>
                  </a:ext>
                </a:extLst>
              </p:cNvPr>
              <p:cNvSpPr/>
              <p:nvPr/>
            </p:nvSpPr>
            <p:spPr>
              <a:xfrm flipH="1">
                <a:off x="5338067" y="1411174"/>
                <a:ext cx="979032" cy="979032"/>
              </a:xfrm>
              <a:prstGeom prst="arc">
                <a:avLst>
                  <a:gd name="adj1" fmla="val 16200000"/>
                  <a:gd name="adj2" fmla="val 9726076"/>
                </a:avLst>
              </a:prstGeom>
              <a:ln w="142875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A856814-7B2D-4735-88A1-63DD742EBF04}"/>
                </a:ext>
              </a:extLst>
            </p:cNvPr>
            <p:cNvGrpSpPr/>
            <p:nvPr/>
          </p:nvGrpSpPr>
          <p:grpSpPr>
            <a:xfrm>
              <a:off x="6742788" y="1769935"/>
              <a:ext cx="1115005" cy="1115005"/>
              <a:chOff x="5272078" y="1362040"/>
              <a:chExt cx="1115005" cy="1115005"/>
            </a:xfrm>
          </p:grpSpPr>
          <p:sp>
            <p:nvSpPr>
              <p:cNvPr id="27" name="圆: 空心 26">
                <a:extLst>
                  <a:ext uri="{FF2B5EF4-FFF2-40B4-BE49-F238E27FC236}">
                    <a16:creationId xmlns:a16="http://schemas.microsoft.com/office/drawing/2014/main" id="{2552CEBB-2232-4D4C-A2A6-951D0FDCA6DE}"/>
                  </a:ext>
                </a:extLst>
              </p:cNvPr>
              <p:cNvSpPr/>
              <p:nvPr/>
            </p:nvSpPr>
            <p:spPr>
              <a:xfrm>
                <a:off x="5272078" y="1362040"/>
                <a:ext cx="1115005" cy="1115005"/>
              </a:xfrm>
              <a:prstGeom prst="donut">
                <a:avLst>
                  <a:gd name="adj" fmla="val 10058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id="{66C8C976-A014-4BF1-A839-29023D90DFA2}"/>
                  </a:ext>
                </a:extLst>
              </p:cNvPr>
              <p:cNvSpPr/>
              <p:nvPr/>
            </p:nvSpPr>
            <p:spPr>
              <a:xfrm flipH="1">
                <a:off x="5338067" y="1411174"/>
                <a:ext cx="979032" cy="979032"/>
              </a:xfrm>
              <a:prstGeom prst="arc">
                <a:avLst>
                  <a:gd name="adj1" fmla="val 16200000"/>
                  <a:gd name="adj2" fmla="val 12221567"/>
                </a:avLst>
              </a:prstGeom>
              <a:ln w="142875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E3C923-9DDD-4410-8558-9BFB9493DA06}"/>
              </a:ext>
            </a:extLst>
          </p:cNvPr>
          <p:cNvGrpSpPr/>
          <p:nvPr/>
        </p:nvGrpSpPr>
        <p:grpSpPr>
          <a:xfrm>
            <a:off x="4975224" y="3663533"/>
            <a:ext cx="3158002" cy="2456901"/>
            <a:chOff x="4975224" y="3663533"/>
            <a:chExt cx="3158002" cy="245690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D42E9C6-64F9-4898-9EAC-EFB71858C2D9}"/>
                </a:ext>
              </a:extLst>
            </p:cNvPr>
            <p:cNvGrpSpPr/>
            <p:nvPr/>
          </p:nvGrpSpPr>
          <p:grpSpPr>
            <a:xfrm>
              <a:off x="4975224" y="3663533"/>
              <a:ext cx="3158002" cy="2456901"/>
              <a:chOff x="4975224" y="3663533"/>
              <a:chExt cx="3158002" cy="2456901"/>
            </a:xfrm>
            <a:effectLst>
              <a:outerShdw blurRad="152400" dist="190500" dir="5400000" sx="95000" sy="95000" algn="t" rotWithShape="0">
                <a:srgbClr val="7E3804">
                  <a:alpha val="10000"/>
                </a:srgbClr>
              </a:outerShdw>
            </a:effectLst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D64B0A35-4E0B-4CD2-ABEA-77F7BA9D99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FilmGrain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75224" y="3663533"/>
                <a:ext cx="3158002" cy="2456901"/>
              </a:xfrm>
              <a:prstGeom prst="rect">
                <a:avLst/>
              </a:prstGeom>
            </p:spPr>
          </p:pic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568B6E4-B88C-4EC9-B285-235C2211328B}"/>
                  </a:ext>
                </a:extLst>
              </p:cNvPr>
              <p:cNvSpPr/>
              <p:nvPr/>
            </p:nvSpPr>
            <p:spPr>
              <a:xfrm>
                <a:off x="4982633" y="3669791"/>
                <a:ext cx="3143183" cy="2444385"/>
              </a:xfrm>
              <a:prstGeom prst="roundRect">
                <a:avLst>
                  <a:gd name="adj" fmla="val 4734"/>
                </a:avLst>
              </a:prstGeom>
              <a:solidFill>
                <a:schemeClr val="bg1">
                  <a:lumMod val="95000"/>
                  <a:alpha val="2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89F518D6-CB2A-491F-A90B-BA03212AD3C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01710421"/>
                </p:ext>
              </p:extLst>
            </p:nvPr>
          </p:nvGraphicFramePr>
          <p:xfrm>
            <a:off x="5212748" y="3824273"/>
            <a:ext cx="2817015" cy="20732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443932F-399A-4BE1-A2D8-06E0F83BF4ED}"/>
              </a:ext>
            </a:extLst>
          </p:cNvPr>
          <p:cNvGrpSpPr/>
          <p:nvPr/>
        </p:nvGrpSpPr>
        <p:grpSpPr>
          <a:xfrm>
            <a:off x="8147239" y="1513014"/>
            <a:ext cx="3679002" cy="4608975"/>
            <a:chOff x="8147239" y="1513014"/>
            <a:chExt cx="3679002" cy="460897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22A0749-F3BE-4F5F-A845-17CCCE0B8D1A}"/>
                </a:ext>
              </a:extLst>
            </p:cNvPr>
            <p:cNvGrpSpPr/>
            <p:nvPr/>
          </p:nvGrpSpPr>
          <p:grpSpPr>
            <a:xfrm>
              <a:off x="8447981" y="1513014"/>
              <a:ext cx="3090940" cy="4608975"/>
              <a:chOff x="8447981" y="1513014"/>
              <a:chExt cx="3090940" cy="4608975"/>
            </a:xfrm>
            <a:effectLst>
              <a:outerShdw blurRad="152400" dist="190500" dir="5400000" sx="95000" sy="95000" algn="t" rotWithShape="0">
                <a:srgbClr val="7E3804">
                  <a:alpha val="10000"/>
                </a:srgbClr>
              </a:outerShdw>
            </a:effectLst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3C167AD5-7A74-4C27-BB6A-C797C20286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FilmGrain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447981" y="1513014"/>
                <a:ext cx="3090940" cy="4608975"/>
              </a:xfrm>
              <a:prstGeom prst="rect">
                <a:avLst/>
              </a:prstGeom>
            </p:spPr>
          </p:pic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80B2E686-9253-48A9-9D6C-445BC484A5D9}"/>
                  </a:ext>
                </a:extLst>
              </p:cNvPr>
              <p:cNvSpPr/>
              <p:nvPr/>
            </p:nvSpPr>
            <p:spPr>
              <a:xfrm>
                <a:off x="8453715" y="1520825"/>
                <a:ext cx="3079473" cy="4593352"/>
              </a:xfrm>
              <a:prstGeom prst="roundRect">
                <a:avLst>
                  <a:gd name="adj" fmla="val 4734"/>
                </a:avLst>
              </a:prstGeom>
              <a:solidFill>
                <a:schemeClr val="bg1">
                  <a:lumMod val="95000"/>
                  <a:alpha val="2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08E26B7-8CC4-4EFA-9603-9FF37D10A3D4}"/>
                </a:ext>
              </a:extLst>
            </p:cNvPr>
            <p:cNvSpPr txBox="1"/>
            <p:nvPr/>
          </p:nvSpPr>
          <p:spPr>
            <a:xfrm>
              <a:off x="8614228" y="4850287"/>
              <a:ext cx="2803580" cy="887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在此请替换你的文字内容，修改文字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内容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，也可以复制粘贴你的内容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BB97312E-0276-464F-A9AD-2FAB5E3E6D9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85625996"/>
                </p:ext>
              </p:extLst>
            </p:nvPr>
          </p:nvGraphicFramePr>
          <p:xfrm>
            <a:off x="8147239" y="1775699"/>
            <a:ext cx="3679002" cy="321187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3428471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6230;#138744;#170115;#135544;#376096;#405058;#376096;#376230;#404797;#401396;#38002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23;"/>
</p:tagLst>
</file>

<file path=ppt/theme/theme1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912"/>
      </a:accent1>
      <a:accent2>
        <a:srgbClr val="FF9705"/>
      </a:accent2>
      <a:accent3>
        <a:srgbClr val="FFB105"/>
      </a:accent3>
      <a:accent4>
        <a:srgbClr val="FF4C05"/>
      </a:accent4>
      <a:accent5>
        <a:srgbClr val="FF2605"/>
      </a:accent5>
      <a:accent6>
        <a:srgbClr val="009EB3"/>
      </a:accent6>
      <a:hlink>
        <a:srgbClr val="0563C1"/>
      </a:hlink>
      <a:folHlink>
        <a:srgbClr val="954F72"/>
      </a:folHlink>
    </a:clrScheme>
    <a:fontScheme name="商业项目计划书">
      <a:majorFont>
        <a:latin typeface="思源黑体 CN Heavy"/>
        <a:ea typeface="思源黑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1245</Words>
  <Application>Microsoft Office PowerPoint</Application>
  <PresentationFormat>宽屏</PresentationFormat>
  <Paragraphs>168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Heavy</vt:lpstr>
      <vt:lpstr>思源黑体 CN Light</vt:lpstr>
      <vt:lpstr>思源黑体 CN Regular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橙色毛玻璃风商业项目计划书ppt模板</dc:title>
  <dc:creator>©小书生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218</cp:revision>
  <dcterms:created xsi:type="dcterms:W3CDTF">2023-05-01T01:57:47Z</dcterms:created>
  <dcterms:modified xsi:type="dcterms:W3CDTF">2023-11-13T12:43:37Z</dcterms:modified>
  <cp:contentStatus>橙色毛玻璃风商业项目计划书ppt模板，www.51pptmoban.com</cp:contentStatus>
  <cp:version>51pptmoban.com（V51-111304版）</cp:version>
</cp:coreProperties>
</file>