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1744" r:id="rId2"/>
    <p:sldId id="1745" r:id="rId3"/>
    <p:sldId id="1746" r:id="rId4"/>
    <p:sldId id="1747" r:id="rId5"/>
    <p:sldId id="1748" r:id="rId6"/>
    <p:sldId id="1749" r:id="rId7"/>
    <p:sldId id="1752" r:id="rId8"/>
    <p:sldId id="1751" r:id="rId9"/>
    <p:sldId id="1757" r:id="rId10"/>
    <p:sldId id="1758" r:id="rId11"/>
    <p:sldId id="1759" r:id="rId12"/>
    <p:sldId id="1768" r:id="rId13"/>
    <p:sldId id="1753" r:id="rId14"/>
    <p:sldId id="1763" r:id="rId15"/>
    <p:sldId id="1760" r:id="rId16"/>
    <p:sldId id="1764" r:id="rId17"/>
    <p:sldId id="1769" r:id="rId18"/>
    <p:sldId id="350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766" userDrawn="1">
          <p15:clr>
            <a:srgbClr val="A4A3A4"/>
          </p15:clr>
        </p15:guide>
        <p15:guide id="4" pos="9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394B"/>
    <a:srgbClr val="6EC4EA"/>
    <a:srgbClr val="A7D4EB"/>
    <a:srgbClr val="D032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492" y="408"/>
      </p:cViewPr>
      <p:guideLst>
        <p:guide orient="horz" pos="2160"/>
        <p:guide pos="3840"/>
        <p:guide pos="6766"/>
        <p:guide pos="9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D0C70E-7D62-40D3-AF03-DB665C5EC386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69668B-B435-43A2-9A3C-E321C9EC8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745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95A9F2-E814-A5E8-4D4D-1748E30C5E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7DE0358-7957-AC29-AD80-8FADA7949B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64D57B-0D69-0C26-E6BD-B739FB103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BC7BE-E90E-4BFD-9137-ACDEFFCE46FC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DC2E4E-C2F9-FA77-9F8C-811B72BBF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6B628F7-C143-7608-58B8-0B6FC73A2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D2DF-C0B3-42CD-BBB4-BB3E71A7F3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160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AE1809-1FBB-AD23-5F13-964C5E024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49CCFA7-5681-C783-F665-26E00734C3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5CC262-8BF7-1B1E-2292-97312D440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BC7BE-E90E-4BFD-9137-ACDEFFCE46FC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D0BDE7-DB79-6651-4CFF-03884201B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78FCB5-BCE5-5E62-A1D1-58E4D7D3C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D2DF-C0B3-42CD-BBB4-BB3E71A7F3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826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DE8F380-4EFF-4F09-74A8-04B262B0BD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555318B-AA81-7805-4B2F-9D6EE04DF9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9412974-9BF9-66FA-72DE-53776FD0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BC7BE-E90E-4BFD-9137-ACDEFFCE46FC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958952-41D5-6EEC-A5C1-62892C9AE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984374A-5E51-9826-3F00-CC54135ED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D2DF-C0B3-42CD-BBB4-BB3E71A7F3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0532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B87821F4-9D32-591D-8710-AEEA50CEF90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91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18750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F50811-9E38-329F-EEC3-BA3A807F4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C001D4-F7B5-97CE-D33E-FBEC979290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F1BA48-93A0-9EAA-FBF0-8B0222F10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BC7BE-E90E-4BFD-9137-ACDEFFCE46FC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FF0E8F-E573-EBB5-21F7-0FC6E3141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879F1A-4633-8D70-117E-FB8FEAB99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D2DF-C0B3-42CD-BBB4-BB3E71A7F3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956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DB5BE6-DAAE-FCBD-9BB3-F78572454E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38C2C3-2333-7B75-CC9F-26166F28E9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9C732B-DBD8-C58F-F5BD-024EE2DFB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BC7BE-E90E-4BFD-9137-ACDEFFCE46FC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4CB03C-911C-F862-0919-7D7C28136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50F95B-83C4-31C3-B648-F6C7D11EA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D2DF-C0B3-42CD-BBB4-BB3E71A7F3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551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20738-81E2-F0A2-CADD-E3915097C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1FC68EB-1210-A2D7-2F67-0EF5E0CFC2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9BDFE7D-9E81-6F2C-A71E-F812DBE9D3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A773E2C-9436-E002-4D44-67DCE9950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BC7BE-E90E-4BFD-9137-ACDEFFCE46FC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DE8716E-5A5F-3AA9-4BE0-8A393BCA0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A234613-FEBD-D9C9-1983-5840D67F0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D2DF-C0B3-42CD-BBB4-BB3E71A7F3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094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2A1B45-F20C-5E84-F544-0F6C0AD86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5D63B2-0336-095E-912D-7256E51889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A9F95F1-0725-5F0D-34F3-AA1E87BBF8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455A3FF-127B-B568-153C-831030C9B4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27260B7-AF93-C4D2-4BE0-18537D8C10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814A064-5686-F38D-FCD3-C3C1911EA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BC7BE-E90E-4BFD-9137-ACDEFFCE46FC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E31B52F-0857-A96E-3A37-B3C819425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A6A79A6-02E7-D967-0C78-ED4017E6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D2DF-C0B3-42CD-BBB4-BB3E71A7F3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189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E216FD-12F7-1D95-8D86-696052BF2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C3D134C-7D5B-D75E-DD11-DE4CA1D5C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BC7BE-E90E-4BFD-9137-ACDEFFCE46FC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565F8F6-9215-6E22-7E25-B97E53D51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C99B3E4-660D-F5B2-0BE8-AC5AB482E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D2DF-C0B3-42CD-BBB4-BB3E71A7F3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281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781D75B-FAC1-6D2A-0571-4A438293C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BC7BE-E90E-4BFD-9137-ACDEFFCE46FC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9F8C59D-2D4E-BF49-AF65-151FBBC30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A30628C-8C70-03A2-8432-B45088BC8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D2DF-C0B3-42CD-BBB4-BB3E71A7F3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0E466974-A29E-7D6C-5299-404495D7D9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812A0F9-D3A0-9931-BAFA-0D733CF6BED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370000"/>
            <a:ext cx="12192000" cy="1488000"/>
          </a:xfrm>
          <a:custGeom>
            <a:avLst/>
            <a:gdLst>
              <a:gd name="connsiteX0" fmla="*/ 0 w 12192000"/>
              <a:gd name="connsiteY0" fmla="*/ 0 h 1488000"/>
              <a:gd name="connsiteX1" fmla="*/ 12192000 w 12192000"/>
              <a:gd name="connsiteY1" fmla="*/ 0 h 1488000"/>
              <a:gd name="connsiteX2" fmla="*/ 12192000 w 12192000"/>
              <a:gd name="connsiteY2" fmla="*/ 1488000 h 1488000"/>
              <a:gd name="connsiteX3" fmla="*/ 0 w 12192000"/>
              <a:gd name="connsiteY3" fmla="*/ 1488000 h 14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488000">
                <a:moveTo>
                  <a:pt x="0" y="0"/>
                </a:moveTo>
                <a:lnTo>
                  <a:pt x="12192000" y="0"/>
                </a:lnTo>
                <a:lnTo>
                  <a:pt x="12192000" y="1488000"/>
                </a:lnTo>
                <a:lnTo>
                  <a:pt x="0" y="1488000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1A72793-6697-C3BC-AB1E-BC29034DA5F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3861308"/>
            <a:ext cx="5113019" cy="2996692"/>
          </a:xfrm>
          <a:custGeom>
            <a:avLst/>
            <a:gdLst>
              <a:gd name="connsiteX0" fmla="*/ 0 w 5113019"/>
              <a:gd name="connsiteY0" fmla="*/ 0 h 2996692"/>
              <a:gd name="connsiteX1" fmla="*/ 5113019 w 5113019"/>
              <a:gd name="connsiteY1" fmla="*/ 0 h 2996692"/>
              <a:gd name="connsiteX2" fmla="*/ 5113019 w 5113019"/>
              <a:gd name="connsiteY2" fmla="*/ 2996692 h 2996692"/>
              <a:gd name="connsiteX3" fmla="*/ 0 w 5113019"/>
              <a:gd name="connsiteY3" fmla="*/ 2996692 h 2996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3019" h="2996692">
                <a:moveTo>
                  <a:pt x="0" y="0"/>
                </a:moveTo>
                <a:lnTo>
                  <a:pt x="5113019" y="0"/>
                </a:lnTo>
                <a:lnTo>
                  <a:pt x="5113019" y="2996692"/>
                </a:lnTo>
                <a:lnTo>
                  <a:pt x="0" y="2996692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1DFE63BA-F063-7375-903D-90EB1237028B}"/>
              </a:ext>
            </a:extLst>
          </p:cNvPr>
          <p:cNvGrpSpPr/>
          <p:nvPr userDrawn="1"/>
        </p:nvGrpSpPr>
        <p:grpSpPr>
          <a:xfrm>
            <a:off x="9801531" y="6048263"/>
            <a:ext cx="1984661" cy="333218"/>
            <a:chOff x="2828682" y="3632200"/>
            <a:chExt cx="3479520" cy="584200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9B8B906-2093-1E24-04E3-2A790CB5C154}"/>
                </a:ext>
              </a:extLst>
            </p:cNvPr>
            <p:cNvGrpSpPr/>
            <p:nvPr/>
          </p:nvGrpSpPr>
          <p:grpSpPr>
            <a:xfrm>
              <a:off x="2828682" y="3632200"/>
              <a:ext cx="618624" cy="584200"/>
              <a:chOff x="2828682" y="3632200"/>
              <a:chExt cx="618624" cy="584200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6EBD5858-A5BA-7E1E-7D48-2F30DCE22BB9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77603D3F-BE57-B294-D5E9-1DDF1097A38A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二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C5DBDA7-D4ED-50E3-9D0C-9211FE8E2DF0}"/>
                </a:ext>
              </a:extLst>
            </p:cNvPr>
            <p:cNvGrpSpPr/>
            <p:nvPr/>
          </p:nvGrpSpPr>
          <p:grpSpPr>
            <a:xfrm>
              <a:off x="3543906" y="3632200"/>
              <a:ext cx="618624" cy="584200"/>
              <a:chOff x="2828682" y="3632200"/>
              <a:chExt cx="618624" cy="584200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EAB3DAC3-5DEF-4588-6A05-FCDF58D68885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654528B9-3E46-3DDC-2536-6C7041DAF901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十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F987A15-04BB-6610-6A77-5FBFA15A0ADC}"/>
                </a:ext>
              </a:extLst>
            </p:cNvPr>
            <p:cNvGrpSpPr/>
            <p:nvPr/>
          </p:nvGrpSpPr>
          <p:grpSpPr>
            <a:xfrm>
              <a:off x="4259130" y="3632200"/>
              <a:ext cx="618624" cy="584200"/>
              <a:chOff x="2828682" y="3632200"/>
              <a:chExt cx="618624" cy="584200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CD8FF63D-C653-0B5F-2944-C72CF03A15C8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DF2476E4-0603-1E4E-188D-75432B9912E2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四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338746E-433A-973F-F56F-028B544875E3}"/>
                </a:ext>
              </a:extLst>
            </p:cNvPr>
            <p:cNvGrpSpPr/>
            <p:nvPr/>
          </p:nvGrpSpPr>
          <p:grpSpPr>
            <a:xfrm>
              <a:off x="4974354" y="3632200"/>
              <a:ext cx="618624" cy="584200"/>
              <a:chOff x="2828682" y="3632200"/>
              <a:chExt cx="618624" cy="584200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EE73BD06-0779-21AE-D7A1-31C342FBE77B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C294FEE8-ADF2-C20B-6694-77492C44E6A9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节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C94CFA2-76A3-D4F5-5B56-511EDC400CC9}"/>
                </a:ext>
              </a:extLst>
            </p:cNvPr>
            <p:cNvGrpSpPr/>
            <p:nvPr/>
          </p:nvGrpSpPr>
          <p:grpSpPr>
            <a:xfrm>
              <a:off x="5689578" y="3632200"/>
              <a:ext cx="618624" cy="584200"/>
              <a:chOff x="2828682" y="3632200"/>
              <a:chExt cx="618624" cy="584200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089F68EC-874B-9B22-7A32-EB0F382AFC54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CF35816-6B87-33CC-2B69-E4657C425B2A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气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71860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0A6C89-0CC6-00EC-2BF2-C5FD69B1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8A7EF1-BB27-D824-F242-607F50F9D1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F731B87-3E71-9862-74E9-2B0B9883B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BEEF986-5744-1D82-8FC5-1A8A8F099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BC7BE-E90E-4BFD-9137-ACDEFFCE46FC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77EBCC4-5718-27AB-92EB-3B2116E88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C889AD6-9C2F-B994-0EA6-687D5D25D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D2DF-C0B3-42CD-BBB4-BB3E71A7F3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31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233938-1FB2-8E93-FB68-0ED0AC62D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5362A3B-032A-6C33-7810-2C4533894C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7006EF1-6C45-DB62-9E3A-F3F9A962DF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158870-4426-31ED-4B59-34AACD99E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BC7BE-E90E-4BFD-9137-ACDEFFCE46FC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A808904-9062-1B13-A9BF-DAEE3ED91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C12C043-7924-357B-12B7-8D536FCB5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D2DF-C0B3-42CD-BBB4-BB3E71A7F3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707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977D1E0-9D44-3FAB-A3D1-B23B6352E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E44BF3-FE4C-2E63-6F8B-CA84C3419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3AF951E-DA52-E52C-12C0-6F95B0AEB5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8BC7BE-E90E-4BFD-9137-ACDEFFCE46FC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AD4081-D33B-AAD3-AF69-D59DA13D37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E405C35-4AC0-CBE2-1D35-E6C4366795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7AD2DF-C0B3-42CD-BBB4-BB3E71A7F3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366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 descr="D:\51PPT模板网\51pptmoban.com\图片001.jpg">
            <a:extLst>
              <a:ext uri="{FF2B5EF4-FFF2-40B4-BE49-F238E27FC236}">
                <a16:creationId xmlns:a16="http://schemas.microsoft.com/office/drawing/2014/main" id="{15B10F7C-E479-2D51-86AB-741C3C52C10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370000"/>
            <a:ext cx="12192000" cy="1488000"/>
          </a:xfrm>
          <a:custGeom>
            <a:avLst/>
            <a:gdLst>
              <a:gd name="connsiteX0" fmla="*/ 0 w 12192000"/>
              <a:gd name="connsiteY0" fmla="*/ 0 h 1488000"/>
              <a:gd name="connsiteX1" fmla="*/ 12192000 w 12192000"/>
              <a:gd name="connsiteY1" fmla="*/ 0 h 1488000"/>
              <a:gd name="connsiteX2" fmla="*/ 12192000 w 12192000"/>
              <a:gd name="connsiteY2" fmla="*/ 1488000 h 1488000"/>
              <a:gd name="connsiteX3" fmla="*/ 0 w 12192000"/>
              <a:gd name="connsiteY3" fmla="*/ 1488000 h 14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488000">
                <a:moveTo>
                  <a:pt x="0" y="0"/>
                </a:moveTo>
                <a:lnTo>
                  <a:pt x="12192000" y="0"/>
                </a:lnTo>
                <a:lnTo>
                  <a:pt x="12192000" y="1488000"/>
                </a:lnTo>
                <a:lnTo>
                  <a:pt x="0" y="1488000"/>
                </a:lnTo>
                <a:close/>
              </a:path>
            </a:pathLst>
          </a:custGeom>
        </p:spPr>
      </p:pic>
      <p:sp>
        <p:nvSpPr>
          <p:cNvPr id="35" name="图形 9">
            <a:extLst>
              <a:ext uri="{FF2B5EF4-FFF2-40B4-BE49-F238E27FC236}">
                <a16:creationId xmlns:a16="http://schemas.microsoft.com/office/drawing/2014/main" id="{67942847-4ADA-3DCD-3E6A-CBE3AFA7E51F}"/>
              </a:ext>
            </a:extLst>
          </p:cNvPr>
          <p:cNvSpPr/>
          <p:nvPr/>
        </p:nvSpPr>
        <p:spPr>
          <a:xfrm rot="10800000">
            <a:off x="7203063" y="3635853"/>
            <a:ext cx="2896867" cy="581970"/>
          </a:xfrm>
          <a:custGeom>
            <a:avLst/>
            <a:gdLst>
              <a:gd name="connsiteX0" fmla="*/ 12195187 w 12191999"/>
              <a:gd name="connsiteY0" fmla="*/ 868146 h 2449326"/>
              <a:gd name="connsiteX1" fmla="*/ 12157400 w 12191999"/>
              <a:gd name="connsiteY1" fmla="*/ 876796 h 2449326"/>
              <a:gd name="connsiteX2" fmla="*/ 11647958 w 12191999"/>
              <a:gd name="connsiteY2" fmla="*/ 881348 h 2449326"/>
              <a:gd name="connsiteX3" fmla="*/ 11497266 w 12191999"/>
              <a:gd name="connsiteY3" fmla="*/ 909119 h 2449326"/>
              <a:gd name="connsiteX4" fmla="*/ 11542792 w 12191999"/>
              <a:gd name="connsiteY4" fmla="*/ 927330 h 2449326"/>
              <a:gd name="connsiteX5" fmla="*/ 11452649 w 12191999"/>
              <a:gd name="connsiteY5" fmla="*/ 1010188 h 2449326"/>
              <a:gd name="connsiteX6" fmla="*/ 11405757 w 12191999"/>
              <a:gd name="connsiteY6" fmla="*/ 1033862 h 2449326"/>
              <a:gd name="connsiteX7" fmla="*/ 11219554 w 12191999"/>
              <a:gd name="connsiteY7" fmla="*/ 1062999 h 2449326"/>
              <a:gd name="connsiteX8" fmla="*/ 11134420 w 12191999"/>
              <a:gd name="connsiteY8" fmla="*/ 1049341 h 2449326"/>
              <a:gd name="connsiteX9" fmla="*/ 11061121 w 12191999"/>
              <a:gd name="connsiteY9" fmla="*/ 1042512 h 2449326"/>
              <a:gd name="connsiteX10" fmla="*/ 10845326 w 12191999"/>
              <a:gd name="connsiteY10" fmla="*/ 1062544 h 2449326"/>
              <a:gd name="connsiteX11" fmla="*/ 10682796 w 12191999"/>
              <a:gd name="connsiteY11" fmla="*/ 1042512 h 2449326"/>
              <a:gd name="connsiteX12" fmla="*/ 10461992 w 12191999"/>
              <a:gd name="connsiteY12" fmla="*/ 1056170 h 2449326"/>
              <a:gd name="connsiteX13" fmla="*/ 10527551 w 12191999"/>
              <a:gd name="connsiteY13" fmla="*/ 1074836 h 2449326"/>
              <a:gd name="connsiteX14" fmla="*/ 10680519 w 12191999"/>
              <a:gd name="connsiteY14" fmla="*/ 1096689 h 2449326"/>
              <a:gd name="connsiteX15" fmla="*/ 10780223 w 12191999"/>
              <a:gd name="connsiteY15" fmla="*/ 1093047 h 2449326"/>
              <a:gd name="connsiteX16" fmla="*/ 10890397 w 12191999"/>
              <a:gd name="connsiteY16" fmla="*/ 1089860 h 2449326"/>
              <a:gd name="connsiteX17" fmla="*/ 10951402 w 12191999"/>
              <a:gd name="connsiteY17" fmla="*/ 1072560 h 2449326"/>
              <a:gd name="connsiteX18" fmla="*/ 10939110 w 12191999"/>
              <a:gd name="connsiteY18" fmla="*/ 1098054 h 2449326"/>
              <a:gd name="connsiteX19" fmla="*/ 10992376 w 12191999"/>
              <a:gd name="connsiteY19" fmla="*/ 1144036 h 2449326"/>
              <a:gd name="connsiteX20" fmla="*/ 11023334 w 12191999"/>
              <a:gd name="connsiteY20" fmla="*/ 1156328 h 2449326"/>
              <a:gd name="connsiteX21" fmla="*/ 11282381 w 12191999"/>
              <a:gd name="connsiteY21" fmla="*/ 1139028 h 2449326"/>
              <a:gd name="connsiteX22" fmla="*/ 11606984 w 12191999"/>
              <a:gd name="connsiteY22" fmla="*/ 1126736 h 2449326"/>
              <a:gd name="connsiteX23" fmla="*/ 11972107 w 12191999"/>
              <a:gd name="connsiteY23" fmla="*/ 1117176 h 2449326"/>
              <a:gd name="connsiteX24" fmla="*/ 11989407 w 12191999"/>
              <a:gd name="connsiteY24" fmla="*/ 1139939 h 2449326"/>
              <a:gd name="connsiteX25" fmla="*/ 11681192 w 12191999"/>
              <a:gd name="connsiteY25" fmla="*/ 1164068 h 2449326"/>
              <a:gd name="connsiteX26" fmla="*/ 11353401 w 12191999"/>
              <a:gd name="connsiteY26" fmla="*/ 1181368 h 2449326"/>
              <a:gd name="connsiteX27" fmla="*/ 11167198 w 12191999"/>
              <a:gd name="connsiteY27" fmla="*/ 1192294 h 2449326"/>
              <a:gd name="connsiteX28" fmla="*/ 11146256 w 12191999"/>
              <a:gd name="connsiteY28" fmla="*/ 1196392 h 2449326"/>
              <a:gd name="connsiteX29" fmla="*/ 11084795 w 12191999"/>
              <a:gd name="connsiteY29" fmla="*/ 1222342 h 2449326"/>
              <a:gd name="connsiteX30" fmla="*/ 11009222 w 12191999"/>
              <a:gd name="connsiteY30" fmla="*/ 1235089 h 2449326"/>
              <a:gd name="connsiteX31" fmla="*/ 10975077 w 12191999"/>
              <a:gd name="connsiteY31" fmla="*/ 1256031 h 2449326"/>
              <a:gd name="connsiteX32" fmla="*/ 10962784 w 12191999"/>
              <a:gd name="connsiteY32" fmla="*/ 1201400 h 2449326"/>
              <a:gd name="connsiteX33" fmla="*/ 10920900 w 12191999"/>
              <a:gd name="connsiteY33" fmla="*/ 1228260 h 2449326"/>
              <a:gd name="connsiteX34" fmla="*/ 10906331 w 12191999"/>
              <a:gd name="connsiteY34" fmla="*/ 1171352 h 2449326"/>
              <a:gd name="connsiteX35" fmla="*/ 10806173 w 12191999"/>
              <a:gd name="connsiteY35" fmla="*/ 1206408 h 2449326"/>
              <a:gd name="connsiteX36" fmla="*/ 10928184 w 12191999"/>
              <a:gd name="connsiteY36" fmla="*/ 1238731 h 2449326"/>
              <a:gd name="connsiteX37" fmla="*/ 10937290 w 12191999"/>
              <a:gd name="connsiteY37" fmla="*/ 1257852 h 2449326"/>
              <a:gd name="connsiteX38" fmla="*/ 10909974 w 12191999"/>
              <a:gd name="connsiteY38" fmla="*/ 1267868 h 2449326"/>
              <a:gd name="connsiteX39" fmla="*/ 10781589 w 12191999"/>
              <a:gd name="connsiteY39" fmla="*/ 1260584 h 2449326"/>
              <a:gd name="connsiteX40" fmla="*/ 10740160 w 12191999"/>
              <a:gd name="connsiteY40" fmla="*/ 1320224 h 2449326"/>
              <a:gd name="connsiteX41" fmla="*/ 10660032 w 12191999"/>
              <a:gd name="connsiteY41" fmla="*/ 1320224 h 2449326"/>
              <a:gd name="connsiteX42" fmla="*/ 10694177 w 12191999"/>
              <a:gd name="connsiteY42" fmla="*/ 1271966 h 2449326"/>
              <a:gd name="connsiteX43" fmla="*/ 10503422 w 12191999"/>
              <a:gd name="connsiteY43" fmla="*/ 1263316 h 2449326"/>
              <a:gd name="connsiteX44" fmla="*/ 10395524 w 12191999"/>
              <a:gd name="connsiteY44" fmla="*/ 1319313 h 2449326"/>
              <a:gd name="connsiteX45" fmla="*/ 10466090 w 12191999"/>
              <a:gd name="connsiteY45" fmla="*/ 1346174 h 2449326"/>
              <a:gd name="connsiteX46" fmla="*/ 10467911 w 12191999"/>
              <a:gd name="connsiteY46" fmla="*/ 1365295 h 2449326"/>
              <a:gd name="connsiteX47" fmla="*/ 10310844 w 12191999"/>
              <a:gd name="connsiteY47" fmla="*/ 1398985 h 2449326"/>
              <a:gd name="connsiteX48" fmla="*/ 10128738 w 12191999"/>
              <a:gd name="connsiteY48" fmla="*/ 1447698 h 2449326"/>
              <a:gd name="connsiteX49" fmla="*/ 10105520 w 12191999"/>
              <a:gd name="connsiteY49" fmla="*/ 1444056 h 2449326"/>
              <a:gd name="connsiteX50" fmla="*/ 9965299 w 12191999"/>
              <a:gd name="connsiteY50" fmla="*/ 1496867 h 2449326"/>
              <a:gd name="connsiteX51" fmla="*/ 9846019 w 12191999"/>
              <a:gd name="connsiteY51" fmla="*/ 1525548 h 2449326"/>
              <a:gd name="connsiteX52" fmla="*/ 9870603 w 12191999"/>
              <a:gd name="connsiteY52" fmla="*/ 1468185 h 2449326"/>
              <a:gd name="connsiteX53" fmla="*/ 9781371 w 12191999"/>
              <a:gd name="connsiteY53" fmla="*/ 1468185 h 2449326"/>
              <a:gd name="connsiteX54" fmla="*/ 9640694 w 12191999"/>
              <a:gd name="connsiteY54" fmla="*/ 1421293 h 2449326"/>
              <a:gd name="connsiteX55" fmla="*/ 9378461 w 12191999"/>
              <a:gd name="connsiteY55" fmla="*/ 1378953 h 2449326"/>
              <a:gd name="connsiteX56" fmla="*/ 9032915 w 12191999"/>
              <a:gd name="connsiteY56" fmla="*/ 1342532 h 2449326"/>
              <a:gd name="connsiteX57" fmla="*/ 8940041 w 12191999"/>
              <a:gd name="connsiteY57" fmla="*/ 1325232 h 2449326"/>
              <a:gd name="connsiteX58" fmla="*/ 8864467 w 12191999"/>
              <a:gd name="connsiteY58" fmla="*/ 1336158 h 2449326"/>
              <a:gd name="connsiteX59" fmla="*/ 8756114 w 12191999"/>
              <a:gd name="connsiteY59" fmla="*/ 1321134 h 2449326"/>
              <a:gd name="connsiteX60" fmla="*/ 8672346 w 12191999"/>
              <a:gd name="connsiteY60" fmla="*/ 1321134 h 2449326"/>
              <a:gd name="connsiteX61" fmla="*/ 8586755 w 12191999"/>
              <a:gd name="connsiteY61" fmla="*/ 1307932 h 2449326"/>
              <a:gd name="connsiteX62" fmla="*/ 8643664 w 12191999"/>
              <a:gd name="connsiteY62" fmla="*/ 1294729 h 2449326"/>
              <a:gd name="connsiteX63" fmla="*/ 8731530 w 12191999"/>
              <a:gd name="connsiteY63" fmla="*/ 1253300 h 2449326"/>
              <a:gd name="connsiteX64" fmla="*/ 8594950 w 12191999"/>
              <a:gd name="connsiteY64" fmla="*/ 1282892 h 2449326"/>
              <a:gd name="connsiteX65" fmla="*/ 8583113 w 12191999"/>
              <a:gd name="connsiteY65" fmla="*/ 1247381 h 2449326"/>
              <a:gd name="connsiteX66" fmla="*/ 8544871 w 12191999"/>
              <a:gd name="connsiteY66" fmla="*/ 1267868 h 2449326"/>
              <a:gd name="connsiteX67" fmla="*/ 8447444 w 12191999"/>
              <a:gd name="connsiteY67" fmla="*/ 1328419 h 2449326"/>
              <a:gd name="connsiteX68" fmla="*/ 8473850 w 12191999"/>
              <a:gd name="connsiteY68" fmla="*/ 1237821 h 2449326"/>
              <a:gd name="connsiteX69" fmla="*/ 8407836 w 12191999"/>
              <a:gd name="connsiteY69" fmla="*/ 1209139 h 2449326"/>
              <a:gd name="connsiteX70" fmla="*/ 8406926 w 12191999"/>
              <a:gd name="connsiteY70" fmla="*/ 1265592 h 2449326"/>
              <a:gd name="connsiteX71" fmla="*/ 8319060 w 12191999"/>
              <a:gd name="connsiteY71" fmla="*/ 1279705 h 2449326"/>
              <a:gd name="connsiteX72" fmla="*/ 8322702 w 12191999"/>
              <a:gd name="connsiteY72" fmla="*/ 1336613 h 2449326"/>
              <a:gd name="connsiteX73" fmla="*/ 8447444 w 12191999"/>
              <a:gd name="connsiteY73" fmla="*/ 1327963 h 2449326"/>
              <a:gd name="connsiteX74" fmla="*/ 8480678 w 12191999"/>
              <a:gd name="connsiteY74" fmla="*/ 1354369 h 2449326"/>
              <a:gd name="connsiteX75" fmla="*/ 8576284 w 12191999"/>
              <a:gd name="connsiteY75" fmla="*/ 1387148 h 2449326"/>
              <a:gd name="connsiteX76" fmla="*/ 8637290 w 12191999"/>
              <a:gd name="connsiteY76" fmla="*/ 1381685 h 2449326"/>
              <a:gd name="connsiteX77" fmla="*/ 8723790 w 12191999"/>
              <a:gd name="connsiteY77" fmla="*/ 1402172 h 2449326"/>
              <a:gd name="connsiteX78" fmla="*/ 8913180 w 12191999"/>
              <a:gd name="connsiteY78" fmla="*/ 1450430 h 2449326"/>
              <a:gd name="connsiteX79" fmla="*/ 9037013 w 12191999"/>
              <a:gd name="connsiteY79" fmla="*/ 1461811 h 2449326"/>
              <a:gd name="connsiteX80" fmla="*/ 9105303 w 12191999"/>
              <a:gd name="connsiteY80" fmla="*/ 1477746 h 2449326"/>
              <a:gd name="connsiteX81" fmla="*/ 9169950 w 12191999"/>
              <a:gd name="connsiteY81" fmla="*/ 1514167 h 2449326"/>
              <a:gd name="connsiteX82" fmla="*/ 9109400 w 12191999"/>
              <a:gd name="connsiteY82" fmla="*/ 1532833 h 2449326"/>
              <a:gd name="connsiteX83" fmla="*/ 8898612 w 12191999"/>
              <a:gd name="connsiteY83" fmla="*/ 1492769 h 2449326"/>
              <a:gd name="connsiteX84" fmla="*/ 8839883 w 12191999"/>
              <a:gd name="connsiteY84" fmla="*/ 1491859 h 2449326"/>
              <a:gd name="connsiteX85" fmla="*/ 8751561 w 12191999"/>
              <a:gd name="connsiteY85" fmla="*/ 1477290 h 2449326"/>
              <a:gd name="connsiteX86" fmla="*/ 8655956 w 12191999"/>
              <a:gd name="connsiteY86" fmla="*/ 1445877 h 2449326"/>
              <a:gd name="connsiteX87" fmla="*/ 8434242 w 12191999"/>
              <a:gd name="connsiteY87" fmla="*/ 1410366 h 2449326"/>
              <a:gd name="connsiteX88" fmla="*/ 8276720 w 12191999"/>
              <a:gd name="connsiteY88" fmla="*/ 1387148 h 2449326"/>
              <a:gd name="connsiteX89" fmla="*/ 8257144 w 12191999"/>
              <a:gd name="connsiteY89" fmla="*/ 1408090 h 2449326"/>
              <a:gd name="connsiteX90" fmla="*/ 8311775 w 12191999"/>
              <a:gd name="connsiteY90" fmla="*/ 1428577 h 2449326"/>
              <a:gd name="connsiteX91" fmla="*/ 8417397 w 12191999"/>
              <a:gd name="connsiteY91" fmla="*/ 1465453 h 2449326"/>
              <a:gd name="connsiteX92" fmla="*/ 8681451 w 12191999"/>
              <a:gd name="connsiteY92" fmla="*/ 1505062 h 2449326"/>
              <a:gd name="connsiteX93" fmla="*/ 8802551 w 12191999"/>
              <a:gd name="connsiteY93" fmla="*/ 1556051 h 2449326"/>
              <a:gd name="connsiteX94" fmla="*/ 9000592 w 12191999"/>
              <a:gd name="connsiteY94" fmla="*/ 1580636 h 2449326"/>
              <a:gd name="connsiteX95" fmla="*/ 9034736 w 12191999"/>
              <a:gd name="connsiteY95" fmla="*/ 1603399 h 2449326"/>
              <a:gd name="connsiteX96" fmla="*/ 9151284 w 12191999"/>
              <a:gd name="connsiteY96" fmla="*/ 1615691 h 2449326"/>
              <a:gd name="connsiteX97" fmla="*/ 9175869 w 12191999"/>
              <a:gd name="connsiteY97" fmla="*/ 1639365 h 2449326"/>
              <a:gd name="connsiteX98" fmla="*/ 9311993 w 12191999"/>
              <a:gd name="connsiteY98" fmla="*/ 1625252 h 2449326"/>
              <a:gd name="connsiteX99" fmla="*/ 9311993 w 12191999"/>
              <a:gd name="connsiteY99" fmla="*/ 1666225 h 2449326"/>
              <a:gd name="connsiteX100" fmla="*/ 9372088 w 12191999"/>
              <a:gd name="connsiteY100" fmla="*/ 1648015 h 2449326"/>
              <a:gd name="connsiteX101" fmla="*/ 9340675 w 12191999"/>
              <a:gd name="connsiteY101" fmla="*/ 1704923 h 2449326"/>
              <a:gd name="connsiteX102" fmla="*/ 9532341 w 12191999"/>
              <a:gd name="connsiteY102" fmla="*/ 1688533 h 2449326"/>
              <a:gd name="connsiteX103" fmla="*/ 9575137 w 12191999"/>
              <a:gd name="connsiteY103" fmla="*/ 1611594 h 2449326"/>
              <a:gd name="connsiteX104" fmla="*/ 9639784 w 12191999"/>
              <a:gd name="connsiteY104" fmla="*/ 1592928 h 2449326"/>
              <a:gd name="connsiteX105" fmla="*/ 9669376 w 12191999"/>
              <a:gd name="connsiteY105" fmla="*/ 1647559 h 2449326"/>
              <a:gd name="connsiteX106" fmla="*/ 9820068 w 12191999"/>
              <a:gd name="connsiteY106" fmla="*/ 1678518 h 2449326"/>
              <a:gd name="connsiteX107" fmla="*/ 9871969 w 12191999"/>
              <a:gd name="connsiteY107" fmla="*/ 1643917 h 2449326"/>
              <a:gd name="connsiteX108" fmla="*/ 9991248 w 12191999"/>
              <a:gd name="connsiteY108" fmla="*/ 1683070 h 2449326"/>
              <a:gd name="connsiteX109" fmla="*/ 10110073 w 12191999"/>
              <a:gd name="connsiteY109" fmla="*/ 1654844 h 2449326"/>
              <a:gd name="connsiteX110" fmla="*/ 10165159 w 12191999"/>
              <a:gd name="connsiteY110" fmla="*/ 1714028 h 2449326"/>
              <a:gd name="connsiteX111" fmla="*/ 9963932 w 12191999"/>
              <a:gd name="connsiteY111" fmla="*/ 1730418 h 2449326"/>
              <a:gd name="connsiteX112" fmla="*/ 9925691 w 12191999"/>
              <a:gd name="connsiteY112" fmla="*/ 1683525 h 2449326"/>
              <a:gd name="connsiteX113" fmla="*/ 9821434 w 12191999"/>
              <a:gd name="connsiteY113" fmla="*/ 1753181 h 2449326"/>
              <a:gd name="connsiteX114" fmla="*/ 9781826 w 12191999"/>
              <a:gd name="connsiteY114" fmla="*/ 1701281 h 2449326"/>
              <a:gd name="connsiteX115" fmla="*/ 9648889 w 12191999"/>
              <a:gd name="connsiteY115" fmla="*/ 1711297 h 2449326"/>
              <a:gd name="connsiteX116" fmla="*/ 9642971 w 12191999"/>
              <a:gd name="connsiteY116" fmla="*/ 1686712 h 2449326"/>
              <a:gd name="connsiteX117" fmla="*/ 9577413 w 12191999"/>
              <a:gd name="connsiteY117" fmla="*/ 1738157 h 2449326"/>
              <a:gd name="connsiteX118" fmla="*/ 9708528 w 12191999"/>
              <a:gd name="connsiteY118" fmla="*/ 1782318 h 2449326"/>
              <a:gd name="connsiteX119" fmla="*/ 9675749 w 12191999"/>
              <a:gd name="connsiteY119" fmla="*/ 1836950 h 2449326"/>
              <a:gd name="connsiteX120" fmla="*/ 9679392 w 12191999"/>
              <a:gd name="connsiteY120" fmla="*/ 1792789 h 2449326"/>
              <a:gd name="connsiteX121" fmla="*/ 9447207 w 12191999"/>
              <a:gd name="connsiteY121" fmla="*/ 1765473 h 2449326"/>
              <a:gd name="connsiteX122" fmla="*/ 9207737 w 12191999"/>
              <a:gd name="connsiteY122" fmla="*/ 1724044 h 2449326"/>
              <a:gd name="connsiteX123" fmla="*/ 9074344 w 12191999"/>
              <a:gd name="connsiteY123" fmla="*/ 1708110 h 2449326"/>
              <a:gd name="connsiteX124" fmla="*/ 9011062 w 12191999"/>
              <a:gd name="connsiteY124" fmla="*/ 1684436 h 2449326"/>
              <a:gd name="connsiteX125" fmla="*/ 9007876 w 12191999"/>
              <a:gd name="connsiteY125" fmla="*/ 1719036 h 2449326"/>
              <a:gd name="connsiteX126" fmla="*/ 8918644 w 12191999"/>
              <a:gd name="connsiteY126" fmla="*/ 1731784 h 2449326"/>
              <a:gd name="connsiteX127" fmla="*/ 8921831 w 12191999"/>
              <a:gd name="connsiteY127" fmla="*/ 1735426 h 2449326"/>
              <a:gd name="connsiteX128" fmla="*/ 8883133 w 12191999"/>
              <a:gd name="connsiteY128" fmla="*/ 1656665 h 2449326"/>
              <a:gd name="connsiteX129" fmla="*/ 8806649 w 12191999"/>
              <a:gd name="connsiteY129" fmla="*/ 1699005 h 2449326"/>
              <a:gd name="connsiteX130" fmla="*/ 8761122 w 12191999"/>
              <a:gd name="connsiteY130" fmla="*/ 1711752 h 2449326"/>
              <a:gd name="connsiteX131" fmla="*/ 9052947 w 12191999"/>
              <a:gd name="connsiteY131" fmla="*/ 1754091 h 2449326"/>
              <a:gd name="connsiteX132" fmla="*/ 9028818 w 12191999"/>
              <a:gd name="connsiteY132" fmla="*/ 1787781 h 2449326"/>
              <a:gd name="connsiteX133" fmla="*/ 8982381 w 12191999"/>
              <a:gd name="connsiteY133" fmla="*/ 1823747 h 2449326"/>
              <a:gd name="connsiteX134" fmla="*/ 8972365 w 12191999"/>
              <a:gd name="connsiteY134" fmla="*/ 1830121 h 2449326"/>
              <a:gd name="connsiteX135" fmla="*/ 8834875 w 12191999"/>
              <a:gd name="connsiteY135" fmla="*/ 1818739 h 2449326"/>
              <a:gd name="connsiteX136" fmla="*/ 8832144 w 12191999"/>
              <a:gd name="connsiteY136" fmla="*/ 1804626 h 2449326"/>
              <a:gd name="connsiteX137" fmla="*/ 8711953 w 12191999"/>
              <a:gd name="connsiteY137" fmla="*/ 1785505 h 2449326"/>
              <a:gd name="connsiteX138" fmla="*/ 8653224 w 12191999"/>
              <a:gd name="connsiteY138" fmla="*/ 1800984 h 2449326"/>
              <a:gd name="connsiteX139" fmla="*/ 8327255 w 12191999"/>
              <a:gd name="connsiteY139" fmla="*/ 1736336 h 2449326"/>
              <a:gd name="connsiteX140" fmla="*/ 8284460 w 12191999"/>
              <a:gd name="connsiteY140" fmla="*/ 1763652 h 2449326"/>
              <a:gd name="connsiteX141" fmla="*/ 8287647 w 12191999"/>
              <a:gd name="connsiteY141" fmla="*/ 1779586 h 2449326"/>
              <a:gd name="connsiteX142" fmla="*/ 8570821 w 12191999"/>
              <a:gd name="connsiteY142" fmla="*/ 1779586 h 2449326"/>
              <a:gd name="connsiteX143" fmla="*/ 8535766 w 12191999"/>
              <a:gd name="connsiteY143" fmla="*/ 1833763 h 2449326"/>
              <a:gd name="connsiteX144" fmla="*/ 8689190 w 12191999"/>
              <a:gd name="connsiteY144" fmla="*/ 1872005 h 2449326"/>
              <a:gd name="connsiteX145" fmla="*/ 8681906 w 12191999"/>
              <a:gd name="connsiteY145" fmla="*/ 1910247 h 2449326"/>
              <a:gd name="connsiteX146" fmla="*/ 8692832 w 12191999"/>
              <a:gd name="connsiteY146" fmla="*/ 1915255 h 2449326"/>
              <a:gd name="connsiteX147" fmla="*/ 8747919 w 12191999"/>
              <a:gd name="connsiteY147" fmla="*/ 1837405 h 2449326"/>
              <a:gd name="connsiteX148" fmla="*/ 8761122 w 12191999"/>
              <a:gd name="connsiteY148" fmla="*/ 1842413 h 2449326"/>
              <a:gd name="connsiteX149" fmla="*/ 8747009 w 12191999"/>
              <a:gd name="connsiteY149" fmla="*/ 1886574 h 2449326"/>
              <a:gd name="connsiteX150" fmla="*/ 8891783 w 12191999"/>
              <a:gd name="connsiteY150" fmla="*/ 1928003 h 2449326"/>
              <a:gd name="connsiteX151" fmla="*/ 8942317 w 12191999"/>
              <a:gd name="connsiteY151" fmla="*/ 1891126 h 2449326"/>
              <a:gd name="connsiteX152" fmla="*/ 8838517 w 12191999"/>
              <a:gd name="connsiteY152" fmla="*/ 1891126 h 2449326"/>
              <a:gd name="connsiteX153" fmla="*/ 8959618 w 12191999"/>
              <a:gd name="connsiteY153" fmla="*/ 1857892 h 2449326"/>
              <a:gd name="connsiteX154" fmla="*/ 9117139 w 12191999"/>
              <a:gd name="connsiteY154" fmla="*/ 1963058 h 2449326"/>
              <a:gd name="connsiteX155" fmla="*/ 9193168 w 12191999"/>
              <a:gd name="connsiteY155" fmla="*/ 1987187 h 2449326"/>
              <a:gd name="connsiteX156" fmla="*/ 9296514 w 12191999"/>
              <a:gd name="connsiteY156" fmla="*/ 2014048 h 2449326"/>
              <a:gd name="connsiteX157" fmla="*/ 9296514 w 12191999"/>
              <a:gd name="connsiteY157" fmla="*/ 2013593 h 2449326"/>
              <a:gd name="connsiteX158" fmla="*/ 9254174 w 12191999"/>
              <a:gd name="connsiteY158" fmla="*/ 2078240 h 2449326"/>
              <a:gd name="connsiteX159" fmla="*/ 8950968 w 12191999"/>
              <a:gd name="connsiteY159" fmla="*/ 2066403 h 2449326"/>
              <a:gd name="connsiteX160" fmla="*/ 8788438 w 12191999"/>
              <a:gd name="connsiteY160" fmla="*/ 2065493 h 2449326"/>
              <a:gd name="connsiteX161" fmla="*/ 8781153 w 12191999"/>
              <a:gd name="connsiteY161" fmla="*/ 2046372 h 2449326"/>
              <a:gd name="connsiteX162" fmla="*/ 8844435 w 12191999"/>
              <a:gd name="connsiteY162" fmla="*/ 2019511 h 2449326"/>
              <a:gd name="connsiteX163" fmla="*/ 9020168 w 12191999"/>
              <a:gd name="connsiteY163" fmla="*/ 2018145 h 2449326"/>
              <a:gd name="connsiteX164" fmla="*/ 9020623 w 12191999"/>
              <a:gd name="connsiteY164" fmla="*/ 2000390 h 2449326"/>
              <a:gd name="connsiteX165" fmla="*/ 8840338 w 12191999"/>
              <a:gd name="connsiteY165" fmla="*/ 1987187 h 2449326"/>
              <a:gd name="connsiteX166" fmla="*/ 8779333 w 12191999"/>
              <a:gd name="connsiteY166" fmla="*/ 1962603 h 2449326"/>
              <a:gd name="connsiteX167" fmla="*/ 8709677 w 12191999"/>
              <a:gd name="connsiteY167" fmla="*/ 1972619 h 2449326"/>
              <a:gd name="connsiteX168" fmla="*/ 8500255 w 12191999"/>
              <a:gd name="connsiteY168" fmla="*/ 1931645 h 2449326"/>
              <a:gd name="connsiteX169" fmla="*/ 8438794 w 12191999"/>
              <a:gd name="connsiteY169" fmla="*/ 1897955 h 2449326"/>
              <a:gd name="connsiteX170" fmla="*/ 8391447 w 12191999"/>
              <a:gd name="connsiteY170" fmla="*/ 1908426 h 2449326"/>
              <a:gd name="connsiteX171" fmla="*/ 8315418 w 12191999"/>
              <a:gd name="connsiteY171" fmla="*/ 1895679 h 2449326"/>
              <a:gd name="connsiteX172" fmla="*/ 8312686 w 12191999"/>
              <a:gd name="connsiteY172" fmla="*/ 1910703 h 2449326"/>
              <a:gd name="connsiteX173" fmla="*/ 8675987 w 12191999"/>
              <a:gd name="connsiteY173" fmla="*/ 1993561 h 2449326"/>
              <a:gd name="connsiteX174" fmla="*/ 8674166 w 12191999"/>
              <a:gd name="connsiteY174" fmla="*/ 2020877 h 2449326"/>
              <a:gd name="connsiteX175" fmla="*/ 8538953 w 12191999"/>
              <a:gd name="connsiteY175" fmla="*/ 2020422 h 2449326"/>
              <a:gd name="connsiteX176" fmla="*/ 8436063 w 12191999"/>
              <a:gd name="connsiteY176" fmla="*/ 2010861 h 2449326"/>
              <a:gd name="connsiteX177" fmla="*/ 8198870 w 12191999"/>
              <a:gd name="connsiteY177" fmla="*/ 2002666 h 2449326"/>
              <a:gd name="connsiteX178" fmla="*/ 8077314 w 12191999"/>
              <a:gd name="connsiteY178" fmla="*/ 2052290 h 2449326"/>
              <a:gd name="connsiteX179" fmla="*/ 7978066 w 12191999"/>
              <a:gd name="connsiteY179" fmla="*/ 2054111 h 2449326"/>
              <a:gd name="connsiteX180" fmla="*/ 8020406 w 12191999"/>
              <a:gd name="connsiteY180" fmla="*/ 2044095 h 2449326"/>
              <a:gd name="connsiteX181" fmla="*/ 7983985 w 12191999"/>
              <a:gd name="connsiteY181" fmla="*/ 2010406 h 2449326"/>
              <a:gd name="connsiteX182" fmla="*/ 8048633 w 12191999"/>
              <a:gd name="connsiteY182" fmla="*/ 1997203 h 2449326"/>
              <a:gd name="connsiteX183" fmla="*/ 8073672 w 12191999"/>
              <a:gd name="connsiteY183" fmla="*/ 1968521 h 2449326"/>
              <a:gd name="connsiteX184" fmla="*/ 8061380 w 12191999"/>
              <a:gd name="connsiteY184" fmla="*/ 1952132 h 2449326"/>
              <a:gd name="connsiteX185" fmla="*/ 7920247 w 12191999"/>
              <a:gd name="connsiteY185" fmla="*/ 2009495 h 2449326"/>
              <a:gd name="connsiteX186" fmla="*/ 7820089 w 12191999"/>
              <a:gd name="connsiteY186" fmla="*/ 1987187 h 2449326"/>
              <a:gd name="connsiteX187" fmla="*/ 7744060 w 12191999"/>
              <a:gd name="connsiteY187" fmla="*/ 2078696 h 2449326"/>
              <a:gd name="connsiteX188" fmla="*/ 7478640 w 12191999"/>
              <a:gd name="connsiteY188" fmla="*/ 2117848 h 2449326"/>
              <a:gd name="connsiteX189" fmla="*/ 7450414 w 12191999"/>
              <a:gd name="connsiteY189" fmla="*/ 2127864 h 2449326"/>
              <a:gd name="connsiteX190" fmla="*/ 7098494 w 12191999"/>
              <a:gd name="connsiteY190" fmla="*/ 2128320 h 2449326"/>
              <a:gd name="connsiteX191" fmla="*/ 7149028 w 12191999"/>
              <a:gd name="connsiteY191" fmla="*/ 2156546 h 2449326"/>
              <a:gd name="connsiteX192" fmla="*/ 7128541 w 12191999"/>
              <a:gd name="connsiteY192" fmla="*/ 2179764 h 2449326"/>
              <a:gd name="connsiteX193" fmla="*/ 7048870 w 12191999"/>
              <a:gd name="connsiteY193" fmla="*/ 2182041 h 2449326"/>
              <a:gd name="connsiteX194" fmla="*/ 6974207 w 12191999"/>
              <a:gd name="connsiteY194" fmla="*/ 2186138 h 2449326"/>
              <a:gd name="connsiteX195" fmla="*/ 6927770 w 12191999"/>
              <a:gd name="connsiteY195" fmla="*/ 2205715 h 2449326"/>
              <a:gd name="connsiteX196" fmla="*/ 6625018 w 12191999"/>
              <a:gd name="connsiteY196" fmla="*/ 2298133 h 2449326"/>
              <a:gd name="connsiteX197" fmla="*/ 6586776 w 12191999"/>
              <a:gd name="connsiteY197" fmla="*/ 2309060 h 2449326"/>
              <a:gd name="connsiteX198" fmla="*/ 6539884 w 12191999"/>
              <a:gd name="connsiteY198" fmla="*/ 2303141 h 2449326"/>
              <a:gd name="connsiteX199" fmla="*/ 6489805 w 12191999"/>
              <a:gd name="connsiteY199" fmla="*/ 2277191 h 2449326"/>
              <a:gd name="connsiteX200" fmla="*/ 6250791 w 12191999"/>
              <a:gd name="connsiteY200" fmla="*/ 2290849 h 2449326"/>
              <a:gd name="connsiteX201" fmla="*/ 6272188 w 12191999"/>
              <a:gd name="connsiteY201" fmla="*/ 2244867 h 2449326"/>
              <a:gd name="connsiteX202" fmla="*/ 6199800 w 12191999"/>
              <a:gd name="connsiteY202" fmla="*/ 2269907 h 2449326"/>
              <a:gd name="connsiteX203" fmla="*/ 6181135 w 12191999"/>
              <a:gd name="connsiteY203" fmla="*/ 2290394 h 2449326"/>
              <a:gd name="connsiteX204" fmla="*/ 6021337 w 12191999"/>
              <a:gd name="connsiteY204" fmla="*/ 2286752 h 2449326"/>
              <a:gd name="connsiteX205" fmla="*/ 5726325 w 12191999"/>
              <a:gd name="connsiteY205" fmla="*/ 2322718 h 2449326"/>
              <a:gd name="connsiteX206" fmla="*/ 5664864 w 12191999"/>
              <a:gd name="connsiteY206" fmla="*/ 2307694 h 2449326"/>
              <a:gd name="connsiteX207" fmla="*/ 5597485 w 12191999"/>
              <a:gd name="connsiteY207" fmla="*/ 2360050 h 2449326"/>
              <a:gd name="connsiteX208" fmla="*/ 5660311 w 12191999"/>
              <a:gd name="connsiteY208" fmla="*/ 2226202 h 2449326"/>
              <a:gd name="connsiteX209" fmla="*/ 5526008 w 12191999"/>
              <a:gd name="connsiteY209" fmla="*/ 2274460 h 2449326"/>
              <a:gd name="connsiteX210" fmla="*/ 5434045 w 12191999"/>
              <a:gd name="connsiteY210" fmla="*/ 2283110 h 2449326"/>
              <a:gd name="connsiteX211" fmla="*/ 5423118 w 12191999"/>
              <a:gd name="connsiteY211" fmla="*/ 2257615 h 2449326"/>
              <a:gd name="connsiteX212" fmla="*/ 5239191 w 12191999"/>
              <a:gd name="connsiteY212" fmla="*/ 2284020 h 2449326"/>
              <a:gd name="connsiteX213" fmla="*/ 5202315 w 12191999"/>
              <a:gd name="connsiteY213" fmla="*/ 2301776 h 2449326"/>
              <a:gd name="connsiteX214" fmla="*/ 5160431 w 12191999"/>
              <a:gd name="connsiteY214" fmla="*/ 2317710 h 2449326"/>
              <a:gd name="connsiteX215" fmla="*/ 5148594 w 12191999"/>
              <a:gd name="connsiteY215" fmla="*/ 2280378 h 2449326"/>
              <a:gd name="connsiteX216" fmla="*/ 5180007 w 12191999"/>
              <a:gd name="connsiteY216" fmla="*/ 2248965 h 2449326"/>
              <a:gd name="connsiteX217" fmla="*/ 5285628 w 12191999"/>
              <a:gd name="connsiteY217" fmla="*/ 2241681 h 2449326"/>
              <a:gd name="connsiteX218" fmla="*/ 5172267 w 12191999"/>
              <a:gd name="connsiteY218" fmla="*/ 2204349 h 2449326"/>
              <a:gd name="connsiteX219" fmla="*/ 5097149 w 12191999"/>
              <a:gd name="connsiteY219" fmla="*/ 2289028 h 2449326"/>
              <a:gd name="connsiteX220" fmla="*/ 4972861 w 12191999"/>
              <a:gd name="connsiteY220" fmla="*/ 2369610 h 2449326"/>
              <a:gd name="connsiteX221" fmla="*/ 4923693 w 12191999"/>
              <a:gd name="connsiteY221" fmla="*/ 2364602 h 2449326"/>
              <a:gd name="connsiteX222" fmla="*/ 4863142 w 12191999"/>
              <a:gd name="connsiteY222" fmla="*/ 2364147 h 2449326"/>
              <a:gd name="connsiteX223" fmla="*/ 4755700 w 12191999"/>
              <a:gd name="connsiteY223" fmla="*/ 2355952 h 2449326"/>
              <a:gd name="connsiteX224" fmla="*/ 4428819 w 12191999"/>
              <a:gd name="connsiteY224" fmla="*/ 2367789 h 2449326"/>
              <a:gd name="connsiteX225" fmla="*/ 4368269 w 12191999"/>
              <a:gd name="connsiteY225" fmla="*/ 2347757 h 2449326"/>
              <a:gd name="connsiteX226" fmla="*/ 4365537 w 12191999"/>
              <a:gd name="connsiteY226" fmla="*/ 2329547 h 2449326"/>
              <a:gd name="connsiteX227" fmla="*/ 4425633 w 12191999"/>
              <a:gd name="connsiteY227" fmla="*/ 2315889 h 2449326"/>
              <a:gd name="connsiteX228" fmla="*/ 4595902 w 12191999"/>
              <a:gd name="connsiteY228" fmla="*/ 2284475 h 2449326"/>
              <a:gd name="connsiteX229" fmla="*/ 4635510 w 12191999"/>
              <a:gd name="connsiteY229" fmla="*/ 2286752 h 2449326"/>
              <a:gd name="connsiteX230" fmla="*/ 4727018 w 12191999"/>
              <a:gd name="connsiteY230" fmla="*/ 2278102 h 2449326"/>
              <a:gd name="connsiteX231" fmla="*/ 4305898 w 12191999"/>
              <a:gd name="connsiteY231" fmla="*/ 2278102 h 2449326"/>
              <a:gd name="connsiteX232" fmla="*/ 4265835 w 12191999"/>
              <a:gd name="connsiteY232" fmla="*/ 2314978 h 2449326"/>
              <a:gd name="connsiteX233" fmla="*/ 4357343 w 12191999"/>
              <a:gd name="connsiteY233" fmla="*/ 2322718 h 2449326"/>
              <a:gd name="connsiteX234" fmla="*/ 4291784 w 12191999"/>
              <a:gd name="connsiteY234" fmla="*/ 2360050 h 2449326"/>
              <a:gd name="connsiteX235" fmla="*/ 4122426 w 12191999"/>
              <a:gd name="connsiteY235" fmla="*/ 2350034 h 2449326"/>
              <a:gd name="connsiteX236" fmla="*/ 4067339 w 12191999"/>
              <a:gd name="connsiteY236" fmla="*/ 2390097 h 2449326"/>
              <a:gd name="connsiteX237" fmla="*/ 4022723 w 12191999"/>
              <a:gd name="connsiteY237" fmla="*/ 2365057 h 2449326"/>
              <a:gd name="connsiteX238" fmla="*/ 4147010 w 12191999"/>
              <a:gd name="connsiteY238" fmla="*/ 2304962 h 2449326"/>
              <a:gd name="connsiteX239" fmla="*/ 4040023 w 12191999"/>
              <a:gd name="connsiteY239" fmla="*/ 2323173 h 2449326"/>
              <a:gd name="connsiteX240" fmla="*/ 4001781 w 12191999"/>
              <a:gd name="connsiteY240" fmla="*/ 2343205 h 2449326"/>
              <a:gd name="connsiteX241" fmla="*/ 3896159 w 12191999"/>
              <a:gd name="connsiteY241" fmla="*/ 2363236 h 2449326"/>
              <a:gd name="connsiteX242" fmla="*/ 3857462 w 12191999"/>
              <a:gd name="connsiteY242" fmla="*/ 2358684 h 2449326"/>
              <a:gd name="connsiteX243" fmla="*/ 3826048 w 12191999"/>
              <a:gd name="connsiteY243" fmla="*/ 2345481 h 2449326"/>
              <a:gd name="connsiteX244" fmla="*/ 3643487 w 12191999"/>
              <a:gd name="connsiteY244" fmla="*/ 2352765 h 2449326"/>
              <a:gd name="connsiteX245" fmla="*/ 3644398 w 12191999"/>
              <a:gd name="connsiteY245" fmla="*/ 2367334 h 2449326"/>
              <a:gd name="connsiteX246" fmla="*/ 3407204 w 12191999"/>
              <a:gd name="connsiteY246" fmla="*/ 2401023 h 2449326"/>
              <a:gd name="connsiteX247" fmla="*/ 3435431 w 12191999"/>
              <a:gd name="connsiteY247" fmla="*/ 2380081 h 2449326"/>
              <a:gd name="connsiteX248" fmla="*/ 3450454 w 12191999"/>
              <a:gd name="connsiteY248" fmla="*/ 2361870 h 2449326"/>
              <a:gd name="connsiteX249" fmla="*/ 3250593 w 12191999"/>
              <a:gd name="connsiteY249" fmla="*/ 2363692 h 2449326"/>
              <a:gd name="connsiteX250" fmla="*/ 3200514 w 12191999"/>
              <a:gd name="connsiteY250" fmla="*/ 2401023 h 2449326"/>
              <a:gd name="connsiteX251" fmla="*/ 3020684 w 12191999"/>
              <a:gd name="connsiteY251" fmla="*/ 2386455 h 2449326"/>
              <a:gd name="connsiteX252" fmla="*/ 2889568 w 12191999"/>
              <a:gd name="connsiteY252" fmla="*/ 2403755 h 2449326"/>
              <a:gd name="connsiteX253" fmla="*/ 2813083 w 12191999"/>
              <a:gd name="connsiteY253" fmla="*/ 2397837 h 2449326"/>
              <a:gd name="connsiteX254" fmla="*/ 2705641 w 12191999"/>
              <a:gd name="connsiteY254" fmla="*/ 2419234 h 2449326"/>
              <a:gd name="connsiteX255" fmla="*/ 2648733 w 12191999"/>
              <a:gd name="connsiteY255" fmla="*/ 2446550 h 2449326"/>
              <a:gd name="connsiteX256" fmla="*/ 2547209 w 12191999"/>
              <a:gd name="connsiteY256" fmla="*/ 2369155 h 2449326"/>
              <a:gd name="connsiteX257" fmla="*/ 2353265 w 12191999"/>
              <a:gd name="connsiteY257" fmla="*/ 2403300 h 2449326"/>
              <a:gd name="connsiteX258" fmla="*/ 2231254 w 12191999"/>
              <a:gd name="connsiteY258" fmla="*/ 2396015 h 2449326"/>
              <a:gd name="connsiteX259" fmla="*/ 2152494 w 12191999"/>
              <a:gd name="connsiteY259" fmla="*/ 2392373 h 2449326"/>
              <a:gd name="connsiteX260" fmla="*/ 2081472 w 12191999"/>
              <a:gd name="connsiteY260" fmla="*/ 2390552 h 2449326"/>
              <a:gd name="connsiteX261" fmla="*/ 1908471 w 12191999"/>
              <a:gd name="connsiteY261" fmla="*/ 2371886 h 2449326"/>
              <a:gd name="connsiteX262" fmla="*/ 1719081 w 12191999"/>
              <a:gd name="connsiteY262" fmla="*/ 2344115 h 2449326"/>
              <a:gd name="connsiteX263" fmla="*/ 1694042 w 12191999"/>
              <a:gd name="connsiteY263" fmla="*/ 2347757 h 2449326"/>
              <a:gd name="connsiteX264" fmla="*/ 1595249 w 12191999"/>
              <a:gd name="connsiteY264" fmla="*/ 2347757 h 2449326"/>
              <a:gd name="connsiteX265" fmla="*/ 1450475 w 12191999"/>
              <a:gd name="connsiteY265" fmla="*/ 2377805 h 2449326"/>
              <a:gd name="connsiteX266" fmla="*/ 1435451 w 12191999"/>
              <a:gd name="connsiteY266" fmla="*/ 2393284 h 2449326"/>
              <a:gd name="connsiteX267" fmla="*/ 1176860 w 12191999"/>
              <a:gd name="connsiteY267" fmla="*/ 2425152 h 2449326"/>
              <a:gd name="connsiteX268" fmla="*/ 1073515 w 12191999"/>
              <a:gd name="connsiteY268" fmla="*/ 2441087 h 2449326"/>
              <a:gd name="connsiteX269" fmla="*/ 888678 w 12191999"/>
              <a:gd name="connsiteY269" fmla="*/ 2435168 h 2449326"/>
              <a:gd name="connsiteX270" fmla="*/ 643290 w 12191999"/>
              <a:gd name="connsiteY270" fmla="*/ 2319076 h 2449326"/>
              <a:gd name="connsiteX271" fmla="*/ 589568 w 12191999"/>
              <a:gd name="connsiteY271" fmla="*/ 2263078 h 2449326"/>
              <a:gd name="connsiteX272" fmla="*/ 577731 w 12191999"/>
              <a:gd name="connsiteY272" fmla="*/ 2180675 h 2449326"/>
              <a:gd name="connsiteX273" fmla="*/ 559521 w 12191999"/>
              <a:gd name="connsiteY273" fmla="*/ 2141522 h 2449326"/>
              <a:gd name="connsiteX274" fmla="*/ 544497 w 12191999"/>
              <a:gd name="connsiteY274" fmla="*/ 2093719 h 2449326"/>
              <a:gd name="connsiteX275" fmla="*/ 503068 w 12191999"/>
              <a:gd name="connsiteY275" fmla="*/ 1999024 h 2449326"/>
              <a:gd name="connsiteX276" fmla="*/ 537668 w 12191999"/>
              <a:gd name="connsiteY276" fmla="*/ 1993561 h 2449326"/>
              <a:gd name="connsiteX277" fmla="*/ 487589 w 12191999"/>
              <a:gd name="connsiteY277" fmla="*/ 1934376 h 2449326"/>
              <a:gd name="connsiteX278" fmla="*/ 498515 w 12191999"/>
              <a:gd name="connsiteY278" fmla="*/ 1924361 h 2449326"/>
              <a:gd name="connsiteX279" fmla="*/ 528563 w 12191999"/>
              <a:gd name="connsiteY279" fmla="*/ 1961237 h 2449326"/>
              <a:gd name="connsiteX280" fmla="*/ 531750 w 12191999"/>
              <a:gd name="connsiteY280" fmla="*/ 1944848 h 2449326"/>
              <a:gd name="connsiteX281" fmla="*/ 391073 w 12191999"/>
              <a:gd name="connsiteY281" fmla="*/ 1782318 h 2449326"/>
              <a:gd name="connsiteX282" fmla="*/ 330067 w 12191999"/>
              <a:gd name="connsiteY282" fmla="*/ 1713118 h 2449326"/>
              <a:gd name="connsiteX283" fmla="*/ 350099 w 12191999"/>
              <a:gd name="connsiteY283" fmla="*/ 1681704 h 2449326"/>
              <a:gd name="connsiteX284" fmla="*/ 290004 w 12191999"/>
              <a:gd name="connsiteY284" fmla="*/ 1522817 h 2449326"/>
              <a:gd name="connsiteX285" fmla="*/ 257680 w 12191999"/>
              <a:gd name="connsiteY285" fmla="*/ 1475014 h 2449326"/>
              <a:gd name="connsiteX286" fmla="*/ 337351 w 12191999"/>
              <a:gd name="connsiteY286" fmla="*/ 1373490 h 2449326"/>
              <a:gd name="connsiteX287" fmla="*/ 336896 w 12191999"/>
              <a:gd name="connsiteY287" fmla="*/ 1306111 h 2449326"/>
              <a:gd name="connsiteX288" fmla="*/ 290914 w 12191999"/>
              <a:gd name="connsiteY288" fmla="*/ 1219155 h 2449326"/>
              <a:gd name="connsiteX289" fmla="*/ 295467 w 12191999"/>
              <a:gd name="connsiteY289" fmla="*/ 1179547 h 2449326"/>
              <a:gd name="connsiteX290" fmla="*/ 288638 w 12191999"/>
              <a:gd name="connsiteY290" fmla="*/ 1125370 h 2449326"/>
              <a:gd name="connsiteX291" fmla="*/ 268606 w 12191999"/>
              <a:gd name="connsiteY291" fmla="*/ 1098510 h 2449326"/>
              <a:gd name="connsiteX292" fmla="*/ 218072 w 12191999"/>
              <a:gd name="connsiteY292" fmla="*/ 953735 h 2449326"/>
              <a:gd name="connsiteX293" fmla="*/ 108353 w 12191999"/>
              <a:gd name="connsiteY293" fmla="*/ 713355 h 2449326"/>
              <a:gd name="connsiteX294" fmla="*/ 37332 w 12191999"/>
              <a:gd name="connsiteY294" fmla="*/ 620026 h 2449326"/>
              <a:gd name="connsiteX295" fmla="*/ 0 w 12191999"/>
              <a:gd name="connsiteY295" fmla="*/ 507576 h 2449326"/>
              <a:gd name="connsiteX296" fmla="*/ 21397 w 12191999"/>
              <a:gd name="connsiteY296" fmla="*/ 488910 h 2449326"/>
              <a:gd name="connsiteX297" fmla="*/ 124287 w 12191999"/>
              <a:gd name="connsiteY297" fmla="*/ 554468 h 2449326"/>
              <a:gd name="connsiteX298" fmla="*/ 84224 w 12191999"/>
              <a:gd name="connsiteY298" fmla="*/ 403320 h 2449326"/>
              <a:gd name="connsiteX299" fmla="*/ 212609 w 12191999"/>
              <a:gd name="connsiteY299" fmla="*/ 373272 h 2449326"/>
              <a:gd name="connsiteX300" fmla="*/ 270427 w 12191999"/>
              <a:gd name="connsiteY300" fmla="*/ 301340 h 2449326"/>
              <a:gd name="connsiteX301" fmla="*/ 332344 w 12191999"/>
              <a:gd name="connsiteY301" fmla="*/ 177508 h 2449326"/>
              <a:gd name="connsiteX302" fmla="*/ 500792 w 12191999"/>
              <a:gd name="connsiteY302" fmla="*/ 410 h 2449326"/>
              <a:gd name="connsiteX303" fmla="*/ 628266 w 12191999"/>
              <a:gd name="connsiteY303" fmla="*/ 30913 h 2449326"/>
              <a:gd name="connsiteX304" fmla="*/ 813559 w 12191999"/>
              <a:gd name="connsiteY304" fmla="*/ 57774 h 2449326"/>
              <a:gd name="connsiteX305" fmla="*/ 861817 w 12191999"/>
              <a:gd name="connsiteY305" fmla="*/ 77350 h 2449326"/>
              <a:gd name="connsiteX306" fmla="*/ 775317 w 12191999"/>
              <a:gd name="connsiteY306" fmla="*/ 98747 h 2449326"/>
              <a:gd name="connsiteX307" fmla="*/ 886401 w 12191999"/>
              <a:gd name="connsiteY307" fmla="*/ 120600 h 2449326"/>
              <a:gd name="connsiteX308" fmla="*/ 903701 w 12191999"/>
              <a:gd name="connsiteY308" fmla="*/ 118324 h 2449326"/>
              <a:gd name="connsiteX309" fmla="*/ 1280206 w 12191999"/>
              <a:gd name="connsiteY309" fmla="*/ 136990 h 2449326"/>
              <a:gd name="connsiteX310" fmla="*/ 1481888 w 12191999"/>
              <a:gd name="connsiteY310" fmla="*/ 144274 h 2449326"/>
              <a:gd name="connsiteX311" fmla="*/ 1641686 w 12191999"/>
              <a:gd name="connsiteY311" fmla="*/ 163850 h 2449326"/>
              <a:gd name="connsiteX312" fmla="*/ 1799663 w 12191999"/>
              <a:gd name="connsiteY312" fmla="*/ 143819 h 2449326"/>
              <a:gd name="connsiteX313" fmla="*/ 1828345 w 12191999"/>
              <a:gd name="connsiteY313" fmla="*/ 162940 h 2449326"/>
              <a:gd name="connsiteX314" fmla="*/ 1674920 w 12191999"/>
              <a:gd name="connsiteY314" fmla="*/ 193898 h 2449326"/>
              <a:gd name="connsiteX315" fmla="*/ 2089667 w 12191999"/>
              <a:gd name="connsiteY315" fmla="*/ 189345 h 2449326"/>
              <a:gd name="connsiteX316" fmla="*/ 2159778 w 12191999"/>
              <a:gd name="connsiteY316" fmla="*/ 166127 h 2449326"/>
              <a:gd name="connsiteX317" fmla="*/ 2167517 w 12191999"/>
              <a:gd name="connsiteY317" fmla="*/ 184337 h 2449326"/>
              <a:gd name="connsiteX318" fmla="*/ 2122446 w 12191999"/>
              <a:gd name="connsiteY318" fmla="*/ 214385 h 2449326"/>
              <a:gd name="connsiteX319" fmla="*/ 2334600 w 12191999"/>
              <a:gd name="connsiteY319" fmla="*/ 184793 h 2449326"/>
              <a:gd name="connsiteX320" fmla="*/ 2381947 w 12191999"/>
              <a:gd name="connsiteY320" fmla="*/ 153379 h 2449326"/>
              <a:gd name="connsiteX321" fmla="*/ 2641448 w 12191999"/>
              <a:gd name="connsiteY321" fmla="*/ 164761 h 2449326"/>
              <a:gd name="connsiteX322" fmla="*/ 2689251 w 12191999"/>
              <a:gd name="connsiteY322" fmla="*/ 184337 h 2449326"/>
              <a:gd name="connsiteX323" fmla="*/ 2903681 w 12191999"/>
              <a:gd name="connsiteY323" fmla="*/ 159753 h 2449326"/>
              <a:gd name="connsiteX324" fmla="*/ 2854513 w 12191999"/>
              <a:gd name="connsiteY324" fmla="*/ 184337 h 2449326"/>
              <a:gd name="connsiteX325" fmla="*/ 2857244 w 12191999"/>
              <a:gd name="connsiteY325" fmla="*/ 201637 h 2449326"/>
              <a:gd name="connsiteX326" fmla="*/ 2934639 w 12191999"/>
              <a:gd name="connsiteY326" fmla="*/ 188435 h 2449326"/>
              <a:gd name="connsiteX327" fmla="*/ 2987450 w 12191999"/>
              <a:gd name="connsiteY327" fmla="*/ 106942 h 2449326"/>
              <a:gd name="connsiteX328" fmla="*/ 3023416 w 12191999"/>
              <a:gd name="connsiteY328" fmla="*/ 161119 h 2449326"/>
              <a:gd name="connsiteX329" fmla="*/ 3133590 w 12191999"/>
              <a:gd name="connsiteY329" fmla="*/ 180240 h 2449326"/>
              <a:gd name="connsiteX330" fmla="*/ 3262885 w 12191999"/>
              <a:gd name="connsiteY330" fmla="*/ 126519 h 2449326"/>
              <a:gd name="connsiteX331" fmla="*/ 3430878 w 12191999"/>
              <a:gd name="connsiteY331" fmla="*/ 106032 h 2449326"/>
              <a:gd name="connsiteX332" fmla="*/ 3409025 w 12191999"/>
              <a:gd name="connsiteY332" fmla="*/ 184793 h 2449326"/>
              <a:gd name="connsiteX333" fmla="*/ 3688103 w 12191999"/>
              <a:gd name="connsiteY333" fmla="*/ 156566 h 2449326"/>
              <a:gd name="connsiteX334" fmla="*/ 3790082 w 12191999"/>
              <a:gd name="connsiteY334" fmla="*/ 178874 h 2449326"/>
              <a:gd name="connsiteX335" fmla="*/ 3838796 w 12191999"/>
              <a:gd name="connsiteY335" fmla="*/ 115592 h 2449326"/>
              <a:gd name="connsiteX336" fmla="*/ 3902533 w 12191999"/>
              <a:gd name="connsiteY336" fmla="*/ 90097 h 2449326"/>
              <a:gd name="connsiteX337" fmla="*/ 4202097 w 12191999"/>
              <a:gd name="connsiteY337" fmla="*/ 102390 h 2449326"/>
              <a:gd name="connsiteX338" fmla="*/ 4303622 w 12191999"/>
              <a:gd name="connsiteY338" fmla="*/ 83268 h 2449326"/>
              <a:gd name="connsiteX339" fmla="*/ 4405146 w 12191999"/>
              <a:gd name="connsiteY339" fmla="*/ 101934 h 2449326"/>
              <a:gd name="connsiteX340" fmla="*/ 4132897 w 12191999"/>
              <a:gd name="connsiteY340" fmla="*/ 136079 h 2449326"/>
              <a:gd name="connsiteX341" fmla="*/ 4134263 w 12191999"/>
              <a:gd name="connsiteY341" fmla="*/ 160208 h 2449326"/>
              <a:gd name="connsiteX342" fmla="*/ 4220308 w 12191999"/>
              <a:gd name="connsiteY342" fmla="*/ 161574 h 2449326"/>
              <a:gd name="connsiteX343" fmla="*/ 4534896 w 12191999"/>
              <a:gd name="connsiteY343" fmla="*/ 153835 h 2449326"/>
              <a:gd name="connsiteX344" fmla="*/ 4770268 w 12191999"/>
              <a:gd name="connsiteY344" fmla="*/ 147916 h 2449326"/>
              <a:gd name="connsiteX345" fmla="*/ 4825356 w 12191999"/>
              <a:gd name="connsiteY345" fmla="*/ 134258 h 2449326"/>
              <a:gd name="connsiteX346" fmla="*/ 5025672 w 12191999"/>
              <a:gd name="connsiteY346" fmla="*/ 89642 h 2449326"/>
              <a:gd name="connsiteX347" fmla="*/ 5031135 w 12191999"/>
              <a:gd name="connsiteY347" fmla="*/ 115592 h 2449326"/>
              <a:gd name="connsiteX348" fmla="*/ 4861777 w 12191999"/>
              <a:gd name="connsiteY348" fmla="*/ 143363 h 2449326"/>
              <a:gd name="connsiteX349" fmla="*/ 4862687 w 12191999"/>
              <a:gd name="connsiteY349" fmla="*/ 156566 h 2449326"/>
              <a:gd name="connsiteX350" fmla="*/ 5146317 w 12191999"/>
              <a:gd name="connsiteY350" fmla="*/ 143819 h 2449326"/>
              <a:gd name="connsiteX351" fmla="*/ 5098515 w 12191999"/>
              <a:gd name="connsiteY351" fmla="*/ 117869 h 2449326"/>
              <a:gd name="connsiteX352" fmla="*/ 5121733 w 12191999"/>
              <a:gd name="connsiteY352" fmla="*/ 91008 h 2449326"/>
              <a:gd name="connsiteX353" fmla="*/ 5222802 w 12191999"/>
              <a:gd name="connsiteY353" fmla="*/ 103755 h 2449326"/>
              <a:gd name="connsiteX354" fmla="*/ 5211875 w 12191999"/>
              <a:gd name="connsiteY354" fmla="*/ 150648 h 2449326"/>
              <a:gd name="connsiteX355" fmla="*/ 5378503 w 12191999"/>
              <a:gd name="connsiteY355" fmla="*/ 142908 h 2449326"/>
              <a:gd name="connsiteX356" fmla="*/ 5378503 w 12191999"/>
              <a:gd name="connsiteY356" fmla="*/ 132892 h 2449326"/>
              <a:gd name="connsiteX357" fmla="*/ 5303384 w 12191999"/>
              <a:gd name="connsiteY357" fmla="*/ 126519 h 2449326"/>
              <a:gd name="connsiteX358" fmla="*/ 5302473 w 12191999"/>
              <a:gd name="connsiteY358" fmla="*/ 110129 h 2449326"/>
              <a:gd name="connsiteX359" fmla="*/ 5444516 w 12191999"/>
              <a:gd name="connsiteY359" fmla="*/ 95105 h 2449326"/>
              <a:gd name="connsiteX360" fmla="*/ 5447703 w 12191999"/>
              <a:gd name="connsiteY360" fmla="*/ 109219 h 2449326"/>
              <a:gd name="connsiteX361" fmla="*/ 5398990 w 12191999"/>
              <a:gd name="connsiteY361" fmla="*/ 128340 h 2449326"/>
              <a:gd name="connsiteX362" fmla="*/ 5398079 w 12191999"/>
              <a:gd name="connsiteY362" fmla="*/ 141998 h 2449326"/>
              <a:gd name="connsiteX363" fmla="*/ 5499148 w 12191999"/>
              <a:gd name="connsiteY363" fmla="*/ 146550 h 2449326"/>
              <a:gd name="connsiteX364" fmla="*/ 6095545 w 12191999"/>
              <a:gd name="connsiteY364" fmla="*/ 165216 h 2449326"/>
              <a:gd name="connsiteX365" fmla="*/ 6411044 w 12191999"/>
              <a:gd name="connsiteY365" fmla="*/ 180695 h 2449326"/>
              <a:gd name="connsiteX366" fmla="*/ 6895446 w 12191999"/>
              <a:gd name="connsiteY366" fmla="*/ 234872 h 2449326"/>
              <a:gd name="connsiteX367" fmla="*/ 7179987 w 12191999"/>
              <a:gd name="connsiteY367" fmla="*/ 264919 h 2449326"/>
              <a:gd name="connsiteX368" fmla="*/ 7606115 w 12191999"/>
              <a:gd name="connsiteY368" fmla="*/ 313177 h 2449326"/>
              <a:gd name="connsiteX369" fmla="*/ 8045445 w 12191999"/>
              <a:gd name="connsiteY369" fmla="*/ 386475 h 2449326"/>
              <a:gd name="connsiteX370" fmla="*/ 8610429 w 12191999"/>
              <a:gd name="connsiteY370" fmla="*/ 487544 h 2449326"/>
              <a:gd name="connsiteX371" fmla="*/ 8793446 w 12191999"/>
              <a:gd name="connsiteY371" fmla="*/ 530339 h 2449326"/>
              <a:gd name="connsiteX372" fmla="*/ 8871296 w 12191999"/>
              <a:gd name="connsiteY372" fmla="*/ 525786 h 2449326"/>
              <a:gd name="connsiteX373" fmla="*/ 8869020 w 12191999"/>
              <a:gd name="connsiteY373" fmla="*/ 523510 h 2449326"/>
              <a:gd name="connsiteX374" fmla="*/ 8909083 w 12191999"/>
              <a:gd name="connsiteY374" fmla="*/ 559021 h 2449326"/>
              <a:gd name="connsiteX375" fmla="*/ 9203185 w 12191999"/>
              <a:gd name="connsiteY375" fmla="*/ 620026 h 2449326"/>
              <a:gd name="connsiteX376" fmla="*/ 9378917 w 12191999"/>
              <a:gd name="connsiteY376" fmla="*/ 621392 h 2449326"/>
              <a:gd name="connsiteX377" fmla="*/ 9299701 w 12191999"/>
              <a:gd name="connsiteY377" fmla="*/ 599994 h 2449326"/>
              <a:gd name="connsiteX378" fmla="*/ 9301067 w 12191999"/>
              <a:gd name="connsiteY378" fmla="*/ 579963 h 2449326"/>
              <a:gd name="connsiteX379" fmla="*/ 9448573 w 12191999"/>
              <a:gd name="connsiteY379" fmla="*/ 582694 h 2449326"/>
              <a:gd name="connsiteX380" fmla="*/ 9670742 w 12191999"/>
              <a:gd name="connsiteY380" fmla="*/ 623668 h 2449326"/>
              <a:gd name="connsiteX381" fmla="*/ 9705342 w 12191999"/>
              <a:gd name="connsiteY381" fmla="*/ 645066 h 2449326"/>
              <a:gd name="connsiteX382" fmla="*/ 9777274 w 12191999"/>
              <a:gd name="connsiteY382" fmla="*/ 650074 h 2449326"/>
              <a:gd name="connsiteX383" fmla="*/ 9878342 w 12191999"/>
              <a:gd name="connsiteY383" fmla="*/ 638692 h 2449326"/>
              <a:gd name="connsiteX384" fmla="*/ 10007638 w 12191999"/>
              <a:gd name="connsiteY384" fmla="*/ 634139 h 2449326"/>
              <a:gd name="connsiteX385" fmla="*/ 10046791 w 12191999"/>
              <a:gd name="connsiteY385" fmla="*/ 702429 h 2449326"/>
              <a:gd name="connsiteX386" fmla="*/ 10066823 w 12191999"/>
              <a:gd name="connsiteY386" fmla="*/ 639602 h 2449326"/>
              <a:gd name="connsiteX387" fmla="*/ 10171078 w 12191999"/>
              <a:gd name="connsiteY387" fmla="*/ 641424 h 2449326"/>
              <a:gd name="connsiteX388" fmla="*/ 10196118 w 12191999"/>
              <a:gd name="connsiteY388" fmla="*/ 673292 h 2449326"/>
              <a:gd name="connsiteX389" fmla="*/ 10241644 w 12191999"/>
              <a:gd name="connsiteY389" fmla="*/ 655537 h 2449326"/>
              <a:gd name="connsiteX390" fmla="*/ 10291268 w 12191999"/>
              <a:gd name="connsiteY390" fmla="*/ 643700 h 2449326"/>
              <a:gd name="connsiteX391" fmla="*/ 10314487 w 12191999"/>
              <a:gd name="connsiteY391" fmla="*/ 723371 h 2449326"/>
              <a:gd name="connsiteX392" fmla="*/ 10181549 w 12191999"/>
              <a:gd name="connsiteY392" fmla="*/ 716087 h 2449326"/>
              <a:gd name="connsiteX393" fmla="*/ 10178817 w 12191999"/>
              <a:gd name="connsiteY393" fmla="*/ 730656 h 2449326"/>
              <a:gd name="connsiteX394" fmla="*/ 10357281 w 12191999"/>
              <a:gd name="connsiteY394" fmla="*/ 762069 h 2449326"/>
              <a:gd name="connsiteX395" fmla="*/ 10306747 w 12191999"/>
              <a:gd name="connsiteY395" fmla="*/ 603181 h 2449326"/>
              <a:gd name="connsiteX396" fmla="*/ 10688714 w 12191999"/>
              <a:gd name="connsiteY396" fmla="*/ 675113 h 2449326"/>
              <a:gd name="connsiteX397" fmla="*/ 10651383 w 12191999"/>
              <a:gd name="connsiteY397" fmla="*/ 706526 h 2449326"/>
              <a:gd name="connsiteX398" fmla="*/ 10898592 w 12191999"/>
              <a:gd name="connsiteY398" fmla="*/ 663276 h 2449326"/>
              <a:gd name="connsiteX399" fmla="*/ 10899958 w 12191999"/>
              <a:gd name="connsiteY399" fmla="*/ 696055 h 2449326"/>
              <a:gd name="connsiteX400" fmla="*/ 10773849 w 12191999"/>
              <a:gd name="connsiteY400" fmla="*/ 689682 h 2449326"/>
              <a:gd name="connsiteX401" fmla="*/ 10692812 w 12191999"/>
              <a:gd name="connsiteY401" fmla="*/ 749777 h 2449326"/>
              <a:gd name="connsiteX402" fmla="*/ 10894950 w 12191999"/>
              <a:gd name="connsiteY402" fmla="*/ 749777 h 2449326"/>
              <a:gd name="connsiteX403" fmla="*/ 10900413 w 12191999"/>
              <a:gd name="connsiteY403" fmla="*/ 770264 h 2449326"/>
              <a:gd name="connsiteX404" fmla="*/ 10770662 w 12191999"/>
              <a:gd name="connsiteY404" fmla="*/ 817156 h 2449326"/>
              <a:gd name="connsiteX405" fmla="*/ 10762012 w 12191999"/>
              <a:gd name="connsiteY405" fmla="*/ 798035 h 2449326"/>
              <a:gd name="connsiteX406" fmla="*/ 10815734 w 12191999"/>
              <a:gd name="connsiteY406" fmla="*/ 772540 h 2449326"/>
              <a:gd name="connsiteX407" fmla="*/ 10736517 w 12191999"/>
              <a:gd name="connsiteY407" fmla="*/ 772540 h 2449326"/>
              <a:gd name="connsiteX408" fmla="*/ 10744712 w 12191999"/>
              <a:gd name="connsiteY408" fmla="*/ 809416 h 2449326"/>
              <a:gd name="connsiteX409" fmla="*/ 10579906 w 12191999"/>
              <a:gd name="connsiteY409" fmla="*/ 791206 h 2449326"/>
              <a:gd name="connsiteX410" fmla="*/ 11353857 w 12191999"/>
              <a:gd name="connsiteY410" fmla="*/ 827172 h 2449326"/>
              <a:gd name="connsiteX411" fmla="*/ 11352947 w 12191999"/>
              <a:gd name="connsiteY411" fmla="*/ 844472 h 2449326"/>
              <a:gd name="connsiteX412" fmla="*/ 11473136 w 12191999"/>
              <a:gd name="connsiteY412" fmla="*/ 853577 h 2449326"/>
              <a:gd name="connsiteX413" fmla="*/ 11744019 w 12191999"/>
              <a:gd name="connsiteY413" fmla="*/ 840830 h 2449326"/>
              <a:gd name="connsiteX414" fmla="*/ 11865575 w 12191999"/>
              <a:gd name="connsiteY414" fmla="*/ 824895 h 2449326"/>
              <a:gd name="connsiteX415" fmla="*/ 12046315 w 12191999"/>
              <a:gd name="connsiteY415" fmla="*/ 842195 h 2449326"/>
              <a:gd name="connsiteX416" fmla="*/ 12193821 w 12191999"/>
              <a:gd name="connsiteY416" fmla="*/ 843561 h 2449326"/>
              <a:gd name="connsiteX417" fmla="*/ 12195187 w 12191999"/>
              <a:gd name="connsiteY417" fmla="*/ 868146 h 2449326"/>
              <a:gd name="connsiteX418" fmla="*/ 10140576 w 12191999"/>
              <a:gd name="connsiteY418" fmla="*/ 1075291 h 2449326"/>
              <a:gd name="connsiteX419" fmla="*/ 10309934 w 12191999"/>
              <a:gd name="connsiteY419" fmla="*/ 1097144 h 2449326"/>
              <a:gd name="connsiteX420" fmla="*/ 10139210 w 12191999"/>
              <a:gd name="connsiteY420" fmla="*/ 1076657 h 2449326"/>
              <a:gd name="connsiteX421" fmla="*/ 9994891 w 12191999"/>
              <a:gd name="connsiteY421" fmla="*/ 1037049 h 2449326"/>
              <a:gd name="connsiteX422" fmla="*/ 10007183 w 12191999"/>
              <a:gd name="connsiteY422" fmla="*/ 1086218 h 2449326"/>
              <a:gd name="connsiteX423" fmla="*/ 10140576 w 12191999"/>
              <a:gd name="connsiteY423" fmla="*/ 1075291 h 2449326"/>
              <a:gd name="connsiteX424" fmla="*/ 9764982 w 12191999"/>
              <a:gd name="connsiteY424" fmla="*/ 845382 h 2449326"/>
              <a:gd name="connsiteX425" fmla="*/ 9805956 w 12191999"/>
              <a:gd name="connsiteY425" fmla="*/ 872698 h 2449326"/>
              <a:gd name="connsiteX426" fmla="*/ 9802313 w 12191999"/>
              <a:gd name="connsiteY426" fmla="*/ 884990 h 2449326"/>
              <a:gd name="connsiteX427" fmla="*/ 9737210 w 12191999"/>
              <a:gd name="connsiteY427" fmla="*/ 884990 h 2449326"/>
              <a:gd name="connsiteX428" fmla="*/ 9736756 w 12191999"/>
              <a:gd name="connsiteY428" fmla="*/ 905022 h 2449326"/>
              <a:gd name="connsiteX429" fmla="*/ 9879708 w 12191999"/>
              <a:gd name="connsiteY429" fmla="*/ 902290 h 2449326"/>
              <a:gd name="connsiteX430" fmla="*/ 9971672 w 12191999"/>
              <a:gd name="connsiteY430" fmla="*/ 840374 h 2449326"/>
              <a:gd name="connsiteX431" fmla="*/ 9863318 w 12191999"/>
              <a:gd name="connsiteY431" fmla="*/ 823985 h 2449326"/>
              <a:gd name="connsiteX432" fmla="*/ 9769079 w 12191999"/>
              <a:gd name="connsiteY432" fmla="*/ 829903 h 2449326"/>
              <a:gd name="connsiteX433" fmla="*/ 9590159 w 12191999"/>
              <a:gd name="connsiteY433" fmla="*/ 801677 h 2449326"/>
              <a:gd name="connsiteX434" fmla="*/ 9643426 w 12191999"/>
              <a:gd name="connsiteY434" fmla="*/ 774816 h 2449326"/>
              <a:gd name="connsiteX435" fmla="*/ 9461775 w 12191999"/>
              <a:gd name="connsiteY435" fmla="*/ 744313 h 2449326"/>
              <a:gd name="connsiteX436" fmla="*/ 9315635 w 12191999"/>
              <a:gd name="connsiteY436" fmla="*/ 700153 h 2449326"/>
              <a:gd name="connsiteX437" fmla="*/ 9177234 w 12191999"/>
              <a:gd name="connsiteY437" fmla="*/ 685584 h 2449326"/>
              <a:gd name="connsiteX438" fmla="*/ 9077987 w 12191999"/>
              <a:gd name="connsiteY438" fmla="*/ 655081 h 2449326"/>
              <a:gd name="connsiteX439" fmla="*/ 8809380 w 12191999"/>
              <a:gd name="connsiteY439" fmla="*/ 673292 h 2449326"/>
              <a:gd name="connsiteX440" fmla="*/ 8704669 w 12191999"/>
              <a:gd name="connsiteY440" fmla="*/ 714721 h 2449326"/>
              <a:gd name="connsiteX441" fmla="*/ 8691922 w 12191999"/>
              <a:gd name="connsiteY441" fmla="*/ 687861 h 2449326"/>
              <a:gd name="connsiteX442" fmla="*/ 8770228 w 12191999"/>
              <a:gd name="connsiteY442" fmla="*/ 640058 h 2449326"/>
              <a:gd name="connsiteX443" fmla="*/ 8806193 w 12191999"/>
              <a:gd name="connsiteY443" fmla="*/ 615473 h 2449326"/>
              <a:gd name="connsiteX444" fmla="*/ 8790259 w 12191999"/>
              <a:gd name="connsiteY444" fmla="*/ 588158 h 2449326"/>
              <a:gd name="connsiteX445" fmla="*/ 8744732 w 12191999"/>
              <a:gd name="connsiteY445" fmla="*/ 601360 h 2449326"/>
              <a:gd name="connsiteX446" fmla="*/ 8713319 w 12191999"/>
              <a:gd name="connsiteY446" fmla="*/ 598173 h 2449326"/>
              <a:gd name="connsiteX447" fmla="*/ 8665972 w 12191999"/>
              <a:gd name="connsiteY447" fmla="*/ 551736 h 2449326"/>
              <a:gd name="connsiteX448" fmla="*/ 8477037 w 12191999"/>
              <a:gd name="connsiteY448" fmla="*/ 515770 h 2449326"/>
              <a:gd name="connsiteX449" fmla="*/ 8149246 w 12191999"/>
              <a:gd name="connsiteY449" fmla="*/ 487544 h 2449326"/>
              <a:gd name="connsiteX450" fmla="*/ 8136498 w 12191999"/>
              <a:gd name="connsiteY450" fmla="*/ 479349 h 2449326"/>
              <a:gd name="connsiteX451" fmla="*/ 8156985 w 12191999"/>
              <a:gd name="connsiteY451" fmla="*/ 451578 h 2449326"/>
              <a:gd name="connsiteX452" fmla="*/ 7953482 w 12191999"/>
              <a:gd name="connsiteY452" fmla="*/ 435644 h 2449326"/>
              <a:gd name="connsiteX453" fmla="*/ 7437211 w 12191999"/>
              <a:gd name="connsiteY453" fmla="*/ 355062 h 2449326"/>
              <a:gd name="connsiteX454" fmla="*/ 7105323 w 12191999"/>
              <a:gd name="connsiteY454" fmla="*/ 317730 h 2449326"/>
              <a:gd name="connsiteX455" fmla="*/ 6661439 w 12191999"/>
              <a:gd name="connsiteY455" fmla="*/ 287227 h 2449326"/>
              <a:gd name="connsiteX456" fmla="*/ 6493446 w 12191999"/>
              <a:gd name="connsiteY456" fmla="*/ 266285 h 2449326"/>
              <a:gd name="connsiteX457" fmla="*/ 6200256 w 12191999"/>
              <a:gd name="connsiteY457" fmla="*/ 253538 h 2449326"/>
              <a:gd name="connsiteX458" fmla="*/ 6034084 w 12191999"/>
              <a:gd name="connsiteY458" fmla="*/ 243522 h 2449326"/>
              <a:gd name="connsiteX459" fmla="*/ 5631630 w 12191999"/>
              <a:gd name="connsiteY459" fmla="*/ 218027 h 2449326"/>
              <a:gd name="connsiteX460" fmla="*/ 5260589 w 12191999"/>
              <a:gd name="connsiteY460" fmla="*/ 229409 h 2449326"/>
              <a:gd name="connsiteX461" fmla="*/ 5028404 w 12191999"/>
              <a:gd name="connsiteY461" fmla="*/ 264464 h 2449326"/>
              <a:gd name="connsiteX462" fmla="*/ 4960114 w 12191999"/>
              <a:gd name="connsiteY462" fmla="*/ 276301 h 2449326"/>
              <a:gd name="connsiteX463" fmla="*/ 4662370 w 12191999"/>
              <a:gd name="connsiteY463" fmla="*/ 287683 h 2449326"/>
              <a:gd name="connsiteX464" fmla="*/ 4463875 w 12191999"/>
              <a:gd name="connsiteY464" fmla="*/ 267651 h 2449326"/>
              <a:gd name="connsiteX465" fmla="*/ 4352790 w 12191999"/>
              <a:gd name="connsiteY465" fmla="*/ 243067 h 2449326"/>
              <a:gd name="connsiteX466" fmla="*/ 4183887 w 12191999"/>
              <a:gd name="connsiteY466" fmla="*/ 252172 h 2449326"/>
              <a:gd name="connsiteX467" fmla="*/ 3851998 w 12191999"/>
              <a:gd name="connsiteY467" fmla="*/ 259001 h 2449326"/>
              <a:gd name="connsiteX468" fmla="*/ 3760490 w 12191999"/>
              <a:gd name="connsiteY468" fmla="*/ 296333 h 2449326"/>
              <a:gd name="connsiteX469" fmla="*/ 3765953 w 12191999"/>
              <a:gd name="connsiteY469" fmla="*/ 314088 h 2449326"/>
              <a:gd name="connsiteX470" fmla="*/ 3723614 w 12191999"/>
              <a:gd name="connsiteY470" fmla="*/ 314998 h 2449326"/>
              <a:gd name="connsiteX471" fmla="*/ 3458194 w 12191999"/>
              <a:gd name="connsiteY471" fmla="*/ 276301 h 2449326"/>
              <a:gd name="connsiteX472" fmla="*/ 3234659 w 12191999"/>
              <a:gd name="connsiteY472" fmla="*/ 284496 h 2449326"/>
              <a:gd name="connsiteX473" fmla="*/ 3138598 w 12191999"/>
              <a:gd name="connsiteY473" fmla="*/ 297243 h 2449326"/>
              <a:gd name="connsiteX474" fmla="*/ 3050277 w 12191999"/>
              <a:gd name="connsiteY474" fmla="*/ 293601 h 2449326"/>
              <a:gd name="connsiteX475" fmla="*/ 2967418 w 12191999"/>
              <a:gd name="connsiteY475" fmla="*/ 360070 h 2449326"/>
              <a:gd name="connsiteX476" fmla="*/ 3010213 w 12191999"/>
              <a:gd name="connsiteY476" fmla="*/ 399678 h 2449326"/>
              <a:gd name="connsiteX477" fmla="*/ 3079413 w 12191999"/>
              <a:gd name="connsiteY477" fmla="*/ 401044 h 2449326"/>
              <a:gd name="connsiteX478" fmla="*/ 3268804 w 12191999"/>
              <a:gd name="connsiteY478" fmla="*/ 448391 h 2449326"/>
              <a:gd name="connsiteX479" fmla="*/ 3312054 w 12191999"/>
              <a:gd name="connsiteY479" fmla="*/ 447936 h 2449326"/>
              <a:gd name="connsiteX480" fmla="*/ 3319338 w 12191999"/>
              <a:gd name="connsiteY480" fmla="*/ 460683 h 2449326"/>
              <a:gd name="connsiteX481" fmla="*/ 3332996 w 12191999"/>
              <a:gd name="connsiteY481" fmla="*/ 515315 h 2449326"/>
              <a:gd name="connsiteX482" fmla="*/ 3424960 w 12191999"/>
              <a:gd name="connsiteY482" fmla="*/ 542176 h 2449326"/>
              <a:gd name="connsiteX483" fmla="*/ 3425415 w 12191999"/>
              <a:gd name="connsiteY483" fmla="*/ 530794 h 2449326"/>
              <a:gd name="connsiteX484" fmla="*/ 3449544 w 12191999"/>
              <a:gd name="connsiteY484" fmla="*/ 513494 h 2449326"/>
              <a:gd name="connsiteX485" fmla="*/ 3463202 w 12191999"/>
              <a:gd name="connsiteY485" fmla="*/ 563118 h 2449326"/>
              <a:gd name="connsiteX486" fmla="*/ 3582937 w 12191999"/>
              <a:gd name="connsiteY486" fmla="*/ 539444 h 2449326"/>
              <a:gd name="connsiteX487" fmla="*/ 3803740 w 12191999"/>
              <a:gd name="connsiteY487" fmla="*/ 568126 h 2449326"/>
              <a:gd name="connsiteX488" fmla="*/ 3820130 w 12191999"/>
              <a:gd name="connsiteY488" fmla="*/ 569947 h 2449326"/>
              <a:gd name="connsiteX489" fmla="*/ 4042299 w 12191999"/>
              <a:gd name="connsiteY489" fmla="*/ 562207 h 2449326"/>
              <a:gd name="connsiteX490" fmla="*/ 4090102 w 12191999"/>
              <a:gd name="connsiteY490" fmla="*/ 581329 h 2449326"/>
              <a:gd name="connsiteX491" fmla="*/ 4292695 w 12191999"/>
              <a:gd name="connsiteY491" fmla="*/ 606368 h 2449326"/>
              <a:gd name="connsiteX492" fmla="*/ 4302256 w 12191999"/>
              <a:gd name="connsiteY492" fmla="*/ 595897 h 2449326"/>
              <a:gd name="connsiteX493" fmla="*/ 4258095 w 12191999"/>
              <a:gd name="connsiteY493" fmla="*/ 568126 h 2449326"/>
              <a:gd name="connsiteX494" fmla="*/ 4904116 w 12191999"/>
              <a:gd name="connsiteY494" fmla="*/ 514405 h 2449326"/>
              <a:gd name="connsiteX495" fmla="*/ 4526701 w 12191999"/>
              <a:gd name="connsiteY495" fmla="*/ 550371 h 2449326"/>
              <a:gd name="connsiteX496" fmla="*/ 4481630 w 12191999"/>
              <a:gd name="connsiteY496" fmla="*/ 530794 h 2449326"/>
              <a:gd name="connsiteX497" fmla="*/ 4471614 w 12191999"/>
              <a:gd name="connsiteY497" fmla="*/ 476162 h 2449326"/>
              <a:gd name="connsiteX498" fmla="*/ 4575415 w 12191999"/>
              <a:gd name="connsiteY498" fmla="*/ 406051 h 2449326"/>
              <a:gd name="connsiteX499" fmla="*/ 4720645 w 12191999"/>
              <a:gd name="connsiteY499" fmla="*/ 360070 h 2449326"/>
              <a:gd name="connsiteX500" fmla="*/ 4951009 w 12191999"/>
              <a:gd name="connsiteY500" fmla="*/ 314998 h 2449326"/>
              <a:gd name="connsiteX501" fmla="*/ 5021575 w 12191999"/>
              <a:gd name="connsiteY501" fmla="*/ 359159 h 2449326"/>
              <a:gd name="connsiteX502" fmla="*/ 5108530 w 12191999"/>
              <a:gd name="connsiteY502" fmla="*/ 359159 h 2449326"/>
              <a:gd name="connsiteX503" fmla="*/ 5041151 w 12191999"/>
              <a:gd name="connsiteY503" fmla="*/ 413791 h 2449326"/>
              <a:gd name="connsiteX504" fmla="*/ 5085312 w 12191999"/>
              <a:gd name="connsiteY504" fmla="*/ 447025 h 2449326"/>
              <a:gd name="connsiteX505" fmla="*/ 4981056 w 12191999"/>
              <a:gd name="connsiteY505" fmla="*/ 507120 h 2449326"/>
              <a:gd name="connsiteX506" fmla="*/ 5027493 w 12191999"/>
              <a:gd name="connsiteY506" fmla="*/ 563118 h 2449326"/>
              <a:gd name="connsiteX507" fmla="*/ 5099880 w 12191999"/>
              <a:gd name="connsiteY507" fmla="*/ 619116 h 2449326"/>
              <a:gd name="connsiteX508" fmla="*/ 5233728 w 12191999"/>
              <a:gd name="connsiteY508" fmla="*/ 618660 h 2449326"/>
              <a:gd name="connsiteX509" fmla="*/ 5369397 w 12191999"/>
              <a:gd name="connsiteY509" fmla="*/ 628221 h 2449326"/>
              <a:gd name="connsiteX510" fmla="*/ 5555145 w 12191999"/>
              <a:gd name="connsiteY510" fmla="*/ 624123 h 2449326"/>
              <a:gd name="connsiteX511" fmla="*/ 5594754 w 12191999"/>
              <a:gd name="connsiteY511" fmla="*/ 652805 h 2449326"/>
              <a:gd name="connsiteX512" fmla="*/ 5592022 w 12191999"/>
              <a:gd name="connsiteY512" fmla="*/ 626855 h 2449326"/>
              <a:gd name="connsiteX513" fmla="*/ 5657580 w 12191999"/>
              <a:gd name="connsiteY513" fmla="*/ 633684 h 2449326"/>
              <a:gd name="connsiteX514" fmla="*/ 5737706 w 12191999"/>
              <a:gd name="connsiteY514" fmla="*/ 634139 h 2449326"/>
              <a:gd name="connsiteX515" fmla="*/ 5872010 w 12191999"/>
              <a:gd name="connsiteY515" fmla="*/ 604092 h 2449326"/>
              <a:gd name="connsiteX516" fmla="*/ 5856075 w 12191999"/>
              <a:gd name="connsiteY516" fmla="*/ 643700 h 2449326"/>
              <a:gd name="connsiteX517" fmla="*/ 5872465 w 12191999"/>
              <a:gd name="connsiteY517" fmla="*/ 681487 h 2449326"/>
              <a:gd name="connsiteX518" fmla="*/ 5910707 w 12191999"/>
              <a:gd name="connsiteY518" fmla="*/ 684218 h 2449326"/>
              <a:gd name="connsiteX519" fmla="*/ 6215735 w 12191999"/>
              <a:gd name="connsiteY519" fmla="*/ 693779 h 2449326"/>
              <a:gd name="connsiteX520" fmla="*/ 6234401 w 12191999"/>
              <a:gd name="connsiteY520" fmla="*/ 665553 h 2449326"/>
              <a:gd name="connsiteX521" fmla="*/ 6351859 w 12191999"/>
              <a:gd name="connsiteY521" fmla="*/ 698787 h 2449326"/>
              <a:gd name="connsiteX522" fmla="*/ 6517121 w 12191999"/>
              <a:gd name="connsiteY522" fmla="*/ 707892 h 2449326"/>
              <a:gd name="connsiteX523" fmla="*/ 6707421 w 12191999"/>
              <a:gd name="connsiteY523" fmla="*/ 724282 h 2449326"/>
              <a:gd name="connsiteX524" fmla="*/ 6759321 w 12191999"/>
              <a:gd name="connsiteY524" fmla="*/ 731566 h 2449326"/>
              <a:gd name="connsiteX525" fmla="*/ 6881788 w 12191999"/>
              <a:gd name="connsiteY525" fmla="*/ 716087 h 2449326"/>
              <a:gd name="connsiteX526" fmla="*/ 7148118 w 12191999"/>
              <a:gd name="connsiteY526" fmla="*/ 683308 h 2449326"/>
              <a:gd name="connsiteX527" fmla="*/ 7169971 w 12191999"/>
              <a:gd name="connsiteY527" fmla="*/ 681032 h 2449326"/>
              <a:gd name="connsiteX528" fmla="*/ 7167239 w 12191999"/>
              <a:gd name="connsiteY528" fmla="*/ 636871 h 2449326"/>
              <a:gd name="connsiteX529" fmla="*/ 6996514 w 12191999"/>
              <a:gd name="connsiteY529" fmla="*/ 617295 h 2449326"/>
              <a:gd name="connsiteX530" fmla="*/ 7019278 w 12191999"/>
              <a:gd name="connsiteY530" fmla="*/ 585426 h 2449326"/>
              <a:gd name="connsiteX531" fmla="*/ 7228245 w 12191999"/>
              <a:gd name="connsiteY531" fmla="*/ 604547 h 2449326"/>
              <a:gd name="connsiteX532" fmla="*/ 7212310 w 12191999"/>
              <a:gd name="connsiteY532" fmla="*/ 696511 h 2449326"/>
              <a:gd name="connsiteX533" fmla="*/ 7151760 w 12191999"/>
              <a:gd name="connsiteY533" fmla="*/ 734298 h 2449326"/>
              <a:gd name="connsiteX534" fmla="*/ 7147208 w 12191999"/>
              <a:gd name="connsiteY534" fmla="*/ 757516 h 2449326"/>
              <a:gd name="connsiteX535" fmla="*/ 7395782 w 12191999"/>
              <a:gd name="connsiteY535" fmla="*/ 784832 h 2449326"/>
              <a:gd name="connsiteX536" fmla="*/ 7688973 w 12191999"/>
              <a:gd name="connsiteY536" fmla="*/ 821709 h 2449326"/>
              <a:gd name="connsiteX537" fmla="*/ 7679868 w 12191999"/>
              <a:gd name="connsiteY537" fmla="*/ 767077 h 2449326"/>
              <a:gd name="connsiteX538" fmla="*/ 7738141 w 12191999"/>
              <a:gd name="connsiteY538" fmla="*/ 785287 h 2449326"/>
              <a:gd name="connsiteX539" fmla="*/ 7717199 w 12191999"/>
              <a:gd name="connsiteY539" fmla="*/ 833545 h 2449326"/>
              <a:gd name="connsiteX540" fmla="*/ 7806886 w 12191999"/>
              <a:gd name="connsiteY540" fmla="*/ 819888 h 2449326"/>
              <a:gd name="connsiteX541" fmla="*/ 7828284 w 12191999"/>
              <a:gd name="connsiteY541" fmla="*/ 859496 h 2449326"/>
              <a:gd name="connsiteX542" fmla="*/ 7906134 w 12191999"/>
              <a:gd name="connsiteY542" fmla="*/ 836277 h 2449326"/>
              <a:gd name="connsiteX543" fmla="*/ 8061835 w 12191999"/>
              <a:gd name="connsiteY543" fmla="*/ 879527 h 2449326"/>
              <a:gd name="connsiteX544" fmla="*/ 8095069 w 12191999"/>
              <a:gd name="connsiteY544" fmla="*/ 866325 h 2449326"/>
              <a:gd name="connsiteX545" fmla="*/ 8215260 w 12191999"/>
              <a:gd name="connsiteY545" fmla="*/ 877251 h 2449326"/>
              <a:gd name="connsiteX546" fmla="*/ 8259420 w 12191999"/>
              <a:gd name="connsiteY546" fmla="*/ 875885 h 2449326"/>
              <a:gd name="connsiteX547" fmla="*/ 8379155 w 12191999"/>
              <a:gd name="connsiteY547" fmla="*/ 880893 h 2449326"/>
              <a:gd name="connsiteX548" fmla="*/ 8417852 w 12191999"/>
              <a:gd name="connsiteY548" fmla="*/ 898193 h 2449326"/>
              <a:gd name="connsiteX549" fmla="*/ 8471118 w 12191999"/>
              <a:gd name="connsiteY549" fmla="*/ 869967 h 2449326"/>
              <a:gd name="connsiteX550" fmla="*/ 8087330 w 12191999"/>
              <a:gd name="connsiteY550" fmla="*/ 768898 h 2449326"/>
              <a:gd name="connsiteX551" fmla="*/ 7936182 w 12191999"/>
              <a:gd name="connsiteY551" fmla="*/ 757971 h 2449326"/>
              <a:gd name="connsiteX552" fmla="*/ 7994001 w 12191999"/>
              <a:gd name="connsiteY552" fmla="*/ 750687 h 2449326"/>
              <a:gd name="connsiteX553" fmla="*/ 8029966 w 12191999"/>
              <a:gd name="connsiteY553" fmla="*/ 701974 h 2449326"/>
              <a:gd name="connsiteX554" fmla="*/ 8132401 w 12191999"/>
              <a:gd name="connsiteY554" fmla="*/ 710169 h 2449326"/>
              <a:gd name="connsiteX555" fmla="*/ 8115101 w 12191999"/>
              <a:gd name="connsiteY555" fmla="*/ 768898 h 2449326"/>
              <a:gd name="connsiteX556" fmla="*/ 8226641 w 12191999"/>
              <a:gd name="connsiteY556" fmla="*/ 725192 h 2449326"/>
              <a:gd name="connsiteX557" fmla="*/ 8226186 w 12191999"/>
              <a:gd name="connsiteY557" fmla="*/ 712445 h 2449326"/>
              <a:gd name="connsiteX558" fmla="*/ 8146970 w 12191999"/>
              <a:gd name="connsiteY558" fmla="*/ 695145 h 2449326"/>
              <a:gd name="connsiteX559" fmla="*/ 8195228 w 12191999"/>
              <a:gd name="connsiteY559" fmla="*/ 585426 h 2449326"/>
              <a:gd name="connsiteX560" fmla="*/ 8243941 w 12191999"/>
              <a:gd name="connsiteY560" fmla="*/ 629131 h 2449326"/>
              <a:gd name="connsiteX561" fmla="*/ 8194317 w 12191999"/>
              <a:gd name="connsiteY561" fmla="*/ 657358 h 2449326"/>
              <a:gd name="connsiteX562" fmla="*/ 8205699 w 12191999"/>
              <a:gd name="connsiteY562" fmla="*/ 673747 h 2449326"/>
              <a:gd name="connsiteX563" fmla="*/ 8389625 w 12191999"/>
              <a:gd name="connsiteY563" fmla="*/ 684218 h 2449326"/>
              <a:gd name="connsiteX564" fmla="*/ 8384618 w 12191999"/>
              <a:gd name="connsiteY564" fmla="*/ 702429 h 2449326"/>
              <a:gd name="connsiteX565" fmla="*/ 8583113 w 12191999"/>
              <a:gd name="connsiteY565" fmla="*/ 725192 h 2449326"/>
              <a:gd name="connsiteX566" fmla="*/ 8967357 w 12191999"/>
              <a:gd name="connsiteY566" fmla="*/ 770264 h 2449326"/>
              <a:gd name="connsiteX567" fmla="*/ 8989665 w 12191999"/>
              <a:gd name="connsiteY567" fmla="*/ 772540 h 2449326"/>
              <a:gd name="connsiteX568" fmla="*/ 9182242 w 12191999"/>
              <a:gd name="connsiteY568" fmla="*/ 877706 h 2449326"/>
              <a:gd name="connsiteX569" fmla="*/ 9195900 w 12191999"/>
              <a:gd name="connsiteY569" fmla="*/ 834911 h 2449326"/>
              <a:gd name="connsiteX570" fmla="*/ 9263279 w 12191999"/>
              <a:gd name="connsiteY570" fmla="*/ 849935 h 2449326"/>
              <a:gd name="connsiteX571" fmla="*/ 9398948 w 12191999"/>
              <a:gd name="connsiteY571" fmla="*/ 903656 h 2449326"/>
              <a:gd name="connsiteX572" fmla="*/ 9465873 w 12191999"/>
              <a:gd name="connsiteY572" fmla="*/ 895461 h 2449326"/>
              <a:gd name="connsiteX573" fmla="*/ 9454491 w 12191999"/>
              <a:gd name="connsiteY573" fmla="*/ 858130 h 2449326"/>
              <a:gd name="connsiteX574" fmla="*/ 9517773 w 12191999"/>
              <a:gd name="connsiteY574" fmla="*/ 889998 h 2449326"/>
              <a:gd name="connsiteX575" fmla="*/ 9574681 w 12191999"/>
              <a:gd name="connsiteY575" fmla="*/ 877706 h 2449326"/>
              <a:gd name="connsiteX576" fmla="*/ 9631133 w 12191999"/>
              <a:gd name="connsiteY576" fmla="*/ 889088 h 2449326"/>
              <a:gd name="connsiteX577" fmla="*/ 9764982 w 12191999"/>
              <a:gd name="connsiteY577" fmla="*/ 845382 h 2449326"/>
              <a:gd name="connsiteX578" fmla="*/ 2577711 w 12191999"/>
              <a:gd name="connsiteY578" fmla="*/ 494373 h 2449326"/>
              <a:gd name="connsiteX579" fmla="*/ 2657383 w 12191999"/>
              <a:gd name="connsiteY579" fmla="*/ 475252 h 2449326"/>
              <a:gd name="connsiteX580" fmla="*/ 2718388 w 12191999"/>
              <a:gd name="connsiteY580" fmla="*/ 483902 h 2449326"/>
              <a:gd name="connsiteX581" fmla="*/ 2866804 w 12191999"/>
              <a:gd name="connsiteY581" fmla="*/ 353241 h 2449326"/>
              <a:gd name="connsiteX582" fmla="*/ 2826286 w 12191999"/>
              <a:gd name="connsiteY582" fmla="*/ 356883 h 2449326"/>
              <a:gd name="connsiteX583" fmla="*/ 2413816 w 12191999"/>
              <a:gd name="connsiteY583" fmla="*/ 402865 h 2449326"/>
              <a:gd name="connsiteX584" fmla="*/ 2355997 w 12191999"/>
              <a:gd name="connsiteY584" fmla="*/ 365078 h 2449326"/>
              <a:gd name="connsiteX585" fmla="*/ 2214410 w 12191999"/>
              <a:gd name="connsiteY585" fmla="*/ 365988 h 2449326"/>
              <a:gd name="connsiteX586" fmla="*/ 2145665 w 12191999"/>
              <a:gd name="connsiteY586" fmla="*/ 384199 h 2449326"/>
              <a:gd name="connsiteX587" fmla="*/ 2136559 w 12191999"/>
              <a:gd name="connsiteY587" fmla="*/ 403320 h 2449326"/>
              <a:gd name="connsiteX588" fmla="*/ 2157046 w 12191999"/>
              <a:gd name="connsiteY588" fmla="*/ 407417 h 2449326"/>
              <a:gd name="connsiteX589" fmla="*/ 2188004 w 12191999"/>
              <a:gd name="connsiteY589" fmla="*/ 428359 h 2449326"/>
              <a:gd name="connsiteX590" fmla="*/ 2210312 w 12191999"/>
              <a:gd name="connsiteY590" fmla="*/ 411059 h 2449326"/>
              <a:gd name="connsiteX591" fmla="*/ 2282244 w 12191999"/>
              <a:gd name="connsiteY591" fmla="*/ 420165 h 2449326"/>
              <a:gd name="connsiteX592" fmla="*/ 2335510 w 12191999"/>
              <a:gd name="connsiteY592" fmla="*/ 429725 h 2449326"/>
              <a:gd name="connsiteX593" fmla="*/ 2507600 w 12191999"/>
              <a:gd name="connsiteY593" fmla="*/ 460228 h 2449326"/>
              <a:gd name="connsiteX594" fmla="*/ 2577711 w 12191999"/>
              <a:gd name="connsiteY594" fmla="*/ 494373 h 2449326"/>
              <a:gd name="connsiteX595" fmla="*/ 9612012 w 12191999"/>
              <a:gd name="connsiteY595" fmla="*/ 1143126 h 2449326"/>
              <a:gd name="connsiteX596" fmla="*/ 9532797 w 12191999"/>
              <a:gd name="connsiteY596" fmla="*/ 1057536 h 2449326"/>
              <a:gd name="connsiteX597" fmla="*/ 9381193 w 12191999"/>
              <a:gd name="connsiteY597" fmla="*/ 1030220 h 2449326"/>
              <a:gd name="connsiteX598" fmla="*/ 9335667 w 12191999"/>
              <a:gd name="connsiteY598" fmla="*/ 1065275 h 2449326"/>
              <a:gd name="connsiteX599" fmla="*/ 9349780 w 12191999"/>
              <a:gd name="connsiteY599" fmla="*/ 1010644 h 2449326"/>
              <a:gd name="connsiteX600" fmla="*/ 9264190 w 12191999"/>
              <a:gd name="connsiteY600" fmla="*/ 1066186 h 2449326"/>
              <a:gd name="connsiteX601" fmla="*/ 9207282 w 12191999"/>
              <a:gd name="connsiteY601" fmla="*/ 1030220 h 2449326"/>
              <a:gd name="connsiteX602" fmla="*/ 9091189 w 12191999"/>
              <a:gd name="connsiteY602" fmla="*/ 1083486 h 2449326"/>
              <a:gd name="connsiteX603" fmla="*/ 9092555 w 12191999"/>
              <a:gd name="connsiteY603" fmla="*/ 1093957 h 2449326"/>
              <a:gd name="connsiteX604" fmla="*/ 9612012 w 12191999"/>
              <a:gd name="connsiteY604" fmla="*/ 1143126 h 2449326"/>
              <a:gd name="connsiteX605" fmla="*/ 11001937 w 12191999"/>
              <a:gd name="connsiteY605" fmla="*/ 920501 h 2449326"/>
              <a:gd name="connsiteX606" fmla="*/ 11128045 w 12191999"/>
              <a:gd name="connsiteY606" fmla="*/ 932338 h 2449326"/>
              <a:gd name="connsiteX607" fmla="*/ 11150354 w 12191999"/>
              <a:gd name="connsiteY607" fmla="*/ 944630 h 2449326"/>
              <a:gd name="connsiteX608" fmla="*/ 11330184 w 12191999"/>
              <a:gd name="connsiteY608" fmla="*/ 942354 h 2449326"/>
              <a:gd name="connsiteX609" fmla="*/ 11351125 w 12191999"/>
              <a:gd name="connsiteY609" fmla="*/ 911396 h 2449326"/>
              <a:gd name="connsiteX610" fmla="*/ 11332460 w 12191999"/>
              <a:gd name="connsiteY610" fmla="*/ 894096 h 2449326"/>
              <a:gd name="connsiteX611" fmla="*/ 11025156 w 12191999"/>
              <a:gd name="connsiteY611" fmla="*/ 902746 h 2449326"/>
              <a:gd name="connsiteX612" fmla="*/ 11001937 w 12191999"/>
              <a:gd name="connsiteY612" fmla="*/ 920501 h 2449326"/>
              <a:gd name="connsiteX613" fmla="*/ 8690556 w 12191999"/>
              <a:gd name="connsiteY613" fmla="*/ 1681704 h 2449326"/>
              <a:gd name="connsiteX614" fmla="*/ 8626363 w 12191999"/>
              <a:gd name="connsiteY614" fmla="*/ 1712662 h 2449326"/>
              <a:gd name="connsiteX615" fmla="*/ 8629551 w 12191999"/>
              <a:gd name="connsiteY615" fmla="*/ 1725410 h 2449326"/>
              <a:gd name="connsiteX616" fmla="*/ 8742912 w 12191999"/>
              <a:gd name="connsiteY616" fmla="*/ 1712207 h 2449326"/>
              <a:gd name="connsiteX617" fmla="*/ 8717872 w 12191999"/>
              <a:gd name="connsiteY617" fmla="*/ 1659396 h 2449326"/>
              <a:gd name="connsiteX618" fmla="*/ 8807104 w 12191999"/>
              <a:gd name="connsiteY618" fmla="*/ 1637999 h 2449326"/>
              <a:gd name="connsiteX619" fmla="*/ 8699661 w 12191999"/>
              <a:gd name="connsiteY619" fmla="*/ 1621609 h 2449326"/>
              <a:gd name="connsiteX620" fmla="*/ 8500255 w 12191999"/>
              <a:gd name="connsiteY620" fmla="*/ 1641186 h 2449326"/>
              <a:gd name="connsiteX621" fmla="*/ 8493426 w 12191999"/>
              <a:gd name="connsiteY621" fmla="*/ 1653023 h 2449326"/>
              <a:gd name="connsiteX622" fmla="*/ 8538042 w 12191999"/>
              <a:gd name="connsiteY622" fmla="*/ 1679428 h 2449326"/>
              <a:gd name="connsiteX623" fmla="*/ 8690556 w 12191999"/>
              <a:gd name="connsiteY623" fmla="*/ 1681704 h 2449326"/>
              <a:gd name="connsiteX624" fmla="*/ 7862429 w 12191999"/>
              <a:gd name="connsiteY624" fmla="*/ 1270145 h 2449326"/>
              <a:gd name="connsiteX625" fmla="*/ 7917516 w 12191999"/>
              <a:gd name="connsiteY625" fmla="*/ 1259218 h 2449326"/>
              <a:gd name="connsiteX626" fmla="*/ 7970782 w 12191999"/>
              <a:gd name="connsiteY626" fmla="*/ 1275153 h 2449326"/>
              <a:gd name="connsiteX627" fmla="*/ 8027235 w 12191999"/>
              <a:gd name="connsiteY627" fmla="*/ 1235089 h 2449326"/>
              <a:gd name="connsiteX628" fmla="*/ 7981253 w 12191999"/>
              <a:gd name="connsiteY628" fmla="*/ 1203221 h 2449326"/>
              <a:gd name="connsiteX629" fmla="*/ 7922979 w 12191999"/>
              <a:gd name="connsiteY629" fmla="*/ 1207318 h 2449326"/>
              <a:gd name="connsiteX630" fmla="*/ 7722207 w 12191999"/>
              <a:gd name="connsiteY630" fmla="*/ 1237366 h 2449326"/>
              <a:gd name="connsiteX631" fmla="*/ 7726305 w 12191999"/>
              <a:gd name="connsiteY631" fmla="*/ 1260129 h 2449326"/>
              <a:gd name="connsiteX632" fmla="*/ 7795960 w 12191999"/>
              <a:gd name="connsiteY632" fmla="*/ 1246471 h 2449326"/>
              <a:gd name="connsiteX633" fmla="*/ 7862429 w 12191999"/>
              <a:gd name="connsiteY633" fmla="*/ 1270145 h 2449326"/>
              <a:gd name="connsiteX634" fmla="*/ 6760232 w 12191999"/>
              <a:gd name="connsiteY634" fmla="*/ 2158822 h 2449326"/>
              <a:gd name="connsiteX635" fmla="*/ 6827611 w 12191999"/>
              <a:gd name="connsiteY635" fmla="*/ 2192057 h 2449326"/>
              <a:gd name="connsiteX636" fmla="*/ 6906827 w 12191999"/>
              <a:gd name="connsiteY636" fmla="*/ 2171114 h 2449326"/>
              <a:gd name="connsiteX637" fmla="*/ 7079828 w 12191999"/>
              <a:gd name="connsiteY637" fmla="*/ 2122856 h 2449326"/>
              <a:gd name="connsiteX638" fmla="*/ 6760232 w 12191999"/>
              <a:gd name="connsiteY638" fmla="*/ 2158822 h 2449326"/>
              <a:gd name="connsiteX639" fmla="*/ 10202491 w 12191999"/>
              <a:gd name="connsiteY639" fmla="*/ 802132 h 2449326"/>
              <a:gd name="connsiteX640" fmla="*/ 10200670 w 12191999"/>
              <a:gd name="connsiteY640" fmla="*/ 828538 h 2449326"/>
              <a:gd name="connsiteX641" fmla="*/ 10523453 w 12191999"/>
              <a:gd name="connsiteY641" fmla="*/ 862682 h 2449326"/>
              <a:gd name="connsiteX642" fmla="*/ 10526185 w 12191999"/>
              <a:gd name="connsiteY642" fmla="*/ 834456 h 2449326"/>
              <a:gd name="connsiteX643" fmla="*/ 10202491 w 12191999"/>
              <a:gd name="connsiteY643" fmla="*/ 802132 h 2449326"/>
              <a:gd name="connsiteX644" fmla="*/ 4724286 w 12191999"/>
              <a:gd name="connsiteY644" fmla="*/ 2314523 h 2449326"/>
              <a:gd name="connsiteX645" fmla="*/ 4732481 w 12191999"/>
              <a:gd name="connsiteY645" fmla="*/ 2319076 h 2449326"/>
              <a:gd name="connsiteX646" fmla="*/ 4847208 w 12191999"/>
              <a:gd name="connsiteY646" fmla="*/ 2299499 h 2449326"/>
              <a:gd name="connsiteX647" fmla="*/ 4927790 w 12191999"/>
              <a:gd name="connsiteY647" fmla="*/ 2298589 h 2449326"/>
              <a:gd name="connsiteX648" fmla="*/ 4803958 w 12191999"/>
              <a:gd name="connsiteY648" fmla="*/ 2238038 h 2449326"/>
              <a:gd name="connsiteX649" fmla="*/ 4724286 w 12191999"/>
              <a:gd name="connsiteY649" fmla="*/ 2314523 h 2449326"/>
              <a:gd name="connsiteX650" fmla="*/ 8117378 w 12191999"/>
              <a:gd name="connsiteY650" fmla="*/ 1404448 h 2449326"/>
              <a:gd name="connsiteX651" fmla="*/ 8121475 w 12191999"/>
              <a:gd name="connsiteY651" fmla="*/ 1384416 h 2449326"/>
              <a:gd name="connsiteX652" fmla="*/ 7902037 w 12191999"/>
              <a:gd name="connsiteY652" fmla="*/ 1339345 h 2449326"/>
              <a:gd name="connsiteX653" fmla="*/ 7895208 w 12191999"/>
              <a:gd name="connsiteY653" fmla="*/ 1369848 h 2449326"/>
              <a:gd name="connsiteX654" fmla="*/ 8117378 w 12191999"/>
              <a:gd name="connsiteY654" fmla="*/ 1404448 h 2449326"/>
              <a:gd name="connsiteX655" fmla="*/ 7073454 w 12191999"/>
              <a:gd name="connsiteY655" fmla="*/ 706982 h 2449326"/>
              <a:gd name="connsiteX656" fmla="*/ 6915478 w 12191999"/>
              <a:gd name="connsiteY656" fmla="*/ 739306 h 2449326"/>
              <a:gd name="connsiteX657" fmla="*/ 7073454 w 12191999"/>
              <a:gd name="connsiteY657" fmla="*/ 762524 h 2449326"/>
              <a:gd name="connsiteX658" fmla="*/ 7073454 w 12191999"/>
              <a:gd name="connsiteY658" fmla="*/ 706982 h 2449326"/>
              <a:gd name="connsiteX659" fmla="*/ 10428759 w 12191999"/>
              <a:gd name="connsiteY659" fmla="*/ 685584 h 2449326"/>
              <a:gd name="connsiteX660" fmla="*/ 10422840 w 12191999"/>
              <a:gd name="connsiteY660" fmla="*/ 704250 h 2449326"/>
              <a:gd name="connsiteX661" fmla="*/ 10488853 w 12191999"/>
              <a:gd name="connsiteY661" fmla="*/ 728834 h 2449326"/>
              <a:gd name="connsiteX662" fmla="*/ 10592654 w 12191999"/>
              <a:gd name="connsiteY662" fmla="*/ 735208 h 2449326"/>
              <a:gd name="connsiteX663" fmla="*/ 10667317 w 12191999"/>
              <a:gd name="connsiteY663" fmla="*/ 746134 h 2449326"/>
              <a:gd name="connsiteX664" fmla="*/ 10670049 w 12191999"/>
              <a:gd name="connsiteY664" fmla="*/ 728834 h 2449326"/>
              <a:gd name="connsiteX665" fmla="*/ 10428759 w 12191999"/>
              <a:gd name="connsiteY665" fmla="*/ 685584 h 2449326"/>
              <a:gd name="connsiteX666" fmla="*/ 10028580 w 12191999"/>
              <a:gd name="connsiteY666" fmla="*/ 829903 h 2449326"/>
              <a:gd name="connsiteX667" fmla="*/ 9978501 w 12191999"/>
              <a:gd name="connsiteY667" fmla="*/ 890909 h 2449326"/>
              <a:gd name="connsiteX668" fmla="*/ 9947088 w 12191999"/>
              <a:gd name="connsiteY668" fmla="*/ 913672 h 2449326"/>
              <a:gd name="connsiteX669" fmla="*/ 10021296 w 12191999"/>
              <a:gd name="connsiteY669" fmla="*/ 903656 h 2449326"/>
              <a:gd name="connsiteX670" fmla="*/ 10109617 w 12191999"/>
              <a:gd name="connsiteY670" fmla="*/ 861772 h 2449326"/>
              <a:gd name="connsiteX671" fmla="*/ 10028580 w 12191999"/>
              <a:gd name="connsiteY671" fmla="*/ 829903 h 2449326"/>
              <a:gd name="connsiteX672" fmla="*/ 10410548 w 12191999"/>
              <a:gd name="connsiteY672" fmla="*/ 1150410 h 2449326"/>
              <a:gd name="connsiteX673" fmla="*/ 10514348 w 12191999"/>
              <a:gd name="connsiteY673" fmla="*/ 1149955 h 2449326"/>
              <a:gd name="connsiteX674" fmla="*/ 10606312 w 12191999"/>
              <a:gd name="connsiteY674" fmla="*/ 1143126 h 2449326"/>
              <a:gd name="connsiteX675" fmla="*/ 10410548 w 12191999"/>
              <a:gd name="connsiteY675" fmla="*/ 1150410 h 2449326"/>
              <a:gd name="connsiteX676" fmla="*/ 10390516 w 12191999"/>
              <a:gd name="connsiteY676" fmla="*/ 912762 h 2449326"/>
              <a:gd name="connsiteX677" fmla="*/ 10232539 w 12191999"/>
              <a:gd name="connsiteY677" fmla="*/ 897738 h 2449326"/>
              <a:gd name="connsiteX678" fmla="*/ 10231173 w 12191999"/>
              <a:gd name="connsiteY678" fmla="*/ 915038 h 2449326"/>
              <a:gd name="connsiteX679" fmla="*/ 10390516 w 12191999"/>
              <a:gd name="connsiteY679" fmla="*/ 912762 h 2449326"/>
              <a:gd name="connsiteX680" fmla="*/ 10370939 w 12191999"/>
              <a:gd name="connsiteY680" fmla="*/ 1219155 h 2449326"/>
              <a:gd name="connsiteX681" fmla="*/ 10305381 w 12191999"/>
              <a:gd name="connsiteY681" fmla="*/ 1273332 h 2449326"/>
              <a:gd name="connsiteX682" fmla="*/ 10288537 w 12191999"/>
              <a:gd name="connsiteY682" fmla="*/ 1291997 h 2449326"/>
              <a:gd name="connsiteX683" fmla="*/ 10300373 w 12191999"/>
              <a:gd name="connsiteY683" fmla="*/ 1307932 h 2449326"/>
              <a:gd name="connsiteX684" fmla="*/ 10335429 w 12191999"/>
              <a:gd name="connsiteY684" fmla="*/ 1297461 h 2449326"/>
              <a:gd name="connsiteX685" fmla="*/ 10375037 w 12191999"/>
              <a:gd name="connsiteY685" fmla="*/ 1270600 h 2449326"/>
              <a:gd name="connsiteX686" fmla="*/ 10402808 w 12191999"/>
              <a:gd name="connsiteY686" fmla="*/ 1249658 h 2449326"/>
              <a:gd name="connsiteX687" fmla="*/ 10370939 w 12191999"/>
              <a:gd name="connsiteY687" fmla="*/ 1219155 h 244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</a:cxnLst>
            <a:rect l="l" t="t" r="r" b="b"/>
            <a:pathLst>
              <a:path w="12191999" h="2449326">
                <a:moveTo>
                  <a:pt x="12195187" y="868146"/>
                </a:moveTo>
                <a:cubicBezTo>
                  <a:pt x="12182440" y="871332"/>
                  <a:pt x="12169692" y="876796"/>
                  <a:pt x="12157400" y="876796"/>
                </a:cubicBezTo>
                <a:cubicBezTo>
                  <a:pt x="11987586" y="878617"/>
                  <a:pt x="11817772" y="878161"/>
                  <a:pt x="11647958" y="881348"/>
                </a:cubicBezTo>
                <a:cubicBezTo>
                  <a:pt x="11601977" y="882259"/>
                  <a:pt x="11555994" y="892730"/>
                  <a:pt x="11497266" y="909119"/>
                </a:cubicBezTo>
                <a:cubicBezTo>
                  <a:pt x="11517297" y="917314"/>
                  <a:pt x="11537329" y="925054"/>
                  <a:pt x="11542792" y="927330"/>
                </a:cubicBezTo>
                <a:cubicBezTo>
                  <a:pt x="11507281" y="960564"/>
                  <a:pt x="11481331" y="986514"/>
                  <a:pt x="11452649" y="1010188"/>
                </a:cubicBezTo>
                <a:cubicBezTo>
                  <a:pt x="11439447" y="1021115"/>
                  <a:pt x="11420781" y="1035228"/>
                  <a:pt x="11405757" y="1033862"/>
                </a:cubicBezTo>
                <a:cubicBezTo>
                  <a:pt x="11340654" y="1027488"/>
                  <a:pt x="11281015" y="1042512"/>
                  <a:pt x="11219554" y="1062999"/>
                </a:cubicBezTo>
                <a:cubicBezTo>
                  <a:pt x="11195425" y="1071194"/>
                  <a:pt x="11163100" y="1053894"/>
                  <a:pt x="11134420" y="1049341"/>
                </a:cubicBezTo>
                <a:cubicBezTo>
                  <a:pt x="11110290" y="1045699"/>
                  <a:pt x="11085251" y="1040691"/>
                  <a:pt x="11061121" y="1042512"/>
                </a:cubicBezTo>
                <a:cubicBezTo>
                  <a:pt x="10989189" y="1047975"/>
                  <a:pt x="10917257" y="1061633"/>
                  <a:pt x="10845326" y="1062544"/>
                </a:cubicBezTo>
                <a:cubicBezTo>
                  <a:pt x="10791149" y="1062999"/>
                  <a:pt x="10736973" y="1045244"/>
                  <a:pt x="10682796" y="1042512"/>
                </a:cubicBezTo>
                <a:cubicBezTo>
                  <a:pt x="10610409" y="1038870"/>
                  <a:pt x="10537567" y="1041602"/>
                  <a:pt x="10461992" y="1056170"/>
                </a:cubicBezTo>
                <a:cubicBezTo>
                  <a:pt x="10483845" y="1062544"/>
                  <a:pt x="10505242" y="1071194"/>
                  <a:pt x="10527551" y="1074836"/>
                </a:cubicBezTo>
                <a:cubicBezTo>
                  <a:pt x="10578540" y="1083486"/>
                  <a:pt x="10629530" y="1092591"/>
                  <a:pt x="10680519" y="1096689"/>
                </a:cubicBezTo>
                <a:cubicBezTo>
                  <a:pt x="10713299" y="1099420"/>
                  <a:pt x="10746988" y="1093957"/>
                  <a:pt x="10780223" y="1093047"/>
                </a:cubicBezTo>
                <a:cubicBezTo>
                  <a:pt x="10817099" y="1091681"/>
                  <a:pt x="10853520" y="1093047"/>
                  <a:pt x="10890397" y="1089860"/>
                </a:cubicBezTo>
                <a:cubicBezTo>
                  <a:pt x="10909063" y="1088494"/>
                  <a:pt x="10926818" y="1079844"/>
                  <a:pt x="10951402" y="1072560"/>
                </a:cubicBezTo>
                <a:cubicBezTo>
                  <a:pt x="10943208" y="1089404"/>
                  <a:pt x="10938656" y="1098510"/>
                  <a:pt x="10939110" y="1098054"/>
                </a:cubicBezTo>
                <a:cubicBezTo>
                  <a:pt x="10958687" y="1115355"/>
                  <a:pt x="10974621" y="1130834"/>
                  <a:pt x="10992376" y="1144036"/>
                </a:cubicBezTo>
                <a:cubicBezTo>
                  <a:pt x="11001027" y="1150410"/>
                  <a:pt x="11012863" y="1156784"/>
                  <a:pt x="11023334" y="1156328"/>
                </a:cubicBezTo>
                <a:cubicBezTo>
                  <a:pt x="11109835" y="1151320"/>
                  <a:pt x="11195880" y="1143581"/>
                  <a:pt x="11282381" y="1139028"/>
                </a:cubicBezTo>
                <a:cubicBezTo>
                  <a:pt x="11390733" y="1133565"/>
                  <a:pt x="11499086" y="1129923"/>
                  <a:pt x="11606984" y="1126736"/>
                </a:cubicBezTo>
                <a:cubicBezTo>
                  <a:pt x="11728541" y="1123094"/>
                  <a:pt x="11850096" y="1119907"/>
                  <a:pt x="11972107" y="1117176"/>
                </a:cubicBezTo>
                <a:cubicBezTo>
                  <a:pt x="11974384" y="1117176"/>
                  <a:pt x="11976660" y="1122639"/>
                  <a:pt x="11989407" y="1139939"/>
                </a:cubicBezTo>
                <a:cubicBezTo>
                  <a:pt x="11880143" y="1148134"/>
                  <a:pt x="11780440" y="1154052"/>
                  <a:pt x="11681192" y="1164068"/>
                </a:cubicBezTo>
                <a:cubicBezTo>
                  <a:pt x="11572384" y="1174994"/>
                  <a:pt x="11464031" y="1157694"/>
                  <a:pt x="11353401" y="1181368"/>
                </a:cubicBezTo>
                <a:cubicBezTo>
                  <a:pt x="11298770" y="1193205"/>
                  <a:pt x="11229114" y="1164978"/>
                  <a:pt x="11167198" y="1192294"/>
                </a:cubicBezTo>
                <a:cubicBezTo>
                  <a:pt x="11160824" y="1195026"/>
                  <a:pt x="11152630" y="1193660"/>
                  <a:pt x="11146256" y="1196392"/>
                </a:cubicBezTo>
                <a:cubicBezTo>
                  <a:pt x="11125769" y="1204587"/>
                  <a:pt x="11106192" y="1216879"/>
                  <a:pt x="11084795" y="1222342"/>
                </a:cubicBezTo>
                <a:cubicBezTo>
                  <a:pt x="11060211" y="1229171"/>
                  <a:pt x="11033806" y="1228716"/>
                  <a:pt x="11009222" y="1235089"/>
                </a:cubicBezTo>
                <a:cubicBezTo>
                  <a:pt x="10996929" y="1238276"/>
                  <a:pt x="10986458" y="1248747"/>
                  <a:pt x="10975077" y="1256031"/>
                </a:cubicBezTo>
                <a:cubicBezTo>
                  <a:pt x="10971434" y="1238731"/>
                  <a:pt x="10967336" y="1221431"/>
                  <a:pt x="10962784" y="1201400"/>
                </a:cubicBezTo>
                <a:cubicBezTo>
                  <a:pt x="10951858" y="1208684"/>
                  <a:pt x="10938200" y="1217334"/>
                  <a:pt x="10920900" y="1228260"/>
                </a:cubicBezTo>
                <a:cubicBezTo>
                  <a:pt x="10915892" y="1208229"/>
                  <a:pt x="10911794" y="1193660"/>
                  <a:pt x="10906331" y="1171352"/>
                </a:cubicBezTo>
                <a:cubicBezTo>
                  <a:pt x="10873097" y="1182734"/>
                  <a:pt x="10844415" y="1193205"/>
                  <a:pt x="10806173" y="1206408"/>
                </a:cubicBezTo>
                <a:cubicBezTo>
                  <a:pt x="10858073" y="1220066"/>
                  <a:pt x="10893129" y="1229171"/>
                  <a:pt x="10928184" y="1238731"/>
                </a:cubicBezTo>
                <a:cubicBezTo>
                  <a:pt x="10931371" y="1245105"/>
                  <a:pt x="10934558" y="1251479"/>
                  <a:pt x="10937290" y="1257852"/>
                </a:cubicBezTo>
                <a:cubicBezTo>
                  <a:pt x="10928184" y="1261495"/>
                  <a:pt x="10913616" y="1271055"/>
                  <a:pt x="10909974" y="1267868"/>
                </a:cubicBezTo>
                <a:cubicBezTo>
                  <a:pt x="10868089" y="1232813"/>
                  <a:pt x="10823473" y="1266958"/>
                  <a:pt x="10781589" y="1260584"/>
                </a:cubicBezTo>
                <a:cubicBezTo>
                  <a:pt x="10726957" y="1251934"/>
                  <a:pt x="10720583" y="1273332"/>
                  <a:pt x="10740160" y="1320224"/>
                </a:cubicBezTo>
                <a:cubicBezTo>
                  <a:pt x="10713299" y="1320224"/>
                  <a:pt x="10690080" y="1320224"/>
                  <a:pt x="10660032" y="1320224"/>
                </a:cubicBezTo>
                <a:cubicBezTo>
                  <a:pt x="10673690" y="1301103"/>
                  <a:pt x="10683251" y="1286990"/>
                  <a:pt x="10694177" y="1271966"/>
                </a:cubicBezTo>
                <a:cubicBezTo>
                  <a:pt x="10630440" y="1269234"/>
                  <a:pt x="10568069" y="1266503"/>
                  <a:pt x="10503422" y="1263316"/>
                </a:cubicBezTo>
                <a:cubicBezTo>
                  <a:pt x="10472009" y="1279705"/>
                  <a:pt x="10434676" y="1299282"/>
                  <a:pt x="10395524" y="1319313"/>
                </a:cubicBezTo>
                <a:cubicBezTo>
                  <a:pt x="10417832" y="1327963"/>
                  <a:pt x="10441961" y="1337069"/>
                  <a:pt x="10466090" y="1346174"/>
                </a:cubicBezTo>
                <a:cubicBezTo>
                  <a:pt x="10466545" y="1352548"/>
                  <a:pt x="10467000" y="1358921"/>
                  <a:pt x="10467911" y="1365295"/>
                </a:cubicBezTo>
                <a:cubicBezTo>
                  <a:pt x="10415555" y="1376677"/>
                  <a:pt x="10362745" y="1386237"/>
                  <a:pt x="10310844" y="1398985"/>
                </a:cubicBezTo>
                <a:cubicBezTo>
                  <a:pt x="10249839" y="1414009"/>
                  <a:pt x="10189289" y="1431309"/>
                  <a:pt x="10128738" y="1447698"/>
                </a:cubicBezTo>
                <a:cubicBezTo>
                  <a:pt x="10120999" y="1446332"/>
                  <a:pt x="10113260" y="1445422"/>
                  <a:pt x="10105520" y="1444056"/>
                </a:cubicBezTo>
                <a:cubicBezTo>
                  <a:pt x="10055896" y="1452706"/>
                  <a:pt x="10006727" y="1451340"/>
                  <a:pt x="9965299" y="1496867"/>
                </a:cubicBezTo>
                <a:cubicBezTo>
                  <a:pt x="9943446" y="1520541"/>
                  <a:pt x="9891090" y="1515988"/>
                  <a:pt x="9846019" y="1525548"/>
                </a:cubicBezTo>
                <a:cubicBezTo>
                  <a:pt x="9858766" y="1495501"/>
                  <a:pt x="9864684" y="1481843"/>
                  <a:pt x="9870603" y="1468185"/>
                </a:cubicBezTo>
                <a:cubicBezTo>
                  <a:pt x="9843287" y="1468185"/>
                  <a:pt x="9815516" y="1468185"/>
                  <a:pt x="9781371" y="1468185"/>
                </a:cubicBezTo>
                <a:cubicBezTo>
                  <a:pt x="9770445" y="1394887"/>
                  <a:pt x="9693050" y="1432674"/>
                  <a:pt x="9640694" y="1421293"/>
                </a:cubicBezTo>
                <a:cubicBezTo>
                  <a:pt x="9554194" y="1402627"/>
                  <a:pt x="9466327" y="1387148"/>
                  <a:pt x="9378461" y="1378953"/>
                </a:cubicBezTo>
                <a:cubicBezTo>
                  <a:pt x="9263279" y="1368027"/>
                  <a:pt x="9152650" y="1319313"/>
                  <a:pt x="9032915" y="1342532"/>
                </a:cubicBezTo>
                <a:cubicBezTo>
                  <a:pt x="9003323" y="1348450"/>
                  <a:pt x="8977828" y="1308387"/>
                  <a:pt x="8940041" y="1325232"/>
                </a:cubicBezTo>
                <a:cubicBezTo>
                  <a:pt x="8916823" y="1335703"/>
                  <a:pt x="8877670" y="1347084"/>
                  <a:pt x="8864467" y="1336158"/>
                </a:cubicBezTo>
                <a:cubicBezTo>
                  <a:pt x="8829412" y="1306566"/>
                  <a:pt x="8784796" y="1390335"/>
                  <a:pt x="8756114" y="1321134"/>
                </a:cubicBezTo>
                <a:cubicBezTo>
                  <a:pt x="8752017" y="1311119"/>
                  <a:pt x="8701482" y="1320679"/>
                  <a:pt x="8672346" y="1321134"/>
                </a:cubicBezTo>
                <a:cubicBezTo>
                  <a:pt x="8644574" y="1321590"/>
                  <a:pt x="8616803" y="1321134"/>
                  <a:pt x="8586755" y="1307932"/>
                </a:cubicBezTo>
                <a:cubicBezTo>
                  <a:pt x="8605876" y="1302924"/>
                  <a:pt x="8631827" y="1287445"/>
                  <a:pt x="8643664" y="1294729"/>
                </a:cubicBezTo>
                <a:cubicBezTo>
                  <a:pt x="8697840" y="1326598"/>
                  <a:pt x="8721969" y="1307477"/>
                  <a:pt x="8731530" y="1253300"/>
                </a:cubicBezTo>
                <a:cubicBezTo>
                  <a:pt x="8687824" y="1262860"/>
                  <a:pt x="8642753" y="1272421"/>
                  <a:pt x="8594950" y="1282892"/>
                </a:cubicBezTo>
                <a:cubicBezTo>
                  <a:pt x="8591763" y="1273787"/>
                  <a:pt x="8588122" y="1262860"/>
                  <a:pt x="8583113" y="1247381"/>
                </a:cubicBezTo>
                <a:cubicBezTo>
                  <a:pt x="8569000" y="1254666"/>
                  <a:pt x="8544416" y="1262405"/>
                  <a:pt x="8544871" y="1267868"/>
                </a:cubicBezTo>
                <a:cubicBezTo>
                  <a:pt x="8554432" y="1357556"/>
                  <a:pt x="8492060" y="1328419"/>
                  <a:pt x="8447444" y="1328419"/>
                </a:cubicBezTo>
                <a:cubicBezTo>
                  <a:pt x="8406471" y="1286079"/>
                  <a:pt x="8471118" y="1269689"/>
                  <a:pt x="8473850" y="1237821"/>
                </a:cubicBezTo>
                <a:cubicBezTo>
                  <a:pt x="8448810" y="1226895"/>
                  <a:pt x="8426502" y="1217334"/>
                  <a:pt x="8407836" y="1209139"/>
                </a:cubicBezTo>
                <a:cubicBezTo>
                  <a:pt x="8407836" y="1233268"/>
                  <a:pt x="8412389" y="1263771"/>
                  <a:pt x="8406926" y="1265592"/>
                </a:cubicBezTo>
                <a:cubicBezTo>
                  <a:pt x="8380520" y="1274242"/>
                  <a:pt x="8351839" y="1275153"/>
                  <a:pt x="8319060" y="1279705"/>
                </a:cubicBezTo>
                <a:cubicBezTo>
                  <a:pt x="8319970" y="1293819"/>
                  <a:pt x="8321336" y="1312484"/>
                  <a:pt x="8322702" y="1336613"/>
                </a:cubicBezTo>
                <a:cubicBezTo>
                  <a:pt x="8367773" y="1333427"/>
                  <a:pt x="8407381" y="1330695"/>
                  <a:pt x="8447444" y="1327963"/>
                </a:cubicBezTo>
                <a:cubicBezTo>
                  <a:pt x="8458371" y="1337069"/>
                  <a:pt x="8467931" y="1348906"/>
                  <a:pt x="8480678" y="1354369"/>
                </a:cubicBezTo>
                <a:cubicBezTo>
                  <a:pt x="8511637" y="1367571"/>
                  <a:pt x="8543505" y="1381229"/>
                  <a:pt x="8576284" y="1387148"/>
                </a:cubicBezTo>
                <a:cubicBezTo>
                  <a:pt x="8599047" y="1391245"/>
                  <a:pt x="8623632" y="1383050"/>
                  <a:pt x="8637290" y="1381685"/>
                </a:cubicBezTo>
                <a:cubicBezTo>
                  <a:pt x="8671435" y="1390335"/>
                  <a:pt x="8698295" y="1404448"/>
                  <a:pt x="8723790" y="1402172"/>
                </a:cubicBezTo>
                <a:cubicBezTo>
                  <a:pt x="8793901" y="1395798"/>
                  <a:pt x="8851720" y="1421293"/>
                  <a:pt x="8913180" y="1450430"/>
                </a:cubicBezTo>
                <a:cubicBezTo>
                  <a:pt x="8949146" y="1467730"/>
                  <a:pt x="9001047" y="1474559"/>
                  <a:pt x="9037013" y="1461811"/>
                </a:cubicBezTo>
                <a:cubicBezTo>
                  <a:pt x="9072068" y="1449064"/>
                  <a:pt x="9083905" y="1449519"/>
                  <a:pt x="9105303" y="1477746"/>
                </a:cubicBezTo>
                <a:cubicBezTo>
                  <a:pt x="9115318" y="1490948"/>
                  <a:pt x="9143089" y="1490948"/>
                  <a:pt x="9169950" y="1514167"/>
                </a:cubicBezTo>
                <a:cubicBezTo>
                  <a:pt x="9149463" y="1520996"/>
                  <a:pt x="9128066" y="1535564"/>
                  <a:pt x="9109400" y="1532833"/>
                </a:cubicBezTo>
                <a:cubicBezTo>
                  <a:pt x="9038834" y="1522362"/>
                  <a:pt x="8969178" y="1505062"/>
                  <a:pt x="8898612" y="1492769"/>
                </a:cubicBezTo>
                <a:cubicBezTo>
                  <a:pt x="8879491" y="1489583"/>
                  <a:pt x="8859004" y="1494590"/>
                  <a:pt x="8839883" y="1491859"/>
                </a:cubicBezTo>
                <a:cubicBezTo>
                  <a:pt x="8810291" y="1486851"/>
                  <a:pt x="8780698" y="1482298"/>
                  <a:pt x="8751561" y="1477290"/>
                </a:cubicBezTo>
                <a:cubicBezTo>
                  <a:pt x="8719693" y="1466364"/>
                  <a:pt x="8688280" y="1452251"/>
                  <a:pt x="8655956" y="1445877"/>
                </a:cubicBezTo>
                <a:cubicBezTo>
                  <a:pt x="8582203" y="1431764"/>
                  <a:pt x="8507994" y="1421748"/>
                  <a:pt x="8434242" y="1410366"/>
                </a:cubicBezTo>
                <a:cubicBezTo>
                  <a:pt x="8381886" y="1402172"/>
                  <a:pt x="8329531" y="1393066"/>
                  <a:pt x="8276720" y="1387148"/>
                </a:cubicBezTo>
                <a:cubicBezTo>
                  <a:pt x="8270802" y="1386237"/>
                  <a:pt x="8263062" y="1401261"/>
                  <a:pt x="8257144" y="1408090"/>
                </a:cubicBezTo>
                <a:cubicBezTo>
                  <a:pt x="8278086" y="1415830"/>
                  <a:pt x="8294931" y="1422203"/>
                  <a:pt x="8311775" y="1428577"/>
                </a:cubicBezTo>
                <a:cubicBezTo>
                  <a:pt x="8347286" y="1441780"/>
                  <a:pt x="8385984" y="1471827"/>
                  <a:pt x="8417397" y="1465453"/>
                </a:cubicBezTo>
                <a:cubicBezTo>
                  <a:pt x="8512547" y="1446332"/>
                  <a:pt x="8594950" y="1485485"/>
                  <a:pt x="8681451" y="1505062"/>
                </a:cubicBezTo>
                <a:cubicBezTo>
                  <a:pt x="8711953" y="1545580"/>
                  <a:pt x="8755659" y="1551954"/>
                  <a:pt x="8802551" y="1556051"/>
                </a:cubicBezTo>
                <a:cubicBezTo>
                  <a:pt x="8868565" y="1561970"/>
                  <a:pt x="8934578" y="1570620"/>
                  <a:pt x="9000592" y="1580636"/>
                </a:cubicBezTo>
                <a:cubicBezTo>
                  <a:pt x="9012884" y="1582457"/>
                  <a:pt x="9023355" y="1595659"/>
                  <a:pt x="9034736" y="1603399"/>
                </a:cubicBezTo>
                <a:cubicBezTo>
                  <a:pt x="9090279" y="1557872"/>
                  <a:pt x="9109855" y="1560149"/>
                  <a:pt x="9151284" y="1615691"/>
                </a:cubicBezTo>
                <a:cubicBezTo>
                  <a:pt x="9158113" y="1624796"/>
                  <a:pt x="9168129" y="1639820"/>
                  <a:pt x="9175869" y="1639365"/>
                </a:cubicBezTo>
                <a:cubicBezTo>
                  <a:pt x="9219574" y="1637088"/>
                  <a:pt x="9263279" y="1630715"/>
                  <a:pt x="9311993" y="1625252"/>
                </a:cubicBezTo>
                <a:cubicBezTo>
                  <a:pt x="9311993" y="1635267"/>
                  <a:pt x="9311993" y="1648925"/>
                  <a:pt x="9311993" y="1666225"/>
                </a:cubicBezTo>
                <a:cubicBezTo>
                  <a:pt x="9328838" y="1661217"/>
                  <a:pt x="9345228" y="1656209"/>
                  <a:pt x="9372088" y="1648015"/>
                </a:cubicBezTo>
                <a:cubicBezTo>
                  <a:pt x="9359340" y="1671689"/>
                  <a:pt x="9351601" y="1684891"/>
                  <a:pt x="9340675" y="1704923"/>
                </a:cubicBezTo>
                <a:cubicBezTo>
                  <a:pt x="9405777" y="1696728"/>
                  <a:pt x="9455402" y="1599757"/>
                  <a:pt x="9532341" y="1688533"/>
                </a:cubicBezTo>
                <a:cubicBezTo>
                  <a:pt x="9547365" y="1660307"/>
                  <a:pt x="9555560" y="1630715"/>
                  <a:pt x="9575137" y="1611594"/>
                </a:cubicBezTo>
                <a:cubicBezTo>
                  <a:pt x="9589705" y="1597480"/>
                  <a:pt x="9618841" y="1590651"/>
                  <a:pt x="9639784" y="1592928"/>
                </a:cubicBezTo>
                <a:cubicBezTo>
                  <a:pt x="9650255" y="1594294"/>
                  <a:pt x="9657084" y="1623886"/>
                  <a:pt x="9669376" y="1647559"/>
                </a:cubicBezTo>
                <a:cubicBezTo>
                  <a:pt x="9713081" y="1657120"/>
                  <a:pt x="9766348" y="1672144"/>
                  <a:pt x="9820068" y="1678518"/>
                </a:cubicBezTo>
                <a:cubicBezTo>
                  <a:pt x="9835092" y="1680339"/>
                  <a:pt x="9853303" y="1656665"/>
                  <a:pt x="9871969" y="1643917"/>
                </a:cubicBezTo>
                <a:cubicBezTo>
                  <a:pt x="9868783" y="1643007"/>
                  <a:pt x="9991248" y="1683070"/>
                  <a:pt x="9991248" y="1683070"/>
                </a:cubicBezTo>
                <a:cubicBezTo>
                  <a:pt x="10024483" y="1642552"/>
                  <a:pt x="10080935" y="1712207"/>
                  <a:pt x="10110073" y="1654844"/>
                </a:cubicBezTo>
                <a:cubicBezTo>
                  <a:pt x="10127828" y="1673965"/>
                  <a:pt x="10143307" y="1690810"/>
                  <a:pt x="10165159" y="1714028"/>
                </a:cubicBezTo>
                <a:cubicBezTo>
                  <a:pt x="10094593" y="1720402"/>
                  <a:pt x="10029490" y="1728141"/>
                  <a:pt x="9963932" y="1730418"/>
                </a:cubicBezTo>
                <a:cubicBezTo>
                  <a:pt x="9954371" y="1730873"/>
                  <a:pt x="9943901" y="1706289"/>
                  <a:pt x="9925691" y="1683525"/>
                </a:cubicBezTo>
                <a:cubicBezTo>
                  <a:pt x="9889269" y="1707655"/>
                  <a:pt x="9851027" y="1733605"/>
                  <a:pt x="9821434" y="1753181"/>
                </a:cubicBezTo>
                <a:cubicBezTo>
                  <a:pt x="9808232" y="1734515"/>
                  <a:pt x="9795940" y="1702647"/>
                  <a:pt x="9781826" y="1701281"/>
                </a:cubicBezTo>
                <a:cubicBezTo>
                  <a:pt x="9739487" y="1697639"/>
                  <a:pt x="9696236" y="1706744"/>
                  <a:pt x="9648889" y="1711297"/>
                </a:cubicBezTo>
                <a:cubicBezTo>
                  <a:pt x="9649344" y="1714028"/>
                  <a:pt x="9647068" y="1703102"/>
                  <a:pt x="9642971" y="1686712"/>
                </a:cubicBezTo>
                <a:cubicBezTo>
                  <a:pt x="9622484" y="1702647"/>
                  <a:pt x="9604729" y="1716760"/>
                  <a:pt x="9577413" y="1738157"/>
                </a:cubicBezTo>
                <a:cubicBezTo>
                  <a:pt x="9626581" y="1755002"/>
                  <a:pt x="9667100" y="1768205"/>
                  <a:pt x="9708528" y="1782318"/>
                </a:cubicBezTo>
                <a:cubicBezTo>
                  <a:pt x="9699879" y="1796887"/>
                  <a:pt x="9691684" y="1810544"/>
                  <a:pt x="9675749" y="1836950"/>
                </a:cubicBezTo>
                <a:cubicBezTo>
                  <a:pt x="9677571" y="1813276"/>
                  <a:pt x="9678481" y="1803715"/>
                  <a:pt x="9679392" y="1792789"/>
                </a:cubicBezTo>
                <a:cubicBezTo>
                  <a:pt x="9602452" y="1784139"/>
                  <a:pt x="9524146" y="1777310"/>
                  <a:pt x="9447207" y="1765473"/>
                </a:cubicBezTo>
                <a:cubicBezTo>
                  <a:pt x="9367079" y="1753181"/>
                  <a:pt x="9287409" y="1724499"/>
                  <a:pt x="9207737" y="1724044"/>
                </a:cubicBezTo>
                <a:cubicBezTo>
                  <a:pt x="9161300" y="1723589"/>
                  <a:pt x="9118505" y="1716305"/>
                  <a:pt x="9074344" y="1708110"/>
                </a:cubicBezTo>
                <a:cubicBezTo>
                  <a:pt x="9052492" y="1704012"/>
                  <a:pt x="9032005" y="1692631"/>
                  <a:pt x="9011062" y="1684436"/>
                </a:cubicBezTo>
                <a:cubicBezTo>
                  <a:pt x="9009697" y="1698549"/>
                  <a:pt x="9008786" y="1712207"/>
                  <a:pt x="9007876" y="1719036"/>
                </a:cubicBezTo>
                <a:cubicBezTo>
                  <a:pt x="8978283" y="1723134"/>
                  <a:pt x="8952789" y="1726776"/>
                  <a:pt x="8918644" y="1731784"/>
                </a:cubicBezTo>
                <a:cubicBezTo>
                  <a:pt x="8926838" y="1741344"/>
                  <a:pt x="8923652" y="1738612"/>
                  <a:pt x="8921831" y="1735426"/>
                </a:cubicBezTo>
                <a:cubicBezTo>
                  <a:pt x="8908628" y="1709476"/>
                  <a:pt x="8895881" y="1683070"/>
                  <a:pt x="8883133" y="1656665"/>
                </a:cubicBezTo>
                <a:cubicBezTo>
                  <a:pt x="8857638" y="1670778"/>
                  <a:pt x="8833054" y="1686257"/>
                  <a:pt x="8806649" y="1699005"/>
                </a:cubicBezTo>
                <a:cubicBezTo>
                  <a:pt x="8794356" y="1704923"/>
                  <a:pt x="8779788" y="1706744"/>
                  <a:pt x="8761122" y="1711752"/>
                </a:cubicBezTo>
                <a:cubicBezTo>
                  <a:pt x="8845346" y="1800529"/>
                  <a:pt x="8949146" y="1753636"/>
                  <a:pt x="9052947" y="1754091"/>
                </a:cubicBezTo>
                <a:cubicBezTo>
                  <a:pt x="9041110" y="1770936"/>
                  <a:pt x="9036558" y="1785505"/>
                  <a:pt x="9028818" y="1787781"/>
                </a:cubicBezTo>
                <a:cubicBezTo>
                  <a:pt x="9007421" y="1793700"/>
                  <a:pt x="8966447" y="1769571"/>
                  <a:pt x="8982381" y="1823747"/>
                </a:cubicBezTo>
                <a:cubicBezTo>
                  <a:pt x="8982836" y="1824658"/>
                  <a:pt x="8976007" y="1830121"/>
                  <a:pt x="8972365" y="1830121"/>
                </a:cubicBezTo>
                <a:cubicBezTo>
                  <a:pt x="8926383" y="1827389"/>
                  <a:pt x="8880857" y="1824202"/>
                  <a:pt x="8834875" y="1818739"/>
                </a:cubicBezTo>
                <a:cubicBezTo>
                  <a:pt x="8832144" y="1818284"/>
                  <a:pt x="8831233" y="1799618"/>
                  <a:pt x="8832144" y="1804626"/>
                </a:cubicBezTo>
                <a:cubicBezTo>
                  <a:pt x="8788438" y="1797342"/>
                  <a:pt x="8750196" y="1789602"/>
                  <a:pt x="8711953" y="1785505"/>
                </a:cubicBezTo>
                <a:cubicBezTo>
                  <a:pt x="8698751" y="1784139"/>
                  <a:pt x="8684637" y="1792334"/>
                  <a:pt x="8653224" y="1800984"/>
                </a:cubicBezTo>
                <a:cubicBezTo>
                  <a:pt x="8565813" y="1742255"/>
                  <a:pt x="8445623" y="1743620"/>
                  <a:pt x="8327255" y="1736336"/>
                </a:cubicBezTo>
                <a:cubicBezTo>
                  <a:pt x="8313597" y="1735426"/>
                  <a:pt x="8298573" y="1754091"/>
                  <a:pt x="8284460" y="1763652"/>
                </a:cubicBezTo>
                <a:cubicBezTo>
                  <a:pt x="8285370" y="1769115"/>
                  <a:pt x="8286736" y="1774123"/>
                  <a:pt x="8287647" y="1779586"/>
                </a:cubicBezTo>
                <a:cubicBezTo>
                  <a:pt x="8378700" y="1779586"/>
                  <a:pt x="8469753" y="1779586"/>
                  <a:pt x="8570821" y="1779586"/>
                </a:cubicBezTo>
                <a:cubicBezTo>
                  <a:pt x="8556253" y="1801894"/>
                  <a:pt x="8545782" y="1818284"/>
                  <a:pt x="8535766" y="1833763"/>
                </a:cubicBezTo>
                <a:cubicBezTo>
                  <a:pt x="8584934" y="1846055"/>
                  <a:pt x="8634558" y="1858347"/>
                  <a:pt x="8689190" y="1872005"/>
                </a:cubicBezTo>
                <a:cubicBezTo>
                  <a:pt x="8687369" y="1882021"/>
                  <a:pt x="8684637" y="1896134"/>
                  <a:pt x="8681906" y="1910247"/>
                </a:cubicBezTo>
                <a:cubicBezTo>
                  <a:pt x="8685548" y="1912069"/>
                  <a:pt x="8689190" y="1913890"/>
                  <a:pt x="8692832" y="1915255"/>
                </a:cubicBezTo>
                <a:cubicBezTo>
                  <a:pt x="8711043" y="1889305"/>
                  <a:pt x="8729709" y="1863355"/>
                  <a:pt x="8747919" y="1837405"/>
                </a:cubicBezTo>
                <a:cubicBezTo>
                  <a:pt x="8752472" y="1839226"/>
                  <a:pt x="8756570" y="1840592"/>
                  <a:pt x="8761122" y="1842413"/>
                </a:cubicBezTo>
                <a:cubicBezTo>
                  <a:pt x="8755204" y="1860168"/>
                  <a:pt x="8749741" y="1877924"/>
                  <a:pt x="8747009" y="1886574"/>
                </a:cubicBezTo>
                <a:cubicBezTo>
                  <a:pt x="8793446" y="1899776"/>
                  <a:pt x="8839883" y="1912979"/>
                  <a:pt x="8891783" y="1928003"/>
                </a:cubicBezTo>
                <a:cubicBezTo>
                  <a:pt x="8904075" y="1918898"/>
                  <a:pt x="8924107" y="1904329"/>
                  <a:pt x="8942317" y="1891126"/>
                </a:cubicBezTo>
                <a:cubicBezTo>
                  <a:pt x="8909083" y="1891126"/>
                  <a:pt x="8875849" y="1891126"/>
                  <a:pt x="8838517" y="1891126"/>
                </a:cubicBezTo>
                <a:cubicBezTo>
                  <a:pt x="8873573" y="1803715"/>
                  <a:pt x="8926838" y="1903874"/>
                  <a:pt x="8959618" y="1857892"/>
                </a:cubicBezTo>
                <a:cubicBezTo>
                  <a:pt x="8998315" y="1964424"/>
                  <a:pt x="8998315" y="1963058"/>
                  <a:pt x="9117139" y="1963058"/>
                </a:cubicBezTo>
                <a:cubicBezTo>
                  <a:pt x="9142179" y="1963058"/>
                  <a:pt x="9167219" y="1979903"/>
                  <a:pt x="9193168" y="1987187"/>
                </a:cubicBezTo>
                <a:cubicBezTo>
                  <a:pt x="9227313" y="1997203"/>
                  <a:pt x="9262369" y="2004943"/>
                  <a:pt x="9296514" y="2014048"/>
                </a:cubicBezTo>
                <a:cubicBezTo>
                  <a:pt x="9296514" y="2014048"/>
                  <a:pt x="9296514" y="2013593"/>
                  <a:pt x="9296514" y="2013593"/>
                </a:cubicBezTo>
                <a:cubicBezTo>
                  <a:pt x="9282401" y="2034990"/>
                  <a:pt x="9268743" y="2056388"/>
                  <a:pt x="9254174" y="2078240"/>
                </a:cubicBezTo>
                <a:cubicBezTo>
                  <a:pt x="9154471" y="2060940"/>
                  <a:pt x="9051581" y="2026340"/>
                  <a:pt x="8950968" y="2066403"/>
                </a:cubicBezTo>
                <a:cubicBezTo>
                  <a:pt x="8891328" y="2090077"/>
                  <a:pt x="8841704" y="2084159"/>
                  <a:pt x="8788438" y="2065493"/>
                </a:cubicBezTo>
                <a:cubicBezTo>
                  <a:pt x="8786162" y="2059119"/>
                  <a:pt x="8783430" y="2052745"/>
                  <a:pt x="8781153" y="2046372"/>
                </a:cubicBezTo>
                <a:cubicBezTo>
                  <a:pt x="8802096" y="2036811"/>
                  <a:pt x="8823038" y="2020877"/>
                  <a:pt x="8844435" y="2019511"/>
                </a:cubicBezTo>
                <a:cubicBezTo>
                  <a:pt x="8902710" y="2015869"/>
                  <a:pt x="8961439" y="2018145"/>
                  <a:pt x="9020168" y="2018145"/>
                </a:cubicBezTo>
                <a:cubicBezTo>
                  <a:pt x="9020168" y="2012227"/>
                  <a:pt x="9020623" y="2006308"/>
                  <a:pt x="9020623" y="2000390"/>
                </a:cubicBezTo>
                <a:cubicBezTo>
                  <a:pt x="8961439" y="1995837"/>
                  <a:pt x="8901799" y="1991740"/>
                  <a:pt x="8840338" y="1987187"/>
                </a:cubicBezTo>
                <a:cubicBezTo>
                  <a:pt x="8836241" y="1954408"/>
                  <a:pt x="8812567" y="1952587"/>
                  <a:pt x="8779333" y="1962603"/>
                </a:cubicBezTo>
                <a:cubicBezTo>
                  <a:pt x="8757025" y="1969432"/>
                  <a:pt x="8731985" y="1976261"/>
                  <a:pt x="8709677" y="1972619"/>
                </a:cubicBezTo>
                <a:cubicBezTo>
                  <a:pt x="8639566" y="1961692"/>
                  <a:pt x="8569455" y="1948034"/>
                  <a:pt x="8500255" y="1931645"/>
                </a:cubicBezTo>
                <a:cubicBezTo>
                  <a:pt x="8478402" y="1926637"/>
                  <a:pt x="8459281" y="1911158"/>
                  <a:pt x="8438794" y="1897955"/>
                </a:cubicBezTo>
                <a:cubicBezTo>
                  <a:pt x="8434697" y="1919353"/>
                  <a:pt x="8427413" y="1938474"/>
                  <a:pt x="8391447" y="1908426"/>
                </a:cubicBezTo>
                <a:cubicBezTo>
                  <a:pt x="8374147" y="1894313"/>
                  <a:pt x="8341368" y="1899321"/>
                  <a:pt x="8315418" y="1895679"/>
                </a:cubicBezTo>
                <a:cubicBezTo>
                  <a:pt x="8314507" y="1900687"/>
                  <a:pt x="8313597" y="1905695"/>
                  <a:pt x="8312686" y="1910703"/>
                </a:cubicBezTo>
                <a:cubicBezTo>
                  <a:pt x="8433787" y="1938474"/>
                  <a:pt x="8554887" y="1966245"/>
                  <a:pt x="8675987" y="1993561"/>
                </a:cubicBezTo>
                <a:cubicBezTo>
                  <a:pt x="8675532" y="2002666"/>
                  <a:pt x="8674622" y="2011772"/>
                  <a:pt x="8674166" y="2020877"/>
                </a:cubicBezTo>
                <a:cubicBezTo>
                  <a:pt x="8629095" y="2020877"/>
                  <a:pt x="8584024" y="2022243"/>
                  <a:pt x="8538953" y="2020422"/>
                </a:cubicBezTo>
                <a:cubicBezTo>
                  <a:pt x="8504353" y="2019056"/>
                  <a:pt x="8470208" y="2012682"/>
                  <a:pt x="8436063" y="2010861"/>
                </a:cubicBezTo>
                <a:cubicBezTo>
                  <a:pt x="8356847" y="2006764"/>
                  <a:pt x="8277175" y="1997658"/>
                  <a:pt x="8198870" y="2002666"/>
                </a:cubicBezTo>
                <a:cubicBezTo>
                  <a:pt x="8156985" y="2005398"/>
                  <a:pt x="8111459" y="2026795"/>
                  <a:pt x="8077314" y="2052290"/>
                </a:cubicBezTo>
                <a:cubicBezTo>
                  <a:pt x="8041804" y="2078696"/>
                  <a:pt x="8013577" y="2079151"/>
                  <a:pt x="7978066" y="2054111"/>
                </a:cubicBezTo>
                <a:cubicBezTo>
                  <a:pt x="7992635" y="2050469"/>
                  <a:pt x="8006748" y="2047282"/>
                  <a:pt x="8020406" y="2044095"/>
                </a:cubicBezTo>
                <a:cubicBezTo>
                  <a:pt x="8008569" y="2033169"/>
                  <a:pt x="7996277" y="2021787"/>
                  <a:pt x="7983985" y="2010406"/>
                </a:cubicBezTo>
                <a:cubicBezTo>
                  <a:pt x="8005838" y="2006308"/>
                  <a:pt x="8028601" y="2004943"/>
                  <a:pt x="8048633" y="1997203"/>
                </a:cubicBezTo>
                <a:cubicBezTo>
                  <a:pt x="8059103" y="1993106"/>
                  <a:pt x="8065477" y="1978537"/>
                  <a:pt x="8073672" y="1968521"/>
                </a:cubicBezTo>
                <a:cubicBezTo>
                  <a:pt x="8069575" y="1963058"/>
                  <a:pt x="8065477" y="1957595"/>
                  <a:pt x="8061380" y="1952132"/>
                </a:cubicBezTo>
                <a:cubicBezTo>
                  <a:pt x="8014488" y="1971253"/>
                  <a:pt x="7967140" y="1990374"/>
                  <a:pt x="7920247" y="2009495"/>
                </a:cubicBezTo>
                <a:cubicBezTo>
                  <a:pt x="7887013" y="2001301"/>
                  <a:pt x="7852413" y="1983090"/>
                  <a:pt x="7820089" y="1987187"/>
                </a:cubicBezTo>
                <a:cubicBezTo>
                  <a:pt x="7752710" y="1995382"/>
                  <a:pt x="7741329" y="2014503"/>
                  <a:pt x="7744060" y="2078696"/>
                </a:cubicBezTo>
                <a:cubicBezTo>
                  <a:pt x="7652552" y="2071867"/>
                  <a:pt x="7560588" y="2056843"/>
                  <a:pt x="7478640" y="2117848"/>
                </a:cubicBezTo>
                <a:cubicBezTo>
                  <a:pt x="7470901" y="2123767"/>
                  <a:pt x="7459975" y="2127409"/>
                  <a:pt x="7450414" y="2127864"/>
                </a:cubicBezTo>
                <a:cubicBezTo>
                  <a:pt x="7335687" y="2128320"/>
                  <a:pt x="7220505" y="2128320"/>
                  <a:pt x="7098494" y="2128320"/>
                </a:cubicBezTo>
                <a:cubicBezTo>
                  <a:pt x="7115794" y="2137880"/>
                  <a:pt x="7130818" y="2146075"/>
                  <a:pt x="7149028" y="2156546"/>
                </a:cubicBezTo>
                <a:cubicBezTo>
                  <a:pt x="7142655" y="2163375"/>
                  <a:pt x="7135826" y="2171570"/>
                  <a:pt x="7128541" y="2179764"/>
                </a:cubicBezTo>
                <a:cubicBezTo>
                  <a:pt x="7099860" y="2147441"/>
                  <a:pt x="7076186" y="2177033"/>
                  <a:pt x="7048870" y="2182041"/>
                </a:cubicBezTo>
                <a:cubicBezTo>
                  <a:pt x="7026562" y="2185683"/>
                  <a:pt x="7001523" y="2229844"/>
                  <a:pt x="6974207" y="2186138"/>
                </a:cubicBezTo>
                <a:cubicBezTo>
                  <a:pt x="6972386" y="2183407"/>
                  <a:pt x="6938241" y="2193878"/>
                  <a:pt x="6927770" y="2205715"/>
                </a:cubicBezTo>
                <a:cubicBezTo>
                  <a:pt x="6844456" y="2296768"/>
                  <a:pt x="6737469" y="2304507"/>
                  <a:pt x="6625018" y="2298133"/>
                </a:cubicBezTo>
                <a:cubicBezTo>
                  <a:pt x="6612726" y="2297678"/>
                  <a:pt x="6599979" y="2308605"/>
                  <a:pt x="6586776" y="2309060"/>
                </a:cubicBezTo>
                <a:cubicBezTo>
                  <a:pt x="6571297" y="2309970"/>
                  <a:pt x="6554452" y="2308605"/>
                  <a:pt x="6539884" y="2303141"/>
                </a:cubicBezTo>
                <a:cubicBezTo>
                  <a:pt x="6522128" y="2296768"/>
                  <a:pt x="6500731" y="2272639"/>
                  <a:pt x="6489805" y="2277191"/>
                </a:cubicBezTo>
                <a:cubicBezTo>
                  <a:pt x="6413320" y="2309970"/>
                  <a:pt x="6334104" y="2280378"/>
                  <a:pt x="6250791" y="2290849"/>
                </a:cubicBezTo>
                <a:cubicBezTo>
                  <a:pt x="6258075" y="2275370"/>
                  <a:pt x="6263538" y="2263078"/>
                  <a:pt x="6272188" y="2244867"/>
                </a:cubicBezTo>
                <a:cubicBezTo>
                  <a:pt x="6245783" y="2253517"/>
                  <a:pt x="6222109" y="2260346"/>
                  <a:pt x="6199800" y="2269907"/>
                </a:cubicBezTo>
                <a:cubicBezTo>
                  <a:pt x="6191606" y="2273549"/>
                  <a:pt x="6184322" y="2291760"/>
                  <a:pt x="6181135" y="2290394"/>
                </a:cubicBezTo>
                <a:cubicBezTo>
                  <a:pt x="6127414" y="2270362"/>
                  <a:pt x="6073692" y="2288573"/>
                  <a:pt x="6021337" y="2286752"/>
                </a:cubicBezTo>
                <a:cubicBezTo>
                  <a:pt x="5919357" y="2283565"/>
                  <a:pt x="5820565" y="2264444"/>
                  <a:pt x="5726325" y="2322718"/>
                </a:cubicBezTo>
                <a:cubicBezTo>
                  <a:pt x="5715399" y="2329547"/>
                  <a:pt x="5690359" y="2314523"/>
                  <a:pt x="5664864" y="2307694"/>
                </a:cubicBezTo>
                <a:cubicBezTo>
                  <a:pt x="5648019" y="2320897"/>
                  <a:pt x="5623435" y="2340018"/>
                  <a:pt x="5597485" y="2360050"/>
                </a:cubicBezTo>
                <a:cubicBezTo>
                  <a:pt x="5588380" y="2327270"/>
                  <a:pt x="5618427" y="2275370"/>
                  <a:pt x="5660311" y="2226202"/>
                </a:cubicBezTo>
                <a:cubicBezTo>
                  <a:pt x="5615696" y="2242591"/>
                  <a:pt x="5571990" y="2261712"/>
                  <a:pt x="5526008" y="2274460"/>
                </a:cubicBezTo>
                <a:cubicBezTo>
                  <a:pt x="5496416" y="2282654"/>
                  <a:pt x="5464547" y="2283110"/>
                  <a:pt x="5434045" y="2283110"/>
                </a:cubicBezTo>
                <a:cubicBezTo>
                  <a:pt x="5429492" y="2283110"/>
                  <a:pt x="5424484" y="2261712"/>
                  <a:pt x="5423118" y="2257615"/>
                </a:cubicBezTo>
                <a:cubicBezTo>
                  <a:pt x="5364845" y="2265810"/>
                  <a:pt x="5302018" y="2273549"/>
                  <a:pt x="5239191" y="2284020"/>
                </a:cubicBezTo>
                <a:cubicBezTo>
                  <a:pt x="5226444" y="2286297"/>
                  <a:pt x="5215062" y="2296312"/>
                  <a:pt x="5202315" y="2301776"/>
                </a:cubicBezTo>
                <a:cubicBezTo>
                  <a:pt x="5188657" y="2307694"/>
                  <a:pt x="5174544" y="2312247"/>
                  <a:pt x="5160431" y="2317710"/>
                </a:cubicBezTo>
                <a:cubicBezTo>
                  <a:pt x="5155878" y="2304962"/>
                  <a:pt x="5144951" y="2290394"/>
                  <a:pt x="5148594" y="2280378"/>
                </a:cubicBezTo>
                <a:cubicBezTo>
                  <a:pt x="5153146" y="2267175"/>
                  <a:pt x="5167260" y="2251241"/>
                  <a:pt x="5180007" y="2248965"/>
                </a:cubicBezTo>
                <a:cubicBezTo>
                  <a:pt x="5209144" y="2243046"/>
                  <a:pt x="5239647" y="2243957"/>
                  <a:pt x="5285628" y="2241681"/>
                </a:cubicBezTo>
                <a:cubicBezTo>
                  <a:pt x="5242378" y="2227567"/>
                  <a:pt x="5213241" y="2218007"/>
                  <a:pt x="5172267" y="2204349"/>
                </a:cubicBezTo>
                <a:cubicBezTo>
                  <a:pt x="5158609" y="2219828"/>
                  <a:pt x="5132204" y="2249420"/>
                  <a:pt x="5097149" y="2289028"/>
                </a:cubicBezTo>
                <a:cubicBezTo>
                  <a:pt x="5039330" y="2275825"/>
                  <a:pt x="5004730" y="2332278"/>
                  <a:pt x="4972861" y="2369610"/>
                </a:cubicBezTo>
                <a:cubicBezTo>
                  <a:pt x="4951464" y="2367334"/>
                  <a:pt x="4937806" y="2365057"/>
                  <a:pt x="4923693" y="2364602"/>
                </a:cubicBezTo>
                <a:cubicBezTo>
                  <a:pt x="4903661" y="2364147"/>
                  <a:pt x="4883174" y="2365513"/>
                  <a:pt x="4863142" y="2364147"/>
                </a:cubicBezTo>
                <a:cubicBezTo>
                  <a:pt x="4827176" y="2361870"/>
                  <a:pt x="4791211" y="2355041"/>
                  <a:pt x="4755700" y="2355952"/>
                </a:cubicBezTo>
                <a:cubicBezTo>
                  <a:pt x="4646891" y="2358684"/>
                  <a:pt x="4537628" y="2365513"/>
                  <a:pt x="4428819" y="2367789"/>
                </a:cubicBezTo>
                <a:cubicBezTo>
                  <a:pt x="4408788" y="2368244"/>
                  <a:pt x="4388301" y="2354586"/>
                  <a:pt x="4368269" y="2347757"/>
                </a:cubicBezTo>
                <a:cubicBezTo>
                  <a:pt x="4367359" y="2341839"/>
                  <a:pt x="4366448" y="2335465"/>
                  <a:pt x="4365537" y="2329547"/>
                </a:cubicBezTo>
                <a:cubicBezTo>
                  <a:pt x="4386024" y="2325449"/>
                  <a:pt x="4410609" y="2327270"/>
                  <a:pt x="4425633" y="2315889"/>
                </a:cubicBezTo>
                <a:cubicBezTo>
                  <a:pt x="4477988" y="2278102"/>
                  <a:pt x="4549465" y="2353676"/>
                  <a:pt x="4595902" y="2284475"/>
                </a:cubicBezTo>
                <a:cubicBezTo>
                  <a:pt x="4599999" y="2278557"/>
                  <a:pt x="4629136" y="2279468"/>
                  <a:pt x="4635510" y="2286752"/>
                </a:cubicBezTo>
                <a:cubicBezTo>
                  <a:pt x="4671476" y="2327726"/>
                  <a:pt x="4695605" y="2292215"/>
                  <a:pt x="4727018" y="2278102"/>
                </a:cubicBezTo>
                <a:cubicBezTo>
                  <a:pt x="4586796" y="2278102"/>
                  <a:pt x="4450217" y="2278102"/>
                  <a:pt x="4305898" y="2278102"/>
                </a:cubicBezTo>
                <a:cubicBezTo>
                  <a:pt x="4298613" y="2284475"/>
                  <a:pt x="4284045" y="2298133"/>
                  <a:pt x="4265835" y="2314978"/>
                </a:cubicBezTo>
                <a:cubicBezTo>
                  <a:pt x="4298613" y="2317710"/>
                  <a:pt x="4325474" y="2319986"/>
                  <a:pt x="4357343" y="2322718"/>
                </a:cubicBezTo>
                <a:cubicBezTo>
                  <a:pt x="4343685" y="2363236"/>
                  <a:pt x="4328661" y="2368244"/>
                  <a:pt x="4291784" y="2360050"/>
                </a:cubicBezTo>
                <a:cubicBezTo>
                  <a:pt x="4237153" y="2347757"/>
                  <a:pt x="4178879" y="2348213"/>
                  <a:pt x="4122426" y="2350034"/>
                </a:cubicBezTo>
                <a:cubicBezTo>
                  <a:pt x="4106036" y="2350489"/>
                  <a:pt x="4090102" y="2372797"/>
                  <a:pt x="4067339" y="2390097"/>
                </a:cubicBezTo>
                <a:cubicBezTo>
                  <a:pt x="4061420" y="2386910"/>
                  <a:pt x="4047307" y="2378715"/>
                  <a:pt x="4022723" y="2365057"/>
                </a:cubicBezTo>
                <a:cubicBezTo>
                  <a:pt x="4070070" y="2342294"/>
                  <a:pt x="4106947" y="2324084"/>
                  <a:pt x="4147010" y="2304962"/>
                </a:cubicBezTo>
                <a:cubicBezTo>
                  <a:pt x="4111044" y="2299499"/>
                  <a:pt x="4073713" y="2276736"/>
                  <a:pt x="4040023" y="2323173"/>
                </a:cubicBezTo>
                <a:cubicBezTo>
                  <a:pt x="4032283" y="2333644"/>
                  <a:pt x="4015439" y="2340018"/>
                  <a:pt x="4001781" y="2343205"/>
                </a:cubicBezTo>
                <a:cubicBezTo>
                  <a:pt x="3967180" y="2351399"/>
                  <a:pt x="3931670" y="2358228"/>
                  <a:pt x="3896159" y="2363236"/>
                </a:cubicBezTo>
                <a:cubicBezTo>
                  <a:pt x="3883867" y="2365057"/>
                  <a:pt x="3870209" y="2362326"/>
                  <a:pt x="3857462" y="2358684"/>
                </a:cubicBezTo>
                <a:cubicBezTo>
                  <a:pt x="3846535" y="2355952"/>
                  <a:pt x="3834243" y="2342749"/>
                  <a:pt x="3826048" y="2345481"/>
                </a:cubicBezTo>
                <a:cubicBezTo>
                  <a:pt x="3765953" y="2364147"/>
                  <a:pt x="3705858" y="2331823"/>
                  <a:pt x="3643487" y="2352765"/>
                </a:cubicBezTo>
                <a:cubicBezTo>
                  <a:pt x="3643942" y="2359594"/>
                  <a:pt x="3644853" y="2370065"/>
                  <a:pt x="3644398" y="2367334"/>
                </a:cubicBezTo>
                <a:cubicBezTo>
                  <a:pt x="3567458" y="2378260"/>
                  <a:pt x="3493705" y="2388731"/>
                  <a:pt x="3407204" y="2401023"/>
                </a:cubicBezTo>
                <a:cubicBezTo>
                  <a:pt x="3422683" y="2389642"/>
                  <a:pt x="3429057" y="2384179"/>
                  <a:pt x="3435431" y="2380081"/>
                </a:cubicBezTo>
                <a:cubicBezTo>
                  <a:pt x="3440894" y="2376894"/>
                  <a:pt x="3446812" y="2374618"/>
                  <a:pt x="3450454" y="2361870"/>
                </a:cubicBezTo>
                <a:cubicBezTo>
                  <a:pt x="3383986" y="2361870"/>
                  <a:pt x="3317062" y="2359139"/>
                  <a:pt x="3250593" y="2363692"/>
                </a:cubicBezTo>
                <a:cubicBezTo>
                  <a:pt x="3233293" y="2365057"/>
                  <a:pt x="3217359" y="2401479"/>
                  <a:pt x="3200514" y="2401023"/>
                </a:cubicBezTo>
                <a:cubicBezTo>
                  <a:pt x="3140419" y="2400568"/>
                  <a:pt x="3080779" y="2386910"/>
                  <a:pt x="3020684" y="2386455"/>
                </a:cubicBezTo>
                <a:cubicBezTo>
                  <a:pt x="2976979" y="2385999"/>
                  <a:pt x="2933273" y="2400113"/>
                  <a:pt x="2889568" y="2403755"/>
                </a:cubicBezTo>
                <a:cubicBezTo>
                  <a:pt x="2864073" y="2406031"/>
                  <a:pt x="2835391" y="2407852"/>
                  <a:pt x="2813083" y="2397837"/>
                </a:cubicBezTo>
                <a:cubicBezTo>
                  <a:pt x="2769378" y="2378715"/>
                  <a:pt x="2737509" y="2382357"/>
                  <a:pt x="2705641" y="2419234"/>
                </a:cubicBezTo>
                <a:cubicBezTo>
                  <a:pt x="2692893" y="2433802"/>
                  <a:pt x="2667854" y="2437900"/>
                  <a:pt x="2648733" y="2446550"/>
                </a:cubicBezTo>
                <a:cubicBezTo>
                  <a:pt x="2643269" y="2379626"/>
                  <a:pt x="2615043" y="2356863"/>
                  <a:pt x="2547209" y="2369155"/>
                </a:cubicBezTo>
                <a:cubicBezTo>
                  <a:pt x="2482105" y="2380992"/>
                  <a:pt x="2417458" y="2405121"/>
                  <a:pt x="2353265" y="2403300"/>
                </a:cubicBezTo>
                <a:cubicBezTo>
                  <a:pt x="2314568" y="2401934"/>
                  <a:pt x="2272228" y="2436534"/>
                  <a:pt x="2231254" y="2396015"/>
                </a:cubicBezTo>
                <a:cubicBezTo>
                  <a:pt x="2217597" y="2382357"/>
                  <a:pt x="2179354" y="2392828"/>
                  <a:pt x="2152494" y="2392373"/>
                </a:cubicBezTo>
                <a:cubicBezTo>
                  <a:pt x="2128820" y="2391918"/>
                  <a:pt x="2104691" y="2393284"/>
                  <a:pt x="2081472" y="2390552"/>
                </a:cubicBezTo>
                <a:cubicBezTo>
                  <a:pt x="2024109" y="2383723"/>
                  <a:pt x="1970388" y="2365513"/>
                  <a:pt x="1908471" y="2371886"/>
                </a:cubicBezTo>
                <a:cubicBezTo>
                  <a:pt x="1847011" y="2378715"/>
                  <a:pt x="1782363" y="2354131"/>
                  <a:pt x="1719081" y="2344115"/>
                </a:cubicBezTo>
                <a:cubicBezTo>
                  <a:pt x="1711342" y="2342749"/>
                  <a:pt x="1702692" y="2347302"/>
                  <a:pt x="1694042" y="2347757"/>
                </a:cubicBezTo>
                <a:cubicBezTo>
                  <a:pt x="1666270" y="2348213"/>
                  <a:pt x="1638954" y="2347757"/>
                  <a:pt x="1595249" y="2347757"/>
                </a:cubicBezTo>
                <a:cubicBezTo>
                  <a:pt x="1557917" y="2355497"/>
                  <a:pt x="1503741" y="2365513"/>
                  <a:pt x="1450475" y="2377805"/>
                </a:cubicBezTo>
                <a:cubicBezTo>
                  <a:pt x="1442735" y="2379626"/>
                  <a:pt x="1436817" y="2391463"/>
                  <a:pt x="1435451" y="2393284"/>
                </a:cubicBezTo>
                <a:cubicBezTo>
                  <a:pt x="1351227" y="2403755"/>
                  <a:pt x="1268369" y="2413771"/>
                  <a:pt x="1176860" y="2425152"/>
                </a:cubicBezTo>
                <a:cubicBezTo>
                  <a:pt x="1164568" y="2477963"/>
                  <a:pt x="1112213" y="2441087"/>
                  <a:pt x="1073515" y="2441087"/>
                </a:cubicBezTo>
                <a:cubicBezTo>
                  <a:pt x="1012054" y="2441087"/>
                  <a:pt x="949228" y="2428339"/>
                  <a:pt x="888678" y="2435168"/>
                </a:cubicBezTo>
                <a:cubicBezTo>
                  <a:pt x="785788" y="2447005"/>
                  <a:pt x="694735" y="2407852"/>
                  <a:pt x="643290" y="2319076"/>
                </a:cubicBezTo>
                <a:cubicBezTo>
                  <a:pt x="630542" y="2297223"/>
                  <a:pt x="605047" y="2283565"/>
                  <a:pt x="589568" y="2263078"/>
                </a:cubicBezTo>
                <a:cubicBezTo>
                  <a:pt x="571813" y="2239404"/>
                  <a:pt x="534937" y="2216186"/>
                  <a:pt x="577731" y="2180675"/>
                </a:cubicBezTo>
                <a:cubicBezTo>
                  <a:pt x="580918" y="2177943"/>
                  <a:pt x="570447" y="2149717"/>
                  <a:pt x="559521" y="2141522"/>
                </a:cubicBezTo>
                <a:cubicBezTo>
                  <a:pt x="538579" y="2125133"/>
                  <a:pt x="545863" y="2126954"/>
                  <a:pt x="544497" y="2093719"/>
                </a:cubicBezTo>
                <a:cubicBezTo>
                  <a:pt x="543131" y="2062761"/>
                  <a:pt x="519002" y="2032714"/>
                  <a:pt x="503068" y="1999024"/>
                </a:cubicBezTo>
                <a:cubicBezTo>
                  <a:pt x="513084" y="1997658"/>
                  <a:pt x="524465" y="1995382"/>
                  <a:pt x="537668" y="1993561"/>
                </a:cubicBezTo>
                <a:cubicBezTo>
                  <a:pt x="519002" y="1971708"/>
                  <a:pt x="503523" y="1953042"/>
                  <a:pt x="487589" y="1934376"/>
                </a:cubicBezTo>
                <a:cubicBezTo>
                  <a:pt x="491231" y="1931190"/>
                  <a:pt x="494873" y="1927548"/>
                  <a:pt x="498515" y="1924361"/>
                </a:cubicBezTo>
                <a:cubicBezTo>
                  <a:pt x="507621" y="1935742"/>
                  <a:pt x="517181" y="1947124"/>
                  <a:pt x="528563" y="1961237"/>
                </a:cubicBezTo>
                <a:cubicBezTo>
                  <a:pt x="529929" y="1953953"/>
                  <a:pt x="533571" y="1947124"/>
                  <a:pt x="531750" y="1944848"/>
                </a:cubicBezTo>
                <a:cubicBezTo>
                  <a:pt x="485313" y="1890216"/>
                  <a:pt x="437965" y="1836039"/>
                  <a:pt x="391073" y="1782318"/>
                </a:cubicBezTo>
                <a:cubicBezTo>
                  <a:pt x="371496" y="1760010"/>
                  <a:pt x="351920" y="1737702"/>
                  <a:pt x="330067" y="1713118"/>
                </a:cubicBezTo>
                <a:cubicBezTo>
                  <a:pt x="335530" y="1704012"/>
                  <a:pt x="342815" y="1693086"/>
                  <a:pt x="350099" y="1681704"/>
                </a:cubicBezTo>
                <a:cubicBezTo>
                  <a:pt x="297743" y="1638909"/>
                  <a:pt x="269517" y="1591107"/>
                  <a:pt x="290004" y="1522817"/>
                </a:cubicBezTo>
                <a:cubicBezTo>
                  <a:pt x="292735" y="1513712"/>
                  <a:pt x="274070" y="1498233"/>
                  <a:pt x="257680" y="1475014"/>
                </a:cubicBezTo>
                <a:cubicBezTo>
                  <a:pt x="280899" y="1446332"/>
                  <a:pt x="313678" y="1412643"/>
                  <a:pt x="337351" y="1373490"/>
                </a:cubicBezTo>
                <a:cubicBezTo>
                  <a:pt x="347367" y="1356645"/>
                  <a:pt x="344180" y="1326598"/>
                  <a:pt x="336896" y="1306111"/>
                </a:cubicBezTo>
                <a:cubicBezTo>
                  <a:pt x="325970" y="1275608"/>
                  <a:pt x="304117" y="1249202"/>
                  <a:pt x="290914" y="1219155"/>
                </a:cubicBezTo>
                <a:cubicBezTo>
                  <a:pt x="286362" y="1208229"/>
                  <a:pt x="288183" y="1188197"/>
                  <a:pt x="295467" y="1179547"/>
                </a:cubicBezTo>
                <a:cubicBezTo>
                  <a:pt x="315499" y="1156784"/>
                  <a:pt x="322328" y="1140849"/>
                  <a:pt x="288638" y="1125370"/>
                </a:cubicBezTo>
                <a:cubicBezTo>
                  <a:pt x="279533" y="1121273"/>
                  <a:pt x="267241" y="1106249"/>
                  <a:pt x="268606" y="1098510"/>
                </a:cubicBezTo>
                <a:cubicBezTo>
                  <a:pt x="278622" y="1039780"/>
                  <a:pt x="251762" y="998351"/>
                  <a:pt x="218072" y="953735"/>
                </a:cubicBezTo>
                <a:cubicBezTo>
                  <a:pt x="165261" y="882259"/>
                  <a:pt x="118369" y="808051"/>
                  <a:pt x="108353" y="713355"/>
                </a:cubicBezTo>
                <a:cubicBezTo>
                  <a:pt x="104711" y="680121"/>
                  <a:pt x="55998" y="654171"/>
                  <a:pt x="37332" y="620026"/>
                </a:cubicBezTo>
                <a:cubicBezTo>
                  <a:pt x="18666" y="585881"/>
                  <a:pt x="11837" y="545363"/>
                  <a:pt x="0" y="507576"/>
                </a:cubicBezTo>
                <a:cubicBezTo>
                  <a:pt x="7284" y="501202"/>
                  <a:pt x="14113" y="495283"/>
                  <a:pt x="21397" y="488910"/>
                </a:cubicBezTo>
                <a:cubicBezTo>
                  <a:pt x="50990" y="508031"/>
                  <a:pt x="81037" y="526697"/>
                  <a:pt x="124287" y="554468"/>
                </a:cubicBezTo>
                <a:cubicBezTo>
                  <a:pt x="109264" y="498470"/>
                  <a:pt x="97427" y="453854"/>
                  <a:pt x="84224" y="403320"/>
                </a:cubicBezTo>
                <a:cubicBezTo>
                  <a:pt x="113361" y="364622"/>
                  <a:pt x="163895" y="374183"/>
                  <a:pt x="212609" y="373272"/>
                </a:cubicBezTo>
                <a:cubicBezTo>
                  <a:pt x="265875" y="372362"/>
                  <a:pt x="284996" y="347778"/>
                  <a:pt x="270427" y="301340"/>
                </a:cubicBezTo>
                <a:cubicBezTo>
                  <a:pt x="250851" y="230774"/>
                  <a:pt x="262233" y="206190"/>
                  <a:pt x="332344" y="177508"/>
                </a:cubicBezTo>
                <a:cubicBezTo>
                  <a:pt x="307759" y="96016"/>
                  <a:pt x="420665" y="-7329"/>
                  <a:pt x="500792" y="410"/>
                </a:cubicBezTo>
                <a:cubicBezTo>
                  <a:pt x="540855" y="4508"/>
                  <a:pt x="584105" y="25450"/>
                  <a:pt x="628266" y="30913"/>
                </a:cubicBezTo>
                <a:cubicBezTo>
                  <a:pt x="690182" y="38652"/>
                  <a:pt x="751643" y="48213"/>
                  <a:pt x="813559" y="57774"/>
                </a:cubicBezTo>
                <a:cubicBezTo>
                  <a:pt x="825396" y="59595"/>
                  <a:pt x="836322" y="66879"/>
                  <a:pt x="861817" y="77350"/>
                </a:cubicBezTo>
                <a:cubicBezTo>
                  <a:pt x="824485" y="86455"/>
                  <a:pt x="799901" y="92829"/>
                  <a:pt x="775317" y="98747"/>
                </a:cubicBezTo>
                <a:cubicBezTo>
                  <a:pt x="813559" y="101479"/>
                  <a:pt x="844062" y="141998"/>
                  <a:pt x="886401" y="120600"/>
                </a:cubicBezTo>
                <a:cubicBezTo>
                  <a:pt x="891409" y="118324"/>
                  <a:pt x="898238" y="116958"/>
                  <a:pt x="903701" y="118324"/>
                </a:cubicBezTo>
                <a:cubicBezTo>
                  <a:pt x="1027989" y="153379"/>
                  <a:pt x="1154552" y="138811"/>
                  <a:pt x="1280206" y="136990"/>
                </a:cubicBezTo>
                <a:cubicBezTo>
                  <a:pt x="1348951" y="136079"/>
                  <a:pt x="1434996" y="111950"/>
                  <a:pt x="1481888" y="144274"/>
                </a:cubicBezTo>
                <a:cubicBezTo>
                  <a:pt x="1541528" y="185248"/>
                  <a:pt x="1590241" y="161574"/>
                  <a:pt x="1641686" y="163850"/>
                </a:cubicBezTo>
                <a:cubicBezTo>
                  <a:pt x="1694042" y="166127"/>
                  <a:pt x="1746852" y="150648"/>
                  <a:pt x="1799663" y="143819"/>
                </a:cubicBezTo>
                <a:cubicBezTo>
                  <a:pt x="1808313" y="142908"/>
                  <a:pt x="1817874" y="147461"/>
                  <a:pt x="1828345" y="162940"/>
                </a:cubicBezTo>
                <a:cubicBezTo>
                  <a:pt x="1777355" y="173411"/>
                  <a:pt x="1725910" y="183427"/>
                  <a:pt x="1674920" y="193898"/>
                </a:cubicBezTo>
                <a:cubicBezTo>
                  <a:pt x="1812866" y="215295"/>
                  <a:pt x="1953087" y="190711"/>
                  <a:pt x="2089667" y="189345"/>
                </a:cubicBezTo>
                <a:cubicBezTo>
                  <a:pt x="2111065" y="182061"/>
                  <a:pt x="2135649" y="174322"/>
                  <a:pt x="2159778" y="166127"/>
                </a:cubicBezTo>
                <a:cubicBezTo>
                  <a:pt x="2162509" y="172045"/>
                  <a:pt x="2165241" y="178419"/>
                  <a:pt x="2167517" y="184337"/>
                </a:cubicBezTo>
                <a:cubicBezTo>
                  <a:pt x="2154770" y="192987"/>
                  <a:pt x="2142023" y="201637"/>
                  <a:pt x="2122446" y="214385"/>
                </a:cubicBezTo>
                <a:cubicBezTo>
                  <a:pt x="2203939" y="225311"/>
                  <a:pt x="2264944" y="116503"/>
                  <a:pt x="2334600" y="184793"/>
                </a:cubicBezTo>
                <a:cubicBezTo>
                  <a:pt x="2354631" y="170679"/>
                  <a:pt x="2367379" y="154745"/>
                  <a:pt x="2381947" y="153379"/>
                </a:cubicBezTo>
                <a:cubicBezTo>
                  <a:pt x="2468903" y="143819"/>
                  <a:pt x="2556314" y="130616"/>
                  <a:pt x="2641448" y="164761"/>
                </a:cubicBezTo>
                <a:cubicBezTo>
                  <a:pt x="2657383" y="171135"/>
                  <a:pt x="2673317" y="177964"/>
                  <a:pt x="2689251" y="184337"/>
                </a:cubicBezTo>
                <a:cubicBezTo>
                  <a:pt x="2711104" y="118324"/>
                  <a:pt x="2807620" y="103755"/>
                  <a:pt x="2903681" y="159753"/>
                </a:cubicBezTo>
                <a:cubicBezTo>
                  <a:pt x="2884560" y="169314"/>
                  <a:pt x="2869536" y="176598"/>
                  <a:pt x="2854513" y="184337"/>
                </a:cubicBezTo>
                <a:cubicBezTo>
                  <a:pt x="2855423" y="190256"/>
                  <a:pt x="2856333" y="195719"/>
                  <a:pt x="2857244" y="201637"/>
                </a:cubicBezTo>
                <a:cubicBezTo>
                  <a:pt x="2883649" y="197995"/>
                  <a:pt x="2915973" y="202093"/>
                  <a:pt x="2934639" y="188435"/>
                </a:cubicBezTo>
                <a:cubicBezTo>
                  <a:pt x="2956947" y="171590"/>
                  <a:pt x="2967418" y="139266"/>
                  <a:pt x="2987450" y="106942"/>
                </a:cubicBezTo>
                <a:cubicBezTo>
                  <a:pt x="3002018" y="128340"/>
                  <a:pt x="3014766" y="143819"/>
                  <a:pt x="3023416" y="161119"/>
                </a:cubicBezTo>
                <a:cubicBezTo>
                  <a:pt x="3037529" y="188435"/>
                  <a:pt x="3114469" y="202548"/>
                  <a:pt x="3133590" y="180240"/>
                </a:cubicBezTo>
                <a:cubicBezTo>
                  <a:pt x="3179117" y="127429"/>
                  <a:pt x="3185946" y="127884"/>
                  <a:pt x="3262885" y="126519"/>
                </a:cubicBezTo>
                <a:cubicBezTo>
                  <a:pt x="3317517" y="125608"/>
                  <a:pt x="3372149" y="113771"/>
                  <a:pt x="3430878" y="106032"/>
                </a:cubicBezTo>
                <a:cubicBezTo>
                  <a:pt x="3424960" y="127884"/>
                  <a:pt x="3419041" y="147916"/>
                  <a:pt x="3409025" y="184793"/>
                </a:cubicBezTo>
                <a:cubicBezTo>
                  <a:pt x="3508273" y="175232"/>
                  <a:pt x="3598871" y="170224"/>
                  <a:pt x="3688103" y="156566"/>
                </a:cubicBezTo>
                <a:cubicBezTo>
                  <a:pt x="3731808" y="150192"/>
                  <a:pt x="3769595" y="144274"/>
                  <a:pt x="3790082" y="178874"/>
                </a:cubicBezTo>
                <a:cubicBezTo>
                  <a:pt x="3806927" y="157932"/>
                  <a:pt x="3838796" y="136990"/>
                  <a:pt x="3838796" y="115592"/>
                </a:cubicBezTo>
                <a:cubicBezTo>
                  <a:pt x="3839706" y="48213"/>
                  <a:pt x="3886598" y="89642"/>
                  <a:pt x="3902533" y="90097"/>
                </a:cubicBezTo>
                <a:cubicBezTo>
                  <a:pt x="4002236" y="90097"/>
                  <a:pt x="4101939" y="100113"/>
                  <a:pt x="4202097" y="102390"/>
                </a:cubicBezTo>
                <a:cubicBezTo>
                  <a:pt x="4235787" y="103300"/>
                  <a:pt x="4271753" y="95561"/>
                  <a:pt x="4303622" y="83268"/>
                </a:cubicBezTo>
                <a:cubicBezTo>
                  <a:pt x="4353245" y="64147"/>
                  <a:pt x="4395130" y="73253"/>
                  <a:pt x="4405146" y="101934"/>
                </a:cubicBezTo>
                <a:cubicBezTo>
                  <a:pt x="4315914" y="113316"/>
                  <a:pt x="4224405" y="124698"/>
                  <a:pt x="4132897" y="136079"/>
                </a:cubicBezTo>
                <a:cubicBezTo>
                  <a:pt x="4133352" y="144274"/>
                  <a:pt x="4133808" y="152014"/>
                  <a:pt x="4134263" y="160208"/>
                </a:cubicBezTo>
                <a:cubicBezTo>
                  <a:pt x="4162944" y="160208"/>
                  <a:pt x="4193902" y="153835"/>
                  <a:pt x="4220308" y="161574"/>
                </a:cubicBezTo>
                <a:cubicBezTo>
                  <a:pt x="4326385" y="191622"/>
                  <a:pt x="4428364" y="139266"/>
                  <a:pt x="4534896" y="153835"/>
                </a:cubicBezTo>
                <a:cubicBezTo>
                  <a:pt x="4611836" y="164306"/>
                  <a:pt x="4691963" y="152014"/>
                  <a:pt x="4770268" y="147916"/>
                </a:cubicBezTo>
                <a:cubicBezTo>
                  <a:pt x="4788934" y="147006"/>
                  <a:pt x="4813063" y="145640"/>
                  <a:pt x="4825356" y="134258"/>
                </a:cubicBezTo>
                <a:cubicBezTo>
                  <a:pt x="4886361" y="77805"/>
                  <a:pt x="4960569" y="111495"/>
                  <a:pt x="5025672" y="89642"/>
                </a:cubicBezTo>
                <a:cubicBezTo>
                  <a:pt x="5027493" y="98292"/>
                  <a:pt x="5029314" y="106942"/>
                  <a:pt x="5031135" y="115592"/>
                </a:cubicBezTo>
                <a:cubicBezTo>
                  <a:pt x="4974682" y="124698"/>
                  <a:pt x="4918229" y="134258"/>
                  <a:pt x="4861777" y="143363"/>
                </a:cubicBezTo>
                <a:cubicBezTo>
                  <a:pt x="4862232" y="147916"/>
                  <a:pt x="4862687" y="152469"/>
                  <a:pt x="4862687" y="156566"/>
                </a:cubicBezTo>
                <a:cubicBezTo>
                  <a:pt x="4959659" y="152469"/>
                  <a:pt x="5056175" y="147916"/>
                  <a:pt x="5146317" y="143819"/>
                </a:cubicBezTo>
                <a:cubicBezTo>
                  <a:pt x="5133115" y="136535"/>
                  <a:pt x="5115814" y="127429"/>
                  <a:pt x="5098515" y="117869"/>
                </a:cubicBezTo>
                <a:cubicBezTo>
                  <a:pt x="5106254" y="108763"/>
                  <a:pt x="5113993" y="99658"/>
                  <a:pt x="5121733" y="91008"/>
                </a:cubicBezTo>
                <a:cubicBezTo>
                  <a:pt x="5155423" y="95105"/>
                  <a:pt x="5189112" y="99658"/>
                  <a:pt x="5222802" y="103755"/>
                </a:cubicBezTo>
                <a:cubicBezTo>
                  <a:pt x="5219160" y="119234"/>
                  <a:pt x="5216428" y="132437"/>
                  <a:pt x="5211875" y="150648"/>
                </a:cubicBezTo>
                <a:cubicBezTo>
                  <a:pt x="5269694" y="147916"/>
                  <a:pt x="5323871" y="145185"/>
                  <a:pt x="5378503" y="142908"/>
                </a:cubicBezTo>
                <a:cubicBezTo>
                  <a:pt x="5378503" y="139721"/>
                  <a:pt x="5378503" y="136079"/>
                  <a:pt x="5378503" y="132892"/>
                </a:cubicBezTo>
                <a:cubicBezTo>
                  <a:pt x="5353463" y="130616"/>
                  <a:pt x="5328423" y="128795"/>
                  <a:pt x="5303384" y="126519"/>
                </a:cubicBezTo>
                <a:cubicBezTo>
                  <a:pt x="5302928" y="121055"/>
                  <a:pt x="5302928" y="115592"/>
                  <a:pt x="5302473" y="110129"/>
                </a:cubicBezTo>
                <a:cubicBezTo>
                  <a:pt x="5349821" y="105121"/>
                  <a:pt x="5397168" y="100113"/>
                  <a:pt x="5444516" y="95105"/>
                </a:cubicBezTo>
                <a:cubicBezTo>
                  <a:pt x="5445426" y="99658"/>
                  <a:pt x="5446792" y="104666"/>
                  <a:pt x="5447703" y="109219"/>
                </a:cubicBezTo>
                <a:cubicBezTo>
                  <a:pt x="5431313" y="115592"/>
                  <a:pt x="5414924" y="121966"/>
                  <a:pt x="5398990" y="128340"/>
                </a:cubicBezTo>
                <a:cubicBezTo>
                  <a:pt x="5398534" y="132892"/>
                  <a:pt x="5398079" y="137445"/>
                  <a:pt x="5398079" y="141998"/>
                </a:cubicBezTo>
                <a:cubicBezTo>
                  <a:pt x="5431768" y="143363"/>
                  <a:pt x="5465458" y="145185"/>
                  <a:pt x="5499148" y="146550"/>
                </a:cubicBezTo>
                <a:cubicBezTo>
                  <a:pt x="5698099" y="152924"/>
                  <a:pt x="5896594" y="158387"/>
                  <a:pt x="6095545" y="165216"/>
                </a:cubicBezTo>
                <a:cubicBezTo>
                  <a:pt x="6200711" y="168858"/>
                  <a:pt x="6306333" y="170679"/>
                  <a:pt x="6411044" y="180695"/>
                </a:cubicBezTo>
                <a:cubicBezTo>
                  <a:pt x="6572663" y="195719"/>
                  <a:pt x="6733827" y="217116"/>
                  <a:pt x="6895446" y="234872"/>
                </a:cubicBezTo>
                <a:cubicBezTo>
                  <a:pt x="6990141" y="245343"/>
                  <a:pt x="7085291" y="254448"/>
                  <a:pt x="7179987" y="264919"/>
                </a:cubicBezTo>
                <a:cubicBezTo>
                  <a:pt x="7322029" y="280398"/>
                  <a:pt x="7464527" y="293146"/>
                  <a:pt x="7606115" y="313177"/>
                </a:cubicBezTo>
                <a:cubicBezTo>
                  <a:pt x="7753165" y="333664"/>
                  <a:pt x="7899305" y="360980"/>
                  <a:pt x="8045445" y="386475"/>
                </a:cubicBezTo>
                <a:cubicBezTo>
                  <a:pt x="8233925" y="419254"/>
                  <a:pt x="8422405" y="452489"/>
                  <a:pt x="8610429" y="487544"/>
                </a:cubicBezTo>
                <a:cubicBezTo>
                  <a:pt x="8671890" y="498926"/>
                  <a:pt x="8731985" y="518957"/>
                  <a:pt x="8793446" y="530339"/>
                </a:cubicBezTo>
                <a:cubicBezTo>
                  <a:pt x="8818030" y="534892"/>
                  <a:pt x="8845346" y="527607"/>
                  <a:pt x="8871296" y="525786"/>
                </a:cubicBezTo>
                <a:lnTo>
                  <a:pt x="8869020" y="523510"/>
                </a:lnTo>
                <a:cubicBezTo>
                  <a:pt x="8882223" y="535802"/>
                  <a:pt x="8894059" y="555378"/>
                  <a:pt x="8909083" y="559021"/>
                </a:cubicBezTo>
                <a:cubicBezTo>
                  <a:pt x="9006510" y="581784"/>
                  <a:pt x="9104392" y="604547"/>
                  <a:pt x="9203185" y="620026"/>
                </a:cubicBezTo>
                <a:cubicBezTo>
                  <a:pt x="9255085" y="628221"/>
                  <a:pt x="9309717" y="621392"/>
                  <a:pt x="9378917" y="621392"/>
                </a:cubicBezTo>
                <a:cubicBezTo>
                  <a:pt x="9342040" y="611376"/>
                  <a:pt x="9320643" y="605913"/>
                  <a:pt x="9299701" y="599994"/>
                </a:cubicBezTo>
                <a:cubicBezTo>
                  <a:pt x="9300156" y="593165"/>
                  <a:pt x="9300611" y="586792"/>
                  <a:pt x="9301067" y="579963"/>
                </a:cubicBezTo>
                <a:cubicBezTo>
                  <a:pt x="9350691" y="579963"/>
                  <a:pt x="9404867" y="566760"/>
                  <a:pt x="9448573" y="582694"/>
                </a:cubicBezTo>
                <a:cubicBezTo>
                  <a:pt x="9521870" y="609555"/>
                  <a:pt x="9593347" y="625489"/>
                  <a:pt x="9670742" y="623668"/>
                </a:cubicBezTo>
                <a:cubicBezTo>
                  <a:pt x="9682124" y="623213"/>
                  <a:pt x="9692594" y="642334"/>
                  <a:pt x="9705342" y="645066"/>
                </a:cubicBezTo>
                <a:cubicBezTo>
                  <a:pt x="9729471" y="650074"/>
                  <a:pt x="9769079" y="661000"/>
                  <a:pt x="9777274" y="650074"/>
                </a:cubicBezTo>
                <a:cubicBezTo>
                  <a:pt x="9810963" y="606368"/>
                  <a:pt x="9841467" y="632774"/>
                  <a:pt x="9878342" y="638692"/>
                </a:cubicBezTo>
                <a:cubicBezTo>
                  <a:pt x="9923414" y="645976"/>
                  <a:pt x="9971217" y="635960"/>
                  <a:pt x="10007638" y="634139"/>
                </a:cubicBezTo>
                <a:cubicBezTo>
                  <a:pt x="10022207" y="659179"/>
                  <a:pt x="10034043" y="680121"/>
                  <a:pt x="10046791" y="702429"/>
                </a:cubicBezTo>
                <a:cubicBezTo>
                  <a:pt x="10055441" y="673292"/>
                  <a:pt x="10059082" y="640513"/>
                  <a:pt x="10066823" y="639602"/>
                </a:cubicBezTo>
                <a:cubicBezTo>
                  <a:pt x="10100968" y="634595"/>
                  <a:pt x="10136478" y="636871"/>
                  <a:pt x="10171078" y="641424"/>
                </a:cubicBezTo>
                <a:cubicBezTo>
                  <a:pt x="10180183" y="642789"/>
                  <a:pt x="10187468" y="661910"/>
                  <a:pt x="10196118" y="673292"/>
                </a:cubicBezTo>
                <a:cubicBezTo>
                  <a:pt x="10209320" y="667829"/>
                  <a:pt x="10225254" y="661000"/>
                  <a:pt x="10241644" y="655537"/>
                </a:cubicBezTo>
                <a:cubicBezTo>
                  <a:pt x="10256668" y="650529"/>
                  <a:pt x="10272602" y="648252"/>
                  <a:pt x="10291268" y="643700"/>
                </a:cubicBezTo>
                <a:cubicBezTo>
                  <a:pt x="10298097" y="667374"/>
                  <a:pt x="10304015" y="687861"/>
                  <a:pt x="10314487" y="723371"/>
                </a:cubicBezTo>
                <a:cubicBezTo>
                  <a:pt x="10267140" y="720640"/>
                  <a:pt x="10224344" y="718363"/>
                  <a:pt x="10181549" y="716087"/>
                </a:cubicBezTo>
                <a:cubicBezTo>
                  <a:pt x="10180639" y="721095"/>
                  <a:pt x="10179728" y="725648"/>
                  <a:pt x="10178817" y="730656"/>
                </a:cubicBezTo>
                <a:cubicBezTo>
                  <a:pt x="10242100" y="741582"/>
                  <a:pt x="10305381" y="752963"/>
                  <a:pt x="10357281" y="762069"/>
                </a:cubicBezTo>
                <a:cubicBezTo>
                  <a:pt x="10341347" y="711990"/>
                  <a:pt x="10325868" y="663732"/>
                  <a:pt x="10306747" y="603181"/>
                </a:cubicBezTo>
                <a:cubicBezTo>
                  <a:pt x="10442417" y="628676"/>
                  <a:pt x="10560330" y="650984"/>
                  <a:pt x="10688714" y="675113"/>
                </a:cubicBezTo>
                <a:cubicBezTo>
                  <a:pt x="10673690" y="687861"/>
                  <a:pt x="10662309" y="697421"/>
                  <a:pt x="10651383" y="706526"/>
                </a:cubicBezTo>
                <a:cubicBezTo>
                  <a:pt x="10730599" y="652350"/>
                  <a:pt x="10814368" y="655537"/>
                  <a:pt x="10898592" y="663276"/>
                </a:cubicBezTo>
                <a:cubicBezTo>
                  <a:pt x="10899047" y="674203"/>
                  <a:pt x="10899502" y="685129"/>
                  <a:pt x="10899958" y="696055"/>
                </a:cubicBezTo>
                <a:cubicBezTo>
                  <a:pt x="10857618" y="692868"/>
                  <a:pt x="10813912" y="681942"/>
                  <a:pt x="10773849" y="689682"/>
                </a:cubicBezTo>
                <a:cubicBezTo>
                  <a:pt x="10745622" y="695145"/>
                  <a:pt x="10722859" y="726558"/>
                  <a:pt x="10692812" y="749777"/>
                </a:cubicBezTo>
                <a:cubicBezTo>
                  <a:pt x="10761102" y="749777"/>
                  <a:pt x="10828026" y="749777"/>
                  <a:pt x="10894950" y="749777"/>
                </a:cubicBezTo>
                <a:cubicBezTo>
                  <a:pt x="10896770" y="756606"/>
                  <a:pt x="10898592" y="763435"/>
                  <a:pt x="10900413" y="770264"/>
                </a:cubicBezTo>
                <a:cubicBezTo>
                  <a:pt x="10857162" y="785743"/>
                  <a:pt x="10813912" y="801222"/>
                  <a:pt x="10770662" y="817156"/>
                </a:cubicBezTo>
                <a:cubicBezTo>
                  <a:pt x="10767931" y="810782"/>
                  <a:pt x="10764743" y="804408"/>
                  <a:pt x="10762012" y="798035"/>
                </a:cubicBezTo>
                <a:cubicBezTo>
                  <a:pt x="10778401" y="790295"/>
                  <a:pt x="10795247" y="782556"/>
                  <a:pt x="10815734" y="772540"/>
                </a:cubicBezTo>
                <a:cubicBezTo>
                  <a:pt x="10787052" y="772540"/>
                  <a:pt x="10762012" y="772540"/>
                  <a:pt x="10736517" y="772540"/>
                </a:cubicBezTo>
                <a:cubicBezTo>
                  <a:pt x="10739249" y="784832"/>
                  <a:pt x="10741526" y="796214"/>
                  <a:pt x="10744712" y="809416"/>
                </a:cubicBezTo>
                <a:cubicBezTo>
                  <a:pt x="10692357" y="803498"/>
                  <a:pt x="10644098" y="798035"/>
                  <a:pt x="10579906" y="791206"/>
                </a:cubicBezTo>
                <a:cubicBezTo>
                  <a:pt x="10694177" y="865869"/>
                  <a:pt x="11248690" y="872698"/>
                  <a:pt x="11353857" y="827172"/>
                </a:cubicBezTo>
                <a:cubicBezTo>
                  <a:pt x="11353401" y="833090"/>
                  <a:pt x="11353401" y="839009"/>
                  <a:pt x="11352947" y="844472"/>
                </a:cubicBezTo>
                <a:cubicBezTo>
                  <a:pt x="11393009" y="847659"/>
                  <a:pt x="11433073" y="854488"/>
                  <a:pt x="11473136" y="853577"/>
                </a:cubicBezTo>
                <a:cubicBezTo>
                  <a:pt x="11563279" y="851301"/>
                  <a:pt x="11653876" y="846748"/>
                  <a:pt x="11744019" y="840830"/>
                </a:cubicBezTo>
                <a:cubicBezTo>
                  <a:pt x="11784537" y="838098"/>
                  <a:pt x="11825057" y="823985"/>
                  <a:pt x="11865575" y="824895"/>
                </a:cubicBezTo>
                <a:cubicBezTo>
                  <a:pt x="11926125" y="826261"/>
                  <a:pt x="11986220" y="838553"/>
                  <a:pt x="12046315" y="842195"/>
                </a:cubicBezTo>
                <a:cubicBezTo>
                  <a:pt x="12095484" y="845382"/>
                  <a:pt x="12144652" y="843106"/>
                  <a:pt x="12193821" y="843561"/>
                </a:cubicBezTo>
                <a:cubicBezTo>
                  <a:pt x="12195187" y="851756"/>
                  <a:pt x="12195187" y="859951"/>
                  <a:pt x="12195187" y="868146"/>
                </a:cubicBezTo>
                <a:close/>
                <a:moveTo>
                  <a:pt x="10140576" y="1075291"/>
                </a:moveTo>
                <a:cubicBezTo>
                  <a:pt x="10206133" y="1139484"/>
                  <a:pt x="10243921" y="1144492"/>
                  <a:pt x="10309934" y="1097144"/>
                </a:cubicBezTo>
                <a:cubicBezTo>
                  <a:pt x="10253026" y="1090315"/>
                  <a:pt x="10196118" y="1083486"/>
                  <a:pt x="10139210" y="1076657"/>
                </a:cubicBezTo>
                <a:cubicBezTo>
                  <a:pt x="10092317" y="1063910"/>
                  <a:pt x="10045424" y="1050707"/>
                  <a:pt x="9994891" y="1037049"/>
                </a:cubicBezTo>
                <a:cubicBezTo>
                  <a:pt x="9999898" y="1058902"/>
                  <a:pt x="10000354" y="1084397"/>
                  <a:pt x="10007183" y="1086218"/>
                </a:cubicBezTo>
                <a:cubicBezTo>
                  <a:pt x="10052709" y="1099876"/>
                  <a:pt x="10100512" y="1124460"/>
                  <a:pt x="10140576" y="1075291"/>
                </a:cubicBezTo>
                <a:close/>
                <a:moveTo>
                  <a:pt x="9764982" y="845382"/>
                </a:moveTo>
                <a:cubicBezTo>
                  <a:pt x="9778640" y="854488"/>
                  <a:pt x="9792298" y="863593"/>
                  <a:pt x="9805956" y="872698"/>
                </a:cubicBezTo>
                <a:cubicBezTo>
                  <a:pt x="9804590" y="876796"/>
                  <a:pt x="9803679" y="880893"/>
                  <a:pt x="9802313" y="884990"/>
                </a:cubicBezTo>
                <a:cubicBezTo>
                  <a:pt x="9780460" y="884990"/>
                  <a:pt x="9759063" y="884990"/>
                  <a:pt x="9737210" y="884990"/>
                </a:cubicBezTo>
                <a:cubicBezTo>
                  <a:pt x="9737210" y="891819"/>
                  <a:pt x="9736756" y="898193"/>
                  <a:pt x="9736756" y="905022"/>
                </a:cubicBezTo>
                <a:cubicBezTo>
                  <a:pt x="9784558" y="905022"/>
                  <a:pt x="9834182" y="913217"/>
                  <a:pt x="9879708" y="902290"/>
                </a:cubicBezTo>
                <a:cubicBezTo>
                  <a:pt x="9913853" y="894096"/>
                  <a:pt x="9941625" y="861772"/>
                  <a:pt x="9971672" y="840374"/>
                </a:cubicBezTo>
                <a:cubicBezTo>
                  <a:pt x="9942535" y="835366"/>
                  <a:pt x="9901561" y="818977"/>
                  <a:pt x="9863318" y="823985"/>
                </a:cubicBezTo>
                <a:cubicBezTo>
                  <a:pt x="9831450" y="828538"/>
                  <a:pt x="9795940" y="778914"/>
                  <a:pt x="9769079" y="829903"/>
                </a:cubicBezTo>
                <a:cubicBezTo>
                  <a:pt x="9713992" y="821253"/>
                  <a:pt x="9658449" y="812603"/>
                  <a:pt x="9590159" y="801677"/>
                </a:cubicBezTo>
                <a:cubicBezTo>
                  <a:pt x="9616565" y="788474"/>
                  <a:pt x="9631589" y="781190"/>
                  <a:pt x="9643426" y="774816"/>
                </a:cubicBezTo>
                <a:cubicBezTo>
                  <a:pt x="9583786" y="765256"/>
                  <a:pt x="9521870" y="757516"/>
                  <a:pt x="9461775" y="744313"/>
                </a:cubicBezTo>
                <a:cubicBezTo>
                  <a:pt x="9412151" y="732932"/>
                  <a:pt x="9364803" y="711079"/>
                  <a:pt x="9315635" y="700153"/>
                </a:cubicBezTo>
                <a:cubicBezTo>
                  <a:pt x="9270108" y="690137"/>
                  <a:pt x="9221395" y="677845"/>
                  <a:pt x="9177234" y="685584"/>
                </a:cubicBezTo>
                <a:cubicBezTo>
                  <a:pt x="9128976" y="693779"/>
                  <a:pt x="9097108" y="687405"/>
                  <a:pt x="9077987" y="655081"/>
                </a:cubicBezTo>
                <a:cubicBezTo>
                  <a:pt x="8980105" y="661455"/>
                  <a:pt x="8888596" y="667829"/>
                  <a:pt x="8809380" y="673292"/>
                </a:cubicBezTo>
                <a:cubicBezTo>
                  <a:pt x="8769772" y="688771"/>
                  <a:pt x="8737448" y="701519"/>
                  <a:pt x="8704669" y="714721"/>
                </a:cubicBezTo>
                <a:cubicBezTo>
                  <a:pt x="8700572" y="705616"/>
                  <a:pt x="8696019" y="696966"/>
                  <a:pt x="8691922" y="687861"/>
                </a:cubicBezTo>
                <a:cubicBezTo>
                  <a:pt x="8717872" y="671926"/>
                  <a:pt x="8744277" y="655992"/>
                  <a:pt x="8770228" y="640058"/>
                </a:cubicBezTo>
                <a:cubicBezTo>
                  <a:pt x="8782519" y="632318"/>
                  <a:pt x="8797088" y="625945"/>
                  <a:pt x="8806193" y="615473"/>
                </a:cubicBezTo>
                <a:cubicBezTo>
                  <a:pt x="8808469" y="612742"/>
                  <a:pt x="8795722" y="587702"/>
                  <a:pt x="8790259" y="588158"/>
                </a:cubicBezTo>
                <a:cubicBezTo>
                  <a:pt x="8774780" y="588613"/>
                  <a:pt x="8760211" y="598629"/>
                  <a:pt x="8744732" y="601360"/>
                </a:cubicBezTo>
                <a:cubicBezTo>
                  <a:pt x="8734717" y="603181"/>
                  <a:pt x="8723790" y="599539"/>
                  <a:pt x="8713319" y="598173"/>
                </a:cubicBezTo>
                <a:cubicBezTo>
                  <a:pt x="8728343" y="552647"/>
                  <a:pt x="8681451" y="556289"/>
                  <a:pt x="8665972" y="551736"/>
                </a:cubicBezTo>
                <a:cubicBezTo>
                  <a:pt x="8604511" y="534436"/>
                  <a:pt x="8540774" y="522599"/>
                  <a:pt x="8477037" y="515770"/>
                </a:cubicBezTo>
                <a:cubicBezTo>
                  <a:pt x="8368228" y="503933"/>
                  <a:pt x="8258510" y="497104"/>
                  <a:pt x="8149246" y="487544"/>
                </a:cubicBezTo>
                <a:cubicBezTo>
                  <a:pt x="8145604" y="487089"/>
                  <a:pt x="8142872" y="483447"/>
                  <a:pt x="8136498" y="479349"/>
                </a:cubicBezTo>
                <a:cubicBezTo>
                  <a:pt x="8141962" y="471610"/>
                  <a:pt x="8147425" y="464325"/>
                  <a:pt x="8156985" y="451578"/>
                </a:cubicBezTo>
                <a:cubicBezTo>
                  <a:pt x="8086874" y="446115"/>
                  <a:pt x="8019496" y="445204"/>
                  <a:pt x="7953482" y="435644"/>
                </a:cubicBezTo>
                <a:cubicBezTo>
                  <a:pt x="7781392" y="410604"/>
                  <a:pt x="7609757" y="380101"/>
                  <a:pt x="7437211" y="355062"/>
                </a:cubicBezTo>
                <a:cubicBezTo>
                  <a:pt x="7327037" y="339127"/>
                  <a:pt x="7216408" y="326835"/>
                  <a:pt x="7105323" y="317730"/>
                </a:cubicBezTo>
                <a:cubicBezTo>
                  <a:pt x="6957362" y="305438"/>
                  <a:pt x="6809401" y="298609"/>
                  <a:pt x="6661439" y="287227"/>
                </a:cubicBezTo>
                <a:cubicBezTo>
                  <a:pt x="6604986" y="283130"/>
                  <a:pt x="6549444" y="269927"/>
                  <a:pt x="6493446" y="266285"/>
                </a:cubicBezTo>
                <a:cubicBezTo>
                  <a:pt x="6396020" y="259911"/>
                  <a:pt x="6298138" y="258090"/>
                  <a:pt x="6200256" y="253538"/>
                </a:cubicBezTo>
                <a:cubicBezTo>
                  <a:pt x="6144714" y="250806"/>
                  <a:pt x="6089627" y="247164"/>
                  <a:pt x="6034084" y="243522"/>
                </a:cubicBezTo>
                <a:cubicBezTo>
                  <a:pt x="5899781" y="234872"/>
                  <a:pt x="5765933" y="220759"/>
                  <a:pt x="5631630" y="218027"/>
                </a:cubicBezTo>
                <a:cubicBezTo>
                  <a:pt x="5508253" y="215295"/>
                  <a:pt x="5383966" y="220759"/>
                  <a:pt x="5260589" y="229409"/>
                </a:cubicBezTo>
                <a:cubicBezTo>
                  <a:pt x="5182739" y="234872"/>
                  <a:pt x="5105799" y="252172"/>
                  <a:pt x="5028404" y="264464"/>
                </a:cubicBezTo>
                <a:cubicBezTo>
                  <a:pt x="5005185" y="268106"/>
                  <a:pt x="4979690" y="282219"/>
                  <a:pt x="4960114" y="276301"/>
                </a:cubicBezTo>
                <a:cubicBezTo>
                  <a:pt x="4858590" y="245798"/>
                  <a:pt x="4761618" y="279488"/>
                  <a:pt x="4662370" y="287683"/>
                </a:cubicBezTo>
                <a:cubicBezTo>
                  <a:pt x="4597268" y="293146"/>
                  <a:pt x="4529888" y="277211"/>
                  <a:pt x="4463875" y="267651"/>
                </a:cubicBezTo>
                <a:cubicBezTo>
                  <a:pt x="4426543" y="262188"/>
                  <a:pt x="4390122" y="244432"/>
                  <a:pt x="4352790" y="243067"/>
                </a:cubicBezTo>
                <a:cubicBezTo>
                  <a:pt x="4296793" y="241245"/>
                  <a:pt x="4240340" y="250806"/>
                  <a:pt x="4183887" y="252172"/>
                </a:cubicBezTo>
                <a:cubicBezTo>
                  <a:pt x="4073257" y="254903"/>
                  <a:pt x="3962173" y="253082"/>
                  <a:pt x="3851998" y="259001"/>
                </a:cubicBezTo>
                <a:cubicBezTo>
                  <a:pt x="3821040" y="260822"/>
                  <a:pt x="3790993" y="283585"/>
                  <a:pt x="3760490" y="296333"/>
                </a:cubicBezTo>
                <a:cubicBezTo>
                  <a:pt x="3762311" y="302251"/>
                  <a:pt x="3764132" y="308169"/>
                  <a:pt x="3765953" y="314088"/>
                </a:cubicBezTo>
                <a:cubicBezTo>
                  <a:pt x="3751840" y="314088"/>
                  <a:pt x="3734540" y="309080"/>
                  <a:pt x="3723614" y="314998"/>
                </a:cubicBezTo>
                <a:cubicBezTo>
                  <a:pt x="3625276" y="369175"/>
                  <a:pt x="3543329" y="304072"/>
                  <a:pt x="3458194" y="276301"/>
                </a:cubicBezTo>
                <a:cubicBezTo>
                  <a:pt x="3380344" y="250806"/>
                  <a:pt x="3309778" y="238059"/>
                  <a:pt x="3234659" y="284496"/>
                </a:cubicBezTo>
                <a:cubicBezTo>
                  <a:pt x="3209619" y="299975"/>
                  <a:pt x="3171377" y="296333"/>
                  <a:pt x="3138598" y="297243"/>
                </a:cubicBezTo>
                <a:cubicBezTo>
                  <a:pt x="3109006" y="298154"/>
                  <a:pt x="3075316" y="283585"/>
                  <a:pt x="3050277" y="293601"/>
                </a:cubicBezTo>
                <a:cubicBezTo>
                  <a:pt x="3018863" y="306348"/>
                  <a:pt x="2994734" y="337306"/>
                  <a:pt x="2967418" y="360070"/>
                </a:cubicBezTo>
                <a:cubicBezTo>
                  <a:pt x="2985173" y="376459"/>
                  <a:pt x="3003384" y="393304"/>
                  <a:pt x="3010213" y="399678"/>
                </a:cubicBezTo>
                <a:cubicBezTo>
                  <a:pt x="3041171" y="399678"/>
                  <a:pt x="3063479" y="393304"/>
                  <a:pt x="3079413" y="401044"/>
                </a:cubicBezTo>
                <a:cubicBezTo>
                  <a:pt x="3139508" y="430181"/>
                  <a:pt x="3196872" y="464781"/>
                  <a:pt x="3268804" y="448391"/>
                </a:cubicBezTo>
                <a:cubicBezTo>
                  <a:pt x="3282917" y="445204"/>
                  <a:pt x="3298396" y="447936"/>
                  <a:pt x="3312054" y="447936"/>
                </a:cubicBezTo>
                <a:cubicBezTo>
                  <a:pt x="3315241" y="453854"/>
                  <a:pt x="3318428" y="457041"/>
                  <a:pt x="3319338" y="460683"/>
                </a:cubicBezTo>
                <a:cubicBezTo>
                  <a:pt x="3323891" y="479349"/>
                  <a:pt x="3321614" y="509397"/>
                  <a:pt x="3332996" y="515315"/>
                </a:cubicBezTo>
                <a:cubicBezTo>
                  <a:pt x="3360312" y="529884"/>
                  <a:pt x="3394002" y="533981"/>
                  <a:pt x="3424960" y="542176"/>
                </a:cubicBezTo>
                <a:cubicBezTo>
                  <a:pt x="3424960" y="538078"/>
                  <a:pt x="3423594" y="532615"/>
                  <a:pt x="3425415" y="530794"/>
                </a:cubicBezTo>
                <a:cubicBezTo>
                  <a:pt x="3432699" y="524420"/>
                  <a:pt x="3441349" y="518957"/>
                  <a:pt x="3449544" y="513494"/>
                </a:cubicBezTo>
                <a:cubicBezTo>
                  <a:pt x="3453186" y="527607"/>
                  <a:pt x="3457283" y="541265"/>
                  <a:pt x="3463202" y="563118"/>
                </a:cubicBezTo>
                <a:cubicBezTo>
                  <a:pt x="3498713" y="554923"/>
                  <a:pt x="3546971" y="528518"/>
                  <a:pt x="3582937" y="539444"/>
                </a:cubicBezTo>
                <a:cubicBezTo>
                  <a:pt x="3656234" y="562663"/>
                  <a:pt x="3736816" y="512128"/>
                  <a:pt x="3803740" y="568126"/>
                </a:cubicBezTo>
                <a:cubicBezTo>
                  <a:pt x="3807382" y="571313"/>
                  <a:pt x="3815577" y="572223"/>
                  <a:pt x="3820130" y="569947"/>
                </a:cubicBezTo>
                <a:cubicBezTo>
                  <a:pt x="3893427" y="537168"/>
                  <a:pt x="3967636" y="543086"/>
                  <a:pt x="4042299" y="562207"/>
                </a:cubicBezTo>
                <a:cubicBezTo>
                  <a:pt x="4058689" y="566305"/>
                  <a:pt x="4073713" y="578597"/>
                  <a:pt x="4090102" y="581329"/>
                </a:cubicBezTo>
                <a:cubicBezTo>
                  <a:pt x="4157481" y="591344"/>
                  <a:pt x="4225316" y="598629"/>
                  <a:pt x="4292695" y="606368"/>
                </a:cubicBezTo>
                <a:cubicBezTo>
                  <a:pt x="4294971" y="606823"/>
                  <a:pt x="4297248" y="601360"/>
                  <a:pt x="4302256" y="595897"/>
                </a:cubicBezTo>
                <a:cubicBezTo>
                  <a:pt x="4291329" y="589068"/>
                  <a:pt x="4280858" y="582239"/>
                  <a:pt x="4258095" y="568126"/>
                </a:cubicBezTo>
                <a:cubicBezTo>
                  <a:pt x="4486183" y="594986"/>
                  <a:pt x="4699702" y="605458"/>
                  <a:pt x="4904116" y="514405"/>
                </a:cubicBezTo>
                <a:cubicBezTo>
                  <a:pt x="4783471" y="549915"/>
                  <a:pt x="4652354" y="486633"/>
                  <a:pt x="4526701" y="550371"/>
                </a:cubicBezTo>
                <a:cubicBezTo>
                  <a:pt x="4518051" y="546728"/>
                  <a:pt x="4499841" y="538534"/>
                  <a:pt x="4481630" y="530794"/>
                </a:cubicBezTo>
                <a:cubicBezTo>
                  <a:pt x="4450672" y="517591"/>
                  <a:pt x="4428819" y="503023"/>
                  <a:pt x="4471614" y="476162"/>
                </a:cubicBezTo>
                <a:cubicBezTo>
                  <a:pt x="4507580" y="453399"/>
                  <a:pt x="4559936" y="438831"/>
                  <a:pt x="4575415" y="406051"/>
                </a:cubicBezTo>
                <a:cubicBezTo>
                  <a:pt x="4610925" y="331843"/>
                  <a:pt x="4673752" y="365078"/>
                  <a:pt x="4720645" y="360070"/>
                </a:cubicBezTo>
                <a:cubicBezTo>
                  <a:pt x="4799405" y="351420"/>
                  <a:pt x="4877255" y="345501"/>
                  <a:pt x="4951009" y="314998"/>
                </a:cubicBezTo>
                <a:cubicBezTo>
                  <a:pt x="5016111" y="288138"/>
                  <a:pt x="5021575" y="290869"/>
                  <a:pt x="5021575" y="359159"/>
                </a:cubicBezTo>
                <a:cubicBezTo>
                  <a:pt x="5047525" y="359159"/>
                  <a:pt x="5073930" y="359159"/>
                  <a:pt x="5108530" y="359159"/>
                </a:cubicBezTo>
                <a:cubicBezTo>
                  <a:pt x="5079848" y="382378"/>
                  <a:pt x="5061183" y="397401"/>
                  <a:pt x="5041151" y="413791"/>
                </a:cubicBezTo>
                <a:cubicBezTo>
                  <a:pt x="5056630" y="425628"/>
                  <a:pt x="5068011" y="433823"/>
                  <a:pt x="5085312" y="447025"/>
                </a:cubicBezTo>
                <a:cubicBezTo>
                  <a:pt x="5047069" y="468878"/>
                  <a:pt x="5013835" y="487999"/>
                  <a:pt x="4981056" y="507120"/>
                </a:cubicBezTo>
                <a:cubicBezTo>
                  <a:pt x="4999267" y="528063"/>
                  <a:pt x="5022940" y="543542"/>
                  <a:pt x="5027493" y="563118"/>
                </a:cubicBezTo>
                <a:cubicBezTo>
                  <a:pt x="5036598" y="605458"/>
                  <a:pt x="5067556" y="615929"/>
                  <a:pt x="5099880" y="619116"/>
                </a:cubicBezTo>
                <a:cubicBezTo>
                  <a:pt x="5144041" y="623213"/>
                  <a:pt x="5189112" y="617750"/>
                  <a:pt x="5233728" y="618660"/>
                </a:cubicBezTo>
                <a:cubicBezTo>
                  <a:pt x="5279255" y="619571"/>
                  <a:pt x="5328879" y="612287"/>
                  <a:pt x="5369397" y="628221"/>
                </a:cubicBezTo>
                <a:cubicBezTo>
                  <a:pt x="5433134" y="652805"/>
                  <a:pt x="5486855" y="625945"/>
                  <a:pt x="5555145" y="624123"/>
                </a:cubicBezTo>
                <a:cubicBezTo>
                  <a:pt x="5559698" y="627310"/>
                  <a:pt x="5574722" y="638237"/>
                  <a:pt x="5594754" y="652805"/>
                </a:cubicBezTo>
                <a:cubicBezTo>
                  <a:pt x="5592477" y="633229"/>
                  <a:pt x="5591566" y="623213"/>
                  <a:pt x="5592022" y="626855"/>
                </a:cubicBezTo>
                <a:cubicBezTo>
                  <a:pt x="5616606" y="629587"/>
                  <a:pt x="5637093" y="632774"/>
                  <a:pt x="5657580" y="633684"/>
                </a:cubicBezTo>
                <a:cubicBezTo>
                  <a:pt x="5683985" y="635050"/>
                  <a:pt x="5710846" y="634139"/>
                  <a:pt x="5737706" y="634139"/>
                </a:cubicBezTo>
                <a:cubicBezTo>
                  <a:pt x="5763202" y="559931"/>
                  <a:pt x="5835133" y="649618"/>
                  <a:pt x="5872010" y="604092"/>
                </a:cubicBezTo>
                <a:cubicBezTo>
                  <a:pt x="5868368" y="620937"/>
                  <a:pt x="5856075" y="632318"/>
                  <a:pt x="5856075" y="643700"/>
                </a:cubicBezTo>
                <a:cubicBezTo>
                  <a:pt x="5855620" y="655992"/>
                  <a:pt x="5866547" y="668739"/>
                  <a:pt x="5872465" y="681487"/>
                </a:cubicBezTo>
                <a:cubicBezTo>
                  <a:pt x="5889310" y="651439"/>
                  <a:pt x="5898870" y="683308"/>
                  <a:pt x="5910707" y="684218"/>
                </a:cubicBezTo>
                <a:cubicBezTo>
                  <a:pt x="6012231" y="691047"/>
                  <a:pt x="6114211" y="692868"/>
                  <a:pt x="6215735" y="693779"/>
                </a:cubicBezTo>
                <a:cubicBezTo>
                  <a:pt x="6221653" y="693779"/>
                  <a:pt x="6228027" y="675113"/>
                  <a:pt x="6234401" y="665553"/>
                </a:cubicBezTo>
                <a:cubicBezTo>
                  <a:pt x="6259441" y="711534"/>
                  <a:pt x="6354591" y="603637"/>
                  <a:pt x="6351859" y="698787"/>
                </a:cubicBezTo>
                <a:cubicBezTo>
                  <a:pt x="6409678" y="701063"/>
                  <a:pt x="6466586" y="693324"/>
                  <a:pt x="6517121" y="707892"/>
                </a:cubicBezTo>
                <a:cubicBezTo>
                  <a:pt x="6580858" y="726558"/>
                  <a:pt x="6640497" y="747045"/>
                  <a:pt x="6707421" y="724282"/>
                </a:cubicBezTo>
                <a:cubicBezTo>
                  <a:pt x="6722445" y="719274"/>
                  <a:pt x="6743842" y="724282"/>
                  <a:pt x="6759321" y="731566"/>
                </a:cubicBezTo>
                <a:cubicBezTo>
                  <a:pt x="6804393" y="753419"/>
                  <a:pt x="6847188" y="738850"/>
                  <a:pt x="6881788" y="716087"/>
                </a:cubicBezTo>
                <a:cubicBezTo>
                  <a:pt x="6966922" y="660545"/>
                  <a:pt x="7054333" y="654626"/>
                  <a:pt x="7148118" y="683308"/>
                </a:cubicBezTo>
                <a:cubicBezTo>
                  <a:pt x="7154492" y="685129"/>
                  <a:pt x="7162686" y="681942"/>
                  <a:pt x="7169971" y="681032"/>
                </a:cubicBezTo>
                <a:cubicBezTo>
                  <a:pt x="7169060" y="663276"/>
                  <a:pt x="7168150" y="648708"/>
                  <a:pt x="7167239" y="636871"/>
                </a:cubicBezTo>
                <a:cubicBezTo>
                  <a:pt x="7113063" y="630497"/>
                  <a:pt x="7058431" y="624123"/>
                  <a:pt x="6996514" y="617295"/>
                </a:cubicBezTo>
                <a:cubicBezTo>
                  <a:pt x="7006531" y="602726"/>
                  <a:pt x="7013360" y="584971"/>
                  <a:pt x="7019278" y="585426"/>
                </a:cubicBezTo>
                <a:cubicBezTo>
                  <a:pt x="7089389" y="590434"/>
                  <a:pt x="7159044" y="597718"/>
                  <a:pt x="7228245" y="604547"/>
                </a:cubicBezTo>
                <a:cubicBezTo>
                  <a:pt x="7222782" y="635050"/>
                  <a:pt x="7218229" y="661455"/>
                  <a:pt x="7212310" y="696511"/>
                </a:cubicBezTo>
                <a:cubicBezTo>
                  <a:pt x="7198652" y="705161"/>
                  <a:pt x="7175434" y="719729"/>
                  <a:pt x="7151760" y="734298"/>
                </a:cubicBezTo>
                <a:cubicBezTo>
                  <a:pt x="7150394" y="742037"/>
                  <a:pt x="7148573" y="749777"/>
                  <a:pt x="7147208" y="757516"/>
                </a:cubicBezTo>
                <a:cubicBezTo>
                  <a:pt x="7234163" y="744313"/>
                  <a:pt x="7309737" y="782100"/>
                  <a:pt x="7395782" y="784832"/>
                </a:cubicBezTo>
                <a:cubicBezTo>
                  <a:pt x="7492298" y="788019"/>
                  <a:pt x="7587904" y="808051"/>
                  <a:pt x="7688973" y="821709"/>
                </a:cubicBezTo>
                <a:cubicBezTo>
                  <a:pt x="7685331" y="800766"/>
                  <a:pt x="7683054" y="785287"/>
                  <a:pt x="7679868" y="767077"/>
                </a:cubicBezTo>
                <a:cubicBezTo>
                  <a:pt x="7702631" y="773906"/>
                  <a:pt x="7720386" y="779369"/>
                  <a:pt x="7738141" y="785287"/>
                </a:cubicBezTo>
                <a:cubicBezTo>
                  <a:pt x="7731768" y="799856"/>
                  <a:pt x="7725850" y="814424"/>
                  <a:pt x="7717199" y="833545"/>
                </a:cubicBezTo>
                <a:cubicBezTo>
                  <a:pt x="7748613" y="828993"/>
                  <a:pt x="7776839" y="824440"/>
                  <a:pt x="7806886" y="819888"/>
                </a:cubicBezTo>
                <a:cubicBezTo>
                  <a:pt x="7814626" y="834456"/>
                  <a:pt x="7822821" y="849480"/>
                  <a:pt x="7828284" y="859496"/>
                </a:cubicBezTo>
                <a:cubicBezTo>
                  <a:pt x="7856510" y="850390"/>
                  <a:pt x="7901127" y="828993"/>
                  <a:pt x="7906134" y="836277"/>
                </a:cubicBezTo>
                <a:cubicBezTo>
                  <a:pt x="7948019" y="894551"/>
                  <a:pt x="8009024" y="870422"/>
                  <a:pt x="8061835" y="879527"/>
                </a:cubicBezTo>
                <a:cubicBezTo>
                  <a:pt x="8071851" y="881348"/>
                  <a:pt x="8084598" y="865869"/>
                  <a:pt x="8095069" y="866325"/>
                </a:cubicBezTo>
                <a:cubicBezTo>
                  <a:pt x="8135133" y="869056"/>
                  <a:pt x="8175651" y="880893"/>
                  <a:pt x="8215260" y="877251"/>
                </a:cubicBezTo>
                <a:cubicBezTo>
                  <a:pt x="8230739" y="875885"/>
                  <a:pt x="8239844" y="870877"/>
                  <a:pt x="8259420" y="875885"/>
                </a:cubicBezTo>
                <a:cubicBezTo>
                  <a:pt x="8297207" y="885901"/>
                  <a:pt x="8339091" y="878161"/>
                  <a:pt x="8379155" y="880893"/>
                </a:cubicBezTo>
                <a:cubicBezTo>
                  <a:pt x="8392358" y="881804"/>
                  <a:pt x="8406015" y="890909"/>
                  <a:pt x="8417852" y="898193"/>
                </a:cubicBezTo>
                <a:cubicBezTo>
                  <a:pt x="8455639" y="920956"/>
                  <a:pt x="8468842" y="912306"/>
                  <a:pt x="8471118" y="869967"/>
                </a:cubicBezTo>
                <a:cubicBezTo>
                  <a:pt x="8341823" y="835822"/>
                  <a:pt x="8214804" y="802587"/>
                  <a:pt x="8087330" y="768898"/>
                </a:cubicBezTo>
                <a:cubicBezTo>
                  <a:pt x="8040438" y="766166"/>
                  <a:pt x="7989903" y="803043"/>
                  <a:pt x="7936182" y="757971"/>
                </a:cubicBezTo>
                <a:cubicBezTo>
                  <a:pt x="7959400" y="755240"/>
                  <a:pt x="7982163" y="752053"/>
                  <a:pt x="7994001" y="750687"/>
                </a:cubicBezTo>
                <a:cubicBezTo>
                  <a:pt x="8010845" y="727924"/>
                  <a:pt x="8024958" y="709258"/>
                  <a:pt x="8029966" y="701974"/>
                </a:cubicBezTo>
                <a:cubicBezTo>
                  <a:pt x="8070485" y="705161"/>
                  <a:pt x="8101443" y="707892"/>
                  <a:pt x="8132401" y="710169"/>
                </a:cubicBezTo>
                <a:cubicBezTo>
                  <a:pt x="8128304" y="724737"/>
                  <a:pt x="8123751" y="739306"/>
                  <a:pt x="8115101" y="768898"/>
                </a:cubicBezTo>
                <a:cubicBezTo>
                  <a:pt x="8159717" y="751598"/>
                  <a:pt x="8193407" y="738395"/>
                  <a:pt x="8226641" y="725192"/>
                </a:cubicBezTo>
                <a:cubicBezTo>
                  <a:pt x="8226641" y="721095"/>
                  <a:pt x="8226186" y="716998"/>
                  <a:pt x="8226186" y="712445"/>
                </a:cubicBezTo>
                <a:cubicBezTo>
                  <a:pt x="8199780" y="706526"/>
                  <a:pt x="8173375" y="701063"/>
                  <a:pt x="8146970" y="695145"/>
                </a:cubicBezTo>
                <a:cubicBezTo>
                  <a:pt x="8163359" y="657358"/>
                  <a:pt x="8179749" y="620026"/>
                  <a:pt x="8195228" y="585426"/>
                </a:cubicBezTo>
                <a:cubicBezTo>
                  <a:pt x="8212983" y="601360"/>
                  <a:pt x="8226641" y="613652"/>
                  <a:pt x="8243941" y="629131"/>
                </a:cubicBezTo>
                <a:cubicBezTo>
                  <a:pt x="8227096" y="638692"/>
                  <a:pt x="8210707" y="648252"/>
                  <a:pt x="8194317" y="657358"/>
                </a:cubicBezTo>
                <a:cubicBezTo>
                  <a:pt x="8197959" y="662821"/>
                  <a:pt x="8202057" y="668284"/>
                  <a:pt x="8205699" y="673747"/>
                </a:cubicBezTo>
                <a:cubicBezTo>
                  <a:pt x="8267160" y="677390"/>
                  <a:pt x="8328165" y="680576"/>
                  <a:pt x="8389625" y="684218"/>
                </a:cubicBezTo>
                <a:cubicBezTo>
                  <a:pt x="8387349" y="692868"/>
                  <a:pt x="8384163" y="703340"/>
                  <a:pt x="8384618" y="702429"/>
                </a:cubicBezTo>
                <a:cubicBezTo>
                  <a:pt x="8451997" y="709713"/>
                  <a:pt x="8518921" y="711534"/>
                  <a:pt x="8583113" y="725192"/>
                </a:cubicBezTo>
                <a:cubicBezTo>
                  <a:pt x="8710132" y="751598"/>
                  <a:pt x="8834875" y="791206"/>
                  <a:pt x="8967357" y="770264"/>
                </a:cubicBezTo>
                <a:cubicBezTo>
                  <a:pt x="8974641" y="768898"/>
                  <a:pt x="8982836" y="771629"/>
                  <a:pt x="8989665" y="772540"/>
                </a:cubicBezTo>
                <a:cubicBezTo>
                  <a:pt x="9006965" y="906388"/>
                  <a:pt x="9120782" y="842195"/>
                  <a:pt x="9182242" y="877706"/>
                </a:cubicBezTo>
                <a:cubicBezTo>
                  <a:pt x="9187705" y="859496"/>
                  <a:pt x="9193168" y="834456"/>
                  <a:pt x="9195900" y="834911"/>
                </a:cubicBezTo>
                <a:cubicBezTo>
                  <a:pt x="9219574" y="836732"/>
                  <a:pt x="9257816" y="837188"/>
                  <a:pt x="9263279" y="849935"/>
                </a:cubicBezTo>
                <a:cubicBezTo>
                  <a:pt x="9291506" y="917770"/>
                  <a:pt x="9348414" y="902290"/>
                  <a:pt x="9398948" y="903656"/>
                </a:cubicBezTo>
                <a:cubicBezTo>
                  <a:pt x="9421711" y="904567"/>
                  <a:pt x="9444930" y="898193"/>
                  <a:pt x="9465873" y="895461"/>
                </a:cubicBezTo>
                <a:cubicBezTo>
                  <a:pt x="9463141" y="886356"/>
                  <a:pt x="9460409" y="877706"/>
                  <a:pt x="9454491" y="858130"/>
                </a:cubicBezTo>
                <a:cubicBezTo>
                  <a:pt x="9487725" y="874975"/>
                  <a:pt x="9509578" y="885901"/>
                  <a:pt x="9517773" y="889998"/>
                </a:cubicBezTo>
                <a:cubicBezTo>
                  <a:pt x="9543268" y="884080"/>
                  <a:pt x="9559202" y="877251"/>
                  <a:pt x="9574681" y="877706"/>
                </a:cubicBezTo>
                <a:cubicBezTo>
                  <a:pt x="9594257" y="878617"/>
                  <a:pt x="9627036" y="895461"/>
                  <a:pt x="9631133" y="889088"/>
                </a:cubicBezTo>
                <a:cubicBezTo>
                  <a:pt x="9666190" y="839919"/>
                  <a:pt x="9724463" y="869967"/>
                  <a:pt x="9764982" y="845382"/>
                </a:cubicBezTo>
                <a:close/>
                <a:moveTo>
                  <a:pt x="2577711" y="494373"/>
                </a:moveTo>
                <a:cubicBezTo>
                  <a:pt x="2607759" y="486633"/>
                  <a:pt x="2632343" y="477073"/>
                  <a:pt x="2657383" y="475252"/>
                </a:cubicBezTo>
                <a:cubicBezTo>
                  <a:pt x="2677414" y="473431"/>
                  <a:pt x="2698356" y="485723"/>
                  <a:pt x="2718388" y="483902"/>
                </a:cubicBezTo>
                <a:cubicBezTo>
                  <a:pt x="2800336" y="476618"/>
                  <a:pt x="2803978" y="383288"/>
                  <a:pt x="2866804" y="353241"/>
                </a:cubicBezTo>
                <a:cubicBezTo>
                  <a:pt x="2850415" y="350964"/>
                  <a:pt x="2838123" y="357793"/>
                  <a:pt x="2826286" y="356883"/>
                </a:cubicBezTo>
                <a:cubicBezTo>
                  <a:pt x="2686064" y="347778"/>
                  <a:pt x="2548574" y="369630"/>
                  <a:pt x="2413816" y="402865"/>
                </a:cubicBezTo>
                <a:cubicBezTo>
                  <a:pt x="2361460" y="415612"/>
                  <a:pt x="2351445" y="400588"/>
                  <a:pt x="2355997" y="365078"/>
                </a:cubicBezTo>
                <a:cubicBezTo>
                  <a:pt x="2307284" y="365078"/>
                  <a:pt x="2260847" y="363257"/>
                  <a:pt x="2214410" y="365988"/>
                </a:cubicBezTo>
                <a:cubicBezTo>
                  <a:pt x="2191191" y="367354"/>
                  <a:pt x="2168428" y="376459"/>
                  <a:pt x="2145665" y="384199"/>
                </a:cubicBezTo>
                <a:cubicBezTo>
                  <a:pt x="2141112" y="386020"/>
                  <a:pt x="2139746" y="396491"/>
                  <a:pt x="2136559" y="403320"/>
                </a:cubicBezTo>
                <a:cubicBezTo>
                  <a:pt x="2143388" y="404686"/>
                  <a:pt x="2151128" y="404230"/>
                  <a:pt x="2157046" y="407417"/>
                </a:cubicBezTo>
                <a:cubicBezTo>
                  <a:pt x="2166607" y="412425"/>
                  <a:pt x="2175257" y="419709"/>
                  <a:pt x="2188004" y="428359"/>
                </a:cubicBezTo>
                <a:cubicBezTo>
                  <a:pt x="2195744" y="422441"/>
                  <a:pt x="2209402" y="411515"/>
                  <a:pt x="2210312" y="411059"/>
                </a:cubicBezTo>
                <a:cubicBezTo>
                  <a:pt x="2244002" y="415157"/>
                  <a:pt x="2263123" y="417433"/>
                  <a:pt x="2282244" y="420165"/>
                </a:cubicBezTo>
                <a:cubicBezTo>
                  <a:pt x="2300455" y="422896"/>
                  <a:pt x="2328226" y="419254"/>
                  <a:pt x="2335510" y="429725"/>
                </a:cubicBezTo>
                <a:cubicBezTo>
                  <a:pt x="2383313" y="498470"/>
                  <a:pt x="2450692" y="456586"/>
                  <a:pt x="2507600" y="460228"/>
                </a:cubicBezTo>
                <a:cubicBezTo>
                  <a:pt x="2542201" y="462049"/>
                  <a:pt x="2569516" y="456586"/>
                  <a:pt x="2577711" y="494373"/>
                </a:cubicBezTo>
                <a:close/>
                <a:moveTo>
                  <a:pt x="9612012" y="1143126"/>
                </a:moveTo>
                <a:cubicBezTo>
                  <a:pt x="9611558" y="1072560"/>
                  <a:pt x="9560567" y="1052528"/>
                  <a:pt x="9532797" y="1057536"/>
                </a:cubicBezTo>
                <a:cubicBezTo>
                  <a:pt x="9472702" y="1068462"/>
                  <a:pt x="9423077" y="1054804"/>
                  <a:pt x="9381193" y="1030220"/>
                </a:cubicBezTo>
                <a:cubicBezTo>
                  <a:pt x="9362527" y="1044333"/>
                  <a:pt x="9349325" y="1054804"/>
                  <a:pt x="9335667" y="1065275"/>
                </a:cubicBezTo>
                <a:cubicBezTo>
                  <a:pt x="9339764" y="1050252"/>
                  <a:pt x="9343406" y="1035683"/>
                  <a:pt x="9349780" y="1010644"/>
                </a:cubicBezTo>
                <a:cubicBezTo>
                  <a:pt x="9317001" y="1031586"/>
                  <a:pt x="9290595" y="1048886"/>
                  <a:pt x="9264190" y="1066186"/>
                </a:cubicBezTo>
                <a:cubicBezTo>
                  <a:pt x="9204095" y="1104428"/>
                  <a:pt x="9210469" y="1053894"/>
                  <a:pt x="9207282" y="1030220"/>
                </a:cubicBezTo>
                <a:cubicBezTo>
                  <a:pt x="9168585" y="1047975"/>
                  <a:pt x="9129887" y="1065731"/>
                  <a:pt x="9091189" y="1083486"/>
                </a:cubicBezTo>
                <a:cubicBezTo>
                  <a:pt x="9091645" y="1087128"/>
                  <a:pt x="9092100" y="1090315"/>
                  <a:pt x="9092555" y="1093957"/>
                </a:cubicBezTo>
                <a:cubicBezTo>
                  <a:pt x="9264190" y="1109891"/>
                  <a:pt x="9435825" y="1126281"/>
                  <a:pt x="9612012" y="1143126"/>
                </a:cubicBezTo>
                <a:close/>
                <a:moveTo>
                  <a:pt x="11001937" y="920501"/>
                </a:moveTo>
                <a:cubicBezTo>
                  <a:pt x="11044277" y="946451"/>
                  <a:pt x="11082064" y="989246"/>
                  <a:pt x="11128045" y="932338"/>
                </a:cubicBezTo>
                <a:cubicBezTo>
                  <a:pt x="11128955" y="931427"/>
                  <a:pt x="11142159" y="942354"/>
                  <a:pt x="11150354" y="944630"/>
                </a:cubicBezTo>
                <a:cubicBezTo>
                  <a:pt x="11210449" y="963751"/>
                  <a:pt x="11271454" y="973312"/>
                  <a:pt x="11330184" y="942354"/>
                </a:cubicBezTo>
                <a:cubicBezTo>
                  <a:pt x="11340199" y="936891"/>
                  <a:pt x="11347028" y="922777"/>
                  <a:pt x="11351125" y="911396"/>
                </a:cubicBezTo>
                <a:cubicBezTo>
                  <a:pt x="11352491" y="907754"/>
                  <a:pt x="11338833" y="894096"/>
                  <a:pt x="11332460" y="894096"/>
                </a:cubicBezTo>
                <a:cubicBezTo>
                  <a:pt x="11230025" y="895917"/>
                  <a:pt x="11127591" y="899104"/>
                  <a:pt x="11025156" y="902746"/>
                </a:cubicBezTo>
                <a:cubicBezTo>
                  <a:pt x="11018327" y="902746"/>
                  <a:pt x="11011953" y="911851"/>
                  <a:pt x="11001937" y="920501"/>
                </a:cubicBezTo>
                <a:close/>
                <a:moveTo>
                  <a:pt x="8690556" y="1681704"/>
                </a:moveTo>
                <a:cubicBezTo>
                  <a:pt x="8665517" y="1693997"/>
                  <a:pt x="8645940" y="1703102"/>
                  <a:pt x="8626363" y="1712662"/>
                </a:cubicBezTo>
                <a:cubicBezTo>
                  <a:pt x="8627274" y="1716760"/>
                  <a:pt x="8628640" y="1721312"/>
                  <a:pt x="8629551" y="1725410"/>
                </a:cubicBezTo>
                <a:cubicBezTo>
                  <a:pt x="8667337" y="1720857"/>
                  <a:pt x="8705580" y="1716305"/>
                  <a:pt x="8742912" y="1712207"/>
                </a:cubicBezTo>
                <a:cubicBezTo>
                  <a:pt x="8734262" y="1693541"/>
                  <a:pt x="8726522" y="1677152"/>
                  <a:pt x="8717872" y="1659396"/>
                </a:cubicBezTo>
                <a:cubicBezTo>
                  <a:pt x="8753382" y="1651202"/>
                  <a:pt x="8780243" y="1644828"/>
                  <a:pt x="8807104" y="1637999"/>
                </a:cubicBezTo>
                <a:cubicBezTo>
                  <a:pt x="8769317" y="1623430"/>
                  <a:pt x="8731530" y="1632080"/>
                  <a:pt x="8699661" y="1621609"/>
                </a:cubicBezTo>
                <a:cubicBezTo>
                  <a:pt x="8628640" y="1598846"/>
                  <a:pt x="8563537" y="1602944"/>
                  <a:pt x="8500255" y="1641186"/>
                </a:cubicBezTo>
                <a:cubicBezTo>
                  <a:pt x="8497524" y="1643007"/>
                  <a:pt x="8496613" y="1647104"/>
                  <a:pt x="8493426" y="1653023"/>
                </a:cubicBezTo>
                <a:cubicBezTo>
                  <a:pt x="8508450" y="1662128"/>
                  <a:pt x="8523474" y="1670778"/>
                  <a:pt x="8538042" y="1679428"/>
                </a:cubicBezTo>
                <a:cubicBezTo>
                  <a:pt x="8592674" y="1629349"/>
                  <a:pt x="8630461" y="1629349"/>
                  <a:pt x="8690556" y="1681704"/>
                </a:cubicBezTo>
                <a:close/>
                <a:moveTo>
                  <a:pt x="7862429" y="1270145"/>
                </a:moveTo>
                <a:cubicBezTo>
                  <a:pt x="7880640" y="1266047"/>
                  <a:pt x="7899305" y="1258308"/>
                  <a:pt x="7917516" y="1259218"/>
                </a:cubicBezTo>
                <a:cubicBezTo>
                  <a:pt x="7935271" y="1260129"/>
                  <a:pt x="7953027" y="1270600"/>
                  <a:pt x="7970782" y="1275153"/>
                </a:cubicBezTo>
                <a:cubicBezTo>
                  <a:pt x="8004927" y="1283803"/>
                  <a:pt x="8029511" y="1269689"/>
                  <a:pt x="8027235" y="1235089"/>
                </a:cubicBezTo>
                <a:cubicBezTo>
                  <a:pt x="8026324" y="1223252"/>
                  <a:pt x="7999009" y="1207773"/>
                  <a:pt x="7981253" y="1203221"/>
                </a:cubicBezTo>
                <a:cubicBezTo>
                  <a:pt x="7963498" y="1198668"/>
                  <a:pt x="7942556" y="1204587"/>
                  <a:pt x="7922979" y="1207318"/>
                </a:cubicBezTo>
                <a:cubicBezTo>
                  <a:pt x="7856055" y="1216879"/>
                  <a:pt x="7789131" y="1227350"/>
                  <a:pt x="7722207" y="1237366"/>
                </a:cubicBezTo>
                <a:cubicBezTo>
                  <a:pt x="7723573" y="1245105"/>
                  <a:pt x="7724939" y="1252389"/>
                  <a:pt x="7726305" y="1260129"/>
                </a:cubicBezTo>
                <a:cubicBezTo>
                  <a:pt x="7749523" y="1256031"/>
                  <a:pt x="7774563" y="1255576"/>
                  <a:pt x="7795960" y="1246471"/>
                </a:cubicBezTo>
                <a:cubicBezTo>
                  <a:pt x="7829650" y="1232358"/>
                  <a:pt x="7856966" y="1221431"/>
                  <a:pt x="7862429" y="1270145"/>
                </a:cubicBezTo>
                <a:close/>
                <a:moveTo>
                  <a:pt x="6760232" y="2158822"/>
                </a:moveTo>
                <a:cubicBezTo>
                  <a:pt x="6760687" y="2196609"/>
                  <a:pt x="6783906" y="2209357"/>
                  <a:pt x="6827611" y="2192057"/>
                </a:cubicBezTo>
                <a:cubicBezTo>
                  <a:pt x="6852651" y="2182041"/>
                  <a:pt x="6880422" y="2178399"/>
                  <a:pt x="6906827" y="2171114"/>
                </a:cubicBezTo>
                <a:cubicBezTo>
                  <a:pt x="6966012" y="2155180"/>
                  <a:pt x="7036123" y="2175667"/>
                  <a:pt x="7079828" y="2122856"/>
                </a:cubicBezTo>
                <a:cubicBezTo>
                  <a:pt x="6972386" y="2110109"/>
                  <a:pt x="6867220" y="2140612"/>
                  <a:pt x="6760232" y="2158822"/>
                </a:cubicBezTo>
                <a:close/>
                <a:moveTo>
                  <a:pt x="10202491" y="802132"/>
                </a:moveTo>
                <a:cubicBezTo>
                  <a:pt x="10202036" y="810782"/>
                  <a:pt x="10201126" y="819888"/>
                  <a:pt x="10200670" y="828538"/>
                </a:cubicBezTo>
                <a:cubicBezTo>
                  <a:pt x="10308113" y="839919"/>
                  <a:pt x="10416011" y="851301"/>
                  <a:pt x="10523453" y="862682"/>
                </a:cubicBezTo>
                <a:cubicBezTo>
                  <a:pt x="10524364" y="853122"/>
                  <a:pt x="10525275" y="844016"/>
                  <a:pt x="10526185" y="834456"/>
                </a:cubicBezTo>
                <a:cubicBezTo>
                  <a:pt x="10418287" y="823530"/>
                  <a:pt x="10310390" y="813059"/>
                  <a:pt x="10202491" y="802132"/>
                </a:cubicBezTo>
                <a:close/>
                <a:moveTo>
                  <a:pt x="4724286" y="2314523"/>
                </a:moveTo>
                <a:cubicBezTo>
                  <a:pt x="4727474" y="2316344"/>
                  <a:pt x="4730205" y="2319531"/>
                  <a:pt x="4732481" y="2319076"/>
                </a:cubicBezTo>
                <a:cubicBezTo>
                  <a:pt x="4769813" y="2312702"/>
                  <a:pt x="4809421" y="2335465"/>
                  <a:pt x="4847208" y="2299499"/>
                </a:cubicBezTo>
                <a:cubicBezTo>
                  <a:pt x="4859045" y="2288118"/>
                  <a:pt x="4908669" y="2330002"/>
                  <a:pt x="4927790" y="2298589"/>
                </a:cubicBezTo>
                <a:cubicBezTo>
                  <a:pt x="4911400" y="2216641"/>
                  <a:pt x="4854492" y="2235762"/>
                  <a:pt x="4803958" y="2238038"/>
                </a:cubicBezTo>
                <a:cubicBezTo>
                  <a:pt x="4832640" y="2289483"/>
                  <a:pt x="4820347" y="2301776"/>
                  <a:pt x="4724286" y="2314523"/>
                </a:cubicBezTo>
                <a:close/>
                <a:moveTo>
                  <a:pt x="8117378" y="1404448"/>
                </a:moveTo>
                <a:cubicBezTo>
                  <a:pt x="8118743" y="1397619"/>
                  <a:pt x="8120109" y="1391245"/>
                  <a:pt x="8121475" y="1384416"/>
                </a:cubicBezTo>
                <a:cubicBezTo>
                  <a:pt x="8057738" y="1335703"/>
                  <a:pt x="7979887" y="1342987"/>
                  <a:pt x="7902037" y="1339345"/>
                </a:cubicBezTo>
                <a:cubicBezTo>
                  <a:pt x="7898850" y="1353003"/>
                  <a:pt x="7895663" y="1367116"/>
                  <a:pt x="7895208" y="1369848"/>
                </a:cubicBezTo>
                <a:cubicBezTo>
                  <a:pt x="7972148" y="1381685"/>
                  <a:pt x="8044535" y="1393066"/>
                  <a:pt x="8117378" y="1404448"/>
                </a:cubicBezTo>
                <a:close/>
                <a:moveTo>
                  <a:pt x="7073454" y="706982"/>
                </a:moveTo>
                <a:cubicBezTo>
                  <a:pt x="7021099" y="716542"/>
                  <a:pt x="6965102" y="691958"/>
                  <a:pt x="6915478" y="739306"/>
                </a:cubicBezTo>
                <a:cubicBezTo>
                  <a:pt x="6973296" y="747956"/>
                  <a:pt x="7022920" y="755240"/>
                  <a:pt x="7073454" y="762524"/>
                </a:cubicBezTo>
                <a:cubicBezTo>
                  <a:pt x="7073454" y="747045"/>
                  <a:pt x="7073454" y="730656"/>
                  <a:pt x="7073454" y="706982"/>
                </a:cubicBezTo>
                <a:close/>
                <a:moveTo>
                  <a:pt x="10428759" y="685584"/>
                </a:moveTo>
                <a:cubicBezTo>
                  <a:pt x="10426937" y="691958"/>
                  <a:pt x="10425116" y="697876"/>
                  <a:pt x="10422840" y="704250"/>
                </a:cubicBezTo>
                <a:cubicBezTo>
                  <a:pt x="10444693" y="712900"/>
                  <a:pt x="10466090" y="725192"/>
                  <a:pt x="10488853" y="728834"/>
                </a:cubicBezTo>
                <a:cubicBezTo>
                  <a:pt x="10522998" y="734298"/>
                  <a:pt x="10558053" y="732477"/>
                  <a:pt x="10592654" y="735208"/>
                </a:cubicBezTo>
                <a:cubicBezTo>
                  <a:pt x="10617694" y="737484"/>
                  <a:pt x="10642278" y="742492"/>
                  <a:pt x="10667317" y="746134"/>
                </a:cubicBezTo>
                <a:cubicBezTo>
                  <a:pt x="10668227" y="740216"/>
                  <a:pt x="10669138" y="734753"/>
                  <a:pt x="10670049" y="728834"/>
                </a:cubicBezTo>
                <a:cubicBezTo>
                  <a:pt x="10589922" y="714266"/>
                  <a:pt x="10509340" y="700153"/>
                  <a:pt x="10428759" y="685584"/>
                </a:cubicBezTo>
                <a:close/>
                <a:moveTo>
                  <a:pt x="10028580" y="829903"/>
                </a:moveTo>
                <a:cubicBezTo>
                  <a:pt x="10042694" y="882259"/>
                  <a:pt x="10015378" y="889088"/>
                  <a:pt x="9978501" y="890909"/>
                </a:cubicBezTo>
                <a:cubicBezTo>
                  <a:pt x="9967575" y="891364"/>
                  <a:pt x="9957559" y="905933"/>
                  <a:pt x="9947088" y="913672"/>
                </a:cubicBezTo>
                <a:cubicBezTo>
                  <a:pt x="9977590" y="913672"/>
                  <a:pt x="10000809" y="900469"/>
                  <a:pt x="10021296" y="903656"/>
                </a:cubicBezTo>
                <a:cubicBezTo>
                  <a:pt x="10063635" y="910941"/>
                  <a:pt x="10091862" y="899104"/>
                  <a:pt x="10109617" y="861772"/>
                </a:cubicBezTo>
                <a:cubicBezTo>
                  <a:pt x="10085944" y="852667"/>
                  <a:pt x="10061814" y="843106"/>
                  <a:pt x="10028580" y="829903"/>
                </a:cubicBezTo>
                <a:close/>
                <a:moveTo>
                  <a:pt x="10410548" y="1150410"/>
                </a:moveTo>
                <a:cubicBezTo>
                  <a:pt x="10449700" y="1150410"/>
                  <a:pt x="10482024" y="1151320"/>
                  <a:pt x="10514348" y="1149955"/>
                </a:cubicBezTo>
                <a:cubicBezTo>
                  <a:pt x="10545306" y="1149044"/>
                  <a:pt x="10575808" y="1145402"/>
                  <a:pt x="10606312" y="1143126"/>
                </a:cubicBezTo>
                <a:cubicBezTo>
                  <a:pt x="10484301" y="1106249"/>
                  <a:pt x="10432856" y="1108526"/>
                  <a:pt x="10410548" y="1150410"/>
                </a:cubicBezTo>
                <a:close/>
                <a:moveTo>
                  <a:pt x="10390516" y="912762"/>
                </a:moveTo>
                <a:cubicBezTo>
                  <a:pt x="10337706" y="907754"/>
                  <a:pt x="10285350" y="902746"/>
                  <a:pt x="10232539" y="897738"/>
                </a:cubicBezTo>
                <a:cubicBezTo>
                  <a:pt x="10232083" y="903656"/>
                  <a:pt x="10231629" y="909119"/>
                  <a:pt x="10231173" y="915038"/>
                </a:cubicBezTo>
                <a:cubicBezTo>
                  <a:pt x="10283984" y="927785"/>
                  <a:pt x="10335884" y="961020"/>
                  <a:pt x="10390516" y="912762"/>
                </a:cubicBezTo>
                <a:close/>
                <a:moveTo>
                  <a:pt x="10370939" y="1219155"/>
                </a:moveTo>
                <a:cubicBezTo>
                  <a:pt x="10346355" y="1239642"/>
                  <a:pt x="10325413" y="1256031"/>
                  <a:pt x="10305381" y="1273332"/>
                </a:cubicBezTo>
                <a:cubicBezTo>
                  <a:pt x="10299008" y="1278795"/>
                  <a:pt x="10290813" y="1284713"/>
                  <a:pt x="10288537" y="1291997"/>
                </a:cubicBezTo>
                <a:cubicBezTo>
                  <a:pt x="10287171" y="1296095"/>
                  <a:pt x="10296732" y="1308387"/>
                  <a:pt x="10300373" y="1307932"/>
                </a:cubicBezTo>
                <a:cubicBezTo>
                  <a:pt x="10312210" y="1306566"/>
                  <a:pt x="10324958" y="1302924"/>
                  <a:pt x="10335429" y="1297461"/>
                </a:cubicBezTo>
                <a:cubicBezTo>
                  <a:pt x="10349542" y="1290176"/>
                  <a:pt x="10361834" y="1279705"/>
                  <a:pt x="10375037" y="1270600"/>
                </a:cubicBezTo>
                <a:cubicBezTo>
                  <a:pt x="10384597" y="1263771"/>
                  <a:pt x="10393702" y="1256487"/>
                  <a:pt x="10402808" y="1249658"/>
                </a:cubicBezTo>
                <a:cubicBezTo>
                  <a:pt x="10393248" y="1240097"/>
                  <a:pt x="10383232" y="1230537"/>
                  <a:pt x="10370939" y="1219155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54000">
                <a:schemeClr val="bg1"/>
              </a:gs>
            </a:gsLst>
            <a:lin ang="10800000" scaled="1"/>
            <a:tileRect/>
          </a:gradFill>
          <a:ln w="45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63" name="图片 62" descr="D:\51PPT模板网\51pptmoban.com\图片001.jpg">
            <a:extLst>
              <a:ext uri="{FF2B5EF4-FFF2-40B4-BE49-F238E27FC236}">
                <a16:creationId xmlns:a16="http://schemas.microsoft.com/office/drawing/2014/main" id="{50B670A1-FD6D-0234-1121-EAE6DBFED1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893936"/>
            <a:ext cx="5113019" cy="3964064"/>
          </a:xfrm>
          <a:custGeom>
            <a:avLst/>
            <a:gdLst>
              <a:gd name="connsiteX0" fmla="*/ 0 w 5113019"/>
              <a:gd name="connsiteY0" fmla="*/ 0 h 3964064"/>
              <a:gd name="connsiteX1" fmla="*/ 5113019 w 5113019"/>
              <a:gd name="connsiteY1" fmla="*/ 0 h 3964064"/>
              <a:gd name="connsiteX2" fmla="*/ 5113019 w 5113019"/>
              <a:gd name="connsiteY2" fmla="*/ 3964064 h 3964064"/>
              <a:gd name="connsiteX3" fmla="*/ 0 w 5113019"/>
              <a:gd name="connsiteY3" fmla="*/ 3964064 h 3964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3019" h="3964064">
                <a:moveTo>
                  <a:pt x="0" y="0"/>
                </a:moveTo>
                <a:lnTo>
                  <a:pt x="5113019" y="0"/>
                </a:lnTo>
                <a:lnTo>
                  <a:pt x="5113019" y="3964064"/>
                </a:lnTo>
                <a:lnTo>
                  <a:pt x="0" y="3964064"/>
                </a:lnTo>
                <a:close/>
              </a:path>
            </a:pathLst>
          </a:cu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4BF9030E-7C3A-184A-AADD-93466EA55015}"/>
              </a:ext>
            </a:extLst>
          </p:cNvPr>
          <p:cNvGrpSpPr/>
          <p:nvPr/>
        </p:nvGrpSpPr>
        <p:grpSpPr>
          <a:xfrm>
            <a:off x="3102958" y="2679737"/>
            <a:ext cx="1984661" cy="333218"/>
            <a:chOff x="2828682" y="3632200"/>
            <a:chExt cx="3479520" cy="5842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02110FE-90AA-DDE2-C416-F07ED41F2717}"/>
                </a:ext>
              </a:extLst>
            </p:cNvPr>
            <p:cNvGrpSpPr/>
            <p:nvPr/>
          </p:nvGrpSpPr>
          <p:grpSpPr>
            <a:xfrm>
              <a:off x="2828682" y="3632200"/>
              <a:ext cx="618624" cy="584200"/>
              <a:chOff x="2828682" y="3632200"/>
              <a:chExt cx="618624" cy="5842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1A11D7A7-1FB7-4501-9D55-A2D747D65C0F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4D1B36D-CF8B-29B6-7A15-B895B40874DF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二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DE3CE73-164C-2869-EBAE-529C591C96F5}"/>
                </a:ext>
              </a:extLst>
            </p:cNvPr>
            <p:cNvGrpSpPr/>
            <p:nvPr/>
          </p:nvGrpSpPr>
          <p:grpSpPr>
            <a:xfrm>
              <a:off x="3543906" y="3632200"/>
              <a:ext cx="618624" cy="584200"/>
              <a:chOff x="2828682" y="3632200"/>
              <a:chExt cx="618624" cy="5842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726A90D2-D69C-6136-3A4D-72C5D7682E61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3A4071F-2B50-8A75-F7AF-F1365F73D95E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十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4EF96FB-A526-C86C-2ECB-ECC053C06A6A}"/>
                </a:ext>
              </a:extLst>
            </p:cNvPr>
            <p:cNvGrpSpPr/>
            <p:nvPr/>
          </p:nvGrpSpPr>
          <p:grpSpPr>
            <a:xfrm>
              <a:off x="4259130" y="3632200"/>
              <a:ext cx="618624" cy="584200"/>
              <a:chOff x="2828682" y="3632200"/>
              <a:chExt cx="618624" cy="584200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DCB7F86A-E158-3DF8-B5F3-8906B29925EE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66EB451-2FA8-1790-942B-984C97E99C5E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四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B129538-4DDC-9BD8-0F11-489944C1E9F0}"/>
                </a:ext>
              </a:extLst>
            </p:cNvPr>
            <p:cNvGrpSpPr/>
            <p:nvPr/>
          </p:nvGrpSpPr>
          <p:grpSpPr>
            <a:xfrm>
              <a:off x="4974354" y="3632200"/>
              <a:ext cx="618624" cy="584200"/>
              <a:chOff x="2828682" y="3632200"/>
              <a:chExt cx="618624" cy="584200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AF1EE713-70A5-8265-1AF0-8FACE4F6E6E8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F88F77B-935D-A22C-1F1E-CFF4DB0401F9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节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40C683A-46E0-0EC2-4B1D-7487C21B641E}"/>
                </a:ext>
              </a:extLst>
            </p:cNvPr>
            <p:cNvGrpSpPr/>
            <p:nvPr/>
          </p:nvGrpSpPr>
          <p:grpSpPr>
            <a:xfrm>
              <a:off x="5689578" y="3632200"/>
              <a:ext cx="618624" cy="584200"/>
              <a:chOff x="2828682" y="3632200"/>
              <a:chExt cx="618624" cy="584200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D5F023E8-085F-E32A-A268-340790C322E3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7675929E-3299-68B6-E575-3425346AEA97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气</a:t>
                </a:r>
              </a:p>
            </p:txBody>
          </p:sp>
        </p:grp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48D99590-F346-C7ED-8D36-6EDD4B1C7AC5}"/>
              </a:ext>
            </a:extLst>
          </p:cNvPr>
          <p:cNvSpPr txBox="1"/>
          <p:nvPr/>
        </p:nvSpPr>
        <p:spPr>
          <a:xfrm>
            <a:off x="1727725" y="3256514"/>
            <a:ext cx="3508653" cy="9613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小雪，是二十四节气中的第</a:t>
            </a:r>
            <a:r>
              <a:rPr lang="en-US" altLang="zh-CN" sz="1200" dirty="0"/>
              <a:t>20</a:t>
            </a:r>
            <a:r>
              <a:rPr lang="zh-CN" altLang="en-US" sz="1200" dirty="0"/>
              <a:t>个节气</a:t>
            </a:r>
          </a:p>
          <a:p>
            <a:pPr>
              <a:lnSpc>
                <a:spcPct val="150000"/>
              </a:lnSpc>
            </a:pPr>
            <a:r>
              <a:rPr lang="zh-CN" altLang="en-US" sz="1200" dirty="0"/>
              <a:t>时间在每年公历</a:t>
            </a:r>
            <a:r>
              <a:rPr lang="en-US" altLang="zh-CN" sz="1200" dirty="0"/>
              <a:t>11</a:t>
            </a:r>
            <a:r>
              <a:rPr lang="zh-CN" altLang="en-US" sz="1200" dirty="0"/>
              <a:t>月</a:t>
            </a:r>
            <a:r>
              <a:rPr lang="en-US" altLang="zh-CN" sz="1200" dirty="0"/>
              <a:t>22</a:t>
            </a:r>
            <a:r>
              <a:rPr lang="zh-CN" altLang="en-US" sz="1200" dirty="0"/>
              <a:t>或</a:t>
            </a:r>
            <a:r>
              <a:rPr lang="en-US" altLang="zh-CN" sz="1200" dirty="0"/>
              <a:t>23</a:t>
            </a:r>
            <a:r>
              <a:rPr lang="zh-CN" altLang="en-US" sz="1200" dirty="0"/>
              <a:t>日，即太阳到达黄经</a:t>
            </a:r>
            <a:r>
              <a:rPr lang="en-US" altLang="zh-CN" sz="1200" dirty="0"/>
              <a:t>240°</a:t>
            </a:r>
            <a:r>
              <a:rPr lang="zh-CN" altLang="en-US" sz="1200" dirty="0"/>
              <a:t>时。“小雪”是反映气候特征的节气。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AD37E52-E7BF-ED40-EE94-75FEA5644EA0}"/>
              </a:ext>
            </a:extLst>
          </p:cNvPr>
          <p:cNvSpPr txBox="1"/>
          <p:nvPr/>
        </p:nvSpPr>
        <p:spPr>
          <a:xfrm>
            <a:off x="7881493" y="3763265"/>
            <a:ext cx="20498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>
                <a:gradFill flip="none" rotWithShape="1">
                  <a:gsLst>
                    <a:gs pos="1000">
                      <a:srgbClr val="BB9F64"/>
                    </a:gs>
                    <a:gs pos="100000">
                      <a:srgbClr val="BB9F64"/>
                    </a:gs>
                    <a:gs pos="61000">
                      <a:srgbClr val="FFF0AE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+mn-ea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  <p:grpSp>
        <p:nvGrpSpPr>
          <p:cNvPr id="59" name="组合 58" descr="D:\51PPT模板网\51pptmoban.com\图片001.jpg">
            <a:extLst>
              <a:ext uri="{FF2B5EF4-FFF2-40B4-BE49-F238E27FC236}">
                <a16:creationId xmlns:a16="http://schemas.microsoft.com/office/drawing/2014/main" id="{4FE8A3DB-7CDF-8E33-690F-077D390BFBE4}"/>
              </a:ext>
            </a:extLst>
          </p:cNvPr>
          <p:cNvGrpSpPr/>
          <p:nvPr/>
        </p:nvGrpSpPr>
        <p:grpSpPr>
          <a:xfrm>
            <a:off x="4097079" y="614308"/>
            <a:ext cx="4183386" cy="4021193"/>
            <a:chOff x="4338379" y="779408"/>
            <a:chExt cx="4183386" cy="402119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3CCD4565-592B-2B5E-6086-F9F2C2181AEE}"/>
                </a:ext>
              </a:extLst>
            </p:cNvPr>
            <p:cNvGrpSpPr/>
            <p:nvPr/>
          </p:nvGrpSpPr>
          <p:grpSpPr>
            <a:xfrm>
              <a:off x="4344829" y="801713"/>
              <a:ext cx="4176936" cy="3998888"/>
              <a:chOff x="4676711" y="1326145"/>
              <a:chExt cx="3081372" cy="2950023"/>
            </a:xfrm>
          </p:grpSpPr>
          <p:grpSp>
            <p:nvGrpSpPr>
              <p:cNvPr id="9" name="图形 2">
                <a:extLst>
                  <a:ext uri="{FF2B5EF4-FFF2-40B4-BE49-F238E27FC236}">
                    <a16:creationId xmlns:a16="http://schemas.microsoft.com/office/drawing/2014/main" id="{E115640E-6AF9-BD09-B9BE-C2BF7ADCAF56}"/>
                  </a:ext>
                </a:extLst>
              </p:cNvPr>
              <p:cNvGrpSpPr/>
              <p:nvPr/>
            </p:nvGrpSpPr>
            <p:grpSpPr>
              <a:xfrm>
                <a:off x="4676711" y="1326145"/>
                <a:ext cx="1773619" cy="1289979"/>
                <a:chOff x="4732825" y="2995060"/>
                <a:chExt cx="1200358" cy="873037"/>
              </a:xfrm>
              <a:gradFill>
                <a:gsLst>
                  <a:gs pos="100000">
                    <a:schemeClr val="bg1">
                      <a:lumMod val="85000"/>
                    </a:schemeClr>
                  </a:gs>
                  <a:gs pos="60000">
                    <a:schemeClr val="bg1"/>
                  </a:gs>
                </a:gsLst>
                <a:lin ang="2700000" scaled="1"/>
              </a:gradFill>
              <a:effectLst>
                <a:outerShdw blurRad="50800" dist="38100" dir="2700000" sx="104000" sy="104000" algn="tl" rotWithShape="0">
                  <a:prstClr val="black">
                    <a:alpha val="12000"/>
                  </a:prstClr>
                </a:outerShdw>
              </a:effectLst>
            </p:grpSpPr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15286996-CD47-245E-B6DC-633629FE7631}"/>
                    </a:ext>
                  </a:extLst>
                </p:cNvPr>
                <p:cNvSpPr/>
                <p:nvPr/>
              </p:nvSpPr>
              <p:spPr>
                <a:xfrm>
                  <a:off x="4732825" y="2995060"/>
                  <a:ext cx="756404" cy="873037"/>
                </a:xfrm>
                <a:custGeom>
                  <a:avLst/>
                  <a:gdLst>
                    <a:gd name="connsiteX0" fmla="*/ 500475 w 756404"/>
                    <a:gd name="connsiteY0" fmla="*/ -185 h 873037"/>
                    <a:gd name="connsiteX1" fmla="*/ 551559 w 756404"/>
                    <a:gd name="connsiteY1" fmla="*/ 7521 h 873037"/>
                    <a:gd name="connsiteX2" fmla="*/ 587260 w 756404"/>
                    <a:gd name="connsiteY2" fmla="*/ 8762 h 873037"/>
                    <a:gd name="connsiteX3" fmla="*/ 649570 w 756404"/>
                    <a:gd name="connsiteY3" fmla="*/ 45011 h 873037"/>
                    <a:gd name="connsiteX4" fmla="*/ 710639 w 756404"/>
                    <a:gd name="connsiteY4" fmla="*/ 79644 h 873037"/>
                    <a:gd name="connsiteX5" fmla="*/ 716209 w 756404"/>
                    <a:gd name="connsiteY5" fmla="*/ 110294 h 873037"/>
                    <a:gd name="connsiteX6" fmla="*/ 723829 w 756404"/>
                    <a:gd name="connsiteY6" fmla="*/ 103685 h 873037"/>
                    <a:gd name="connsiteX7" fmla="*/ 731304 w 756404"/>
                    <a:gd name="connsiteY7" fmla="*/ 128188 h 873037"/>
                    <a:gd name="connsiteX8" fmla="*/ 726917 w 756404"/>
                    <a:gd name="connsiteY8" fmla="*/ 156096 h 873037"/>
                    <a:gd name="connsiteX9" fmla="*/ 731765 w 756404"/>
                    <a:gd name="connsiteY9" fmla="*/ 185188 h 873037"/>
                    <a:gd name="connsiteX10" fmla="*/ 722386 w 756404"/>
                    <a:gd name="connsiteY10" fmla="*/ 230009 h 873037"/>
                    <a:gd name="connsiteX11" fmla="*/ 715430 w 756404"/>
                    <a:gd name="connsiteY11" fmla="*/ 336909 h 873037"/>
                    <a:gd name="connsiteX12" fmla="*/ 697219 w 756404"/>
                    <a:gd name="connsiteY12" fmla="*/ 382567 h 873037"/>
                    <a:gd name="connsiteX13" fmla="*/ 702472 w 756404"/>
                    <a:gd name="connsiteY13" fmla="*/ 411456 h 873037"/>
                    <a:gd name="connsiteX14" fmla="*/ 705271 w 756404"/>
                    <a:gd name="connsiteY14" fmla="*/ 474142 h 873037"/>
                    <a:gd name="connsiteX15" fmla="*/ 699759 w 756404"/>
                    <a:gd name="connsiteY15" fmla="*/ 507793 h 873037"/>
                    <a:gd name="connsiteX16" fmla="*/ 728013 w 756404"/>
                    <a:gd name="connsiteY16" fmla="*/ 572211 h 873037"/>
                    <a:gd name="connsiteX17" fmla="*/ 756268 w 756404"/>
                    <a:gd name="connsiteY17" fmla="*/ 687163 h 873037"/>
                    <a:gd name="connsiteX18" fmla="*/ 752776 w 756404"/>
                    <a:gd name="connsiteY18" fmla="*/ 701969 h 873037"/>
                    <a:gd name="connsiteX19" fmla="*/ 708908 w 756404"/>
                    <a:gd name="connsiteY19" fmla="*/ 737698 h 873037"/>
                    <a:gd name="connsiteX20" fmla="*/ 682183 w 756404"/>
                    <a:gd name="connsiteY20" fmla="*/ 729906 h 873037"/>
                    <a:gd name="connsiteX21" fmla="*/ 644837 w 756404"/>
                    <a:gd name="connsiteY21" fmla="*/ 747136 h 873037"/>
                    <a:gd name="connsiteX22" fmla="*/ 642297 w 756404"/>
                    <a:gd name="connsiteY22" fmla="*/ 738881 h 873037"/>
                    <a:gd name="connsiteX23" fmla="*/ 625125 w 756404"/>
                    <a:gd name="connsiteY23" fmla="*/ 771898 h 873037"/>
                    <a:gd name="connsiteX24" fmla="*/ 626683 w 756404"/>
                    <a:gd name="connsiteY24" fmla="*/ 807310 h 873037"/>
                    <a:gd name="connsiteX25" fmla="*/ 600738 w 756404"/>
                    <a:gd name="connsiteY25" fmla="*/ 808869 h 873037"/>
                    <a:gd name="connsiteX26" fmla="*/ 588934 w 756404"/>
                    <a:gd name="connsiteY26" fmla="*/ 780470 h 873037"/>
                    <a:gd name="connsiteX27" fmla="*/ 574907 w 756404"/>
                    <a:gd name="connsiteY27" fmla="*/ 771956 h 873037"/>
                    <a:gd name="connsiteX28" fmla="*/ 575802 w 756404"/>
                    <a:gd name="connsiteY28" fmla="*/ 734523 h 873037"/>
                    <a:gd name="connsiteX29" fmla="*/ 535281 w 756404"/>
                    <a:gd name="connsiteY29" fmla="*/ 698476 h 873037"/>
                    <a:gd name="connsiteX30" fmla="*/ 496002 w 756404"/>
                    <a:gd name="connsiteY30" fmla="*/ 683180 h 873037"/>
                    <a:gd name="connsiteX31" fmla="*/ 486997 w 756404"/>
                    <a:gd name="connsiteY31" fmla="*/ 662949 h 873037"/>
                    <a:gd name="connsiteX32" fmla="*/ 437588 w 756404"/>
                    <a:gd name="connsiteY32" fmla="*/ 626931 h 873037"/>
                    <a:gd name="connsiteX33" fmla="*/ 441628 w 756404"/>
                    <a:gd name="connsiteY33" fmla="*/ 610826 h 873037"/>
                    <a:gd name="connsiteX34" fmla="*/ 431960 w 756404"/>
                    <a:gd name="connsiteY34" fmla="*/ 614030 h 873037"/>
                    <a:gd name="connsiteX35" fmla="*/ 415827 w 756404"/>
                    <a:gd name="connsiteY35" fmla="*/ 583697 h 873037"/>
                    <a:gd name="connsiteX36" fmla="*/ 386649 w 756404"/>
                    <a:gd name="connsiteY36" fmla="*/ 558848 h 873037"/>
                    <a:gd name="connsiteX37" fmla="*/ 333054 w 756404"/>
                    <a:gd name="connsiteY37" fmla="*/ 542715 h 873037"/>
                    <a:gd name="connsiteX38" fmla="*/ 301134 w 756404"/>
                    <a:gd name="connsiteY38" fmla="*/ 587334 h 873037"/>
                    <a:gd name="connsiteX39" fmla="*/ 326099 w 756404"/>
                    <a:gd name="connsiteY39" fmla="*/ 637465 h 873037"/>
                    <a:gd name="connsiteX40" fmla="*/ 336546 w 756404"/>
                    <a:gd name="connsiteY40" fmla="*/ 644507 h 873037"/>
                    <a:gd name="connsiteX41" fmla="*/ 339663 w 756404"/>
                    <a:gd name="connsiteY41" fmla="*/ 708000 h 873037"/>
                    <a:gd name="connsiteX42" fmla="*/ 329216 w 756404"/>
                    <a:gd name="connsiteY42" fmla="*/ 753716 h 873037"/>
                    <a:gd name="connsiteX43" fmla="*/ 303501 w 756404"/>
                    <a:gd name="connsiteY43" fmla="*/ 794467 h 873037"/>
                    <a:gd name="connsiteX44" fmla="*/ 260440 w 756404"/>
                    <a:gd name="connsiteY44" fmla="*/ 840673 h 873037"/>
                    <a:gd name="connsiteX45" fmla="*/ 186124 w 756404"/>
                    <a:gd name="connsiteY45" fmla="*/ 872853 h 873037"/>
                    <a:gd name="connsiteX46" fmla="*/ 184710 w 756404"/>
                    <a:gd name="connsiteY46" fmla="*/ 860905 h 873037"/>
                    <a:gd name="connsiteX47" fmla="*/ 165171 w 756404"/>
                    <a:gd name="connsiteY47" fmla="*/ 867485 h 873037"/>
                    <a:gd name="connsiteX48" fmla="*/ 156686 w 756404"/>
                    <a:gd name="connsiteY48" fmla="*/ 857672 h 873037"/>
                    <a:gd name="connsiteX49" fmla="*/ 104275 w 756404"/>
                    <a:gd name="connsiteY49" fmla="*/ 842405 h 873037"/>
                    <a:gd name="connsiteX50" fmla="*/ 99051 w 756404"/>
                    <a:gd name="connsiteY50" fmla="*/ 849332 h 873037"/>
                    <a:gd name="connsiteX51" fmla="*/ 30853 w 756404"/>
                    <a:gd name="connsiteY51" fmla="*/ 728809 h 873037"/>
                    <a:gd name="connsiteX52" fmla="*/ 24417 w 756404"/>
                    <a:gd name="connsiteY52" fmla="*/ 740700 h 873037"/>
                    <a:gd name="connsiteX53" fmla="*/ 3724 w 756404"/>
                    <a:gd name="connsiteY53" fmla="*/ 664565 h 873037"/>
                    <a:gd name="connsiteX54" fmla="*/ 13999 w 756404"/>
                    <a:gd name="connsiteY54" fmla="*/ 585891 h 873037"/>
                    <a:gd name="connsiteX55" fmla="*/ 57896 w 756404"/>
                    <a:gd name="connsiteY55" fmla="*/ 519973 h 873037"/>
                    <a:gd name="connsiteX56" fmla="*/ 84823 w 756404"/>
                    <a:gd name="connsiteY56" fmla="*/ 483291 h 873037"/>
                    <a:gd name="connsiteX57" fmla="*/ 141852 w 756404"/>
                    <a:gd name="connsiteY57" fmla="*/ 434401 h 873037"/>
                    <a:gd name="connsiteX58" fmla="*/ 190482 w 756404"/>
                    <a:gd name="connsiteY58" fmla="*/ 433823 h 873037"/>
                    <a:gd name="connsiteX59" fmla="*/ 218159 w 756404"/>
                    <a:gd name="connsiteY59" fmla="*/ 424213 h 873037"/>
                    <a:gd name="connsiteX60" fmla="*/ 250426 w 756404"/>
                    <a:gd name="connsiteY60" fmla="*/ 419393 h 873037"/>
                    <a:gd name="connsiteX61" fmla="*/ 266011 w 756404"/>
                    <a:gd name="connsiteY61" fmla="*/ 430216 h 873037"/>
                    <a:gd name="connsiteX62" fmla="*/ 304424 w 756404"/>
                    <a:gd name="connsiteY62" fmla="*/ 415930 h 873037"/>
                    <a:gd name="connsiteX63" fmla="*/ 323761 w 756404"/>
                    <a:gd name="connsiteY63" fmla="*/ 424097 h 873037"/>
                    <a:gd name="connsiteX64" fmla="*/ 401108 w 756404"/>
                    <a:gd name="connsiteY64" fmla="*/ 402077 h 873037"/>
                    <a:gd name="connsiteX65" fmla="*/ 420560 w 756404"/>
                    <a:gd name="connsiteY65" fmla="*/ 364558 h 873037"/>
                    <a:gd name="connsiteX66" fmla="*/ 435337 w 756404"/>
                    <a:gd name="connsiteY66" fmla="*/ 335841 h 873037"/>
                    <a:gd name="connsiteX67" fmla="*/ 421772 w 756404"/>
                    <a:gd name="connsiteY67" fmla="*/ 293445 h 873037"/>
                    <a:gd name="connsiteX68" fmla="*/ 405379 w 756404"/>
                    <a:gd name="connsiteY68" fmla="*/ 271799 h 873037"/>
                    <a:gd name="connsiteX69" fmla="*/ 422263 w 756404"/>
                    <a:gd name="connsiteY69" fmla="*/ 233674 h 873037"/>
                    <a:gd name="connsiteX70" fmla="*/ 420906 w 756404"/>
                    <a:gd name="connsiteY70" fmla="*/ 111333 h 873037"/>
                    <a:gd name="connsiteX71" fmla="*/ 432566 w 756404"/>
                    <a:gd name="connsiteY71" fmla="*/ 64579 h 873037"/>
                    <a:gd name="connsiteX72" fmla="*/ 457790 w 756404"/>
                    <a:gd name="connsiteY72" fmla="*/ 44636 h 873037"/>
                    <a:gd name="connsiteX73" fmla="*/ 500475 w 756404"/>
                    <a:gd name="connsiteY73" fmla="*/ -185 h 873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756404" h="873037">
                      <a:moveTo>
                        <a:pt x="500475" y="-185"/>
                      </a:moveTo>
                      <a:cubicBezTo>
                        <a:pt x="517648" y="1201"/>
                        <a:pt x="534444" y="5530"/>
                        <a:pt x="551559" y="7521"/>
                      </a:cubicBezTo>
                      <a:cubicBezTo>
                        <a:pt x="563421" y="9282"/>
                        <a:pt x="575773" y="3683"/>
                        <a:pt x="587260" y="8762"/>
                      </a:cubicBezTo>
                      <a:cubicBezTo>
                        <a:pt x="608963" y="19210"/>
                        <a:pt x="627867" y="34593"/>
                        <a:pt x="649570" y="45011"/>
                      </a:cubicBezTo>
                      <a:cubicBezTo>
                        <a:pt x="670869" y="55026"/>
                        <a:pt x="687060" y="74016"/>
                        <a:pt x="710639" y="79644"/>
                      </a:cubicBezTo>
                      <a:cubicBezTo>
                        <a:pt x="712400" y="89861"/>
                        <a:pt x="714218" y="100106"/>
                        <a:pt x="716209" y="110294"/>
                      </a:cubicBezTo>
                      <a:cubicBezTo>
                        <a:pt x="718720" y="108072"/>
                        <a:pt x="721260" y="105879"/>
                        <a:pt x="723829" y="103685"/>
                      </a:cubicBezTo>
                      <a:cubicBezTo>
                        <a:pt x="726542" y="111766"/>
                        <a:pt x="729370" y="119847"/>
                        <a:pt x="731304" y="128188"/>
                      </a:cubicBezTo>
                      <a:cubicBezTo>
                        <a:pt x="731188" y="137654"/>
                        <a:pt x="726513" y="146572"/>
                        <a:pt x="726917" y="156096"/>
                      </a:cubicBezTo>
                      <a:cubicBezTo>
                        <a:pt x="727494" y="165938"/>
                        <a:pt x="731563" y="175289"/>
                        <a:pt x="731765" y="185188"/>
                      </a:cubicBezTo>
                      <a:cubicBezTo>
                        <a:pt x="730091" y="200426"/>
                        <a:pt x="719846" y="214193"/>
                        <a:pt x="722386" y="230009"/>
                      </a:cubicBezTo>
                      <a:cubicBezTo>
                        <a:pt x="726773" y="265854"/>
                        <a:pt x="722645" y="301785"/>
                        <a:pt x="715430" y="336909"/>
                      </a:cubicBezTo>
                      <a:cubicBezTo>
                        <a:pt x="714564" y="353994"/>
                        <a:pt x="703742" y="367501"/>
                        <a:pt x="697219" y="382567"/>
                      </a:cubicBezTo>
                      <a:cubicBezTo>
                        <a:pt x="691562" y="392639"/>
                        <a:pt x="705185" y="401211"/>
                        <a:pt x="702472" y="411456"/>
                      </a:cubicBezTo>
                      <a:cubicBezTo>
                        <a:pt x="693005" y="432149"/>
                        <a:pt x="701289" y="453420"/>
                        <a:pt x="705271" y="474142"/>
                      </a:cubicBezTo>
                      <a:cubicBezTo>
                        <a:pt x="708100" y="485715"/>
                        <a:pt x="702905" y="496913"/>
                        <a:pt x="699759" y="507793"/>
                      </a:cubicBezTo>
                      <a:cubicBezTo>
                        <a:pt x="715575" y="525947"/>
                        <a:pt x="717537" y="551200"/>
                        <a:pt x="728013" y="572211"/>
                      </a:cubicBezTo>
                      <a:cubicBezTo>
                        <a:pt x="744955" y="608258"/>
                        <a:pt x="751650" y="647912"/>
                        <a:pt x="756268" y="687163"/>
                      </a:cubicBezTo>
                      <a:cubicBezTo>
                        <a:pt x="756412" y="692300"/>
                        <a:pt x="754133" y="697091"/>
                        <a:pt x="752776" y="701969"/>
                      </a:cubicBezTo>
                      <a:cubicBezTo>
                        <a:pt x="731881" y="704364"/>
                        <a:pt x="726975" y="729877"/>
                        <a:pt x="708908" y="737698"/>
                      </a:cubicBezTo>
                      <a:cubicBezTo>
                        <a:pt x="697969" y="744654"/>
                        <a:pt x="689946" y="735476"/>
                        <a:pt x="682183" y="729906"/>
                      </a:cubicBezTo>
                      <a:cubicBezTo>
                        <a:pt x="671475" y="739026"/>
                        <a:pt x="657795" y="742547"/>
                        <a:pt x="644837" y="747136"/>
                      </a:cubicBezTo>
                      <a:cubicBezTo>
                        <a:pt x="644202" y="745058"/>
                        <a:pt x="642932" y="740959"/>
                        <a:pt x="642297" y="738881"/>
                      </a:cubicBezTo>
                      <a:cubicBezTo>
                        <a:pt x="636207" y="749589"/>
                        <a:pt x="627463" y="759546"/>
                        <a:pt x="625125" y="771898"/>
                      </a:cubicBezTo>
                      <a:cubicBezTo>
                        <a:pt x="625702" y="783702"/>
                        <a:pt x="627145" y="795449"/>
                        <a:pt x="626683" y="807310"/>
                      </a:cubicBezTo>
                      <a:cubicBezTo>
                        <a:pt x="618025" y="807714"/>
                        <a:pt x="609309" y="808234"/>
                        <a:pt x="600738" y="808869"/>
                      </a:cubicBezTo>
                      <a:cubicBezTo>
                        <a:pt x="596697" y="799402"/>
                        <a:pt x="592685" y="790023"/>
                        <a:pt x="588934" y="780470"/>
                      </a:cubicBezTo>
                      <a:cubicBezTo>
                        <a:pt x="584027" y="778248"/>
                        <a:pt x="577649" y="777151"/>
                        <a:pt x="574907" y="771956"/>
                      </a:cubicBezTo>
                      <a:cubicBezTo>
                        <a:pt x="570376" y="759892"/>
                        <a:pt x="572194" y="746587"/>
                        <a:pt x="575802" y="734523"/>
                      </a:cubicBezTo>
                      <a:cubicBezTo>
                        <a:pt x="559871" y="725432"/>
                        <a:pt x="548384" y="710944"/>
                        <a:pt x="535281" y="698476"/>
                      </a:cubicBezTo>
                      <a:cubicBezTo>
                        <a:pt x="524170" y="689356"/>
                        <a:pt x="511385" y="677379"/>
                        <a:pt x="496002" y="683180"/>
                      </a:cubicBezTo>
                      <a:cubicBezTo>
                        <a:pt x="492827" y="676513"/>
                        <a:pt x="489883" y="669731"/>
                        <a:pt x="486997" y="662949"/>
                      </a:cubicBezTo>
                      <a:cubicBezTo>
                        <a:pt x="466708" y="657696"/>
                        <a:pt x="453548" y="639052"/>
                        <a:pt x="437588" y="626931"/>
                      </a:cubicBezTo>
                      <a:cubicBezTo>
                        <a:pt x="439031" y="621563"/>
                        <a:pt x="440416" y="616223"/>
                        <a:pt x="441628" y="610826"/>
                      </a:cubicBezTo>
                      <a:cubicBezTo>
                        <a:pt x="438396" y="611865"/>
                        <a:pt x="435163" y="612933"/>
                        <a:pt x="431960" y="614030"/>
                      </a:cubicBezTo>
                      <a:cubicBezTo>
                        <a:pt x="428093" y="603323"/>
                        <a:pt x="425466" y="590912"/>
                        <a:pt x="415827" y="583697"/>
                      </a:cubicBezTo>
                      <a:cubicBezTo>
                        <a:pt x="405754" y="575818"/>
                        <a:pt x="396923" y="566438"/>
                        <a:pt x="386649" y="558848"/>
                      </a:cubicBezTo>
                      <a:cubicBezTo>
                        <a:pt x="370487" y="549007"/>
                        <a:pt x="351467" y="545543"/>
                        <a:pt x="333054" y="542715"/>
                      </a:cubicBezTo>
                      <a:cubicBezTo>
                        <a:pt x="320673" y="555875"/>
                        <a:pt x="321510" y="580927"/>
                        <a:pt x="301134" y="587334"/>
                      </a:cubicBezTo>
                      <a:cubicBezTo>
                        <a:pt x="313660" y="601764"/>
                        <a:pt x="328379" y="616454"/>
                        <a:pt x="326099" y="637465"/>
                      </a:cubicBezTo>
                      <a:cubicBezTo>
                        <a:pt x="329562" y="639803"/>
                        <a:pt x="333054" y="642169"/>
                        <a:pt x="336546" y="644507"/>
                      </a:cubicBezTo>
                      <a:cubicBezTo>
                        <a:pt x="332477" y="665835"/>
                        <a:pt x="343184" y="686586"/>
                        <a:pt x="339663" y="708000"/>
                      </a:cubicBezTo>
                      <a:cubicBezTo>
                        <a:pt x="338595" y="723614"/>
                        <a:pt x="339230" y="740527"/>
                        <a:pt x="329216" y="753716"/>
                      </a:cubicBezTo>
                      <a:cubicBezTo>
                        <a:pt x="320384" y="767107"/>
                        <a:pt x="316748" y="784337"/>
                        <a:pt x="303501" y="794467"/>
                      </a:cubicBezTo>
                      <a:cubicBezTo>
                        <a:pt x="287627" y="808494"/>
                        <a:pt x="277007" y="827369"/>
                        <a:pt x="260440" y="840673"/>
                      </a:cubicBezTo>
                      <a:cubicBezTo>
                        <a:pt x="240498" y="860732"/>
                        <a:pt x="211406" y="863589"/>
                        <a:pt x="186124" y="872853"/>
                      </a:cubicBezTo>
                      <a:cubicBezTo>
                        <a:pt x="185633" y="868870"/>
                        <a:pt x="185172" y="864888"/>
                        <a:pt x="184710" y="860905"/>
                      </a:cubicBezTo>
                      <a:cubicBezTo>
                        <a:pt x="178216" y="863127"/>
                        <a:pt x="171694" y="865349"/>
                        <a:pt x="165171" y="867485"/>
                      </a:cubicBezTo>
                      <a:cubicBezTo>
                        <a:pt x="162314" y="864195"/>
                        <a:pt x="159514" y="860934"/>
                        <a:pt x="156686" y="857672"/>
                      </a:cubicBezTo>
                      <a:cubicBezTo>
                        <a:pt x="138244" y="865725"/>
                        <a:pt x="118994" y="852997"/>
                        <a:pt x="104275" y="842405"/>
                      </a:cubicBezTo>
                      <a:cubicBezTo>
                        <a:pt x="102514" y="844714"/>
                        <a:pt x="100783" y="846994"/>
                        <a:pt x="99051" y="849332"/>
                      </a:cubicBezTo>
                      <a:cubicBezTo>
                        <a:pt x="90047" y="802462"/>
                        <a:pt x="54086" y="768666"/>
                        <a:pt x="30853" y="728809"/>
                      </a:cubicBezTo>
                      <a:cubicBezTo>
                        <a:pt x="28746" y="732792"/>
                        <a:pt x="26611" y="736775"/>
                        <a:pt x="24417" y="740700"/>
                      </a:cubicBezTo>
                      <a:cubicBezTo>
                        <a:pt x="13594" y="716572"/>
                        <a:pt x="6985" y="690771"/>
                        <a:pt x="3724" y="664565"/>
                      </a:cubicBezTo>
                      <a:cubicBezTo>
                        <a:pt x="-3376" y="638504"/>
                        <a:pt x="-1067" y="608806"/>
                        <a:pt x="13999" y="585891"/>
                      </a:cubicBezTo>
                      <a:cubicBezTo>
                        <a:pt x="27823" y="563408"/>
                        <a:pt x="39771" y="539483"/>
                        <a:pt x="57896" y="519973"/>
                      </a:cubicBezTo>
                      <a:cubicBezTo>
                        <a:pt x="68343" y="508832"/>
                        <a:pt x="75270" y="495095"/>
                        <a:pt x="84823" y="483291"/>
                      </a:cubicBezTo>
                      <a:cubicBezTo>
                        <a:pt x="103525" y="466811"/>
                        <a:pt x="127999" y="455931"/>
                        <a:pt x="141852" y="434401"/>
                      </a:cubicBezTo>
                      <a:cubicBezTo>
                        <a:pt x="157985" y="432640"/>
                        <a:pt x="174291" y="432265"/>
                        <a:pt x="190482" y="433823"/>
                      </a:cubicBezTo>
                      <a:cubicBezTo>
                        <a:pt x="201074" y="435468"/>
                        <a:pt x="207481" y="422799"/>
                        <a:pt x="218159" y="424213"/>
                      </a:cubicBezTo>
                      <a:cubicBezTo>
                        <a:pt x="229242" y="425367"/>
                        <a:pt x="240411" y="424328"/>
                        <a:pt x="250426" y="419393"/>
                      </a:cubicBezTo>
                      <a:cubicBezTo>
                        <a:pt x="255678" y="422885"/>
                        <a:pt x="260845" y="426550"/>
                        <a:pt x="266011" y="430216"/>
                      </a:cubicBezTo>
                      <a:cubicBezTo>
                        <a:pt x="278652" y="425050"/>
                        <a:pt x="291495" y="420230"/>
                        <a:pt x="304424" y="415930"/>
                      </a:cubicBezTo>
                      <a:cubicBezTo>
                        <a:pt x="311524" y="415785"/>
                        <a:pt x="317469" y="421298"/>
                        <a:pt x="323761" y="424097"/>
                      </a:cubicBezTo>
                      <a:cubicBezTo>
                        <a:pt x="344945" y="403577"/>
                        <a:pt x="377240" y="416074"/>
                        <a:pt x="401108" y="402077"/>
                      </a:cubicBezTo>
                      <a:cubicBezTo>
                        <a:pt x="419203" y="398729"/>
                        <a:pt x="420012" y="378699"/>
                        <a:pt x="420560" y="364558"/>
                      </a:cubicBezTo>
                      <a:cubicBezTo>
                        <a:pt x="420300" y="353042"/>
                        <a:pt x="429334" y="344759"/>
                        <a:pt x="435337" y="335841"/>
                      </a:cubicBezTo>
                      <a:cubicBezTo>
                        <a:pt x="427833" y="322854"/>
                        <a:pt x="422378" y="308597"/>
                        <a:pt x="421772" y="293445"/>
                      </a:cubicBezTo>
                      <a:cubicBezTo>
                        <a:pt x="415682" y="286836"/>
                        <a:pt x="408006" y="280746"/>
                        <a:pt x="405379" y="271799"/>
                      </a:cubicBezTo>
                      <a:cubicBezTo>
                        <a:pt x="406216" y="257542"/>
                        <a:pt x="416144" y="245911"/>
                        <a:pt x="422263" y="233674"/>
                      </a:cubicBezTo>
                      <a:cubicBezTo>
                        <a:pt x="413402" y="193558"/>
                        <a:pt x="417703" y="151709"/>
                        <a:pt x="420906" y="111333"/>
                      </a:cubicBezTo>
                      <a:cubicBezTo>
                        <a:pt x="430055" y="97249"/>
                        <a:pt x="431902" y="81030"/>
                        <a:pt x="432566" y="64579"/>
                      </a:cubicBezTo>
                      <a:cubicBezTo>
                        <a:pt x="432624" y="51332"/>
                        <a:pt x="450056" y="51303"/>
                        <a:pt x="457790" y="44636"/>
                      </a:cubicBezTo>
                      <a:cubicBezTo>
                        <a:pt x="472076" y="29975"/>
                        <a:pt x="483505" y="11533"/>
                        <a:pt x="500475" y="-185"/>
                      </a:cubicBezTo>
                      <a:close/>
                    </a:path>
                  </a:pathLst>
                </a:custGeom>
                <a:grpFill/>
                <a:ln w="28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DA027853-7560-8F3B-5F7C-817181511217}"/>
                    </a:ext>
                  </a:extLst>
                </p:cNvPr>
                <p:cNvSpPr/>
                <p:nvPr/>
              </p:nvSpPr>
              <p:spPr>
                <a:xfrm>
                  <a:off x="5566685" y="3220282"/>
                  <a:ext cx="366497" cy="435722"/>
                </a:xfrm>
                <a:custGeom>
                  <a:avLst/>
                  <a:gdLst>
                    <a:gd name="connsiteX0" fmla="*/ 61247 w 366497"/>
                    <a:gd name="connsiteY0" fmla="*/ 15088 h 435722"/>
                    <a:gd name="connsiteX1" fmla="*/ 85721 w 366497"/>
                    <a:gd name="connsiteY1" fmla="*/ 514 h 435722"/>
                    <a:gd name="connsiteX2" fmla="*/ 143991 w 366497"/>
                    <a:gd name="connsiteY2" fmla="*/ 8220 h 435722"/>
                    <a:gd name="connsiteX3" fmla="*/ 177123 w 366497"/>
                    <a:gd name="connsiteY3" fmla="*/ 4179 h 435722"/>
                    <a:gd name="connsiteX4" fmla="*/ 196921 w 366497"/>
                    <a:gd name="connsiteY4" fmla="*/ 16878 h 435722"/>
                    <a:gd name="connsiteX5" fmla="*/ 275047 w 366497"/>
                    <a:gd name="connsiteY5" fmla="*/ 29317 h 435722"/>
                    <a:gd name="connsiteX6" fmla="*/ 340503 w 366497"/>
                    <a:gd name="connsiteY6" fmla="*/ 75350 h 435722"/>
                    <a:gd name="connsiteX7" fmla="*/ 352105 w 366497"/>
                    <a:gd name="connsiteY7" fmla="*/ 122422 h 435722"/>
                    <a:gd name="connsiteX8" fmla="*/ 365757 w 366497"/>
                    <a:gd name="connsiteY8" fmla="*/ 168137 h 435722"/>
                    <a:gd name="connsiteX9" fmla="*/ 360821 w 366497"/>
                    <a:gd name="connsiteY9" fmla="*/ 257461 h 435722"/>
                    <a:gd name="connsiteX10" fmla="*/ 328209 w 366497"/>
                    <a:gd name="connsiteY10" fmla="*/ 302657 h 435722"/>
                    <a:gd name="connsiteX11" fmla="*/ 301743 w 366497"/>
                    <a:gd name="connsiteY11" fmla="*/ 353221 h 435722"/>
                    <a:gd name="connsiteX12" fmla="*/ 144106 w 366497"/>
                    <a:gd name="connsiteY12" fmla="*/ 434118 h 435722"/>
                    <a:gd name="connsiteX13" fmla="*/ 121075 w 366497"/>
                    <a:gd name="connsiteY13" fmla="*/ 405113 h 435722"/>
                    <a:gd name="connsiteX14" fmla="*/ 98448 w 366497"/>
                    <a:gd name="connsiteY14" fmla="*/ 318761 h 435722"/>
                    <a:gd name="connsiteX15" fmla="*/ 60727 w 366497"/>
                    <a:gd name="connsiteY15" fmla="*/ 282887 h 435722"/>
                    <a:gd name="connsiteX16" fmla="*/ 49876 w 366497"/>
                    <a:gd name="connsiteY16" fmla="*/ 222597 h 435722"/>
                    <a:gd name="connsiteX17" fmla="*/ 42978 w 366497"/>
                    <a:gd name="connsiteY17" fmla="*/ 181124 h 435722"/>
                    <a:gd name="connsiteX18" fmla="*/ 10105 w 366497"/>
                    <a:gd name="connsiteY18" fmla="*/ 132956 h 435722"/>
                    <a:gd name="connsiteX19" fmla="*/ 1447 w 366497"/>
                    <a:gd name="connsiteY19" fmla="*/ 63170 h 435722"/>
                    <a:gd name="connsiteX20" fmla="*/ 61247 w 366497"/>
                    <a:gd name="connsiteY20" fmla="*/ 15088 h 435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66497" h="435722">
                      <a:moveTo>
                        <a:pt x="61247" y="15088"/>
                      </a:moveTo>
                      <a:cubicBezTo>
                        <a:pt x="67712" y="8450"/>
                        <a:pt x="74667" y="-3152"/>
                        <a:pt x="85721" y="514"/>
                      </a:cubicBezTo>
                      <a:cubicBezTo>
                        <a:pt x="104855" y="5333"/>
                        <a:pt x="125202" y="1697"/>
                        <a:pt x="143991" y="8220"/>
                      </a:cubicBezTo>
                      <a:cubicBezTo>
                        <a:pt x="155160" y="11712"/>
                        <a:pt x="166906" y="9518"/>
                        <a:pt x="177123" y="4179"/>
                      </a:cubicBezTo>
                      <a:cubicBezTo>
                        <a:pt x="183674" y="8393"/>
                        <a:pt x="190283" y="12635"/>
                        <a:pt x="196921" y="16878"/>
                      </a:cubicBezTo>
                      <a:cubicBezTo>
                        <a:pt x="222549" y="2447"/>
                        <a:pt x="252478" y="15031"/>
                        <a:pt x="275047" y="29317"/>
                      </a:cubicBezTo>
                      <a:cubicBezTo>
                        <a:pt x="297876" y="42506"/>
                        <a:pt x="329969" y="48134"/>
                        <a:pt x="340503" y="75350"/>
                      </a:cubicBezTo>
                      <a:cubicBezTo>
                        <a:pt x="343967" y="91165"/>
                        <a:pt x="352971" y="105855"/>
                        <a:pt x="352105" y="122422"/>
                      </a:cubicBezTo>
                      <a:cubicBezTo>
                        <a:pt x="351961" y="138872"/>
                        <a:pt x="366218" y="151427"/>
                        <a:pt x="365757" y="168137"/>
                      </a:cubicBezTo>
                      <a:cubicBezTo>
                        <a:pt x="367257" y="197950"/>
                        <a:pt x="364920" y="227936"/>
                        <a:pt x="360821" y="257461"/>
                      </a:cubicBezTo>
                      <a:cubicBezTo>
                        <a:pt x="358051" y="276163"/>
                        <a:pt x="348238" y="297549"/>
                        <a:pt x="328209" y="302657"/>
                      </a:cubicBezTo>
                      <a:cubicBezTo>
                        <a:pt x="307631" y="310334"/>
                        <a:pt x="314009" y="338098"/>
                        <a:pt x="301743" y="353221"/>
                      </a:cubicBezTo>
                      <a:cubicBezTo>
                        <a:pt x="274152" y="410596"/>
                        <a:pt x="206301" y="442862"/>
                        <a:pt x="144106" y="434118"/>
                      </a:cubicBezTo>
                      <a:cubicBezTo>
                        <a:pt x="130541" y="431203"/>
                        <a:pt x="127222" y="415243"/>
                        <a:pt x="121075" y="405113"/>
                      </a:cubicBezTo>
                      <a:cubicBezTo>
                        <a:pt x="105750" y="378676"/>
                        <a:pt x="112273" y="345659"/>
                        <a:pt x="98448" y="318761"/>
                      </a:cubicBezTo>
                      <a:cubicBezTo>
                        <a:pt x="85692" y="307304"/>
                        <a:pt x="66297" y="300666"/>
                        <a:pt x="60727" y="282887"/>
                      </a:cubicBezTo>
                      <a:cubicBezTo>
                        <a:pt x="56485" y="262858"/>
                        <a:pt x="46412" y="243694"/>
                        <a:pt x="49876" y="222597"/>
                      </a:cubicBezTo>
                      <a:cubicBezTo>
                        <a:pt x="52444" y="208340"/>
                        <a:pt x="49212" y="193996"/>
                        <a:pt x="42978" y="181124"/>
                      </a:cubicBezTo>
                      <a:cubicBezTo>
                        <a:pt x="36340" y="162221"/>
                        <a:pt x="18331" y="150936"/>
                        <a:pt x="10105" y="132956"/>
                      </a:cubicBezTo>
                      <a:cubicBezTo>
                        <a:pt x="639" y="111166"/>
                        <a:pt x="-2651" y="86548"/>
                        <a:pt x="1447" y="63170"/>
                      </a:cubicBezTo>
                      <a:cubicBezTo>
                        <a:pt x="16339" y="41294"/>
                        <a:pt x="45431" y="35955"/>
                        <a:pt x="61247" y="15088"/>
                      </a:cubicBezTo>
                      <a:close/>
                    </a:path>
                  </a:pathLst>
                </a:custGeom>
                <a:grpFill/>
                <a:ln w="28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82D6F545-3E86-9C89-F863-C69A400FF52B}"/>
                  </a:ext>
                </a:extLst>
              </p:cNvPr>
              <p:cNvSpPr/>
              <p:nvPr/>
            </p:nvSpPr>
            <p:spPr>
              <a:xfrm>
                <a:off x="5563521" y="2289570"/>
                <a:ext cx="2194562" cy="1986598"/>
              </a:xfrm>
              <a:custGeom>
                <a:avLst/>
                <a:gdLst>
                  <a:gd name="connsiteX0" fmla="*/ 734285 w 1177690"/>
                  <a:gd name="connsiteY0" fmla="*/ 18518 h 1066088"/>
                  <a:gd name="connsiteX1" fmla="*/ 752496 w 1177690"/>
                  <a:gd name="connsiteY1" fmla="*/ -184 h 1066088"/>
                  <a:gd name="connsiteX2" fmla="*/ 834518 w 1177690"/>
                  <a:gd name="connsiteY2" fmla="*/ 45647 h 1066088"/>
                  <a:gd name="connsiteX3" fmla="*/ 845226 w 1177690"/>
                  <a:gd name="connsiteY3" fmla="*/ 73988 h 1066088"/>
                  <a:gd name="connsiteX4" fmla="*/ 816480 w 1177690"/>
                  <a:gd name="connsiteY4" fmla="*/ 94941 h 1066088"/>
                  <a:gd name="connsiteX5" fmla="*/ 775036 w 1177690"/>
                  <a:gd name="connsiteY5" fmla="*/ 108650 h 1066088"/>
                  <a:gd name="connsiteX6" fmla="*/ 692639 w 1177690"/>
                  <a:gd name="connsiteY6" fmla="*/ 143658 h 1066088"/>
                  <a:gd name="connsiteX7" fmla="*/ 638121 w 1177690"/>
                  <a:gd name="connsiteY7" fmla="*/ 156847 h 1066088"/>
                  <a:gd name="connsiteX8" fmla="*/ 584382 w 1177690"/>
                  <a:gd name="connsiteY8" fmla="*/ 167728 h 1066088"/>
                  <a:gd name="connsiteX9" fmla="*/ 596417 w 1177690"/>
                  <a:gd name="connsiteY9" fmla="*/ 293791 h 1066088"/>
                  <a:gd name="connsiteX10" fmla="*/ 651310 w 1177690"/>
                  <a:gd name="connsiteY10" fmla="*/ 275465 h 1066088"/>
                  <a:gd name="connsiteX11" fmla="*/ 819944 w 1177690"/>
                  <a:gd name="connsiteY11" fmla="*/ 250731 h 1066088"/>
                  <a:gd name="connsiteX12" fmla="*/ 974349 w 1177690"/>
                  <a:gd name="connsiteY12" fmla="*/ 223775 h 1066088"/>
                  <a:gd name="connsiteX13" fmla="*/ 1028636 w 1177690"/>
                  <a:gd name="connsiteY13" fmla="*/ 222707 h 1066088"/>
                  <a:gd name="connsiteX14" fmla="*/ 1056284 w 1177690"/>
                  <a:gd name="connsiteY14" fmla="*/ 219735 h 1066088"/>
                  <a:gd name="connsiteX15" fmla="*/ 1126993 w 1177690"/>
                  <a:gd name="connsiteY15" fmla="*/ 269202 h 1066088"/>
                  <a:gd name="connsiteX16" fmla="*/ 1157788 w 1177690"/>
                  <a:gd name="connsiteY16" fmla="*/ 290530 h 1066088"/>
                  <a:gd name="connsiteX17" fmla="*/ 1177326 w 1177690"/>
                  <a:gd name="connsiteY17" fmla="*/ 351513 h 1066088"/>
                  <a:gd name="connsiteX18" fmla="*/ 1165003 w 1177690"/>
                  <a:gd name="connsiteY18" fmla="*/ 408975 h 1066088"/>
                  <a:gd name="connsiteX19" fmla="*/ 1102664 w 1177690"/>
                  <a:gd name="connsiteY19" fmla="*/ 467447 h 1066088"/>
                  <a:gd name="connsiteX20" fmla="*/ 1063788 w 1177690"/>
                  <a:gd name="connsiteY20" fmla="*/ 489092 h 1066088"/>
                  <a:gd name="connsiteX21" fmla="*/ 965286 w 1177690"/>
                  <a:gd name="connsiteY21" fmla="*/ 498356 h 1066088"/>
                  <a:gd name="connsiteX22" fmla="*/ 918821 w 1177690"/>
                  <a:gd name="connsiteY22" fmla="*/ 514490 h 1066088"/>
                  <a:gd name="connsiteX23" fmla="*/ 823840 w 1177690"/>
                  <a:gd name="connsiteY23" fmla="*/ 522051 h 1066088"/>
                  <a:gd name="connsiteX24" fmla="*/ 767619 w 1177690"/>
                  <a:gd name="connsiteY24" fmla="*/ 519165 h 1066088"/>
                  <a:gd name="connsiteX25" fmla="*/ 708945 w 1177690"/>
                  <a:gd name="connsiteY25" fmla="*/ 538675 h 1066088"/>
                  <a:gd name="connsiteX26" fmla="*/ 744790 w 1177690"/>
                  <a:gd name="connsiteY26" fmla="*/ 595733 h 1066088"/>
                  <a:gd name="connsiteX27" fmla="*/ 706406 w 1177690"/>
                  <a:gd name="connsiteY27" fmla="*/ 608345 h 1066088"/>
                  <a:gd name="connsiteX28" fmla="*/ 758615 w 1177690"/>
                  <a:gd name="connsiteY28" fmla="*/ 663931 h 1066088"/>
                  <a:gd name="connsiteX29" fmla="*/ 811834 w 1177690"/>
                  <a:gd name="connsiteY29" fmla="*/ 705548 h 1066088"/>
                  <a:gd name="connsiteX30" fmla="*/ 817231 w 1177690"/>
                  <a:gd name="connsiteY30" fmla="*/ 765376 h 1066088"/>
                  <a:gd name="connsiteX31" fmla="*/ 767850 w 1177690"/>
                  <a:gd name="connsiteY31" fmla="*/ 836806 h 1066088"/>
                  <a:gd name="connsiteX32" fmla="*/ 724876 w 1177690"/>
                  <a:gd name="connsiteY32" fmla="*/ 885725 h 1066088"/>
                  <a:gd name="connsiteX33" fmla="*/ 698007 w 1177690"/>
                  <a:gd name="connsiteY33" fmla="*/ 891728 h 1066088"/>
                  <a:gd name="connsiteX34" fmla="*/ 673360 w 1177690"/>
                  <a:gd name="connsiteY34" fmla="*/ 924341 h 1066088"/>
                  <a:gd name="connsiteX35" fmla="*/ 736132 w 1177690"/>
                  <a:gd name="connsiteY35" fmla="*/ 937848 h 1066088"/>
                  <a:gd name="connsiteX36" fmla="*/ 760433 w 1177690"/>
                  <a:gd name="connsiteY36" fmla="*/ 970807 h 1066088"/>
                  <a:gd name="connsiteX37" fmla="*/ 753506 w 1177690"/>
                  <a:gd name="connsiteY37" fmla="*/ 1005671 h 1066088"/>
                  <a:gd name="connsiteX38" fmla="*/ 734256 w 1177690"/>
                  <a:gd name="connsiteY38" fmla="*/ 1034185 h 1066088"/>
                  <a:gd name="connsiteX39" fmla="*/ 678613 w 1177690"/>
                  <a:gd name="connsiteY39" fmla="*/ 1033002 h 1066088"/>
                  <a:gd name="connsiteX40" fmla="*/ 646519 w 1177690"/>
                  <a:gd name="connsiteY40" fmla="*/ 1032800 h 1066088"/>
                  <a:gd name="connsiteX41" fmla="*/ 558927 w 1177690"/>
                  <a:gd name="connsiteY41" fmla="*/ 1033060 h 1066088"/>
                  <a:gd name="connsiteX42" fmla="*/ 506314 w 1177690"/>
                  <a:gd name="connsiteY42" fmla="*/ 1024690 h 1066088"/>
                  <a:gd name="connsiteX43" fmla="*/ 498926 w 1177690"/>
                  <a:gd name="connsiteY43" fmla="*/ 1035311 h 1066088"/>
                  <a:gd name="connsiteX44" fmla="*/ 398490 w 1177690"/>
                  <a:gd name="connsiteY44" fmla="*/ 1040996 h 1066088"/>
                  <a:gd name="connsiteX45" fmla="*/ 377364 w 1177690"/>
                  <a:gd name="connsiteY45" fmla="*/ 1060189 h 1066088"/>
                  <a:gd name="connsiteX46" fmla="*/ 307146 w 1177690"/>
                  <a:gd name="connsiteY46" fmla="*/ 1061314 h 1066088"/>
                  <a:gd name="connsiteX47" fmla="*/ 299902 w 1177690"/>
                  <a:gd name="connsiteY47" fmla="*/ 1008990 h 1066088"/>
                  <a:gd name="connsiteX48" fmla="*/ 318921 w 1177690"/>
                  <a:gd name="connsiteY48" fmla="*/ 967084 h 1066088"/>
                  <a:gd name="connsiteX49" fmla="*/ 378749 w 1177690"/>
                  <a:gd name="connsiteY49" fmla="*/ 969883 h 1066088"/>
                  <a:gd name="connsiteX50" fmla="*/ 470786 w 1177690"/>
                  <a:gd name="connsiteY50" fmla="*/ 897529 h 1066088"/>
                  <a:gd name="connsiteX51" fmla="*/ 479445 w 1177690"/>
                  <a:gd name="connsiteY51" fmla="*/ 875220 h 1066088"/>
                  <a:gd name="connsiteX52" fmla="*/ 406340 w 1177690"/>
                  <a:gd name="connsiteY52" fmla="*/ 901455 h 1066088"/>
                  <a:gd name="connsiteX53" fmla="*/ 410727 w 1177690"/>
                  <a:gd name="connsiteY53" fmla="*/ 919839 h 1066088"/>
                  <a:gd name="connsiteX54" fmla="*/ 381982 w 1177690"/>
                  <a:gd name="connsiteY54" fmla="*/ 931989 h 1066088"/>
                  <a:gd name="connsiteX55" fmla="*/ 379933 w 1177690"/>
                  <a:gd name="connsiteY55" fmla="*/ 864513 h 1066088"/>
                  <a:gd name="connsiteX56" fmla="*/ 429256 w 1177690"/>
                  <a:gd name="connsiteY56" fmla="*/ 827456 h 1066088"/>
                  <a:gd name="connsiteX57" fmla="*/ 461176 w 1177690"/>
                  <a:gd name="connsiteY57" fmla="*/ 810659 h 1066088"/>
                  <a:gd name="connsiteX58" fmla="*/ 515434 w 1177690"/>
                  <a:gd name="connsiteY58" fmla="*/ 783789 h 1066088"/>
                  <a:gd name="connsiteX59" fmla="*/ 580890 w 1177690"/>
                  <a:gd name="connsiteY59" fmla="*/ 764106 h 1066088"/>
                  <a:gd name="connsiteX60" fmla="*/ 636649 w 1177690"/>
                  <a:gd name="connsiteY60" fmla="*/ 782952 h 1066088"/>
                  <a:gd name="connsiteX61" fmla="*/ 670070 w 1177690"/>
                  <a:gd name="connsiteY61" fmla="*/ 692070 h 1066088"/>
                  <a:gd name="connsiteX62" fmla="*/ 534655 w 1177690"/>
                  <a:gd name="connsiteY62" fmla="*/ 735419 h 1066088"/>
                  <a:gd name="connsiteX63" fmla="*/ 472980 w 1177690"/>
                  <a:gd name="connsiteY63" fmla="*/ 761422 h 1066088"/>
                  <a:gd name="connsiteX64" fmla="*/ 449112 w 1177690"/>
                  <a:gd name="connsiteY64" fmla="*/ 767368 h 1066088"/>
                  <a:gd name="connsiteX65" fmla="*/ 367176 w 1177690"/>
                  <a:gd name="connsiteY65" fmla="*/ 797007 h 1066088"/>
                  <a:gd name="connsiteX66" fmla="*/ 301460 w 1177690"/>
                  <a:gd name="connsiteY66" fmla="*/ 803357 h 1066088"/>
                  <a:gd name="connsiteX67" fmla="*/ 282037 w 1177690"/>
                  <a:gd name="connsiteY67" fmla="*/ 764020 h 1066088"/>
                  <a:gd name="connsiteX68" fmla="*/ 341837 w 1177690"/>
                  <a:gd name="connsiteY68" fmla="*/ 683816 h 1066088"/>
                  <a:gd name="connsiteX69" fmla="*/ 364030 w 1177690"/>
                  <a:gd name="connsiteY69" fmla="*/ 689617 h 1066088"/>
                  <a:gd name="connsiteX70" fmla="*/ 410987 w 1177690"/>
                  <a:gd name="connsiteY70" fmla="*/ 672820 h 1066088"/>
                  <a:gd name="connsiteX71" fmla="*/ 449285 w 1177690"/>
                  <a:gd name="connsiteY71" fmla="*/ 650597 h 1066088"/>
                  <a:gd name="connsiteX72" fmla="*/ 446717 w 1177690"/>
                  <a:gd name="connsiteY72" fmla="*/ 641477 h 1066088"/>
                  <a:gd name="connsiteX73" fmla="*/ 422041 w 1177690"/>
                  <a:gd name="connsiteY73" fmla="*/ 649760 h 1066088"/>
                  <a:gd name="connsiteX74" fmla="*/ 386253 w 1177690"/>
                  <a:gd name="connsiteY74" fmla="*/ 591028 h 1066088"/>
                  <a:gd name="connsiteX75" fmla="*/ 315833 w 1177690"/>
                  <a:gd name="connsiteY75" fmla="*/ 644450 h 1066088"/>
                  <a:gd name="connsiteX76" fmla="*/ 246769 w 1177690"/>
                  <a:gd name="connsiteY76" fmla="*/ 641333 h 1066088"/>
                  <a:gd name="connsiteX77" fmla="*/ 236870 w 1177690"/>
                  <a:gd name="connsiteY77" fmla="*/ 586266 h 1066088"/>
                  <a:gd name="connsiteX78" fmla="*/ 230376 w 1177690"/>
                  <a:gd name="connsiteY78" fmla="*/ 603150 h 1066088"/>
                  <a:gd name="connsiteX79" fmla="*/ 213146 w 1177690"/>
                  <a:gd name="connsiteY79" fmla="*/ 594549 h 1066088"/>
                  <a:gd name="connsiteX80" fmla="*/ 209770 w 1177690"/>
                  <a:gd name="connsiteY80" fmla="*/ 561937 h 1066088"/>
                  <a:gd name="connsiteX81" fmla="*/ 223911 w 1177690"/>
                  <a:gd name="connsiteY81" fmla="*/ 514836 h 1066088"/>
                  <a:gd name="connsiteX82" fmla="*/ 210434 w 1177690"/>
                  <a:gd name="connsiteY82" fmla="*/ 513364 h 1066088"/>
                  <a:gd name="connsiteX83" fmla="*/ 163564 w 1177690"/>
                  <a:gd name="connsiteY83" fmla="*/ 552846 h 1066088"/>
                  <a:gd name="connsiteX84" fmla="*/ 145526 w 1177690"/>
                  <a:gd name="connsiteY84" fmla="*/ 593799 h 1066088"/>
                  <a:gd name="connsiteX85" fmla="*/ 117011 w 1177690"/>
                  <a:gd name="connsiteY85" fmla="*/ 591432 h 1066088"/>
                  <a:gd name="connsiteX86" fmla="*/ 100618 w 1177690"/>
                  <a:gd name="connsiteY86" fmla="*/ 616253 h 1066088"/>
                  <a:gd name="connsiteX87" fmla="*/ 49650 w 1177690"/>
                  <a:gd name="connsiteY87" fmla="*/ 615185 h 1066088"/>
                  <a:gd name="connsiteX88" fmla="*/ 6071 w 1177690"/>
                  <a:gd name="connsiteY88" fmla="*/ 559079 h 1066088"/>
                  <a:gd name="connsiteX89" fmla="*/ 18942 w 1177690"/>
                  <a:gd name="connsiteY89" fmla="*/ 471603 h 1066088"/>
                  <a:gd name="connsiteX90" fmla="*/ 68525 w 1177690"/>
                  <a:gd name="connsiteY90" fmla="*/ 385569 h 1066088"/>
                  <a:gd name="connsiteX91" fmla="*/ 157330 w 1177690"/>
                  <a:gd name="connsiteY91" fmla="*/ 309751 h 1066088"/>
                  <a:gd name="connsiteX92" fmla="*/ 224316 w 1177690"/>
                  <a:gd name="connsiteY92" fmla="*/ 256532 h 1066088"/>
                  <a:gd name="connsiteX93" fmla="*/ 251531 w 1177690"/>
                  <a:gd name="connsiteY93" fmla="*/ 237455 h 1066088"/>
                  <a:gd name="connsiteX94" fmla="*/ 264605 w 1177690"/>
                  <a:gd name="connsiteY94" fmla="*/ 304210 h 1066088"/>
                  <a:gd name="connsiteX95" fmla="*/ 254821 w 1177690"/>
                  <a:gd name="connsiteY95" fmla="*/ 322768 h 1066088"/>
                  <a:gd name="connsiteX96" fmla="*/ 242700 w 1177690"/>
                  <a:gd name="connsiteY96" fmla="*/ 395150 h 1066088"/>
                  <a:gd name="connsiteX97" fmla="*/ 326973 w 1177690"/>
                  <a:gd name="connsiteY97" fmla="*/ 367906 h 1066088"/>
                  <a:gd name="connsiteX98" fmla="*/ 341692 w 1177690"/>
                  <a:gd name="connsiteY98" fmla="*/ 377545 h 1066088"/>
                  <a:gd name="connsiteX99" fmla="*/ 377826 w 1177690"/>
                  <a:gd name="connsiteY99" fmla="*/ 355121 h 1066088"/>
                  <a:gd name="connsiteX100" fmla="*/ 437654 w 1177690"/>
                  <a:gd name="connsiteY100" fmla="*/ 333302 h 1066088"/>
                  <a:gd name="connsiteX101" fmla="*/ 465159 w 1177690"/>
                  <a:gd name="connsiteY101" fmla="*/ 275321 h 1066088"/>
                  <a:gd name="connsiteX102" fmla="*/ 444263 w 1177690"/>
                  <a:gd name="connsiteY102" fmla="*/ 202332 h 1066088"/>
                  <a:gd name="connsiteX103" fmla="*/ 458549 w 1177690"/>
                  <a:gd name="connsiteY103" fmla="*/ 152316 h 1066088"/>
                  <a:gd name="connsiteX104" fmla="*/ 429833 w 1177690"/>
                  <a:gd name="connsiteY104" fmla="*/ 131825 h 1066088"/>
                  <a:gd name="connsiteX105" fmla="*/ 605595 w 1177690"/>
                  <a:gd name="connsiteY105" fmla="*/ 54016 h 1066088"/>
                  <a:gd name="connsiteX106" fmla="*/ 650531 w 1177690"/>
                  <a:gd name="connsiteY106" fmla="*/ 39182 h 1066088"/>
                  <a:gd name="connsiteX107" fmla="*/ 690099 w 1177690"/>
                  <a:gd name="connsiteY107" fmla="*/ 17248 h 1066088"/>
                  <a:gd name="connsiteX108" fmla="*/ 734285 w 1177690"/>
                  <a:gd name="connsiteY108" fmla="*/ 18518 h 1066088"/>
                  <a:gd name="connsiteX109" fmla="*/ 812296 w 1177690"/>
                  <a:gd name="connsiteY109" fmla="*/ 312118 h 1066088"/>
                  <a:gd name="connsiteX110" fmla="*/ 747936 w 1177690"/>
                  <a:gd name="connsiteY110" fmla="*/ 317313 h 1066088"/>
                  <a:gd name="connsiteX111" fmla="*/ 596619 w 1177690"/>
                  <a:gd name="connsiteY111" fmla="*/ 351455 h 1066088"/>
                  <a:gd name="connsiteX112" fmla="*/ 584123 w 1177690"/>
                  <a:gd name="connsiteY112" fmla="*/ 403982 h 1066088"/>
                  <a:gd name="connsiteX113" fmla="*/ 616851 w 1177690"/>
                  <a:gd name="connsiteY113" fmla="*/ 362163 h 1066088"/>
                  <a:gd name="connsiteX114" fmla="*/ 667559 w 1177690"/>
                  <a:gd name="connsiteY114" fmla="*/ 366232 h 1066088"/>
                  <a:gd name="connsiteX115" fmla="*/ 727647 w 1177690"/>
                  <a:gd name="connsiteY115" fmla="*/ 403433 h 1066088"/>
                  <a:gd name="connsiteX116" fmla="*/ 735093 w 1177690"/>
                  <a:gd name="connsiteY116" fmla="*/ 447850 h 1066088"/>
                  <a:gd name="connsiteX117" fmla="*/ 826784 w 1177690"/>
                  <a:gd name="connsiteY117" fmla="*/ 402250 h 1066088"/>
                  <a:gd name="connsiteX118" fmla="*/ 878127 w 1177690"/>
                  <a:gd name="connsiteY118" fmla="*/ 364529 h 1066088"/>
                  <a:gd name="connsiteX119" fmla="*/ 895588 w 1177690"/>
                  <a:gd name="connsiteY119" fmla="*/ 364500 h 1066088"/>
                  <a:gd name="connsiteX120" fmla="*/ 968577 w 1177690"/>
                  <a:gd name="connsiteY120" fmla="*/ 298582 h 1066088"/>
                  <a:gd name="connsiteX121" fmla="*/ 812296 w 1177690"/>
                  <a:gd name="connsiteY121" fmla="*/ 312118 h 1066088"/>
                  <a:gd name="connsiteX122" fmla="*/ 352515 w 1177690"/>
                  <a:gd name="connsiteY122" fmla="*/ 442136 h 1066088"/>
                  <a:gd name="connsiteX123" fmla="*/ 377335 w 1177690"/>
                  <a:gd name="connsiteY123" fmla="*/ 482339 h 1066088"/>
                  <a:gd name="connsiteX124" fmla="*/ 408274 w 1177690"/>
                  <a:gd name="connsiteY124" fmla="*/ 504302 h 1066088"/>
                  <a:gd name="connsiteX125" fmla="*/ 422012 w 1177690"/>
                  <a:gd name="connsiteY125" fmla="*/ 435498 h 1066088"/>
                  <a:gd name="connsiteX126" fmla="*/ 423917 w 1177690"/>
                  <a:gd name="connsiteY126" fmla="*/ 395612 h 1066088"/>
                  <a:gd name="connsiteX127" fmla="*/ 352515 w 1177690"/>
                  <a:gd name="connsiteY127" fmla="*/ 442136 h 1066088"/>
                  <a:gd name="connsiteX128" fmla="*/ 551943 w 1177690"/>
                  <a:gd name="connsiteY128" fmla="*/ 545688 h 1066088"/>
                  <a:gd name="connsiteX129" fmla="*/ 541178 w 1177690"/>
                  <a:gd name="connsiteY129" fmla="*/ 590942 h 1066088"/>
                  <a:gd name="connsiteX130" fmla="*/ 574829 w 1177690"/>
                  <a:gd name="connsiteY130" fmla="*/ 560667 h 1066088"/>
                  <a:gd name="connsiteX131" fmla="*/ 572867 w 1177690"/>
                  <a:gd name="connsiteY131" fmla="*/ 532701 h 1066088"/>
                  <a:gd name="connsiteX132" fmla="*/ 551943 w 1177690"/>
                  <a:gd name="connsiteY132" fmla="*/ 545688 h 1066088"/>
                  <a:gd name="connsiteX133" fmla="*/ 569057 w 1177690"/>
                  <a:gd name="connsiteY133" fmla="*/ 626383 h 1066088"/>
                  <a:gd name="connsiteX134" fmla="*/ 603777 w 1177690"/>
                  <a:gd name="connsiteY134" fmla="*/ 665951 h 1066088"/>
                  <a:gd name="connsiteX135" fmla="*/ 611858 w 1177690"/>
                  <a:gd name="connsiteY135" fmla="*/ 660323 h 1066088"/>
                  <a:gd name="connsiteX136" fmla="*/ 569057 w 1177690"/>
                  <a:gd name="connsiteY136" fmla="*/ 626383 h 1066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</a:cxnLst>
                <a:rect l="l" t="t" r="r" b="b"/>
                <a:pathLst>
                  <a:path w="1177690" h="1066088">
                    <a:moveTo>
                      <a:pt x="734285" y="18518"/>
                    </a:moveTo>
                    <a:cubicBezTo>
                      <a:pt x="740548" y="12486"/>
                      <a:pt x="746580" y="6194"/>
                      <a:pt x="752496" y="-184"/>
                    </a:cubicBezTo>
                    <a:cubicBezTo>
                      <a:pt x="779712" y="15343"/>
                      <a:pt x="809640" y="26223"/>
                      <a:pt x="834518" y="45647"/>
                    </a:cubicBezTo>
                    <a:cubicBezTo>
                      <a:pt x="839367" y="54536"/>
                      <a:pt x="842397" y="64291"/>
                      <a:pt x="845226" y="73988"/>
                    </a:cubicBezTo>
                    <a:cubicBezTo>
                      <a:pt x="834201" y="78750"/>
                      <a:pt x="822830" y="84234"/>
                      <a:pt x="816480" y="94941"/>
                    </a:cubicBezTo>
                    <a:cubicBezTo>
                      <a:pt x="808053" y="109371"/>
                      <a:pt x="788486" y="103310"/>
                      <a:pt x="775036" y="108650"/>
                    </a:cubicBezTo>
                    <a:cubicBezTo>
                      <a:pt x="747532" y="120107"/>
                      <a:pt x="723260" y="140483"/>
                      <a:pt x="692639" y="143658"/>
                    </a:cubicBezTo>
                    <a:cubicBezTo>
                      <a:pt x="673562" y="144466"/>
                      <a:pt x="657169" y="156732"/>
                      <a:pt x="638121" y="156847"/>
                    </a:cubicBezTo>
                    <a:cubicBezTo>
                      <a:pt x="619650" y="156501"/>
                      <a:pt x="601554" y="161349"/>
                      <a:pt x="584382" y="167728"/>
                    </a:cubicBezTo>
                    <a:cubicBezTo>
                      <a:pt x="586691" y="209893"/>
                      <a:pt x="590559" y="251972"/>
                      <a:pt x="596417" y="293791"/>
                    </a:cubicBezTo>
                    <a:cubicBezTo>
                      <a:pt x="615610" y="290501"/>
                      <a:pt x="633042" y="281641"/>
                      <a:pt x="651310" y="275465"/>
                    </a:cubicBezTo>
                    <a:cubicBezTo>
                      <a:pt x="707675" y="268481"/>
                      <a:pt x="763810" y="259418"/>
                      <a:pt x="819944" y="250731"/>
                    </a:cubicBezTo>
                    <a:cubicBezTo>
                      <a:pt x="869844" y="233588"/>
                      <a:pt x="923814" y="238292"/>
                      <a:pt x="974349" y="223775"/>
                    </a:cubicBezTo>
                    <a:cubicBezTo>
                      <a:pt x="991954" y="218292"/>
                      <a:pt x="1010742" y="218436"/>
                      <a:pt x="1028636" y="222707"/>
                    </a:cubicBezTo>
                    <a:cubicBezTo>
                      <a:pt x="1038073" y="224554"/>
                      <a:pt x="1046962" y="219013"/>
                      <a:pt x="1056284" y="219735"/>
                    </a:cubicBezTo>
                    <a:cubicBezTo>
                      <a:pt x="1082490" y="232145"/>
                      <a:pt x="1104569" y="251193"/>
                      <a:pt x="1126993" y="269202"/>
                    </a:cubicBezTo>
                    <a:cubicBezTo>
                      <a:pt x="1136546" y="277601"/>
                      <a:pt x="1152795" y="277254"/>
                      <a:pt x="1157788" y="290530"/>
                    </a:cubicBezTo>
                    <a:cubicBezTo>
                      <a:pt x="1166186" y="310011"/>
                      <a:pt x="1180010" y="329175"/>
                      <a:pt x="1177326" y="351513"/>
                    </a:cubicBezTo>
                    <a:cubicBezTo>
                      <a:pt x="1174296" y="370705"/>
                      <a:pt x="1173632" y="391283"/>
                      <a:pt x="1165003" y="408975"/>
                    </a:cubicBezTo>
                    <a:cubicBezTo>
                      <a:pt x="1144281" y="428542"/>
                      <a:pt x="1122520" y="446984"/>
                      <a:pt x="1102664" y="467447"/>
                    </a:cubicBezTo>
                    <a:cubicBezTo>
                      <a:pt x="1091293" y="475989"/>
                      <a:pt x="1080210" y="492296"/>
                      <a:pt x="1063788" y="489092"/>
                    </a:cubicBezTo>
                    <a:cubicBezTo>
                      <a:pt x="1030425" y="483205"/>
                      <a:pt x="998303" y="496942"/>
                      <a:pt x="965286" y="498356"/>
                    </a:cubicBezTo>
                    <a:cubicBezTo>
                      <a:pt x="948778" y="500463"/>
                      <a:pt x="934838" y="510767"/>
                      <a:pt x="918821" y="514490"/>
                    </a:cubicBezTo>
                    <a:cubicBezTo>
                      <a:pt x="887132" y="514923"/>
                      <a:pt x="854923" y="515096"/>
                      <a:pt x="823840" y="522051"/>
                    </a:cubicBezTo>
                    <a:cubicBezTo>
                      <a:pt x="804936" y="529353"/>
                      <a:pt x="786696" y="518213"/>
                      <a:pt x="767619" y="519165"/>
                    </a:cubicBezTo>
                    <a:cubicBezTo>
                      <a:pt x="746291" y="516827"/>
                      <a:pt x="726291" y="527304"/>
                      <a:pt x="708945" y="538675"/>
                    </a:cubicBezTo>
                    <a:cubicBezTo>
                      <a:pt x="723578" y="555760"/>
                      <a:pt x="743838" y="571086"/>
                      <a:pt x="744790" y="595733"/>
                    </a:cubicBezTo>
                    <a:cubicBezTo>
                      <a:pt x="732034" y="600062"/>
                      <a:pt x="718758" y="602890"/>
                      <a:pt x="706406" y="608345"/>
                    </a:cubicBezTo>
                    <a:cubicBezTo>
                      <a:pt x="724155" y="626527"/>
                      <a:pt x="741414" y="645229"/>
                      <a:pt x="758615" y="663931"/>
                    </a:cubicBezTo>
                    <a:cubicBezTo>
                      <a:pt x="776681" y="677149"/>
                      <a:pt x="798789" y="686673"/>
                      <a:pt x="811834" y="705548"/>
                    </a:cubicBezTo>
                    <a:cubicBezTo>
                      <a:pt x="817375" y="724856"/>
                      <a:pt x="817952" y="745462"/>
                      <a:pt x="817231" y="765376"/>
                    </a:cubicBezTo>
                    <a:cubicBezTo>
                      <a:pt x="808919" y="793891"/>
                      <a:pt x="788139" y="816084"/>
                      <a:pt x="767850" y="836806"/>
                    </a:cubicBezTo>
                    <a:cubicBezTo>
                      <a:pt x="752323" y="852074"/>
                      <a:pt x="740519" y="870602"/>
                      <a:pt x="724876" y="885725"/>
                    </a:cubicBezTo>
                    <a:cubicBezTo>
                      <a:pt x="716709" y="890055"/>
                      <a:pt x="706867" y="889564"/>
                      <a:pt x="698007" y="891728"/>
                    </a:cubicBezTo>
                    <a:cubicBezTo>
                      <a:pt x="690590" y="903186"/>
                      <a:pt x="682509" y="914211"/>
                      <a:pt x="673360" y="924341"/>
                    </a:cubicBezTo>
                    <a:cubicBezTo>
                      <a:pt x="694573" y="927285"/>
                      <a:pt x="715352" y="932768"/>
                      <a:pt x="736132" y="937848"/>
                    </a:cubicBezTo>
                    <a:cubicBezTo>
                      <a:pt x="750765" y="942090"/>
                      <a:pt x="752150" y="959926"/>
                      <a:pt x="760433" y="970807"/>
                    </a:cubicBezTo>
                    <a:cubicBezTo>
                      <a:pt x="769293" y="981428"/>
                      <a:pt x="764791" y="998542"/>
                      <a:pt x="753506" y="1005671"/>
                    </a:cubicBezTo>
                    <a:cubicBezTo>
                      <a:pt x="743145" y="1011991"/>
                      <a:pt x="739134" y="1023766"/>
                      <a:pt x="734256" y="1034185"/>
                    </a:cubicBezTo>
                    <a:cubicBezTo>
                      <a:pt x="715756" y="1033031"/>
                      <a:pt x="696824" y="1027951"/>
                      <a:pt x="678613" y="1033002"/>
                    </a:cubicBezTo>
                    <a:cubicBezTo>
                      <a:pt x="668107" y="1035657"/>
                      <a:pt x="657140" y="1033839"/>
                      <a:pt x="646519" y="1032800"/>
                    </a:cubicBezTo>
                    <a:cubicBezTo>
                      <a:pt x="617428" y="1026018"/>
                      <a:pt x="588105" y="1038457"/>
                      <a:pt x="558927" y="1033060"/>
                    </a:cubicBezTo>
                    <a:cubicBezTo>
                      <a:pt x="540918" y="1033723"/>
                      <a:pt x="521437" y="1037042"/>
                      <a:pt x="506314" y="1024690"/>
                    </a:cubicBezTo>
                    <a:cubicBezTo>
                      <a:pt x="503861" y="1028211"/>
                      <a:pt x="501379" y="1031761"/>
                      <a:pt x="498926" y="1035311"/>
                    </a:cubicBezTo>
                    <a:cubicBezTo>
                      <a:pt x="465389" y="1033031"/>
                      <a:pt x="432171" y="1042555"/>
                      <a:pt x="398490" y="1040996"/>
                    </a:cubicBezTo>
                    <a:cubicBezTo>
                      <a:pt x="393411" y="1049106"/>
                      <a:pt x="387437" y="1058140"/>
                      <a:pt x="377364" y="1060189"/>
                    </a:cubicBezTo>
                    <a:cubicBezTo>
                      <a:pt x="354102" y="1063941"/>
                      <a:pt x="330350" y="1070319"/>
                      <a:pt x="307146" y="1061314"/>
                    </a:cubicBezTo>
                    <a:cubicBezTo>
                      <a:pt x="304144" y="1043969"/>
                      <a:pt x="299960" y="1026681"/>
                      <a:pt x="299902" y="1008990"/>
                    </a:cubicBezTo>
                    <a:cubicBezTo>
                      <a:pt x="304606" y="994328"/>
                      <a:pt x="312081" y="980793"/>
                      <a:pt x="318921" y="967084"/>
                    </a:cubicBezTo>
                    <a:cubicBezTo>
                      <a:pt x="338806" y="965727"/>
                      <a:pt x="359038" y="974241"/>
                      <a:pt x="378749" y="969883"/>
                    </a:cubicBezTo>
                    <a:cubicBezTo>
                      <a:pt x="415518" y="954645"/>
                      <a:pt x="441724" y="923446"/>
                      <a:pt x="470786" y="897529"/>
                    </a:cubicBezTo>
                    <a:cubicBezTo>
                      <a:pt x="477598" y="892132"/>
                      <a:pt x="478608" y="883215"/>
                      <a:pt x="479445" y="875220"/>
                    </a:cubicBezTo>
                    <a:cubicBezTo>
                      <a:pt x="454682" y="882782"/>
                      <a:pt x="424696" y="879982"/>
                      <a:pt x="406340" y="901455"/>
                    </a:cubicBezTo>
                    <a:cubicBezTo>
                      <a:pt x="406773" y="907804"/>
                      <a:pt x="408996" y="913778"/>
                      <a:pt x="410727" y="919839"/>
                    </a:cubicBezTo>
                    <a:cubicBezTo>
                      <a:pt x="404176" y="929796"/>
                      <a:pt x="393786" y="934587"/>
                      <a:pt x="381982" y="931989"/>
                    </a:cubicBezTo>
                    <a:cubicBezTo>
                      <a:pt x="380106" y="909536"/>
                      <a:pt x="378345" y="886966"/>
                      <a:pt x="379933" y="864513"/>
                    </a:cubicBezTo>
                    <a:cubicBezTo>
                      <a:pt x="384579" y="840616"/>
                      <a:pt x="411102" y="836547"/>
                      <a:pt x="429256" y="827456"/>
                    </a:cubicBezTo>
                    <a:cubicBezTo>
                      <a:pt x="440685" y="823444"/>
                      <a:pt x="450728" y="816633"/>
                      <a:pt x="461176" y="810659"/>
                    </a:cubicBezTo>
                    <a:cubicBezTo>
                      <a:pt x="478579" y="800326"/>
                      <a:pt x="498637" y="795305"/>
                      <a:pt x="515434" y="783789"/>
                    </a:cubicBezTo>
                    <a:cubicBezTo>
                      <a:pt x="534886" y="771552"/>
                      <a:pt x="557282" y="761480"/>
                      <a:pt x="580890" y="764106"/>
                    </a:cubicBezTo>
                    <a:cubicBezTo>
                      <a:pt x="600256" y="767021"/>
                      <a:pt x="620920" y="770254"/>
                      <a:pt x="636649" y="782952"/>
                    </a:cubicBezTo>
                    <a:cubicBezTo>
                      <a:pt x="652118" y="754611"/>
                      <a:pt x="671426" y="725923"/>
                      <a:pt x="670070" y="692070"/>
                    </a:cubicBezTo>
                    <a:cubicBezTo>
                      <a:pt x="624643" y="705634"/>
                      <a:pt x="579909" y="721306"/>
                      <a:pt x="534655" y="735419"/>
                    </a:cubicBezTo>
                    <a:cubicBezTo>
                      <a:pt x="512548" y="740354"/>
                      <a:pt x="495982" y="758940"/>
                      <a:pt x="472980" y="761422"/>
                    </a:cubicBezTo>
                    <a:cubicBezTo>
                      <a:pt x="465072" y="763673"/>
                      <a:pt x="456500" y="763471"/>
                      <a:pt x="449112" y="767368"/>
                    </a:cubicBezTo>
                    <a:cubicBezTo>
                      <a:pt x="423022" y="780355"/>
                      <a:pt x="395373" y="789792"/>
                      <a:pt x="367176" y="797007"/>
                    </a:cubicBezTo>
                    <a:cubicBezTo>
                      <a:pt x="345906" y="803530"/>
                      <a:pt x="323395" y="801827"/>
                      <a:pt x="301460" y="803357"/>
                    </a:cubicBezTo>
                    <a:cubicBezTo>
                      <a:pt x="294996" y="790225"/>
                      <a:pt x="288473" y="777151"/>
                      <a:pt x="282037" y="764020"/>
                    </a:cubicBezTo>
                    <a:cubicBezTo>
                      <a:pt x="301547" y="736948"/>
                      <a:pt x="320970" y="709848"/>
                      <a:pt x="341837" y="683816"/>
                    </a:cubicBezTo>
                    <a:cubicBezTo>
                      <a:pt x="349167" y="685951"/>
                      <a:pt x="356469" y="688347"/>
                      <a:pt x="364030" y="689617"/>
                    </a:cubicBezTo>
                    <a:cubicBezTo>
                      <a:pt x="380279" y="685922"/>
                      <a:pt x="395200" y="677986"/>
                      <a:pt x="410987" y="672820"/>
                    </a:cubicBezTo>
                    <a:cubicBezTo>
                      <a:pt x="425360" y="668548"/>
                      <a:pt x="436788" y="658447"/>
                      <a:pt x="449285" y="650597"/>
                    </a:cubicBezTo>
                    <a:cubicBezTo>
                      <a:pt x="448650" y="648317"/>
                      <a:pt x="447351" y="643757"/>
                      <a:pt x="446717" y="641477"/>
                    </a:cubicBezTo>
                    <a:cubicBezTo>
                      <a:pt x="438347" y="643757"/>
                      <a:pt x="430179" y="646787"/>
                      <a:pt x="422041" y="649760"/>
                    </a:cubicBezTo>
                    <a:cubicBezTo>
                      <a:pt x="409053" y="630827"/>
                      <a:pt x="399096" y="610048"/>
                      <a:pt x="386253" y="591028"/>
                    </a:cubicBezTo>
                    <a:cubicBezTo>
                      <a:pt x="364637" y="610625"/>
                      <a:pt x="345329" y="636571"/>
                      <a:pt x="315833" y="644450"/>
                    </a:cubicBezTo>
                    <a:cubicBezTo>
                      <a:pt x="292831" y="643353"/>
                      <a:pt x="269829" y="635070"/>
                      <a:pt x="246769" y="641333"/>
                    </a:cubicBezTo>
                    <a:cubicBezTo>
                      <a:pt x="243825" y="622919"/>
                      <a:pt x="241257" y="604391"/>
                      <a:pt x="236870" y="586266"/>
                    </a:cubicBezTo>
                    <a:cubicBezTo>
                      <a:pt x="234619" y="591865"/>
                      <a:pt x="232483" y="597464"/>
                      <a:pt x="230376" y="603150"/>
                    </a:cubicBezTo>
                    <a:cubicBezTo>
                      <a:pt x="224518" y="600639"/>
                      <a:pt x="217908" y="599052"/>
                      <a:pt x="213146" y="594549"/>
                    </a:cubicBezTo>
                    <a:cubicBezTo>
                      <a:pt x="208673" y="584304"/>
                      <a:pt x="210087" y="572759"/>
                      <a:pt x="209770" y="561937"/>
                    </a:cubicBezTo>
                    <a:cubicBezTo>
                      <a:pt x="209221" y="545024"/>
                      <a:pt x="220015" y="530738"/>
                      <a:pt x="223911" y="514836"/>
                    </a:cubicBezTo>
                    <a:cubicBezTo>
                      <a:pt x="219813" y="512498"/>
                      <a:pt x="214878" y="510651"/>
                      <a:pt x="210434" y="513364"/>
                    </a:cubicBezTo>
                    <a:cubicBezTo>
                      <a:pt x="192713" y="523696"/>
                      <a:pt x="178081" y="538560"/>
                      <a:pt x="163564" y="552846"/>
                    </a:cubicBezTo>
                    <a:cubicBezTo>
                      <a:pt x="155223" y="565256"/>
                      <a:pt x="152019" y="580436"/>
                      <a:pt x="145526" y="593799"/>
                    </a:cubicBezTo>
                    <a:cubicBezTo>
                      <a:pt x="136002" y="593251"/>
                      <a:pt x="126506" y="592327"/>
                      <a:pt x="117011" y="591432"/>
                    </a:cubicBezTo>
                    <a:cubicBezTo>
                      <a:pt x="111557" y="599715"/>
                      <a:pt x="105986" y="607941"/>
                      <a:pt x="100618" y="616253"/>
                    </a:cubicBezTo>
                    <a:cubicBezTo>
                      <a:pt x="83677" y="613684"/>
                      <a:pt x="66332" y="608027"/>
                      <a:pt x="49650" y="615185"/>
                    </a:cubicBezTo>
                    <a:cubicBezTo>
                      <a:pt x="43936" y="590076"/>
                      <a:pt x="15537" y="581966"/>
                      <a:pt x="6071" y="559079"/>
                    </a:cubicBezTo>
                    <a:cubicBezTo>
                      <a:pt x="-8908" y="530507"/>
                      <a:pt x="6965" y="498299"/>
                      <a:pt x="18942" y="471603"/>
                    </a:cubicBezTo>
                    <a:cubicBezTo>
                      <a:pt x="35364" y="442857"/>
                      <a:pt x="51959" y="414198"/>
                      <a:pt x="68525" y="385569"/>
                    </a:cubicBezTo>
                    <a:cubicBezTo>
                      <a:pt x="96116" y="358237"/>
                      <a:pt x="123736" y="329839"/>
                      <a:pt x="157330" y="309751"/>
                    </a:cubicBezTo>
                    <a:cubicBezTo>
                      <a:pt x="180909" y="293561"/>
                      <a:pt x="199034" y="270299"/>
                      <a:pt x="224316" y="256532"/>
                    </a:cubicBezTo>
                    <a:cubicBezTo>
                      <a:pt x="234446" y="251741"/>
                      <a:pt x="243364" y="245017"/>
                      <a:pt x="251531" y="237455"/>
                    </a:cubicBezTo>
                    <a:cubicBezTo>
                      <a:pt x="259150" y="258870"/>
                      <a:pt x="263278" y="281526"/>
                      <a:pt x="264605" y="304210"/>
                    </a:cubicBezTo>
                    <a:cubicBezTo>
                      <a:pt x="265933" y="312089"/>
                      <a:pt x="258948" y="317140"/>
                      <a:pt x="254821" y="322768"/>
                    </a:cubicBezTo>
                    <a:cubicBezTo>
                      <a:pt x="264490" y="348281"/>
                      <a:pt x="251185" y="371658"/>
                      <a:pt x="242700" y="395150"/>
                    </a:cubicBezTo>
                    <a:cubicBezTo>
                      <a:pt x="270291" y="384126"/>
                      <a:pt x="301345" y="384097"/>
                      <a:pt x="326973" y="367906"/>
                    </a:cubicBezTo>
                    <a:cubicBezTo>
                      <a:pt x="331937" y="371023"/>
                      <a:pt x="336844" y="374226"/>
                      <a:pt x="341692" y="377545"/>
                    </a:cubicBezTo>
                    <a:cubicBezTo>
                      <a:pt x="353063" y="369118"/>
                      <a:pt x="364002" y="359132"/>
                      <a:pt x="377826" y="355121"/>
                    </a:cubicBezTo>
                    <a:cubicBezTo>
                      <a:pt x="398230" y="349406"/>
                      <a:pt x="419299" y="344240"/>
                      <a:pt x="437654" y="333302"/>
                    </a:cubicBezTo>
                    <a:cubicBezTo>
                      <a:pt x="451334" y="317140"/>
                      <a:pt x="466140" y="297803"/>
                      <a:pt x="465159" y="275321"/>
                    </a:cubicBezTo>
                    <a:cubicBezTo>
                      <a:pt x="464293" y="249606"/>
                      <a:pt x="456558" y="224728"/>
                      <a:pt x="444263" y="202332"/>
                    </a:cubicBezTo>
                    <a:cubicBezTo>
                      <a:pt x="444898" y="185102"/>
                      <a:pt x="457857" y="170037"/>
                      <a:pt x="458549" y="152316"/>
                    </a:cubicBezTo>
                    <a:cubicBezTo>
                      <a:pt x="448910" y="145534"/>
                      <a:pt x="439213" y="138953"/>
                      <a:pt x="429833" y="131825"/>
                    </a:cubicBezTo>
                    <a:cubicBezTo>
                      <a:pt x="492807" y="116673"/>
                      <a:pt x="544381" y="73526"/>
                      <a:pt x="605595" y="54016"/>
                    </a:cubicBezTo>
                    <a:cubicBezTo>
                      <a:pt x="620170" y="47667"/>
                      <a:pt x="636563" y="46974"/>
                      <a:pt x="650531" y="39182"/>
                    </a:cubicBezTo>
                    <a:cubicBezTo>
                      <a:pt x="664731" y="33698"/>
                      <a:pt x="676564" y="23943"/>
                      <a:pt x="690099" y="17248"/>
                    </a:cubicBezTo>
                    <a:cubicBezTo>
                      <a:pt x="704097" y="10610"/>
                      <a:pt x="720028" y="15401"/>
                      <a:pt x="734285" y="18518"/>
                    </a:cubicBezTo>
                    <a:moveTo>
                      <a:pt x="812296" y="312118"/>
                    </a:moveTo>
                    <a:cubicBezTo>
                      <a:pt x="790881" y="311714"/>
                      <a:pt x="768312" y="308799"/>
                      <a:pt x="747936" y="317313"/>
                    </a:cubicBezTo>
                    <a:cubicBezTo>
                      <a:pt x="698902" y="334889"/>
                      <a:pt x="645394" y="333071"/>
                      <a:pt x="596619" y="351455"/>
                    </a:cubicBezTo>
                    <a:cubicBezTo>
                      <a:pt x="583459" y="364731"/>
                      <a:pt x="585797" y="386839"/>
                      <a:pt x="584123" y="403982"/>
                    </a:cubicBezTo>
                    <a:cubicBezTo>
                      <a:pt x="595869" y="390735"/>
                      <a:pt x="606201" y="376304"/>
                      <a:pt x="616851" y="362163"/>
                    </a:cubicBezTo>
                    <a:cubicBezTo>
                      <a:pt x="633648" y="364904"/>
                      <a:pt x="650935" y="362913"/>
                      <a:pt x="667559" y="366232"/>
                    </a:cubicBezTo>
                    <a:cubicBezTo>
                      <a:pt x="689522" y="375034"/>
                      <a:pt x="709032" y="389061"/>
                      <a:pt x="727647" y="403433"/>
                    </a:cubicBezTo>
                    <a:cubicBezTo>
                      <a:pt x="740375" y="415064"/>
                      <a:pt x="735872" y="432756"/>
                      <a:pt x="735093" y="447850"/>
                    </a:cubicBezTo>
                    <a:cubicBezTo>
                      <a:pt x="766263" y="433968"/>
                      <a:pt x="804648" y="431284"/>
                      <a:pt x="826784" y="402250"/>
                    </a:cubicBezTo>
                    <a:cubicBezTo>
                      <a:pt x="841272" y="386521"/>
                      <a:pt x="859281" y="374486"/>
                      <a:pt x="878127" y="364529"/>
                    </a:cubicBezTo>
                    <a:cubicBezTo>
                      <a:pt x="883697" y="366145"/>
                      <a:pt x="890566" y="369320"/>
                      <a:pt x="895588" y="364500"/>
                    </a:cubicBezTo>
                    <a:cubicBezTo>
                      <a:pt x="919369" y="341960"/>
                      <a:pt x="943237" y="319478"/>
                      <a:pt x="968577" y="298582"/>
                    </a:cubicBezTo>
                    <a:cubicBezTo>
                      <a:pt x="918330" y="315148"/>
                      <a:pt x="864447" y="313619"/>
                      <a:pt x="812296" y="312118"/>
                    </a:cubicBezTo>
                    <a:moveTo>
                      <a:pt x="352515" y="442136"/>
                    </a:moveTo>
                    <a:cubicBezTo>
                      <a:pt x="360452" y="455758"/>
                      <a:pt x="368273" y="469438"/>
                      <a:pt x="377335" y="482339"/>
                    </a:cubicBezTo>
                    <a:cubicBezTo>
                      <a:pt x="384608" y="493133"/>
                      <a:pt x="397393" y="497952"/>
                      <a:pt x="408274" y="504302"/>
                    </a:cubicBezTo>
                    <a:cubicBezTo>
                      <a:pt x="424321" y="484272"/>
                      <a:pt x="412545" y="457807"/>
                      <a:pt x="422012" y="435498"/>
                    </a:cubicBezTo>
                    <a:cubicBezTo>
                      <a:pt x="425533" y="422568"/>
                      <a:pt x="433412" y="407993"/>
                      <a:pt x="423917" y="395612"/>
                    </a:cubicBezTo>
                    <a:cubicBezTo>
                      <a:pt x="398692" y="408744"/>
                      <a:pt x="374651" y="424213"/>
                      <a:pt x="352515" y="442136"/>
                    </a:cubicBezTo>
                    <a:moveTo>
                      <a:pt x="551943" y="545688"/>
                    </a:moveTo>
                    <a:cubicBezTo>
                      <a:pt x="542852" y="559022"/>
                      <a:pt x="543717" y="575674"/>
                      <a:pt x="541178" y="590942"/>
                    </a:cubicBezTo>
                    <a:cubicBezTo>
                      <a:pt x="553444" y="582255"/>
                      <a:pt x="566835" y="573827"/>
                      <a:pt x="574829" y="560667"/>
                    </a:cubicBezTo>
                    <a:cubicBezTo>
                      <a:pt x="574829" y="551258"/>
                      <a:pt x="573762" y="541994"/>
                      <a:pt x="572867" y="532701"/>
                    </a:cubicBezTo>
                    <a:cubicBezTo>
                      <a:pt x="565334" y="535789"/>
                      <a:pt x="555839" y="537607"/>
                      <a:pt x="551943" y="545688"/>
                    </a:cubicBezTo>
                    <a:moveTo>
                      <a:pt x="569057" y="626383"/>
                    </a:moveTo>
                    <a:cubicBezTo>
                      <a:pt x="578581" y="641217"/>
                      <a:pt x="591626" y="653310"/>
                      <a:pt x="603777" y="665951"/>
                    </a:cubicBezTo>
                    <a:cubicBezTo>
                      <a:pt x="605797" y="664537"/>
                      <a:pt x="609837" y="661737"/>
                      <a:pt x="611858" y="660323"/>
                    </a:cubicBezTo>
                    <a:cubicBezTo>
                      <a:pt x="598322" y="648144"/>
                      <a:pt x="585017" y="635387"/>
                      <a:pt x="569057" y="62638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60000">
                    <a:schemeClr val="bg1"/>
                  </a:gs>
                </a:gsLst>
                <a:lin ang="2700000" scaled="1"/>
              </a:gradFill>
              <a:ln w="2886" cap="flat">
                <a:noFill/>
                <a:prstDash val="solid"/>
                <a:miter/>
              </a:ln>
              <a:effectLst>
                <a:outerShdw blurRad="50800" dist="38100" dir="2700000" sx="104000" sy="104000" algn="tl" rotWithShape="0">
                  <a:prstClr val="black">
                    <a:alpha val="12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F94FEF1-A5F8-6392-08F0-C46BDA6B90C0}"/>
                </a:ext>
              </a:extLst>
            </p:cNvPr>
            <p:cNvSpPr/>
            <p:nvPr/>
          </p:nvSpPr>
          <p:spPr>
            <a:xfrm>
              <a:off x="4358443" y="818306"/>
              <a:ext cx="1465004" cy="1375273"/>
            </a:xfrm>
            <a:custGeom>
              <a:avLst/>
              <a:gdLst>
                <a:gd name="connsiteX0" fmla="*/ 1002672 w 1465004"/>
                <a:gd name="connsiteY0" fmla="*/ 0 h 1375273"/>
                <a:gd name="connsiteX1" fmla="*/ 1104990 w 1465004"/>
                <a:gd name="connsiteY1" fmla="*/ 15434 h 1375273"/>
                <a:gd name="connsiteX2" fmla="*/ 1176496 w 1465004"/>
                <a:gd name="connsiteY2" fmla="*/ 17920 h 1375273"/>
                <a:gd name="connsiteX3" fmla="*/ 1301297 w 1465004"/>
                <a:gd name="connsiteY3" fmla="*/ 90524 h 1375273"/>
                <a:gd name="connsiteX4" fmla="*/ 1423614 w 1465004"/>
                <a:gd name="connsiteY4" fmla="*/ 159891 h 1375273"/>
                <a:gd name="connsiteX5" fmla="*/ 1434770 w 1465004"/>
                <a:gd name="connsiteY5" fmla="*/ 221280 h 1375273"/>
                <a:gd name="connsiteX6" fmla="*/ 1450032 w 1465004"/>
                <a:gd name="connsiteY6" fmla="*/ 208043 h 1375273"/>
                <a:gd name="connsiteX7" fmla="*/ 1465004 w 1465004"/>
                <a:gd name="connsiteY7" fmla="*/ 257120 h 1375273"/>
                <a:gd name="connsiteX8" fmla="*/ 1456217 w 1465004"/>
                <a:gd name="connsiteY8" fmla="*/ 313018 h 1375273"/>
                <a:gd name="connsiteX9" fmla="*/ 1459250 w 1465004"/>
                <a:gd name="connsiteY9" fmla="*/ 330192 h 1375273"/>
                <a:gd name="connsiteX10" fmla="*/ 1403523 w 1465004"/>
                <a:gd name="connsiteY10" fmla="*/ 298547 h 1375273"/>
                <a:gd name="connsiteX11" fmla="*/ 1133261 w 1465004"/>
                <a:gd name="connsiteY11" fmla="*/ 140743 h 1375273"/>
                <a:gd name="connsiteX12" fmla="*/ 999911 w 1465004"/>
                <a:gd name="connsiteY12" fmla="*/ 464593 h 1375273"/>
                <a:gd name="connsiteX13" fmla="*/ 761786 w 1465004"/>
                <a:gd name="connsiteY13" fmla="*/ 940843 h 1375273"/>
                <a:gd name="connsiteX14" fmla="*/ 171236 w 1465004"/>
                <a:gd name="connsiteY14" fmla="*/ 1131343 h 1375273"/>
                <a:gd name="connsiteX15" fmla="*/ 59169 w 1465004"/>
                <a:gd name="connsiteY15" fmla="*/ 1288431 h 1375273"/>
                <a:gd name="connsiteX16" fmla="*/ 16196 w 1465004"/>
                <a:gd name="connsiteY16" fmla="*/ 1375273 h 1375273"/>
                <a:gd name="connsiteX17" fmla="*/ 7721 w 1465004"/>
                <a:gd name="connsiteY17" fmla="*/ 1331441 h 1375273"/>
                <a:gd name="connsiteX18" fmla="*/ 28301 w 1465004"/>
                <a:gd name="connsiteY18" fmla="*/ 1173863 h 1375273"/>
                <a:gd name="connsiteX19" fmla="*/ 116223 w 1465004"/>
                <a:gd name="connsiteY19" fmla="*/ 1041835 h 1375273"/>
                <a:gd name="connsiteX20" fmla="*/ 170156 w 1465004"/>
                <a:gd name="connsiteY20" fmla="*/ 968364 h 1375273"/>
                <a:gd name="connsiteX21" fmla="*/ 284380 w 1465004"/>
                <a:gd name="connsiteY21" fmla="*/ 870441 h 1375273"/>
                <a:gd name="connsiteX22" fmla="*/ 381782 w 1465004"/>
                <a:gd name="connsiteY22" fmla="*/ 869283 h 1375273"/>
                <a:gd name="connsiteX23" fmla="*/ 437217 w 1465004"/>
                <a:gd name="connsiteY23" fmla="*/ 850035 h 1375273"/>
                <a:gd name="connsiteX24" fmla="*/ 501845 w 1465004"/>
                <a:gd name="connsiteY24" fmla="*/ 840381 h 1375273"/>
                <a:gd name="connsiteX25" fmla="*/ 533060 w 1465004"/>
                <a:gd name="connsiteY25" fmla="*/ 862059 h 1375273"/>
                <a:gd name="connsiteX26" fmla="*/ 609998 w 1465004"/>
                <a:gd name="connsiteY26" fmla="*/ 833445 h 1375273"/>
                <a:gd name="connsiteX27" fmla="*/ 648729 w 1465004"/>
                <a:gd name="connsiteY27" fmla="*/ 849803 h 1375273"/>
                <a:gd name="connsiteX28" fmla="*/ 803649 w 1465004"/>
                <a:gd name="connsiteY28" fmla="*/ 805699 h 1375273"/>
                <a:gd name="connsiteX29" fmla="*/ 842609 w 1465004"/>
                <a:gd name="connsiteY29" fmla="*/ 730551 h 1375273"/>
                <a:gd name="connsiteX30" fmla="*/ 872206 w 1465004"/>
                <a:gd name="connsiteY30" fmla="*/ 673033 h 1375273"/>
                <a:gd name="connsiteX31" fmla="*/ 845037 w 1465004"/>
                <a:gd name="connsiteY31" fmla="*/ 588117 h 1375273"/>
                <a:gd name="connsiteX32" fmla="*/ 812203 w 1465004"/>
                <a:gd name="connsiteY32" fmla="*/ 544762 h 1375273"/>
                <a:gd name="connsiteX33" fmla="*/ 846020 w 1465004"/>
                <a:gd name="connsiteY33" fmla="*/ 468401 h 1375273"/>
                <a:gd name="connsiteX34" fmla="*/ 843302 w 1465004"/>
                <a:gd name="connsiteY34" fmla="*/ 223361 h 1375273"/>
                <a:gd name="connsiteX35" fmla="*/ 866656 w 1465004"/>
                <a:gd name="connsiteY35" fmla="*/ 129717 h 1375273"/>
                <a:gd name="connsiteX36" fmla="*/ 917178 w 1465004"/>
                <a:gd name="connsiteY36" fmla="*/ 89772 h 1375273"/>
                <a:gd name="connsiteX37" fmla="*/ 1002672 w 1465004"/>
                <a:gd name="connsiteY37" fmla="*/ 0 h 137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465004" h="1375273">
                  <a:moveTo>
                    <a:pt x="1002672" y="0"/>
                  </a:moveTo>
                  <a:cubicBezTo>
                    <a:pt x="1037069" y="2776"/>
                    <a:pt x="1070710" y="11446"/>
                    <a:pt x="1104990" y="15434"/>
                  </a:cubicBezTo>
                  <a:cubicBezTo>
                    <a:pt x="1128748" y="18961"/>
                    <a:pt x="1153488" y="7747"/>
                    <a:pt x="1176496" y="17920"/>
                  </a:cubicBezTo>
                  <a:cubicBezTo>
                    <a:pt x="1219965" y="38846"/>
                    <a:pt x="1257828" y="69657"/>
                    <a:pt x="1301297" y="90524"/>
                  </a:cubicBezTo>
                  <a:cubicBezTo>
                    <a:pt x="1343958" y="110583"/>
                    <a:pt x="1376387" y="148618"/>
                    <a:pt x="1423614" y="159891"/>
                  </a:cubicBezTo>
                  <a:cubicBezTo>
                    <a:pt x="1427141" y="180355"/>
                    <a:pt x="1430782" y="200874"/>
                    <a:pt x="1434770" y="221280"/>
                  </a:cubicBezTo>
                  <a:cubicBezTo>
                    <a:pt x="1439799" y="216830"/>
                    <a:pt x="1444887" y="212437"/>
                    <a:pt x="1450032" y="208043"/>
                  </a:cubicBezTo>
                  <a:cubicBezTo>
                    <a:pt x="1455466" y="224229"/>
                    <a:pt x="1461130" y="240414"/>
                    <a:pt x="1465004" y="257120"/>
                  </a:cubicBezTo>
                  <a:cubicBezTo>
                    <a:pt x="1464772" y="276080"/>
                    <a:pt x="1455408" y="293942"/>
                    <a:pt x="1456217" y="313018"/>
                  </a:cubicBezTo>
                  <a:lnTo>
                    <a:pt x="1459250" y="330192"/>
                  </a:lnTo>
                  <a:lnTo>
                    <a:pt x="1403523" y="298547"/>
                  </a:lnTo>
                  <a:cubicBezTo>
                    <a:pt x="1302429" y="232769"/>
                    <a:pt x="1191800" y="127845"/>
                    <a:pt x="1133261" y="140743"/>
                  </a:cubicBezTo>
                  <a:cubicBezTo>
                    <a:pt x="1039599" y="161380"/>
                    <a:pt x="1061823" y="331243"/>
                    <a:pt x="999911" y="464593"/>
                  </a:cubicBezTo>
                  <a:cubicBezTo>
                    <a:pt x="937999" y="597943"/>
                    <a:pt x="899898" y="829718"/>
                    <a:pt x="761786" y="940843"/>
                  </a:cubicBezTo>
                  <a:cubicBezTo>
                    <a:pt x="623674" y="1051968"/>
                    <a:pt x="331574" y="983705"/>
                    <a:pt x="171236" y="1131343"/>
                  </a:cubicBezTo>
                  <a:cubicBezTo>
                    <a:pt x="131152" y="1168252"/>
                    <a:pt x="93945" y="1224013"/>
                    <a:pt x="59169" y="1288431"/>
                  </a:cubicBezTo>
                  <a:lnTo>
                    <a:pt x="16196" y="1375273"/>
                  </a:lnTo>
                  <a:lnTo>
                    <a:pt x="7721" y="1331441"/>
                  </a:lnTo>
                  <a:cubicBezTo>
                    <a:pt x="-6500" y="1279243"/>
                    <a:pt x="-1875" y="1219760"/>
                    <a:pt x="28301" y="1173863"/>
                  </a:cubicBezTo>
                  <a:cubicBezTo>
                    <a:pt x="55989" y="1128832"/>
                    <a:pt x="79920" y="1080912"/>
                    <a:pt x="116223" y="1041835"/>
                  </a:cubicBezTo>
                  <a:cubicBezTo>
                    <a:pt x="137148" y="1019520"/>
                    <a:pt x="151022" y="992006"/>
                    <a:pt x="170156" y="968364"/>
                  </a:cubicBezTo>
                  <a:cubicBezTo>
                    <a:pt x="207614" y="935356"/>
                    <a:pt x="256634" y="913564"/>
                    <a:pt x="284380" y="870441"/>
                  </a:cubicBezTo>
                  <a:cubicBezTo>
                    <a:pt x="316693" y="866914"/>
                    <a:pt x="349353" y="866163"/>
                    <a:pt x="381782" y="869283"/>
                  </a:cubicBezTo>
                  <a:cubicBezTo>
                    <a:pt x="402997" y="872578"/>
                    <a:pt x="415830" y="847203"/>
                    <a:pt x="437217" y="850035"/>
                  </a:cubicBezTo>
                  <a:cubicBezTo>
                    <a:pt x="459415" y="852347"/>
                    <a:pt x="481786" y="850266"/>
                    <a:pt x="501845" y="840381"/>
                  </a:cubicBezTo>
                  <a:cubicBezTo>
                    <a:pt x="512364" y="847375"/>
                    <a:pt x="522713" y="854716"/>
                    <a:pt x="533060" y="862059"/>
                  </a:cubicBezTo>
                  <a:cubicBezTo>
                    <a:pt x="558379" y="851712"/>
                    <a:pt x="584103" y="842058"/>
                    <a:pt x="609998" y="833445"/>
                  </a:cubicBezTo>
                  <a:cubicBezTo>
                    <a:pt x="624219" y="833155"/>
                    <a:pt x="636127" y="844197"/>
                    <a:pt x="648729" y="849803"/>
                  </a:cubicBezTo>
                  <a:cubicBezTo>
                    <a:pt x="691159" y="808703"/>
                    <a:pt x="755843" y="833733"/>
                    <a:pt x="803649" y="805699"/>
                  </a:cubicBezTo>
                  <a:cubicBezTo>
                    <a:pt x="839891" y="798993"/>
                    <a:pt x="841512" y="758874"/>
                    <a:pt x="842609" y="730551"/>
                  </a:cubicBezTo>
                  <a:cubicBezTo>
                    <a:pt x="842089" y="707485"/>
                    <a:pt x="860183" y="690895"/>
                    <a:pt x="872206" y="673033"/>
                  </a:cubicBezTo>
                  <a:cubicBezTo>
                    <a:pt x="857177" y="647021"/>
                    <a:pt x="846251" y="618466"/>
                    <a:pt x="845037" y="588117"/>
                  </a:cubicBezTo>
                  <a:cubicBezTo>
                    <a:pt x="832839" y="574880"/>
                    <a:pt x="817465" y="562682"/>
                    <a:pt x="812203" y="544762"/>
                  </a:cubicBezTo>
                  <a:cubicBezTo>
                    <a:pt x="813879" y="516206"/>
                    <a:pt x="833764" y="492910"/>
                    <a:pt x="846020" y="468401"/>
                  </a:cubicBezTo>
                  <a:cubicBezTo>
                    <a:pt x="828272" y="388051"/>
                    <a:pt x="836887" y="304231"/>
                    <a:pt x="843302" y="223361"/>
                  </a:cubicBezTo>
                  <a:cubicBezTo>
                    <a:pt x="861627" y="195152"/>
                    <a:pt x="865326" y="162667"/>
                    <a:pt x="866656" y="129717"/>
                  </a:cubicBezTo>
                  <a:cubicBezTo>
                    <a:pt x="866773" y="103184"/>
                    <a:pt x="901687" y="103126"/>
                    <a:pt x="917178" y="89772"/>
                  </a:cubicBezTo>
                  <a:cubicBezTo>
                    <a:pt x="945792" y="60408"/>
                    <a:pt x="968683" y="23470"/>
                    <a:pt x="1002672" y="0"/>
                  </a:cubicBezTo>
                  <a:close/>
                </a:path>
              </a:pathLst>
            </a:custGeom>
            <a:solidFill>
              <a:srgbClr val="6EC4EA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CA2FE51-B00A-A81A-8FB9-1EC6096EBF6E}"/>
                </a:ext>
              </a:extLst>
            </p:cNvPr>
            <p:cNvSpPr/>
            <p:nvPr/>
          </p:nvSpPr>
          <p:spPr>
            <a:xfrm>
              <a:off x="6027426" y="1276473"/>
              <a:ext cx="716316" cy="335848"/>
            </a:xfrm>
            <a:custGeom>
              <a:avLst/>
              <a:gdLst>
                <a:gd name="connsiteX0" fmla="*/ 157083 w 716316"/>
                <a:gd name="connsiteY0" fmla="*/ 996 h 335848"/>
                <a:gd name="connsiteX1" fmla="*/ 172262 w 716316"/>
                <a:gd name="connsiteY1" fmla="*/ 1402 h 335848"/>
                <a:gd name="connsiteX2" fmla="*/ 288972 w 716316"/>
                <a:gd name="connsiteY2" fmla="*/ 16836 h 335848"/>
                <a:gd name="connsiteX3" fmla="*/ 355332 w 716316"/>
                <a:gd name="connsiteY3" fmla="*/ 8742 h 335848"/>
                <a:gd name="connsiteX4" fmla="*/ 394986 w 716316"/>
                <a:gd name="connsiteY4" fmla="*/ 34177 h 335848"/>
                <a:gd name="connsiteX5" fmla="*/ 551466 w 716316"/>
                <a:gd name="connsiteY5" fmla="*/ 59092 h 335848"/>
                <a:gd name="connsiteX6" fmla="*/ 682569 w 716316"/>
                <a:gd name="connsiteY6" fmla="*/ 151292 h 335848"/>
                <a:gd name="connsiteX7" fmla="*/ 705807 w 716316"/>
                <a:gd name="connsiteY7" fmla="*/ 245574 h 335848"/>
                <a:gd name="connsiteX8" fmla="*/ 710088 w 716316"/>
                <a:gd name="connsiteY8" fmla="*/ 269074 h 335848"/>
                <a:gd name="connsiteX9" fmla="*/ 716316 w 716316"/>
                <a:gd name="connsiteY9" fmla="*/ 283359 h 335848"/>
                <a:gd name="connsiteX10" fmla="*/ 699820 w 716316"/>
                <a:gd name="connsiteY10" fmla="*/ 281205 h 335848"/>
                <a:gd name="connsiteX11" fmla="*/ 497830 w 716316"/>
                <a:gd name="connsiteY11" fmla="*/ 173513 h 335848"/>
                <a:gd name="connsiteX12" fmla="*/ 139690 w 716316"/>
                <a:gd name="connsiteY12" fmla="*/ 234473 h 335848"/>
                <a:gd name="connsiteX13" fmla="*/ 88493 w 716316"/>
                <a:gd name="connsiteY13" fmla="*/ 295850 h 335848"/>
                <a:gd name="connsiteX14" fmla="*/ 72029 w 716316"/>
                <a:gd name="connsiteY14" fmla="*/ 335848 h 335848"/>
                <a:gd name="connsiteX15" fmla="*/ 54923 w 716316"/>
                <a:gd name="connsiteY15" fmla="*/ 314218 h 335848"/>
                <a:gd name="connsiteX16" fmla="*/ 20809 w 716316"/>
                <a:gd name="connsiteY16" fmla="*/ 266673 h 335848"/>
                <a:gd name="connsiteX17" fmla="*/ 3467 w 716316"/>
                <a:gd name="connsiteY17" fmla="*/ 126897 h 335848"/>
                <a:gd name="connsiteX18" fmla="*/ 123242 w 716316"/>
                <a:gd name="connsiteY18" fmla="*/ 30592 h 335848"/>
                <a:gd name="connsiteX19" fmla="*/ 157083 w 716316"/>
                <a:gd name="connsiteY19" fmla="*/ 996 h 335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16316" h="335848">
                  <a:moveTo>
                    <a:pt x="157083" y="996"/>
                  </a:moveTo>
                  <a:cubicBezTo>
                    <a:pt x="161705" y="-358"/>
                    <a:pt x="166727" y="-434"/>
                    <a:pt x="172262" y="1402"/>
                  </a:cubicBezTo>
                  <a:cubicBezTo>
                    <a:pt x="210585" y="11054"/>
                    <a:pt x="251339" y="3771"/>
                    <a:pt x="288972" y="16836"/>
                  </a:cubicBezTo>
                  <a:cubicBezTo>
                    <a:pt x="311342" y="23830"/>
                    <a:pt x="334869" y="19436"/>
                    <a:pt x="355332" y="8742"/>
                  </a:cubicBezTo>
                  <a:cubicBezTo>
                    <a:pt x="368453" y="17183"/>
                    <a:pt x="381691" y="25679"/>
                    <a:pt x="394986" y="34177"/>
                  </a:cubicBezTo>
                  <a:cubicBezTo>
                    <a:pt x="446317" y="5273"/>
                    <a:pt x="506262" y="30478"/>
                    <a:pt x="551466" y="59092"/>
                  </a:cubicBezTo>
                  <a:cubicBezTo>
                    <a:pt x="597191" y="85508"/>
                    <a:pt x="661471" y="96781"/>
                    <a:pt x="682569" y="151292"/>
                  </a:cubicBezTo>
                  <a:cubicBezTo>
                    <a:pt x="689507" y="182968"/>
                    <a:pt x="707542" y="212391"/>
                    <a:pt x="705807" y="245574"/>
                  </a:cubicBezTo>
                  <a:cubicBezTo>
                    <a:pt x="705735" y="253811"/>
                    <a:pt x="707466" y="261561"/>
                    <a:pt x="710088" y="269074"/>
                  </a:cubicBezTo>
                  <a:lnTo>
                    <a:pt x="716316" y="283359"/>
                  </a:lnTo>
                  <a:lnTo>
                    <a:pt x="699820" y="281205"/>
                  </a:lnTo>
                  <a:cubicBezTo>
                    <a:pt x="616416" y="258524"/>
                    <a:pt x="580698" y="179228"/>
                    <a:pt x="497830" y="173513"/>
                  </a:cubicBezTo>
                  <a:cubicBezTo>
                    <a:pt x="387340" y="165893"/>
                    <a:pt x="223510" y="181133"/>
                    <a:pt x="139690" y="234473"/>
                  </a:cubicBezTo>
                  <a:cubicBezTo>
                    <a:pt x="118735" y="247808"/>
                    <a:pt x="102225" y="269954"/>
                    <a:pt x="88493" y="295850"/>
                  </a:cubicBezTo>
                  <a:lnTo>
                    <a:pt x="72029" y="335848"/>
                  </a:lnTo>
                  <a:lnTo>
                    <a:pt x="54923" y="314218"/>
                  </a:lnTo>
                  <a:cubicBezTo>
                    <a:pt x="42184" y="299333"/>
                    <a:pt x="29047" y="284679"/>
                    <a:pt x="20809" y="266673"/>
                  </a:cubicBezTo>
                  <a:cubicBezTo>
                    <a:pt x="1849" y="223029"/>
                    <a:pt x="-4740" y="173721"/>
                    <a:pt x="3467" y="126897"/>
                  </a:cubicBezTo>
                  <a:cubicBezTo>
                    <a:pt x="33295" y="83081"/>
                    <a:pt x="91564" y="72387"/>
                    <a:pt x="123242" y="30592"/>
                  </a:cubicBezTo>
                  <a:cubicBezTo>
                    <a:pt x="132954" y="20621"/>
                    <a:pt x="143218" y="5057"/>
                    <a:pt x="157083" y="996"/>
                  </a:cubicBezTo>
                  <a:close/>
                </a:path>
              </a:pathLst>
            </a:custGeom>
            <a:solidFill>
              <a:srgbClr val="6EC4EA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5EB8337-4758-17CF-0154-EC3CEF803992}"/>
                </a:ext>
              </a:extLst>
            </p:cNvPr>
            <p:cNvSpPr/>
            <p:nvPr/>
          </p:nvSpPr>
          <p:spPr>
            <a:xfrm>
              <a:off x="4338379" y="779408"/>
              <a:ext cx="1465004" cy="1375273"/>
            </a:xfrm>
            <a:custGeom>
              <a:avLst/>
              <a:gdLst>
                <a:gd name="connsiteX0" fmla="*/ 1002672 w 1465004"/>
                <a:gd name="connsiteY0" fmla="*/ 0 h 1375273"/>
                <a:gd name="connsiteX1" fmla="*/ 1104990 w 1465004"/>
                <a:gd name="connsiteY1" fmla="*/ 15434 h 1375273"/>
                <a:gd name="connsiteX2" fmla="*/ 1176496 w 1465004"/>
                <a:gd name="connsiteY2" fmla="*/ 17920 h 1375273"/>
                <a:gd name="connsiteX3" fmla="*/ 1301297 w 1465004"/>
                <a:gd name="connsiteY3" fmla="*/ 90524 h 1375273"/>
                <a:gd name="connsiteX4" fmla="*/ 1423614 w 1465004"/>
                <a:gd name="connsiteY4" fmla="*/ 159891 h 1375273"/>
                <a:gd name="connsiteX5" fmla="*/ 1434770 w 1465004"/>
                <a:gd name="connsiteY5" fmla="*/ 221280 h 1375273"/>
                <a:gd name="connsiteX6" fmla="*/ 1450032 w 1465004"/>
                <a:gd name="connsiteY6" fmla="*/ 208043 h 1375273"/>
                <a:gd name="connsiteX7" fmla="*/ 1465004 w 1465004"/>
                <a:gd name="connsiteY7" fmla="*/ 257120 h 1375273"/>
                <a:gd name="connsiteX8" fmla="*/ 1456217 w 1465004"/>
                <a:gd name="connsiteY8" fmla="*/ 313018 h 1375273"/>
                <a:gd name="connsiteX9" fmla="*/ 1459250 w 1465004"/>
                <a:gd name="connsiteY9" fmla="*/ 330192 h 1375273"/>
                <a:gd name="connsiteX10" fmla="*/ 1403523 w 1465004"/>
                <a:gd name="connsiteY10" fmla="*/ 298547 h 1375273"/>
                <a:gd name="connsiteX11" fmla="*/ 1133261 w 1465004"/>
                <a:gd name="connsiteY11" fmla="*/ 140743 h 1375273"/>
                <a:gd name="connsiteX12" fmla="*/ 999911 w 1465004"/>
                <a:gd name="connsiteY12" fmla="*/ 464593 h 1375273"/>
                <a:gd name="connsiteX13" fmla="*/ 761786 w 1465004"/>
                <a:gd name="connsiteY13" fmla="*/ 940843 h 1375273"/>
                <a:gd name="connsiteX14" fmla="*/ 171236 w 1465004"/>
                <a:gd name="connsiteY14" fmla="*/ 1131343 h 1375273"/>
                <a:gd name="connsiteX15" fmla="*/ 59169 w 1465004"/>
                <a:gd name="connsiteY15" fmla="*/ 1288431 h 1375273"/>
                <a:gd name="connsiteX16" fmla="*/ 16196 w 1465004"/>
                <a:gd name="connsiteY16" fmla="*/ 1375273 h 1375273"/>
                <a:gd name="connsiteX17" fmla="*/ 7721 w 1465004"/>
                <a:gd name="connsiteY17" fmla="*/ 1331441 h 1375273"/>
                <a:gd name="connsiteX18" fmla="*/ 28301 w 1465004"/>
                <a:gd name="connsiteY18" fmla="*/ 1173863 h 1375273"/>
                <a:gd name="connsiteX19" fmla="*/ 116223 w 1465004"/>
                <a:gd name="connsiteY19" fmla="*/ 1041835 h 1375273"/>
                <a:gd name="connsiteX20" fmla="*/ 170156 w 1465004"/>
                <a:gd name="connsiteY20" fmla="*/ 968364 h 1375273"/>
                <a:gd name="connsiteX21" fmla="*/ 284380 w 1465004"/>
                <a:gd name="connsiteY21" fmla="*/ 870441 h 1375273"/>
                <a:gd name="connsiteX22" fmla="*/ 381782 w 1465004"/>
                <a:gd name="connsiteY22" fmla="*/ 869283 h 1375273"/>
                <a:gd name="connsiteX23" fmla="*/ 437217 w 1465004"/>
                <a:gd name="connsiteY23" fmla="*/ 850035 h 1375273"/>
                <a:gd name="connsiteX24" fmla="*/ 501845 w 1465004"/>
                <a:gd name="connsiteY24" fmla="*/ 840381 h 1375273"/>
                <a:gd name="connsiteX25" fmla="*/ 533060 w 1465004"/>
                <a:gd name="connsiteY25" fmla="*/ 862059 h 1375273"/>
                <a:gd name="connsiteX26" fmla="*/ 609998 w 1465004"/>
                <a:gd name="connsiteY26" fmla="*/ 833445 h 1375273"/>
                <a:gd name="connsiteX27" fmla="*/ 648729 w 1465004"/>
                <a:gd name="connsiteY27" fmla="*/ 849803 h 1375273"/>
                <a:gd name="connsiteX28" fmla="*/ 803649 w 1465004"/>
                <a:gd name="connsiteY28" fmla="*/ 805699 h 1375273"/>
                <a:gd name="connsiteX29" fmla="*/ 842609 w 1465004"/>
                <a:gd name="connsiteY29" fmla="*/ 730551 h 1375273"/>
                <a:gd name="connsiteX30" fmla="*/ 872206 w 1465004"/>
                <a:gd name="connsiteY30" fmla="*/ 673033 h 1375273"/>
                <a:gd name="connsiteX31" fmla="*/ 845037 w 1465004"/>
                <a:gd name="connsiteY31" fmla="*/ 588117 h 1375273"/>
                <a:gd name="connsiteX32" fmla="*/ 812203 w 1465004"/>
                <a:gd name="connsiteY32" fmla="*/ 544762 h 1375273"/>
                <a:gd name="connsiteX33" fmla="*/ 846020 w 1465004"/>
                <a:gd name="connsiteY33" fmla="*/ 468401 h 1375273"/>
                <a:gd name="connsiteX34" fmla="*/ 843302 w 1465004"/>
                <a:gd name="connsiteY34" fmla="*/ 223361 h 1375273"/>
                <a:gd name="connsiteX35" fmla="*/ 866656 w 1465004"/>
                <a:gd name="connsiteY35" fmla="*/ 129717 h 1375273"/>
                <a:gd name="connsiteX36" fmla="*/ 917178 w 1465004"/>
                <a:gd name="connsiteY36" fmla="*/ 89772 h 1375273"/>
                <a:gd name="connsiteX37" fmla="*/ 1002672 w 1465004"/>
                <a:gd name="connsiteY37" fmla="*/ 0 h 137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465004" h="1375273">
                  <a:moveTo>
                    <a:pt x="1002672" y="0"/>
                  </a:moveTo>
                  <a:cubicBezTo>
                    <a:pt x="1037069" y="2776"/>
                    <a:pt x="1070710" y="11446"/>
                    <a:pt x="1104990" y="15434"/>
                  </a:cubicBezTo>
                  <a:cubicBezTo>
                    <a:pt x="1128748" y="18961"/>
                    <a:pt x="1153488" y="7747"/>
                    <a:pt x="1176496" y="17920"/>
                  </a:cubicBezTo>
                  <a:cubicBezTo>
                    <a:pt x="1219965" y="38846"/>
                    <a:pt x="1257828" y="69657"/>
                    <a:pt x="1301297" y="90524"/>
                  </a:cubicBezTo>
                  <a:cubicBezTo>
                    <a:pt x="1343958" y="110583"/>
                    <a:pt x="1376387" y="148618"/>
                    <a:pt x="1423614" y="159891"/>
                  </a:cubicBezTo>
                  <a:cubicBezTo>
                    <a:pt x="1427141" y="180355"/>
                    <a:pt x="1430782" y="200874"/>
                    <a:pt x="1434770" y="221280"/>
                  </a:cubicBezTo>
                  <a:cubicBezTo>
                    <a:pt x="1439799" y="216830"/>
                    <a:pt x="1444887" y="212437"/>
                    <a:pt x="1450032" y="208043"/>
                  </a:cubicBezTo>
                  <a:cubicBezTo>
                    <a:pt x="1455466" y="224229"/>
                    <a:pt x="1461130" y="240414"/>
                    <a:pt x="1465004" y="257120"/>
                  </a:cubicBezTo>
                  <a:cubicBezTo>
                    <a:pt x="1464772" y="276080"/>
                    <a:pt x="1455408" y="293942"/>
                    <a:pt x="1456217" y="313018"/>
                  </a:cubicBezTo>
                  <a:lnTo>
                    <a:pt x="1459250" y="330192"/>
                  </a:lnTo>
                  <a:lnTo>
                    <a:pt x="1403523" y="298547"/>
                  </a:lnTo>
                  <a:cubicBezTo>
                    <a:pt x="1302429" y="232769"/>
                    <a:pt x="1191800" y="127845"/>
                    <a:pt x="1133261" y="140743"/>
                  </a:cubicBezTo>
                  <a:cubicBezTo>
                    <a:pt x="1039599" y="161380"/>
                    <a:pt x="1061823" y="331243"/>
                    <a:pt x="999911" y="464593"/>
                  </a:cubicBezTo>
                  <a:cubicBezTo>
                    <a:pt x="937999" y="597943"/>
                    <a:pt x="899898" y="829718"/>
                    <a:pt x="761786" y="940843"/>
                  </a:cubicBezTo>
                  <a:cubicBezTo>
                    <a:pt x="623674" y="1051968"/>
                    <a:pt x="331574" y="983705"/>
                    <a:pt x="171236" y="1131343"/>
                  </a:cubicBezTo>
                  <a:cubicBezTo>
                    <a:pt x="131152" y="1168252"/>
                    <a:pt x="93945" y="1224013"/>
                    <a:pt x="59169" y="1288431"/>
                  </a:cubicBezTo>
                  <a:lnTo>
                    <a:pt x="16196" y="1375273"/>
                  </a:lnTo>
                  <a:lnTo>
                    <a:pt x="7721" y="1331441"/>
                  </a:lnTo>
                  <a:cubicBezTo>
                    <a:pt x="-6500" y="1279243"/>
                    <a:pt x="-1875" y="1219760"/>
                    <a:pt x="28301" y="1173863"/>
                  </a:cubicBezTo>
                  <a:cubicBezTo>
                    <a:pt x="55989" y="1128832"/>
                    <a:pt x="79920" y="1080912"/>
                    <a:pt x="116223" y="1041835"/>
                  </a:cubicBezTo>
                  <a:cubicBezTo>
                    <a:pt x="137148" y="1019520"/>
                    <a:pt x="151022" y="992006"/>
                    <a:pt x="170156" y="968364"/>
                  </a:cubicBezTo>
                  <a:cubicBezTo>
                    <a:pt x="207614" y="935356"/>
                    <a:pt x="256634" y="913564"/>
                    <a:pt x="284380" y="870441"/>
                  </a:cubicBezTo>
                  <a:cubicBezTo>
                    <a:pt x="316693" y="866914"/>
                    <a:pt x="349353" y="866163"/>
                    <a:pt x="381782" y="869283"/>
                  </a:cubicBezTo>
                  <a:cubicBezTo>
                    <a:pt x="402997" y="872578"/>
                    <a:pt x="415830" y="847203"/>
                    <a:pt x="437217" y="850035"/>
                  </a:cubicBezTo>
                  <a:cubicBezTo>
                    <a:pt x="459415" y="852347"/>
                    <a:pt x="481786" y="850266"/>
                    <a:pt x="501845" y="840381"/>
                  </a:cubicBezTo>
                  <a:cubicBezTo>
                    <a:pt x="512364" y="847375"/>
                    <a:pt x="522713" y="854716"/>
                    <a:pt x="533060" y="862059"/>
                  </a:cubicBezTo>
                  <a:cubicBezTo>
                    <a:pt x="558379" y="851712"/>
                    <a:pt x="584103" y="842058"/>
                    <a:pt x="609998" y="833445"/>
                  </a:cubicBezTo>
                  <a:cubicBezTo>
                    <a:pt x="624219" y="833155"/>
                    <a:pt x="636127" y="844197"/>
                    <a:pt x="648729" y="849803"/>
                  </a:cubicBezTo>
                  <a:cubicBezTo>
                    <a:pt x="691159" y="808703"/>
                    <a:pt x="755843" y="833733"/>
                    <a:pt x="803649" y="805699"/>
                  </a:cubicBezTo>
                  <a:cubicBezTo>
                    <a:pt x="839891" y="798993"/>
                    <a:pt x="841512" y="758874"/>
                    <a:pt x="842609" y="730551"/>
                  </a:cubicBezTo>
                  <a:cubicBezTo>
                    <a:pt x="842089" y="707485"/>
                    <a:pt x="860183" y="690895"/>
                    <a:pt x="872206" y="673033"/>
                  </a:cubicBezTo>
                  <a:cubicBezTo>
                    <a:pt x="857177" y="647021"/>
                    <a:pt x="846251" y="618466"/>
                    <a:pt x="845037" y="588117"/>
                  </a:cubicBezTo>
                  <a:cubicBezTo>
                    <a:pt x="832839" y="574880"/>
                    <a:pt x="817465" y="562682"/>
                    <a:pt x="812203" y="544762"/>
                  </a:cubicBezTo>
                  <a:cubicBezTo>
                    <a:pt x="813879" y="516206"/>
                    <a:pt x="833764" y="492910"/>
                    <a:pt x="846020" y="468401"/>
                  </a:cubicBezTo>
                  <a:cubicBezTo>
                    <a:pt x="828272" y="388051"/>
                    <a:pt x="836887" y="304231"/>
                    <a:pt x="843302" y="223361"/>
                  </a:cubicBezTo>
                  <a:cubicBezTo>
                    <a:pt x="861627" y="195152"/>
                    <a:pt x="865326" y="162667"/>
                    <a:pt x="866656" y="129717"/>
                  </a:cubicBezTo>
                  <a:cubicBezTo>
                    <a:pt x="866773" y="103184"/>
                    <a:pt x="901687" y="103126"/>
                    <a:pt x="917178" y="89772"/>
                  </a:cubicBezTo>
                  <a:cubicBezTo>
                    <a:pt x="945792" y="60408"/>
                    <a:pt x="968683" y="23470"/>
                    <a:pt x="1002672" y="0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A5743A8-C835-198D-3D2B-AA5D3A835861}"/>
                </a:ext>
              </a:extLst>
            </p:cNvPr>
            <p:cNvSpPr/>
            <p:nvPr/>
          </p:nvSpPr>
          <p:spPr>
            <a:xfrm>
              <a:off x="6014982" y="1245195"/>
              <a:ext cx="716316" cy="335848"/>
            </a:xfrm>
            <a:custGeom>
              <a:avLst/>
              <a:gdLst>
                <a:gd name="connsiteX0" fmla="*/ 157083 w 716316"/>
                <a:gd name="connsiteY0" fmla="*/ 996 h 335848"/>
                <a:gd name="connsiteX1" fmla="*/ 172262 w 716316"/>
                <a:gd name="connsiteY1" fmla="*/ 1402 h 335848"/>
                <a:gd name="connsiteX2" fmla="*/ 288972 w 716316"/>
                <a:gd name="connsiteY2" fmla="*/ 16836 h 335848"/>
                <a:gd name="connsiteX3" fmla="*/ 355332 w 716316"/>
                <a:gd name="connsiteY3" fmla="*/ 8742 h 335848"/>
                <a:gd name="connsiteX4" fmla="*/ 394986 w 716316"/>
                <a:gd name="connsiteY4" fmla="*/ 34177 h 335848"/>
                <a:gd name="connsiteX5" fmla="*/ 551466 w 716316"/>
                <a:gd name="connsiteY5" fmla="*/ 59092 h 335848"/>
                <a:gd name="connsiteX6" fmla="*/ 682569 w 716316"/>
                <a:gd name="connsiteY6" fmla="*/ 151292 h 335848"/>
                <a:gd name="connsiteX7" fmla="*/ 705807 w 716316"/>
                <a:gd name="connsiteY7" fmla="*/ 245574 h 335848"/>
                <a:gd name="connsiteX8" fmla="*/ 710088 w 716316"/>
                <a:gd name="connsiteY8" fmla="*/ 269074 h 335848"/>
                <a:gd name="connsiteX9" fmla="*/ 716316 w 716316"/>
                <a:gd name="connsiteY9" fmla="*/ 283359 h 335848"/>
                <a:gd name="connsiteX10" fmla="*/ 699820 w 716316"/>
                <a:gd name="connsiteY10" fmla="*/ 281205 h 335848"/>
                <a:gd name="connsiteX11" fmla="*/ 497830 w 716316"/>
                <a:gd name="connsiteY11" fmla="*/ 173513 h 335848"/>
                <a:gd name="connsiteX12" fmla="*/ 139690 w 716316"/>
                <a:gd name="connsiteY12" fmla="*/ 234473 h 335848"/>
                <a:gd name="connsiteX13" fmla="*/ 88493 w 716316"/>
                <a:gd name="connsiteY13" fmla="*/ 295850 h 335848"/>
                <a:gd name="connsiteX14" fmla="*/ 72029 w 716316"/>
                <a:gd name="connsiteY14" fmla="*/ 335848 h 335848"/>
                <a:gd name="connsiteX15" fmla="*/ 54923 w 716316"/>
                <a:gd name="connsiteY15" fmla="*/ 314218 h 335848"/>
                <a:gd name="connsiteX16" fmla="*/ 20809 w 716316"/>
                <a:gd name="connsiteY16" fmla="*/ 266673 h 335848"/>
                <a:gd name="connsiteX17" fmla="*/ 3467 w 716316"/>
                <a:gd name="connsiteY17" fmla="*/ 126897 h 335848"/>
                <a:gd name="connsiteX18" fmla="*/ 123242 w 716316"/>
                <a:gd name="connsiteY18" fmla="*/ 30592 h 335848"/>
                <a:gd name="connsiteX19" fmla="*/ 157083 w 716316"/>
                <a:gd name="connsiteY19" fmla="*/ 996 h 335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16316" h="335848">
                  <a:moveTo>
                    <a:pt x="157083" y="996"/>
                  </a:moveTo>
                  <a:cubicBezTo>
                    <a:pt x="161705" y="-358"/>
                    <a:pt x="166727" y="-434"/>
                    <a:pt x="172262" y="1402"/>
                  </a:cubicBezTo>
                  <a:cubicBezTo>
                    <a:pt x="210585" y="11054"/>
                    <a:pt x="251339" y="3771"/>
                    <a:pt x="288972" y="16836"/>
                  </a:cubicBezTo>
                  <a:cubicBezTo>
                    <a:pt x="311342" y="23830"/>
                    <a:pt x="334869" y="19436"/>
                    <a:pt x="355332" y="8742"/>
                  </a:cubicBezTo>
                  <a:cubicBezTo>
                    <a:pt x="368453" y="17183"/>
                    <a:pt x="381691" y="25679"/>
                    <a:pt x="394986" y="34177"/>
                  </a:cubicBezTo>
                  <a:cubicBezTo>
                    <a:pt x="446317" y="5273"/>
                    <a:pt x="506262" y="30478"/>
                    <a:pt x="551466" y="59092"/>
                  </a:cubicBezTo>
                  <a:cubicBezTo>
                    <a:pt x="597191" y="85508"/>
                    <a:pt x="661471" y="96781"/>
                    <a:pt x="682569" y="151292"/>
                  </a:cubicBezTo>
                  <a:cubicBezTo>
                    <a:pt x="689507" y="182968"/>
                    <a:pt x="707542" y="212391"/>
                    <a:pt x="705807" y="245574"/>
                  </a:cubicBezTo>
                  <a:cubicBezTo>
                    <a:pt x="705735" y="253811"/>
                    <a:pt x="707466" y="261561"/>
                    <a:pt x="710088" y="269074"/>
                  </a:cubicBezTo>
                  <a:lnTo>
                    <a:pt x="716316" y="283359"/>
                  </a:lnTo>
                  <a:lnTo>
                    <a:pt x="699820" y="281205"/>
                  </a:lnTo>
                  <a:cubicBezTo>
                    <a:pt x="616416" y="258524"/>
                    <a:pt x="580698" y="179228"/>
                    <a:pt x="497830" y="173513"/>
                  </a:cubicBezTo>
                  <a:cubicBezTo>
                    <a:pt x="387340" y="165893"/>
                    <a:pt x="223510" y="181133"/>
                    <a:pt x="139690" y="234473"/>
                  </a:cubicBezTo>
                  <a:cubicBezTo>
                    <a:pt x="118735" y="247808"/>
                    <a:pt x="102225" y="269954"/>
                    <a:pt x="88493" y="295850"/>
                  </a:cubicBezTo>
                  <a:lnTo>
                    <a:pt x="72029" y="335848"/>
                  </a:lnTo>
                  <a:lnTo>
                    <a:pt x="54923" y="314218"/>
                  </a:lnTo>
                  <a:cubicBezTo>
                    <a:pt x="42184" y="299333"/>
                    <a:pt x="29047" y="284679"/>
                    <a:pt x="20809" y="266673"/>
                  </a:cubicBezTo>
                  <a:cubicBezTo>
                    <a:pt x="1849" y="223029"/>
                    <a:pt x="-4740" y="173721"/>
                    <a:pt x="3467" y="126897"/>
                  </a:cubicBezTo>
                  <a:cubicBezTo>
                    <a:pt x="33295" y="83081"/>
                    <a:pt x="91564" y="72387"/>
                    <a:pt x="123242" y="30592"/>
                  </a:cubicBezTo>
                  <a:cubicBezTo>
                    <a:pt x="132954" y="20621"/>
                    <a:pt x="143218" y="5057"/>
                    <a:pt x="157083" y="996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F809793-7180-1088-F92C-794B24BAC7B4}"/>
                </a:ext>
              </a:extLst>
            </p:cNvPr>
            <p:cNvSpPr/>
            <p:nvPr/>
          </p:nvSpPr>
          <p:spPr>
            <a:xfrm>
              <a:off x="5538143" y="2112857"/>
              <a:ext cx="2974828" cy="1557111"/>
            </a:xfrm>
            <a:custGeom>
              <a:avLst/>
              <a:gdLst>
                <a:gd name="connsiteX0" fmla="*/ 2529543 w 2974828"/>
                <a:gd name="connsiteY0" fmla="*/ 555129 h 1557111"/>
                <a:gd name="connsiteX1" fmla="*/ 2598380 w 2974828"/>
                <a:gd name="connsiteY1" fmla="*/ 563020 h 1557111"/>
                <a:gd name="connsiteX2" fmla="*/ 2668219 w 2974828"/>
                <a:gd name="connsiteY2" fmla="*/ 555512 h 1557111"/>
                <a:gd name="connsiteX3" fmla="*/ 2846828 w 2974828"/>
                <a:gd name="connsiteY3" fmla="*/ 680465 h 1557111"/>
                <a:gd name="connsiteX4" fmla="*/ 2924616 w 2974828"/>
                <a:gd name="connsiteY4" fmla="*/ 734339 h 1557111"/>
                <a:gd name="connsiteX5" fmla="*/ 2973969 w 2974828"/>
                <a:gd name="connsiteY5" fmla="*/ 888382 h 1557111"/>
                <a:gd name="connsiteX6" fmla="*/ 2942841 w 2974828"/>
                <a:gd name="connsiteY6" fmla="*/ 1033530 h 1557111"/>
                <a:gd name="connsiteX7" fmla="*/ 2785374 w 2974828"/>
                <a:gd name="connsiteY7" fmla="*/ 1181229 h 1557111"/>
                <a:gd name="connsiteX8" fmla="*/ 2687174 w 2974828"/>
                <a:gd name="connsiteY8" fmla="*/ 1235904 h 1557111"/>
                <a:gd name="connsiteX9" fmla="*/ 2438359 w 2974828"/>
                <a:gd name="connsiteY9" fmla="*/ 1259305 h 1557111"/>
                <a:gd name="connsiteX10" fmla="*/ 2414248 w 2974828"/>
                <a:gd name="connsiteY10" fmla="*/ 1265118 h 1557111"/>
                <a:gd name="connsiteX11" fmla="*/ 2409118 w 2974828"/>
                <a:gd name="connsiteY11" fmla="*/ 1247614 h 1557111"/>
                <a:gd name="connsiteX12" fmla="*/ 2390306 w 2974828"/>
                <a:gd name="connsiteY12" fmla="*/ 1109442 h 1557111"/>
                <a:gd name="connsiteX13" fmla="*/ 2618906 w 2974828"/>
                <a:gd name="connsiteY13" fmla="*/ 743682 h 1557111"/>
                <a:gd name="connsiteX14" fmla="*/ 2283626 w 2974828"/>
                <a:gd name="connsiteY14" fmla="*/ 675102 h 1557111"/>
                <a:gd name="connsiteX15" fmla="*/ 1689266 w 2974828"/>
                <a:gd name="connsiteY15" fmla="*/ 720822 h 1557111"/>
                <a:gd name="connsiteX16" fmla="*/ 1677066 w 2974828"/>
                <a:gd name="connsiteY16" fmla="*/ 700422 h 1557111"/>
                <a:gd name="connsiteX17" fmla="*/ 1675309 w 2974828"/>
                <a:gd name="connsiteY17" fmla="*/ 692110 h 1557111"/>
                <a:gd name="connsiteX18" fmla="*/ 1858463 w 2974828"/>
                <a:gd name="connsiteY18" fmla="*/ 666660 h 1557111"/>
                <a:gd name="connsiteX19" fmla="*/ 2071228 w 2974828"/>
                <a:gd name="connsiteY19" fmla="*/ 633808 h 1557111"/>
                <a:gd name="connsiteX20" fmla="*/ 2461252 w 2974828"/>
                <a:gd name="connsiteY20" fmla="*/ 565717 h 1557111"/>
                <a:gd name="connsiteX21" fmla="*/ 2529543 w 2974828"/>
                <a:gd name="connsiteY21" fmla="*/ 555129 h 1557111"/>
                <a:gd name="connsiteX22" fmla="*/ 1900855 w 2974828"/>
                <a:gd name="connsiteY22" fmla="*/ 0 h 1557111"/>
                <a:gd name="connsiteX23" fmla="*/ 2108041 w 2974828"/>
                <a:gd name="connsiteY23" fmla="*/ 115769 h 1557111"/>
                <a:gd name="connsiteX24" fmla="*/ 2135089 w 2974828"/>
                <a:gd name="connsiteY24" fmla="*/ 187358 h 1557111"/>
                <a:gd name="connsiteX25" fmla="*/ 2062478 w 2974828"/>
                <a:gd name="connsiteY25" fmla="*/ 240285 h 1557111"/>
                <a:gd name="connsiteX26" fmla="*/ 1957791 w 2974828"/>
                <a:gd name="connsiteY26" fmla="*/ 274913 h 1557111"/>
                <a:gd name="connsiteX27" fmla="*/ 1749657 w 2974828"/>
                <a:gd name="connsiteY27" fmla="*/ 363343 h 1557111"/>
                <a:gd name="connsiteX28" fmla="*/ 1742535 w 2974828"/>
                <a:gd name="connsiteY28" fmla="*/ 364567 h 1557111"/>
                <a:gd name="connsiteX29" fmla="*/ 1753114 w 2974828"/>
                <a:gd name="connsiteY29" fmla="*/ 331637 h 1557111"/>
                <a:gd name="connsiteX30" fmla="*/ 1780706 w 2974828"/>
                <a:gd name="connsiteY30" fmla="*/ 141702 h 1557111"/>
                <a:gd name="connsiteX31" fmla="*/ 1369226 w 2974828"/>
                <a:gd name="connsiteY31" fmla="*/ 309342 h 1557111"/>
                <a:gd name="connsiteX32" fmla="*/ 1247306 w 2974828"/>
                <a:gd name="connsiteY32" fmla="*/ 530322 h 1557111"/>
                <a:gd name="connsiteX33" fmla="*/ 1201586 w 2974828"/>
                <a:gd name="connsiteY33" fmla="*/ 812262 h 1557111"/>
                <a:gd name="connsiteX34" fmla="*/ 995846 w 2974828"/>
                <a:gd name="connsiteY34" fmla="*/ 957042 h 1557111"/>
                <a:gd name="connsiteX35" fmla="*/ 546266 w 2974828"/>
                <a:gd name="connsiteY35" fmla="*/ 1094202 h 1557111"/>
                <a:gd name="connsiteX36" fmla="*/ 439586 w 2974828"/>
                <a:gd name="connsiteY36" fmla="*/ 857982 h 1557111"/>
                <a:gd name="connsiteX37" fmla="*/ 264326 w 2974828"/>
                <a:gd name="connsiteY37" fmla="*/ 1086582 h 1557111"/>
                <a:gd name="connsiteX38" fmla="*/ 203366 w 2974828"/>
                <a:gd name="connsiteY38" fmla="*/ 1345662 h 1557111"/>
                <a:gd name="connsiteX39" fmla="*/ 293378 w 2974828"/>
                <a:gd name="connsiteY39" fmla="*/ 1470916 h 1557111"/>
                <a:gd name="connsiteX40" fmla="*/ 315416 w 2974828"/>
                <a:gd name="connsiteY40" fmla="*/ 1496056 h 1557111"/>
                <a:gd name="connsiteX41" fmla="*/ 295630 w 2974828"/>
                <a:gd name="connsiteY41" fmla="*/ 1494413 h 1557111"/>
                <a:gd name="connsiteX42" fmla="*/ 254222 w 2974828"/>
                <a:gd name="connsiteY42" fmla="*/ 1557111 h 1557111"/>
                <a:gd name="connsiteX43" fmla="*/ 125477 w 2974828"/>
                <a:gd name="connsiteY43" fmla="*/ 1554413 h 1557111"/>
                <a:gd name="connsiteX44" fmla="*/ 15397 w 2974828"/>
                <a:gd name="connsiteY44" fmla="*/ 1412690 h 1557111"/>
                <a:gd name="connsiteX45" fmla="*/ 47909 w 2974828"/>
                <a:gd name="connsiteY45" fmla="*/ 1191727 h 1557111"/>
                <a:gd name="connsiteX46" fmla="*/ 173155 w 2974828"/>
                <a:gd name="connsiteY46" fmla="*/ 974407 h 1557111"/>
                <a:gd name="connsiteX47" fmla="*/ 397475 w 2974828"/>
                <a:gd name="connsiteY47" fmla="*/ 782891 h 1557111"/>
                <a:gd name="connsiteX48" fmla="*/ 566681 w 2974828"/>
                <a:gd name="connsiteY48" fmla="*/ 648461 h 1557111"/>
                <a:gd name="connsiteX49" fmla="*/ 635425 w 2974828"/>
                <a:gd name="connsiteY49" fmla="*/ 600273 h 1557111"/>
                <a:gd name="connsiteX50" fmla="*/ 668450 w 2974828"/>
                <a:gd name="connsiteY50" fmla="*/ 768895 h 1557111"/>
                <a:gd name="connsiteX51" fmla="*/ 643736 w 2974828"/>
                <a:gd name="connsiteY51" fmla="*/ 815772 h 1557111"/>
                <a:gd name="connsiteX52" fmla="*/ 613119 w 2974828"/>
                <a:gd name="connsiteY52" fmla="*/ 998608 h 1557111"/>
                <a:gd name="connsiteX53" fmla="*/ 825991 w 2974828"/>
                <a:gd name="connsiteY53" fmla="*/ 929790 h 1557111"/>
                <a:gd name="connsiteX54" fmla="*/ 863171 w 2974828"/>
                <a:gd name="connsiteY54" fmla="*/ 954138 h 1557111"/>
                <a:gd name="connsiteX55" fmla="*/ 954445 w 2974828"/>
                <a:gd name="connsiteY55" fmla="*/ 897495 h 1557111"/>
                <a:gd name="connsiteX56" fmla="*/ 1105569 w 2974828"/>
                <a:gd name="connsiteY56" fmla="*/ 842381 h 1557111"/>
                <a:gd name="connsiteX57" fmla="*/ 1175046 w 2974828"/>
                <a:gd name="connsiteY57" fmla="*/ 695922 h 1557111"/>
                <a:gd name="connsiteX58" fmla="*/ 1122263 w 2974828"/>
                <a:gd name="connsiteY58" fmla="*/ 511553 h 1557111"/>
                <a:gd name="connsiteX59" fmla="*/ 1158350 w 2974828"/>
                <a:gd name="connsiteY59" fmla="*/ 385213 h 1557111"/>
                <a:gd name="connsiteX60" fmla="*/ 1085813 w 2974828"/>
                <a:gd name="connsiteY60" fmla="*/ 333453 h 1557111"/>
                <a:gd name="connsiteX61" fmla="*/ 1529785 w 2974828"/>
                <a:gd name="connsiteY61" fmla="*/ 136909 h 1557111"/>
                <a:gd name="connsiteX62" fmla="*/ 1643293 w 2974828"/>
                <a:gd name="connsiteY62" fmla="*/ 99438 h 1557111"/>
                <a:gd name="connsiteX63" fmla="*/ 1743241 w 2974828"/>
                <a:gd name="connsiteY63" fmla="*/ 44033 h 1557111"/>
                <a:gd name="connsiteX64" fmla="*/ 1854854 w 2974828"/>
                <a:gd name="connsiteY64" fmla="*/ 47241 h 1557111"/>
                <a:gd name="connsiteX65" fmla="*/ 1900855 w 2974828"/>
                <a:gd name="connsiteY65" fmla="*/ 0 h 1557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2974828" h="1557111">
                  <a:moveTo>
                    <a:pt x="2529543" y="555129"/>
                  </a:moveTo>
                  <a:cubicBezTo>
                    <a:pt x="2552616" y="554837"/>
                    <a:pt x="2575780" y="557625"/>
                    <a:pt x="2598380" y="563020"/>
                  </a:cubicBezTo>
                  <a:cubicBezTo>
                    <a:pt x="2622218" y="567685"/>
                    <a:pt x="2644671" y="553689"/>
                    <a:pt x="2668219" y="555512"/>
                  </a:cubicBezTo>
                  <a:cubicBezTo>
                    <a:pt x="2734414" y="586860"/>
                    <a:pt x="2790186" y="634975"/>
                    <a:pt x="2846828" y="680465"/>
                  </a:cubicBezTo>
                  <a:cubicBezTo>
                    <a:pt x="2870959" y="701681"/>
                    <a:pt x="2912004" y="700805"/>
                    <a:pt x="2924616" y="734339"/>
                  </a:cubicBezTo>
                  <a:cubicBezTo>
                    <a:pt x="2945829" y="783548"/>
                    <a:pt x="2980748" y="831956"/>
                    <a:pt x="2973969" y="888382"/>
                  </a:cubicBezTo>
                  <a:cubicBezTo>
                    <a:pt x="2966315" y="936860"/>
                    <a:pt x="2964638" y="988840"/>
                    <a:pt x="2942841" y="1033530"/>
                  </a:cubicBezTo>
                  <a:cubicBezTo>
                    <a:pt x="2890498" y="1082956"/>
                    <a:pt x="2835530" y="1129540"/>
                    <a:pt x="2785374" y="1181229"/>
                  </a:cubicBezTo>
                  <a:cubicBezTo>
                    <a:pt x="2756651" y="1202806"/>
                    <a:pt x="2728655" y="1243997"/>
                    <a:pt x="2687174" y="1235904"/>
                  </a:cubicBezTo>
                  <a:cubicBezTo>
                    <a:pt x="2602899" y="1221034"/>
                    <a:pt x="2521759" y="1255733"/>
                    <a:pt x="2438359" y="1259305"/>
                  </a:cubicBezTo>
                  <a:lnTo>
                    <a:pt x="2414248" y="1265118"/>
                  </a:lnTo>
                  <a:lnTo>
                    <a:pt x="2409118" y="1247614"/>
                  </a:lnTo>
                  <a:cubicBezTo>
                    <a:pt x="2398561" y="1194691"/>
                    <a:pt x="2392846" y="1145955"/>
                    <a:pt x="2390306" y="1109442"/>
                  </a:cubicBezTo>
                  <a:cubicBezTo>
                    <a:pt x="2380146" y="963392"/>
                    <a:pt x="2636686" y="816072"/>
                    <a:pt x="2618906" y="743682"/>
                  </a:cubicBezTo>
                  <a:cubicBezTo>
                    <a:pt x="2601126" y="671292"/>
                    <a:pt x="2438566" y="678912"/>
                    <a:pt x="2283626" y="675102"/>
                  </a:cubicBezTo>
                  <a:cubicBezTo>
                    <a:pt x="2128686" y="671292"/>
                    <a:pt x="1773086" y="809722"/>
                    <a:pt x="1689266" y="720822"/>
                  </a:cubicBezTo>
                  <a:cubicBezTo>
                    <a:pt x="1684027" y="715266"/>
                    <a:pt x="1680009" y="708410"/>
                    <a:pt x="1677066" y="700422"/>
                  </a:cubicBezTo>
                  <a:lnTo>
                    <a:pt x="1675309" y="692110"/>
                  </a:lnTo>
                  <a:lnTo>
                    <a:pt x="1858463" y="666660"/>
                  </a:lnTo>
                  <a:cubicBezTo>
                    <a:pt x="1929433" y="655989"/>
                    <a:pt x="2000331" y="644780"/>
                    <a:pt x="2071228" y="633808"/>
                  </a:cubicBezTo>
                  <a:cubicBezTo>
                    <a:pt x="2197274" y="590505"/>
                    <a:pt x="2333601" y="602387"/>
                    <a:pt x="2461252" y="565717"/>
                  </a:cubicBezTo>
                  <a:cubicBezTo>
                    <a:pt x="2483487" y="558792"/>
                    <a:pt x="2506469" y="555421"/>
                    <a:pt x="2529543" y="555129"/>
                  </a:cubicBezTo>
                  <a:close/>
                  <a:moveTo>
                    <a:pt x="1900855" y="0"/>
                  </a:moveTo>
                  <a:cubicBezTo>
                    <a:pt x="1969602" y="39221"/>
                    <a:pt x="2045200" y="66704"/>
                    <a:pt x="2108041" y="115769"/>
                  </a:cubicBezTo>
                  <a:cubicBezTo>
                    <a:pt x="2120290" y="138222"/>
                    <a:pt x="2127943" y="162863"/>
                    <a:pt x="2135089" y="187358"/>
                  </a:cubicBezTo>
                  <a:cubicBezTo>
                    <a:pt x="2107240" y="199386"/>
                    <a:pt x="2078518" y="213239"/>
                    <a:pt x="2062478" y="240285"/>
                  </a:cubicBezTo>
                  <a:cubicBezTo>
                    <a:pt x="2041191" y="276735"/>
                    <a:pt x="1991765" y="261425"/>
                    <a:pt x="1957791" y="274913"/>
                  </a:cubicBezTo>
                  <a:cubicBezTo>
                    <a:pt x="1888316" y="303854"/>
                    <a:pt x="1827005" y="355323"/>
                    <a:pt x="1749657" y="363343"/>
                  </a:cubicBezTo>
                  <a:lnTo>
                    <a:pt x="1742535" y="364567"/>
                  </a:lnTo>
                  <a:lnTo>
                    <a:pt x="1753114" y="331637"/>
                  </a:lnTo>
                  <a:cubicBezTo>
                    <a:pt x="1781063" y="242786"/>
                    <a:pt x="1800709" y="167420"/>
                    <a:pt x="1780706" y="141702"/>
                  </a:cubicBezTo>
                  <a:cubicBezTo>
                    <a:pt x="1727366" y="73122"/>
                    <a:pt x="1458126" y="244572"/>
                    <a:pt x="1369226" y="309342"/>
                  </a:cubicBezTo>
                  <a:cubicBezTo>
                    <a:pt x="1280326" y="374112"/>
                    <a:pt x="1275246" y="446502"/>
                    <a:pt x="1247306" y="530322"/>
                  </a:cubicBezTo>
                  <a:cubicBezTo>
                    <a:pt x="1219366" y="614142"/>
                    <a:pt x="1243496" y="741142"/>
                    <a:pt x="1201586" y="812262"/>
                  </a:cubicBezTo>
                  <a:cubicBezTo>
                    <a:pt x="1159676" y="883382"/>
                    <a:pt x="1105066" y="910052"/>
                    <a:pt x="995846" y="957042"/>
                  </a:cubicBezTo>
                  <a:cubicBezTo>
                    <a:pt x="886626" y="1004032"/>
                    <a:pt x="638976" y="1110712"/>
                    <a:pt x="546266" y="1094202"/>
                  </a:cubicBezTo>
                  <a:cubicBezTo>
                    <a:pt x="453556" y="1077692"/>
                    <a:pt x="486576" y="859252"/>
                    <a:pt x="439586" y="857982"/>
                  </a:cubicBezTo>
                  <a:cubicBezTo>
                    <a:pt x="392596" y="856712"/>
                    <a:pt x="303696" y="1005302"/>
                    <a:pt x="264326" y="1086582"/>
                  </a:cubicBezTo>
                  <a:cubicBezTo>
                    <a:pt x="224956" y="1167862"/>
                    <a:pt x="186856" y="1263112"/>
                    <a:pt x="203366" y="1345662"/>
                  </a:cubicBezTo>
                  <a:cubicBezTo>
                    <a:pt x="211621" y="1386937"/>
                    <a:pt x="254166" y="1430117"/>
                    <a:pt x="293378" y="1470916"/>
                  </a:cubicBezTo>
                  <a:lnTo>
                    <a:pt x="315416" y="1496056"/>
                  </a:lnTo>
                  <a:lnTo>
                    <a:pt x="295630" y="1494413"/>
                  </a:lnTo>
                  <a:cubicBezTo>
                    <a:pt x="281853" y="1515336"/>
                    <a:pt x="267781" y="1536115"/>
                    <a:pt x="254222" y="1557111"/>
                  </a:cubicBezTo>
                  <a:cubicBezTo>
                    <a:pt x="211429" y="1550622"/>
                    <a:pt x="167616" y="1536332"/>
                    <a:pt x="125477" y="1554413"/>
                  </a:cubicBezTo>
                  <a:cubicBezTo>
                    <a:pt x="111044" y="1490988"/>
                    <a:pt x="39308" y="1470502"/>
                    <a:pt x="15397" y="1412690"/>
                  </a:cubicBezTo>
                  <a:cubicBezTo>
                    <a:pt x="-22439" y="1340518"/>
                    <a:pt x="17656" y="1259161"/>
                    <a:pt x="47909" y="1191727"/>
                  </a:cubicBezTo>
                  <a:cubicBezTo>
                    <a:pt x="89391" y="1119115"/>
                    <a:pt x="131310" y="1046723"/>
                    <a:pt x="173155" y="974407"/>
                  </a:cubicBezTo>
                  <a:cubicBezTo>
                    <a:pt x="242850" y="905366"/>
                    <a:pt x="312617" y="833633"/>
                    <a:pt x="397475" y="782891"/>
                  </a:cubicBezTo>
                  <a:cubicBezTo>
                    <a:pt x="457035" y="741996"/>
                    <a:pt x="502819" y="683236"/>
                    <a:pt x="566681" y="648461"/>
                  </a:cubicBezTo>
                  <a:cubicBezTo>
                    <a:pt x="592269" y="636359"/>
                    <a:pt x="614796" y="619374"/>
                    <a:pt x="635425" y="600273"/>
                  </a:cubicBezTo>
                  <a:cubicBezTo>
                    <a:pt x="654671" y="654367"/>
                    <a:pt x="665098" y="711596"/>
                    <a:pt x="668450" y="768895"/>
                  </a:cubicBezTo>
                  <a:cubicBezTo>
                    <a:pt x="671805" y="788797"/>
                    <a:pt x="654161" y="801556"/>
                    <a:pt x="643736" y="815772"/>
                  </a:cubicBezTo>
                  <a:cubicBezTo>
                    <a:pt x="668160" y="880218"/>
                    <a:pt x="634551" y="939268"/>
                    <a:pt x="613119" y="998608"/>
                  </a:cubicBezTo>
                  <a:cubicBezTo>
                    <a:pt x="682813" y="970762"/>
                    <a:pt x="761255" y="970688"/>
                    <a:pt x="825991" y="929790"/>
                  </a:cubicBezTo>
                  <a:cubicBezTo>
                    <a:pt x="838530" y="937664"/>
                    <a:pt x="850925" y="945754"/>
                    <a:pt x="863171" y="954138"/>
                  </a:cubicBezTo>
                  <a:cubicBezTo>
                    <a:pt x="891894" y="932852"/>
                    <a:pt x="919525" y="907627"/>
                    <a:pt x="954445" y="897495"/>
                  </a:cubicBezTo>
                  <a:cubicBezTo>
                    <a:pt x="1005985" y="883059"/>
                    <a:pt x="1059205" y="870010"/>
                    <a:pt x="1105569" y="842381"/>
                  </a:cubicBezTo>
                  <a:cubicBezTo>
                    <a:pt x="1140125" y="801556"/>
                    <a:pt x="1177524" y="752711"/>
                    <a:pt x="1175046" y="695922"/>
                  </a:cubicBezTo>
                  <a:cubicBezTo>
                    <a:pt x="1172859" y="630966"/>
                    <a:pt x="1153320" y="568125"/>
                    <a:pt x="1122263" y="511553"/>
                  </a:cubicBezTo>
                  <a:cubicBezTo>
                    <a:pt x="1123867" y="468030"/>
                    <a:pt x="1156602" y="429976"/>
                    <a:pt x="1158350" y="385213"/>
                  </a:cubicBezTo>
                  <a:cubicBezTo>
                    <a:pt x="1134002" y="368082"/>
                    <a:pt x="1109507" y="351458"/>
                    <a:pt x="1085813" y="333453"/>
                  </a:cubicBezTo>
                  <a:cubicBezTo>
                    <a:pt x="1244885" y="295179"/>
                    <a:pt x="1375160" y="186191"/>
                    <a:pt x="1529785" y="136909"/>
                  </a:cubicBezTo>
                  <a:cubicBezTo>
                    <a:pt x="1566602" y="120871"/>
                    <a:pt x="1608010" y="119121"/>
                    <a:pt x="1643293" y="99438"/>
                  </a:cubicBezTo>
                  <a:cubicBezTo>
                    <a:pt x="1679162" y="85586"/>
                    <a:pt x="1709052" y="60945"/>
                    <a:pt x="1743241" y="44033"/>
                  </a:cubicBezTo>
                  <a:cubicBezTo>
                    <a:pt x="1778600" y="27266"/>
                    <a:pt x="1818841" y="39368"/>
                    <a:pt x="1854854" y="47241"/>
                  </a:cubicBezTo>
                  <a:cubicBezTo>
                    <a:pt x="1870675" y="32005"/>
                    <a:pt x="1885911" y="16111"/>
                    <a:pt x="1900855" y="0"/>
                  </a:cubicBezTo>
                  <a:close/>
                </a:path>
              </a:pathLst>
            </a:custGeom>
            <a:solidFill>
              <a:srgbClr val="6EC4EA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71ADACB-94B2-B1AD-6A52-468CAA59779F}"/>
                </a:ext>
              </a:extLst>
            </p:cNvPr>
            <p:cNvSpPr/>
            <p:nvPr/>
          </p:nvSpPr>
          <p:spPr>
            <a:xfrm>
              <a:off x="5538143" y="2089441"/>
              <a:ext cx="2974828" cy="1557111"/>
            </a:xfrm>
            <a:custGeom>
              <a:avLst/>
              <a:gdLst>
                <a:gd name="connsiteX0" fmla="*/ 2529543 w 2974828"/>
                <a:gd name="connsiteY0" fmla="*/ 555129 h 1557111"/>
                <a:gd name="connsiteX1" fmla="*/ 2598380 w 2974828"/>
                <a:gd name="connsiteY1" fmla="*/ 563020 h 1557111"/>
                <a:gd name="connsiteX2" fmla="*/ 2668219 w 2974828"/>
                <a:gd name="connsiteY2" fmla="*/ 555512 h 1557111"/>
                <a:gd name="connsiteX3" fmla="*/ 2846828 w 2974828"/>
                <a:gd name="connsiteY3" fmla="*/ 680465 h 1557111"/>
                <a:gd name="connsiteX4" fmla="*/ 2924616 w 2974828"/>
                <a:gd name="connsiteY4" fmla="*/ 734339 h 1557111"/>
                <a:gd name="connsiteX5" fmla="*/ 2973969 w 2974828"/>
                <a:gd name="connsiteY5" fmla="*/ 888382 h 1557111"/>
                <a:gd name="connsiteX6" fmla="*/ 2942841 w 2974828"/>
                <a:gd name="connsiteY6" fmla="*/ 1033530 h 1557111"/>
                <a:gd name="connsiteX7" fmla="*/ 2785374 w 2974828"/>
                <a:gd name="connsiteY7" fmla="*/ 1181229 h 1557111"/>
                <a:gd name="connsiteX8" fmla="*/ 2687174 w 2974828"/>
                <a:gd name="connsiteY8" fmla="*/ 1235904 h 1557111"/>
                <a:gd name="connsiteX9" fmla="*/ 2438359 w 2974828"/>
                <a:gd name="connsiteY9" fmla="*/ 1259305 h 1557111"/>
                <a:gd name="connsiteX10" fmla="*/ 2414248 w 2974828"/>
                <a:gd name="connsiteY10" fmla="*/ 1265118 h 1557111"/>
                <a:gd name="connsiteX11" fmla="*/ 2409118 w 2974828"/>
                <a:gd name="connsiteY11" fmla="*/ 1247614 h 1557111"/>
                <a:gd name="connsiteX12" fmla="*/ 2390306 w 2974828"/>
                <a:gd name="connsiteY12" fmla="*/ 1109442 h 1557111"/>
                <a:gd name="connsiteX13" fmla="*/ 2618906 w 2974828"/>
                <a:gd name="connsiteY13" fmla="*/ 743682 h 1557111"/>
                <a:gd name="connsiteX14" fmla="*/ 2283626 w 2974828"/>
                <a:gd name="connsiteY14" fmla="*/ 675102 h 1557111"/>
                <a:gd name="connsiteX15" fmla="*/ 1689266 w 2974828"/>
                <a:gd name="connsiteY15" fmla="*/ 720822 h 1557111"/>
                <a:gd name="connsiteX16" fmla="*/ 1677066 w 2974828"/>
                <a:gd name="connsiteY16" fmla="*/ 700422 h 1557111"/>
                <a:gd name="connsiteX17" fmla="*/ 1675309 w 2974828"/>
                <a:gd name="connsiteY17" fmla="*/ 692110 h 1557111"/>
                <a:gd name="connsiteX18" fmla="*/ 1858463 w 2974828"/>
                <a:gd name="connsiteY18" fmla="*/ 666660 h 1557111"/>
                <a:gd name="connsiteX19" fmla="*/ 2071228 w 2974828"/>
                <a:gd name="connsiteY19" fmla="*/ 633808 h 1557111"/>
                <a:gd name="connsiteX20" fmla="*/ 2461252 w 2974828"/>
                <a:gd name="connsiteY20" fmla="*/ 565717 h 1557111"/>
                <a:gd name="connsiteX21" fmla="*/ 2529543 w 2974828"/>
                <a:gd name="connsiteY21" fmla="*/ 555129 h 1557111"/>
                <a:gd name="connsiteX22" fmla="*/ 1900855 w 2974828"/>
                <a:gd name="connsiteY22" fmla="*/ 0 h 1557111"/>
                <a:gd name="connsiteX23" fmla="*/ 2108041 w 2974828"/>
                <a:gd name="connsiteY23" fmla="*/ 115769 h 1557111"/>
                <a:gd name="connsiteX24" fmla="*/ 2135089 w 2974828"/>
                <a:gd name="connsiteY24" fmla="*/ 187358 h 1557111"/>
                <a:gd name="connsiteX25" fmla="*/ 2062478 w 2974828"/>
                <a:gd name="connsiteY25" fmla="*/ 240285 h 1557111"/>
                <a:gd name="connsiteX26" fmla="*/ 1957791 w 2974828"/>
                <a:gd name="connsiteY26" fmla="*/ 274913 h 1557111"/>
                <a:gd name="connsiteX27" fmla="*/ 1749657 w 2974828"/>
                <a:gd name="connsiteY27" fmla="*/ 363343 h 1557111"/>
                <a:gd name="connsiteX28" fmla="*/ 1742535 w 2974828"/>
                <a:gd name="connsiteY28" fmla="*/ 364567 h 1557111"/>
                <a:gd name="connsiteX29" fmla="*/ 1753114 w 2974828"/>
                <a:gd name="connsiteY29" fmla="*/ 331637 h 1557111"/>
                <a:gd name="connsiteX30" fmla="*/ 1780706 w 2974828"/>
                <a:gd name="connsiteY30" fmla="*/ 141702 h 1557111"/>
                <a:gd name="connsiteX31" fmla="*/ 1369226 w 2974828"/>
                <a:gd name="connsiteY31" fmla="*/ 309342 h 1557111"/>
                <a:gd name="connsiteX32" fmla="*/ 1247306 w 2974828"/>
                <a:gd name="connsiteY32" fmla="*/ 530322 h 1557111"/>
                <a:gd name="connsiteX33" fmla="*/ 1201586 w 2974828"/>
                <a:gd name="connsiteY33" fmla="*/ 812262 h 1557111"/>
                <a:gd name="connsiteX34" fmla="*/ 995846 w 2974828"/>
                <a:gd name="connsiteY34" fmla="*/ 957042 h 1557111"/>
                <a:gd name="connsiteX35" fmla="*/ 546266 w 2974828"/>
                <a:gd name="connsiteY35" fmla="*/ 1094202 h 1557111"/>
                <a:gd name="connsiteX36" fmla="*/ 439586 w 2974828"/>
                <a:gd name="connsiteY36" fmla="*/ 857982 h 1557111"/>
                <a:gd name="connsiteX37" fmla="*/ 264326 w 2974828"/>
                <a:gd name="connsiteY37" fmla="*/ 1086582 h 1557111"/>
                <a:gd name="connsiteX38" fmla="*/ 203366 w 2974828"/>
                <a:gd name="connsiteY38" fmla="*/ 1345662 h 1557111"/>
                <a:gd name="connsiteX39" fmla="*/ 293378 w 2974828"/>
                <a:gd name="connsiteY39" fmla="*/ 1470916 h 1557111"/>
                <a:gd name="connsiteX40" fmla="*/ 315416 w 2974828"/>
                <a:gd name="connsiteY40" fmla="*/ 1496056 h 1557111"/>
                <a:gd name="connsiteX41" fmla="*/ 295630 w 2974828"/>
                <a:gd name="connsiteY41" fmla="*/ 1494413 h 1557111"/>
                <a:gd name="connsiteX42" fmla="*/ 254222 w 2974828"/>
                <a:gd name="connsiteY42" fmla="*/ 1557111 h 1557111"/>
                <a:gd name="connsiteX43" fmla="*/ 125477 w 2974828"/>
                <a:gd name="connsiteY43" fmla="*/ 1554413 h 1557111"/>
                <a:gd name="connsiteX44" fmla="*/ 15397 w 2974828"/>
                <a:gd name="connsiteY44" fmla="*/ 1412690 h 1557111"/>
                <a:gd name="connsiteX45" fmla="*/ 47909 w 2974828"/>
                <a:gd name="connsiteY45" fmla="*/ 1191727 h 1557111"/>
                <a:gd name="connsiteX46" fmla="*/ 173155 w 2974828"/>
                <a:gd name="connsiteY46" fmla="*/ 974407 h 1557111"/>
                <a:gd name="connsiteX47" fmla="*/ 397475 w 2974828"/>
                <a:gd name="connsiteY47" fmla="*/ 782891 h 1557111"/>
                <a:gd name="connsiteX48" fmla="*/ 566681 w 2974828"/>
                <a:gd name="connsiteY48" fmla="*/ 648461 h 1557111"/>
                <a:gd name="connsiteX49" fmla="*/ 635425 w 2974828"/>
                <a:gd name="connsiteY49" fmla="*/ 600273 h 1557111"/>
                <a:gd name="connsiteX50" fmla="*/ 668450 w 2974828"/>
                <a:gd name="connsiteY50" fmla="*/ 768895 h 1557111"/>
                <a:gd name="connsiteX51" fmla="*/ 643736 w 2974828"/>
                <a:gd name="connsiteY51" fmla="*/ 815772 h 1557111"/>
                <a:gd name="connsiteX52" fmla="*/ 613119 w 2974828"/>
                <a:gd name="connsiteY52" fmla="*/ 998608 h 1557111"/>
                <a:gd name="connsiteX53" fmla="*/ 825991 w 2974828"/>
                <a:gd name="connsiteY53" fmla="*/ 929790 h 1557111"/>
                <a:gd name="connsiteX54" fmla="*/ 863171 w 2974828"/>
                <a:gd name="connsiteY54" fmla="*/ 954138 h 1557111"/>
                <a:gd name="connsiteX55" fmla="*/ 954445 w 2974828"/>
                <a:gd name="connsiteY55" fmla="*/ 897495 h 1557111"/>
                <a:gd name="connsiteX56" fmla="*/ 1105569 w 2974828"/>
                <a:gd name="connsiteY56" fmla="*/ 842381 h 1557111"/>
                <a:gd name="connsiteX57" fmla="*/ 1175046 w 2974828"/>
                <a:gd name="connsiteY57" fmla="*/ 695922 h 1557111"/>
                <a:gd name="connsiteX58" fmla="*/ 1122263 w 2974828"/>
                <a:gd name="connsiteY58" fmla="*/ 511553 h 1557111"/>
                <a:gd name="connsiteX59" fmla="*/ 1158350 w 2974828"/>
                <a:gd name="connsiteY59" fmla="*/ 385213 h 1557111"/>
                <a:gd name="connsiteX60" fmla="*/ 1085813 w 2974828"/>
                <a:gd name="connsiteY60" fmla="*/ 333453 h 1557111"/>
                <a:gd name="connsiteX61" fmla="*/ 1529785 w 2974828"/>
                <a:gd name="connsiteY61" fmla="*/ 136909 h 1557111"/>
                <a:gd name="connsiteX62" fmla="*/ 1643293 w 2974828"/>
                <a:gd name="connsiteY62" fmla="*/ 99438 h 1557111"/>
                <a:gd name="connsiteX63" fmla="*/ 1743241 w 2974828"/>
                <a:gd name="connsiteY63" fmla="*/ 44033 h 1557111"/>
                <a:gd name="connsiteX64" fmla="*/ 1854854 w 2974828"/>
                <a:gd name="connsiteY64" fmla="*/ 47241 h 1557111"/>
                <a:gd name="connsiteX65" fmla="*/ 1900855 w 2974828"/>
                <a:gd name="connsiteY65" fmla="*/ 0 h 1557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2974828" h="1557111">
                  <a:moveTo>
                    <a:pt x="2529543" y="555129"/>
                  </a:moveTo>
                  <a:cubicBezTo>
                    <a:pt x="2552616" y="554837"/>
                    <a:pt x="2575780" y="557625"/>
                    <a:pt x="2598380" y="563020"/>
                  </a:cubicBezTo>
                  <a:cubicBezTo>
                    <a:pt x="2622218" y="567685"/>
                    <a:pt x="2644671" y="553689"/>
                    <a:pt x="2668219" y="555512"/>
                  </a:cubicBezTo>
                  <a:cubicBezTo>
                    <a:pt x="2734414" y="586860"/>
                    <a:pt x="2790186" y="634975"/>
                    <a:pt x="2846828" y="680465"/>
                  </a:cubicBezTo>
                  <a:cubicBezTo>
                    <a:pt x="2870959" y="701681"/>
                    <a:pt x="2912004" y="700805"/>
                    <a:pt x="2924616" y="734339"/>
                  </a:cubicBezTo>
                  <a:cubicBezTo>
                    <a:pt x="2945829" y="783548"/>
                    <a:pt x="2980748" y="831956"/>
                    <a:pt x="2973969" y="888382"/>
                  </a:cubicBezTo>
                  <a:cubicBezTo>
                    <a:pt x="2966315" y="936860"/>
                    <a:pt x="2964638" y="988840"/>
                    <a:pt x="2942841" y="1033530"/>
                  </a:cubicBezTo>
                  <a:cubicBezTo>
                    <a:pt x="2890498" y="1082956"/>
                    <a:pt x="2835530" y="1129540"/>
                    <a:pt x="2785374" y="1181229"/>
                  </a:cubicBezTo>
                  <a:cubicBezTo>
                    <a:pt x="2756651" y="1202806"/>
                    <a:pt x="2728655" y="1243997"/>
                    <a:pt x="2687174" y="1235904"/>
                  </a:cubicBezTo>
                  <a:cubicBezTo>
                    <a:pt x="2602899" y="1221034"/>
                    <a:pt x="2521759" y="1255733"/>
                    <a:pt x="2438359" y="1259305"/>
                  </a:cubicBezTo>
                  <a:lnTo>
                    <a:pt x="2414248" y="1265118"/>
                  </a:lnTo>
                  <a:lnTo>
                    <a:pt x="2409118" y="1247614"/>
                  </a:lnTo>
                  <a:cubicBezTo>
                    <a:pt x="2398561" y="1194691"/>
                    <a:pt x="2392846" y="1145955"/>
                    <a:pt x="2390306" y="1109442"/>
                  </a:cubicBezTo>
                  <a:cubicBezTo>
                    <a:pt x="2380146" y="963392"/>
                    <a:pt x="2636686" y="816072"/>
                    <a:pt x="2618906" y="743682"/>
                  </a:cubicBezTo>
                  <a:cubicBezTo>
                    <a:pt x="2601126" y="671292"/>
                    <a:pt x="2438566" y="678912"/>
                    <a:pt x="2283626" y="675102"/>
                  </a:cubicBezTo>
                  <a:cubicBezTo>
                    <a:pt x="2128686" y="671292"/>
                    <a:pt x="1773086" y="809722"/>
                    <a:pt x="1689266" y="720822"/>
                  </a:cubicBezTo>
                  <a:cubicBezTo>
                    <a:pt x="1684027" y="715266"/>
                    <a:pt x="1680009" y="708410"/>
                    <a:pt x="1677066" y="700422"/>
                  </a:cubicBezTo>
                  <a:lnTo>
                    <a:pt x="1675309" y="692110"/>
                  </a:lnTo>
                  <a:lnTo>
                    <a:pt x="1858463" y="666660"/>
                  </a:lnTo>
                  <a:cubicBezTo>
                    <a:pt x="1929433" y="655989"/>
                    <a:pt x="2000331" y="644780"/>
                    <a:pt x="2071228" y="633808"/>
                  </a:cubicBezTo>
                  <a:cubicBezTo>
                    <a:pt x="2197274" y="590505"/>
                    <a:pt x="2333601" y="602387"/>
                    <a:pt x="2461252" y="565717"/>
                  </a:cubicBezTo>
                  <a:cubicBezTo>
                    <a:pt x="2483487" y="558792"/>
                    <a:pt x="2506469" y="555421"/>
                    <a:pt x="2529543" y="555129"/>
                  </a:cubicBezTo>
                  <a:close/>
                  <a:moveTo>
                    <a:pt x="1900855" y="0"/>
                  </a:moveTo>
                  <a:cubicBezTo>
                    <a:pt x="1969602" y="39221"/>
                    <a:pt x="2045200" y="66704"/>
                    <a:pt x="2108041" y="115769"/>
                  </a:cubicBezTo>
                  <a:cubicBezTo>
                    <a:pt x="2120290" y="138222"/>
                    <a:pt x="2127943" y="162863"/>
                    <a:pt x="2135089" y="187358"/>
                  </a:cubicBezTo>
                  <a:cubicBezTo>
                    <a:pt x="2107240" y="199386"/>
                    <a:pt x="2078518" y="213239"/>
                    <a:pt x="2062478" y="240285"/>
                  </a:cubicBezTo>
                  <a:cubicBezTo>
                    <a:pt x="2041191" y="276735"/>
                    <a:pt x="1991765" y="261425"/>
                    <a:pt x="1957791" y="274913"/>
                  </a:cubicBezTo>
                  <a:cubicBezTo>
                    <a:pt x="1888316" y="303854"/>
                    <a:pt x="1827005" y="355323"/>
                    <a:pt x="1749657" y="363343"/>
                  </a:cubicBezTo>
                  <a:lnTo>
                    <a:pt x="1742535" y="364567"/>
                  </a:lnTo>
                  <a:lnTo>
                    <a:pt x="1753114" y="331637"/>
                  </a:lnTo>
                  <a:cubicBezTo>
                    <a:pt x="1781063" y="242786"/>
                    <a:pt x="1800709" y="167420"/>
                    <a:pt x="1780706" y="141702"/>
                  </a:cubicBezTo>
                  <a:cubicBezTo>
                    <a:pt x="1727366" y="73122"/>
                    <a:pt x="1458126" y="244572"/>
                    <a:pt x="1369226" y="309342"/>
                  </a:cubicBezTo>
                  <a:cubicBezTo>
                    <a:pt x="1280326" y="374112"/>
                    <a:pt x="1275246" y="446502"/>
                    <a:pt x="1247306" y="530322"/>
                  </a:cubicBezTo>
                  <a:cubicBezTo>
                    <a:pt x="1219366" y="614142"/>
                    <a:pt x="1243496" y="741142"/>
                    <a:pt x="1201586" y="812262"/>
                  </a:cubicBezTo>
                  <a:cubicBezTo>
                    <a:pt x="1159676" y="883382"/>
                    <a:pt x="1105066" y="910052"/>
                    <a:pt x="995846" y="957042"/>
                  </a:cubicBezTo>
                  <a:cubicBezTo>
                    <a:pt x="886626" y="1004032"/>
                    <a:pt x="638976" y="1110712"/>
                    <a:pt x="546266" y="1094202"/>
                  </a:cubicBezTo>
                  <a:cubicBezTo>
                    <a:pt x="453556" y="1077692"/>
                    <a:pt x="486576" y="859252"/>
                    <a:pt x="439586" y="857982"/>
                  </a:cubicBezTo>
                  <a:cubicBezTo>
                    <a:pt x="392596" y="856712"/>
                    <a:pt x="303696" y="1005302"/>
                    <a:pt x="264326" y="1086582"/>
                  </a:cubicBezTo>
                  <a:cubicBezTo>
                    <a:pt x="224956" y="1167862"/>
                    <a:pt x="186856" y="1263112"/>
                    <a:pt x="203366" y="1345662"/>
                  </a:cubicBezTo>
                  <a:cubicBezTo>
                    <a:pt x="211621" y="1386937"/>
                    <a:pt x="254166" y="1430117"/>
                    <a:pt x="293378" y="1470916"/>
                  </a:cubicBezTo>
                  <a:lnTo>
                    <a:pt x="315416" y="1496056"/>
                  </a:lnTo>
                  <a:lnTo>
                    <a:pt x="295630" y="1494413"/>
                  </a:lnTo>
                  <a:cubicBezTo>
                    <a:pt x="281853" y="1515336"/>
                    <a:pt x="267781" y="1536115"/>
                    <a:pt x="254222" y="1557111"/>
                  </a:cubicBezTo>
                  <a:cubicBezTo>
                    <a:pt x="211429" y="1550622"/>
                    <a:pt x="167616" y="1536332"/>
                    <a:pt x="125477" y="1554413"/>
                  </a:cubicBezTo>
                  <a:cubicBezTo>
                    <a:pt x="111044" y="1490988"/>
                    <a:pt x="39308" y="1470502"/>
                    <a:pt x="15397" y="1412690"/>
                  </a:cubicBezTo>
                  <a:cubicBezTo>
                    <a:pt x="-22439" y="1340518"/>
                    <a:pt x="17656" y="1259161"/>
                    <a:pt x="47909" y="1191727"/>
                  </a:cubicBezTo>
                  <a:cubicBezTo>
                    <a:pt x="89391" y="1119115"/>
                    <a:pt x="131310" y="1046723"/>
                    <a:pt x="173155" y="974407"/>
                  </a:cubicBezTo>
                  <a:cubicBezTo>
                    <a:pt x="242850" y="905366"/>
                    <a:pt x="312617" y="833633"/>
                    <a:pt x="397475" y="782891"/>
                  </a:cubicBezTo>
                  <a:cubicBezTo>
                    <a:pt x="457035" y="741996"/>
                    <a:pt x="502819" y="683236"/>
                    <a:pt x="566681" y="648461"/>
                  </a:cubicBezTo>
                  <a:cubicBezTo>
                    <a:pt x="592269" y="636359"/>
                    <a:pt x="614796" y="619374"/>
                    <a:pt x="635425" y="600273"/>
                  </a:cubicBezTo>
                  <a:cubicBezTo>
                    <a:pt x="654671" y="654367"/>
                    <a:pt x="665098" y="711596"/>
                    <a:pt x="668450" y="768895"/>
                  </a:cubicBezTo>
                  <a:cubicBezTo>
                    <a:pt x="671805" y="788797"/>
                    <a:pt x="654161" y="801556"/>
                    <a:pt x="643736" y="815772"/>
                  </a:cubicBezTo>
                  <a:cubicBezTo>
                    <a:pt x="668160" y="880218"/>
                    <a:pt x="634551" y="939268"/>
                    <a:pt x="613119" y="998608"/>
                  </a:cubicBezTo>
                  <a:cubicBezTo>
                    <a:pt x="682813" y="970762"/>
                    <a:pt x="761255" y="970688"/>
                    <a:pt x="825991" y="929790"/>
                  </a:cubicBezTo>
                  <a:cubicBezTo>
                    <a:pt x="838530" y="937664"/>
                    <a:pt x="850925" y="945754"/>
                    <a:pt x="863171" y="954138"/>
                  </a:cubicBezTo>
                  <a:cubicBezTo>
                    <a:pt x="891894" y="932852"/>
                    <a:pt x="919525" y="907627"/>
                    <a:pt x="954445" y="897495"/>
                  </a:cubicBezTo>
                  <a:cubicBezTo>
                    <a:pt x="1005985" y="883059"/>
                    <a:pt x="1059205" y="870010"/>
                    <a:pt x="1105569" y="842381"/>
                  </a:cubicBezTo>
                  <a:cubicBezTo>
                    <a:pt x="1140125" y="801556"/>
                    <a:pt x="1177524" y="752711"/>
                    <a:pt x="1175046" y="695922"/>
                  </a:cubicBezTo>
                  <a:cubicBezTo>
                    <a:pt x="1172859" y="630966"/>
                    <a:pt x="1153320" y="568125"/>
                    <a:pt x="1122263" y="511553"/>
                  </a:cubicBezTo>
                  <a:cubicBezTo>
                    <a:pt x="1123867" y="468030"/>
                    <a:pt x="1156602" y="429976"/>
                    <a:pt x="1158350" y="385213"/>
                  </a:cubicBezTo>
                  <a:cubicBezTo>
                    <a:pt x="1134002" y="368082"/>
                    <a:pt x="1109507" y="351458"/>
                    <a:pt x="1085813" y="333453"/>
                  </a:cubicBezTo>
                  <a:cubicBezTo>
                    <a:pt x="1244885" y="295179"/>
                    <a:pt x="1375160" y="186191"/>
                    <a:pt x="1529785" y="136909"/>
                  </a:cubicBezTo>
                  <a:cubicBezTo>
                    <a:pt x="1566602" y="120871"/>
                    <a:pt x="1608010" y="119121"/>
                    <a:pt x="1643293" y="99438"/>
                  </a:cubicBezTo>
                  <a:cubicBezTo>
                    <a:pt x="1679162" y="85586"/>
                    <a:pt x="1709052" y="60945"/>
                    <a:pt x="1743241" y="44033"/>
                  </a:cubicBezTo>
                  <a:cubicBezTo>
                    <a:pt x="1778600" y="27266"/>
                    <a:pt x="1818841" y="39368"/>
                    <a:pt x="1854854" y="47241"/>
                  </a:cubicBezTo>
                  <a:cubicBezTo>
                    <a:pt x="1870675" y="32005"/>
                    <a:pt x="1885911" y="16111"/>
                    <a:pt x="1900855" y="0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222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15B10F7C-E479-2D51-86AB-741C3C52C10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370000"/>
            <a:ext cx="12192000" cy="1488000"/>
          </a:xfrm>
          <a:custGeom>
            <a:avLst/>
            <a:gdLst>
              <a:gd name="connsiteX0" fmla="*/ 0 w 12192000"/>
              <a:gd name="connsiteY0" fmla="*/ 0 h 1488000"/>
              <a:gd name="connsiteX1" fmla="*/ 12192000 w 12192000"/>
              <a:gd name="connsiteY1" fmla="*/ 0 h 1488000"/>
              <a:gd name="connsiteX2" fmla="*/ 12192000 w 12192000"/>
              <a:gd name="connsiteY2" fmla="*/ 1488000 h 1488000"/>
              <a:gd name="connsiteX3" fmla="*/ 0 w 12192000"/>
              <a:gd name="connsiteY3" fmla="*/ 1488000 h 14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488000">
                <a:moveTo>
                  <a:pt x="0" y="0"/>
                </a:moveTo>
                <a:lnTo>
                  <a:pt x="12192000" y="0"/>
                </a:lnTo>
                <a:lnTo>
                  <a:pt x="12192000" y="1488000"/>
                </a:lnTo>
                <a:lnTo>
                  <a:pt x="0" y="1488000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4D4972D-ABB9-A0BA-4E45-54AEC1B4A7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893936"/>
            <a:ext cx="5113019" cy="3964064"/>
          </a:xfrm>
          <a:custGeom>
            <a:avLst/>
            <a:gdLst>
              <a:gd name="connsiteX0" fmla="*/ 0 w 5113019"/>
              <a:gd name="connsiteY0" fmla="*/ 0 h 3964064"/>
              <a:gd name="connsiteX1" fmla="*/ 5113019 w 5113019"/>
              <a:gd name="connsiteY1" fmla="*/ 0 h 3964064"/>
              <a:gd name="connsiteX2" fmla="*/ 5113019 w 5113019"/>
              <a:gd name="connsiteY2" fmla="*/ 3964064 h 3964064"/>
              <a:gd name="connsiteX3" fmla="*/ 0 w 5113019"/>
              <a:gd name="connsiteY3" fmla="*/ 3964064 h 3964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3019" h="3964064">
                <a:moveTo>
                  <a:pt x="0" y="0"/>
                </a:moveTo>
                <a:lnTo>
                  <a:pt x="5113019" y="0"/>
                </a:lnTo>
                <a:lnTo>
                  <a:pt x="5113019" y="3964064"/>
                </a:lnTo>
                <a:lnTo>
                  <a:pt x="0" y="3964064"/>
                </a:lnTo>
                <a:close/>
              </a:path>
            </a:pathLst>
          </a:custGeom>
        </p:spPr>
      </p:pic>
      <p:sp>
        <p:nvSpPr>
          <p:cNvPr id="35" name="图形 9">
            <a:extLst>
              <a:ext uri="{FF2B5EF4-FFF2-40B4-BE49-F238E27FC236}">
                <a16:creationId xmlns:a16="http://schemas.microsoft.com/office/drawing/2014/main" id="{67942847-4ADA-3DCD-3E6A-CBE3AFA7E51F}"/>
              </a:ext>
            </a:extLst>
          </p:cNvPr>
          <p:cNvSpPr/>
          <p:nvPr/>
        </p:nvSpPr>
        <p:spPr>
          <a:xfrm rot="5400000">
            <a:off x="-1433488" y="393728"/>
            <a:ext cx="5870739" cy="1179410"/>
          </a:xfrm>
          <a:custGeom>
            <a:avLst/>
            <a:gdLst>
              <a:gd name="connsiteX0" fmla="*/ 12195187 w 12191999"/>
              <a:gd name="connsiteY0" fmla="*/ 868146 h 2449326"/>
              <a:gd name="connsiteX1" fmla="*/ 12157400 w 12191999"/>
              <a:gd name="connsiteY1" fmla="*/ 876796 h 2449326"/>
              <a:gd name="connsiteX2" fmla="*/ 11647958 w 12191999"/>
              <a:gd name="connsiteY2" fmla="*/ 881348 h 2449326"/>
              <a:gd name="connsiteX3" fmla="*/ 11497266 w 12191999"/>
              <a:gd name="connsiteY3" fmla="*/ 909119 h 2449326"/>
              <a:gd name="connsiteX4" fmla="*/ 11542792 w 12191999"/>
              <a:gd name="connsiteY4" fmla="*/ 927330 h 2449326"/>
              <a:gd name="connsiteX5" fmla="*/ 11452649 w 12191999"/>
              <a:gd name="connsiteY5" fmla="*/ 1010188 h 2449326"/>
              <a:gd name="connsiteX6" fmla="*/ 11405757 w 12191999"/>
              <a:gd name="connsiteY6" fmla="*/ 1033862 h 2449326"/>
              <a:gd name="connsiteX7" fmla="*/ 11219554 w 12191999"/>
              <a:gd name="connsiteY7" fmla="*/ 1062999 h 2449326"/>
              <a:gd name="connsiteX8" fmla="*/ 11134420 w 12191999"/>
              <a:gd name="connsiteY8" fmla="*/ 1049341 h 2449326"/>
              <a:gd name="connsiteX9" fmla="*/ 11061121 w 12191999"/>
              <a:gd name="connsiteY9" fmla="*/ 1042512 h 2449326"/>
              <a:gd name="connsiteX10" fmla="*/ 10845326 w 12191999"/>
              <a:gd name="connsiteY10" fmla="*/ 1062544 h 2449326"/>
              <a:gd name="connsiteX11" fmla="*/ 10682796 w 12191999"/>
              <a:gd name="connsiteY11" fmla="*/ 1042512 h 2449326"/>
              <a:gd name="connsiteX12" fmla="*/ 10461992 w 12191999"/>
              <a:gd name="connsiteY12" fmla="*/ 1056170 h 2449326"/>
              <a:gd name="connsiteX13" fmla="*/ 10527551 w 12191999"/>
              <a:gd name="connsiteY13" fmla="*/ 1074836 h 2449326"/>
              <a:gd name="connsiteX14" fmla="*/ 10680519 w 12191999"/>
              <a:gd name="connsiteY14" fmla="*/ 1096689 h 2449326"/>
              <a:gd name="connsiteX15" fmla="*/ 10780223 w 12191999"/>
              <a:gd name="connsiteY15" fmla="*/ 1093047 h 2449326"/>
              <a:gd name="connsiteX16" fmla="*/ 10890397 w 12191999"/>
              <a:gd name="connsiteY16" fmla="*/ 1089860 h 2449326"/>
              <a:gd name="connsiteX17" fmla="*/ 10951402 w 12191999"/>
              <a:gd name="connsiteY17" fmla="*/ 1072560 h 2449326"/>
              <a:gd name="connsiteX18" fmla="*/ 10939110 w 12191999"/>
              <a:gd name="connsiteY18" fmla="*/ 1098054 h 2449326"/>
              <a:gd name="connsiteX19" fmla="*/ 10992376 w 12191999"/>
              <a:gd name="connsiteY19" fmla="*/ 1144036 h 2449326"/>
              <a:gd name="connsiteX20" fmla="*/ 11023334 w 12191999"/>
              <a:gd name="connsiteY20" fmla="*/ 1156328 h 2449326"/>
              <a:gd name="connsiteX21" fmla="*/ 11282381 w 12191999"/>
              <a:gd name="connsiteY21" fmla="*/ 1139028 h 2449326"/>
              <a:gd name="connsiteX22" fmla="*/ 11606984 w 12191999"/>
              <a:gd name="connsiteY22" fmla="*/ 1126736 h 2449326"/>
              <a:gd name="connsiteX23" fmla="*/ 11972107 w 12191999"/>
              <a:gd name="connsiteY23" fmla="*/ 1117176 h 2449326"/>
              <a:gd name="connsiteX24" fmla="*/ 11989407 w 12191999"/>
              <a:gd name="connsiteY24" fmla="*/ 1139939 h 2449326"/>
              <a:gd name="connsiteX25" fmla="*/ 11681192 w 12191999"/>
              <a:gd name="connsiteY25" fmla="*/ 1164068 h 2449326"/>
              <a:gd name="connsiteX26" fmla="*/ 11353401 w 12191999"/>
              <a:gd name="connsiteY26" fmla="*/ 1181368 h 2449326"/>
              <a:gd name="connsiteX27" fmla="*/ 11167198 w 12191999"/>
              <a:gd name="connsiteY27" fmla="*/ 1192294 h 2449326"/>
              <a:gd name="connsiteX28" fmla="*/ 11146256 w 12191999"/>
              <a:gd name="connsiteY28" fmla="*/ 1196392 h 2449326"/>
              <a:gd name="connsiteX29" fmla="*/ 11084795 w 12191999"/>
              <a:gd name="connsiteY29" fmla="*/ 1222342 h 2449326"/>
              <a:gd name="connsiteX30" fmla="*/ 11009222 w 12191999"/>
              <a:gd name="connsiteY30" fmla="*/ 1235089 h 2449326"/>
              <a:gd name="connsiteX31" fmla="*/ 10975077 w 12191999"/>
              <a:gd name="connsiteY31" fmla="*/ 1256031 h 2449326"/>
              <a:gd name="connsiteX32" fmla="*/ 10962784 w 12191999"/>
              <a:gd name="connsiteY32" fmla="*/ 1201400 h 2449326"/>
              <a:gd name="connsiteX33" fmla="*/ 10920900 w 12191999"/>
              <a:gd name="connsiteY33" fmla="*/ 1228260 h 2449326"/>
              <a:gd name="connsiteX34" fmla="*/ 10906331 w 12191999"/>
              <a:gd name="connsiteY34" fmla="*/ 1171352 h 2449326"/>
              <a:gd name="connsiteX35" fmla="*/ 10806173 w 12191999"/>
              <a:gd name="connsiteY35" fmla="*/ 1206408 h 2449326"/>
              <a:gd name="connsiteX36" fmla="*/ 10928184 w 12191999"/>
              <a:gd name="connsiteY36" fmla="*/ 1238731 h 2449326"/>
              <a:gd name="connsiteX37" fmla="*/ 10937290 w 12191999"/>
              <a:gd name="connsiteY37" fmla="*/ 1257852 h 2449326"/>
              <a:gd name="connsiteX38" fmla="*/ 10909974 w 12191999"/>
              <a:gd name="connsiteY38" fmla="*/ 1267868 h 2449326"/>
              <a:gd name="connsiteX39" fmla="*/ 10781589 w 12191999"/>
              <a:gd name="connsiteY39" fmla="*/ 1260584 h 2449326"/>
              <a:gd name="connsiteX40" fmla="*/ 10740160 w 12191999"/>
              <a:gd name="connsiteY40" fmla="*/ 1320224 h 2449326"/>
              <a:gd name="connsiteX41" fmla="*/ 10660032 w 12191999"/>
              <a:gd name="connsiteY41" fmla="*/ 1320224 h 2449326"/>
              <a:gd name="connsiteX42" fmla="*/ 10694177 w 12191999"/>
              <a:gd name="connsiteY42" fmla="*/ 1271966 h 2449326"/>
              <a:gd name="connsiteX43" fmla="*/ 10503422 w 12191999"/>
              <a:gd name="connsiteY43" fmla="*/ 1263316 h 2449326"/>
              <a:gd name="connsiteX44" fmla="*/ 10395524 w 12191999"/>
              <a:gd name="connsiteY44" fmla="*/ 1319313 h 2449326"/>
              <a:gd name="connsiteX45" fmla="*/ 10466090 w 12191999"/>
              <a:gd name="connsiteY45" fmla="*/ 1346174 h 2449326"/>
              <a:gd name="connsiteX46" fmla="*/ 10467911 w 12191999"/>
              <a:gd name="connsiteY46" fmla="*/ 1365295 h 2449326"/>
              <a:gd name="connsiteX47" fmla="*/ 10310844 w 12191999"/>
              <a:gd name="connsiteY47" fmla="*/ 1398985 h 2449326"/>
              <a:gd name="connsiteX48" fmla="*/ 10128738 w 12191999"/>
              <a:gd name="connsiteY48" fmla="*/ 1447698 h 2449326"/>
              <a:gd name="connsiteX49" fmla="*/ 10105520 w 12191999"/>
              <a:gd name="connsiteY49" fmla="*/ 1444056 h 2449326"/>
              <a:gd name="connsiteX50" fmla="*/ 9965299 w 12191999"/>
              <a:gd name="connsiteY50" fmla="*/ 1496867 h 2449326"/>
              <a:gd name="connsiteX51" fmla="*/ 9846019 w 12191999"/>
              <a:gd name="connsiteY51" fmla="*/ 1525548 h 2449326"/>
              <a:gd name="connsiteX52" fmla="*/ 9870603 w 12191999"/>
              <a:gd name="connsiteY52" fmla="*/ 1468185 h 2449326"/>
              <a:gd name="connsiteX53" fmla="*/ 9781371 w 12191999"/>
              <a:gd name="connsiteY53" fmla="*/ 1468185 h 2449326"/>
              <a:gd name="connsiteX54" fmla="*/ 9640694 w 12191999"/>
              <a:gd name="connsiteY54" fmla="*/ 1421293 h 2449326"/>
              <a:gd name="connsiteX55" fmla="*/ 9378461 w 12191999"/>
              <a:gd name="connsiteY55" fmla="*/ 1378953 h 2449326"/>
              <a:gd name="connsiteX56" fmla="*/ 9032915 w 12191999"/>
              <a:gd name="connsiteY56" fmla="*/ 1342532 h 2449326"/>
              <a:gd name="connsiteX57" fmla="*/ 8940041 w 12191999"/>
              <a:gd name="connsiteY57" fmla="*/ 1325232 h 2449326"/>
              <a:gd name="connsiteX58" fmla="*/ 8864467 w 12191999"/>
              <a:gd name="connsiteY58" fmla="*/ 1336158 h 2449326"/>
              <a:gd name="connsiteX59" fmla="*/ 8756114 w 12191999"/>
              <a:gd name="connsiteY59" fmla="*/ 1321134 h 2449326"/>
              <a:gd name="connsiteX60" fmla="*/ 8672346 w 12191999"/>
              <a:gd name="connsiteY60" fmla="*/ 1321134 h 2449326"/>
              <a:gd name="connsiteX61" fmla="*/ 8586755 w 12191999"/>
              <a:gd name="connsiteY61" fmla="*/ 1307932 h 2449326"/>
              <a:gd name="connsiteX62" fmla="*/ 8643664 w 12191999"/>
              <a:gd name="connsiteY62" fmla="*/ 1294729 h 2449326"/>
              <a:gd name="connsiteX63" fmla="*/ 8731530 w 12191999"/>
              <a:gd name="connsiteY63" fmla="*/ 1253300 h 2449326"/>
              <a:gd name="connsiteX64" fmla="*/ 8594950 w 12191999"/>
              <a:gd name="connsiteY64" fmla="*/ 1282892 h 2449326"/>
              <a:gd name="connsiteX65" fmla="*/ 8583113 w 12191999"/>
              <a:gd name="connsiteY65" fmla="*/ 1247381 h 2449326"/>
              <a:gd name="connsiteX66" fmla="*/ 8544871 w 12191999"/>
              <a:gd name="connsiteY66" fmla="*/ 1267868 h 2449326"/>
              <a:gd name="connsiteX67" fmla="*/ 8447444 w 12191999"/>
              <a:gd name="connsiteY67" fmla="*/ 1328419 h 2449326"/>
              <a:gd name="connsiteX68" fmla="*/ 8473850 w 12191999"/>
              <a:gd name="connsiteY68" fmla="*/ 1237821 h 2449326"/>
              <a:gd name="connsiteX69" fmla="*/ 8407836 w 12191999"/>
              <a:gd name="connsiteY69" fmla="*/ 1209139 h 2449326"/>
              <a:gd name="connsiteX70" fmla="*/ 8406926 w 12191999"/>
              <a:gd name="connsiteY70" fmla="*/ 1265592 h 2449326"/>
              <a:gd name="connsiteX71" fmla="*/ 8319060 w 12191999"/>
              <a:gd name="connsiteY71" fmla="*/ 1279705 h 2449326"/>
              <a:gd name="connsiteX72" fmla="*/ 8322702 w 12191999"/>
              <a:gd name="connsiteY72" fmla="*/ 1336613 h 2449326"/>
              <a:gd name="connsiteX73" fmla="*/ 8447444 w 12191999"/>
              <a:gd name="connsiteY73" fmla="*/ 1327963 h 2449326"/>
              <a:gd name="connsiteX74" fmla="*/ 8480678 w 12191999"/>
              <a:gd name="connsiteY74" fmla="*/ 1354369 h 2449326"/>
              <a:gd name="connsiteX75" fmla="*/ 8576284 w 12191999"/>
              <a:gd name="connsiteY75" fmla="*/ 1387148 h 2449326"/>
              <a:gd name="connsiteX76" fmla="*/ 8637290 w 12191999"/>
              <a:gd name="connsiteY76" fmla="*/ 1381685 h 2449326"/>
              <a:gd name="connsiteX77" fmla="*/ 8723790 w 12191999"/>
              <a:gd name="connsiteY77" fmla="*/ 1402172 h 2449326"/>
              <a:gd name="connsiteX78" fmla="*/ 8913180 w 12191999"/>
              <a:gd name="connsiteY78" fmla="*/ 1450430 h 2449326"/>
              <a:gd name="connsiteX79" fmla="*/ 9037013 w 12191999"/>
              <a:gd name="connsiteY79" fmla="*/ 1461811 h 2449326"/>
              <a:gd name="connsiteX80" fmla="*/ 9105303 w 12191999"/>
              <a:gd name="connsiteY80" fmla="*/ 1477746 h 2449326"/>
              <a:gd name="connsiteX81" fmla="*/ 9169950 w 12191999"/>
              <a:gd name="connsiteY81" fmla="*/ 1514167 h 2449326"/>
              <a:gd name="connsiteX82" fmla="*/ 9109400 w 12191999"/>
              <a:gd name="connsiteY82" fmla="*/ 1532833 h 2449326"/>
              <a:gd name="connsiteX83" fmla="*/ 8898612 w 12191999"/>
              <a:gd name="connsiteY83" fmla="*/ 1492769 h 2449326"/>
              <a:gd name="connsiteX84" fmla="*/ 8839883 w 12191999"/>
              <a:gd name="connsiteY84" fmla="*/ 1491859 h 2449326"/>
              <a:gd name="connsiteX85" fmla="*/ 8751561 w 12191999"/>
              <a:gd name="connsiteY85" fmla="*/ 1477290 h 2449326"/>
              <a:gd name="connsiteX86" fmla="*/ 8655956 w 12191999"/>
              <a:gd name="connsiteY86" fmla="*/ 1445877 h 2449326"/>
              <a:gd name="connsiteX87" fmla="*/ 8434242 w 12191999"/>
              <a:gd name="connsiteY87" fmla="*/ 1410366 h 2449326"/>
              <a:gd name="connsiteX88" fmla="*/ 8276720 w 12191999"/>
              <a:gd name="connsiteY88" fmla="*/ 1387148 h 2449326"/>
              <a:gd name="connsiteX89" fmla="*/ 8257144 w 12191999"/>
              <a:gd name="connsiteY89" fmla="*/ 1408090 h 2449326"/>
              <a:gd name="connsiteX90" fmla="*/ 8311775 w 12191999"/>
              <a:gd name="connsiteY90" fmla="*/ 1428577 h 2449326"/>
              <a:gd name="connsiteX91" fmla="*/ 8417397 w 12191999"/>
              <a:gd name="connsiteY91" fmla="*/ 1465453 h 2449326"/>
              <a:gd name="connsiteX92" fmla="*/ 8681451 w 12191999"/>
              <a:gd name="connsiteY92" fmla="*/ 1505062 h 2449326"/>
              <a:gd name="connsiteX93" fmla="*/ 8802551 w 12191999"/>
              <a:gd name="connsiteY93" fmla="*/ 1556051 h 2449326"/>
              <a:gd name="connsiteX94" fmla="*/ 9000592 w 12191999"/>
              <a:gd name="connsiteY94" fmla="*/ 1580636 h 2449326"/>
              <a:gd name="connsiteX95" fmla="*/ 9034736 w 12191999"/>
              <a:gd name="connsiteY95" fmla="*/ 1603399 h 2449326"/>
              <a:gd name="connsiteX96" fmla="*/ 9151284 w 12191999"/>
              <a:gd name="connsiteY96" fmla="*/ 1615691 h 2449326"/>
              <a:gd name="connsiteX97" fmla="*/ 9175869 w 12191999"/>
              <a:gd name="connsiteY97" fmla="*/ 1639365 h 2449326"/>
              <a:gd name="connsiteX98" fmla="*/ 9311993 w 12191999"/>
              <a:gd name="connsiteY98" fmla="*/ 1625252 h 2449326"/>
              <a:gd name="connsiteX99" fmla="*/ 9311993 w 12191999"/>
              <a:gd name="connsiteY99" fmla="*/ 1666225 h 2449326"/>
              <a:gd name="connsiteX100" fmla="*/ 9372088 w 12191999"/>
              <a:gd name="connsiteY100" fmla="*/ 1648015 h 2449326"/>
              <a:gd name="connsiteX101" fmla="*/ 9340675 w 12191999"/>
              <a:gd name="connsiteY101" fmla="*/ 1704923 h 2449326"/>
              <a:gd name="connsiteX102" fmla="*/ 9532341 w 12191999"/>
              <a:gd name="connsiteY102" fmla="*/ 1688533 h 2449326"/>
              <a:gd name="connsiteX103" fmla="*/ 9575137 w 12191999"/>
              <a:gd name="connsiteY103" fmla="*/ 1611594 h 2449326"/>
              <a:gd name="connsiteX104" fmla="*/ 9639784 w 12191999"/>
              <a:gd name="connsiteY104" fmla="*/ 1592928 h 2449326"/>
              <a:gd name="connsiteX105" fmla="*/ 9669376 w 12191999"/>
              <a:gd name="connsiteY105" fmla="*/ 1647559 h 2449326"/>
              <a:gd name="connsiteX106" fmla="*/ 9820068 w 12191999"/>
              <a:gd name="connsiteY106" fmla="*/ 1678518 h 2449326"/>
              <a:gd name="connsiteX107" fmla="*/ 9871969 w 12191999"/>
              <a:gd name="connsiteY107" fmla="*/ 1643917 h 2449326"/>
              <a:gd name="connsiteX108" fmla="*/ 9991248 w 12191999"/>
              <a:gd name="connsiteY108" fmla="*/ 1683070 h 2449326"/>
              <a:gd name="connsiteX109" fmla="*/ 10110073 w 12191999"/>
              <a:gd name="connsiteY109" fmla="*/ 1654844 h 2449326"/>
              <a:gd name="connsiteX110" fmla="*/ 10165159 w 12191999"/>
              <a:gd name="connsiteY110" fmla="*/ 1714028 h 2449326"/>
              <a:gd name="connsiteX111" fmla="*/ 9963932 w 12191999"/>
              <a:gd name="connsiteY111" fmla="*/ 1730418 h 2449326"/>
              <a:gd name="connsiteX112" fmla="*/ 9925691 w 12191999"/>
              <a:gd name="connsiteY112" fmla="*/ 1683525 h 2449326"/>
              <a:gd name="connsiteX113" fmla="*/ 9821434 w 12191999"/>
              <a:gd name="connsiteY113" fmla="*/ 1753181 h 2449326"/>
              <a:gd name="connsiteX114" fmla="*/ 9781826 w 12191999"/>
              <a:gd name="connsiteY114" fmla="*/ 1701281 h 2449326"/>
              <a:gd name="connsiteX115" fmla="*/ 9648889 w 12191999"/>
              <a:gd name="connsiteY115" fmla="*/ 1711297 h 2449326"/>
              <a:gd name="connsiteX116" fmla="*/ 9642971 w 12191999"/>
              <a:gd name="connsiteY116" fmla="*/ 1686712 h 2449326"/>
              <a:gd name="connsiteX117" fmla="*/ 9577413 w 12191999"/>
              <a:gd name="connsiteY117" fmla="*/ 1738157 h 2449326"/>
              <a:gd name="connsiteX118" fmla="*/ 9708528 w 12191999"/>
              <a:gd name="connsiteY118" fmla="*/ 1782318 h 2449326"/>
              <a:gd name="connsiteX119" fmla="*/ 9675749 w 12191999"/>
              <a:gd name="connsiteY119" fmla="*/ 1836950 h 2449326"/>
              <a:gd name="connsiteX120" fmla="*/ 9679392 w 12191999"/>
              <a:gd name="connsiteY120" fmla="*/ 1792789 h 2449326"/>
              <a:gd name="connsiteX121" fmla="*/ 9447207 w 12191999"/>
              <a:gd name="connsiteY121" fmla="*/ 1765473 h 2449326"/>
              <a:gd name="connsiteX122" fmla="*/ 9207737 w 12191999"/>
              <a:gd name="connsiteY122" fmla="*/ 1724044 h 2449326"/>
              <a:gd name="connsiteX123" fmla="*/ 9074344 w 12191999"/>
              <a:gd name="connsiteY123" fmla="*/ 1708110 h 2449326"/>
              <a:gd name="connsiteX124" fmla="*/ 9011062 w 12191999"/>
              <a:gd name="connsiteY124" fmla="*/ 1684436 h 2449326"/>
              <a:gd name="connsiteX125" fmla="*/ 9007876 w 12191999"/>
              <a:gd name="connsiteY125" fmla="*/ 1719036 h 2449326"/>
              <a:gd name="connsiteX126" fmla="*/ 8918644 w 12191999"/>
              <a:gd name="connsiteY126" fmla="*/ 1731784 h 2449326"/>
              <a:gd name="connsiteX127" fmla="*/ 8921831 w 12191999"/>
              <a:gd name="connsiteY127" fmla="*/ 1735426 h 2449326"/>
              <a:gd name="connsiteX128" fmla="*/ 8883133 w 12191999"/>
              <a:gd name="connsiteY128" fmla="*/ 1656665 h 2449326"/>
              <a:gd name="connsiteX129" fmla="*/ 8806649 w 12191999"/>
              <a:gd name="connsiteY129" fmla="*/ 1699005 h 2449326"/>
              <a:gd name="connsiteX130" fmla="*/ 8761122 w 12191999"/>
              <a:gd name="connsiteY130" fmla="*/ 1711752 h 2449326"/>
              <a:gd name="connsiteX131" fmla="*/ 9052947 w 12191999"/>
              <a:gd name="connsiteY131" fmla="*/ 1754091 h 2449326"/>
              <a:gd name="connsiteX132" fmla="*/ 9028818 w 12191999"/>
              <a:gd name="connsiteY132" fmla="*/ 1787781 h 2449326"/>
              <a:gd name="connsiteX133" fmla="*/ 8982381 w 12191999"/>
              <a:gd name="connsiteY133" fmla="*/ 1823747 h 2449326"/>
              <a:gd name="connsiteX134" fmla="*/ 8972365 w 12191999"/>
              <a:gd name="connsiteY134" fmla="*/ 1830121 h 2449326"/>
              <a:gd name="connsiteX135" fmla="*/ 8834875 w 12191999"/>
              <a:gd name="connsiteY135" fmla="*/ 1818739 h 2449326"/>
              <a:gd name="connsiteX136" fmla="*/ 8832144 w 12191999"/>
              <a:gd name="connsiteY136" fmla="*/ 1804626 h 2449326"/>
              <a:gd name="connsiteX137" fmla="*/ 8711953 w 12191999"/>
              <a:gd name="connsiteY137" fmla="*/ 1785505 h 2449326"/>
              <a:gd name="connsiteX138" fmla="*/ 8653224 w 12191999"/>
              <a:gd name="connsiteY138" fmla="*/ 1800984 h 2449326"/>
              <a:gd name="connsiteX139" fmla="*/ 8327255 w 12191999"/>
              <a:gd name="connsiteY139" fmla="*/ 1736336 h 2449326"/>
              <a:gd name="connsiteX140" fmla="*/ 8284460 w 12191999"/>
              <a:gd name="connsiteY140" fmla="*/ 1763652 h 2449326"/>
              <a:gd name="connsiteX141" fmla="*/ 8287647 w 12191999"/>
              <a:gd name="connsiteY141" fmla="*/ 1779586 h 2449326"/>
              <a:gd name="connsiteX142" fmla="*/ 8570821 w 12191999"/>
              <a:gd name="connsiteY142" fmla="*/ 1779586 h 2449326"/>
              <a:gd name="connsiteX143" fmla="*/ 8535766 w 12191999"/>
              <a:gd name="connsiteY143" fmla="*/ 1833763 h 2449326"/>
              <a:gd name="connsiteX144" fmla="*/ 8689190 w 12191999"/>
              <a:gd name="connsiteY144" fmla="*/ 1872005 h 2449326"/>
              <a:gd name="connsiteX145" fmla="*/ 8681906 w 12191999"/>
              <a:gd name="connsiteY145" fmla="*/ 1910247 h 2449326"/>
              <a:gd name="connsiteX146" fmla="*/ 8692832 w 12191999"/>
              <a:gd name="connsiteY146" fmla="*/ 1915255 h 2449326"/>
              <a:gd name="connsiteX147" fmla="*/ 8747919 w 12191999"/>
              <a:gd name="connsiteY147" fmla="*/ 1837405 h 2449326"/>
              <a:gd name="connsiteX148" fmla="*/ 8761122 w 12191999"/>
              <a:gd name="connsiteY148" fmla="*/ 1842413 h 2449326"/>
              <a:gd name="connsiteX149" fmla="*/ 8747009 w 12191999"/>
              <a:gd name="connsiteY149" fmla="*/ 1886574 h 2449326"/>
              <a:gd name="connsiteX150" fmla="*/ 8891783 w 12191999"/>
              <a:gd name="connsiteY150" fmla="*/ 1928003 h 2449326"/>
              <a:gd name="connsiteX151" fmla="*/ 8942317 w 12191999"/>
              <a:gd name="connsiteY151" fmla="*/ 1891126 h 2449326"/>
              <a:gd name="connsiteX152" fmla="*/ 8838517 w 12191999"/>
              <a:gd name="connsiteY152" fmla="*/ 1891126 h 2449326"/>
              <a:gd name="connsiteX153" fmla="*/ 8959618 w 12191999"/>
              <a:gd name="connsiteY153" fmla="*/ 1857892 h 2449326"/>
              <a:gd name="connsiteX154" fmla="*/ 9117139 w 12191999"/>
              <a:gd name="connsiteY154" fmla="*/ 1963058 h 2449326"/>
              <a:gd name="connsiteX155" fmla="*/ 9193168 w 12191999"/>
              <a:gd name="connsiteY155" fmla="*/ 1987187 h 2449326"/>
              <a:gd name="connsiteX156" fmla="*/ 9296514 w 12191999"/>
              <a:gd name="connsiteY156" fmla="*/ 2014048 h 2449326"/>
              <a:gd name="connsiteX157" fmla="*/ 9296514 w 12191999"/>
              <a:gd name="connsiteY157" fmla="*/ 2013593 h 2449326"/>
              <a:gd name="connsiteX158" fmla="*/ 9254174 w 12191999"/>
              <a:gd name="connsiteY158" fmla="*/ 2078240 h 2449326"/>
              <a:gd name="connsiteX159" fmla="*/ 8950968 w 12191999"/>
              <a:gd name="connsiteY159" fmla="*/ 2066403 h 2449326"/>
              <a:gd name="connsiteX160" fmla="*/ 8788438 w 12191999"/>
              <a:gd name="connsiteY160" fmla="*/ 2065493 h 2449326"/>
              <a:gd name="connsiteX161" fmla="*/ 8781153 w 12191999"/>
              <a:gd name="connsiteY161" fmla="*/ 2046372 h 2449326"/>
              <a:gd name="connsiteX162" fmla="*/ 8844435 w 12191999"/>
              <a:gd name="connsiteY162" fmla="*/ 2019511 h 2449326"/>
              <a:gd name="connsiteX163" fmla="*/ 9020168 w 12191999"/>
              <a:gd name="connsiteY163" fmla="*/ 2018145 h 2449326"/>
              <a:gd name="connsiteX164" fmla="*/ 9020623 w 12191999"/>
              <a:gd name="connsiteY164" fmla="*/ 2000390 h 2449326"/>
              <a:gd name="connsiteX165" fmla="*/ 8840338 w 12191999"/>
              <a:gd name="connsiteY165" fmla="*/ 1987187 h 2449326"/>
              <a:gd name="connsiteX166" fmla="*/ 8779333 w 12191999"/>
              <a:gd name="connsiteY166" fmla="*/ 1962603 h 2449326"/>
              <a:gd name="connsiteX167" fmla="*/ 8709677 w 12191999"/>
              <a:gd name="connsiteY167" fmla="*/ 1972619 h 2449326"/>
              <a:gd name="connsiteX168" fmla="*/ 8500255 w 12191999"/>
              <a:gd name="connsiteY168" fmla="*/ 1931645 h 2449326"/>
              <a:gd name="connsiteX169" fmla="*/ 8438794 w 12191999"/>
              <a:gd name="connsiteY169" fmla="*/ 1897955 h 2449326"/>
              <a:gd name="connsiteX170" fmla="*/ 8391447 w 12191999"/>
              <a:gd name="connsiteY170" fmla="*/ 1908426 h 2449326"/>
              <a:gd name="connsiteX171" fmla="*/ 8315418 w 12191999"/>
              <a:gd name="connsiteY171" fmla="*/ 1895679 h 2449326"/>
              <a:gd name="connsiteX172" fmla="*/ 8312686 w 12191999"/>
              <a:gd name="connsiteY172" fmla="*/ 1910703 h 2449326"/>
              <a:gd name="connsiteX173" fmla="*/ 8675987 w 12191999"/>
              <a:gd name="connsiteY173" fmla="*/ 1993561 h 2449326"/>
              <a:gd name="connsiteX174" fmla="*/ 8674166 w 12191999"/>
              <a:gd name="connsiteY174" fmla="*/ 2020877 h 2449326"/>
              <a:gd name="connsiteX175" fmla="*/ 8538953 w 12191999"/>
              <a:gd name="connsiteY175" fmla="*/ 2020422 h 2449326"/>
              <a:gd name="connsiteX176" fmla="*/ 8436063 w 12191999"/>
              <a:gd name="connsiteY176" fmla="*/ 2010861 h 2449326"/>
              <a:gd name="connsiteX177" fmla="*/ 8198870 w 12191999"/>
              <a:gd name="connsiteY177" fmla="*/ 2002666 h 2449326"/>
              <a:gd name="connsiteX178" fmla="*/ 8077314 w 12191999"/>
              <a:gd name="connsiteY178" fmla="*/ 2052290 h 2449326"/>
              <a:gd name="connsiteX179" fmla="*/ 7978066 w 12191999"/>
              <a:gd name="connsiteY179" fmla="*/ 2054111 h 2449326"/>
              <a:gd name="connsiteX180" fmla="*/ 8020406 w 12191999"/>
              <a:gd name="connsiteY180" fmla="*/ 2044095 h 2449326"/>
              <a:gd name="connsiteX181" fmla="*/ 7983985 w 12191999"/>
              <a:gd name="connsiteY181" fmla="*/ 2010406 h 2449326"/>
              <a:gd name="connsiteX182" fmla="*/ 8048633 w 12191999"/>
              <a:gd name="connsiteY182" fmla="*/ 1997203 h 2449326"/>
              <a:gd name="connsiteX183" fmla="*/ 8073672 w 12191999"/>
              <a:gd name="connsiteY183" fmla="*/ 1968521 h 2449326"/>
              <a:gd name="connsiteX184" fmla="*/ 8061380 w 12191999"/>
              <a:gd name="connsiteY184" fmla="*/ 1952132 h 2449326"/>
              <a:gd name="connsiteX185" fmla="*/ 7920247 w 12191999"/>
              <a:gd name="connsiteY185" fmla="*/ 2009495 h 2449326"/>
              <a:gd name="connsiteX186" fmla="*/ 7820089 w 12191999"/>
              <a:gd name="connsiteY186" fmla="*/ 1987187 h 2449326"/>
              <a:gd name="connsiteX187" fmla="*/ 7744060 w 12191999"/>
              <a:gd name="connsiteY187" fmla="*/ 2078696 h 2449326"/>
              <a:gd name="connsiteX188" fmla="*/ 7478640 w 12191999"/>
              <a:gd name="connsiteY188" fmla="*/ 2117848 h 2449326"/>
              <a:gd name="connsiteX189" fmla="*/ 7450414 w 12191999"/>
              <a:gd name="connsiteY189" fmla="*/ 2127864 h 2449326"/>
              <a:gd name="connsiteX190" fmla="*/ 7098494 w 12191999"/>
              <a:gd name="connsiteY190" fmla="*/ 2128320 h 2449326"/>
              <a:gd name="connsiteX191" fmla="*/ 7149028 w 12191999"/>
              <a:gd name="connsiteY191" fmla="*/ 2156546 h 2449326"/>
              <a:gd name="connsiteX192" fmla="*/ 7128541 w 12191999"/>
              <a:gd name="connsiteY192" fmla="*/ 2179764 h 2449326"/>
              <a:gd name="connsiteX193" fmla="*/ 7048870 w 12191999"/>
              <a:gd name="connsiteY193" fmla="*/ 2182041 h 2449326"/>
              <a:gd name="connsiteX194" fmla="*/ 6974207 w 12191999"/>
              <a:gd name="connsiteY194" fmla="*/ 2186138 h 2449326"/>
              <a:gd name="connsiteX195" fmla="*/ 6927770 w 12191999"/>
              <a:gd name="connsiteY195" fmla="*/ 2205715 h 2449326"/>
              <a:gd name="connsiteX196" fmla="*/ 6625018 w 12191999"/>
              <a:gd name="connsiteY196" fmla="*/ 2298133 h 2449326"/>
              <a:gd name="connsiteX197" fmla="*/ 6586776 w 12191999"/>
              <a:gd name="connsiteY197" fmla="*/ 2309060 h 2449326"/>
              <a:gd name="connsiteX198" fmla="*/ 6539884 w 12191999"/>
              <a:gd name="connsiteY198" fmla="*/ 2303141 h 2449326"/>
              <a:gd name="connsiteX199" fmla="*/ 6489805 w 12191999"/>
              <a:gd name="connsiteY199" fmla="*/ 2277191 h 2449326"/>
              <a:gd name="connsiteX200" fmla="*/ 6250791 w 12191999"/>
              <a:gd name="connsiteY200" fmla="*/ 2290849 h 2449326"/>
              <a:gd name="connsiteX201" fmla="*/ 6272188 w 12191999"/>
              <a:gd name="connsiteY201" fmla="*/ 2244867 h 2449326"/>
              <a:gd name="connsiteX202" fmla="*/ 6199800 w 12191999"/>
              <a:gd name="connsiteY202" fmla="*/ 2269907 h 2449326"/>
              <a:gd name="connsiteX203" fmla="*/ 6181135 w 12191999"/>
              <a:gd name="connsiteY203" fmla="*/ 2290394 h 2449326"/>
              <a:gd name="connsiteX204" fmla="*/ 6021337 w 12191999"/>
              <a:gd name="connsiteY204" fmla="*/ 2286752 h 2449326"/>
              <a:gd name="connsiteX205" fmla="*/ 5726325 w 12191999"/>
              <a:gd name="connsiteY205" fmla="*/ 2322718 h 2449326"/>
              <a:gd name="connsiteX206" fmla="*/ 5664864 w 12191999"/>
              <a:gd name="connsiteY206" fmla="*/ 2307694 h 2449326"/>
              <a:gd name="connsiteX207" fmla="*/ 5597485 w 12191999"/>
              <a:gd name="connsiteY207" fmla="*/ 2360050 h 2449326"/>
              <a:gd name="connsiteX208" fmla="*/ 5660311 w 12191999"/>
              <a:gd name="connsiteY208" fmla="*/ 2226202 h 2449326"/>
              <a:gd name="connsiteX209" fmla="*/ 5526008 w 12191999"/>
              <a:gd name="connsiteY209" fmla="*/ 2274460 h 2449326"/>
              <a:gd name="connsiteX210" fmla="*/ 5434045 w 12191999"/>
              <a:gd name="connsiteY210" fmla="*/ 2283110 h 2449326"/>
              <a:gd name="connsiteX211" fmla="*/ 5423118 w 12191999"/>
              <a:gd name="connsiteY211" fmla="*/ 2257615 h 2449326"/>
              <a:gd name="connsiteX212" fmla="*/ 5239191 w 12191999"/>
              <a:gd name="connsiteY212" fmla="*/ 2284020 h 2449326"/>
              <a:gd name="connsiteX213" fmla="*/ 5202315 w 12191999"/>
              <a:gd name="connsiteY213" fmla="*/ 2301776 h 2449326"/>
              <a:gd name="connsiteX214" fmla="*/ 5160431 w 12191999"/>
              <a:gd name="connsiteY214" fmla="*/ 2317710 h 2449326"/>
              <a:gd name="connsiteX215" fmla="*/ 5148594 w 12191999"/>
              <a:gd name="connsiteY215" fmla="*/ 2280378 h 2449326"/>
              <a:gd name="connsiteX216" fmla="*/ 5180007 w 12191999"/>
              <a:gd name="connsiteY216" fmla="*/ 2248965 h 2449326"/>
              <a:gd name="connsiteX217" fmla="*/ 5285628 w 12191999"/>
              <a:gd name="connsiteY217" fmla="*/ 2241681 h 2449326"/>
              <a:gd name="connsiteX218" fmla="*/ 5172267 w 12191999"/>
              <a:gd name="connsiteY218" fmla="*/ 2204349 h 2449326"/>
              <a:gd name="connsiteX219" fmla="*/ 5097149 w 12191999"/>
              <a:gd name="connsiteY219" fmla="*/ 2289028 h 2449326"/>
              <a:gd name="connsiteX220" fmla="*/ 4972861 w 12191999"/>
              <a:gd name="connsiteY220" fmla="*/ 2369610 h 2449326"/>
              <a:gd name="connsiteX221" fmla="*/ 4923693 w 12191999"/>
              <a:gd name="connsiteY221" fmla="*/ 2364602 h 2449326"/>
              <a:gd name="connsiteX222" fmla="*/ 4863142 w 12191999"/>
              <a:gd name="connsiteY222" fmla="*/ 2364147 h 2449326"/>
              <a:gd name="connsiteX223" fmla="*/ 4755700 w 12191999"/>
              <a:gd name="connsiteY223" fmla="*/ 2355952 h 2449326"/>
              <a:gd name="connsiteX224" fmla="*/ 4428819 w 12191999"/>
              <a:gd name="connsiteY224" fmla="*/ 2367789 h 2449326"/>
              <a:gd name="connsiteX225" fmla="*/ 4368269 w 12191999"/>
              <a:gd name="connsiteY225" fmla="*/ 2347757 h 2449326"/>
              <a:gd name="connsiteX226" fmla="*/ 4365537 w 12191999"/>
              <a:gd name="connsiteY226" fmla="*/ 2329547 h 2449326"/>
              <a:gd name="connsiteX227" fmla="*/ 4425633 w 12191999"/>
              <a:gd name="connsiteY227" fmla="*/ 2315889 h 2449326"/>
              <a:gd name="connsiteX228" fmla="*/ 4595902 w 12191999"/>
              <a:gd name="connsiteY228" fmla="*/ 2284475 h 2449326"/>
              <a:gd name="connsiteX229" fmla="*/ 4635510 w 12191999"/>
              <a:gd name="connsiteY229" fmla="*/ 2286752 h 2449326"/>
              <a:gd name="connsiteX230" fmla="*/ 4727018 w 12191999"/>
              <a:gd name="connsiteY230" fmla="*/ 2278102 h 2449326"/>
              <a:gd name="connsiteX231" fmla="*/ 4305898 w 12191999"/>
              <a:gd name="connsiteY231" fmla="*/ 2278102 h 2449326"/>
              <a:gd name="connsiteX232" fmla="*/ 4265835 w 12191999"/>
              <a:gd name="connsiteY232" fmla="*/ 2314978 h 2449326"/>
              <a:gd name="connsiteX233" fmla="*/ 4357343 w 12191999"/>
              <a:gd name="connsiteY233" fmla="*/ 2322718 h 2449326"/>
              <a:gd name="connsiteX234" fmla="*/ 4291784 w 12191999"/>
              <a:gd name="connsiteY234" fmla="*/ 2360050 h 2449326"/>
              <a:gd name="connsiteX235" fmla="*/ 4122426 w 12191999"/>
              <a:gd name="connsiteY235" fmla="*/ 2350034 h 2449326"/>
              <a:gd name="connsiteX236" fmla="*/ 4067339 w 12191999"/>
              <a:gd name="connsiteY236" fmla="*/ 2390097 h 2449326"/>
              <a:gd name="connsiteX237" fmla="*/ 4022723 w 12191999"/>
              <a:gd name="connsiteY237" fmla="*/ 2365057 h 2449326"/>
              <a:gd name="connsiteX238" fmla="*/ 4147010 w 12191999"/>
              <a:gd name="connsiteY238" fmla="*/ 2304962 h 2449326"/>
              <a:gd name="connsiteX239" fmla="*/ 4040023 w 12191999"/>
              <a:gd name="connsiteY239" fmla="*/ 2323173 h 2449326"/>
              <a:gd name="connsiteX240" fmla="*/ 4001781 w 12191999"/>
              <a:gd name="connsiteY240" fmla="*/ 2343205 h 2449326"/>
              <a:gd name="connsiteX241" fmla="*/ 3896159 w 12191999"/>
              <a:gd name="connsiteY241" fmla="*/ 2363236 h 2449326"/>
              <a:gd name="connsiteX242" fmla="*/ 3857462 w 12191999"/>
              <a:gd name="connsiteY242" fmla="*/ 2358684 h 2449326"/>
              <a:gd name="connsiteX243" fmla="*/ 3826048 w 12191999"/>
              <a:gd name="connsiteY243" fmla="*/ 2345481 h 2449326"/>
              <a:gd name="connsiteX244" fmla="*/ 3643487 w 12191999"/>
              <a:gd name="connsiteY244" fmla="*/ 2352765 h 2449326"/>
              <a:gd name="connsiteX245" fmla="*/ 3644398 w 12191999"/>
              <a:gd name="connsiteY245" fmla="*/ 2367334 h 2449326"/>
              <a:gd name="connsiteX246" fmla="*/ 3407204 w 12191999"/>
              <a:gd name="connsiteY246" fmla="*/ 2401023 h 2449326"/>
              <a:gd name="connsiteX247" fmla="*/ 3435431 w 12191999"/>
              <a:gd name="connsiteY247" fmla="*/ 2380081 h 2449326"/>
              <a:gd name="connsiteX248" fmla="*/ 3450454 w 12191999"/>
              <a:gd name="connsiteY248" fmla="*/ 2361870 h 2449326"/>
              <a:gd name="connsiteX249" fmla="*/ 3250593 w 12191999"/>
              <a:gd name="connsiteY249" fmla="*/ 2363692 h 2449326"/>
              <a:gd name="connsiteX250" fmla="*/ 3200514 w 12191999"/>
              <a:gd name="connsiteY250" fmla="*/ 2401023 h 2449326"/>
              <a:gd name="connsiteX251" fmla="*/ 3020684 w 12191999"/>
              <a:gd name="connsiteY251" fmla="*/ 2386455 h 2449326"/>
              <a:gd name="connsiteX252" fmla="*/ 2889568 w 12191999"/>
              <a:gd name="connsiteY252" fmla="*/ 2403755 h 2449326"/>
              <a:gd name="connsiteX253" fmla="*/ 2813083 w 12191999"/>
              <a:gd name="connsiteY253" fmla="*/ 2397837 h 2449326"/>
              <a:gd name="connsiteX254" fmla="*/ 2705641 w 12191999"/>
              <a:gd name="connsiteY254" fmla="*/ 2419234 h 2449326"/>
              <a:gd name="connsiteX255" fmla="*/ 2648733 w 12191999"/>
              <a:gd name="connsiteY255" fmla="*/ 2446550 h 2449326"/>
              <a:gd name="connsiteX256" fmla="*/ 2547209 w 12191999"/>
              <a:gd name="connsiteY256" fmla="*/ 2369155 h 2449326"/>
              <a:gd name="connsiteX257" fmla="*/ 2353265 w 12191999"/>
              <a:gd name="connsiteY257" fmla="*/ 2403300 h 2449326"/>
              <a:gd name="connsiteX258" fmla="*/ 2231254 w 12191999"/>
              <a:gd name="connsiteY258" fmla="*/ 2396015 h 2449326"/>
              <a:gd name="connsiteX259" fmla="*/ 2152494 w 12191999"/>
              <a:gd name="connsiteY259" fmla="*/ 2392373 h 2449326"/>
              <a:gd name="connsiteX260" fmla="*/ 2081472 w 12191999"/>
              <a:gd name="connsiteY260" fmla="*/ 2390552 h 2449326"/>
              <a:gd name="connsiteX261" fmla="*/ 1908471 w 12191999"/>
              <a:gd name="connsiteY261" fmla="*/ 2371886 h 2449326"/>
              <a:gd name="connsiteX262" fmla="*/ 1719081 w 12191999"/>
              <a:gd name="connsiteY262" fmla="*/ 2344115 h 2449326"/>
              <a:gd name="connsiteX263" fmla="*/ 1694042 w 12191999"/>
              <a:gd name="connsiteY263" fmla="*/ 2347757 h 2449326"/>
              <a:gd name="connsiteX264" fmla="*/ 1595249 w 12191999"/>
              <a:gd name="connsiteY264" fmla="*/ 2347757 h 2449326"/>
              <a:gd name="connsiteX265" fmla="*/ 1450475 w 12191999"/>
              <a:gd name="connsiteY265" fmla="*/ 2377805 h 2449326"/>
              <a:gd name="connsiteX266" fmla="*/ 1435451 w 12191999"/>
              <a:gd name="connsiteY266" fmla="*/ 2393284 h 2449326"/>
              <a:gd name="connsiteX267" fmla="*/ 1176860 w 12191999"/>
              <a:gd name="connsiteY267" fmla="*/ 2425152 h 2449326"/>
              <a:gd name="connsiteX268" fmla="*/ 1073515 w 12191999"/>
              <a:gd name="connsiteY268" fmla="*/ 2441087 h 2449326"/>
              <a:gd name="connsiteX269" fmla="*/ 888678 w 12191999"/>
              <a:gd name="connsiteY269" fmla="*/ 2435168 h 2449326"/>
              <a:gd name="connsiteX270" fmla="*/ 643290 w 12191999"/>
              <a:gd name="connsiteY270" fmla="*/ 2319076 h 2449326"/>
              <a:gd name="connsiteX271" fmla="*/ 589568 w 12191999"/>
              <a:gd name="connsiteY271" fmla="*/ 2263078 h 2449326"/>
              <a:gd name="connsiteX272" fmla="*/ 577731 w 12191999"/>
              <a:gd name="connsiteY272" fmla="*/ 2180675 h 2449326"/>
              <a:gd name="connsiteX273" fmla="*/ 559521 w 12191999"/>
              <a:gd name="connsiteY273" fmla="*/ 2141522 h 2449326"/>
              <a:gd name="connsiteX274" fmla="*/ 544497 w 12191999"/>
              <a:gd name="connsiteY274" fmla="*/ 2093719 h 2449326"/>
              <a:gd name="connsiteX275" fmla="*/ 503068 w 12191999"/>
              <a:gd name="connsiteY275" fmla="*/ 1999024 h 2449326"/>
              <a:gd name="connsiteX276" fmla="*/ 537668 w 12191999"/>
              <a:gd name="connsiteY276" fmla="*/ 1993561 h 2449326"/>
              <a:gd name="connsiteX277" fmla="*/ 487589 w 12191999"/>
              <a:gd name="connsiteY277" fmla="*/ 1934376 h 2449326"/>
              <a:gd name="connsiteX278" fmla="*/ 498515 w 12191999"/>
              <a:gd name="connsiteY278" fmla="*/ 1924361 h 2449326"/>
              <a:gd name="connsiteX279" fmla="*/ 528563 w 12191999"/>
              <a:gd name="connsiteY279" fmla="*/ 1961237 h 2449326"/>
              <a:gd name="connsiteX280" fmla="*/ 531750 w 12191999"/>
              <a:gd name="connsiteY280" fmla="*/ 1944848 h 2449326"/>
              <a:gd name="connsiteX281" fmla="*/ 391073 w 12191999"/>
              <a:gd name="connsiteY281" fmla="*/ 1782318 h 2449326"/>
              <a:gd name="connsiteX282" fmla="*/ 330067 w 12191999"/>
              <a:gd name="connsiteY282" fmla="*/ 1713118 h 2449326"/>
              <a:gd name="connsiteX283" fmla="*/ 350099 w 12191999"/>
              <a:gd name="connsiteY283" fmla="*/ 1681704 h 2449326"/>
              <a:gd name="connsiteX284" fmla="*/ 290004 w 12191999"/>
              <a:gd name="connsiteY284" fmla="*/ 1522817 h 2449326"/>
              <a:gd name="connsiteX285" fmla="*/ 257680 w 12191999"/>
              <a:gd name="connsiteY285" fmla="*/ 1475014 h 2449326"/>
              <a:gd name="connsiteX286" fmla="*/ 337351 w 12191999"/>
              <a:gd name="connsiteY286" fmla="*/ 1373490 h 2449326"/>
              <a:gd name="connsiteX287" fmla="*/ 336896 w 12191999"/>
              <a:gd name="connsiteY287" fmla="*/ 1306111 h 2449326"/>
              <a:gd name="connsiteX288" fmla="*/ 290914 w 12191999"/>
              <a:gd name="connsiteY288" fmla="*/ 1219155 h 2449326"/>
              <a:gd name="connsiteX289" fmla="*/ 295467 w 12191999"/>
              <a:gd name="connsiteY289" fmla="*/ 1179547 h 2449326"/>
              <a:gd name="connsiteX290" fmla="*/ 288638 w 12191999"/>
              <a:gd name="connsiteY290" fmla="*/ 1125370 h 2449326"/>
              <a:gd name="connsiteX291" fmla="*/ 268606 w 12191999"/>
              <a:gd name="connsiteY291" fmla="*/ 1098510 h 2449326"/>
              <a:gd name="connsiteX292" fmla="*/ 218072 w 12191999"/>
              <a:gd name="connsiteY292" fmla="*/ 953735 h 2449326"/>
              <a:gd name="connsiteX293" fmla="*/ 108353 w 12191999"/>
              <a:gd name="connsiteY293" fmla="*/ 713355 h 2449326"/>
              <a:gd name="connsiteX294" fmla="*/ 37332 w 12191999"/>
              <a:gd name="connsiteY294" fmla="*/ 620026 h 2449326"/>
              <a:gd name="connsiteX295" fmla="*/ 0 w 12191999"/>
              <a:gd name="connsiteY295" fmla="*/ 507576 h 2449326"/>
              <a:gd name="connsiteX296" fmla="*/ 21397 w 12191999"/>
              <a:gd name="connsiteY296" fmla="*/ 488910 h 2449326"/>
              <a:gd name="connsiteX297" fmla="*/ 124287 w 12191999"/>
              <a:gd name="connsiteY297" fmla="*/ 554468 h 2449326"/>
              <a:gd name="connsiteX298" fmla="*/ 84224 w 12191999"/>
              <a:gd name="connsiteY298" fmla="*/ 403320 h 2449326"/>
              <a:gd name="connsiteX299" fmla="*/ 212609 w 12191999"/>
              <a:gd name="connsiteY299" fmla="*/ 373272 h 2449326"/>
              <a:gd name="connsiteX300" fmla="*/ 270427 w 12191999"/>
              <a:gd name="connsiteY300" fmla="*/ 301340 h 2449326"/>
              <a:gd name="connsiteX301" fmla="*/ 332344 w 12191999"/>
              <a:gd name="connsiteY301" fmla="*/ 177508 h 2449326"/>
              <a:gd name="connsiteX302" fmla="*/ 500792 w 12191999"/>
              <a:gd name="connsiteY302" fmla="*/ 410 h 2449326"/>
              <a:gd name="connsiteX303" fmla="*/ 628266 w 12191999"/>
              <a:gd name="connsiteY303" fmla="*/ 30913 h 2449326"/>
              <a:gd name="connsiteX304" fmla="*/ 813559 w 12191999"/>
              <a:gd name="connsiteY304" fmla="*/ 57774 h 2449326"/>
              <a:gd name="connsiteX305" fmla="*/ 861817 w 12191999"/>
              <a:gd name="connsiteY305" fmla="*/ 77350 h 2449326"/>
              <a:gd name="connsiteX306" fmla="*/ 775317 w 12191999"/>
              <a:gd name="connsiteY306" fmla="*/ 98747 h 2449326"/>
              <a:gd name="connsiteX307" fmla="*/ 886401 w 12191999"/>
              <a:gd name="connsiteY307" fmla="*/ 120600 h 2449326"/>
              <a:gd name="connsiteX308" fmla="*/ 903701 w 12191999"/>
              <a:gd name="connsiteY308" fmla="*/ 118324 h 2449326"/>
              <a:gd name="connsiteX309" fmla="*/ 1280206 w 12191999"/>
              <a:gd name="connsiteY309" fmla="*/ 136990 h 2449326"/>
              <a:gd name="connsiteX310" fmla="*/ 1481888 w 12191999"/>
              <a:gd name="connsiteY310" fmla="*/ 144274 h 2449326"/>
              <a:gd name="connsiteX311" fmla="*/ 1641686 w 12191999"/>
              <a:gd name="connsiteY311" fmla="*/ 163850 h 2449326"/>
              <a:gd name="connsiteX312" fmla="*/ 1799663 w 12191999"/>
              <a:gd name="connsiteY312" fmla="*/ 143819 h 2449326"/>
              <a:gd name="connsiteX313" fmla="*/ 1828345 w 12191999"/>
              <a:gd name="connsiteY313" fmla="*/ 162940 h 2449326"/>
              <a:gd name="connsiteX314" fmla="*/ 1674920 w 12191999"/>
              <a:gd name="connsiteY314" fmla="*/ 193898 h 2449326"/>
              <a:gd name="connsiteX315" fmla="*/ 2089667 w 12191999"/>
              <a:gd name="connsiteY315" fmla="*/ 189345 h 2449326"/>
              <a:gd name="connsiteX316" fmla="*/ 2159778 w 12191999"/>
              <a:gd name="connsiteY316" fmla="*/ 166127 h 2449326"/>
              <a:gd name="connsiteX317" fmla="*/ 2167517 w 12191999"/>
              <a:gd name="connsiteY317" fmla="*/ 184337 h 2449326"/>
              <a:gd name="connsiteX318" fmla="*/ 2122446 w 12191999"/>
              <a:gd name="connsiteY318" fmla="*/ 214385 h 2449326"/>
              <a:gd name="connsiteX319" fmla="*/ 2334600 w 12191999"/>
              <a:gd name="connsiteY319" fmla="*/ 184793 h 2449326"/>
              <a:gd name="connsiteX320" fmla="*/ 2381947 w 12191999"/>
              <a:gd name="connsiteY320" fmla="*/ 153379 h 2449326"/>
              <a:gd name="connsiteX321" fmla="*/ 2641448 w 12191999"/>
              <a:gd name="connsiteY321" fmla="*/ 164761 h 2449326"/>
              <a:gd name="connsiteX322" fmla="*/ 2689251 w 12191999"/>
              <a:gd name="connsiteY322" fmla="*/ 184337 h 2449326"/>
              <a:gd name="connsiteX323" fmla="*/ 2903681 w 12191999"/>
              <a:gd name="connsiteY323" fmla="*/ 159753 h 2449326"/>
              <a:gd name="connsiteX324" fmla="*/ 2854513 w 12191999"/>
              <a:gd name="connsiteY324" fmla="*/ 184337 h 2449326"/>
              <a:gd name="connsiteX325" fmla="*/ 2857244 w 12191999"/>
              <a:gd name="connsiteY325" fmla="*/ 201637 h 2449326"/>
              <a:gd name="connsiteX326" fmla="*/ 2934639 w 12191999"/>
              <a:gd name="connsiteY326" fmla="*/ 188435 h 2449326"/>
              <a:gd name="connsiteX327" fmla="*/ 2987450 w 12191999"/>
              <a:gd name="connsiteY327" fmla="*/ 106942 h 2449326"/>
              <a:gd name="connsiteX328" fmla="*/ 3023416 w 12191999"/>
              <a:gd name="connsiteY328" fmla="*/ 161119 h 2449326"/>
              <a:gd name="connsiteX329" fmla="*/ 3133590 w 12191999"/>
              <a:gd name="connsiteY329" fmla="*/ 180240 h 2449326"/>
              <a:gd name="connsiteX330" fmla="*/ 3262885 w 12191999"/>
              <a:gd name="connsiteY330" fmla="*/ 126519 h 2449326"/>
              <a:gd name="connsiteX331" fmla="*/ 3430878 w 12191999"/>
              <a:gd name="connsiteY331" fmla="*/ 106032 h 2449326"/>
              <a:gd name="connsiteX332" fmla="*/ 3409025 w 12191999"/>
              <a:gd name="connsiteY332" fmla="*/ 184793 h 2449326"/>
              <a:gd name="connsiteX333" fmla="*/ 3688103 w 12191999"/>
              <a:gd name="connsiteY333" fmla="*/ 156566 h 2449326"/>
              <a:gd name="connsiteX334" fmla="*/ 3790082 w 12191999"/>
              <a:gd name="connsiteY334" fmla="*/ 178874 h 2449326"/>
              <a:gd name="connsiteX335" fmla="*/ 3838796 w 12191999"/>
              <a:gd name="connsiteY335" fmla="*/ 115592 h 2449326"/>
              <a:gd name="connsiteX336" fmla="*/ 3902533 w 12191999"/>
              <a:gd name="connsiteY336" fmla="*/ 90097 h 2449326"/>
              <a:gd name="connsiteX337" fmla="*/ 4202097 w 12191999"/>
              <a:gd name="connsiteY337" fmla="*/ 102390 h 2449326"/>
              <a:gd name="connsiteX338" fmla="*/ 4303622 w 12191999"/>
              <a:gd name="connsiteY338" fmla="*/ 83268 h 2449326"/>
              <a:gd name="connsiteX339" fmla="*/ 4405146 w 12191999"/>
              <a:gd name="connsiteY339" fmla="*/ 101934 h 2449326"/>
              <a:gd name="connsiteX340" fmla="*/ 4132897 w 12191999"/>
              <a:gd name="connsiteY340" fmla="*/ 136079 h 2449326"/>
              <a:gd name="connsiteX341" fmla="*/ 4134263 w 12191999"/>
              <a:gd name="connsiteY341" fmla="*/ 160208 h 2449326"/>
              <a:gd name="connsiteX342" fmla="*/ 4220308 w 12191999"/>
              <a:gd name="connsiteY342" fmla="*/ 161574 h 2449326"/>
              <a:gd name="connsiteX343" fmla="*/ 4534896 w 12191999"/>
              <a:gd name="connsiteY343" fmla="*/ 153835 h 2449326"/>
              <a:gd name="connsiteX344" fmla="*/ 4770268 w 12191999"/>
              <a:gd name="connsiteY344" fmla="*/ 147916 h 2449326"/>
              <a:gd name="connsiteX345" fmla="*/ 4825356 w 12191999"/>
              <a:gd name="connsiteY345" fmla="*/ 134258 h 2449326"/>
              <a:gd name="connsiteX346" fmla="*/ 5025672 w 12191999"/>
              <a:gd name="connsiteY346" fmla="*/ 89642 h 2449326"/>
              <a:gd name="connsiteX347" fmla="*/ 5031135 w 12191999"/>
              <a:gd name="connsiteY347" fmla="*/ 115592 h 2449326"/>
              <a:gd name="connsiteX348" fmla="*/ 4861777 w 12191999"/>
              <a:gd name="connsiteY348" fmla="*/ 143363 h 2449326"/>
              <a:gd name="connsiteX349" fmla="*/ 4862687 w 12191999"/>
              <a:gd name="connsiteY349" fmla="*/ 156566 h 2449326"/>
              <a:gd name="connsiteX350" fmla="*/ 5146317 w 12191999"/>
              <a:gd name="connsiteY350" fmla="*/ 143819 h 2449326"/>
              <a:gd name="connsiteX351" fmla="*/ 5098515 w 12191999"/>
              <a:gd name="connsiteY351" fmla="*/ 117869 h 2449326"/>
              <a:gd name="connsiteX352" fmla="*/ 5121733 w 12191999"/>
              <a:gd name="connsiteY352" fmla="*/ 91008 h 2449326"/>
              <a:gd name="connsiteX353" fmla="*/ 5222802 w 12191999"/>
              <a:gd name="connsiteY353" fmla="*/ 103755 h 2449326"/>
              <a:gd name="connsiteX354" fmla="*/ 5211875 w 12191999"/>
              <a:gd name="connsiteY354" fmla="*/ 150648 h 2449326"/>
              <a:gd name="connsiteX355" fmla="*/ 5378503 w 12191999"/>
              <a:gd name="connsiteY355" fmla="*/ 142908 h 2449326"/>
              <a:gd name="connsiteX356" fmla="*/ 5378503 w 12191999"/>
              <a:gd name="connsiteY356" fmla="*/ 132892 h 2449326"/>
              <a:gd name="connsiteX357" fmla="*/ 5303384 w 12191999"/>
              <a:gd name="connsiteY357" fmla="*/ 126519 h 2449326"/>
              <a:gd name="connsiteX358" fmla="*/ 5302473 w 12191999"/>
              <a:gd name="connsiteY358" fmla="*/ 110129 h 2449326"/>
              <a:gd name="connsiteX359" fmla="*/ 5444516 w 12191999"/>
              <a:gd name="connsiteY359" fmla="*/ 95105 h 2449326"/>
              <a:gd name="connsiteX360" fmla="*/ 5447703 w 12191999"/>
              <a:gd name="connsiteY360" fmla="*/ 109219 h 2449326"/>
              <a:gd name="connsiteX361" fmla="*/ 5398990 w 12191999"/>
              <a:gd name="connsiteY361" fmla="*/ 128340 h 2449326"/>
              <a:gd name="connsiteX362" fmla="*/ 5398079 w 12191999"/>
              <a:gd name="connsiteY362" fmla="*/ 141998 h 2449326"/>
              <a:gd name="connsiteX363" fmla="*/ 5499148 w 12191999"/>
              <a:gd name="connsiteY363" fmla="*/ 146550 h 2449326"/>
              <a:gd name="connsiteX364" fmla="*/ 6095545 w 12191999"/>
              <a:gd name="connsiteY364" fmla="*/ 165216 h 2449326"/>
              <a:gd name="connsiteX365" fmla="*/ 6411044 w 12191999"/>
              <a:gd name="connsiteY365" fmla="*/ 180695 h 2449326"/>
              <a:gd name="connsiteX366" fmla="*/ 6895446 w 12191999"/>
              <a:gd name="connsiteY366" fmla="*/ 234872 h 2449326"/>
              <a:gd name="connsiteX367" fmla="*/ 7179987 w 12191999"/>
              <a:gd name="connsiteY367" fmla="*/ 264919 h 2449326"/>
              <a:gd name="connsiteX368" fmla="*/ 7606115 w 12191999"/>
              <a:gd name="connsiteY368" fmla="*/ 313177 h 2449326"/>
              <a:gd name="connsiteX369" fmla="*/ 8045445 w 12191999"/>
              <a:gd name="connsiteY369" fmla="*/ 386475 h 2449326"/>
              <a:gd name="connsiteX370" fmla="*/ 8610429 w 12191999"/>
              <a:gd name="connsiteY370" fmla="*/ 487544 h 2449326"/>
              <a:gd name="connsiteX371" fmla="*/ 8793446 w 12191999"/>
              <a:gd name="connsiteY371" fmla="*/ 530339 h 2449326"/>
              <a:gd name="connsiteX372" fmla="*/ 8871296 w 12191999"/>
              <a:gd name="connsiteY372" fmla="*/ 525786 h 2449326"/>
              <a:gd name="connsiteX373" fmla="*/ 8869020 w 12191999"/>
              <a:gd name="connsiteY373" fmla="*/ 523510 h 2449326"/>
              <a:gd name="connsiteX374" fmla="*/ 8909083 w 12191999"/>
              <a:gd name="connsiteY374" fmla="*/ 559021 h 2449326"/>
              <a:gd name="connsiteX375" fmla="*/ 9203185 w 12191999"/>
              <a:gd name="connsiteY375" fmla="*/ 620026 h 2449326"/>
              <a:gd name="connsiteX376" fmla="*/ 9378917 w 12191999"/>
              <a:gd name="connsiteY376" fmla="*/ 621392 h 2449326"/>
              <a:gd name="connsiteX377" fmla="*/ 9299701 w 12191999"/>
              <a:gd name="connsiteY377" fmla="*/ 599994 h 2449326"/>
              <a:gd name="connsiteX378" fmla="*/ 9301067 w 12191999"/>
              <a:gd name="connsiteY378" fmla="*/ 579963 h 2449326"/>
              <a:gd name="connsiteX379" fmla="*/ 9448573 w 12191999"/>
              <a:gd name="connsiteY379" fmla="*/ 582694 h 2449326"/>
              <a:gd name="connsiteX380" fmla="*/ 9670742 w 12191999"/>
              <a:gd name="connsiteY380" fmla="*/ 623668 h 2449326"/>
              <a:gd name="connsiteX381" fmla="*/ 9705342 w 12191999"/>
              <a:gd name="connsiteY381" fmla="*/ 645066 h 2449326"/>
              <a:gd name="connsiteX382" fmla="*/ 9777274 w 12191999"/>
              <a:gd name="connsiteY382" fmla="*/ 650074 h 2449326"/>
              <a:gd name="connsiteX383" fmla="*/ 9878342 w 12191999"/>
              <a:gd name="connsiteY383" fmla="*/ 638692 h 2449326"/>
              <a:gd name="connsiteX384" fmla="*/ 10007638 w 12191999"/>
              <a:gd name="connsiteY384" fmla="*/ 634139 h 2449326"/>
              <a:gd name="connsiteX385" fmla="*/ 10046791 w 12191999"/>
              <a:gd name="connsiteY385" fmla="*/ 702429 h 2449326"/>
              <a:gd name="connsiteX386" fmla="*/ 10066823 w 12191999"/>
              <a:gd name="connsiteY386" fmla="*/ 639602 h 2449326"/>
              <a:gd name="connsiteX387" fmla="*/ 10171078 w 12191999"/>
              <a:gd name="connsiteY387" fmla="*/ 641424 h 2449326"/>
              <a:gd name="connsiteX388" fmla="*/ 10196118 w 12191999"/>
              <a:gd name="connsiteY388" fmla="*/ 673292 h 2449326"/>
              <a:gd name="connsiteX389" fmla="*/ 10241644 w 12191999"/>
              <a:gd name="connsiteY389" fmla="*/ 655537 h 2449326"/>
              <a:gd name="connsiteX390" fmla="*/ 10291268 w 12191999"/>
              <a:gd name="connsiteY390" fmla="*/ 643700 h 2449326"/>
              <a:gd name="connsiteX391" fmla="*/ 10314487 w 12191999"/>
              <a:gd name="connsiteY391" fmla="*/ 723371 h 2449326"/>
              <a:gd name="connsiteX392" fmla="*/ 10181549 w 12191999"/>
              <a:gd name="connsiteY392" fmla="*/ 716087 h 2449326"/>
              <a:gd name="connsiteX393" fmla="*/ 10178817 w 12191999"/>
              <a:gd name="connsiteY393" fmla="*/ 730656 h 2449326"/>
              <a:gd name="connsiteX394" fmla="*/ 10357281 w 12191999"/>
              <a:gd name="connsiteY394" fmla="*/ 762069 h 2449326"/>
              <a:gd name="connsiteX395" fmla="*/ 10306747 w 12191999"/>
              <a:gd name="connsiteY395" fmla="*/ 603181 h 2449326"/>
              <a:gd name="connsiteX396" fmla="*/ 10688714 w 12191999"/>
              <a:gd name="connsiteY396" fmla="*/ 675113 h 2449326"/>
              <a:gd name="connsiteX397" fmla="*/ 10651383 w 12191999"/>
              <a:gd name="connsiteY397" fmla="*/ 706526 h 2449326"/>
              <a:gd name="connsiteX398" fmla="*/ 10898592 w 12191999"/>
              <a:gd name="connsiteY398" fmla="*/ 663276 h 2449326"/>
              <a:gd name="connsiteX399" fmla="*/ 10899958 w 12191999"/>
              <a:gd name="connsiteY399" fmla="*/ 696055 h 2449326"/>
              <a:gd name="connsiteX400" fmla="*/ 10773849 w 12191999"/>
              <a:gd name="connsiteY400" fmla="*/ 689682 h 2449326"/>
              <a:gd name="connsiteX401" fmla="*/ 10692812 w 12191999"/>
              <a:gd name="connsiteY401" fmla="*/ 749777 h 2449326"/>
              <a:gd name="connsiteX402" fmla="*/ 10894950 w 12191999"/>
              <a:gd name="connsiteY402" fmla="*/ 749777 h 2449326"/>
              <a:gd name="connsiteX403" fmla="*/ 10900413 w 12191999"/>
              <a:gd name="connsiteY403" fmla="*/ 770264 h 2449326"/>
              <a:gd name="connsiteX404" fmla="*/ 10770662 w 12191999"/>
              <a:gd name="connsiteY404" fmla="*/ 817156 h 2449326"/>
              <a:gd name="connsiteX405" fmla="*/ 10762012 w 12191999"/>
              <a:gd name="connsiteY405" fmla="*/ 798035 h 2449326"/>
              <a:gd name="connsiteX406" fmla="*/ 10815734 w 12191999"/>
              <a:gd name="connsiteY406" fmla="*/ 772540 h 2449326"/>
              <a:gd name="connsiteX407" fmla="*/ 10736517 w 12191999"/>
              <a:gd name="connsiteY407" fmla="*/ 772540 h 2449326"/>
              <a:gd name="connsiteX408" fmla="*/ 10744712 w 12191999"/>
              <a:gd name="connsiteY408" fmla="*/ 809416 h 2449326"/>
              <a:gd name="connsiteX409" fmla="*/ 10579906 w 12191999"/>
              <a:gd name="connsiteY409" fmla="*/ 791206 h 2449326"/>
              <a:gd name="connsiteX410" fmla="*/ 11353857 w 12191999"/>
              <a:gd name="connsiteY410" fmla="*/ 827172 h 2449326"/>
              <a:gd name="connsiteX411" fmla="*/ 11352947 w 12191999"/>
              <a:gd name="connsiteY411" fmla="*/ 844472 h 2449326"/>
              <a:gd name="connsiteX412" fmla="*/ 11473136 w 12191999"/>
              <a:gd name="connsiteY412" fmla="*/ 853577 h 2449326"/>
              <a:gd name="connsiteX413" fmla="*/ 11744019 w 12191999"/>
              <a:gd name="connsiteY413" fmla="*/ 840830 h 2449326"/>
              <a:gd name="connsiteX414" fmla="*/ 11865575 w 12191999"/>
              <a:gd name="connsiteY414" fmla="*/ 824895 h 2449326"/>
              <a:gd name="connsiteX415" fmla="*/ 12046315 w 12191999"/>
              <a:gd name="connsiteY415" fmla="*/ 842195 h 2449326"/>
              <a:gd name="connsiteX416" fmla="*/ 12193821 w 12191999"/>
              <a:gd name="connsiteY416" fmla="*/ 843561 h 2449326"/>
              <a:gd name="connsiteX417" fmla="*/ 12195187 w 12191999"/>
              <a:gd name="connsiteY417" fmla="*/ 868146 h 2449326"/>
              <a:gd name="connsiteX418" fmla="*/ 10140576 w 12191999"/>
              <a:gd name="connsiteY418" fmla="*/ 1075291 h 2449326"/>
              <a:gd name="connsiteX419" fmla="*/ 10309934 w 12191999"/>
              <a:gd name="connsiteY419" fmla="*/ 1097144 h 2449326"/>
              <a:gd name="connsiteX420" fmla="*/ 10139210 w 12191999"/>
              <a:gd name="connsiteY420" fmla="*/ 1076657 h 2449326"/>
              <a:gd name="connsiteX421" fmla="*/ 9994891 w 12191999"/>
              <a:gd name="connsiteY421" fmla="*/ 1037049 h 2449326"/>
              <a:gd name="connsiteX422" fmla="*/ 10007183 w 12191999"/>
              <a:gd name="connsiteY422" fmla="*/ 1086218 h 2449326"/>
              <a:gd name="connsiteX423" fmla="*/ 10140576 w 12191999"/>
              <a:gd name="connsiteY423" fmla="*/ 1075291 h 2449326"/>
              <a:gd name="connsiteX424" fmla="*/ 9764982 w 12191999"/>
              <a:gd name="connsiteY424" fmla="*/ 845382 h 2449326"/>
              <a:gd name="connsiteX425" fmla="*/ 9805956 w 12191999"/>
              <a:gd name="connsiteY425" fmla="*/ 872698 h 2449326"/>
              <a:gd name="connsiteX426" fmla="*/ 9802313 w 12191999"/>
              <a:gd name="connsiteY426" fmla="*/ 884990 h 2449326"/>
              <a:gd name="connsiteX427" fmla="*/ 9737210 w 12191999"/>
              <a:gd name="connsiteY427" fmla="*/ 884990 h 2449326"/>
              <a:gd name="connsiteX428" fmla="*/ 9736756 w 12191999"/>
              <a:gd name="connsiteY428" fmla="*/ 905022 h 2449326"/>
              <a:gd name="connsiteX429" fmla="*/ 9879708 w 12191999"/>
              <a:gd name="connsiteY429" fmla="*/ 902290 h 2449326"/>
              <a:gd name="connsiteX430" fmla="*/ 9971672 w 12191999"/>
              <a:gd name="connsiteY430" fmla="*/ 840374 h 2449326"/>
              <a:gd name="connsiteX431" fmla="*/ 9863318 w 12191999"/>
              <a:gd name="connsiteY431" fmla="*/ 823985 h 2449326"/>
              <a:gd name="connsiteX432" fmla="*/ 9769079 w 12191999"/>
              <a:gd name="connsiteY432" fmla="*/ 829903 h 2449326"/>
              <a:gd name="connsiteX433" fmla="*/ 9590159 w 12191999"/>
              <a:gd name="connsiteY433" fmla="*/ 801677 h 2449326"/>
              <a:gd name="connsiteX434" fmla="*/ 9643426 w 12191999"/>
              <a:gd name="connsiteY434" fmla="*/ 774816 h 2449326"/>
              <a:gd name="connsiteX435" fmla="*/ 9461775 w 12191999"/>
              <a:gd name="connsiteY435" fmla="*/ 744313 h 2449326"/>
              <a:gd name="connsiteX436" fmla="*/ 9315635 w 12191999"/>
              <a:gd name="connsiteY436" fmla="*/ 700153 h 2449326"/>
              <a:gd name="connsiteX437" fmla="*/ 9177234 w 12191999"/>
              <a:gd name="connsiteY437" fmla="*/ 685584 h 2449326"/>
              <a:gd name="connsiteX438" fmla="*/ 9077987 w 12191999"/>
              <a:gd name="connsiteY438" fmla="*/ 655081 h 2449326"/>
              <a:gd name="connsiteX439" fmla="*/ 8809380 w 12191999"/>
              <a:gd name="connsiteY439" fmla="*/ 673292 h 2449326"/>
              <a:gd name="connsiteX440" fmla="*/ 8704669 w 12191999"/>
              <a:gd name="connsiteY440" fmla="*/ 714721 h 2449326"/>
              <a:gd name="connsiteX441" fmla="*/ 8691922 w 12191999"/>
              <a:gd name="connsiteY441" fmla="*/ 687861 h 2449326"/>
              <a:gd name="connsiteX442" fmla="*/ 8770228 w 12191999"/>
              <a:gd name="connsiteY442" fmla="*/ 640058 h 2449326"/>
              <a:gd name="connsiteX443" fmla="*/ 8806193 w 12191999"/>
              <a:gd name="connsiteY443" fmla="*/ 615473 h 2449326"/>
              <a:gd name="connsiteX444" fmla="*/ 8790259 w 12191999"/>
              <a:gd name="connsiteY444" fmla="*/ 588158 h 2449326"/>
              <a:gd name="connsiteX445" fmla="*/ 8744732 w 12191999"/>
              <a:gd name="connsiteY445" fmla="*/ 601360 h 2449326"/>
              <a:gd name="connsiteX446" fmla="*/ 8713319 w 12191999"/>
              <a:gd name="connsiteY446" fmla="*/ 598173 h 2449326"/>
              <a:gd name="connsiteX447" fmla="*/ 8665972 w 12191999"/>
              <a:gd name="connsiteY447" fmla="*/ 551736 h 2449326"/>
              <a:gd name="connsiteX448" fmla="*/ 8477037 w 12191999"/>
              <a:gd name="connsiteY448" fmla="*/ 515770 h 2449326"/>
              <a:gd name="connsiteX449" fmla="*/ 8149246 w 12191999"/>
              <a:gd name="connsiteY449" fmla="*/ 487544 h 2449326"/>
              <a:gd name="connsiteX450" fmla="*/ 8136498 w 12191999"/>
              <a:gd name="connsiteY450" fmla="*/ 479349 h 2449326"/>
              <a:gd name="connsiteX451" fmla="*/ 8156985 w 12191999"/>
              <a:gd name="connsiteY451" fmla="*/ 451578 h 2449326"/>
              <a:gd name="connsiteX452" fmla="*/ 7953482 w 12191999"/>
              <a:gd name="connsiteY452" fmla="*/ 435644 h 2449326"/>
              <a:gd name="connsiteX453" fmla="*/ 7437211 w 12191999"/>
              <a:gd name="connsiteY453" fmla="*/ 355062 h 2449326"/>
              <a:gd name="connsiteX454" fmla="*/ 7105323 w 12191999"/>
              <a:gd name="connsiteY454" fmla="*/ 317730 h 2449326"/>
              <a:gd name="connsiteX455" fmla="*/ 6661439 w 12191999"/>
              <a:gd name="connsiteY455" fmla="*/ 287227 h 2449326"/>
              <a:gd name="connsiteX456" fmla="*/ 6493446 w 12191999"/>
              <a:gd name="connsiteY456" fmla="*/ 266285 h 2449326"/>
              <a:gd name="connsiteX457" fmla="*/ 6200256 w 12191999"/>
              <a:gd name="connsiteY457" fmla="*/ 253538 h 2449326"/>
              <a:gd name="connsiteX458" fmla="*/ 6034084 w 12191999"/>
              <a:gd name="connsiteY458" fmla="*/ 243522 h 2449326"/>
              <a:gd name="connsiteX459" fmla="*/ 5631630 w 12191999"/>
              <a:gd name="connsiteY459" fmla="*/ 218027 h 2449326"/>
              <a:gd name="connsiteX460" fmla="*/ 5260589 w 12191999"/>
              <a:gd name="connsiteY460" fmla="*/ 229409 h 2449326"/>
              <a:gd name="connsiteX461" fmla="*/ 5028404 w 12191999"/>
              <a:gd name="connsiteY461" fmla="*/ 264464 h 2449326"/>
              <a:gd name="connsiteX462" fmla="*/ 4960114 w 12191999"/>
              <a:gd name="connsiteY462" fmla="*/ 276301 h 2449326"/>
              <a:gd name="connsiteX463" fmla="*/ 4662370 w 12191999"/>
              <a:gd name="connsiteY463" fmla="*/ 287683 h 2449326"/>
              <a:gd name="connsiteX464" fmla="*/ 4463875 w 12191999"/>
              <a:gd name="connsiteY464" fmla="*/ 267651 h 2449326"/>
              <a:gd name="connsiteX465" fmla="*/ 4352790 w 12191999"/>
              <a:gd name="connsiteY465" fmla="*/ 243067 h 2449326"/>
              <a:gd name="connsiteX466" fmla="*/ 4183887 w 12191999"/>
              <a:gd name="connsiteY466" fmla="*/ 252172 h 2449326"/>
              <a:gd name="connsiteX467" fmla="*/ 3851998 w 12191999"/>
              <a:gd name="connsiteY467" fmla="*/ 259001 h 2449326"/>
              <a:gd name="connsiteX468" fmla="*/ 3760490 w 12191999"/>
              <a:gd name="connsiteY468" fmla="*/ 296333 h 2449326"/>
              <a:gd name="connsiteX469" fmla="*/ 3765953 w 12191999"/>
              <a:gd name="connsiteY469" fmla="*/ 314088 h 2449326"/>
              <a:gd name="connsiteX470" fmla="*/ 3723614 w 12191999"/>
              <a:gd name="connsiteY470" fmla="*/ 314998 h 2449326"/>
              <a:gd name="connsiteX471" fmla="*/ 3458194 w 12191999"/>
              <a:gd name="connsiteY471" fmla="*/ 276301 h 2449326"/>
              <a:gd name="connsiteX472" fmla="*/ 3234659 w 12191999"/>
              <a:gd name="connsiteY472" fmla="*/ 284496 h 2449326"/>
              <a:gd name="connsiteX473" fmla="*/ 3138598 w 12191999"/>
              <a:gd name="connsiteY473" fmla="*/ 297243 h 2449326"/>
              <a:gd name="connsiteX474" fmla="*/ 3050277 w 12191999"/>
              <a:gd name="connsiteY474" fmla="*/ 293601 h 2449326"/>
              <a:gd name="connsiteX475" fmla="*/ 2967418 w 12191999"/>
              <a:gd name="connsiteY475" fmla="*/ 360070 h 2449326"/>
              <a:gd name="connsiteX476" fmla="*/ 3010213 w 12191999"/>
              <a:gd name="connsiteY476" fmla="*/ 399678 h 2449326"/>
              <a:gd name="connsiteX477" fmla="*/ 3079413 w 12191999"/>
              <a:gd name="connsiteY477" fmla="*/ 401044 h 2449326"/>
              <a:gd name="connsiteX478" fmla="*/ 3268804 w 12191999"/>
              <a:gd name="connsiteY478" fmla="*/ 448391 h 2449326"/>
              <a:gd name="connsiteX479" fmla="*/ 3312054 w 12191999"/>
              <a:gd name="connsiteY479" fmla="*/ 447936 h 2449326"/>
              <a:gd name="connsiteX480" fmla="*/ 3319338 w 12191999"/>
              <a:gd name="connsiteY480" fmla="*/ 460683 h 2449326"/>
              <a:gd name="connsiteX481" fmla="*/ 3332996 w 12191999"/>
              <a:gd name="connsiteY481" fmla="*/ 515315 h 2449326"/>
              <a:gd name="connsiteX482" fmla="*/ 3424960 w 12191999"/>
              <a:gd name="connsiteY482" fmla="*/ 542176 h 2449326"/>
              <a:gd name="connsiteX483" fmla="*/ 3425415 w 12191999"/>
              <a:gd name="connsiteY483" fmla="*/ 530794 h 2449326"/>
              <a:gd name="connsiteX484" fmla="*/ 3449544 w 12191999"/>
              <a:gd name="connsiteY484" fmla="*/ 513494 h 2449326"/>
              <a:gd name="connsiteX485" fmla="*/ 3463202 w 12191999"/>
              <a:gd name="connsiteY485" fmla="*/ 563118 h 2449326"/>
              <a:gd name="connsiteX486" fmla="*/ 3582937 w 12191999"/>
              <a:gd name="connsiteY486" fmla="*/ 539444 h 2449326"/>
              <a:gd name="connsiteX487" fmla="*/ 3803740 w 12191999"/>
              <a:gd name="connsiteY487" fmla="*/ 568126 h 2449326"/>
              <a:gd name="connsiteX488" fmla="*/ 3820130 w 12191999"/>
              <a:gd name="connsiteY488" fmla="*/ 569947 h 2449326"/>
              <a:gd name="connsiteX489" fmla="*/ 4042299 w 12191999"/>
              <a:gd name="connsiteY489" fmla="*/ 562207 h 2449326"/>
              <a:gd name="connsiteX490" fmla="*/ 4090102 w 12191999"/>
              <a:gd name="connsiteY490" fmla="*/ 581329 h 2449326"/>
              <a:gd name="connsiteX491" fmla="*/ 4292695 w 12191999"/>
              <a:gd name="connsiteY491" fmla="*/ 606368 h 2449326"/>
              <a:gd name="connsiteX492" fmla="*/ 4302256 w 12191999"/>
              <a:gd name="connsiteY492" fmla="*/ 595897 h 2449326"/>
              <a:gd name="connsiteX493" fmla="*/ 4258095 w 12191999"/>
              <a:gd name="connsiteY493" fmla="*/ 568126 h 2449326"/>
              <a:gd name="connsiteX494" fmla="*/ 4904116 w 12191999"/>
              <a:gd name="connsiteY494" fmla="*/ 514405 h 2449326"/>
              <a:gd name="connsiteX495" fmla="*/ 4526701 w 12191999"/>
              <a:gd name="connsiteY495" fmla="*/ 550371 h 2449326"/>
              <a:gd name="connsiteX496" fmla="*/ 4481630 w 12191999"/>
              <a:gd name="connsiteY496" fmla="*/ 530794 h 2449326"/>
              <a:gd name="connsiteX497" fmla="*/ 4471614 w 12191999"/>
              <a:gd name="connsiteY497" fmla="*/ 476162 h 2449326"/>
              <a:gd name="connsiteX498" fmla="*/ 4575415 w 12191999"/>
              <a:gd name="connsiteY498" fmla="*/ 406051 h 2449326"/>
              <a:gd name="connsiteX499" fmla="*/ 4720645 w 12191999"/>
              <a:gd name="connsiteY499" fmla="*/ 360070 h 2449326"/>
              <a:gd name="connsiteX500" fmla="*/ 4951009 w 12191999"/>
              <a:gd name="connsiteY500" fmla="*/ 314998 h 2449326"/>
              <a:gd name="connsiteX501" fmla="*/ 5021575 w 12191999"/>
              <a:gd name="connsiteY501" fmla="*/ 359159 h 2449326"/>
              <a:gd name="connsiteX502" fmla="*/ 5108530 w 12191999"/>
              <a:gd name="connsiteY502" fmla="*/ 359159 h 2449326"/>
              <a:gd name="connsiteX503" fmla="*/ 5041151 w 12191999"/>
              <a:gd name="connsiteY503" fmla="*/ 413791 h 2449326"/>
              <a:gd name="connsiteX504" fmla="*/ 5085312 w 12191999"/>
              <a:gd name="connsiteY504" fmla="*/ 447025 h 2449326"/>
              <a:gd name="connsiteX505" fmla="*/ 4981056 w 12191999"/>
              <a:gd name="connsiteY505" fmla="*/ 507120 h 2449326"/>
              <a:gd name="connsiteX506" fmla="*/ 5027493 w 12191999"/>
              <a:gd name="connsiteY506" fmla="*/ 563118 h 2449326"/>
              <a:gd name="connsiteX507" fmla="*/ 5099880 w 12191999"/>
              <a:gd name="connsiteY507" fmla="*/ 619116 h 2449326"/>
              <a:gd name="connsiteX508" fmla="*/ 5233728 w 12191999"/>
              <a:gd name="connsiteY508" fmla="*/ 618660 h 2449326"/>
              <a:gd name="connsiteX509" fmla="*/ 5369397 w 12191999"/>
              <a:gd name="connsiteY509" fmla="*/ 628221 h 2449326"/>
              <a:gd name="connsiteX510" fmla="*/ 5555145 w 12191999"/>
              <a:gd name="connsiteY510" fmla="*/ 624123 h 2449326"/>
              <a:gd name="connsiteX511" fmla="*/ 5594754 w 12191999"/>
              <a:gd name="connsiteY511" fmla="*/ 652805 h 2449326"/>
              <a:gd name="connsiteX512" fmla="*/ 5592022 w 12191999"/>
              <a:gd name="connsiteY512" fmla="*/ 626855 h 2449326"/>
              <a:gd name="connsiteX513" fmla="*/ 5657580 w 12191999"/>
              <a:gd name="connsiteY513" fmla="*/ 633684 h 2449326"/>
              <a:gd name="connsiteX514" fmla="*/ 5737706 w 12191999"/>
              <a:gd name="connsiteY514" fmla="*/ 634139 h 2449326"/>
              <a:gd name="connsiteX515" fmla="*/ 5872010 w 12191999"/>
              <a:gd name="connsiteY515" fmla="*/ 604092 h 2449326"/>
              <a:gd name="connsiteX516" fmla="*/ 5856075 w 12191999"/>
              <a:gd name="connsiteY516" fmla="*/ 643700 h 2449326"/>
              <a:gd name="connsiteX517" fmla="*/ 5872465 w 12191999"/>
              <a:gd name="connsiteY517" fmla="*/ 681487 h 2449326"/>
              <a:gd name="connsiteX518" fmla="*/ 5910707 w 12191999"/>
              <a:gd name="connsiteY518" fmla="*/ 684218 h 2449326"/>
              <a:gd name="connsiteX519" fmla="*/ 6215735 w 12191999"/>
              <a:gd name="connsiteY519" fmla="*/ 693779 h 2449326"/>
              <a:gd name="connsiteX520" fmla="*/ 6234401 w 12191999"/>
              <a:gd name="connsiteY520" fmla="*/ 665553 h 2449326"/>
              <a:gd name="connsiteX521" fmla="*/ 6351859 w 12191999"/>
              <a:gd name="connsiteY521" fmla="*/ 698787 h 2449326"/>
              <a:gd name="connsiteX522" fmla="*/ 6517121 w 12191999"/>
              <a:gd name="connsiteY522" fmla="*/ 707892 h 2449326"/>
              <a:gd name="connsiteX523" fmla="*/ 6707421 w 12191999"/>
              <a:gd name="connsiteY523" fmla="*/ 724282 h 2449326"/>
              <a:gd name="connsiteX524" fmla="*/ 6759321 w 12191999"/>
              <a:gd name="connsiteY524" fmla="*/ 731566 h 2449326"/>
              <a:gd name="connsiteX525" fmla="*/ 6881788 w 12191999"/>
              <a:gd name="connsiteY525" fmla="*/ 716087 h 2449326"/>
              <a:gd name="connsiteX526" fmla="*/ 7148118 w 12191999"/>
              <a:gd name="connsiteY526" fmla="*/ 683308 h 2449326"/>
              <a:gd name="connsiteX527" fmla="*/ 7169971 w 12191999"/>
              <a:gd name="connsiteY527" fmla="*/ 681032 h 2449326"/>
              <a:gd name="connsiteX528" fmla="*/ 7167239 w 12191999"/>
              <a:gd name="connsiteY528" fmla="*/ 636871 h 2449326"/>
              <a:gd name="connsiteX529" fmla="*/ 6996514 w 12191999"/>
              <a:gd name="connsiteY529" fmla="*/ 617295 h 2449326"/>
              <a:gd name="connsiteX530" fmla="*/ 7019278 w 12191999"/>
              <a:gd name="connsiteY530" fmla="*/ 585426 h 2449326"/>
              <a:gd name="connsiteX531" fmla="*/ 7228245 w 12191999"/>
              <a:gd name="connsiteY531" fmla="*/ 604547 h 2449326"/>
              <a:gd name="connsiteX532" fmla="*/ 7212310 w 12191999"/>
              <a:gd name="connsiteY532" fmla="*/ 696511 h 2449326"/>
              <a:gd name="connsiteX533" fmla="*/ 7151760 w 12191999"/>
              <a:gd name="connsiteY533" fmla="*/ 734298 h 2449326"/>
              <a:gd name="connsiteX534" fmla="*/ 7147208 w 12191999"/>
              <a:gd name="connsiteY534" fmla="*/ 757516 h 2449326"/>
              <a:gd name="connsiteX535" fmla="*/ 7395782 w 12191999"/>
              <a:gd name="connsiteY535" fmla="*/ 784832 h 2449326"/>
              <a:gd name="connsiteX536" fmla="*/ 7688973 w 12191999"/>
              <a:gd name="connsiteY536" fmla="*/ 821709 h 2449326"/>
              <a:gd name="connsiteX537" fmla="*/ 7679868 w 12191999"/>
              <a:gd name="connsiteY537" fmla="*/ 767077 h 2449326"/>
              <a:gd name="connsiteX538" fmla="*/ 7738141 w 12191999"/>
              <a:gd name="connsiteY538" fmla="*/ 785287 h 2449326"/>
              <a:gd name="connsiteX539" fmla="*/ 7717199 w 12191999"/>
              <a:gd name="connsiteY539" fmla="*/ 833545 h 2449326"/>
              <a:gd name="connsiteX540" fmla="*/ 7806886 w 12191999"/>
              <a:gd name="connsiteY540" fmla="*/ 819888 h 2449326"/>
              <a:gd name="connsiteX541" fmla="*/ 7828284 w 12191999"/>
              <a:gd name="connsiteY541" fmla="*/ 859496 h 2449326"/>
              <a:gd name="connsiteX542" fmla="*/ 7906134 w 12191999"/>
              <a:gd name="connsiteY542" fmla="*/ 836277 h 2449326"/>
              <a:gd name="connsiteX543" fmla="*/ 8061835 w 12191999"/>
              <a:gd name="connsiteY543" fmla="*/ 879527 h 2449326"/>
              <a:gd name="connsiteX544" fmla="*/ 8095069 w 12191999"/>
              <a:gd name="connsiteY544" fmla="*/ 866325 h 2449326"/>
              <a:gd name="connsiteX545" fmla="*/ 8215260 w 12191999"/>
              <a:gd name="connsiteY545" fmla="*/ 877251 h 2449326"/>
              <a:gd name="connsiteX546" fmla="*/ 8259420 w 12191999"/>
              <a:gd name="connsiteY546" fmla="*/ 875885 h 2449326"/>
              <a:gd name="connsiteX547" fmla="*/ 8379155 w 12191999"/>
              <a:gd name="connsiteY547" fmla="*/ 880893 h 2449326"/>
              <a:gd name="connsiteX548" fmla="*/ 8417852 w 12191999"/>
              <a:gd name="connsiteY548" fmla="*/ 898193 h 2449326"/>
              <a:gd name="connsiteX549" fmla="*/ 8471118 w 12191999"/>
              <a:gd name="connsiteY549" fmla="*/ 869967 h 2449326"/>
              <a:gd name="connsiteX550" fmla="*/ 8087330 w 12191999"/>
              <a:gd name="connsiteY550" fmla="*/ 768898 h 2449326"/>
              <a:gd name="connsiteX551" fmla="*/ 7936182 w 12191999"/>
              <a:gd name="connsiteY551" fmla="*/ 757971 h 2449326"/>
              <a:gd name="connsiteX552" fmla="*/ 7994001 w 12191999"/>
              <a:gd name="connsiteY552" fmla="*/ 750687 h 2449326"/>
              <a:gd name="connsiteX553" fmla="*/ 8029966 w 12191999"/>
              <a:gd name="connsiteY553" fmla="*/ 701974 h 2449326"/>
              <a:gd name="connsiteX554" fmla="*/ 8132401 w 12191999"/>
              <a:gd name="connsiteY554" fmla="*/ 710169 h 2449326"/>
              <a:gd name="connsiteX555" fmla="*/ 8115101 w 12191999"/>
              <a:gd name="connsiteY555" fmla="*/ 768898 h 2449326"/>
              <a:gd name="connsiteX556" fmla="*/ 8226641 w 12191999"/>
              <a:gd name="connsiteY556" fmla="*/ 725192 h 2449326"/>
              <a:gd name="connsiteX557" fmla="*/ 8226186 w 12191999"/>
              <a:gd name="connsiteY557" fmla="*/ 712445 h 2449326"/>
              <a:gd name="connsiteX558" fmla="*/ 8146970 w 12191999"/>
              <a:gd name="connsiteY558" fmla="*/ 695145 h 2449326"/>
              <a:gd name="connsiteX559" fmla="*/ 8195228 w 12191999"/>
              <a:gd name="connsiteY559" fmla="*/ 585426 h 2449326"/>
              <a:gd name="connsiteX560" fmla="*/ 8243941 w 12191999"/>
              <a:gd name="connsiteY560" fmla="*/ 629131 h 2449326"/>
              <a:gd name="connsiteX561" fmla="*/ 8194317 w 12191999"/>
              <a:gd name="connsiteY561" fmla="*/ 657358 h 2449326"/>
              <a:gd name="connsiteX562" fmla="*/ 8205699 w 12191999"/>
              <a:gd name="connsiteY562" fmla="*/ 673747 h 2449326"/>
              <a:gd name="connsiteX563" fmla="*/ 8389625 w 12191999"/>
              <a:gd name="connsiteY563" fmla="*/ 684218 h 2449326"/>
              <a:gd name="connsiteX564" fmla="*/ 8384618 w 12191999"/>
              <a:gd name="connsiteY564" fmla="*/ 702429 h 2449326"/>
              <a:gd name="connsiteX565" fmla="*/ 8583113 w 12191999"/>
              <a:gd name="connsiteY565" fmla="*/ 725192 h 2449326"/>
              <a:gd name="connsiteX566" fmla="*/ 8967357 w 12191999"/>
              <a:gd name="connsiteY566" fmla="*/ 770264 h 2449326"/>
              <a:gd name="connsiteX567" fmla="*/ 8989665 w 12191999"/>
              <a:gd name="connsiteY567" fmla="*/ 772540 h 2449326"/>
              <a:gd name="connsiteX568" fmla="*/ 9182242 w 12191999"/>
              <a:gd name="connsiteY568" fmla="*/ 877706 h 2449326"/>
              <a:gd name="connsiteX569" fmla="*/ 9195900 w 12191999"/>
              <a:gd name="connsiteY569" fmla="*/ 834911 h 2449326"/>
              <a:gd name="connsiteX570" fmla="*/ 9263279 w 12191999"/>
              <a:gd name="connsiteY570" fmla="*/ 849935 h 2449326"/>
              <a:gd name="connsiteX571" fmla="*/ 9398948 w 12191999"/>
              <a:gd name="connsiteY571" fmla="*/ 903656 h 2449326"/>
              <a:gd name="connsiteX572" fmla="*/ 9465873 w 12191999"/>
              <a:gd name="connsiteY572" fmla="*/ 895461 h 2449326"/>
              <a:gd name="connsiteX573" fmla="*/ 9454491 w 12191999"/>
              <a:gd name="connsiteY573" fmla="*/ 858130 h 2449326"/>
              <a:gd name="connsiteX574" fmla="*/ 9517773 w 12191999"/>
              <a:gd name="connsiteY574" fmla="*/ 889998 h 2449326"/>
              <a:gd name="connsiteX575" fmla="*/ 9574681 w 12191999"/>
              <a:gd name="connsiteY575" fmla="*/ 877706 h 2449326"/>
              <a:gd name="connsiteX576" fmla="*/ 9631133 w 12191999"/>
              <a:gd name="connsiteY576" fmla="*/ 889088 h 2449326"/>
              <a:gd name="connsiteX577" fmla="*/ 9764982 w 12191999"/>
              <a:gd name="connsiteY577" fmla="*/ 845382 h 2449326"/>
              <a:gd name="connsiteX578" fmla="*/ 2577711 w 12191999"/>
              <a:gd name="connsiteY578" fmla="*/ 494373 h 2449326"/>
              <a:gd name="connsiteX579" fmla="*/ 2657383 w 12191999"/>
              <a:gd name="connsiteY579" fmla="*/ 475252 h 2449326"/>
              <a:gd name="connsiteX580" fmla="*/ 2718388 w 12191999"/>
              <a:gd name="connsiteY580" fmla="*/ 483902 h 2449326"/>
              <a:gd name="connsiteX581" fmla="*/ 2866804 w 12191999"/>
              <a:gd name="connsiteY581" fmla="*/ 353241 h 2449326"/>
              <a:gd name="connsiteX582" fmla="*/ 2826286 w 12191999"/>
              <a:gd name="connsiteY582" fmla="*/ 356883 h 2449326"/>
              <a:gd name="connsiteX583" fmla="*/ 2413816 w 12191999"/>
              <a:gd name="connsiteY583" fmla="*/ 402865 h 2449326"/>
              <a:gd name="connsiteX584" fmla="*/ 2355997 w 12191999"/>
              <a:gd name="connsiteY584" fmla="*/ 365078 h 2449326"/>
              <a:gd name="connsiteX585" fmla="*/ 2214410 w 12191999"/>
              <a:gd name="connsiteY585" fmla="*/ 365988 h 2449326"/>
              <a:gd name="connsiteX586" fmla="*/ 2145665 w 12191999"/>
              <a:gd name="connsiteY586" fmla="*/ 384199 h 2449326"/>
              <a:gd name="connsiteX587" fmla="*/ 2136559 w 12191999"/>
              <a:gd name="connsiteY587" fmla="*/ 403320 h 2449326"/>
              <a:gd name="connsiteX588" fmla="*/ 2157046 w 12191999"/>
              <a:gd name="connsiteY588" fmla="*/ 407417 h 2449326"/>
              <a:gd name="connsiteX589" fmla="*/ 2188004 w 12191999"/>
              <a:gd name="connsiteY589" fmla="*/ 428359 h 2449326"/>
              <a:gd name="connsiteX590" fmla="*/ 2210312 w 12191999"/>
              <a:gd name="connsiteY590" fmla="*/ 411059 h 2449326"/>
              <a:gd name="connsiteX591" fmla="*/ 2282244 w 12191999"/>
              <a:gd name="connsiteY591" fmla="*/ 420165 h 2449326"/>
              <a:gd name="connsiteX592" fmla="*/ 2335510 w 12191999"/>
              <a:gd name="connsiteY592" fmla="*/ 429725 h 2449326"/>
              <a:gd name="connsiteX593" fmla="*/ 2507600 w 12191999"/>
              <a:gd name="connsiteY593" fmla="*/ 460228 h 2449326"/>
              <a:gd name="connsiteX594" fmla="*/ 2577711 w 12191999"/>
              <a:gd name="connsiteY594" fmla="*/ 494373 h 2449326"/>
              <a:gd name="connsiteX595" fmla="*/ 9612012 w 12191999"/>
              <a:gd name="connsiteY595" fmla="*/ 1143126 h 2449326"/>
              <a:gd name="connsiteX596" fmla="*/ 9532797 w 12191999"/>
              <a:gd name="connsiteY596" fmla="*/ 1057536 h 2449326"/>
              <a:gd name="connsiteX597" fmla="*/ 9381193 w 12191999"/>
              <a:gd name="connsiteY597" fmla="*/ 1030220 h 2449326"/>
              <a:gd name="connsiteX598" fmla="*/ 9335667 w 12191999"/>
              <a:gd name="connsiteY598" fmla="*/ 1065275 h 2449326"/>
              <a:gd name="connsiteX599" fmla="*/ 9349780 w 12191999"/>
              <a:gd name="connsiteY599" fmla="*/ 1010644 h 2449326"/>
              <a:gd name="connsiteX600" fmla="*/ 9264190 w 12191999"/>
              <a:gd name="connsiteY600" fmla="*/ 1066186 h 2449326"/>
              <a:gd name="connsiteX601" fmla="*/ 9207282 w 12191999"/>
              <a:gd name="connsiteY601" fmla="*/ 1030220 h 2449326"/>
              <a:gd name="connsiteX602" fmla="*/ 9091189 w 12191999"/>
              <a:gd name="connsiteY602" fmla="*/ 1083486 h 2449326"/>
              <a:gd name="connsiteX603" fmla="*/ 9092555 w 12191999"/>
              <a:gd name="connsiteY603" fmla="*/ 1093957 h 2449326"/>
              <a:gd name="connsiteX604" fmla="*/ 9612012 w 12191999"/>
              <a:gd name="connsiteY604" fmla="*/ 1143126 h 2449326"/>
              <a:gd name="connsiteX605" fmla="*/ 11001937 w 12191999"/>
              <a:gd name="connsiteY605" fmla="*/ 920501 h 2449326"/>
              <a:gd name="connsiteX606" fmla="*/ 11128045 w 12191999"/>
              <a:gd name="connsiteY606" fmla="*/ 932338 h 2449326"/>
              <a:gd name="connsiteX607" fmla="*/ 11150354 w 12191999"/>
              <a:gd name="connsiteY607" fmla="*/ 944630 h 2449326"/>
              <a:gd name="connsiteX608" fmla="*/ 11330184 w 12191999"/>
              <a:gd name="connsiteY608" fmla="*/ 942354 h 2449326"/>
              <a:gd name="connsiteX609" fmla="*/ 11351125 w 12191999"/>
              <a:gd name="connsiteY609" fmla="*/ 911396 h 2449326"/>
              <a:gd name="connsiteX610" fmla="*/ 11332460 w 12191999"/>
              <a:gd name="connsiteY610" fmla="*/ 894096 h 2449326"/>
              <a:gd name="connsiteX611" fmla="*/ 11025156 w 12191999"/>
              <a:gd name="connsiteY611" fmla="*/ 902746 h 2449326"/>
              <a:gd name="connsiteX612" fmla="*/ 11001937 w 12191999"/>
              <a:gd name="connsiteY612" fmla="*/ 920501 h 2449326"/>
              <a:gd name="connsiteX613" fmla="*/ 8690556 w 12191999"/>
              <a:gd name="connsiteY613" fmla="*/ 1681704 h 2449326"/>
              <a:gd name="connsiteX614" fmla="*/ 8626363 w 12191999"/>
              <a:gd name="connsiteY614" fmla="*/ 1712662 h 2449326"/>
              <a:gd name="connsiteX615" fmla="*/ 8629551 w 12191999"/>
              <a:gd name="connsiteY615" fmla="*/ 1725410 h 2449326"/>
              <a:gd name="connsiteX616" fmla="*/ 8742912 w 12191999"/>
              <a:gd name="connsiteY616" fmla="*/ 1712207 h 2449326"/>
              <a:gd name="connsiteX617" fmla="*/ 8717872 w 12191999"/>
              <a:gd name="connsiteY617" fmla="*/ 1659396 h 2449326"/>
              <a:gd name="connsiteX618" fmla="*/ 8807104 w 12191999"/>
              <a:gd name="connsiteY618" fmla="*/ 1637999 h 2449326"/>
              <a:gd name="connsiteX619" fmla="*/ 8699661 w 12191999"/>
              <a:gd name="connsiteY619" fmla="*/ 1621609 h 2449326"/>
              <a:gd name="connsiteX620" fmla="*/ 8500255 w 12191999"/>
              <a:gd name="connsiteY620" fmla="*/ 1641186 h 2449326"/>
              <a:gd name="connsiteX621" fmla="*/ 8493426 w 12191999"/>
              <a:gd name="connsiteY621" fmla="*/ 1653023 h 2449326"/>
              <a:gd name="connsiteX622" fmla="*/ 8538042 w 12191999"/>
              <a:gd name="connsiteY622" fmla="*/ 1679428 h 2449326"/>
              <a:gd name="connsiteX623" fmla="*/ 8690556 w 12191999"/>
              <a:gd name="connsiteY623" fmla="*/ 1681704 h 2449326"/>
              <a:gd name="connsiteX624" fmla="*/ 7862429 w 12191999"/>
              <a:gd name="connsiteY624" fmla="*/ 1270145 h 2449326"/>
              <a:gd name="connsiteX625" fmla="*/ 7917516 w 12191999"/>
              <a:gd name="connsiteY625" fmla="*/ 1259218 h 2449326"/>
              <a:gd name="connsiteX626" fmla="*/ 7970782 w 12191999"/>
              <a:gd name="connsiteY626" fmla="*/ 1275153 h 2449326"/>
              <a:gd name="connsiteX627" fmla="*/ 8027235 w 12191999"/>
              <a:gd name="connsiteY627" fmla="*/ 1235089 h 2449326"/>
              <a:gd name="connsiteX628" fmla="*/ 7981253 w 12191999"/>
              <a:gd name="connsiteY628" fmla="*/ 1203221 h 2449326"/>
              <a:gd name="connsiteX629" fmla="*/ 7922979 w 12191999"/>
              <a:gd name="connsiteY629" fmla="*/ 1207318 h 2449326"/>
              <a:gd name="connsiteX630" fmla="*/ 7722207 w 12191999"/>
              <a:gd name="connsiteY630" fmla="*/ 1237366 h 2449326"/>
              <a:gd name="connsiteX631" fmla="*/ 7726305 w 12191999"/>
              <a:gd name="connsiteY631" fmla="*/ 1260129 h 2449326"/>
              <a:gd name="connsiteX632" fmla="*/ 7795960 w 12191999"/>
              <a:gd name="connsiteY632" fmla="*/ 1246471 h 2449326"/>
              <a:gd name="connsiteX633" fmla="*/ 7862429 w 12191999"/>
              <a:gd name="connsiteY633" fmla="*/ 1270145 h 2449326"/>
              <a:gd name="connsiteX634" fmla="*/ 6760232 w 12191999"/>
              <a:gd name="connsiteY634" fmla="*/ 2158822 h 2449326"/>
              <a:gd name="connsiteX635" fmla="*/ 6827611 w 12191999"/>
              <a:gd name="connsiteY635" fmla="*/ 2192057 h 2449326"/>
              <a:gd name="connsiteX636" fmla="*/ 6906827 w 12191999"/>
              <a:gd name="connsiteY636" fmla="*/ 2171114 h 2449326"/>
              <a:gd name="connsiteX637" fmla="*/ 7079828 w 12191999"/>
              <a:gd name="connsiteY637" fmla="*/ 2122856 h 2449326"/>
              <a:gd name="connsiteX638" fmla="*/ 6760232 w 12191999"/>
              <a:gd name="connsiteY638" fmla="*/ 2158822 h 2449326"/>
              <a:gd name="connsiteX639" fmla="*/ 10202491 w 12191999"/>
              <a:gd name="connsiteY639" fmla="*/ 802132 h 2449326"/>
              <a:gd name="connsiteX640" fmla="*/ 10200670 w 12191999"/>
              <a:gd name="connsiteY640" fmla="*/ 828538 h 2449326"/>
              <a:gd name="connsiteX641" fmla="*/ 10523453 w 12191999"/>
              <a:gd name="connsiteY641" fmla="*/ 862682 h 2449326"/>
              <a:gd name="connsiteX642" fmla="*/ 10526185 w 12191999"/>
              <a:gd name="connsiteY642" fmla="*/ 834456 h 2449326"/>
              <a:gd name="connsiteX643" fmla="*/ 10202491 w 12191999"/>
              <a:gd name="connsiteY643" fmla="*/ 802132 h 2449326"/>
              <a:gd name="connsiteX644" fmla="*/ 4724286 w 12191999"/>
              <a:gd name="connsiteY644" fmla="*/ 2314523 h 2449326"/>
              <a:gd name="connsiteX645" fmla="*/ 4732481 w 12191999"/>
              <a:gd name="connsiteY645" fmla="*/ 2319076 h 2449326"/>
              <a:gd name="connsiteX646" fmla="*/ 4847208 w 12191999"/>
              <a:gd name="connsiteY646" fmla="*/ 2299499 h 2449326"/>
              <a:gd name="connsiteX647" fmla="*/ 4927790 w 12191999"/>
              <a:gd name="connsiteY647" fmla="*/ 2298589 h 2449326"/>
              <a:gd name="connsiteX648" fmla="*/ 4803958 w 12191999"/>
              <a:gd name="connsiteY648" fmla="*/ 2238038 h 2449326"/>
              <a:gd name="connsiteX649" fmla="*/ 4724286 w 12191999"/>
              <a:gd name="connsiteY649" fmla="*/ 2314523 h 2449326"/>
              <a:gd name="connsiteX650" fmla="*/ 8117378 w 12191999"/>
              <a:gd name="connsiteY650" fmla="*/ 1404448 h 2449326"/>
              <a:gd name="connsiteX651" fmla="*/ 8121475 w 12191999"/>
              <a:gd name="connsiteY651" fmla="*/ 1384416 h 2449326"/>
              <a:gd name="connsiteX652" fmla="*/ 7902037 w 12191999"/>
              <a:gd name="connsiteY652" fmla="*/ 1339345 h 2449326"/>
              <a:gd name="connsiteX653" fmla="*/ 7895208 w 12191999"/>
              <a:gd name="connsiteY653" fmla="*/ 1369848 h 2449326"/>
              <a:gd name="connsiteX654" fmla="*/ 8117378 w 12191999"/>
              <a:gd name="connsiteY654" fmla="*/ 1404448 h 2449326"/>
              <a:gd name="connsiteX655" fmla="*/ 7073454 w 12191999"/>
              <a:gd name="connsiteY655" fmla="*/ 706982 h 2449326"/>
              <a:gd name="connsiteX656" fmla="*/ 6915478 w 12191999"/>
              <a:gd name="connsiteY656" fmla="*/ 739306 h 2449326"/>
              <a:gd name="connsiteX657" fmla="*/ 7073454 w 12191999"/>
              <a:gd name="connsiteY657" fmla="*/ 762524 h 2449326"/>
              <a:gd name="connsiteX658" fmla="*/ 7073454 w 12191999"/>
              <a:gd name="connsiteY658" fmla="*/ 706982 h 2449326"/>
              <a:gd name="connsiteX659" fmla="*/ 10428759 w 12191999"/>
              <a:gd name="connsiteY659" fmla="*/ 685584 h 2449326"/>
              <a:gd name="connsiteX660" fmla="*/ 10422840 w 12191999"/>
              <a:gd name="connsiteY660" fmla="*/ 704250 h 2449326"/>
              <a:gd name="connsiteX661" fmla="*/ 10488853 w 12191999"/>
              <a:gd name="connsiteY661" fmla="*/ 728834 h 2449326"/>
              <a:gd name="connsiteX662" fmla="*/ 10592654 w 12191999"/>
              <a:gd name="connsiteY662" fmla="*/ 735208 h 2449326"/>
              <a:gd name="connsiteX663" fmla="*/ 10667317 w 12191999"/>
              <a:gd name="connsiteY663" fmla="*/ 746134 h 2449326"/>
              <a:gd name="connsiteX664" fmla="*/ 10670049 w 12191999"/>
              <a:gd name="connsiteY664" fmla="*/ 728834 h 2449326"/>
              <a:gd name="connsiteX665" fmla="*/ 10428759 w 12191999"/>
              <a:gd name="connsiteY665" fmla="*/ 685584 h 2449326"/>
              <a:gd name="connsiteX666" fmla="*/ 10028580 w 12191999"/>
              <a:gd name="connsiteY666" fmla="*/ 829903 h 2449326"/>
              <a:gd name="connsiteX667" fmla="*/ 9978501 w 12191999"/>
              <a:gd name="connsiteY667" fmla="*/ 890909 h 2449326"/>
              <a:gd name="connsiteX668" fmla="*/ 9947088 w 12191999"/>
              <a:gd name="connsiteY668" fmla="*/ 913672 h 2449326"/>
              <a:gd name="connsiteX669" fmla="*/ 10021296 w 12191999"/>
              <a:gd name="connsiteY669" fmla="*/ 903656 h 2449326"/>
              <a:gd name="connsiteX670" fmla="*/ 10109617 w 12191999"/>
              <a:gd name="connsiteY670" fmla="*/ 861772 h 2449326"/>
              <a:gd name="connsiteX671" fmla="*/ 10028580 w 12191999"/>
              <a:gd name="connsiteY671" fmla="*/ 829903 h 2449326"/>
              <a:gd name="connsiteX672" fmla="*/ 10410548 w 12191999"/>
              <a:gd name="connsiteY672" fmla="*/ 1150410 h 2449326"/>
              <a:gd name="connsiteX673" fmla="*/ 10514348 w 12191999"/>
              <a:gd name="connsiteY673" fmla="*/ 1149955 h 2449326"/>
              <a:gd name="connsiteX674" fmla="*/ 10606312 w 12191999"/>
              <a:gd name="connsiteY674" fmla="*/ 1143126 h 2449326"/>
              <a:gd name="connsiteX675" fmla="*/ 10410548 w 12191999"/>
              <a:gd name="connsiteY675" fmla="*/ 1150410 h 2449326"/>
              <a:gd name="connsiteX676" fmla="*/ 10390516 w 12191999"/>
              <a:gd name="connsiteY676" fmla="*/ 912762 h 2449326"/>
              <a:gd name="connsiteX677" fmla="*/ 10232539 w 12191999"/>
              <a:gd name="connsiteY677" fmla="*/ 897738 h 2449326"/>
              <a:gd name="connsiteX678" fmla="*/ 10231173 w 12191999"/>
              <a:gd name="connsiteY678" fmla="*/ 915038 h 2449326"/>
              <a:gd name="connsiteX679" fmla="*/ 10390516 w 12191999"/>
              <a:gd name="connsiteY679" fmla="*/ 912762 h 2449326"/>
              <a:gd name="connsiteX680" fmla="*/ 10370939 w 12191999"/>
              <a:gd name="connsiteY680" fmla="*/ 1219155 h 2449326"/>
              <a:gd name="connsiteX681" fmla="*/ 10305381 w 12191999"/>
              <a:gd name="connsiteY681" fmla="*/ 1273332 h 2449326"/>
              <a:gd name="connsiteX682" fmla="*/ 10288537 w 12191999"/>
              <a:gd name="connsiteY682" fmla="*/ 1291997 h 2449326"/>
              <a:gd name="connsiteX683" fmla="*/ 10300373 w 12191999"/>
              <a:gd name="connsiteY683" fmla="*/ 1307932 h 2449326"/>
              <a:gd name="connsiteX684" fmla="*/ 10335429 w 12191999"/>
              <a:gd name="connsiteY684" fmla="*/ 1297461 h 2449326"/>
              <a:gd name="connsiteX685" fmla="*/ 10375037 w 12191999"/>
              <a:gd name="connsiteY685" fmla="*/ 1270600 h 2449326"/>
              <a:gd name="connsiteX686" fmla="*/ 10402808 w 12191999"/>
              <a:gd name="connsiteY686" fmla="*/ 1249658 h 2449326"/>
              <a:gd name="connsiteX687" fmla="*/ 10370939 w 12191999"/>
              <a:gd name="connsiteY687" fmla="*/ 1219155 h 244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</a:cxnLst>
            <a:rect l="l" t="t" r="r" b="b"/>
            <a:pathLst>
              <a:path w="12191999" h="2449326">
                <a:moveTo>
                  <a:pt x="12195187" y="868146"/>
                </a:moveTo>
                <a:cubicBezTo>
                  <a:pt x="12182440" y="871332"/>
                  <a:pt x="12169692" y="876796"/>
                  <a:pt x="12157400" y="876796"/>
                </a:cubicBezTo>
                <a:cubicBezTo>
                  <a:pt x="11987586" y="878617"/>
                  <a:pt x="11817772" y="878161"/>
                  <a:pt x="11647958" y="881348"/>
                </a:cubicBezTo>
                <a:cubicBezTo>
                  <a:pt x="11601977" y="882259"/>
                  <a:pt x="11555994" y="892730"/>
                  <a:pt x="11497266" y="909119"/>
                </a:cubicBezTo>
                <a:cubicBezTo>
                  <a:pt x="11517297" y="917314"/>
                  <a:pt x="11537329" y="925054"/>
                  <a:pt x="11542792" y="927330"/>
                </a:cubicBezTo>
                <a:cubicBezTo>
                  <a:pt x="11507281" y="960564"/>
                  <a:pt x="11481331" y="986514"/>
                  <a:pt x="11452649" y="1010188"/>
                </a:cubicBezTo>
                <a:cubicBezTo>
                  <a:pt x="11439447" y="1021115"/>
                  <a:pt x="11420781" y="1035228"/>
                  <a:pt x="11405757" y="1033862"/>
                </a:cubicBezTo>
                <a:cubicBezTo>
                  <a:pt x="11340654" y="1027488"/>
                  <a:pt x="11281015" y="1042512"/>
                  <a:pt x="11219554" y="1062999"/>
                </a:cubicBezTo>
                <a:cubicBezTo>
                  <a:pt x="11195425" y="1071194"/>
                  <a:pt x="11163100" y="1053894"/>
                  <a:pt x="11134420" y="1049341"/>
                </a:cubicBezTo>
                <a:cubicBezTo>
                  <a:pt x="11110290" y="1045699"/>
                  <a:pt x="11085251" y="1040691"/>
                  <a:pt x="11061121" y="1042512"/>
                </a:cubicBezTo>
                <a:cubicBezTo>
                  <a:pt x="10989189" y="1047975"/>
                  <a:pt x="10917257" y="1061633"/>
                  <a:pt x="10845326" y="1062544"/>
                </a:cubicBezTo>
                <a:cubicBezTo>
                  <a:pt x="10791149" y="1062999"/>
                  <a:pt x="10736973" y="1045244"/>
                  <a:pt x="10682796" y="1042512"/>
                </a:cubicBezTo>
                <a:cubicBezTo>
                  <a:pt x="10610409" y="1038870"/>
                  <a:pt x="10537567" y="1041602"/>
                  <a:pt x="10461992" y="1056170"/>
                </a:cubicBezTo>
                <a:cubicBezTo>
                  <a:pt x="10483845" y="1062544"/>
                  <a:pt x="10505242" y="1071194"/>
                  <a:pt x="10527551" y="1074836"/>
                </a:cubicBezTo>
                <a:cubicBezTo>
                  <a:pt x="10578540" y="1083486"/>
                  <a:pt x="10629530" y="1092591"/>
                  <a:pt x="10680519" y="1096689"/>
                </a:cubicBezTo>
                <a:cubicBezTo>
                  <a:pt x="10713299" y="1099420"/>
                  <a:pt x="10746988" y="1093957"/>
                  <a:pt x="10780223" y="1093047"/>
                </a:cubicBezTo>
                <a:cubicBezTo>
                  <a:pt x="10817099" y="1091681"/>
                  <a:pt x="10853520" y="1093047"/>
                  <a:pt x="10890397" y="1089860"/>
                </a:cubicBezTo>
                <a:cubicBezTo>
                  <a:pt x="10909063" y="1088494"/>
                  <a:pt x="10926818" y="1079844"/>
                  <a:pt x="10951402" y="1072560"/>
                </a:cubicBezTo>
                <a:cubicBezTo>
                  <a:pt x="10943208" y="1089404"/>
                  <a:pt x="10938656" y="1098510"/>
                  <a:pt x="10939110" y="1098054"/>
                </a:cubicBezTo>
                <a:cubicBezTo>
                  <a:pt x="10958687" y="1115355"/>
                  <a:pt x="10974621" y="1130834"/>
                  <a:pt x="10992376" y="1144036"/>
                </a:cubicBezTo>
                <a:cubicBezTo>
                  <a:pt x="11001027" y="1150410"/>
                  <a:pt x="11012863" y="1156784"/>
                  <a:pt x="11023334" y="1156328"/>
                </a:cubicBezTo>
                <a:cubicBezTo>
                  <a:pt x="11109835" y="1151320"/>
                  <a:pt x="11195880" y="1143581"/>
                  <a:pt x="11282381" y="1139028"/>
                </a:cubicBezTo>
                <a:cubicBezTo>
                  <a:pt x="11390733" y="1133565"/>
                  <a:pt x="11499086" y="1129923"/>
                  <a:pt x="11606984" y="1126736"/>
                </a:cubicBezTo>
                <a:cubicBezTo>
                  <a:pt x="11728541" y="1123094"/>
                  <a:pt x="11850096" y="1119907"/>
                  <a:pt x="11972107" y="1117176"/>
                </a:cubicBezTo>
                <a:cubicBezTo>
                  <a:pt x="11974384" y="1117176"/>
                  <a:pt x="11976660" y="1122639"/>
                  <a:pt x="11989407" y="1139939"/>
                </a:cubicBezTo>
                <a:cubicBezTo>
                  <a:pt x="11880143" y="1148134"/>
                  <a:pt x="11780440" y="1154052"/>
                  <a:pt x="11681192" y="1164068"/>
                </a:cubicBezTo>
                <a:cubicBezTo>
                  <a:pt x="11572384" y="1174994"/>
                  <a:pt x="11464031" y="1157694"/>
                  <a:pt x="11353401" y="1181368"/>
                </a:cubicBezTo>
                <a:cubicBezTo>
                  <a:pt x="11298770" y="1193205"/>
                  <a:pt x="11229114" y="1164978"/>
                  <a:pt x="11167198" y="1192294"/>
                </a:cubicBezTo>
                <a:cubicBezTo>
                  <a:pt x="11160824" y="1195026"/>
                  <a:pt x="11152630" y="1193660"/>
                  <a:pt x="11146256" y="1196392"/>
                </a:cubicBezTo>
                <a:cubicBezTo>
                  <a:pt x="11125769" y="1204587"/>
                  <a:pt x="11106192" y="1216879"/>
                  <a:pt x="11084795" y="1222342"/>
                </a:cubicBezTo>
                <a:cubicBezTo>
                  <a:pt x="11060211" y="1229171"/>
                  <a:pt x="11033806" y="1228716"/>
                  <a:pt x="11009222" y="1235089"/>
                </a:cubicBezTo>
                <a:cubicBezTo>
                  <a:pt x="10996929" y="1238276"/>
                  <a:pt x="10986458" y="1248747"/>
                  <a:pt x="10975077" y="1256031"/>
                </a:cubicBezTo>
                <a:cubicBezTo>
                  <a:pt x="10971434" y="1238731"/>
                  <a:pt x="10967336" y="1221431"/>
                  <a:pt x="10962784" y="1201400"/>
                </a:cubicBezTo>
                <a:cubicBezTo>
                  <a:pt x="10951858" y="1208684"/>
                  <a:pt x="10938200" y="1217334"/>
                  <a:pt x="10920900" y="1228260"/>
                </a:cubicBezTo>
                <a:cubicBezTo>
                  <a:pt x="10915892" y="1208229"/>
                  <a:pt x="10911794" y="1193660"/>
                  <a:pt x="10906331" y="1171352"/>
                </a:cubicBezTo>
                <a:cubicBezTo>
                  <a:pt x="10873097" y="1182734"/>
                  <a:pt x="10844415" y="1193205"/>
                  <a:pt x="10806173" y="1206408"/>
                </a:cubicBezTo>
                <a:cubicBezTo>
                  <a:pt x="10858073" y="1220066"/>
                  <a:pt x="10893129" y="1229171"/>
                  <a:pt x="10928184" y="1238731"/>
                </a:cubicBezTo>
                <a:cubicBezTo>
                  <a:pt x="10931371" y="1245105"/>
                  <a:pt x="10934558" y="1251479"/>
                  <a:pt x="10937290" y="1257852"/>
                </a:cubicBezTo>
                <a:cubicBezTo>
                  <a:pt x="10928184" y="1261495"/>
                  <a:pt x="10913616" y="1271055"/>
                  <a:pt x="10909974" y="1267868"/>
                </a:cubicBezTo>
                <a:cubicBezTo>
                  <a:pt x="10868089" y="1232813"/>
                  <a:pt x="10823473" y="1266958"/>
                  <a:pt x="10781589" y="1260584"/>
                </a:cubicBezTo>
                <a:cubicBezTo>
                  <a:pt x="10726957" y="1251934"/>
                  <a:pt x="10720583" y="1273332"/>
                  <a:pt x="10740160" y="1320224"/>
                </a:cubicBezTo>
                <a:cubicBezTo>
                  <a:pt x="10713299" y="1320224"/>
                  <a:pt x="10690080" y="1320224"/>
                  <a:pt x="10660032" y="1320224"/>
                </a:cubicBezTo>
                <a:cubicBezTo>
                  <a:pt x="10673690" y="1301103"/>
                  <a:pt x="10683251" y="1286990"/>
                  <a:pt x="10694177" y="1271966"/>
                </a:cubicBezTo>
                <a:cubicBezTo>
                  <a:pt x="10630440" y="1269234"/>
                  <a:pt x="10568069" y="1266503"/>
                  <a:pt x="10503422" y="1263316"/>
                </a:cubicBezTo>
                <a:cubicBezTo>
                  <a:pt x="10472009" y="1279705"/>
                  <a:pt x="10434676" y="1299282"/>
                  <a:pt x="10395524" y="1319313"/>
                </a:cubicBezTo>
                <a:cubicBezTo>
                  <a:pt x="10417832" y="1327963"/>
                  <a:pt x="10441961" y="1337069"/>
                  <a:pt x="10466090" y="1346174"/>
                </a:cubicBezTo>
                <a:cubicBezTo>
                  <a:pt x="10466545" y="1352548"/>
                  <a:pt x="10467000" y="1358921"/>
                  <a:pt x="10467911" y="1365295"/>
                </a:cubicBezTo>
                <a:cubicBezTo>
                  <a:pt x="10415555" y="1376677"/>
                  <a:pt x="10362745" y="1386237"/>
                  <a:pt x="10310844" y="1398985"/>
                </a:cubicBezTo>
                <a:cubicBezTo>
                  <a:pt x="10249839" y="1414009"/>
                  <a:pt x="10189289" y="1431309"/>
                  <a:pt x="10128738" y="1447698"/>
                </a:cubicBezTo>
                <a:cubicBezTo>
                  <a:pt x="10120999" y="1446332"/>
                  <a:pt x="10113260" y="1445422"/>
                  <a:pt x="10105520" y="1444056"/>
                </a:cubicBezTo>
                <a:cubicBezTo>
                  <a:pt x="10055896" y="1452706"/>
                  <a:pt x="10006727" y="1451340"/>
                  <a:pt x="9965299" y="1496867"/>
                </a:cubicBezTo>
                <a:cubicBezTo>
                  <a:pt x="9943446" y="1520541"/>
                  <a:pt x="9891090" y="1515988"/>
                  <a:pt x="9846019" y="1525548"/>
                </a:cubicBezTo>
                <a:cubicBezTo>
                  <a:pt x="9858766" y="1495501"/>
                  <a:pt x="9864684" y="1481843"/>
                  <a:pt x="9870603" y="1468185"/>
                </a:cubicBezTo>
                <a:cubicBezTo>
                  <a:pt x="9843287" y="1468185"/>
                  <a:pt x="9815516" y="1468185"/>
                  <a:pt x="9781371" y="1468185"/>
                </a:cubicBezTo>
                <a:cubicBezTo>
                  <a:pt x="9770445" y="1394887"/>
                  <a:pt x="9693050" y="1432674"/>
                  <a:pt x="9640694" y="1421293"/>
                </a:cubicBezTo>
                <a:cubicBezTo>
                  <a:pt x="9554194" y="1402627"/>
                  <a:pt x="9466327" y="1387148"/>
                  <a:pt x="9378461" y="1378953"/>
                </a:cubicBezTo>
                <a:cubicBezTo>
                  <a:pt x="9263279" y="1368027"/>
                  <a:pt x="9152650" y="1319313"/>
                  <a:pt x="9032915" y="1342532"/>
                </a:cubicBezTo>
                <a:cubicBezTo>
                  <a:pt x="9003323" y="1348450"/>
                  <a:pt x="8977828" y="1308387"/>
                  <a:pt x="8940041" y="1325232"/>
                </a:cubicBezTo>
                <a:cubicBezTo>
                  <a:pt x="8916823" y="1335703"/>
                  <a:pt x="8877670" y="1347084"/>
                  <a:pt x="8864467" y="1336158"/>
                </a:cubicBezTo>
                <a:cubicBezTo>
                  <a:pt x="8829412" y="1306566"/>
                  <a:pt x="8784796" y="1390335"/>
                  <a:pt x="8756114" y="1321134"/>
                </a:cubicBezTo>
                <a:cubicBezTo>
                  <a:pt x="8752017" y="1311119"/>
                  <a:pt x="8701482" y="1320679"/>
                  <a:pt x="8672346" y="1321134"/>
                </a:cubicBezTo>
                <a:cubicBezTo>
                  <a:pt x="8644574" y="1321590"/>
                  <a:pt x="8616803" y="1321134"/>
                  <a:pt x="8586755" y="1307932"/>
                </a:cubicBezTo>
                <a:cubicBezTo>
                  <a:pt x="8605876" y="1302924"/>
                  <a:pt x="8631827" y="1287445"/>
                  <a:pt x="8643664" y="1294729"/>
                </a:cubicBezTo>
                <a:cubicBezTo>
                  <a:pt x="8697840" y="1326598"/>
                  <a:pt x="8721969" y="1307477"/>
                  <a:pt x="8731530" y="1253300"/>
                </a:cubicBezTo>
                <a:cubicBezTo>
                  <a:pt x="8687824" y="1262860"/>
                  <a:pt x="8642753" y="1272421"/>
                  <a:pt x="8594950" y="1282892"/>
                </a:cubicBezTo>
                <a:cubicBezTo>
                  <a:pt x="8591763" y="1273787"/>
                  <a:pt x="8588122" y="1262860"/>
                  <a:pt x="8583113" y="1247381"/>
                </a:cubicBezTo>
                <a:cubicBezTo>
                  <a:pt x="8569000" y="1254666"/>
                  <a:pt x="8544416" y="1262405"/>
                  <a:pt x="8544871" y="1267868"/>
                </a:cubicBezTo>
                <a:cubicBezTo>
                  <a:pt x="8554432" y="1357556"/>
                  <a:pt x="8492060" y="1328419"/>
                  <a:pt x="8447444" y="1328419"/>
                </a:cubicBezTo>
                <a:cubicBezTo>
                  <a:pt x="8406471" y="1286079"/>
                  <a:pt x="8471118" y="1269689"/>
                  <a:pt x="8473850" y="1237821"/>
                </a:cubicBezTo>
                <a:cubicBezTo>
                  <a:pt x="8448810" y="1226895"/>
                  <a:pt x="8426502" y="1217334"/>
                  <a:pt x="8407836" y="1209139"/>
                </a:cubicBezTo>
                <a:cubicBezTo>
                  <a:pt x="8407836" y="1233268"/>
                  <a:pt x="8412389" y="1263771"/>
                  <a:pt x="8406926" y="1265592"/>
                </a:cubicBezTo>
                <a:cubicBezTo>
                  <a:pt x="8380520" y="1274242"/>
                  <a:pt x="8351839" y="1275153"/>
                  <a:pt x="8319060" y="1279705"/>
                </a:cubicBezTo>
                <a:cubicBezTo>
                  <a:pt x="8319970" y="1293819"/>
                  <a:pt x="8321336" y="1312484"/>
                  <a:pt x="8322702" y="1336613"/>
                </a:cubicBezTo>
                <a:cubicBezTo>
                  <a:pt x="8367773" y="1333427"/>
                  <a:pt x="8407381" y="1330695"/>
                  <a:pt x="8447444" y="1327963"/>
                </a:cubicBezTo>
                <a:cubicBezTo>
                  <a:pt x="8458371" y="1337069"/>
                  <a:pt x="8467931" y="1348906"/>
                  <a:pt x="8480678" y="1354369"/>
                </a:cubicBezTo>
                <a:cubicBezTo>
                  <a:pt x="8511637" y="1367571"/>
                  <a:pt x="8543505" y="1381229"/>
                  <a:pt x="8576284" y="1387148"/>
                </a:cubicBezTo>
                <a:cubicBezTo>
                  <a:pt x="8599047" y="1391245"/>
                  <a:pt x="8623632" y="1383050"/>
                  <a:pt x="8637290" y="1381685"/>
                </a:cubicBezTo>
                <a:cubicBezTo>
                  <a:pt x="8671435" y="1390335"/>
                  <a:pt x="8698295" y="1404448"/>
                  <a:pt x="8723790" y="1402172"/>
                </a:cubicBezTo>
                <a:cubicBezTo>
                  <a:pt x="8793901" y="1395798"/>
                  <a:pt x="8851720" y="1421293"/>
                  <a:pt x="8913180" y="1450430"/>
                </a:cubicBezTo>
                <a:cubicBezTo>
                  <a:pt x="8949146" y="1467730"/>
                  <a:pt x="9001047" y="1474559"/>
                  <a:pt x="9037013" y="1461811"/>
                </a:cubicBezTo>
                <a:cubicBezTo>
                  <a:pt x="9072068" y="1449064"/>
                  <a:pt x="9083905" y="1449519"/>
                  <a:pt x="9105303" y="1477746"/>
                </a:cubicBezTo>
                <a:cubicBezTo>
                  <a:pt x="9115318" y="1490948"/>
                  <a:pt x="9143089" y="1490948"/>
                  <a:pt x="9169950" y="1514167"/>
                </a:cubicBezTo>
                <a:cubicBezTo>
                  <a:pt x="9149463" y="1520996"/>
                  <a:pt x="9128066" y="1535564"/>
                  <a:pt x="9109400" y="1532833"/>
                </a:cubicBezTo>
                <a:cubicBezTo>
                  <a:pt x="9038834" y="1522362"/>
                  <a:pt x="8969178" y="1505062"/>
                  <a:pt x="8898612" y="1492769"/>
                </a:cubicBezTo>
                <a:cubicBezTo>
                  <a:pt x="8879491" y="1489583"/>
                  <a:pt x="8859004" y="1494590"/>
                  <a:pt x="8839883" y="1491859"/>
                </a:cubicBezTo>
                <a:cubicBezTo>
                  <a:pt x="8810291" y="1486851"/>
                  <a:pt x="8780698" y="1482298"/>
                  <a:pt x="8751561" y="1477290"/>
                </a:cubicBezTo>
                <a:cubicBezTo>
                  <a:pt x="8719693" y="1466364"/>
                  <a:pt x="8688280" y="1452251"/>
                  <a:pt x="8655956" y="1445877"/>
                </a:cubicBezTo>
                <a:cubicBezTo>
                  <a:pt x="8582203" y="1431764"/>
                  <a:pt x="8507994" y="1421748"/>
                  <a:pt x="8434242" y="1410366"/>
                </a:cubicBezTo>
                <a:cubicBezTo>
                  <a:pt x="8381886" y="1402172"/>
                  <a:pt x="8329531" y="1393066"/>
                  <a:pt x="8276720" y="1387148"/>
                </a:cubicBezTo>
                <a:cubicBezTo>
                  <a:pt x="8270802" y="1386237"/>
                  <a:pt x="8263062" y="1401261"/>
                  <a:pt x="8257144" y="1408090"/>
                </a:cubicBezTo>
                <a:cubicBezTo>
                  <a:pt x="8278086" y="1415830"/>
                  <a:pt x="8294931" y="1422203"/>
                  <a:pt x="8311775" y="1428577"/>
                </a:cubicBezTo>
                <a:cubicBezTo>
                  <a:pt x="8347286" y="1441780"/>
                  <a:pt x="8385984" y="1471827"/>
                  <a:pt x="8417397" y="1465453"/>
                </a:cubicBezTo>
                <a:cubicBezTo>
                  <a:pt x="8512547" y="1446332"/>
                  <a:pt x="8594950" y="1485485"/>
                  <a:pt x="8681451" y="1505062"/>
                </a:cubicBezTo>
                <a:cubicBezTo>
                  <a:pt x="8711953" y="1545580"/>
                  <a:pt x="8755659" y="1551954"/>
                  <a:pt x="8802551" y="1556051"/>
                </a:cubicBezTo>
                <a:cubicBezTo>
                  <a:pt x="8868565" y="1561970"/>
                  <a:pt x="8934578" y="1570620"/>
                  <a:pt x="9000592" y="1580636"/>
                </a:cubicBezTo>
                <a:cubicBezTo>
                  <a:pt x="9012884" y="1582457"/>
                  <a:pt x="9023355" y="1595659"/>
                  <a:pt x="9034736" y="1603399"/>
                </a:cubicBezTo>
                <a:cubicBezTo>
                  <a:pt x="9090279" y="1557872"/>
                  <a:pt x="9109855" y="1560149"/>
                  <a:pt x="9151284" y="1615691"/>
                </a:cubicBezTo>
                <a:cubicBezTo>
                  <a:pt x="9158113" y="1624796"/>
                  <a:pt x="9168129" y="1639820"/>
                  <a:pt x="9175869" y="1639365"/>
                </a:cubicBezTo>
                <a:cubicBezTo>
                  <a:pt x="9219574" y="1637088"/>
                  <a:pt x="9263279" y="1630715"/>
                  <a:pt x="9311993" y="1625252"/>
                </a:cubicBezTo>
                <a:cubicBezTo>
                  <a:pt x="9311993" y="1635267"/>
                  <a:pt x="9311993" y="1648925"/>
                  <a:pt x="9311993" y="1666225"/>
                </a:cubicBezTo>
                <a:cubicBezTo>
                  <a:pt x="9328838" y="1661217"/>
                  <a:pt x="9345228" y="1656209"/>
                  <a:pt x="9372088" y="1648015"/>
                </a:cubicBezTo>
                <a:cubicBezTo>
                  <a:pt x="9359340" y="1671689"/>
                  <a:pt x="9351601" y="1684891"/>
                  <a:pt x="9340675" y="1704923"/>
                </a:cubicBezTo>
                <a:cubicBezTo>
                  <a:pt x="9405777" y="1696728"/>
                  <a:pt x="9455402" y="1599757"/>
                  <a:pt x="9532341" y="1688533"/>
                </a:cubicBezTo>
                <a:cubicBezTo>
                  <a:pt x="9547365" y="1660307"/>
                  <a:pt x="9555560" y="1630715"/>
                  <a:pt x="9575137" y="1611594"/>
                </a:cubicBezTo>
                <a:cubicBezTo>
                  <a:pt x="9589705" y="1597480"/>
                  <a:pt x="9618841" y="1590651"/>
                  <a:pt x="9639784" y="1592928"/>
                </a:cubicBezTo>
                <a:cubicBezTo>
                  <a:pt x="9650255" y="1594294"/>
                  <a:pt x="9657084" y="1623886"/>
                  <a:pt x="9669376" y="1647559"/>
                </a:cubicBezTo>
                <a:cubicBezTo>
                  <a:pt x="9713081" y="1657120"/>
                  <a:pt x="9766348" y="1672144"/>
                  <a:pt x="9820068" y="1678518"/>
                </a:cubicBezTo>
                <a:cubicBezTo>
                  <a:pt x="9835092" y="1680339"/>
                  <a:pt x="9853303" y="1656665"/>
                  <a:pt x="9871969" y="1643917"/>
                </a:cubicBezTo>
                <a:cubicBezTo>
                  <a:pt x="9868783" y="1643007"/>
                  <a:pt x="9991248" y="1683070"/>
                  <a:pt x="9991248" y="1683070"/>
                </a:cubicBezTo>
                <a:cubicBezTo>
                  <a:pt x="10024483" y="1642552"/>
                  <a:pt x="10080935" y="1712207"/>
                  <a:pt x="10110073" y="1654844"/>
                </a:cubicBezTo>
                <a:cubicBezTo>
                  <a:pt x="10127828" y="1673965"/>
                  <a:pt x="10143307" y="1690810"/>
                  <a:pt x="10165159" y="1714028"/>
                </a:cubicBezTo>
                <a:cubicBezTo>
                  <a:pt x="10094593" y="1720402"/>
                  <a:pt x="10029490" y="1728141"/>
                  <a:pt x="9963932" y="1730418"/>
                </a:cubicBezTo>
                <a:cubicBezTo>
                  <a:pt x="9954371" y="1730873"/>
                  <a:pt x="9943901" y="1706289"/>
                  <a:pt x="9925691" y="1683525"/>
                </a:cubicBezTo>
                <a:cubicBezTo>
                  <a:pt x="9889269" y="1707655"/>
                  <a:pt x="9851027" y="1733605"/>
                  <a:pt x="9821434" y="1753181"/>
                </a:cubicBezTo>
                <a:cubicBezTo>
                  <a:pt x="9808232" y="1734515"/>
                  <a:pt x="9795940" y="1702647"/>
                  <a:pt x="9781826" y="1701281"/>
                </a:cubicBezTo>
                <a:cubicBezTo>
                  <a:pt x="9739487" y="1697639"/>
                  <a:pt x="9696236" y="1706744"/>
                  <a:pt x="9648889" y="1711297"/>
                </a:cubicBezTo>
                <a:cubicBezTo>
                  <a:pt x="9649344" y="1714028"/>
                  <a:pt x="9647068" y="1703102"/>
                  <a:pt x="9642971" y="1686712"/>
                </a:cubicBezTo>
                <a:cubicBezTo>
                  <a:pt x="9622484" y="1702647"/>
                  <a:pt x="9604729" y="1716760"/>
                  <a:pt x="9577413" y="1738157"/>
                </a:cubicBezTo>
                <a:cubicBezTo>
                  <a:pt x="9626581" y="1755002"/>
                  <a:pt x="9667100" y="1768205"/>
                  <a:pt x="9708528" y="1782318"/>
                </a:cubicBezTo>
                <a:cubicBezTo>
                  <a:pt x="9699879" y="1796887"/>
                  <a:pt x="9691684" y="1810544"/>
                  <a:pt x="9675749" y="1836950"/>
                </a:cubicBezTo>
                <a:cubicBezTo>
                  <a:pt x="9677571" y="1813276"/>
                  <a:pt x="9678481" y="1803715"/>
                  <a:pt x="9679392" y="1792789"/>
                </a:cubicBezTo>
                <a:cubicBezTo>
                  <a:pt x="9602452" y="1784139"/>
                  <a:pt x="9524146" y="1777310"/>
                  <a:pt x="9447207" y="1765473"/>
                </a:cubicBezTo>
                <a:cubicBezTo>
                  <a:pt x="9367079" y="1753181"/>
                  <a:pt x="9287409" y="1724499"/>
                  <a:pt x="9207737" y="1724044"/>
                </a:cubicBezTo>
                <a:cubicBezTo>
                  <a:pt x="9161300" y="1723589"/>
                  <a:pt x="9118505" y="1716305"/>
                  <a:pt x="9074344" y="1708110"/>
                </a:cubicBezTo>
                <a:cubicBezTo>
                  <a:pt x="9052492" y="1704012"/>
                  <a:pt x="9032005" y="1692631"/>
                  <a:pt x="9011062" y="1684436"/>
                </a:cubicBezTo>
                <a:cubicBezTo>
                  <a:pt x="9009697" y="1698549"/>
                  <a:pt x="9008786" y="1712207"/>
                  <a:pt x="9007876" y="1719036"/>
                </a:cubicBezTo>
                <a:cubicBezTo>
                  <a:pt x="8978283" y="1723134"/>
                  <a:pt x="8952789" y="1726776"/>
                  <a:pt x="8918644" y="1731784"/>
                </a:cubicBezTo>
                <a:cubicBezTo>
                  <a:pt x="8926838" y="1741344"/>
                  <a:pt x="8923652" y="1738612"/>
                  <a:pt x="8921831" y="1735426"/>
                </a:cubicBezTo>
                <a:cubicBezTo>
                  <a:pt x="8908628" y="1709476"/>
                  <a:pt x="8895881" y="1683070"/>
                  <a:pt x="8883133" y="1656665"/>
                </a:cubicBezTo>
                <a:cubicBezTo>
                  <a:pt x="8857638" y="1670778"/>
                  <a:pt x="8833054" y="1686257"/>
                  <a:pt x="8806649" y="1699005"/>
                </a:cubicBezTo>
                <a:cubicBezTo>
                  <a:pt x="8794356" y="1704923"/>
                  <a:pt x="8779788" y="1706744"/>
                  <a:pt x="8761122" y="1711752"/>
                </a:cubicBezTo>
                <a:cubicBezTo>
                  <a:pt x="8845346" y="1800529"/>
                  <a:pt x="8949146" y="1753636"/>
                  <a:pt x="9052947" y="1754091"/>
                </a:cubicBezTo>
                <a:cubicBezTo>
                  <a:pt x="9041110" y="1770936"/>
                  <a:pt x="9036558" y="1785505"/>
                  <a:pt x="9028818" y="1787781"/>
                </a:cubicBezTo>
                <a:cubicBezTo>
                  <a:pt x="9007421" y="1793700"/>
                  <a:pt x="8966447" y="1769571"/>
                  <a:pt x="8982381" y="1823747"/>
                </a:cubicBezTo>
                <a:cubicBezTo>
                  <a:pt x="8982836" y="1824658"/>
                  <a:pt x="8976007" y="1830121"/>
                  <a:pt x="8972365" y="1830121"/>
                </a:cubicBezTo>
                <a:cubicBezTo>
                  <a:pt x="8926383" y="1827389"/>
                  <a:pt x="8880857" y="1824202"/>
                  <a:pt x="8834875" y="1818739"/>
                </a:cubicBezTo>
                <a:cubicBezTo>
                  <a:pt x="8832144" y="1818284"/>
                  <a:pt x="8831233" y="1799618"/>
                  <a:pt x="8832144" y="1804626"/>
                </a:cubicBezTo>
                <a:cubicBezTo>
                  <a:pt x="8788438" y="1797342"/>
                  <a:pt x="8750196" y="1789602"/>
                  <a:pt x="8711953" y="1785505"/>
                </a:cubicBezTo>
                <a:cubicBezTo>
                  <a:pt x="8698751" y="1784139"/>
                  <a:pt x="8684637" y="1792334"/>
                  <a:pt x="8653224" y="1800984"/>
                </a:cubicBezTo>
                <a:cubicBezTo>
                  <a:pt x="8565813" y="1742255"/>
                  <a:pt x="8445623" y="1743620"/>
                  <a:pt x="8327255" y="1736336"/>
                </a:cubicBezTo>
                <a:cubicBezTo>
                  <a:pt x="8313597" y="1735426"/>
                  <a:pt x="8298573" y="1754091"/>
                  <a:pt x="8284460" y="1763652"/>
                </a:cubicBezTo>
                <a:cubicBezTo>
                  <a:pt x="8285370" y="1769115"/>
                  <a:pt x="8286736" y="1774123"/>
                  <a:pt x="8287647" y="1779586"/>
                </a:cubicBezTo>
                <a:cubicBezTo>
                  <a:pt x="8378700" y="1779586"/>
                  <a:pt x="8469753" y="1779586"/>
                  <a:pt x="8570821" y="1779586"/>
                </a:cubicBezTo>
                <a:cubicBezTo>
                  <a:pt x="8556253" y="1801894"/>
                  <a:pt x="8545782" y="1818284"/>
                  <a:pt x="8535766" y="1833763"/>
                </a:cubicBezTo>
                <a:cubicBezTo>
                  <a:pt x="8584934" y="1846055"/>
                  <a:pt x="8634558" y="1858347"/>
                  <a:pt x="8689190" y="1872005"/>
                </a:cubicBezTo>
                <a:cubicBezTo>
                  <a:pt x="8687369" y="1882021"/>
                  <a:pt x="8684637" y="1896134"/>
                  <a:pt x="8681906" y="1910247"/>
                </a:cubicBezTo>
                <a:cubicBezTo>
                  <a:pt x="8685548" y="1912069"/>
                  <a:pt x="8689190" y="1913890"/>
                  <a:pt x="8692832" y="1915255"/>
                </a:cubicBezTo>
                <a:cubicBezTo>
                  <a:pt x="8711043" y="1889305"/>
                  <a:pt x="8729709" y="1863355"/>
                  <a:pt x="8747919" y="1837405"/>
                </a:cubicBezTo>
                <a:cubicBezTo>
                  <a:pt x="8752472" y="1839226"/>
                  <a:pt x="8756570" y="1840592"/>
                  <a:pt x="8761122" y="1842413"/>
                </a:cubicBezTo>
                <a:cubicBezTo>
                  <a:pt x="8755204" y="1860168"/>
                  <a:pt x="8749741" y="1877924"/>
                  <a:pt x="8747009" y="1886574"/>
                </a:cubicBezTo>
                <a:cubicBezTo>
                  <a:pt x="8793446" y="1899776"/>
                  <a:pt x="8839883" y="1912979"/>
                  <a:pt x="8891783" y="1928003"/>
                </a:cubicBezTo>
                <a:cubicBezTo>
                  <a:pt x="8904075" y="1918898"/>
                  <a:pt x="8924107" y="1904329"/>
                  <a:pt x="8942317" y="1891126"/>
                </a:cubicBezTo>
                <a:cubicBezTo>
                  <a:pt x="8909083" y="1891126"/>
                  <a:pt x="8875849" y="1891126"/>
                  <a:pt x="8838517" y="1891126"/>
                </a:cubicBezTo>
                <a:cubicBezTo>
                  <a:pt x="8873573" y="1803715"/>
                  <a:pt x="8926838" y="1903874"/>
                  <a:pt x="8959618" y="1857892"/>
                </a:cubicBezTo>
                <a:cubicBezTo>
                  <a:pt x="8998315" y="1964424"/>
                  <a:pt x="8998315" y="1963058"/>
                  <a:pt x="9117139" y="1963058"/>
                </a:cubicBezTo>
                <a:cubicBezTo>
                  <a:pt x="9142179" y="1963058"/>
                  <a:pt x="9167219" y="1979903"/>
                  <a:pt x="9193168" y="1987187"/>
                </a:cubicBezTo>
                <a:cubicBezTo>
                  <a:pt x="9227313" y="1997203"/>
                  <a:pt x="9262369" y="2004943"/>
                  <a:pt x="9296514" y="2014048"/>
                </a:cubicBezTo>
                <a:cubicBezTo>
                  <a:pt x="9296514" y="2014048"/>
                  <a:pt x="9296514" y="2013593"/>
                  <a:pt x="9296514" y="2013593"/>
                </a:cubicBezTo>
                <a:cubicBezTo>
                  <a:pt x="9282401" y="2034990"/>
                  <a:pt x="9268743" y="2056388"/>
                  <a:pt x="9254174" y="2078240"/>
                </a:cubicBezTo>
                <a:cubicBezTo>
                  <a:pt x="9154471" y="2060940"/>
                  <a:pt x="9051581" y="2026340"/>
                  <a:pt x="8950968" y="2066403"/>
                </a:cubicBezTo>
                <a:cubicBezTo>
                  <a:pt x="8891328" y="2090077"/>
                  <a:pt x="8841704" y="2084159"/>
                  <a:pt x="8788438" y="2065493"/>
                </a:cubicBezTo>
                <a:cubicBezTo>
                  <a:pt x="8786162" y="2059119"/>
                  <a:pt x="8783430" y="2052745"/>
                  <a:pt x="8781153" y="2046372"/>
                </a:cubicBezTo>
                <a:cubicBezTo>
                  <a:pt x="8802096" y="2036811"/>
                  <a:pt x="8823038" y="2020877"/>
                  <a:pt x="8844435" y="2019511"/>
                </a:cubicBezTo>
                <a:cubicBezTo>
                  <a:pt x="8902710" y="2015869"/>
                  <a:pt x="8961439" y="2018145"/>
                  <a:pt x="9020168" y="2018145"/>
                </a:cubicBezTo>
                <a:cubicBezTo>
                  <a:pt x="9020168" y="2012227"/>
                  <a:pt x="9020623" y="2006308"/>
                  <a:pt x="9020623" y="2000390"/>
                </a:cubicBezTo>
                <a:cubicBezTo>
                  <a:pt x="8961439" y="1995837"/>
                  <a:pt x="8901799" y="1991740"/>
                  <a:pt x="8840338" y="1987187"/>
                </a:cubicBezTo>
                <a:cubicBezTo>
                  <a:pt x="8836241" y="1954408"/>
                  <a:pt x="8812567" y="1952587"/>
                  <a:pt x="8779333" y="1962603"/>
                </a:cubicBezTo>
                <a:cubicBezTo>
                  <a:pt x="8757025" y="1969432"/>
                  <a:pt x="8731985" y="1976261"/>
                  <a:pt x="8709677" y="1972619"/>
                </a:cubicBezTo>
                <a:cubicBezTo>
                  <a:pt x="8639566" y="1961692"/>
                  <a:pt x="8569455" y="1948034"/>
                  <a:pt x="8500255" y="1931645"/>
                </a:cubicBezTo>
                <a:cubicBezTo>
                  <a:pt x="8478402" y="1926637"/>
                  <a:pt x="8459281" y="1911158"/>
                  <a:pt x="8438794" y="1897955"/>
                </a:cubicBezTo>
                <a:cubicBezTo>
                  <a:pt x="8434697" y="1919353"/>
                  <a:pt x="8427413" y="1938474"/>
                  <a:pt x="8391447" y="1908426"/>
                </a:cubicBezTo>
                <a:cubicBezTo>
                  <a:pt x="8374147" y="1894313"/>
                  <a:pt x="8341368" y="1899321"/>
                  <a:pt x="8315418" y="1895679"/>
                </a:cubicBezTo>
                <a:cubicBezTo>
                  <a:pt x="8314507" y="1900687"/>
                  <a:pt x="8313597" y="1905695"/>
                  <a:pt x="8312686" y="1910703"/>
                </a:cubicBezTo>
                <a:cubicBezTo>
                  <a:pt x="8433787" y="1938474"/>
                  <a:pt x="8554887" y="1966245"/>
                  <a:pt x="8675987" y="1993561"/>
                </a:cubicBezTo>
                <a:cubicBezTo>
                  <a:pt x="8675532" y="2002666"/>
                  <a:pt x="8674622" y="2011772"/>
                  <a:pt x="8674166" y="2020877"/>
                </a:cubicBezTo>
                <a:cubicBezTo>
                  <a:pt x="8629095" y="2020877"/>
                  <a:pt x="8584024" y="2022243"/>
                  <a:pt x="8538953" y="2020422"/>
                </a:cubicBezTo>
                <a:cubicBezTo>
                  <a:pt x="8504353" y="2019056"/>
                  <a:pt x="8470208" y="2012682"/>
                  <a:pt x="8436063" y="2010861"/>
                </a:cubicBezTo>
                <a:cubicBezTo>
                  <a:pt x="8356847" y="2006764"/>
                  <a:pt x="8277175" y="1997658"/>
                  <a:pt x="8198870" y="2002666"/>
                </a:cubicBezTo>
                <a:cubicBezTo>
                  <a:pt x="8156985" y="2005398"/>
                  <a:pt x="8111459" y="2026795"/>
                  <a:pt x="8077314" y="2052290"/>
                </a:cubicBezTo>
                <a:cubicBezTo>
                  <a:pt x="8041804" y="2078696"/>
                  <a:pt x="8013577" y="2079151"/>
                  <a:pt x="7978066" y="2054111"/>
                </a:cubicBezTo>
                <a:cubicBezTo>
                  <a:pt x="7992635" y="2050469"/>
                  <a:pt x="8006748" y="2047282"/>
                  <a:pt x="8020406" y="2044095"/>
                </a:cubicBezTo>
                <a:cubicBezTo>
                  <a:pt x="8008569" y="2033169"/>
                  <a:pt x="7996277" y="2021787"/>
                  <a:pt x="7983985" y="2010406"/>
                </a:cubicBezTo>
                <a:cubicBezTo>
                  <a:pt x="8005838" y="2006308"/>
                  <a:pt x="8028601" y="2004943"/>
                  <a:pt x="8048633" y="1997203"/>
                </a:cubicBezTo>
                <a:cubicBezTo>
                  <a:pt x="8059103" y="1993106"/>
                  <a:pt x="8065477" y="1978537"/>
                  <a:pt x="8073672" y="1968521"/>
                </a:cubicBezTo>
                <a:cubicBezTo>
                  <a:pt x="8069575" y="1963058"/>
                  <a:pt x="8065477" y="1957595"/>
                  <a:pt x="8061380" y="1952132"/>
                </a:cubicBezTo>
                <a:cubicBezTo>
                  <a:pt x="8014488" y="1971253"/>
                  <a:pt x="7967140" y="1990374"/>
                  <a:pt x="7920247" y="2009495"/>
                </a:cubicBezTo>
                <a:cubicBezTo>
                  <a:pt x="7887013" y="2001301"/>
                  <a:pt x="7852413" y="1983090"/>
                  <a:pt x="7820089" y="1987187"/>
                </a:cubicBezTo>
                <a:cubicBezTo>
                  <a:pt x="7752710" y="1995382"/>
                  <a:pt x="7741329" y="2014503"/>
                  <a:pt x="7744060" y="2078696"/>
                </a:cubicBezTo>
                <a:cubicBezTo>
                  <a:pt x="7652552" y="2071867"/>
                  <a:pt x="7560588" y="2056843"/>
                  <a:pt x="7478640" y="2117848"/>
                </a:cubicBezTo>
                <a:cubicBezTo>
                  <a:pt x="7470901" y="2123767"/>
                  <a:pt x="7459975" y="2127409"/>
                  <a:pt x="7450414" y="2127864"/>
                </a:cubicBezTo>
                <a:cubicBezTo>
                  <a:pt x="7335687" y="2128320"/>
                  <a:pt x="7220505" y="2128320"/>
                  <a:pt x="7098494" y="2128320"/>
                </a:cubicBezTo>
                <a:cubicBezTo>
                  <a:pt x="7115794" y="2137880"/>
                  <a:pt x="7130818" y="2146075"/>
                  <a:pt x="7149028" y="2156546"/>
                </a:cubicBezTo>
                <a:cubicBezTo>
                  <a:pt x="7142655" y="2163375"/>
                  <a:pt x="7135826" y="2171570"/>
                  <a:pt x="7128541" y="2179764"/>
                </a:cubicBezTo>
                <a:cubicBezTo>
                  <a:pt x="7099860" y="2147441"/>
                  <a:pt x="7076186" y="2177033"/>
                  <a:pt x="7048870" y="2182041"/>
                </a:cubicBezTo>
                <a:cubicBezTo>
                  <a:pt x="7026562" y="2185683"/>
                  <a:pt x="7001523" y="2229844"/>
                  <a:pt x="6974207" y="2186138"/>
                </a:cubicBezTo>
                <a:cubicBezTo>
                  <a:pt x="6972386" y="2183407"/>
                  <a:pt x="6938241" y="2193878"/>
                  <a:pt x="6927770" y="2205715"/>
                </a:cubicBezTo>
                <a:cubicBezTo>
                  <a:pt x="6844456" y="2296768"/>
                  <a:pt x="6737469" y="2304507"/>
                  <a:pt x="6625018" y="2298133"/>
                </a:cubicBezTo>
                <a:cubicBezTo>
                  <a:pt x="6612726" y="2297678"/>
                  <a:pt x="6599979" y="2308605"/>
                  <a:pt x="6586776" y="2309060"/>
                </a:cubicBezTo>
                <a:cubicBezTo>
                  <a:pt x="6571297" y="2309970"/>
                  <a:pt x="6554452" y="2308605"/>
                  <a:pt x="6539884" y="2303141"/>
                </a:cubicBezTo>
                <a:cubicBezTo>
                  <a:pt x="6522128" y="2296768"/>
                  <a:pt x="6500731" y="2272639"/>
                  <a:pt x="6489805" y="2277191"/>
                </a:cubicBezTo>
                <a:cubicBezTo>
                  <a:pt x="6413320" y="2309970"/>
                  <a:pt x="6334104" y="2280378"/>
                  <a:pt x="6250791" y="2290849"/>
                </a:cubicBezTo>
                <a:cubicBezTo>
                  <a:pt x="6258075" y="2275370"/>
                  <a:pt x="6263538" y="2263078"/>
                  <a:pt x="6272188" y="2244867"/>
                </a:cubicBezTo>
                <a:cubicBezTo>
                  <a:pt x="6245783" y="2253517"/>
                  <a:pt x="6222109" y="2260346"/>
                  <a:pt x="6199800" y="2269907"/>
                </a:cubicBezTo>
                <a:cubicBezTo>
                  <a:pt x="6191606" y="2273549"/>
                  <a:pt x="6184322" y="2291760"/>
                  <a:pt x="6181135" y="2290394"/>
                </a:cubicBezTo>
                <a:cubicBezTo>
                  <a:pt x="6127414" y="2270362"/>
                  <a:pt x="6073692" y="2288573"/>
                  <a:pt x="6021337" y="2286752"/>
                </a:cubicBezTo>
                <a:cubicBezTo>
                  <a:pt x="5919357" y="2283565"/>
                  <a:pt x="5820565" y="2264444"/>
                  <a:pt x="5726325" y="2322718"/>
                </a:cubicBezTo>
                <a:cubicBezTo>
                  <a:pt x="5715399" y="2329547"/>
                  <a:pt x="5690359" y="2314523"/>
                  <a:pt x="5664864" y="2307694"/>
                </a:cubicBezTo>
                <a:cubicBezTo>
                  <a:pt x="5648019" y="2320897"/>
                  <a:pt x="5623435" y="2340018"/>
                  <a:pt x="5597485" y="2360050"/>
                </a:cubicBezTo>
                <a:cubicBezTo>
                  <a:pt x="5588380" y="2327270"/>
                  <a:pt x="5618427" y="2275370"/>
                  <a:pt x="5660311" y="2226202"/>
                </a:cubicBezTo>
                <a:cubicBezTo>
                  <a:pt x="5615696" y="2242591"/>
                  <a:pt x="5571990" y="2261712"/>
                  <a:pt x="5526008" y="2274460"/>
                </a:cubicBezTo>
                <a:cubicBezTo>
                  <a:pt x="5496416" y="2282654"/>
                  <a:pt x="5464547" y="2283110"/>
                  <a:pt x="5434045" y="2283110"/>
                </a:cubicBezTo>
                <a:cubicBezTo>
                  <a:pt x="5429492" y="2283110"/>
                  <a:pt x="5424484" y="2261712"/>
                  <a:pt x="5423118" y="2257615"/>
                </a:cubicBezTo>
                <a:cubicBezTo>
                  <a:pt x="5364845" y="2265810"/>
                  <a:pt x="5302018" y="2273549"/>
                  <a:pt x="5239191" y="2284020"/>
                </a:cubicBezTo>
                <a:cubicBezTo>
                  <a:pt x="5226444" y="2286297"/>
                  <a:pt x="5215062" y="2296312"/>
                  <a:pt x="5202315" y="2301776"/>
                </a:cubicBezTo>
                <a:cubicBezTo>
                  <a:pt x="5188657" y="2307694"/>
                  <a:pt x="5174544" y="2312247"/>
                  <a:pt x="5160431" y="2317710"/>
                </a:cubicBezTo>
                <a:cubicBezTo>
                  <a:pt x="5155878" y="2304962"/>
                  <a:pt x="5144951" y="2290394"/>
                  <a:pt x="5148594" y="2280378"/>
                </a:cubicBezTo>
                <a:cubicBezTo>
                  <a:pt x="5153146" y="2267175"/>
                  <a:pt x="5167260" y="2251241"/>
                  <a:pt x="5180007" y="2248965"/>
                </a:cubicBezTo>
                <a:cubicBezTo>
                  <a:pt x="5209144" y="2243046"/>
                  <a:pt x="5239647" y="2243957"/>
                  <a:pt x="5285628" y="2241681"/>
                </a:cubicBezTo>
                <a:cubicBezTo>
                  <a:pt x="5242378" y="2227567"/>
                  <a:pt x="5213241" y="2218007"/>
                  <a:pt x="5172267" y="2204349"/>
                </a:cubicBezTo>
                <a:cubicBezTo>
                  <a:pt x="5158609" y="2219828"/>
                  <a:pt x="5132204" y="2249420"/>
                  <a:pt x="5097149" y="2289028"/>
                </a:cubicBezTo>
                <a:cubicBezTo>
                  <a:pt x="5039330" y="2275825"/>
                  <a:pt x="5004730" y="2332278"/>
                  <a:pt x="4972861" y="2369610"/>
                </a:cubicBezTo>
                <a:cubicBezTo>
                  <a:pt x="4951464" y="2367334"/>
                  <a:pt x="4937806" y="2365057"/>
                  <a:pt x="4923693" y="2364602"/>
                </a:cubicBezTo>
                <a:cubicBezTo>
                  <a:pt x="4903661" y="2364147"/>
                  <a:pt x="4883174" y="2365513"/>
                  <a:pt x="4863142" y="2364147"/>
                </a:cubicBezTo>
                <a:cubicBezTo>
                  <a:pt x="4827176" y="2361870"/>
                  <a:pt x="4791211" y="2355041"/>
                  <a:pt x="4755700" y="2355952"/>
                </a:cubicBezTo>
                <a:cubicBezTo>
                  <a:pt x="4646891" y="2358684"/>
                  <a:pt x="4537628" y="2365513"/>
                  <a:pt x="4428819" y="2367789"/>
                </a:cubicBezTo>
                <a:cubicBezTo>
                  <a:pt x="4408788" y="2368244"/>
                  <a:pt x="4388301" y="2354586"/>
                  <a:pt x="4368269" y="2347757"/>
                </a:cubicBezTo>
                <a:cubicBezTo>
                  <a:pt x="4367359" y="2341839"/>
                  <a:pt x="4366448" y="2335465"/>
                  <a:pt x="4365537" y="2329547"/>
                </a:cubicBezTo>
                <a:cubicBezTo>
                  <a:pt x="4386024" y="2325449"/>
                  <a:pt x="4410609" y="2327270"/>
                  <a:pt x="4425633" y="2315889"/>
                </a:cubicBezTo>
                <a:cubicBezTo>
                  <a:pt x="4477988" y="2278102"/>
                  <a:pt x="4549465" y="2353676"/>
                  <a:pt x="4595902" y="2284475"/>
                </a:cubicBezTo>
                <a:cubicBezTo>
                  <a:pt x="4599999" y="2278557"/>
                  <a:pt x="4629136" y="2279468"/>
                  <a:pt x="4635510" y="2286752"/>
                </a:cubicBezTo>
                <a:cubicBezTo>
                  <a:pt x="4671476" y="2327726"/>
                  <a:pt x="4695605" y="2292215"/>
                  <a:pt x="4727018" y="2278102"/>
                </a:cubicBezTo>
                <a:cubicBezTo>
                  <a:pt x="4586796" y="2278102"/>
                  <a:pt x="4450217" y="2278102"/>
                  <a:pt x="4305898" y="2278102"/>
                </a:cubicBezTo>
                <a:cubicBezTo>
                  <a:pt x="4298613" y="2284475"/>
                  <a:pt x="4284045" y="2298133"/>
                  <a:pt x="4265835" y="2314978"/>
                </a:cubicBezTo>
                <a:cubicBezTo>
                  <a:pt x="4298613" y="2317710"/>
                  <a:pt x="4325474" y="2319986"/>
                  <a:pt x="4357343" y="2322718"/>
                </a:cubicBezTo>
                <a:cubicBezTo>
                  <a:pt x="4343685" y="2363236"/>
                  <a:pt x="4328661" y="2368244"/>
                  <a:pt x="4291784" y="2360050"/>
                </a:cubicBezTo>
                <a:cubicBezTo>
                  <a:pt x="4237153" y="2347757"/>
                  <a:pt x="4178879" y="2348213"/>
                  <a:pt x="4122426" y="2350034"/>
                </a:cubicBezTo>
                <a:cubicBezTo>
                  <a:pt x="4106036" y="2350489"/>
                  <a:pt x="4090102" y="2372797"/>
                  <a:pt x="4067339" y="2390097"/>
                </a:cubicBezTo>
                <a:cubicBezTo>
                  <a:pt x="4061420" y="2386910"/>
                  <a:pt x="4047307" y="2378715"/>
                  <a:pt x="4022723" y="2365057"/>
                </a:cubicBezTo>
                <a:cubicBezTo>
                  <a:pt x="4070070" y="2342294"/>
                  <a:pt x="4106947" y="2324084"/>
                  <a:pt x="4147010" y="2304962"/>
                </a:cubicBezTo>
                <a:cubicBezTo>
                  <a:pt x="4111044" y="2299499"/>
                  <a:pt x="4073713" y="2276736"/>
                  <a:pt x="4040023" y="2323173"/>
                </a:cubicBezTo>
                <a:cubicBezTo>
                  <a:pt x="4032283" y="2333644"/>
                  <a:pt x="4015439" y="2340018"/>
                  <a:pt x="4001781" y="2343205"/>
                </a:cubicBezTo>
                <a:cubicBezTo>
                  <a:pt x="3967180" y="2351399"/>
                  <a:pt x="3931670" y="2358228"/>
                  <a:pt x="3896159" y="2363236"/>
                </a:cubicBezTo>
                <a:cubicBezTo>
                  <a:pt x="3883867" y="2365057"/>
                  <a:pt x="3870209" y="2362326"/>
                  <a:pt x="3857462" y="2358684"/>
                </a:cubicBezTo>
                <a:cubicBezTo>
                  <a:pt x="3846535" y="2355952"/>
                  <a:pt x="3834243" y="2342749"/>
                  <a:pt x="3826048" y="2345481"/>
                </a:cubicBezTo>
                <a:cubicBezTo>
                  <a:pt x="3765953" y="2364147"/>
                  <a:pt x="3705858" y="2331823"/>
                  <a:pt x="3643487" y="2352765"/>
                </a:cubicBezTo>
                <a:cubicBezTo>
                  <a:pt x="3643942" y="2359594"/>
                  <a:pt x="3644853" y="2370065"/>
                  <a:pt x="3644398" y="2367334"/>
                </a:cubicBezTo>
                <a:cubicBezTo>
                  <a:pt x="3567458" y="2378260"/>
                  <a:pt x="3493705" y="2388731"/>
                  <a:pt x="3407204" y="2401023"/>
                </a:cubicBezTo>
                <a:cubicBezTo>
                  <a:pt x="3422683" y="2389642"/>
                  <a:pt x="3429057" y="2384179"/>
                  <a:pt x="3435431" y="2380081"/>
                </a:cubicBezTo>
                <a:cubicBezTo>
                  <a:pt x="3440894" y="2376894"/>
                  <a:pt x="3446812" y="2374618"/>
                  <a:pt x="3450454" y="2361870"/>
                </a:cubicBezTo>
                <a:cubicBezTo>
                  <a:pt x="3383986" y="2361870"/>
                  <a:pt x="3317062" y="2359139"/>
                  <a:pt x="3250593" y="2363692"/>
                </a:cubicBezTo>
                <a:cubicBezTo>
                  <a:pt x="3233293" y="2365057"/>
                  <a:pt x="3217359" y="2401479"/>
                  <a:pt x="3200514" y="2401023"/>
                </a:cubicBezTo>
                <a:cubicBezTo>
                  <a:pt x="3140419" y="2400568"/>
                  <a:pt x="3080779" y="2386910"/>
                  <a:pt x="3020684" y="2386455"/>
                </a:cubicBezTo>
                <a:cubicBezTo>
                  <a:pt x="2976979" y="2385999"/>
                  <a:pt x="2933273" y="2400113"/>
                  <a:pt x="2889568" y="2403755"/>
                </a:cubicBezTo>
                <a:cubicBezTo>
                  <a:pt x="2864073" y="2406031"/>
                  <a:pt x="2835391" y="2407852"/>
                  <a:pt x="2813083" y="2397837"/>
                </a:cubicBezTo>
                <a:cubicBezTo>
                  <a:pt x="2769378" y="2378715"/>
                  <a:pt x="2737509" y="2382357"/>
                  <a:pt x="2705641" y="2419234"/>
                </a:cubicBezTo>
                <a:cubicBezTo>
                  <a:pt x="2692893" y="2433802"/>
                  <a:pt x="2667854" y="2437900"/>
                  <a:pt x="2648733" y="2446550"/>
                </a:cubicBezTo>
                <a:cubicBezTo>
                  <a:pt x="2643269" y="2379626"/>
                  <a:pt x="2615043" y="2356863"/>
                  <a:pt x="2547209" y="2369155"/>
                </a:cubicBezTo>
                <a:cubicBezTo>
                  <a:pt x="2482105" y="2380992"/>
                  <a:pt x="2417458" y="2405121"/>
                  <a:pt x="2353265" y="2403300"/>
                </a:cubicBezTo>
                <a:cubicBezTo>
                  <a:pt x="2314568" y="2401934"/>
                  <a:pt x="2272228" y="2436534"/>
                  <a:pt x="2231254" y="2396015"/>
                </a:cubicBezTo>
                <a:cubicBezTo>
                  <a:pt x="2217597" y="2382357"/>
                  <a:pt x="2179354" y="2392828"/>
                  <a:pt x="2152494" y="2392373"/>
                </a:cubicBezTo>
                <a:cubicBezTo>
                  <a:pt x="2128820" y="2391918"/>
                  <a:pt x="2104691" y="2393284"/>
                  <a:pt x="2081472" y="2390552"/>
                </a:cubicBezTo>
                <a:cubicBezTo>
                  <a:pt x="2024109" y="2383723"/>
                  <a:pt x="1970388" y="2365513"/>
                  <a:pt x="1908471" y="2371886"/>
                </a:cubicBezTo>
                <a:cubicBezTo>
                  <a:pt x="1847011" y="2378715"/>
                  <a:pt x="1782363" y="2354131"/>
                  <a:pt x="1719081" y="2344115"/>
                </a:cubicBezTo>
                <a:cubicBezTo>
                  <a:pt x="1711342" y="2342749"/>
                  <a:pt x="1702692" y="2347302"/>
                  <a:pt x="1694042" y="2347757"/>
                </a:cubicBezTo>
                <a:cubicBezTo>
                  <a:pt x="1666270" y="2348213"/>
                  <a:pt x="1638954" y="2347757"/>
                  <a:pt x="1595249" y="2347757"/>
                </a:cubicBezTo>
                <a:cubicBezTo>
                  <a:pt x="1557917" y="2355497"/>
                  <a:pt x="1503741" y="2365513"/>
                  <a:pt x="1450475" y="2377805"/>
                </a:cubicBezTo>
                <a:cubicBezTo>
                  <a:pt x="1442735" y="2379626"/>
                  <a:pt x="1436817" y="2391463"/>
                  <a:pt x="1435451" y="2393284"/>
                </a:cubicBezTo>
                <a:cubicBezTo>
                  <a:pt x="1351227" y="2403755"/>
                  <a:pt x="1268369" y="2413771"/>
                  <a:pt x="1176860" y="2425152"/>
                </a:cubicBezTo>
                <a:cubicBezTo>
                  <a:pt x="1164568" y="2477963"/>
                  <a:pt x="1112213" y="2441087"/>
                  <a:pt x="1073515" y="2441087"/>
                </a:cubicBezTo>
                <a:cubicBezTo>
                  <a:pt x="1012054" y="2441087"/>
                  <a:pt x="949228" y="2428339"/>
                  <a:pt x="888678" y="2435168"/>
                </a:cubicBezTo>
                <a:cubicBezTo>
                  <a:pt x="785788" y="2447005"/>
                  <a:pt x="694735" y="2407852"/>
                  <a:pt x="643290" y="2319076"/>
                </a:cubicBezTo>
                <a:cubicBezTo>
                  <a:pt x="630542" y="2297223"/>
                  <a:pt x="605047" y="2283565"/>
                  <a:pt x="589568" y="2263078"/>
                </a:cubicBezTo>
                <a:cubicBezTo>
                  <a:pt x="571813" y="2239404"/>
                  <a:pt x="534937" y="2216186"/>
                  <a:pt x="577731" y="2180675"/>
                </a:cubicBezTo>
                <a:cubicBezTo>
                  <a:pt x="580918" y="2177943"/>
                  <a:pt x="570447" y="2149717"/>
                  <a:pt x="559521" y="2141522"/>
                </a:cubicBezTo>
                <a:cubicBezTo>
                  <a:pt x="538579" y="2125133"/>
                  <a:pt x="545863" y="2126954"/>
                  <a:pt x="544497" y="2093719"/>
                </a:cubicBezTo>
                <a:cubicBezTo>
                  <a:pt x="543131" y="2062761"/>
                  <a:pt x="519002" y="2032714"/>
                  <a:pt x="503068" y="1999024"/>
                </a:cubicBezTo>
                <a:cubicBezTo>
                  <a:pt x="513084" y="1997658"/>
                  <a:pt x="524465" y="1995382"/>
                  <a:pt x="537668" y="1993561"/>
                </a:cubicBezTo>
                <a:cubicBezTo>
                  <a:pt x="519002" y="1971708"/>
                  <a:pt x="503523" y="1953042"/>
                  <a:pt x="487589" y="1934376"/>
                </a:cubicBezTo>
                <a:cubicBezTo>
                  <a:pt x="491231" y="1931190"/>
                  <a:pt x="494873" y="1927548"/>
                  <a:pt x="498515" y="1924361"/>
                </a:cubicBezTo>
                <a:cubicBezTo>
                  <a:pt x="507621" y="1935742"/>
                  <a:pt x="517181" y="1947124"/>
                  <a:pt x="528563" y="1961237"/>
                </a:cubicBezTo>
                <a:cubicBezTo>
                  <a:pt x="529929" y="1953953"/>
                  <a:pt x="533571" y="1947124"/>
                  <a:pt x="531750" y="1944848"/>
                </a:cubicBezTo>
                <a:cubicBezTo>
                  <a:pt x="485313" y="1890216"/>
                  <a:pt x="437965" y="1836039"/>
                  <a:pt x="391073" y="1782318"/>
                </a:cubicBezTo>
                <a:cubicBezTo>
                  <a:pt x="371496" y="1760010"/>
                  <a:pt x="351920" y="1737702"/>
                  <a:pt x="330067" y="1713118"/>
                </a:cubicBezTo>
                <a:cubicBezTo>
                  <a:pt x="335530" y="1704012"/>
                  <a:pt x="342815" y="1693086"/>
                  <a:pt x="350099" y="1681704"/>
                </a:cubicBezTo>
                <a:cubicBezTo>
                  <a:pt x="297743" y="1638909"/>
                  <a:pt x="269517" y="1591107"/>
                  <a:pt x="290004" y="1522817"/>
                </a:cubicBezTo>
                <a:cubicBezTo>
                  <a:pt x="292735" y="1513712"/>
                  <a:pt x="274070" y="1498233"/>
                  <a:pt x="257680" y="1475014"/>
                </a:cubicBezTo>
                <a:cubicBezTo>
                  <a:pt x="280899" y="1446332"/>
                  <a:pt x="313678" y="1412643"/>
                  <a:pt x="337351" y="1373490"/>
                </a:cubicBezTo>
                <a:cubicBezTo>
                  <a:pt x="347367" y="1356645"/>
                  <a:pt x="344180" y="1326598"/>
                  <a:pt x="336896" y="1306111"/>
                </a:cubicBezTo>
                <a:cubicBezTo>
                  <a:pt x="325970" y="1275608"/>
                  <a:pt x="304117" y="1249202"/>
                  <a:pt x="290914" y="1219155"/>
                </a:cubicBezTo>
                <a:cubicBezTo>
                  <a:pt x="286362" y="1208229"/>
                  <a:pt x="288183" y="1188197"/>
                  <a:pt x="295467" y="1179547"/>
                </a:cubicBezTo>
                <a:cubicBezTo>
                  <a:pt x="315499" y="1156784"/>
                  <a:pt x="322328" y="1140849"/>
                  <a:pt x="288638" y="1125370"/>
                </a:cubicBezTo>
                <a:cubicBezTo>
                  <a:pt x="279533" y="1121273"/>
                  <a:pt x="267241" y="1106249"/>
                  <a:pt x="268606" y="1098510"/>
                </a:cubicBezTo>
                <a:cubicBezTo>
                  <a:pt x="278622" y="1039780"/>
                  <a:pt x="251762" y="998351"/>
                  <a:pt x="218072" y="953735"/>
                </a:cubicBezTo>
                <a:cubicBezTo>
                  <a:pt x="165261" y="882259"/>
                  <a:pt x="118369" y="808051"/>
                  <a:pt x="108353" y="713355"/>
                </a:cubicBezTo>
                <a:cubicBezTo>
                  <a:pt x="104711" y="680121"/>
                  <a:pt x="55998" y="654171"/>
                  <a:pt x="37332" y="620026"/>
                </a:cubicBezTo>
                <a:cubicBezTo>
                  <a:pt x="18666" y="585881"/>
                  <a:pt x="11837" y="545363"/>
                  <a:pt x="0" y="507576"/>
                </a:cubicBezTo>
                <a:cubicBezTo>
                  <a:pt x="7284" y="501202"/>
                  <a:pt x="14113" y="495283"/>
                  <a:pt x="21397" y="488910"/>
                </a:cubicBezTo>
                <a:cubicBezTo>
                  <a:pt x="50990" y="508031"/>
                  <a:pt x="81037" y="526697"/>
                  <a:pt x="124287" y="554468"/>
                </a:cubicBezTo>
                <a:cubicBezTo>
                  <a:pt x="109264" y="498470"/>
                  <a:pt x="97427" y="453854"/>
                  <a:pt x="84224" y="403320"/>
                </a:cubicBezTo>
                <a:cubicBezTo>
                  <a:pt x="113361" y="364622"/>
                  <a:pt x="163895" y="374183"/>
                  <a:pt x="212609" y="373272"/>
                </a:cubicBezTo>
                <a:cubicBezTo>
                  <a:pt x="265875" y="372362"/>
                  <a:pt x="284996" y="347778"/>
                  <a:pt x="270427" y="301340"/>
                </a:cubicBezTo>
                <a:cubicBezTo>
                  <a:pt x="250851" y="230774"/>
                  <a:pt x="262233" y="206190"/>
                  <a:pt x="332344" y="177508"/>
                </a:cubicBezTo>
                <a:cubicBezTo>
                  <a:pt x="307759" y="96016"/>
                  <a:pt x="420665" y="-7329"/>
                  <a:pt x="500792" y="410"/>
                </a:cubicBezTo>
                <a:cubicBezTo>
                  <a:pt x="540855" y="4508"/>
                  <a:pt x="584105" y="25450"/>
                  <a:pt x="628266" y="30913"/>
                </a:cubicBezTo>
                <a:cubicBezTo>
                  <a:pt x="690182" y="38652"/>
                  <a:pt x="751643" y="48213"/>
                  <a:pt x="813559" y="57774"/>
                </a:cubicBezTo>
                <a:cubicBezTo>
                  <a:pt x="825396" y="59595"/>
                  <a:pt x="836322" y="66879"/>
                  <a:pt x="861817" y="77350"/>
                </a:cubicBezTo>
                <a:cubicBezTo>
                  <a:pt x="824485" y="86455"/>
                  <a:pt x="799901" y="92829"/>
                  <a:pt x="775317" y="98747"/>
                </a:cubicBezTo>
                <a:cubicBezTo>
                  <a:pt x="813559" y="101479"/>
                  <a:pt x="844062" y="141998"/>
                  <a:pt x="886401" y="120600"/>
                </a:cubicBezTo>
                <a:cubicBezTo>
                  <a:pt x="891409" y="118324"/>
                  <a:pt x="898238" y="116958"/>
                  <a:pt x="903701" y="118324"/>
                </a:cubicBezTo>
                <a:cubicBezTo>
                  <a:pt x="1027989" y="153379"/>
                  <a:pt x="1154552" y="138811"/>
                  <a:pt x="1280206" y="136990"/>
                </a:cubicBezTo>
                <a:cubicBezTo>
                  <a:pt x="1348951" y="136079"/>
                  <a:pt x="1434996" y="111950"/>
                  <a:pt x="1481888" y="144274"/>
                </a:cubicBezTo>
                <a:cubicBezTo>
                  <a:pt x="1541528" y="185248"/>
                  <a:pt x="1590241" y="161574"/>
                  <a:pt x="1641686" y="163850"/>
                </a:cubicBezTo>
                <a:cubicBezTo>
                  <a:pt x="1694042" y="166127"/>
                  <a:pt x="1746852" y="150648"/>
                  <a:pt x="1799663" y="143819"/>
                </a:cubicBezTo>
                <a:cubicBezTo>
                  <a:pt x="1808313" y="142908"/>
                  <a:pt x="1817874" y="147461"/>
                  <a:pt x="1828345" y="162940"/>
                </a:cubicBezTo>
                <a:cubicBezTo>
                  <a:pt x="1777355" y="173411"/>
                  <a:pt x="1725910" y="183427"/>
                  <a:pt x="1674920" y="193898"/>
                </a:cubicBezTo>
                <a:cubicBezTo>
                  <a:pt x="1812866" y="215295"/>
                  <a:pt x="1953087" y="190711"/>
                  <a:pt x="2089667" y="189345"/>
                </a:cubicBezTo>
                <a:cubicBezTo>
                  <a:pt x="2111065" y="182061"/>
                  <a:pt x="2135649" y="174322"/>
                  <a:pt x="2159778" y="166127"/>
                </a:cubicBezTo>
                <a:cubicBezTo>
                  <a:pt x="2162509" y="172045"/>
                  <a:pt x="2165241" y="178419"/>
                  <a:pt x="2167517" y="184337"/>
                </a:cubicBezTo>
                <a:cubicBezTo>
                  <a:pt x="2154770" y="192987"/>
                  <a:pt x="2142023" y="201637"/>
                  <a:pt x="2122446" y="214385"/>
                </a:cubicBezTo>
                <a:cubicBezTo>
                  <a:pt x="2203939" y="225311"/>
                  <a:pt x="2264944" y="116503"/>
                  <a:pt x="2334600" y="184793"/>
                </a:cubicBezTo>
                <a:cubicBezTo>
                  <a:pt x="2354631" y="170679"/>
                  <a:pt x="2367379" y="154745"/>
                  <a:pt x="2381947" y="153379"/>
                </a:cubicBezTo>
                <a:cubicBezTo>
                  <a:pt x="2468903" y="143819"/>
                  <a:pt x="2556314" y="130616"/>
                  <a:pt x="2641448" y="164761"/>
                </a:cubicBezTo>
                <a:cubicBezTo>
                  <a:pt x="2657383" y="171135"/>
                  <a:pt x="2673317" y="177964"/>
                  <a:pt x="2689251" y="184337"/>
                </a:cubicBezTo>
                <a:cubicBezTo>
                  <a:pt x="2711104" y="118324"/>
                  <a:pt x="2807620" y="103755"/>
                  <a:pt x="2903681" y="159753"/>
                </a:cubicBezTo>
                <a:cubicBezTo>
                  <a:pt x="2884560" y="169314"/>
                  <a:pt x="2869536" y="176598"/>
                  <a:pt x="2854513" y="184337"/>
                </a:cubicBezTo>
                <a:cubicBezTo>
                  <a:pt x="2855423" y="190256"/>
                  <a:pt x="2856333" y="195719"/>
                  <a:pt x="2857244" y="201637"/>
                </a:cubicBezTo>
                <a:cubicBezTo>
                  <a:pt x="2883649" y="197995"/>
                  <a:pt x="2915973" y="202093"/>
                  <a:pt x="2934639" y="188435"/>
                </a:cubicBezTo>
                <a:cubicBezTo>
                  <a:pt x="2956947" y="171590"/>
                  <a:pt x="2967418" y="139266"/>
                  <a:pt x="2987450" y="106942"/>
                </a:cubicBezTo>
                <a:cubicBezTo>
                  <a:pt x="3002018" y="128340"/>
                  <a:pt x="3014766" y="143819"/>
                  <a:pt x="3023416" y="161119"/>
                </a:cubicBezTo>
                <a:cubicBezTo>
                  <a:pt x="3037529" y="188435"/>
                  <a:pt x="3114469" y="202548"/>
                  <a:pt x="3133590" y="180240"/>
                </a:cubicBezTo>
                <a:cubicBezTo>
                  <a:pt x="3179117" y="127429"/>
                  <a:pt x="3185946" y="127884"/>
                  <a:pt x="3262885" y="126519"/>
                </a:cubicBezTo>
                <a:cubicBezTo>
                  <a:pt x="3317517" y="125608"/>
                  <a:pt x="3372149" y="113771"/>
                  <a:pt x="3430878" y="106032"/>
                </a:cubicBezTo>
                <a:cubicBezTo>
                  <a:pt x="3424960" y="127884"/>
                  <a:pt x="3419041" y="147916"/>
                  <a:pt x="3409025" y="184793"/>
                </a:cubicBezTo>
                <a:cubicBezTo>
                  <a:pt x="3508273" y="175232"/>
                  <a:pt x="3598871" y="170224"/>
                  <a:pt x="3688103" y="156566"/>
                </a:cubicBezTo>
                <a:cubicBezTo>
                  <a:pt x="3731808" y="150192"/>
                  <a:pt x="3769595" y="144274"/>
                  <a:pt x="3790082" y="178874"/>
                </a:cubicBezTo>
                <a:cubicBezTo>
                  <a:pt x="3806927" y="157932"/>
                  <a:pt x="3838796" y="136990"/>
                  <a:pt x="3838796" y="115592"/>
                </a:cubicBezTo>
                <a:cubicBezTo>
                  <a:pt x="3839706" y="48213"/>
                  <a:pt x="3886598" y="89642"/>
                  <a:pt x="3902533" y="90097"/>
                </a:cubicBezTo>
                <a:cubicBezTo>
                  <a:pt x="4002236" y="90097"/>
                  <a:pt x="4101939" y="100113"/>
                  <a:pt x="4202097" y="102390"/>
                </a:cubicBezTo>
                <a:cubicBezTo>
                  <a:pt x="4235787" y="103300"/>
                  <a:pt x="4271753" y="95561"/>
                  <a:pt x="4303622" y="83268"/>
                </a:cubicBezTo>
                <a:cubicBezTo>
                  <a:pt x="4353245" y="64147"/>
                  <a:pt x="4395130" y="73253"/>
                  <a:pt x="4405146" y="101934"/>
                </a:cubicBezTo>
                <a:cubicBezTo>
                  <a:pt x="4315914" y="113316"/>
                  <a:pt x="4224405" y="124698"/>
                  <a:pt x="4132897" y="136079"/>
                </a:cubicBezTo>
                <a:cubicBezTo>
                  <a:pt x="4133352" y="144274"/>
                  <a:pt x="4133808" y="152014"/>
                  <a:pt x="4134263" y="160208"/>
                </a:cubicBezTo>
                <a:cubicBezTo>
                  <a:pt x="4162944" y="160208"/>
                  <a:pt x="4193902" y="153835"/>
                  <a:pt x="4220308" y="161574"/>
                </a:cubicBezTo>
                <a:cubicBezTo>
                  <a:pt x="4326385" y="191622"/>
                  <a:pt x="4428364" y="139266"/>
                  <a:pt x="4534896" y="153835"/>
                </a:cubicBezTo>
                <a:cubicBezTo>
                  <a:pt x="4611836" y="164306"/>
                  <a:pt x="4691963" y="152014"/>
                  <a:pt x="4770268" y="147916"/>
                </a:cubicBezTo>
                <a:cubicBezTo>
                  <a:pt x="4788934" y="147006"/>
                  <a:pt x="4813063" y="145640"/>
                  <a:pt x="4825356" y="134258"/>
                </a:cubicBezTo>
                <a:cubicBezTo>
                  <a:pt x="4886361" y="77805"/>
                  <a:pt x="4960569" y="111495"/>
                  <a:pt x="5025672" y="89642"/>
                </a:cubicBezTo>
                <a:cubicBezTo>
                  <a:pt x="5027493" y="98292"/>
                  <a:pt x="5029314" y="106942"/>
                  <a:pt x="5031135" y="115592"/>
                </a:cubicBezTo>
                <a:cubicBezTo>
                  <a:pt x="4974682" y="124698"/>
                  <a:pt x="4918229" y="134258"/>
                  <a:pt x="4861777" y="143363"/>
                </a:cubicBezTo>
                <a:cubicBezTo>
                  <a:pt x="4862232" y="147916"/>
                  <a:pt x="4862687" y="152469"/>
                  <a:pt x="4862687" y="156566"/>
                </a:cubicBezTo>
                <a:cubicBezTo>
                  <a:pt x="4959659" y="152469"/>
                  <a:pt x="5056175" y="147916"/>
                  <a:pt x="5146317" y="143819"/>
                </a:cubicBezTo>
                <a:cubicBezTo>
                  <a:pt x="5133115" y="136535"/>
                  <a:pt x="5115814" y="127429"/>
                  <a:pt x="5098515" y="117869"/>
                </a:cubicBezTo>
                <a:cubicBezTo>
                  <a:pt x="5106254" y="108763"/>
                  <a:pt x="5113993" y="99658"/>
                  <a:pt x="5121733" y="91008"/>
                </a:cubicBezTo>
                <a:cubicBezTo>
                  <a:pt x="5155423" y="95105"/>
                  <a:pt x="5189112" y="99658"/>
                  <a:pt x="5222802" y="103755"/>
                </a:cubicBezTo>
                <a:cubicBezTo>
                  <a:pt x="5219160" y="119234"/>
                  <a:pt x="5216428" y="132437"/>
                  <a:pt x="5211875" y="150648"/>
                </a:cubicBezTo>
                <a:cubicBezTo>
                  <a:pt x="5269694" y="147916"/>
                  <a:pt x="5323871" y="145185"/>
                  <a:pt x="5378503" y="142908"/>
                </a:cubicBezTo>
                <a:cubicBezTo>
                  <a:pt x="5378503" y="139721"/>
                  <a:pt x="5378503" y="136079"/>
                  <a:pt x="5378503" y="132892"/>
                </a:cubicBezTo>
                <a:cubicBezTo>
                  <a:pt x="5353463" y="130616"/>
                  <a:pt x="5328423" y="128795"/>
                  <a:pt x="5303384" y="126519"/>
                </a:cubicBezTo>
                <a:cubicBezTo>
                  <a:pt x="5302928" y="121055"/>
                  <a:pt x="5302928" y="115592"/>
                  <a:pt x="5302473" y="110129"/>
                </a:cubicBezTo>
                <a:cubicBezTo>
                  <a:pt x="5349821" y="105121"/>
                  <a:pt x="5397168" y="100113"/>
                  <a:pt x="5444516" y="95105"/>
                </a:cubicBezTo>
                <a:cubicBezTo>
                  <a:pt x="5445426" y="99658"/>
                  <a:pt x="5446792" y="104666"/>
                  <a:pt x="5447703" y="109219"/>
                </a:cubicBezTo>
                <a:cubicBezTo>
                  <a:pt x="5431313" y="115592"/>
                  <a:pt x="5414924" y="121966"/>
                  <a:pt x="5398990" y="128340"/>
                </a:cubicBezTo>
                <a:cubicBezTo>
                  <a:pt x="5398534" y="132892"/>
                  <a:pt x="5398079" y="137445"/>
                  <a:pt x="5398079" y="141998"/>
                </a:cubicBezTo>
                <a:cubicBezTo>
                  <a:pt x="5431768" y="143363"/>
                  <a:pt x="5465458" y="145185"/>
                  <a:pt x="5499148" y="146550"/>
                </a:cubicBezTo>
                <a:cubicBezTo>
                  <a:pt x="5698099" y="152924"/>
                  <a:pt x="5896594" y="158387"/>
                  <a:pt x="6095545" y="165216"/>
                </a:cubicBezTo>
                <a:cubicBezTo>
                  <a:pt x="6200711" y="168858"/>
                  <a:pt x="6306333" y="170679"/>
                  <a:pt x="6411044" y="180695"/>
                </a:cubicBezTo>
                <a:cubicBezTo>
                  <a:pt x="6572663" y="195719"/>
                  <a:pt x="6733827" y="217116"/>
                  <a:pt x="6895446" y="234872"/>
                </a:cubicBezTo>
                <a:cubicBezTo>
                  <a:pt x="6990141" y="245343"/>
                  <a:pt x="7085291" y="254448"/>
                  <a:pt x="7179987" y="264919"/>
                </a:cubicBezTo>
                <a:cubicBezTo>
                  <a:pt x="7322029" y="280398"/>
                  <a:pt x="7464527" y="293146"/>
                  <a:pt x="7606115" y="313177"/>
                </a:cubicBezTo>
                <a:cubicBezTo>
                  <a:pt x="7753165" y="333664"/>
                  <a:pt x="7899305" y="360980"/>
                  <a:pt x="8045445" y="386475"/>
                </a:cubicBezTo>
                <a:cubicBezTo>
                  <a:pt x="8233925" y="419254"/>
                  <a:pt x="8422405" y="452489"/>
                  <a:pt x="8610429" y="487544"/>
                </a:cubicBezTo>
                <a:cubicBezTo>
                  <a:pt x="8671890" y="498926"/>
                  <a:pt x="8731985" y="518957"/>
                  <a:pt x="8793446" y="530339"/>
                </a:cubicBezTo>
                <a:cubicBezTo>
                  <a:pt x="8818030" y="534892"/>
                  <a:pt x="8845346" y="527607"/>
                  <a:pt x="8871296" y="525786"/>
                </a:cubicBezTo>
                <a:lnTo>
                  <a:pt x="8869020" y="523510"/>
                </a:lnTo>
                <a:cubicBezTo>
                  <a:pt x="8882223" y="535802"/>
                  <a:pt x="8894059" y="555378"/>
                  <a:pt x="8909083" y="559021"/>
                </a:cubicBezTo>
                <a:cubicBezTo>
                  <a:pt x="9006510" y="581784"/>
                  <a:pt x="9104392" y="604547"/>
                  <a:pt x="9203185" y="620026"/>
                </a:cubicBezTo>
                <a:cubicBezTo>
                  <a:pt x="9255085" y="628221"/>
                  <a:pt x="9309717" y="621392"/>
                  <a:pt x="9378917" y="621392"/>
                </a:cubicBezTo>
                <a:cubicBezTo>
                  <a:pt x="9342040" y="611376"/>
                  <a:pt x="9320643" y="605913"/>
                  <a:pt x="9299701" y="599994"/>
                </a:cubicBezTo>
                <a:cubicBezTo>
                  <a:pt x="9300156" y="593165"/>
                  <a:pt x="9300611" y="586792"/>
                  <a:pt x="9301067" y="579963"/>
                </a:cubicBezTo>
                <a:cubicBezTo>
                  <a:pt x="9350691" y="579963"/>
                  <a:pt x="9404867" y="566760"/>
                  <a:pt x="9448573" y="582694"/>
                </a:cubicBezTo>
                <a:cubicBezTo>
                  <a:pt x="9521870" y="609555"/>
                  <a:pt x="9593347" y="625489"/>
                  <a:pt x="9670742" y="623668"/>
                </a:cubicBezTo>
                <a:cubicBezTo>
                  <a:pt x="9682124" y="623213"/>
                  <a:pt x="9692594" y="642334"/>
                  <a:pt x="9705342" y="645066"/>
                </a:cubicBezTo>
                <a:cubicBezTo>
                  <a:pt x="9729471" y="650074"/>
                  <a:pt x="9769079" y="661000"/>
                  <a:pt x="9777274" y="650074"/>
                </a:cubicBezTo>
                <a:cubicBezTo>
                  <a:pt x="9810963" y="606368"/>
                  <a:pt x="9841467" y="632774"/>
                  <a:pt x="9878342" y="638692"/>
                </a:cubicBezTo>
                <a:cubicBezTo>
                  <a:pt x="9923414" y="645976"/>
                  <a:pt x="9971217" y="635960"/>
                  <a:pt x="10007638" y="634139"/>
                </a:cubicBezTo>
                <a:cubicBezTo>
                  <a:pt x="10022207" y="659179"/>
                  <a:pt x="10034043" y="680121"/>
                  <a:pt x="10046791" y="702429"/>
                </a:cubicBezTo>
                <a:cubicBezTo>
                  <a:pt x="10055441" y="673292"/>
                  <a:pt x="10059082" y="640513"/>
                  <a:pt x="10066823" y="639602"/>
                </a:cubicBezTo>
                <a:cubicBezTo>
                  <a:pt x="10100968" y="634595"/>
                  <a:pt x="10136478" y="636871"/>
                  <a:pt x="10171078" y="641424"/>
                </a:cubicBezTo>
                <a:cubicBezTo>
                  <a:pt x="10180183" y="642789"/>
                  <a:pt x="10187468" y="661910"/>
                  <a:pt x="10196118" y="673292"/>
                </a:cubicBezTo>
                <a:cubicBezTo>
                  <a:pt x="10209320" y="667829"/>
                  <a:pt x="10225254" y="661000"/>
                  <a:pt x="10241644" y="655537"/>
                </a:cubicBezTo>
                <a:cubicBezTo>
                  <a:pt x="10256668" y="650529"/>
                  <a:pt x="10272602" y="648252"/>
                  <a:pt x="10291268" y="643700"/>
                </a:cubicBezTo>
                <a:cubicBezTo>
                  <a:pt x="10298097" y="667374"/>
                  <a:pt x="10304015" y="687861"/>
                  <a:pt x="10314487" y="723371"/>
                </a:cubicBezTo>
                <a:cubicBezTo>
                  <a:pt x="10267140" y="720640"/>
                  <a:pt x="10224344" y="718363"/>
                  <a:pt x="10181549" y="716087"/>
                </a:cubicBezTo>
                <a:cubicBezTo>
                  <a:pt x="10180639" y="721095"/>
                  <a:pt x="10179728" y="725648"/>
                  <a:pt x="10178817" y="730656"/>
                </a:cubicBezTo>
                <a:cubicBezTo>
                  <a:pt x="10242100" y="741582"/>
                  <a:pt x="10305381" y="752963"/>
                  <a:pt x="10357281" y="762069"/>
                </a:cubicBezTo>
                <a:cubicBezTo>
                  <a:pt x="10341347" y="711990"/>
                  <a:pt x="10325868" y="663732"/>
                  <a:pt x="10306747" y="603181"/>
                </a:cubicBezTo>
                <a:cubicBezTo>
                  <a:pt x="10442417" y="628676"/>
                  <a:pt x="10560330" y="650984"/>
                  <a:pt x="10688714" y="675113"/>
                </a:cubicBezTo>
                <a:cubicBezTo>
                  <a:pt x="10673690" y="687861"/>
                  <a:pt x="10662309" y="697421"/>
                  <a:pt x="10651383" y="706526"/>
                </a:cubicBezTo>
                <a:cubicBezTo>
                  <a:pt x="10730599" y="652350"/>
                  <a:pt x="10814368" y="655537"/>
                  <a:pt x="10898592" y="663276"/>
                </a:cubicBezTo>
                <a:cubicBezTo>
                  <a:pt x="10899047" y="674203"/>
                  <a:pt x="10899502" y="685129"/>
                  <a:pt x="10899958" y="696055"/>
                </a:cubicBezTo>
                <a:cubicBezTo>
                  <a:pt x="10857618" y="692868"/>
                  <a:pt x="10813912" y="681942"/>
                  <a:pt x="10773849" y="689682"/>
                </a:cubicBezTo>
                <a:cubicBezTo>
                  <a:pt x="10745622" y="695145"/>
                  <a:pt x="10722859" y="726558"/>
                  <a:pt x="10692812" y="749777"/>
                </a:cubicBezTo>
                <a:cubicBezTo>
                  <a:pt x="10761102" y="749777"/>
                  <a:pt x="10828026" y="749777"/>
                  <a:pt x="10894950" y="749777"/>
                </a:cubicBezTo>
                <a:cubicBezTo>
                  <a:pt x="10896770" y="756606"/>
                  <a:pt x="10898592" y="763435"/>
                  <a:pt x="10900413" y="770264"/>
                </a:cubicBezTo>
                <a:cubicBezTo>
                  <a:pt x="10857162" y="785743"/>
                  <a:pt x="10813912" y="801222"/>
                  <a:pt x="10770662" y="817156"/>
                </a:cubicBezTo>
                <a:cubicBezTo>
                  <a:pt x="10767931" y="810782"/>
                  <a:pt x="10764743" y="804408"/>
                  <a:pt x="10762012" y="798035"/>
                </a:cubicBezTo>
                <a:cubicBezTo>
                  <a:pt x="10778401" y="790295"/>
                  <a:pt x="10795247" y="782556"/>
                  <a:pt x="10815734" y="772540"/>
                </a:cubicBezTo>
                <a:cubicBezTo>
                  <a:pt x="10787052" y="772540"/>
                  <a:pt x="10762012" y="772540"/>
                  <a:pt x="10736517" y="772540"/>
                </a:cubicBezTo>
                <a:cubicBezTo>
                  <a:pt x="10739249" y="784832"/>
                  <a:pt x="10741526" y="796214"/>
                  <a:pt x="10744712" y="809416"/>
                </a:cubicBezTo>
                <a:cubicBezTo>
                  <a:pt x="10692357" y="803498"/>
                  <a:pt x="10644098" y="798035"/>
                  <a:pt x="10579906" y="791206"/>
                </a:cubicBezTo>
                <a:cubicBezTo>
                  <a:pt x="10694177" y="865869"/>
                  <a:pt x="11248690" y="872698"/>
                  <a:pt x="11353857" y="827172"/>
                </a:cubicBezTo>
                <a:cubicBezTo>
                  <a:pt x="11353401" y="833090"/>
                  <a:pt x="11353401" y="839009"/>
                  <a:pt x="11352947" y="844472"/>
                </a:cubicBezTo>
                <a:cubicBezTo>
                  <a:pt x="11393009" y="847659"/>
                  <a:pt x="11433073" y="854488"/>
                  <a:pt x="11473136" y="853577"/>
                </a:cubicBezTo>
                <a:cubicBezTo>
                  <a:pt x="11563279" y="851301"/>
                  <a:pt x="11653876" y="846748"/>
                  <a:pt x="11744019" y="840830"/>
                </a:cubicBezTo>
                <a:cubicBezTo>
                  <a:pt x="11784537" y="838098"/>
                  <a:pt x="11825057" y="823985"/>
                  <a:pt x="11865575" y="824895"/>
                </a:cubicBezTo>
                <a:cubicBezTo>
                  <a:pt x="11926125" y="826261"/>
                  <a:pt x="11986220" y="838553"/>
                  <a:pt x="12046315" y="842195"/>
                </a:cubicBezTo>
                <a:cubicBezTo>
                  <a:pt x="12095484" y="845382"/>
                  <a:pt x="12144652" y="843106"/>
                  <a:pt x="12193821" y="843561"/>
                </a:cubicBezTo>
                <a:cubicBezTo>
                  <a:pt x="12195187" y="851756"/>
                  <a:pt x="12195187" y="859951"/>
                  <a:pt x="12195187" y="868146"/>
                </a:cubicBezTo>
                <a:close/>
                <a:moveTo>
                  <a:pt x="10140576" y="1075291"/>
                </a:moveTo>
                <a:cubicBezTo>
                  <a:pt x="10206133" y="1139484"/>
                  <a:pt x="10243921" y="1144492"/>
                  <a:pt x="10309934" y="1097144"/>
                </a:cubicBezTo>
                <a:cubicBezTo>
                  <a:pt x="10253026" y="1090315"/>
                  <a:pt x="10196118" y="1083486"/>
                  <a:pt x="10139210" y="1076657"/>
                </a:cubicBezTo>
                <a:cubicBezTo>
                  <a:pt x="10092317" y="1063910"/>
                  <a:pt x="10045424" y="1050707"/>
                  <a:pt x="9994891" y="1037049"/>
                </a:cubicBezTo>
                <a:cubicBezTo>
                  <a:pt x="9999898" y="1058902"/>
                  <a:pt x="10000354" y="1084397"/>
                  <a:pt x="10007183" y="1086218"/>
                </a:cubicBezTo>
                <a:cubicBezTo>
                  <a:pt x="10052709" y="1099876"/>
                  <a:pt x="10100512" y="1124460"/>
                  <a:pt x="10140576" y="1075291"/>
                </a:cubicBezTo>
                <a:close/>
                <a:moveTo>
                  <a:pt x="9764982" y="845382"/>
                </a:moveTo>
                <a:cubicBezTo>
                  <a:pt x="9778640" y="854488"/>
                  <a:pt x="9792298" y="863593"/>
                  <a:pt x="9805956" y="872698"/>
                </a:cubicBezTo>
                <a:cubicBezTo>
                  <a:pt x="9804590" y="876796"/>
                  <a:pt x="9803679" y="880893"/>
                  <a:pt x="9802313" y="884990"/>
                </a:cubicBezTo>
                <a:cubicBezTo>
                  <a:pt x="9780460" y="884990"/>
                  <a:pt x="9759063" y="884990"/>
                  <a:pt x="9737210" y="884990"/>
                </a:cubicBezTo>
                <a:cubicBezTo>
                  <a:pt x="9737210" y="891819"/>
                  <a:pt x="9736756" y="898193"/>
                  <a:pt x="9736756" y="905022"/>
                </a:cubicBezTo>
                <a:cubicBezTo>
                  <a:pt x="9784558" y="905022"/>
                  <a:pt x="9834182" y="913217"/>
                  <a:pt x="9879708" y="902290"/>
                </a:cubicBezTo>
                <a:cubicBezTo>
                  <a:pt x="9913853" y="894096"/>
                  <a:pt x="9941625" y="861772"/>
                  <a:pt x="9971672" y="840374"/>
                </a:cubicBezTo>
                <a:cubicBezTo>
                  <a:pt x="9942535" y="835366"/>
                  <a:pt x="9901561" y="818977"/>
                  <a:pt x="9863318" y="823985"/>
                </a:cubicBezTo>
                <a:cubicBezTo>
                  <a:pt x="9831450" y="828538"/>
                  <a:pt x="9795940" y="778914"/>
                  <a:pt x="9769079" y="829903"/>
                </a:cubicBezTo>
                <a:cubicBezTo>
                  <a:pt x="9713992" y="821253"/>
                  <a:pt x="9658449" y="812603"/>
                  <a:pt x="9590159" y="801677"/>
                </a:cubicBezTo>
                <a:cubicBezTo>
                  <a:pt x="9616565" y="788474"/>
                  <a:pt x="9631589" y="781190"/>
                  <a:pt x="9643426" y="774816"/>
                </a:cubicBezTo>
                <a:cubicBezTo>
                  <a:pt x="9583786" y="765256"/>
                  <a:pt x="9521870" y="757516"/>
                  <a:pt x="9461775" y="744313"/>
                </a:cubicBezTo>
                <a:cubicBezTo>
                  <a:pt x="9412151" y="732932"/>
                  <a:pt x="9364803" y="711079"/>
                  <a:pt x="9315635" y="700153"/>
                </a:cubicBezTo>
                <a:cubicBezTo>
                  <a:pt x="9270108" y="690137"/>
                  <a:pt x="9221395" y="677845"/>
                  <a:pt x="9177234" y="685584"/>
                </a:cubicBezTo>
                <a:cubicBezTo>
                  <a:pt x="9128976" y="693779"/>
                  <a:pt x="9097108" y="687405"/>
                  <a:pt x="9077987" y="655081"/>
                </a:cubicBezTo>
                <a:cubicBezTo>
                  <a:pt x="8980105" y="661455"/>
                  <a:pt x="8888596" y="667829"/>
                  <a:pt x="8809380" y="673292"/>
                </a:cubicBezTo>
                <a:cubicBezTo>
                  <a:pt x="8769772" y="688771"/>
                  <a:pt x="8737448" y="701519"/>
                  <a:pt x="8704669" y="714721"/>
                </a:cubicBezTo>
                <a:cubicBezTo>
                  <a:pt x="8700572" y="705616"/>
                  <a:pt x="8696019" y="696966"/>
                  <a:pt x="8691922" y="687861"/>
                </a:cubicBezTo>
                <a:cubicBezTo>
                  <a:pt x="8717872" y="671926"/>
                  <a:pt x="8744277" y="655992"/>
                  <a:pt x="8770228" y="640058"/>
                </a:cubicBezTo>
                <a:cubicBezTo>
                  <a:pt x="8782519" y="632318"/>
                  <a:pt x="8797088" y="625945"/>
                  <a:pt x="8806193" y="615473"/>
                </a:cubicBezTo>
                <a:cubicBezTo>
                  <a:pt x="8808469" y="612742"/>
                  <a:pt x="8795722" y="587702"/>
                  <a:pt x="8790259" y="588158"/>
                </a:cubicBezTo>
                <a:cubicBezTo>
                  <a:pt x="8774780" y="588613"/>
                  <a:pt x="8760211" y="598629"/>
                  <a:pt x="8744732" y="601360"/>
                </a:cubicBezTo>
                <a:cubicBezTo>
                  <a:pt x="8734717" y="603181"/>
                  <a:pt x="8723790" y="599539"/>
                  <a:pt x="8713319" y="598173"/>
                </a:cubicBezTo>
                <a:cubicBezTo>
                  <a:pt x="8728343" y="552647"/>
                  <a:pt x="8681451" y="556289"/>
                  <a:pt x="8665972" y="551736"/>
                </a:cubicBezTo>
                <a:cubicBezTo>
                  <a:pt x="8604511" y="534436"/>
                  <a:pt x="8540774" y="522599"/>
                  <a:pt x="8477037" y="515770"/>
                </a:cubicBezTo>
                <a:cubicBezTo>
                  <a:pt x="8368228" y="503933"/>
                  <a:pt x="8258510" y="497104"/>
                  <a:pt x="8149246" y="487544"/>
                </a:cubicBezTo>
                <a:cubicBezTo>
                  <a:pt x="8145604" y="487089"/>
                  <a:pt x="8142872" y="483447"/>
                  <a:pt x="8136498" y="479349"/>
                </a:cubicBezTo>
                <a:cubicBezTo>
                  <a:pt x="8141962" y="471610"/>
                  <a:pt x="8147425" y="464325"/>
                  <a:pt x="8156985" y="451578"/>
                </a:cubicBezTo>
                <a:cubicBezTo>
                  <a:pt x="8086874" y="446115"/>
                  <a:pt x="8019496" y="445204"/>
                  <a:pt x="7953482" y="435644"/>
                </a:cubicBezTo>
                <a:cubicBezTo>
                  <a:pt x="7781392" y="410604"/>
                  <a:pt x="7609757" y="380101"/>
                  <a:pt x="7437211" y="355062"/>
                </a:cubicBezTo>
                <a:cubicBezTo>
                  <a:pt x="7327037" y="339127"/>
                  <a:pt x="7216408" y="326835"/>
                  <a:pt x="7105323" y="317730"/>
                </a:cubicBezTo>
                <a:cubicBezTo>
                  <a:pt x="6957362" y="305438"/>
                  <a:pt x="6809401" y="298609"/>
                  <a:pt x="6661439" y="287227"/>
                </a:cubicBezTo>
                <a:cubicBezTo>
                  <a:pt x="6604986" y="283130"/>
                  <a:pt x="6549444" y="269927"/>
                  <a:pt x="6493446" y="266285"/>
                </a:cubicBezTo>
                <a:cubicBezTo>
                  <a:pt x="6396020" y="259911"/>
                  <a:pt x="6298138" y="258090"/>
                  <a:pt x="6200256" y="253538"/>
                </a:cubicBezTo>
                <a:cubicBezTo>
                  <a:pt x="6144714" y="250806"/>
                  <a:pt x="6089627" y="247164"/>
                  <a:pt x="6034084" y="243522"/>
                </a:cubicBezTo>
                <a:cubicBezTo>
                  <a:pt x="5899781" y="234872"/>
                  <a:pt x="5765933" y="220759"/>
                  <a:pt x="5631630" y="218027"/>
                </a:cubicBezTo>
                <a:cubicBezTo>
                  <a:pt x="5508253" y="215295"/>
                  <a:pt x="5383966" y="220759"/>
                  <a:pt x="5260589" y="229409"/>
                </a:cubicBezTo>
                <a:cubicBezTo>
                  <a:pt x="5182739" y="234872"/>
                  <a:pt x="5105799" y="252172"/>
                  <a:pt x="5028404" y="264464"/>
                </a:cubicBezTo>
                <a:cubicBezTo>
                  <a:pt x="5005185" y="268106"/>
                  <a:pt x="4979690" y="282219"/>
                  <a:pt x="4960114" y="276301"/>
                </a:cubicBezTo>
                <a:cubicBezTo>
                  <a:pt x="4858590" y="245798"/>
                  <a:pt x="4761618" y="279488"/>
                  <a:pt x="4662370" y="287683"/>
                </a:cubicBezTo>
                <a:cubicBezTo>
                  <a:pt x="4597268" y="293146"/>
                  <a:pt x="4529888" y="277211"/>
                  <a:pt x="4463875" y="267651"/>
                </a:cubicBezTo>
                <a:cubicBezTo>
                  <a:pt x="4426543" y="262188"/>
                  <a:pt x="4390122" y="244432"/>
                  <a:pt x="4352790" y="243067"/>
                </a:cubicBezTo>
                <a:cubicBezTo>
                  <a:pt x="4296793" y="241245"/>
                  <a:pt x="4240340" y="250806"/>
                  <a:pt x="4183887" y="252172"/>
                </a:cubicBezTo>
                <a:cubicBezTo>
                  <a:pt x="4073257" y="254903"/>
                  <a:pt x="3962173" y="253082"/>
                  <a:pt x="3851998" y="259001"/>
                </a:cubicBezTo>
                <a:cubicBezTo>
                  <a:pt x="3821040" y="260822"/>
                  <a:pt x="3790993" y="283585"/>
                  <a:pt x="3760490" y="296333"/>
                </a:cubicBezTo>
                <a:cubicBezTo>
                  <a:pt x="3762311" y="302251"/>
                  <a:pt x="3764132" y="308169"/>
                  <a:pt x="3765953" y="314088"/>
                </a:cubicBezTo>
                <a:cubicBezTo>
                  <a:pt x="3751840" y="314088"/>
                  <a:pt x="3734540" y="309080"/>
                  <a:pt x="3723614" y="314998"/>
                </a:cubicBezTo>
                <a:cubicBezTo>
                  <a:pt x="3625276" y="369175"/>
                  <a:pt x="3543329" y="304072"/>
                  <a:pt x="3458194" y="276301"/>
                </a:cubicBezTo>
                <a:cubicBezTo>
                  <a:pt x="3380344" y="250806"/>
                  <a:pt x="3309778" y="238059"/>
                  <a:pt x="3234659" y="284496"/>
                </a:cubicBezTo>
                <a:cubicBezTo>
                  <a:pt x="3209619" y="299975"/>
                  <a:pt x="3171377" y="296333"/>
                  <a:pt x="3138598" y="297243"/>
                </a:cubicBezTo>
                <a:cubicBezTo>
                  <a:pt x="3109006" y="298154"/>
                  <a:pt x="3075316" y="283585"/>
                  <a:pt x="3050277" y="293601"/>
                </a:cubicBezTo>
                <a:cubicBezTo>
                  <a:pt x="3018863" y="306348"/>
                  <a:pt x="2994734" y="337306"/>
                  <a:pt x="2967418" y="360070"/>
                </a:cubicBezTo>
                <a:cubicBezTo>
                  <a:pt x="2985173" y="376459"/>
                  <a:pt x="3003384" y="393304"/>
                  <a:pt x="3010213" y="399678"/>
                </a:cubicBezTo>
                <a:cubicBezTo>
                  <a:pt x="3041171" y="399678"/>
                  <a:pt x="3063479" y="393304"/>
                  <a:pt x="3079413" y="401044"/>
                </a:cubicBezTo>
                <a:cubicBezTo>
                  <a:pt x="3139508" y="430181"/>
                  <a:pt x="3196872" y="464781"/>
                  <a:pt x="3268804" y="448391"/>
                </a:cubicBezTo>
                <a:cubicBezTo>
                  <a:pt x="3282917" y="445204"/>
                  <a:pt x="3298396" y="447936"/>
                  <a:pt x="3312054" y="447936"/>
                </a:cubicBezTo>
                <a:cubicBezTo>
                  <a:pt x="3315241" y="453854"/>
                  <a:pt x="3318428" y="457041"/>
                  <a:pt x="3319338" y="460683"/>
                </a:cubicBezTo>
                <a:cubicBezTo>
                  <a:pt x="3323891" y="479349"/>
                  <a:pt x="3321614" y="509397"/>
                  <a:pt x="3332996" y="515315"/>
                </a:cubicBezTo>
                <a:cubicBezTo>
                  <a:pt x="3360312" y="529884"/>
                  <a:pt x="3394002" y="533981"/>
                  <a:pt x="3424960" y="542176"/>
                </a:cubicBezTo>
                <a:cubicBezTo>
                  <a:pt x="3424960" y="538078"/>
                  <a:pt x="3423594" y="532615"/>
                  <a:pt x="3425415" y="530794"/>
                </a:cubicBezTo>
                <a:cubicBezTo>
                  <a:pt x="3432699" y="524420"/>
                  <a:pt x="3441349" y="518957"/>
                  <a:pt x="3449544" y="513494"/>
                </a:cubicBezTo>
                <a:cubicBezTo>
                  <a:pt x="3453186" y="527607"/>
                  <a:pt x="3457283" y="541265"/>
                  <a:pt x="3463202" y="563118"/>
                </a:cubicBezTo>
                <a:cubicBezTo>
                  <a:pt x="3498713" y="554923"/>
                  <a:pt x="3546971" y="528518"/>
                  <a:pt x="3582937" y="539444"/>
                </a:cubicBezTo>
                <a:cubicBezTo>
                  <a:pt x="3656234" y="562663"/>
                  <a:pt x="3736816" y="512128"/>
                  <a:pt x="3803740" y="568126"/>
                </a:cubicBezTo>
                <a:cubicBezTo>
                  <a:pt x="3807382" y="571313"/>
                  <a:pt x="3815577" y="572223"/>
                  <a:pt x="3820130" y="569947"/>
                </a:cubicBezTo>
                <a:cubicBezTo>
                  <a:pt x="3893427" y="537168"/>
                  <a:pt x="3967636" y="543086"/>
                  <a:pt x="4042299" y="562207"/>
                </a:cubicBezTo>
                <a:cubicBezTo>
                  <a:pt x="4058689" y="566305"/>
                  <a:pt x="4073713" y="578597"/>
                  <a:pt x="4090102" y="581329"/>
                </a:cubicBezTo>
                <a:cubicBezTo>
                  <a:pt x="4157481" y="591344"/>
                  <a:pt x="4225316" y="598629"/>
                  <a:pt x="4292695" y="606368"/>
                </a:cubicBezTo>
                <a:cubicBezTo>
                  <a:pt x="4294971" y="606823"/>
                  <a:pt x="4297248" y="601360"/>
                  <a:pt x="4302256" y="595897"/>
                </a:cubicBezTo>
                <a:cubicBezTo>
                  <a:pt x="4291329" y="589068"/>
                  <a:pt x="4280858" y="582239"/>
                  <a:pt x="4258095" y="568126"/>
                </a:cubicBezTo>
                <a:cubicBezTo>
                  <a:pt x="4486183" y="594986"/>
                  <a:pt x="4699702" y="605458"/>
                  <a:pt x="4904116" y="514405"/>
                </a:cubicBezTo>
                <a:cubicBezTo>
                  <a:pt x="4783471" y="549915"/>
                  <a:pt x="4652354" y="486633"/>
                  <a:pt x="4526701" y="550371"/>
                </a:cubicBezTo>
                <a:cubicBezTo>
                  <a:pt x="4518051" y="546728"/>
                  <a:pt x="4499841" y="538534"/>
                  <a:pt x="4481630" y="530794"/>
                </a:cubicBezTo>
                <a:cubicBezTo>
                  <a:pt x="4450672" y="517591"/>
                  <a:pt x="4428819" y="503023"/>
                  <a:pt x="4471614" y="476162"/>
                </a:cubicBezTo>
                <a:cubicBezTo>
                  <a:pt x="4507580" y="453399"/>
                  <a:pt x="4559936" y="438831"/>
                  <a:pt x="4575415" y="406051"/>
                </a:cubicBezTo>
                <a:cubicBezTo>
                  <a:pt x="4610925" y="331843"/>
                  <a:pt x="4673752" y="365078"/>
                  <a:pt x="4720645" y="360070"/>
                </a:cubicBezTo>
                <a:cubicBezTo>
                  <a:pt x="4799405" y="351420"/>
                  <a:pt x="4877255" y="345501"/>
                  <a:pt x="4951009" y="314998"/>
                </a:cubicBezTo>
                <a:cubicBezTo>
                  <a:pt x="5016111" y="288138"/>
                  <a:pt x="5021575" y="290869"/>
                  <a:pt x="5021575" y="359159"/>
                </a:cubicBezTo>
                <a:cubicBezTo>
                  <a:pt x="5047525" y="359159"/>
                  <a:pt x="5073930" y="359159"/>
                  <a:pt x="5108530" y="359159"/>
                </a:cubicBezTo>
                <a:cubicBezTo>
                  <a:pt x="5079848" y="382378"/>
                  <a:pt x="5061183" y="397401"/>
                  <a:pt x="5041151" y="413791"/>
                </a:cubicBezTo>
                <a:cubicBezTo>
                  <a:pt x="5056630" y="425628"/>
                  <a:pt x="5068011" y="433823"/>
                  <a:pt x="5085312" y="447025"/>
                </a:cubicBezTo>
                <a:cubicBezTo>
                  <a:pt x="5047069" y="468878"/>
                  <a:pt x="5013835" y="487999"/>
                  <a:pt x="4981056" y="507120"/>
                </a:cubicBezTo>
                <a:cubicBezTo>
                  <a:pt x="4999267" y="528063"/>
                  <a:pt x="5022940" y="543542"/>
                  <a:pt x="5027493" y="563118"/>
                </a:cubicBezTo>
                <a:cubicBezTo>
                  <a:pt x="5036598" y="605458"/>
                  <a:pt x="5067556" y="615929"/>
                  <a:pt x="5099880" y="619116"/>
                </a:cubicBezTo>
                <a:cubicBezTo>
                  <a:pt x="5144041" y="623213"/>
                  <a:pt x="5189112" y="617750"/>
                  <a:pt x="5233728" y="618660"/>
                </a:cubicBezTo>
                <a:cubicBezTo>
                  <a:pt x="5279255" y="619571"/>
                  <a:pt x="5328879" y="612287"/>
                  <a:pt x="5369397" y="628221"/>
                </a:cubicBezTo>
                <a:cubicBezTo>
                  <a:pt x="5433134" y="652805"/>
                  <a:pt x="5486855" y="625945"/>
                  <a:pt x="5555145" y="624123"/>
                </a:cubicBezTo>
                <a:cubicBezTo>
                  <a:pt x="5559698" y="627310"/>
                  <a:pt x="5574722" y="638237"/>
                  <a:pt x="5594754" y="652805"/>
                </a:cubicBezTo>
                <a:cubicBezTo>
                  <a:pt x="5592477" y="633229"/>
                  <a:pt x="5591566" y="623213"/>
                  <a:pt x="5592022" y="626855"/>
                </a:cubicBezTo>
                <a:cubicBezTo>
                  <a:pt x="5616606" y="629587"/>
                  <a:pt x="5637093" y="632774"/>
                  <a:pt x="5657580" y="633684"/>
                </a:cubicBezTo>
                <a:cubicBezTo>
                  <a:pt x="5683985" y="635050"/>
                  <a:pt x="5710846" y="634139"/>
                  <a:pt x="5737706" y="634139"/>
                </a:cubicBezTo>
                <a:cubicBezTo>
                  <a:pt x="5763202" y="559931"/>
                  <a:pt x="5835133" y="649618"/>
                  <a:pt x="5872010" y="604092"/>
                </a:cubicBezTo>
                <a:cubicBezTo>
                  <a:pt x="5868368" y="620937"/>
                  <a:pt x="5856075" y="632318"/>
                  <a:pt x="5856075" y="643700"/>
                </a:cubicBezTo>
                <a:cubicBezTo>
                  <a:pt x="5855620" y="655992"/>
                  <a:pt x="5866547" y="668739"/>
                  <a:pt x="5872465" y="681487"/>
                </a:cubicBezTo>
                <a:cubicBezTo>
                  <a:pt x="5889310" y="651439"/>
                  <a:pt x="5898870" y="683308"/>
                  <a:pt x="5910707" y="684218"/>
                </a:cubicBezTo>
                <a:cubicBezTo>
                  <a:pt x="6012231" y="691047"/>
                  <a:pt x="6114211" y="692868"/>
                  <a:pt x="6215735" y="693779"/>
                </a:cubicBezTo>
                <a:cubicBezTo>
                  <a:pt x="6221653" y="693779"/>
                  <a:pt x="6228027" y="675113"/>
                  <a:pt x="6234401" y="665553"/>
                </a:cubicBezTo>
                <a:cubicBezTo>
                  <a:pt x="6259441" y="711534"/>
                  <a:pt x="6354591" y="603637"/>
                  <a:pt x="6351859" y="698787"/>
                </a:cubicBezTo>
                <a:cubicBezTo>
                  <a:pt x="6409678" y="701063"/>
                  <a:pt x="6466586" y="693324"/>
                  <a:pt x="6517121" y="707892"/>
                </a:cubicBezTo>
                <a:cubicBezTo>
                  <a:pt x="6580858" y="726558"/>
                  <a:pt x="6640497" y="747045"/>
                  <a:pt x="6707421" y="724282"/>
                </a:cubicBezTo>
                <a:cubicBezTo>
                  <a:pt x="6722445" y="719274"/>
                  <a:pt x="6743842" y="724282"/>
                  <a:pt x="6759321" y="731566"/>
                </a:cubicBezTo>
                <a:cubicBezTo>
                  <a:pt x="6804393" y="753419"/>
                  <a:pt x="6847188" y="738850"/>
                  <a:pt x="6881788" y="716087"/>
                </a:cubicBezTo>
                <a:cubicBezTo>
                  <a:pt x="6966922" y="660545"/>
                  <a:pt x="7054333" y="654626"/>
                  <a:pt x="7148118" y="683308"/>
                </a:cubicBezTo>
                <a:cubicBezTo>
                  <a:pt x="7154492" y="685129"/>
                  <a:pt x="7162686" y="681942"/>
                  <a:pt x="7169971" y="681032"/>
                </a:cubicBezTo>
                <a:cubicBezTo>
                  <a:pt x="7169060" y="663276"/>
                  <a:pt x="7168150" y="648708"/>
                  <a:pt x="7167239" y="636871"/>
                </a:cubicBezTo>
                <a:cubicBezTo>
                  <a:pt x="7113063" y="630497"/>
                  <a:pt x="7058431" y="624123"/>
                  <a:pt x="6996514" y="617295"/>
                </a:cubicBezTo>
                <a:cubicBezTo>
                  <a:pt x="7006531" y="602726"/>
                  <a:pt x="7013360" y="584971"/>
                  <a:pt x="7019278" y="585426"/>
                </a:cubicBezTo>
                <a:cubicBezTo>
                  <a:pt x="7089389" y="590434"/>
                  <a:pt x="7159044" y="597718"/>
                  <a:pt x="7228245" y="604547"/>
                </a:cubicBezTo>
                <a:cubicBezTo>
                  <a:pt x="7222782" y="635050"/>
                  <a:pt x="7218229" y="661455"/>
                  <a:pt x="7212310" y="696511"/>
                </a:cubicBezTo>
                <a:cubicBezTo>
                  <a:pt x="7198652" y="705161"/>
                  <a:pt x="7175434" y="719729"/>
                  <a:pt x="7151760" y="734298"/>
                </a:cubicBezTo>
                <a:cubicBezTo>
                  <a:pt x="7150394" y="742037"/>
                  <a:pt x="7148573" y="749777"/>
                  <a:pt x="7147208" y="757516"/>
                </a:cubicBezTo>
                <a:cubicBezTo>
                  <a:pt x="7234163" y="744313"/>
                  <a:pt x="7309737" y="782100"/>
                  <a:pt x="7395782" y="784832"/>
                </a:cubicBezTo>
                <a:cubicBezTo>
                  <a:pt x="7492298" y="788019"/>
                  <a:pt x="7587904" y="808051"/>
                  <a:pt x="7688973" y="821709"/>
                </a:cubicBezTo>
                <a:cubicBezTo>
                  <a:pt x="7685331" y="800766"/>
                  <a:pt x="7683054" y="785287"/>
                  <a:pt x="7679868" y="767077"/>
                </a:cubicBezTo>
                <a:cubicBezTo>
                  <a:pt x="7702631" y="773906"/>
                  <a:pt x="7720386" y="779369"/>
                  <a:pt x="7738141" y="785287"/>
                </a:cubicBezTo>
                <a:cubicBezTo>
                  <a:pt x="7731768" y="799856"/>
                  <a:pt x="7725850" y="814424"/>
                  <a:pt x="7717199" y="833545"/>
                </a:cubicBezTo>
                <a:cubicBezTo>
                  <a:pt x="7748613" y="828993"/>
                  <a:pt x="7776839" y="824440"/>
                  <a:pt x="7806886" y="819888"/>
                </a:cubicBezTo>
                <a:cubicBezTo>
                  <a:pt x="7814626" y="834456"/>
                  <a:pt x="7822821" y="849480"/>
                  <a:pt x="7828284" y="859496"/>
                </a:cubicBezTo>
                <a:cubicBezTo>
                  <a:pt x="7856510" y="850390"/>
                  <a:pt x="7901127" y="828993"/>
                  <a:pt x="7906134" y="836277"/>
                </a:cubicBezTo>
                <a:cubicBezTo>
                  <a:pt x="7948019" y="894551"/>
                  <a:pt x="8009024" y="870422"/>
                  <a:pt x="8061835" y="879527"/>
                </a:cubicBezTo>
                <a:cubicBezTo>
                  <a:pt x="8071851" y="881348"/>
                  <a:pt x="8084598" y="865869"/>
                  <a:pt x="8095069" y="866325"/>
                </a:cubicBezTo>
                <a:cubicBezTo>
                  <a:pt x="8135133" y="869056"/>
                  <a:pt x="8175651" y="880893"/>
                  <a:pt x="8215260" y="877251"/>
                </a:cubicBezTo>
                <a:cubicBezTo>
                  <a:pt x="8230739" y="875885"/>
                  <a:pt x="8239844" y="870877"/>
                  <a:pt x="8259420" y="875885"/>
                </a:cubicBezTo>
                <a:cubicBezTo>
                  <a:pt x="8297207" y="885901"/>
                  <a:pt x="8339091" y="878161"/>
                  <a:pt x="8379155" y="880893"/>
                </a:cubicBezTo>
                <a:cubicBezTo>
                  <a:pt x="8392358" y="881804"/>
                  <a:pt x="8406015" y="890909"/>
                  <a:pt x="8417852" y="898193"/>
                </a:cubicBezTo>
                <a:cubicBezTo>
                  <a:pt x="8455639" y="920956"/>
                  <a:pt x="8468842" y="912306"/>
                  <a:pt x="8471118" y="869967"/>
                </a:cubicBezTo>
                <a:cubicBezTo>
                  <a:pt x="8341823" y="835822"/>
                  <a:pt x="8214804" y="802587"/>
                  <a:pt x="8087330" y="768898"/>
                </a:cubicBezTo>
                <a:cubicBezTo>
                  <a:pt x="8040438" y="766166"/>
                  <a:pt x="7989903" y="803043"/>
                  <a:pt x="7936182" y="757971"/>
                </a:cubicBezTo>
                <a:cubicBezTo>
                  <a:pt x="7959400" y="755240"/>
                  <a:pt x="7982163" y="752053"/>
                  <a:pt x="7994001" y="750687"/>
                </a:cubicBezTo>
                <a:cubicBezTo>
                  <a:pt x="8010845" y="727924"/>
                  <a:pt x="8024958" y="709258"/>
                  <a:pt x="8029966" y="701974"/>
                </a:cubicBezTo>
                <a:cubicBezTo>
                  <a:pt x="8070485" y="705161"/>
                  <a:pt x="8101443" y="707892"/>
                  <a:pt x="8132401" y="710169"/>
                </a:cubicBezTo>
                <a:cubicBezTo>
                  <a:pt x="8128304" y="724737"/>
                  <a:pt x="8123751" y="739306"/>
                  <a:pt x="8115101" y="768898"/>
                </a:cubicBezTo>
                <a:cubicBezTo>
                  <a:pt x="8159717" y="751598"/>
                  <a:pt x="8193407" y="738395"/>
                  <a:pt x="8226641" y="725192"/>
                </a:cubicBezTo>
                <a:cubicBezTo>
                  <a:pt x="8226641" y="721095"/>
                  <a:pt x="8226186" y="716998"/>
                  <a:pt x="8226186" y="712445"/>
                </a:cubicBezTo>
                <a:cubicBezTo>
                  <a:pt x="8199780" y="706526"/>
                  <a:pt x="8173375" y="701063"/>
                  <a:pt x="8146970" y="695145"/>
                </a:cubicBezTo>
                <a:cubicBezTo>
                  <a:pt x="8163359" y="657358"/>
                  <a:pt x="8179749" y="620026"/>
                  <a:pt x="8195228" y="585426"/>
                </a:cubicBezTo>
                <a:cubicBezTo>
                  <a:pt x="8212983" y="601360"/>
                  <a:pt x="8226641" y="613652"/>
                  <a:pt x="8243941" y="629131"/>
                </a:cubicBezTo>
                <a:cubicBezTo>
                  <a:pt x="8227096" y="638692"/>
                  <a:pt x="8210707" y="648252"/>
                  <a:pt x="8194317" y="657358"/>
                </a:cubicBezTo>
                <a:cubicBezTo>
                  <a:pt x="8197959" y="662821"/>
                  <a:pt x="8202057" y="668284"/>
                  <a:pt x="8205699" y="673747"/>
                </a:cubicBezTo>
                <a:cubicBezTo>
                  <a:pt x="8267160" y="677390"/>
                  <a:pt x="8328165" y="680576"/>
                  <a:pt x="8389625" y="684218"/>
                </a:cubicBezTo>
                <a:cubicBezTo>
                  <a:pt x="8387349" y="692868"/>
                  <a:pt x="8384163" y="703340"/>
                  <a:pt x="8384618" y="702429"/>
                </a:cubicBezTo>
                <a:cubicBezTo>
                  <a:pt x="8451997" y="709713"/>
                  <a:pt x="8518921" y="711534"/>
                  <a:pt x="8583113" y="725192"/>
                </a:cubicBezTo>
                <a:cubicBezTo>
                  <a:pt x="8710132" y="751598"/>
                  <a:pt x="8834875" y="791206"/>
                  <a:pt x="8967357" y="770264"/>
                </a:cubicBezTo>
                <a:cubicBezTo>
                  <a:pt x="8974641" y="768898"/>
                  <a:pt x="8982836" y="771629"/>
                  <a:pt x="8989665" y="772540"/>
                </a:cubicBezTo>
                <a:cubicBezTo>
                  <a:pt x="9006965" y="906388"/>
                  <a:pt x="9120782" y="842195"/>
                  <a:pt x="9182242" y="877706"/>
                </a:cubicBezTo>
                <a:cubicBezTo>
                  <a:pt x="9187705" y="859496"/>
                  <a:pt x="9193168" y="834456"/>
                  <a:pt x="9195900" y="834911"/>
                </a:cubicBezTo>
                <a:cubicBezTo>
                  <a:pt x="9219574" y="836732"/>
                  <a:pt x="9257816" y="837188"/>
                  <a:pt x="9263279" y="849935"/>
                </a:cubicBezTo>
                <a:cubicBezTo>
                  <a:pt x="9291506" y="917770"/>
                  <a:pt x="9348414" y="902290"/>
                  <a:pt x="9398948" y="903656"/>
                </a:cubicBezTo>
                <a:cubicBezTo>
                  <a:pt x="9421711" y="904567"/>
                  <a:pt x="9444930" y="898193"/>
                  <a:pt x="9465873" y="895461"/>
                </a:cubicBezTo>
                <a:cubicBezTo>
                  <a:pt x="9463141" y="886356"/>
                  <a:pt x="9460409" y="877706"/>
                  <a:pt x="9454491" y="858130"/>
                </a:cubicBezTo>
                <a:cubicBezTo>
                  <a:pt x="9487725" y="874975"/>
                  <a:pt x="9509578" y="885901"/>
                  <a:pt x="9517773" y="889998"/>
                </a:cubicBezTo>
                <a:cubicBezTo>
                  <a:pt x="9543268" y="884080"/>
                  <a:pt x="9559202" y="877251"/>
                  <a:pt x="9574681" y="877706"/>
                </a:cubicBezTo>
                <a:cubicBezTo>
                  <a:pt x="9594257" y="878617"/>
                  <a:pt x="9627036" y="895461"/>
                  <a:pt x="9631133" y="889088"/>
                </a:cubicBezTo>
                <a:cubicBezTo>
                  <a:pt x="9666190" y="839919"/>
                  <a:pt x="9724463" y="869967"/>
                  <a:pt x="9764982" y="845382"/>
                </a:cubicBezTo>
                <a:close/>
                <a:moveTo>
                  <a:pt x="2577711" y="494373"/>
                </a:moveTo>
                <a:cubicBezTo>
                  <a:pt x="2607759" y="486633"/>
                  <a:pt x="2632343" y="477073"/>
                  <a:pt x="2657383" y="475252"/>
                </a:cubicBezTo>
                <a:cubicBezTo>
                  <a:pt x="2677414" y="473431"/>
                  <a:pt x="2698356" y="485723"/>
                  <a:pt x="2718388" y="483902"/>
                </a:cubicBezTo>
                <a:cubicBezTo>
                  <a:pt x="2800336" y="476618"/>
                  <a:pt x="2803978" y="383288"/>
                  <a:pt x="2866804" y="353241"/>
                </a:cubicBezTo>
                <a:cubicBezTo>
                  <a:pt x="2850415" y="350964"/>
                  <a:pt x="2838123" y="357793"/>
                  <a:pt x="2826286" y="356883"/>
                </a:cubicBezTo>
                <a:cubicBezTo>
                  <a:pt x="2686064" y="347778"/>
                  <a:pt x="2548574" y="369630"/>
                  <a:pt x="2413816" y="402865"/>
                </a:cubicBezTo>
                <a:cubicBezTo>
                  <a:pt x="2361460" y="415612"/>
                  <a:pt x="2351445" y="400588"/>
                  <a:pt x="2355997" y="365078"/>
                </a:cubicBezTo>
                <a:cubicBezTo>
                  <a:pt x="2307284" y="365078"/>
                  <a:pt x="2260847" y="363257"/>
                  <a:pt x="2214410" y="365988"/>
                </a:cubicBezTo>
                <a:cubicBezTo>
                  <a:pt x="2191191" y="367354"/>
                  <a:pt x="2168428" y="376459"/>
                  <a:pt x="2145665" y="384199"/>
                </a:cubicBezTo>
                <a:cubicBezTo>
                  <a:pt x="2141112" y="386020"/>
                  <a:pt x="2139746" y="396491"/>
                  <a:pt x="2136559" y="403320"/>
                </a:cubicBezTo>
                <a:cubicBezTo>
                  <a:pt x="2143388" y="404686"/>
                  <a:pt x="2151128" y="404230"/>
                  <a:pt x="2157046" y="407417"/>
                </a:cubicBezTo>
                <a:cubicBezTo>
                  <a:pt x="2166607" y="412425"/>
                  <a:pt x="2175257" y="419709"/>
                  <a:pt x="2188004" y="428359"/>
                </a:cubicBezTo>
                <a:cubicBezTo>
                  <a:pt x="2195744" y="422441"/>
                  <a:pt x="2209402" y="411515"/>
                  <a:pt x="2210312" y="411059"/>
                </a:cubicBezTo>
                <a:cubicBezTo>
                  <a:pt x="2244002" y="415157"/>
                  <a:pt x="2263123" y="417433"/>
                  <a:pt x="2282244" y="420165"/>
                </a:cubicBezTo>
                <a:cubicBezTo>
                  <a:pt x="2300455" y="422896"/>
                  <a:pt x="2328226" y="419254"/>
                  <a:pt x="2335510" y="429725"/>
                </a:cubicBezTo>
                <a:cubicBezTo>
                  <a:pt x="2383313" y="498470"/>
                  <a:pt x="2450692" y="456586"/>
                  <a:pt x="2507600" y="460228"/>
                </a:cubicBezTo>
                <a:cubicBezTo>
                  <a:pt x="2542201" y="462049"/>
                  <a:pt x="2569516" y="456586"/>
                  <a:pt x="2577711" y="494373"/>
                </a:cubicBezTo>
                <a:close/>
                <a:moveTo>
                  <a:pt x="9612012" y="1143126"/>
                </a:moveTo>
                <a:cubicBezTo>
                  <a:pt x="9611558" y="1072560"/>
                  <a:pt x="9560567" y="1052528"/>
                  <a:pt x="9532797" y="1057536"/>
                </a:cubicBezTo>
                <a:cubicBezTo>
                  <a:pt x="9472702" y="1068462"/>
                  <a:pt x="9423077" y="1054804"/>
                  <a:pt x="9381193" y="1030220"/>
                </a:cubicBezTo>
                <a:cubicBezTo>
                  <a:pt x="9362527" y="1044333"/>
                  <a:pt x="9349325" y="1054804"/>
                  <a:pt x="9335667" y="1065275"/>
                </a:cubicBezTo>
                <a:cubicBezTo>
                  <a:pt x="9339764" y="1050252"/>
                  <a:pt x="9343406" y="1035683"/>
                  <a:pt x="9349780" y="1010644"/>
                </a:cubicBezTo>
                <a:cubicBezTo>
                  <a:pt x="9317001" y="1031586"/>
                  <a:pt x="9290595" y="1048886"/>
                  <a:pt x="9264190" y="1066186"/>
                </a:cubicBezTo>
                <a:cubicBezTo>
                  <a:pt x="9204095" y="1104428"/>
                  <a:pt x="9210469" y="1053894"/>
                  <a:pt x="9207282" y="1030220"/>
                </a:cubicBezTo>
                <a:cubicBezTo>
                  <a:pt x="9168585" y="1047975"/>
                  <a:pt x="9129887" y="1065731"/>
                  <a:pt x="9091189" y="1083486"/>
                </a:cubicBezTo>
                <a:cubicBezTo>
                  <a:pt x="9091645" y="1087128"/>
                  <a:pt x="9092100" y="1090315"/>
                  <a:pt x="9092555" y="1093957"/>
                </a:cubicBezTo>
                <a:cubicBezTo>
                  <a:pt x="9264190" y="1109891"/>
                  <a:pt x="9435825" y="1126281"/>
                  <a:pt x="9612012" y="1143126"/>
                </a:cubicBezTo>
                <a:close/>
                <a:moveTo>
                  <a:pt x="11001937" y="920501"/>
                </a:moveTo>
                <a:cubicBezTo>
                  <a:pt x="11044277" y="946451"/>
                  <a:pt x="11082064" y="989246"/>
                  <a:pt x="11128045" y="932338"/>
                </a:cubicBezTo>
                <a:cubicBezTo>
                  <a:pt x="11128955" y="931427"/>
                  <a:pt x="11142159" y="942354"/>
                  <a:pt x="11150354" y="944630"/>
                </a:cubicBezTo>
                <a:cubicBezTo>
                  <a:pt x="11210449" y="963751"/>
                  <a:pt x="11271454" y="973312"/>
                  <a:pt x="11330184" y="942354"/>
                </a:cubicBezTo>
                <a:cubicBezTo>
                  <a:pt x="11340199" y="936891"/>
                  <a:pt x="11347028" y="922777"/>
                  <a:pt x="11351125" y="911396"/>
                </a:cubicBezTo>
                <a:cubicBezTo>
                  <a:pt x="11352491" y="907754"/>
                  <a:pt x="11338833" y="894096"/>
                  <a:pt x="11332460" y="894096"/>
                </a:cubicBezTo>
                <a:cubicBezTo>
                  <a:pt x="11230025" y="895917"/>
                  <a:pt x="11127591" y="899104"/>
                  <a:pt x="11025156" y="902746"/>
                </a:cubicBezTo>
                <a:cubicBezTo>
                  <a:pt x="11018327" y="902746"/>
                  <a:pt x="11011953" y="911851"/>
                  <a:pt x="11001937" y="920501"/>
                </a:cubicBezTo>
                <a:close/>
                <a:moveTo>
                  <a:pt x="8690556" y="1681704"/>
                </a:moveTo>
                <a:cubicBezTo>
                  <a:pt x="8665517" y="1693997"/>
                  <a:pt x="8645940" y="1703102"/>
                  <a:pt x="8626363" y="1712662"/>
                </a:cubicBezTo>
                <a:cubicBezTo>
                  <a:pt x="8627274" y="1716760"/>
                  <a:pt x="8628640" y="1721312"/>
                  <a:pt x="8629551" y="1725410"/>
                </a:cubicBezTo>
                <a:cubicBezTo>
                  <a:pt x="8667337" y="1720857"/>
                  <a:pt x="8705580" y="1716305"/>
                  <a:pt x="8742912" y="1712207"/>
                </a:cubicBezTo>
                <a:cubicBezTo>
                  <a:pt x="8734262" y="1693541"/>
                  <a:pt x="8726522" y="1677152"/>
                  <a:pt x="8717872" y="1659396"/>
                </a:cubicBezTo>
                <a:cubicBezTo>
                  <a:pt x="8753382" y="1651202"/>
                  <a:pt x="8780243" y="1644828"/>
                  <a:pt x="8807104" y="1637999"/>
                </a:cubicBezTo>
                <a:cubicBezTo>
                  <a:pt x="8769317" y="1623430"/>
                  <a:pt x="8731530" y="1632080"/>
                  <a:pt x="8699661" y="1621609"/>
                </a:cubicBezTo>
                <a:cubicBezTo>
                  <a:pt x="8628640" y="1598846"/>
                  <a:pt x="8563537" y="1602944"/>
                  <a:pt x="8500255" y="1641186"/>
                </a:cubicBezTo>
                <a:cubicBezTo>
                  <a:pt x="8497524" y="1643007"/>
                  <a:pt x="8496613" y="1647104"/>
                  <a:pt x="8493426" y="1653023"/>
                </a:cubicBezTo>
                <a:cubicBezTo>
                  <a:pt x="8508450" y="1662128"/>
                  <a:pt x="8523474" y="1670778"/>
                  <a:pt x="8538042" y="1679428"/>
                </a:cubicBezTo>
                <a:cubicBezTo>
                  <a:pt x="8592674" y="1629349"/>
                  <a:pt x="8630461" y="1629349"/>
                  <a:pt x="8690556" y="1681704"/>
                </a:cubicBezTo>
                <a:close/>
                <a:moveTo>
                  <a:pt x="7862429" y="1270145"/>
                </a:moveTo>
                <a:cubicBezTo>
                  <a:pt x="7880640" y="1266047"/>
                  <a:pt x="7899305" y="1258308"/>
                  <a:pt x="7917516" y="1259218"/>
                </a:cubicBezTo>
                <a:cubicBezTo>
                  <a:pt x="7935271" y="1260129"/>
                  <a:pt x="7953027" y="1270600"/>
                  <a:pt x="7970782" y="1275153"/>
                </a:cubicBezTo>
                <a:cubicBezTo>
                  <a:pt x="8004927" y="1283803"/>
                  <a:pt x="8029511" y="1269689"/>
                  <a:pt x="8027235" y="1235089"/>
                </a:cubicBezTo>
                <a:cubicBezTo>
                  <a:pt x="8026324" y="1223252"/>
                  <a:pt x="7999009" y="1207773"/>
                  <a:pt x="7981253" y="1203221"/>
                </a:cubicBezTo>
                <a:cubicBezTo>
                  <a:pt x="7963498" y="1198668"/>
                  <a:pt x="7942556" y="1204587"/>
                  <a:pt x="7922979" y="1207318"/>
                </a:cubicBezTo>
                <a:cubicBezTo>
                  <a:pt x="7856055" y="1216879"/>
                  <a:pt x="7789131" y="1227350"/>
                  <a:pt x="7722207" y="1237366"/>
                </a:cubicBezTo>
                <a:cubicBezTo>
                  <a:pt x="7723573" y="1245105"/>
                  <a:pt x="7724939" y="1252389"/>
                  <a:pt x="7726305" y="1260129"/>
                </a:cubicBezTo>
                <a:cubicBezTo>
                  <a:pt x="7749523" y="1256031"/>
                  <a:pt x="7774563" y="1255576"/>
                  <a:pt x="7795960" y="1246471"/>
                </a:cubicBezTo>
                <a:cubicBezTo>
                  <a:pt x="7829650" y="1232358"/>
                  <a:pt x="7856966" y="1221431"/>
                  <a:pt x="7862429" y="1270145"/>
                </a:cubicBezTo>
                <a:close/>
                <a:moveTo>
                  <a:pt x="6760232" y="2158822"/>
                </a:moveTo>
                <a:cubicBezTo>
                  <a:pt x="6760687" y="2196609"/>
                  <a:pt x="6783906" y="2209357"/>
                  <a:pt x="6827611" y="2192057"/>
                </a:cubicBezTo>
                <a:cubicBezTo>
                  <a:pt x="6852651" y="2182041"/>
                  <a:pt x="6880422" y="2178399"/>
                  <a:pt x="6906827" y="2171114"/>
                </a:cubicBezTo>
                <a:cubicBezTo>
                  <a:pt x="6966012" y="2155180"/>
                  <a:pt x="7036123" y="2175667"/>
                  <a:pt x="7079828" y="2122856"/>
                </a:cubicBezTo>
                <a:cubicBezTo>
                  <a:pt x="6972386" y="2110109"/>
                  <a:pt x="6867220" y="2140612"/>
                  <a:pt x="6760232" y="2158822"/>
                </a:cubicBezTo>
                <a:close/>
                <a:moveTo>
                  <a:pt x="10202491" y="802132"/>
                </a:moveTo>
                <a:cubicBezTo>
                  <a:pt x="10202036" y="810782"/>
                  <a:pt x="10201126" y="819888"/>
                  <a:pt x="10200670" y="828538"/>
                </a:cubicBezTo>
                <a:cubicBezTo>
                  <a:pt x="10308113" y="839919"/>
                  <a:pt x="10416011" y="851301"/>
                  <a:pt x="10523453" y="862682"/>
                </a:cubicBezTo>
                <a:cubicBezTo>
                  <a:pt x="10524364" y="853122"/>
                  <a:pt x="10525275" y="844016"/>
                  <a:pt x="10526185" y="834456"/>
                </a:cubicBezTo>
                <a:cubicBezTo>
                  <a:pt x="10418287" y="823530"/>
                  <a:pt x="10310390" y="813059"/>
                  <a:pt x="10202491" y="802132"/>
                </a:cubicBezTo>
                <a:close/>
                <a:moveTo>
                  <a:pt x="4724286" y="2314523"/>
                </a:moveTo>
                <a:cubicBezTo>
                  <a:pt x="4727474" y="2316344"/>
                  <a:pt x="4730205" y="2319531"/>
                  <a:pt x="4732481" y="2319076"/>
                </a:cubicBezTo>
                <a:cubicBezTo>
                  <a:pt x="4769813" y="2312702"/>
                  <a:pt x="4809421" y="2335465"/>
                  <a:pt x="4847208" y="2299499"/>
                </a:cubicBezTo>
                <a:cubicBezTo>
                  <a:pt x="4859045" y="2288118"/>
                  <a:pt x="4908669" y="2330002"/>
                  <a:pt x="4927790" y="2298589"/>
                </a:cubicBezTo>
                <a:cubicBezTo>
                  <a:pt x="4911400" y="2216641"/>
                  <a:pt x="4854492" y="2235762"/>
                  <a:pt x="4803958" y="2238038"/>
                </a:cubicBezTo>
                <a:cubicBezTo>
                  <a:pt x="4832640" y="2289483"/>
                  <a:pt x="4820347" y="2301776"/>
                  <a:pt x="4724286" y="2314523"/>
                </a:cubicBezTo>
                <a:close/>
                <a:moveTo>
                  <a:pt x="8117378" y="1404448"/>
                </a:moveTo>
                <a:cubicBezTo>
                  <a:pt x="8118743" y="1397619"/>
                  <a:pt x="8120109" y="1391245"/>
                  <a:pt x="8121475" y="1384416"/>
                </a:cubicBezTo>
                <a:cubicBezTo>
                  <a:pt x="8057738" y="1335703"/>
                  <a:pt x="7979887" y="1342987"/>
                  <a:pt x="7902037" y="1339345"/>
                </a:cubicBezTo>
                <a:cubicBezTo>
                  <a:pt x="7898850" y="1353003"/>
                  <a:pt x="7895663" y="1367116"/>
                  <a:pt x="7895208" y="1369848"/>
                </a:cubicBezTo>
                <a:cubicBezTo>
                  <a:pt x="7972148" y="1381685"/>
                  <a:pt x="8044535" y="1393066"/>
                  <a:pt x="8117378" y="1404448"/>
                </a:cubicBezTo>
                <a:close/>
                <a:moveTo>
                  <a:pt x="7073454" y="706982"/>
                </a:moveTo>
                <a:cubicBezTo>
                  <a:pt x="7021099" y="716542"/>
                  <a:pt x="6965102" y="691958"/>
                  <a:pt x="6915478" y="739306"/>
                </a:cubicBezTo>
                <a:cubicBezTo>
                  <a:pt x="6973296" y="747956"/>
                  <a:pt x="7022920" y="755240"/>
                  <a:pt x="7073454" y="762524"/>
                </a:cubicBezTo>
                <a:cubicBezTo>
                  <a:pt x="7073454" y="747045"/>
                  <a:pt x="7073454" y="730656"/>
                  <a:pt x="7073454" y="706982"/>
                </a:cubicBezTo>
                <a:close/>
                <a:moveTo>
                  <a:pt x="10428759" y="685584"/>
                </a:moveTo>
                <a:cubicBezTo>
                  <a:pt x="10426937" y="691958"/>
                  <a:pt x="10425116" y="697876"/>
                  <a:pt x="10422840" y="704250"/>
                </a:cubicBezTo>
                <a:cubicBezTo>
                  <a:pt x="10444693" y="712900"/>
                  <a:pt x="10466090" y="725192"/>
                  <a:pt x="10488853" y="728834"/>
                </a:cubicBezTo>
                <a:cubicBezTo>
                  <a:pt x="10522998" y="734298"/>
                  <a:pt x="10558053" y="732477"/>
                  <a:pt x="10592654" y="735208"/>
                </a:cubicBezTo>
                <a:cubicBezTo>
                  <a:pt x="10617694" y="737484"/>
                  <a:pt x="10642278" y="742492"/>
                  <a:pt x="10667317" y="746134"/>
                </a:cubicBezTo>
                <a:cubicBezTo>
                  <a:pt x="10668227" y="740216"/>
                  <a:pt x="10669138" y="734753"/>
                  <a:pt x="10670049" y="728834"/>
                </a:cubicBezTo>
                <a:cubicBezTo>
                  <a:pt x="10589922" y="714266"/>
                  <a:pt x="10509340" y="700153"/>
                  <a:pt x="10428759" y="685584"/>
                </a:cubicBezTo>
                <a:close/>
                <a:moveTo>
                  <a:pt x="10028580" y="829903"/>
                </a:moveTo>
                <a:cubicBezTo>
                  <a:pt x="10042694" y="882259"/>
                  <a:pt x="10015378" y="889088"/>
                  <a:pt x="9978501" y="890909"/>
                </a:cubicBezTo>
                <a:cubicBezTo>
                  <a:pt x="9967575" y="891364"/>
                  <a:pt x="9957559" y="905933"/>
                  <a:pt x="9947088" y="913672"/>
                </a:cubicBezTo>
                <a:cubicBezTo>
                  <a:pt x="9977590" y="913672"/>
                  <a:pt x="10000809" y="900469"/>
                  <a:pt x="10021296" y="903656"/>
                </a:cubicBezTo>
                <a:cubicBezTo>
                  <a:pt x="10063635" y="910941"/>
                  <a:pt x="10091862" y="899104"/>
                  <a:pt x="10109617" y="861772"/>
                </a:cubicBezTo>
                <a:cubicBezTo>
                  <a:pt x="10085944" y="852667"/>
                  <a:pt x="10061814" y="843106"/>
                  <a:pt x="10028580" y="829903"/>
                </a:cubicBezTo>
                <a:close/>
                <a:moveTo>
                  <a:pt x="10410548" y="1150410"/>
                </a:moveTo>
                <a:cubicBezTo>
                  <a:pt x="10449700" y="1150410"/>
                  <a:pt x="10482024" y="1151320"/>
                  <a:pt x="10514348" y="1149955"/>
                </a:cubicBezTo>
                <a:cubicBezTo>
                  <a:pt x="10545306" y="1149044"/>
                  <a:pt x="10575808" y="1145402"/>
                  <a:pt x="10606312" y="1143126"/>
                </a:cubicBezTo>
                <a:cubicBezTo>
                  <a:pt x="10484301" y="1106249"/>
                  <a:pt x="10432856" y="1108526"/>
                  <a:pt x="10410548" y="1150410"/>
                </a:cubicBezTo>
                <a:close/>
                <a:moveTo>
                  <a:pt x="10390516" y="912762"/>
                </a:moveTo>
                <a:cubicBezTo>
                  <a:pt x="10337706" y="907754"/>
                  <a:pt x="10285350" y="902746"/>
                  <a:pt x="10232539" y="897738"/>
                </a:cubicBezTo>
                <a:cubicBezTo>
                  <a:pt x="10232083" y="903656"/>
                  <a:pt x="10231629" y="909119"/>
                  <a:pt x="10231173" y="915038"/>
                </a:cubicBezTo>
                <a:cubicBezTo>
                  <a:pt x="10283984" y="927785"/>
                  <a:pt x="10335884" y="961020"/>
                  <a:pt x="10390516" y="912762"/>
                </a:cubicBezTo>
                <a:close/>
                <a:moveTo>
                  <a:pt x="10370939" y="1219155"/>
                </a:moveTo>
                <a:cubicBezTo>
                  <a:pt x="10346355" y="1239642"/>
                  <a:pt x="10325413" y="1256031"/>
                  <a:pt x="10305381" y="1273332"/>
                </a:cubicBezTo>
                <a:cubicBezTo>
                  <a:pt x="10299008" y="1278795"/>
                  <a:pt x="10290813" y="1284713"/>
                  <a:pt x="10288537" y="1291997"/>
                </a:cubicBezTo>
                <a:cubicBezTo>
                  <a:pt x="10287171" y="1296095"/>
                  <a:pt x="10296732" y="1308387"/>
                  <a:pt x="10300373" y="1307932"/>
                </a:cubicBezTo>
                <a:cubicBezTo>
                  <a:pt x="10312210" y="1306566"/>
                  <a:pt x="10324958" y="1302924"/>
                  <a:pt x="10335429" y="1297461"/>
                </a:cubicBezTo>
                <a:cubicBezTo>
                  <a:pt x="10349542" y="1290176"/>
                  <a:pt x="10361834" y="1279705"/>
                  <a:pt x="10375037" y="1270600"/>
                </a:cubicBezTo>
                <a:cubicBezTo>
                  <a:pt x="10384597" y="1263771"/>
                  <a:pt x="10393702" y="1256487"/>
                  <a:pt x="10402808" y="1249658"/>
                </a:cubicBezTo>
                <a:cubicBezTo>
                  <a:pt x="10393248" y="1240097"/>
                  <a:pt x="10383232" y="1230537"/>
                  <a:pt x="10370939" y="1219155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54000">
                <a:schemeClr val="bg1"/>
              </a:gs>
            </a:gsLst>
            <a:lin ang="10800000" scaled="1"/>
            <a:tileRect/>
          </a:gradFill>
          <a:ln w="45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BF9030E-7C3A-184A-AADD-93466EA55015}"/>
              </a:ext>
            </a:extLst>
          </p:cNvPr>
          <p:cNvGrpSpPr/>
          <p:nvPr/>
        </p:nvGrpSpPr>
        <p:grpSpPr>
          <a:xfrm>
            <a:off x="9801531" y="6048263"/>
            <a:ext cx="1984661" cy="333218"/>
            <a:chOff x="2828682" y="3632200"/>
            <a:chExt cx="3479520" cy="5842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02110FE-90AA-DDE2-C416-F07ED41F2717}"/>
                </a:ext>
              </a:extLst>
            </p:cNvPr>
            <p:cNvGrpSpPr/>
            <p:nvPr/>
          </p:nvGrpSpPr>
          <p:grpSpPr>
            <a:xfrm>
              <a:off x="2828682" y="3632200"/>
              <a:ext cx="618624" cy="584200"/>
              <a:chOff x="2828682" y="3632200"/>
              <a:chExt cx="618624" cy="5842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1A11D7A7-1FB7-4501-9D55-A2D747D65C0F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4D1B36D-CF8B-29B6-7A15-B895B40874DF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二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DE3CE73-164C-2869-EBAE-529C591C96F5}"/>
                </a:ext>
              </a:extLst>
            </p:cNvPr>
            <p:cNvGrpSpPr/>
            <p:nvPr/>
          </p:nvGrpSpPr>
          <p:grpSpPr>
            <a:xfrm>
              <a:off x="3543906" y="3632200"/>
              <a:ext cx="618624" cy="584200"/>
              <a:chOff x="2828682" y="3632200"/>
              <a:chExt cx="618624" cy="5842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726A90D2-D69C-6136-3A4D-72C5D7682E61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3A4071F-2B50-8A75-F7AF-F1365F73D95E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十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4EF96FB-A526-C86C-2ECB-ECC053C06A6A}"/>
                </a:ext>
              </a:extLst>
            </p:cNvPr>
            <p:cNvGrpSpPr/>
            <p:nvPr/>
          </p:nvGrpSpPr>
          <p:grpSpPr>
            <a:xfrm>
              <a:off x="4259130" y="3632200"/>
              <a:ext cx="618624" cy="584200"/>
              <a:chOff x="2828682" y="3632200"/>
              <a:chExt cx="618624" cy="584200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DCB7F86A-E158-3DF8-B5F3-8906B29925EE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66EB451-2FA8-1790-942B-984C97E99C5E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四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B129538-4DDC-9BD8-0F11-489944C1E9F0}"/>
                </a:ext>
              </a:extLst>
            </p:cNvPr>
            <p:cNvGrpSpPr/>
            <p:nvPr/>
          </p:nvGrpSpPr>
          <p:grpSpPr>
            <a:xfrm>
              <a:off x="4974354" y="3632200"/>
              <a:ext cx="618624" cy="584200"/>
              <a:chOff x="2828682" y="3632200"/>
              <a:chExt cx="618624" cy="584200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AF1EE713-70A5-8265-1AF0-8FACE4F6E6E8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F88F77B-935D-A22C-1F1E-CFF4DB0401F9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节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40C683A-46E0-0EC2-4B1D-7487C21B641E}"/>
                </a:ext>
              </a:extLst>
            </p:cNvPr>
            <p:cNvGrpSpPr/>
            <p:nvPr/>
          </p:nvGrpSpPr>
          <p:grpSpPr>
            <a:xfrm>
              <a:off x="5689578" y="3632200"/>
              <a:ext cx="618624" cy="584200"/>
              <a:chOff x="2828682" y="3632200"/>
              <a:chExt cx="618624" cy="584200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D5F023E8-085F-E32A-A268-340790C322E3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7675929E-3299-68B6-E575-3425346AEA97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气</a:t>
                </a:r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25763F35-C00B-8585-3CE4-AAC9B03D145D}"/>
              </a:ext>
            </a:extLst>
          </p:cNvPr>
          <p:cNvGrpSpPr/>
          <p:nvPr/>
        </p:nvGrpSpPr>
        <p:grpSpPr>
          <a:xfrm>
            <a:off x="6223000" y="1131874"/>
            <a:ext cx="1244576" cy="3553146"/>
            <a:chOff x="4449103" y="1461663"/>
            <a:chExt cx="1244576" cy="3553146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83D5562-F548-24CD-A853-44F9F0647D65}"/>
                </a:ext>
              </a:extLst>
            </p:cNvPr>
            <p:cNvSpPr>
              <a:spLocks/>
            </p:cNvSpPr>
            <p:nvPr/>
          </p:nvSpPr>
          <p:spPr>
            <a:xfrm rot="5400000">
              <a:off x="3294818" y="2615948"/>
              <a:ext cx="3553146" cy="1244576"/>
            </a:xfrm>
            <a:custGeom>
              <a:avLst/>
              <a:gdLst>
                <a:gd name="connsiteX0" fmla="*/ 0 w 3553146"/>
                <a:gd name="connsiteY0" fmla="*/ 962220 h 1244576"/>
                <a:gd name="connsiteX1" fmla="*/ 0 w 3553146"/>
                <a:gd name="connsiteY1" fmla="*/ 282353 h 1244576"/>
                <a:gd name="connsiteX2" fmla="*/ 139354 w 3553146"/>
                <a:gd name="connsiteY2" fmla="*/ 121619 h 1244576"/>
                <a:gd name="connsiteX3" fmla="*/ 152794 w 3553146"/>
                <a:gd name="connsiteY3" fmla="*/ 120347 h 1244576"/>
                <a:gd name="connsiteX4" fmla="*/ 157952 w 3553146"/>
                <a:gd name="connsiteY4" fmla="*/ 96325 h 1244576"/>
                <a:gd name="connsiteX5" fmla="*/ 312538 w 3553146"/>
                <a:gd name="connsiteY5" fmla="*/ 0 h 1244576"/>
                <a:gd name="connsiteX6" fmla="*/ 336040 w 3553146"/>
                <a:gd name="connsiteY6" fmla="*/ 0 h 1244576"/>
                <a:gd name="connsiteX7" fmla="*/ 379493 w 3553146"/>
                <a:gd name="connsiteY7" fmla="*/ 0 h 1244576"/>
                <a:gd name="connsiteX8" fmla="*/ 829182 w 3553146"/>
                <a:gd name="connsiteY8" fmla="*/ 0 h 1244576"/>
                <a:gd name="connsiteX9" fmla="*/ 844340 w 3553146"/>
                <a:gd name="connsiteY9" fmla="*/ 0 h 1244576"/>
                <a:gd name="connsiteX10" fmla="*/ 1233476 w 3553146"/>
                <a:gd name="connsiteY10" fmla="*/ 0 h 1244576"/>
                <a:gd name="connsiteX11" fmla="*/ 1276929 w 3553146"/>
                <a:gd name="connsiteY11" fmla="*/ 0 h 1244576"/>
                <a:gd name="connsiteX12" fmla="*/ 1726619 w 3553146"/>
                <a:gd name="connsiteY12" fmla="*/ 0 h 1244576"/>
                <a:gd name="connsiteX13" fmla="*/ 1750122 w 3553146"/>
                <a:gd name="connsiteY13" fmla="*/ 0 h 1244576"/>
                <a:gd name="connsiteX14" fmla="*/ 1759571 w 3553146"/>
                <a:gd name="connsiteY14" fmla="*/ 0 h 1244576"/>
                <a:gd name="connsiteX15" fmla="*/ 1793576 w 3553146"/>
                <a:gd name="connsiteY15" fmla="*/ 0 h 1244576"/>
                <a:gd name="connsiteX16" fmla="*/ 1803026 w 3553146"/>
                <a:gd name="connsiteY16" fmla="*/ 0 h 1244576"/>
                <a:gd name="connsiteX17" fmla="*/ 2243265 w 3553146"/>
                <a:gd name="connsiteY17" fmla="*/ 0 h 1244576"/>
                <a:gd name="connsiteX18" fmla="*/ 2276218 w 3553146"/>
                <a:gd name="connsiteY18" fmla="*/ 0 h 1244576"/>
                <a:gd name="connsiteX19" fmla="*/ 2319671 w 3553146"/>
                <a:gd name="connsiteY19" fmla="*/ 0 h 1244576"/>
                <a:gd name="connsiteX20" fmla="*/ 2723964 w 3553146"/>
                <a:gd name="connsiteY20" fmla="*/ 0 h 1244576"/>
                <a:gd name="connsiteX21" fmla="*/ 3240611 w 3553146"/>
                <a:gd name="connsiteY21" fmla="*/ 2 h 1244576"/>
                <a:gd name="connsiteX22" fmla="*/ 3395194 w 3553146"/>
                <a:gd name="connsiteY22" fmla="*/ 96328 h 1244576"/>
                <a:gd name="connsiteX23" fmla="*/ 3400352 w 3553146"/>
                <a:gd name="connsiteY23" fmla="*/ 120348 h 1244576"/>
                <a:gd name="connsiteX24" fmla="*/ 3413794 w 3553146"/>
                <a:gd name="connsiteY24" fmla="*/ 121623 h 1244576"/>
                <a:gd name="connsiteX25" fmla="*/ 3553146 w 3553146"/>
                <a:gd name="connsiteY25" fmla="*/ 282356 h 1244576"/>
                <a:gd name="connsiteX26" fmla="*/ 3553146 w 3553146"/>
                <a:gd name="connsiteY26" fmla="*/ 962224 h 1244576"/>
                <a:gd name="connsiteX27" fmla="*/ 3413792 w 3553146"/>
                <a:gd name="connsiteY27" fmla="*/ 1122957 h 1244576"/>
                <a:gd name="connsiteX28" fmla="*/ 3400352 w 3553146"/>
                <a:gd name="connsiteY28" fmla="*/ 1124230 h 1244576"/>
                <a:gd name="connsiteX29" fmla="*/ 3395194 w 3553146"/>
                <a:gd name="connsiteY29" fmla="*/ 1148251 h 1244576"/>
                <a:gd name="connsiteX30" fmla="*/ 3240609 w 3553146"/>
                <a:gd name="connsiteY30" fmla="*/ 1244576 h 1244576"/>
                <a:gd name="connsiteX31" fmla="*/ 3217107 w 3553146"/>
                <a:gd name="connsiteY31" fmla="*/ 1244576 h 1244576"/>
                <a:gd name="connsiteX32" fmla="*/ 3173654 w 3553146"/>
                <a:gd name="connsiteY32" fmla="*/ 1244576 h 1244576"/>
                <a:gd name="connsiteX33" fmla="*/ 2723964 w 3553146"/>
                <a:gd name="connsiteY33" fmla="*/ 1244576 h 1244576"/>
                <a:gd name="connsiteX34" fmla="*/ 2708807 w 3553146"/>
                <a:gd name="connsiteY34" fmla="*/ 1244576 h 1244576"/>
                <a:gd name="connsiteX35" fmla="*/ 2319671 w 3553146"/>
                <a:gd name="connsiteY35" fmla="*/ 1244576 h 1244576"/>
                <a:gd name="connsiteX36" fmla="*/ 2276218 w 3553146"/>
                <a:gd name="connsiteY36" fmla="*/ 1244576 h 1244576"/>
                <a:gd name="connsiteX37" fmla="*/ 1826528 w 3553146"/>
                <a:gd name="connsiteY37" fmla="*/ 1244576 h 1244576"/>
                <a:gd name="connsiteX38" fmla="*/ 1803024 w 3553146"/>
                <a:gd name="connsiteY38" fmla="*/ 1244576 h 1244576"/>
                <a:gd name="connsiteX39" fmla="*/ 1793576 w 3553146"/>
                <a:gd name="connsiteY39" fmla="*/ 1244576 h 1244576"/>
                <a:gd name="connsiteX40" fmla="*/ 1759571 w 3553146"/>
                <a:gd name="connsiteY40" fmla="*/ 1244576 h 1244576"/>
                <a:gd name="connsiteX41" fmla="*/ 1750121 w 3553146"/>
                <a:gd name="connsiteY41" fmla="*/ 1244576 h 1244576"/>
                <a:gd name="connsiteX42" fmla="*/ 1309881 w 3553146"/>
                <a:gd name="connsiteY42" fmla="*/ 1244576 h 1244576"/>
                <a:gd name="connsiteX43" fmla="*/ 1276929 w 3553146"/>
                <a:gd name="connsiteY43" fmla="*/ 1244576 h 1244576"/>
                <a:gd name="connsiteX44" fmla="*/ 1233476 w 3553146"/>
                <a:gd name="connsiteY44" fmla="*/ 1244576 h 1244576"/>
                <a:gd name="connsiteX45" fmla="*/ 829182 w 3553146"/>
                <a:gd name="connsiteY45" fmla="*/ 1244576 h 1244576"/>
                <a:gd name="connsiteX46" fmla="*/ 312536 w 3553146"/>
                <a:gd name="connsiteY46" fmla="*/ 1244574 h 1244576"/>
                <a:gd name="connsiteX47" fmla="*/ 157952 w 3553146"/>
                <a:gd name="connsiteY47" fmla="*/ 1148248 h 1244576"/>
                <a:gd name="connsiteX48" fmla="*/ 152794 w 3553146"/>
                <a:gd name="connsiteY48" fmla="*/ 1124228 h 1244576"/>
                <a:gd name="connsiteX49" fmla="*/ 139353 w 3553146"/>
                <a:gd name="connsiteY49" fmla="*/ 1122954 h 1244576"/>
                <a:gd name="connsiteX50" fmla="*/ 0 w 3553146"/>
                <a:gd name="connsiteY50" fmla="*/ 962220 h 124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53146" h="1244576">
                  <a:moveTo>
                    <a:pt x="0" y="962220"/>
                  </a:moveTo>
                  <a:lnTo>
                    <a:pt x="0" y="282353"/>
                  </a:lnTo>
                  <a:cubicBezTo>
                    <a:pt x="0" y="203068"/>
                    <a:pt x="59825" y="136918"/>
                    <a:pt x="139354" y="121619"/>
                  </a:cubicBezTo>
                  <a:lnTo>
                    <a:pt x="152794" y="120347"/>
                  </a:lnTo>
                  <a:lnTo>
                    <a:pt x="157952" y="96325"/>
                  </a:lnTo>
                  <a:cubicBezTo>
                    <a:pt x="183422" y="39719"/>
                    <a:pt x="243045" y="0"/>
                    <a:pt x="312538" y="0"/>
                  </a:cubicBezTo>
                  <a:lnTo>
                    <a:pt x="336040" y="0"/>
                  </a:lnTo>
                  <a:lnTo>
                    <a:pt x="379493" y="0"/>
                  </a:lnTo>
                  <a:lnTo>
                    <a:pt x="829182" y="0"/>
                  </a:lnTo>
                  <a:lnTo>
                    <a:pt x="844340" y="0"/>
                  </a:lnTo>
                  <a:lnTo>
                    <a:pt x="1233476" y="0"/>
                  </a:lnTo>
                  <a:lnTo>
                    <a:pt x="1276929" y="0"/>
                  </a:lnTo>
                  <a:lnTo>
                    <a:pt x="1726619" y="0"/>
                  </a:lnTo>
                  <a:lnTo>
                    <a:pt x="1750122" y="0"/>
                  </a:lnTo>
                  <a:lnTo>
                    <a:pt x="1759571" y="0"/>
                  </a:lnTo>
                  <a:lnTo>
                    <a:pt x="1793576" y="0"/>
                  </a:lnTo>
                  <a:lnTo>
                    <a:pt x="1803026" y="0"/>
                  </a:lnTo>
                  <a:lnTo>
                    <a:pt x="2243265" y="0"/>
                  </a:lnTo>
                  <a:lnTo>
                    <a:pt x="2276218" y="0"/>
                  </a:lnTo>
                  <a:lnTo>
                    <a:pt x="2319671" y="0"/>
                  </a:lnTo>
                  <a:lnTo>
                    <a:pt x="2723964" y="0"/>
                  </a:lnTo>
                  <a:lnTo>
                    <a:pt x="3240611" y="2"/>
                  </a:lnTo>
                  <a:cubicBezTo>
                    <a:pt x="3310101" y="2"/>
                    <a:pt x="3369726" y="39722"/>
                    <a:pt x="3395194" y="96328"/>
                  </a:cubicBezTo>
                  <a:lnTo>
                    <a:pt x="3400352" y="120348"/>
                  </a:lnTo>
                  <a:lnTo>
                    <a:pt x="3413794" y="121623"/>
                  </a:lnTo>
                  <a:cubicBezTo>
                    <a:pt x="3493321" y="136921"/>
                    <a:pt x="3553146" y="203071"/>
                    <a:pt x="3553146" y="282356"/>
                  </a:cubicBezTo>
                  <a:lnTo>
                    <a:pt x="3553146" y="962224"/>
                  </a:lnTo>
                  <a:cubicBezTo>
                    <a:pt x="3553146" y="1041508"/>
                    <a:pt x="3493321" y="1107658"/>
                    <a:pt x="3413792" y="1122957"/>
                  </a:cubicBezTo>
                  <a:lnTo>
                    <a:pt x="3400352" y="1124230"/>
                  </a:lnTo>
                  <a:lnTo>
                    <a:pt x="3395194" y="1148251"/>
                  </a:lnTo>
                  <a:cubicBezTo>
                    <a:pt x="3369725" y="1204858"/>
                    <a:pt x="3310101" y="1244576"/>
                    <a:pt x="3240609" y="1244576"/>
                  </a:cubicBezTo>
                  <a:lnTo>
                    <a:pt x="3217107" y="1244576"/>
                  </a:lnTo>
                  <a:lnTo>
                    <a:pt x="3173654" y="1244576"/>
                  </a:lnTo>
                  <a:lnTo>
                    <a:pt x="2723964" y="1244576"/>
                  </a:lnTo>
                  <a:lnTo>
                    <a:pt x="2708807" y="1244576"/>
                  </a:lnTo>
                  <a:lnTo>
                    <a:pt x="2319671" y="1244576"/>
                  </a:lnTo>
                  <a:lnTo>
                    <a:pt x="2276218" y="1244576"/>
                  </a:lnTo>
                  <a:lnTo>
                    <a:pt x="1826528" y="1244576"/>
                  </a:lnTo>
                  <a:lnTo>
                    <a:pt x="1803024" y="1244576"/>
                  </a:lnTo>
                  <a:lnTo>
                    <a:pt x="1793576" y="1244576"/>
                  </a:lnTo>
                  <a:lnTo>
                    <a:pt x="1759571" y="1244576"/>
                  </a:lnTo>
                  <a:lnTo>
                    <a:pt x="1750121" y="1244576"/>
                  </a:lnTo>
                  <a:lnTo>
                    <a:pt x="1309881" y="1244576"/>
                  </a:lnTo>
                  <a:lnTo>
                    <a:pt x="1276929" y="1244576"/>
                  </a:lnTo>
                  <a:lnTo>
                    <a:pt x="1233476" y="1244576"/>
                  </a:lnTo>
                  <a:lnTo>
                    <a:pt x="829182" y="1244576"/>
                  </a:lnTo>
                  <a:lnTo>
                    <a:pt x="312536" y="1244574"/>
                  </a:lnTo>
                  <a:cubicBezTo>
                    <a:pt x="243045" y="1244574"/>
                    <a:pt x="183420" y="1204855"/>
                    <a:pt x="157952" y="1148248"/>
                  </a:cubicBezTo>
                  <a:lnTo>
                    <a:pt x="152794" y="1124228"/>
                  </a:lnTo>
                  <a:lnTo>
                    <a:pt x="139353" y="1122954"/>
                  </a:lnTo>
                  <a:cubicBezTo>
                    <a:pt x="59825" y="1107655"/>
                    <a:pt x="0" y="1041505"/>
                    <a:pt x="0" y="9622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blurRad="50800" dist="38100" dir="2700000" sx="101000" sy="101000" algn="tl" rotWithShape="0">
                <a:prstClr val="black">
                  <a:alpha val="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1FCF567-49B1-D18F-07F8-A2B9C00EA63F}"/>
                </a:ext>
              </a:extLst>
            </p:cNvPr>
            <p:cNvSpPr/>
            <p:nvPr/>
          </p:nvSpPr>
          <p:spPr>
            <a:xfrm rot="10800000">
              <a:off x="4610068" y="2596641"/>
              <a:ext cx="923330" cy="2057223"/>
            </a:xfrm>
            <a:custGeom>
              <a:avLst/>
              <a:gdLst>
                <a:gd name="connsiteX0" fmla="*/ 713855 w 923330"/>
                <a:gd name="connsiteY0" fmla="*/ 2057223 h 2057223"/>
                <a:gd name="connsiteX1" fmla="*/ 209473 w 923330"/>
                <a:gd name="connsiteY1" fmla="*/ 2057223 h 2057223"/>
                <a:gd name="connsiteX2" fmla="*/ 90227 w 923330"/>
                <a:gd name="connsiteY2" fmla="*/ 1953839 h 2057223"/>
                <a:gd name="connsiteX3" fmla="*/ 89283 w 923330"/>
                <a:gd name="connsiteY3" fmla="*/ 1943868 h 2057223"/>
                <a:gd name="connsiteX4" fmla="*/ 71462 w 923330"/>
                <a:gd name="connsiteY4" fmla="*/ 1940041 h 2057223"/>
                <a:gd name="connsiteX5" fmla="*/ 0 w 923330"/>
                <a:gd name="connsiteY5" fmla="*/ 1825357 h 2057223"/>
                <a:gd name="connsiteX6" fmla="*/ 0 w 923330"/>
                <a:gd name="connsiteY6" fmla="*/ 1545168 h 2057223"/>
                <a:gd name="connsiteX7" fmla="*/ 0 w 923330"/>
                <a:gd name="connsiteY7" fmla="*/ 1442067 h 2057223"/>
                <a:gd name="connsiteX8" fmla="*/ 0 w 923330"/>
                <a:gd name="connsiteY8" fmla="*/ 1337633 h 2057223"/>
                <a:gd name="connsiteX9" fmla="*/ 0 w 923330"/>
                <a:gd name="connsiteY9" fmla="*/ 1305396 h 2057223"/>
                <a:gd name="connsiteX10" fmla="*/ 0 w 923330"/>
                <a:gd name="connsiteY10" fmla="*/ 751827 h 2057223"/>
                <a:gd name="connsiteX11" fmla="*/ 0 w 923330"/>
                <a:gd name="connsiteY11" fmla="*/ 719589 h 2057223"/>
                <a:gd name="connsiteX12" fmla="*/ 0 w 923330"/>
                <a:gd name="connsiteY12" fmla="*/ 615156 h 2057223"/>
                <a:gd name="connsiteX13" fmla="*/ 0 w 923330"/>
                <a:gd name="connsiteY13" fmla="*/ 512055 h 2057223"/>
                <a:gd name="connsiteX14" fmla="*/ 1 w 923330"/>
                <a:gd name="connsiteY14" fmla="*/ 512055 h 2057223"/>
                <a:gd name="connsiteX15" fmla="*/ 1 w 923330"/>
                <a:gd name="connsiteY15" fmla="*/ 231865 h 2057223"/>
                <a:gd name="connsiteX16" fmla="*/ 71464 w 923330"/>
                <a:gd name="connsiteY16" fmla="*/ 117182 h 2057223"/>
                <a:gd name="connsiteX17" fmla="*/ 89284 w 923330"/>
                <a:gd name="connsiteY17" fmla="*/ 113355 h 2057223"/>
                <a:gd name="connsiteX18" fmla="*/ 90229 w 923330"/>
                <a:gd name="connsiteY18" fmla="*/ 103383 h 2057223"/>
                <a:gd name="connsiteX19" fmla="*/ 209475 w 923330"/>
                <a:gd name="connsiteY19" fmla="*/ 0 h 2057223"/>
                <a:gd name="connsiteX20" fmla="*/ 713857 w 923330"/>
                <a:gd name="connsiteY20" fmla="*/ 0 h 2057223"/>
                <a:gd name="connsiteX21" fmla="*/ 833103 w 923330"/>
                <a:gd name="connsiteY21" fmla="*/ 103384 h 2057223"/>
                <a:gd name="connsiteX22" fmla="*/ 834047 w 923330"/>
                <a:gd name="connsiteY22" fmla="*/ 113355 h 2057223"/>
                <a:gd name="connsiteX23" fmla="*/ 851868 w 923330"/>
                <a:gd name="connsiteY23" fmla="*/ 117182 h 2057223"/>
                <a:gd name="connsiteX24" fmla="*/ 923330 w 923330"/>
                <a:gd name="connsiteY24" fmla="*/ 231866 h 2057223"/>
                <a:gd name="connsiteX25" fmla="*/ 923330 w 923330"/>
                <a:gd name="connsiteY25" fmla="*/ 512055 h 2057223"/>
                <a:gd name="connsiteX26" fmla="*/ 923330 w 923330"/>
                <a:gd name="connsiteY26" fmla="*/ 615156 h 2057223"/>
                <a:gd name="connsiteX27" fmla="*/ 923330 w 923330"/>
                <a:gd name="connsiteY27" fmla="*/ 719590 h 2057223"/>
                <a:gd name="connsiteX28" fmla="*/ 923330 w 923330"/>
                <a:gd name="connsiteY28" fmla="*/ 751827 h 2057223"/>
                <a:gd name="connsiteX29" fmla="*/ 923330 w 923330"/>
                <a:gd name="connsiteY29" fmla="*/ 1305396 h 2057223"/>
                <a:gd name="connsiteX30" fmla="*/ 923330 w 923330"/>
                <a:gd name="connsiteY30" fmla="*/ 1337634 h 2057223"/>
                <a:gd name="connsiteX31" fmla="*/ 923330 w 923330"/>
                <a:gd name="connsiteY31" fmla="*/ 1442067 h 2057223"/>
                <a:gd name="connsiteX32" fmla="*/ 923330 w 923330"/>
                <a:gd name="connsiteY32" fmla="*/ 1545168 h 2057223"/>
                <a:gd name="connsiteX33" fmla="*/ 923329 w 923330"/>
                <a:gd name="connsiteY33" fmla="*/ 1545168 h 2057223"/>
                <a:gd name="connsiteX34" fmla="*/ 923329 w 923330"/>
                <a:gd name="connsiteY34" fmla="*/ 1825358 h 2057223"/>
                <a:gd name="connsiteX35" fmla="*/ 851866 w 923330"/>
                <a:gd name="connsiteY35" fmla="*/ 1940041 h 2057223"/>
                <a:gd name="connsiteX36" fmla="*/ 834046 w 923330"/>
                <a:gd name="connsiteY36" fmla="*/ 1943868 h 2057223"/>
                <a:gd name="connsiteX37" fmla="*/ 833101 w 923330"/>
                <a:gd name="connsiteY37" fmla="*/ 1953840 h 2057223"/>
                <a:gd name="connsiteX38" fmla="*/ 713855 w 923330"/>
                <a:gd name="connsiteY38" fmla="*/ 2057223 h 205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23330" h="2057223">
                  <a:moveTo>
                    <a:pt x="713855" y="2057223"/>
                  </a:moveTo>
                  <a:lnTo>
                    <a:pt x="209473" y="2057223"/>
                  </a:lnTo>
                  <a:cubicBezTo>
                    <a:pt x="150653" y="2057223"/>
                    <a:pt x="101577" y="2012840"/>
                    <a:pt x="90227" y="1953839"/>
                  </a:cubicBezTo>
                  <a:lnTo>
                    <a:pt x="89283" y="1943868"/>
                  </a:lnTo>
                  <a:lnTo>
                    <a:pt x="71462" y="1940041"/>
                  </a:lnTo>
                  <a:cubicBezTo>
                    <a:pt x="29467" y="1921146"/>
                    <a:pt x="0" y="1876912"/>
                    <a:pt x="0" y="1825357"/>
                  </a:cubicBezTo>
                  <a:lnTo>
                    <a:pt x="0" y="1545168"/>
                  </a:lnTo>
                  <a:lnTo>
                    <a:pt x="0" y="1442067"/>
                  </a:lnTo>
                  <a:lnTo>
                    <a:pt x="0" y="1337633"/>
                  </a:lnTo>
                  <a:lnTo>
                    <a:pt x="0" y="1305396"/>
                  </a:lnTo>
                  <a:lnTo>
                    <a:pt x="0" y="751827"/>
                  </a:lnTo>
                  <a:lnTo>
                    <a:pt x="0" y="719589"/>
                  </a:lnTo>
                  <a:lnTo>
                    <a:pt x="0" y="615156"/>
                  </a:lnTo>
                  <a:lnTo>
                    <a:pt x="0" y="512055"/>
                  </a:lnTo>
                  <a:lnTo>
                    <a:pt x="1" y="512055"/>
                  </a:lnTo>
                  <a:lnTo>
                    <a:pt x="1" y="231865"/>
                  </a:lnTo>
                  <a:cubicBezTo>
                    <a:pt x="1" y="180311"/>
                    <a:pt x="29469" y="136076"/>
                    <a:pt x="71464" y="117182"/>
                  </a:cubicBezTo>
                  <a:lnTo>
                    <a:pt x="89284" y="113355"/>
                  </a:lnTo>
                  <a:lnTo>
                    <a:pt x="90229" y="103383"/>
                  </a:lnTo>
                  <a:cubicBezTo>
                    <a:pt x="101579" y="44383"/>
                    <a:pt x="150655" y="0"/>
                    <a:pt x="209475" y="0"/>
                  </a:cubicBezTo>
                  <a:lnTo>
                    <a:pt x="713857" y="0"/>
                  </a:lnTo>
                  <a:cubicBezTo>
                    <a:pt x="772677" y="0"/>
                    <a:pt x="821753" y="44383"/>
                    <a:pt x="833103" y="103384"/>
                  </a:cubicBezTo>
                  <a:lnTo>
                    <a:pt x="834047" y="113355"/>
                  </a:lnTo>
                  <a:lnTo>
                    <a:pt x="851868" y="117182"/>
                  </a:lnTo>
                  <a:cubicBezTo>
                    <a:pt x="893863" y="136077"/>
                    <a:pt x="923330" y="180311"/>
                    <a:pt x="923330" y="231866"/>
                  </a:cubicBezTo>
                  <a:lnTo>
                    <a:pt x="923330" y="512055"/>
                  </a:lnTo>
                  <a:lnTo>
                    <a:pt x="923330" y="615156"/>
                  </a:lnTo>
                  <a:lnTo>
                    <a:pt x="923330" y="719590"/>
                  </a:lnTo>
                  <a:lnTo>
                    <a:pt x="923330" y="751827"/>
                  </a:lnTo>
                  <a:lnTo>
                    <a:pt x="923330" y="1305396"/>
                  </a:lnTo>
                  <a:lnTo>
                    <a:pt x="923330" y="1337634"/>
                  </a:lnTo>
                  <a:lnTo>
                    <a:pt x="923330" y="1442067"/>
                  </a:lnTo>
                  <a:lnTo>
                    <a:pt x="923330" y="1545168"/>
                  </a:lnTo>
                  <a:lnTo>
                    <a:pt x="923329" y="1545168"/>
                  </a:lnTo>
                  <a:lnTo>
                    <a:pt x="923329" y="1825358"/>
                  </a:lnTo>
                  <a:cubicBezTo>
                    <a:pt x="923329" y="1876912"/>
                    <a:pt x="893861" y="1921147"/>
                    <a:pt x="851866" y="1940041"/>
                  </a:cubicBezTo>
                  <a:lnTo>
                    <a:pt x="834046" y="1943868"/>
                  </a:lnTo>
                  <a:lnTo>
                    <a:pt x="833101" y="1953840"/>
                  </a:lnTo>
                  <a:cubicBezTo>
                    <a:pt x="821751" y="2012840"/>
                    <a:pt x="772675" y="2057223"/>
                    <a:pt x="713855" y="2057223"/>
                  </a:cubicBezTo>
                  <a:close/>
                </a:path>
              </a:pathLst>
            </a:custGeom>
            <a:noFill/>
            <a:ln w="25400" cap="flat">
              <a:solidFill>
                <a:srgbClr val="26394B"/>
              </a:solidFill>
              <a:prstDash val="solid"/>
              <a:miter/>
            </a:ln>
            <a:effectLst>
              <a:outerShdw blurRad="50800" dist="38100" dir="2700000" sx="104000" sy="104000" algn="tl" rotWithShape="0">
                <a:prstClr val="black">
                  <a:alpha val="12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03FEE02-D6E7-208A-8B28-B178AAE4F419}"/>
                </a:ext>
              </a:extLst>
            </p:cNvPr>
            <p:cNvSpPr txBox="1"/>
            <p:nvPr/>
          </p:nvSpPr>
          <p:spPr>
            <a:xfrm>
              <a:off x="4794392" y="2893094"/>
              <a:ext cx="553998" cy="13554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饮食保健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DC8DAC0-711E-29AE-2444-1C1C08A08CEC}"/>
                </a:ext>
              </a:extLst>
            </p:cNvPr>
            <p:cNvSpPr txBox="1"/>
            <p:nvPr/>
          </p:nvSpPr>
          <p:spPr>
            <a:xfrm>
              <a:off x="4633313" y="1736978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/>
                <a:t>叁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3779954B-4EC8-3BD8-1F48-926AA3658D44}"/>
              </a:ext>
            </a:extLst>
          </p:cNvPr>
          <p:cNvSpPr txBox="1"/>
          <p:nvPr/>
        </p:nvSpPr>
        <p:spPr>
          <a:xfrm>
            <a:off x="2992810" y="1698460"/>
            <a:ext cx="3093154" cy="25116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小雪，是二十四节气中的第</a:t>
            </a:r>
            <a:r>
              <a:rPr lang="en-US" altLang="zh-CN" dirty="0"/>
              <a:t>20</a:t>
            </a:r>
            <a:r>
              <a:rPr lang="zh-CN" altLang="en-US" dirty="0"/>
              <a:t>个节气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时间在每年公历</a:t>
            </a:r>
            <a:r>
              <a:rPr lang="en-US" altLang="zh-CN" dirty="0"/>
              <a:t>11</a:t>
            </a:r>
            <a:r>
              <a:rPr lang="zh-CN" altLang="en-US" dirty="0"/>
              <a:t>月</a:t>
            </a:r>
            <a:r>
              <a:rPr lang="en-US" altLang="zh-CN" dirty="0"/>
              <a:t>22</a:t>
            </a:r>
            <a:r>
              <a:rPr lang="zh-CN" altLang="en-US" dirty="0"/>
              <a:t>或</a:t>
            </a:r>
            <a:r>
              <a:rPr lang="en-US" altLang="zh-CN" dirty="0"/>
              <a:t>23</a:t>
            </a:r>
            <a:r>
              <a:rPr lang="zh-CN" altLang="en-US" dirty="0"/>
              <a:t>日，即太阳到达黄经</a:t>
            </a:r>
            <a:r>
              <a:rPr lang="en-US" altLang="zh-CN" dirty="0"/>
              <a:t>240°</a:t>
            </a:r>
            <a:r>
              <a:rPr lang="zh-CN" altLang="en-US" dirty="0"/>
              <a:t>时。“小雪”是反映气候特征的节气。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358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227D212E-562A-F09D-D2B7-F026EFB5B461}"/>
              </a:ext>
            </a:extLst>
          </p:cNvPr>
          <p:cNvSpPr>
            <a:spLocks/>
          </p:cNvSpPr>
          <p:nvPr/>
        </p:nvSpPr>
        <p:spPr>
          <a:xfrm rot="5400000">
            <a:off x="5002518" y="-566324"/>
            <a:ext cx="1431319" cy="8534399"/>
          </a:xfrm>
          <a:custGeom>
            <a:avLst/>
            <a:gdLst>
              <a:gd name="connsiteX0" fmla="*/ 0 w 1431319"/>
              <a:gd name="connsiteY0" fmla="*/ 8252044 h 8534399"/>
              <a:gd name="connsiteX1" fmla="*/ 0 w 1431319"/>
              <a:gd name="connsiteY1" fmla="*/ 7756745 h 8534399"/>
              <a:gd name="connsiteX2" fmla="*/ 0 w 1431319"/>
              <a:gd name="connsiteY2" fmla="*/ 7756744 h 8534399"/>
              <a:gd name="connsiteX3" fmla="*/ 0 w 1431319"/>
              <a:gd name="connsiteY3" fmla="*/ 7261445 h 8534399"/>
              <a:gd name="connsiteX4" fmla="*/ 0 w 1431319"/>
              <a:gd name="connsiteY4" fmla="*/ 7261444 h 8534399"/>
              <a:gd name="connsiteX5" fmla="*/ 0 w 1431319"/>
              <a:gd name="connsiteY5" fmla="*/ 6766145 h 8534399"/>
              <a:gd name="connsiteX6" fmla="*/ 0 w 1431319"/>
              <a:gd name="connsiteY6" fmla="*/ 6766144 h 8534399"/>
              <a:gd name="connsiteX7" fmla="*/ 0 w 1431319"/>
              <a:gd name="connsiteY7" fmla="*/ 6118444 h 8534399"/>
              <a:gd name="connsiteX8" fmla="*/ 0 w 1431319"/>
              <a:gd name="connsiteY8" fmla="*/ 6086277 h 8534399"/>
              <a:gd name="connsiteX9" fmla="*/ 0 w 1431319"/>
              <a:gd name="connsiteY9" fmla="*/ 6086276 h 8534399"/>
              <a:gd name="connsiteX10" fmla="*/ 0 w 1431319"/>
              <a:gd name="connsiteY10" fmla="*/ 5623145 h 8534399"/>
              <a:gd name="connsiteX11" fmla="*/ 0 w 1431319"/>
              <a:gd name="connsiteY11" fmla="*/ 5623144 h 8534399"/>
              <a:gd name="connsiteX12" fmla="*/ 0 w 1431319"/>
              <a:gd name="connsiteY12" fmla="*/ 5590977 h 8534399"/>
              <a:gd name="connsiteX13" fmla="*/ 0 w 1431319"/>
              <a:gd name="connsiteY13" fmla="*/ 5127845 h 8534399"/>
              <a:gd name="connsiteX14" fmla="*/ 0 w 1431319"/>
              <a:gd name="connsiteY14" fmla="*/ 5127844 h 8534399"/>
              <a:gd name="connsiteX15" fmla="*/ 0 w 1431319"/>
              <a:gd name="connsiteY15" fmla="*/ 4632545 h 8534399"/>
              <a:gd name="connsiteX16" fmla="*/ 0 w 1431319"/>
              <a:gd name="connsiteY16" fmla="*/ 4632544 h 8534399"/>
              <a:gd name="connsiteX17" fmla="*/ 0 w 1431319"/>
              <a:gd name="connsiteY17" fmla="*/ 3984844 h 8534399"/>
              <a:gd name="connsiteX18" fmla="*/ 0 w 1431319"/>
              <a:gd name="connsiteY18" fmla="*/ 3952677 h 8534399"/>
              <a:gd name="connsiteX19" fmla="*/ 0 w 1431319"/>
              <a:gd name="connsiteY19" fmla="*/ 3952676 h 8534399"/>
              <a:gd name="connsiteX20" fmla="*/ 0 w 1431319"/>
              <a:gd name="connsiteY20" fmla="*/ 3489545 h 8534399"/>
              <a:gd name="connsiteX21" fmla="*/ 0 w 1431319"/>
              <a:gd name="connsiteY21" fmla="*/ 3489544 h 8534399"/>
              <a:gd name="connsiteX22" fmla="*/ 0 w 1431319"/>
              <a:gd name="connsiteY22" fmla="*/ 3457377 h 8534399"/>
              <a:gd name="connsiteX23" fmla="*/ 0 w 1431319"/>
              <a:gd name="connsiteY23" fmla="*/ 2994245 h 8534399"/>
              <a:gd name="connsiteX24" fmla="*/ 0 w 1431319"/>
              <a:gd name="connsiteY24" fmla="*/ 2994244 h 8534399"/>
              <a:gd name="connsiteX25" fmla="*/ 0 w 1431319"/>
              <a:gd name="connsiteY25" fmla="*/ 2943420 h 8534399"/>
              <a:gd name="connsiteX26" fmla="*/ 0 w 1431319"/>
              <a:gd name="connsiteY26" fmla="*/ 2498945 h 8534399"/>
              <a:gd name="connsiteX27" fmla="*/ 0 w 1431319"/>
              <a:gd name="connsiteY27" fmla="*/ 2498944 h 8534399"/>
              <a:gd name="connsiteX28" fmla="*/ 0 w 1431319"/>
              <a:gd name="connsiteY28" fmla="*/ 2448121 h 8534399"/>
              <a:gd name="connsiteX29" fmla="*/ 0 w 1431319"/>
              <a:gd name="connsiteY29" fmla="*/ 2448120 h 8534399"/>
              <a:gd name="connsiteX30" fmla="*/ 0 w 1431319"/>
              <a:gd name="connsiteY30" fmla="*/ 1952821 h 8534399"/>
              <a:gd name="connsiteX31" fmla="*/ 0 w 1431319"/>
              <a:gd name="connsiteY31" fmla="*/ 1952820 h 8534399"/>
              <a:gd name="connsiteX32" fmla="*/ 0 w 1431319"/>
              <a:gd name="connsiteY32" fmla="*/ 1819077 h 8534399"/>
              <a:gd name="connsiteX33" fmla="*/ 0 w 1431319"/>
              <a:gd name="connsiteY33" fmla="*/ 1819076 h 8534399"/>
              <a:gd name="connsiteX34" fmla="*/ 0 w 1431319"/>
              <a:gd name="connsiteY34" fmla="*/ 1457522 h 8534399"/>
              <a:gd name="connsiteX35" fmla="*/ 0 w 1431319"/>
              <a:gd name="connsiteY35" fmla="*/ 1457520 h 8534399"/>
              <a:gd name="connsiteX36" fmla="*/ 0 w 1431319"/>
              <a:gd name="connsiteY36" fmla="*/ 1323778 h 8534399"/>
              <a:gd name="connsiteX37" fmla="*/ 0 w 1431319"/>
              <a:gd name="connsiteY37" fmla="*/ 777654 h 8534399"/>
              <a:gd name="connsiteX38" fmla="*/ 0 w 1431319"/>
              <a:gd name="connsiteY38" fmla="*/ 777652 h 8534399"/>
              <a:gd name="connsiteX39" fmla="*/ 0 w 1431319"/>
              <a:gd name="connsiteY39" fmla="*/ 282354 h 8534399"/>
              <a:gd name="connsiteX40" fmla="*/ 139354 w 1431319"/>
              <a:gd name="connsiteY40" fmla="*/ 121620 h 8534399"/>
              <a:gd name="connsiteX41" fmla="*/ 152794 w 1431319"/>
              <a:gd name="connsiteY41" fmla="*/ 120348 h 8534399"/>
              <a:gd name="connsiteX42" fmla="*/ 157952 w 1431319"/>
              <a:gd name="connsiteY42" fmla="*/ 96326 h 8534399"/>
              <a:gd name="connsiteX43" fmla="*/ 312538 w 1431319"/>
              <a:gd name="connsiteY43" fmla="*/ 0 h 8534399"/>
              <a:gd name="connsiteX44" fmla="*/ 336040 w 1431319"/>
              <a:gd name="connsiteY44" fmla="*/ 0 h 8534399"/>
              <a:gd name="connsiteX45" fmla="*/ 379493 w 1431319"/>
              <a:gd name="connsiteY45" fmla="*/ 0 h 8534399"/>
              <a:gd name="connsiteX46" fmla="*/ 602137 w 1431319"/>
              <a:gd name="connsiteY46" fmla="*/ 0 h 8534399"/>
              <a:gd name="connsiteX47" fmla="*/ 1118784 w 1431319"/>
              <a:gd name="connsiteY47" fmla="*/ 2 h 8534399"/>
              <a:gd name="connsiteX48" fmla="*/ 1273367 w 1431319"/>
              <a:gd name="connsiteY48" fmla="*/ 96328 h 8534399"/>
              <a:gd name="connsiteX49" fmla="*/ 1278525 w 1431319"/>
              <a:gd name="connsiteY49" fmla="*/ 120348 h 8534399"/>
              <a:gd name="connsiteX50" fmla="*/ 1291967 w 1431319"/>
              <a:gd name="connsiteY50" fmla="*/ 121622 h 8534399"/>
              <a:gd name="connsiteX51" fmla="*/ 1431319 w 1431319"/>
              <a:gd name="connsiteY51" fmla="*/ 282356 h 8534399"/>
              <a:gd name="connsiteX52" fmla="*/ 1431319 w 1431319"/>
              <a:gd name="connsiteY52" fmla="*/ 777656 h 8534399"/>
              <a:gd name="connsiteX53" fmla="*/ 1431319 w 1431319"/>
              <a:gd name="connsiteY53" fmla="*/ 962224 h 8534399"/>
              <a:gd name="connsiteX54" fmla="*/ 1431319 w 1431319"/>
              <a:gd name="connsiteY54" fmla="*/ 1272956 h 8534399"/>
              <a:gd name="connsiteX55" fmla="*/ 1431319 w 1431319"/>
              <a:gd name="connsiteY55" fmla="*/ 1323780 h 8534399"/>
              <a:gd name="connsiteX56" fmla="*/ 1431319 w 1431319"/>
              <a:gd name="connsiteY56" fmla="*/ 1457524 h 8534399"/>
              <a:gd name="connsiteX57" fmla="*/ 1431319 w 1431319"/>
              <a:gd name="connsiteY57" fmla="*/ 1768255 h 8534399"/>
              <a:gd name="connsiteX58" fmla="*/ 1431319 w 1431319"/>
              <a:gd name="connsiteY58" fmla="*/ 1819079 h 8534399"/>
              <a:gd name="connsiteX59" fmla="*/ 1431319 w 1431319"/>
              <a:gd name="connsiteY59" fmla="*/ 1952823 h 8534399"/>
              <a:gd name="connsiteX60" fmla="*/ 1431319 w 1431319"/>
              <a:gd name="connsiteY60" fmla="*/ 2003647 h 8534399"/>
              <a:gd name="connsiteX61" fmla="*/ 1431319 w 1431319"/>
              <a:gd name="connsiteY61" fmla="*/ 2263555 h 8534399"/>
              <a:gd name="connsiteX62" fmla="*/ 1431319 w 1431319"/>
              <a:gd name="connsiteY62" fmla="*/ 2314379 h 8534399"/>
              <a:gd name="connsiteX63" fmla="*/ 1431319 w 1431319"/>
              <a:gd name="connsiteY63" fmla="*/ 2448123 h 8534399"/>
              <a:gd name="connsiteX64" fmla="*/ 1431319 w 1431319"/>
              <a:gd name="connsiteY64" fmla="*/ 2498947 h 8534399"/>
              <a:gd name="connsiteX65" fmla="*/ 1431319 w 1431319"/>
              <a:gd name="connsiteY65" fmla="*/ 2809679 h 8534399"/>
              <a:gd name="connsiteX66" fmla="*/ 1431319 w 1431319"/>
              <a:gd name="connsiteY66" fmla="*/ 2943423 h 8534399"/>
              <a:gd name="connsiteX67" fmla="*/ 1431319 w 1431319"/>
              <a:gd name="connsiteY67" fmla="*/ 2994247 h 8534399"/>
              <a:gd name="connsiteX68" fmla="*/ 1431319 w 1431319"/>
              <a:gd name="connsiteY68" fmla="*/ 3304979 h 8534399"/>
              <a:gd name="connsiteX69" fmla="*/ 1431319 w 1431319"/>
              <a:gd name="connsiteY69" fmla="*/ 3457379 h 8534399"/>
              <a:gd name="connsiteX70" fmla="*/ 1431319 w 1431319"/>
              <a:gd name="connsiteY70" fmla="*/ 3489547 h 8534399"/>
              <a:gd name="connsiteX71" fmla="*/ 1431319 w 1431319"/>
              <a:gd name="connsiteY71" fmla="*/ 3952679 h 8534399"/>
              <a:gd name="connsiteX72" fmla="*/ 1431319 w 1431319"/>
              <a:gd name="connsiteY72" fmla="*/ 3984847 h 8534399"/>
              <a:gd name="connsiteX73" fmla="*/ 1431319 w 1431319"/>
              <a:gd name="connsiteY73" fmla="*/ 4137247 h 8534399"/>
              <a:gd name="connsiteX74" fmla="*/ 1431319 w 1431319"/>
              <a:gd name="connsiteY74" fmla="*/ 4447979 h 8534399"/>
              <a:gd name="connsiteX75" fmla="*/ 1431319 w 1431319"/>
              <a:gd name="connsiteY75" fmla="*/ 4632547 h 8534399"/>
              <a:gd name="connsiteX76" fmla="*/ 1431319 w 1431319"/>
              <a:gd name="connsiteY76" fmla="*/ 4943279 h 8534399"/>
              <a:gd name="connsiteX77" fmla="*/ 1431319 w 1431319"/>
              <a:gd name="connsiteY77" fmla="*/ 5127847 h 8534399"/>
              <a:gd name="connsiteX78" fmla="*/ 1431319 w 1431319"/>
              <a:gd name="connsiteY78" fmla="*/ 5438579 h 8534399"/>
              <a:gd name="connsiteX79" fmla="*/ 1431319 w 1431319"/>
              <a:gd name="connsiteY79" fmla="*/ 5590979 h 8534399"/>
              <a:gd name="connsiteX80" fmla="*/ 1431319 w 1431319"/>
              <a:gd name="connsiteY80" fmla="*/ 5623147 h 8534399"/>
              <a:gd name="connsiteX81" fmla="*/ 1431319 w 1431319"/>
              <a:gd name="connsiteY81" fmla="*/ 6086279 h 8534399"/>
              <a:gd name="connsiteX82" fmla="*/ 1431319 w 1431319"/>
              <a:gd name="connsiteY82" fmla="*/ 6118447 h 8534399"/>
              <a:gd name="connsiteX83" fmla="*/ 1431319 w 1431319"/>
              <a:gd name="connsiteY83" fmla="*/ 6270847 h 8534399"/>
              <a:gd name="connsiteX84" fmla="*/ 1431319 w 1431319"/>
              <a:gd name="connsiteY84" fmla="*/ 6581579 h 8534399"/>
              <a:gd name="connsiteX85" fmla="*/ 1431319 w 1431319"/>
              <a:gd name="connsiteY85" fmla="*/ 6766147 h 8534399"/>
              <a:gd name="connsiteX86" fmla="*/ 1431319 w 1431319"/>
              <a:gd name="connsiteY86" fmla="*/ 7076879 h 8534399"/>
              <a:gd name="connsiteX87" fmla="*/ 1431319 w 1431319"/>
              <a:gd name="connsiteY87" fmla="*/ 7261447 h 8534399"/>
              <a:gd name="connsiteX88" fmla="*/ 1431319 w 1431319"/>
              <a:gd name="connsiteY88" fmla="*/ 7572179 h 8534399"/>
              <a:gd name="connsiteX89" fmla="*/ 1431319 w 1431319"/>
              <a:gd name="connsiteY89" fmla="*/ 7756747 h 8534399"/>
              <a:gd name="connsiteX90" fmla="*/ 1431319 w 1431319"/>
              <a:gd name="connsiteY90" fmla="*/ 8252047 h 8534399"/>
              <a:gd name="connsiteX91" fmla="*/ 1291965 w 1431319"/>
              <a:gd name="connsiteY91" fmla="*/ 8412780 h 8534399"/>
              <a:gd name="connsiteX92" fmla="*/ 1278525 w 1431319"/>
              <a:gd name="connsiteY92" fmla="*/ 8414053 h 8534399"/>
              <a:gd name="connsiteX93" fmla="*/ 1273367 w 1431319"/>
              <a:gd name="connsiteY93" fmla="*/ 8438074 h 8534399"/>
              <a:gd name="connsiteX94" fmla="*/ 1118782 w 1431319"/>
              <a:gd name="connsiteY94" fmla="*/ 8534399 h 8534399"/>
              <a:gd name="connsiteX95" fmla="*/ 1095280 w 1431319"/>
              <a:gd name="connsiteY95" fmla="*/ 8534399 h 8534399"/>
              <a:gd name="connsiteX96" fmla="*/ 1051827 w 1431319"/>
              <a:gd name="connsiteY96" fmla="*/ 8534399 h 8534399"/>
              <a:gd name="connsiteX97" fmla="*/ 739735 w 1431319"/>
              <a:gd name="connsiteY97" fmla="*/ 8534399 h 8534399"/>
              <a:gd name="connsiteX98" fmla="*/ 706783 w 1431319"/>
              <a:gd name="connsiteY98" fmla="*/ 8534399 h 8534399"/>
              <a:gd name="connsiteX99" fmla="*/ 663330 w 1431319"/>
              <a:gd name="connsiteY99" fmla="*/ 8534399 h 8534399"/>
              <a:gd name="connsiteX100" fmla="*/ 602137 w 1431319"/>
              <a:gd name="connsiteY100" fmla="*/ 8534399 h 8534399"/>
              <a:gd name="connsiteX101" fmla="*/ 588080 w 1431319"/>
              <a:gd name="connsiteY101" fmla="*/ 8534399 h 8534399"/>
              <a:gd name="connsiteX102" fmla="*/ 312536 w 1431319"/>
              <a:gd name="connsiteY102" fmla="*/ 8534398 h 8534399"/>
              <a:gd name="connsiteX103" fmla="*/ 157952 w 1431319"/>
              <a:gd name="connsiteY103" fmla="*/ 8438072 h 8534399"/>
              <a:gd name="connsiteX104" fmla="*/ 152794 w 1431319"/>
              <a:gd name="connsiteY104" fmla="*/ 8414052 h 8534399"/>
              <a:gd name="connsiteX105" fmla="*/ 139353 w 1431319"/>
              <a:gd name="connsiteY105" fmla="*/ 8412778 h 8534399"/>
              <a:gd name="connsiteX106" fmla="*/ 0 w 1431319"/>
              <a:gd name="connsiteY106" fmla="*/ 8252044 h 853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431319" h="8534399">
                <a:moveTo>
                  <a:pt x="0" y="8252044"/>
                </a:moveTo>
                <a:lnTo>
                  <a:pt x="0" y="7756745"/>
                </a:lnTo>
                <a:lnTo>
                  <a:pt x="0" y="7756744"/>
                </a:lnTo>
                <a:lnTo>
                  <a:pt x="0" y="7261445"/>
                </a:lnTo>
                <a:lnTo>
                  <a:pt x="0" y="7261444"/>
                </a:lnTo>
                <a:lnTo>
                  <a:pt x="0" y="6766145"/>
                </a:lnTo>
                <a:lnTo>
                  <a:pt x="0" y="6766144"/>
                </a:lnTo>
                <a:lnTo>
                  <a:pt x="0" y="6118444"/>
                </a:lnTo>
                <a:lnTo>
                  <a:pt x="0" y="6086277"/>
                </a:lnTo>
                <a:lnTo>
                  <a:pt x="0" y="6086276"/>
                </a:lnTo>
                <a:lnTo>
                  <a:pt x="0" y="5623145"/>
                </a:lnTo>
                <a:lnTo>
                  <a:pt x="0" y="5623144"/>
                </a:lnTo>
                <a:lnTo>
                  <a:pt x="0" y="5590977"/>
                </a:lnTo>
                <a:lnTo>
                  <a:pt x="0" y="5127845"/>
                </a:lnTo>
                <a:lnTo>
                  <a:pt x="0" y="5127844"/>
                </a:lnTo>
                <a:lnTo>
                  <a:pt x="0" y="4632545"/>
                </a:lnTo>
                <a:lnTo>
                  <a:pt x="0" y="4632544"/>
                </a:lnTo>
                <a:lnTo>
                  <a:pt x="0" y="3984844"/>
                </a:lnTo>
                <a:lnTo>
                  <a:pt x="0" y="3952677"/>
                </a:lnTo>
                <a:lnTo>
                  <a:pt x="0" y="3952676"/>
                </a:lnTo>
                <a:lnTo>
                  <a:pt x="0" y="3489545"/>
                </a:lnTo>
                <a:lnTo>
                  <a:pt x="0" y="3489544"/>
                </a:lnTo>
                <a:lnTo>
                  <a:pt x="0" y="3457377"/>
                </a:lnTo>
                <a:lnTo>
                  <a:pt x="0" y="2994245"/>
                </a:lnTo>
                <a:lnTo>
                  <a:pt x="0" y="2994244"/>
                </a:lnTo>
                <a:lnTo>
                  <a:pt x="0" y="2943420"/>
                </a:lnTo>
                <a:lnTo>
                  <a:pt x="0" y="2498945"/>
                </a:lnTo>
                <a:lnTo>
                  <a:pt x="0" y="2498944"/>
                </a:lnTo>
                <a:lnTo>
                  <a:pt x="0" y="2448121"/>
                </a:lnTo>
                <a:lnTo>
                  <a:pt x="0" y="2448120"/>
                </a:lnTo>
                <a:lnTo>
                  <a:pt x="0" y="1952821"/>
                </a:lnTo>
                <a:lnTo>
                  <a:pt x="0" y="1952820"/>
                </a:lnTo>
                <a:lnTo>
                  <a:pt x="0" y="1819077"/>
                </a:lnTo>
                <a:lnTo>
                  <a:pt x="0" y="1819076"/>
                </a:lnTo>
                <a:lnTo>
                  <a:pt x="0" y="1457522"/>
                </a:lnTo>
                <a:lnTo>
                  <a:pt x="0" y="1457520"/>
                </a:lnTo>
                <a:lnTo>
                  <a:pt x="0" y="1323778"/>
                </a:lnTo>
                <a:lnTo>
                  <a:pt x="0" y="777654"/>
                </a:lnTo>
                <a:lnTo>
                  <a:pt x="0" y="777652"/>
                </a:lnTo>
                <a:lnTo>
                  <a:pt x="0" y="282354"/>
                </a:lnTo>
                <a:cubicBezTo>
                  <a:pt x="0" y="203068"/>
                  <a:pt x="59825" y="136918"/>
                  <a:pt x="139354" y="121620"/>
                </a:cubicBezTo>
                <a:lnTo>
                  <a:pt x="152794" y="120348"/>
                </a:lnTo>
                <a:lnTo>
                  <a:pt x="157952" y="96326"/>
                </a:lnTo>
                <a:cubicBezTo>
                  <a:pt x="183422" y="39720"/>
                  <a:pt x="243045" y="0"/>
                  <a:pt x="312538" y="0"/>
                </a:cubicBezTo>
                <a:lnTo>
                  <a:pt x="336040" y="0"/>
                </a:lnTo>
                <a:lnTo>
                  <a:pt x="379493" y="0"/>
                </a:lnTo>
                <a:lnTo>
                  <a:pt x="602137" y="0"/>
                </a:lnTo>
                <a:lnTo>
                  <a:pt x="1118784" y="2"/>
                </a:lnTo>
                <a:cubicBezTo>
                  <a:pt x="1188274" y="2"/>
                  <a:pt x="1247899" y="39722"/>
                  <a:pt x="1273367" y="96328"/>
                </a:cubicBezTo>
                <a:lnTo>
                  <a:pt x="1278525" y="120348"/>
                </a:lnTo>
                <a:lnTo>
                  <a:pt x="1291967" y="121622"/>
                </a:lnTo>
                <a:cubicBezTo>
                  <a:pt x="1371494" y="136920"/>
                  <a:pt x="1431319" y="203070"/>
                  <a:pt x="1431319" y="282356"/>
                </a:cubicBezTo>
                <a:lnTo>
                  <a:pt x="1431319" y="777656"/>
                </a:lnTo>
                <a:lnTo>
                  <a:pt x="1431319" y="962224"/>
                </a:lnTo>
                <a:lnTo>
                  <a:pt x="1431319" y="1272956"/>
                </a:lnTo>
                <a:lnTo>
                  <a:pt x="1431319" y="1323780"/>
                </a:lnTo>
                <a:lnTo>
                  <a:pt x="1431319" y="1457524"/>
                </a:lnTo>
                <a:lnTo>
                  <a:pt x="1431319" y="1768255"/>
                </a:lnTo>
                <a:lnTo>
                  <a:pt x="1431319" y="1819079"/>
                </a:lnTo>
                <a:lnTo>
                  <a:pt x="1431319" y="1952823"/>
                </a:lnTo>
                <a:lnTo>
                  <a:pt x="1431319" y="2003647"/>
                </a:lnTo>
                <a:lnTo>
                  <a:pt x="1431319" y="2263555"/>
                </a:lnTo>
                <a:lnTo>
                  <a:pt x="1431319" y="2314379"/>
                </a:lnTo>
                <a:lnTo>
                  <a:pt x="1431319" y="2448123"/>
                </a:lnTo>
                <a:lnTo>
                  <a:pt x="1431319" y="2498947"/>
                </a:lnTo>
                <a:lnTo>
                  <a:pt x="1431319" y="2809679"/>
                </a:lnTo>
                <a:lnTo>
                  <a:pt x="1431319" y="2943423"/>
                </a:lnTo>
                <a:lnTo>
                  <a:pt x="1431319" y="2994247"/>
                </a:lnTo>
                <a:lnTo>
                  <a:pt x="1431319" y="3304979"/>
                </a:lnTo>
                <a:lnTo>
                  <a:pt x="1431319" y="3457379"/>
                </a:lnTo>
                <a:lnTo>
                  <a:pt x="1431319" y="3489547"/>
                </a:lnTo>
                <a:lnTo>
                  <a:pt x="1431319" y="3952679"/>
                </a:lnTo>
                <a:lnTo>
                  <a:pt x="1431319" y="3984847"/>
                </a:lnTo>
                <a:lnTo>
                  <a:pt x="1431319" y="4137247"/>
                </a:lnTo>
                <a:lnTo>
                  <a:pt x="1431319" y="4447979"/>
                </a:lnTo>
                <a:lnTo>
                  <a:pt x="1431319" y="4632547"/>
                </a:lnTo>
                <a:lnTo>
                  <a:pt x="1431319" y="4943279"/>
                </a:lnTo>
                <a:lnTo>
                  <a:pt x="1431319" y="5127847"/>
                </a:lnTo>
                <a:lnTo>
                  <a:pt x="1431319" y="5438579"/>
                </a:lnTo>
                <a:lnTo>
                  <a:pt x="1431319" y="5590979"/>
                </a:lnTo>
                <a:lnTo>
                  <a:pt x="1431319" y="5623147"/>
                </a:lnTo>
                <a:lnTo>
                  <a:pt x="1431319" y="6086279"/>
                </a:lnTo>
                <a:lnTo>
                  <a:pt x="1431319" y="6118447"/>
                </a:lnTo>
                <a:lnTo>
                  <a:pt x="1431319" y="6270847"/>
                </a:lnTo>
                <a:lnTo>
                  <a:pt x="1431319" y="6581579"/>
                </a:lnTo>
                <a:lnTo>
                  <a:pt x="1431319" y="6766147"/>
                </a:lnTo>
                <a:lnTo>
                  <a:pt x="1431319" y="7076879"/>
                </a:lnTo>
                <a:lnTo>
                  <a:pt x="1431319" y="7261447"/>
                </a:lnTo>
                <a:lnTo>
                  <a:pt x="1431319" y="7572179"/>
                </a:lnTo>
                <a:lnTo>
                  <a:pt x="1431319" y="7756747"/>
                </a:lnTo>
                <a:lnTo>
                  <a:pt x="1431319" y="8252047"/>
                </a:lnTo>
                <a:cubicBezTo>
                  <a:pt x="1431319" y="8331331"/>
                  <a:pt x="1371494" y="8397481"/>
                  <a:pt x="1291965" y="8412780"/>
                </a:cubicBezTo>
                <a:lnTo>
                  <a:pt x="1278525" y="8414053"/>
                </a:lnTo>
                <a:lnTo>
                  <a:pt x="1273367" y="8438074"/>
                </a:lnTo>
                <a:cubicBezTo>
                  <a:pt x="1247898" y="8494681"/>
                  <a:pt x="1188274" y="8534399"/>
                  <a:pt x="1118782" y="8534399"/>
                </a:cubicBezTo>
                <a:lnTo>
                  <a:pt x="1095280" y="8534399"/>
                </a:lnTo>
                <a:lnTo>
                  <a:pt x="1051827" y="8534399"/>
                </a:lnTo>
                <a:lnTo>
                  <a:pt x="739735" y="8534399"/>
                </a:lnTo>
                <a:lnTo>
                  <a:pt x="706783" y="8534399"/>
                </a:lnTo>
                <a:lnTo>
                  <a:pt x="663330" y="8534399"/>
                </a:lnTo>
                <a:lnTo>
                  <a:pt x="602137" y="8534399"/>
                </a:lnTo>
                <a:lnTo>
                  <a:pt x="588080" y="8534399"/>
                </a:lnTo>
                <a:lnTo>
                  <a:pt x="312536" y="8534398"/>
                </a:lnTo>
                <a:cubicBezTo>
                  <a:pt x="243045" y="8534398"/>
                  <a:pt x="183420" y="8494679"/>
                  <a:pt x="157952" y="8438072"/>
                </a:cubicBezTo>
                <a:lnTo>
                  <a:pt x="152794" y="8414052"/>
                </a:lnTo>
                <a:lnTo>
                  <a:pt x="139353" y="8412778"/>
                </a:lnTo>
                <a:cubicBezTo>
                  <a:pt x="59825" y="8397479"/>
                  <a:pt x="0" y="8331329"/>
                  <a:pt x="0" y="8252044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rgbClr val="26394B"/>
            </a:solidFill>
            <a:prstDash val="solid"/>
            <a:miter/>
          </a:ln>
          <a:effectLst>
            <a:outerShdw blurRad="50800" dist="38100" dir="2700000" sx="101000" sy="101000" algn="tl" rotWithShape="0">
              <a:prstClr val="black">
                <a:alpha val="4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25763F35-C00B-8585-3CE4-AAC9B03D145D}"/>
              </a:ext>
            </a:extLst>
          </p:cNvPr>
          <p:cNvGrpSpPr/>
          <p:nvPr/>
        </p:nvGrpSpPr>
        <p:grpSpPr>
          <a:xfrm>
            <a:off x="10613447" y="338502"/>
            <a:ext cx="1244576" cy="3553146"/>
            <a:chOff x="4449103" y="1461663"/>
            <a:chExt cx="1244576" cy="3553146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83D5562-F548-24CD-A853-44F9F0647D65}"/>
                </a:ext>
              </a:extLst>
            </p:cNvPr>
            <p:cNvSpPr>
              <a:spLocks/>
            </p:cNvSpPr>
            <p:nvPr/>
          </p:nvSpPr>
          <p:spPr>
            <a:xfrm rot="5400000">
              <a:off x="3294818" y="2615948"/>
              <a:ext cx="3553146" cy="1244576"/>
            </a:xfrm>
            <a:custGeom>
              <a:avLst/>
              <a:gdLst>
                <a:gd name="connsiteX0" fmla="*/ 0 w 3553146"/>
                <a:gd name="connsiteY0" fmla="*/ 962220 h 1244576"/>
                <a:gd name="connsiteX1" fmla="*/ 0 w 3553146"/>
                <a:gd name="connsiteY1" fmla="*/ 282353 h 1244576"/>
                <a:gd name="connsiteX2" fmla="*/ 139354 w 3553146"/>
                <a:gd name="connsiteY2" fmla="*/ 121619 h 1244576"/>
                <a:gd name="connsiteX3" fmla="*/ 152794 w 3553146"/>
                <a:gd name="connsiteY3" fmla="*/ 120347 h 1244576"/>
                <a:gd name="connsiteX4" fmla="*/ 157952 w 3553146"/>
                <a:gd name="connsiteY4" fmla="*/ 96325 h 1244576"/>
                <a:gd name="connsiteX5" fmla="*/ 312538 w 3553146"/>
                <a:gd name="connsiteY5" fmla="*/ 0 h 1244576"/>
                <a:gd name="connsiteX6" fmla="*/ 336040 w 3553146"/>
                <a:gd name="connsiteY6" fmla="*/ 0 h 1244576"/>
                <a:gd name="connsiteX7" fmla="*/ 379493 w 3553146"/>
                <a:gd name="connsiteY7" fmla="*/ 0 h 1244576"/>
                <a:gd name="connsiteX8" fmla="*/ 829182 w 3553146"/>
                <a:gd name="connsiteY8" fmla="*/ 0 h 1244576"/>
                <a:gd name="connsiteX9" fmla="*/ 844340 w 3553146"/>
                <a:gd name="connsiteY9" fmla="*/ 0 h 1244576"/>
                <a:gd name="connsiteX10" fmla="*/ 1233476 w 3553146"/>
                <a:gd name="connsiteY10" fmla="*/ 0 h 1244576"/>
                <a:gd name="connsiteX11" fmla="*/ 1276929 w 3553146"/>
                <a:gd name="connsiteY11" fmla="*/ 0 h 1244576"/>
                <a:gd name="connsiteX12" fmla="*/ 1726619 w 3553146"/>
                <a:gd name="connsiteY12" fmla="*/ 0 h 1244576"/>
                <a:gd name="connsiteX13" fmla="*/ 1750122 w 3553146"/>
                <a:gd name="connsiteY13" fmla="*/ 0 h 1244576"/>
                <a:gd name="connsiteX14" fmla="*/ 1759571 w 3553146"/>
                <a:gd name="connsiteY14" fmla="*/ 0 h 1244576"/>
                <a:gd name="connsiteX15" fmla="*/ 1793576 w 3553146"/>
                <a:gd name="connsiteY15" fmla="*/ 0 h 1244576"/>
                <a:gd name="connsiteX16" fmla="*/ 1803026 w 3553146"/>
                <a:gd name="connsiteY16" fmla="*/ 0 h 1244576"/>
                <a:gd name="connsiteX17" fmla="*/ 2243265 w 3553146"/>
                <a:gd name="connsiteY17" fmla="*/ 0 h 1244576"/>
                <a:gd name="connsiteX18" fmla="*/ 2276218 w 3553146"/>
                <a:gd name="connsiteY18" fmla="*/ 0 h 1244576"/>
                <a:gd name="connsiteX19" fmla="*/ 2319671 w 3553146"/>
                <a:gd name="connsiteY19" fmla="*/ 0 h 1244576"/>
                <a:gd name="connsiteX20" fmla="*/ 2723964 w 3553146"/>
                <a:gd name="connsiteY20" fmla="*/ 0 h 1244576"/>
                <a:gd name="connsiteX21" fmla="*/ 3240611 w 3553146"/>
                <a:gd name="connsiteY21" fmla="*/ 2 h 1244576"/>
                <a:gd name="connsiteX22" fmla="*/ 3395194 w 3553146"/>
                <a:gd name="connsiteY22" fmla="*/ 96328 h 1244576"/>
                <a:gd name="connsiteX23" fmla="*/ 3400352 w 3553146"/>
                <a:gd name="connsiteY23" fmla="*/ 120348 h 1244576"/>
                <a:gd name="connsiteX24" fmla="*/ 3413794 w 3553146"/>
                <a:gd name="connsiteY24" fmla="*/ 121623 h 1244576"/>
                <a:gd name="connsiteX25" fmla="*/ 3553146 w 3553146"/>
                <a:gd name="connsiteY25" fmla="*/ 282356 h 1244576"/>
                <a:gd name="connsiteX26" fmla="*/ 3553146 w 3553146"/>
                <a:gd name="connsiteY26" fmla="*/ 962224 h 1244576"/>
                <a:gd name="connsiteX27" fmla="*/ 3413792 w 3553146"/>
                <a:gd name="connsiteY27" fmla="*/ 1122957 h 1244576"/>
                <a:gd name="connsiteX28" fmla="*/ 3400352 w 3553146"/>
                <a:gd name="connsiteY28" fmla="*/ 1124230 h 1244576"/>
                <a:gd name="connsiteX29" fmla="*/ 3395194 w 3553146"/>
                <a:gd name="connsiteY29" fmla="*/ 1148251 h 1244576"/>
                <a:gd name="connsiteX30" fmla="*/ 3240609 w 3553146"/>
                <a:gd name="connsiteY30" fmla="*/ 1244576 h 1244576"/>
                <a:gd name="connsiteX31" fmla="*/ 3217107 w 3553146"/>
                <a:gd name="connsiteY31" fmla="*/ 1244576 h 1244576"/>
                <a:gd name="connsiteX32" fmla="*/ 3173654 w 3553146"/>
                <a:gd name="connsiteY32" fmla="*/ 1244576 h 1244576"/>
                <a:gd name="connsiteX33" fmla="*/ 2723964 w 3553146"/>
                <a:gd name="connsiteY33" fmla="*/ 1244576 h 1244576"/>
                <a:gd name="connsiteX34" fmla="*/ 2708807 w 3553146"/>
                <a:gd name="connsiteY34" fmla="*/ 1244576 h 1244576"/>
                <a:gd name="connsiteX35" fmla="*/ 2319671 w 3553146"/>
                <a:gd name="connsiteY35" fmla="*/ 1244576 h 1244576"/>
                <a:gd name="connsiteX36" fmla="*/ 2276218 w 3553146"/>
                <a:gd name="connsiteY36" fmla="*/ 1244576 h 1244576"/>
                <a:gd name="connsiteX37" fmla="*/ 1826528 w 3553146"/>
                <a:gd name="connsiteY37" fmla="*/ 1244576 h 1244576"/>
                <a:gd name="connsiteX38" fmla="*/ 1803024 w 3553146"/>
                <a:gd name="connsiteY38" fmla="*/ 1244576 h 1244576"/>
                <a:gd name="connsiteX39" fmla="*/ 1793576 w 3553146"/>
                <a:gd name="connsiteY39" fmla="*/ 1244576 h 1244576"/>
                <a:gd name="connsiteX40" fmla="*/ 1759571 w 3553146"/>
                <a:gd name="connsiteY40" fmla="*/ 1244576 h 1244576"/>
                <a:gd name="connsiteX41" fmla="*/ 1750121 w 3553146"/>
                <a:gd name="connsiteY41" fmla="*/ 1244576 h 1244576"/>
                <a:gd name="connsiteX42" fmla="*/ 1309881 w 3553146"/>
                <a:gd name="connsiteY42" fmla="*/ 1244576 h 1244576"/>
                <a:gd name="connsiteX43" fmla="*/ 1276929 w 3553146"/>
                <a:gd name="connsiteY43" fmla="*/ 1244576 h 1244576"/>
                <a:gd name="connsiteX44" fmla="*/ 1233476 w 3553146"/>
                <a:gd name="connsiteY44" fmla="*/ 1244576 h 1244576"/>
                <a:gd name="connsiteX45" fmla="*/ 829182 w 3553146"/>
                <a:gd name="connsiteY45" fmla="*/ 1244576 h 1244576"/>
                <a:gd name="connsiteX46" fmla="*/ 312536 w 3553146"/>
                <a:gd name="connsiteY46" fmla="*/ 1244574 h 1244576"/>
                <a:gd name="connsiteX47" fmla="*/ 157952 w 3553146"/>
                <a:gd name="connsiteY47" fmla="*/ 1148248 h 1244576"/>
                <a:gd name="connsiteX48" fmla="*/ 152794 w 3553146"/>
                <a:gd name="connsiteY48" fmla="*/ 1124228 h 1244576"/>
                <a:gd name="connsiteX49" fmla="*/ 139353 w 3553146"/>
                <a:gd name="connsiteY49" fmla="*/ 1122954 h 1244576"/>
                <a:gd name="connsiteX50" fmla="*/ 0 w 3553146"/>
                <a:gd name="connsiteY50" fmla="*/ 962220 h 124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53146" h="1244576">
                  <a:moveTo>
                    <a:pt x="0" y="962220"/>
                  </a:moveTo>
                  <a:lnTo>
                    <a:pt x="0" y="282353"/>
                  </a:lnTo>
                  <a:cubicBezTo>
                    <a:pt x="0" y="203068"/>
                    <a:pt x="59825" y="136918"/>
                    <a:pt x="139354" y="121619"/>
                  </a:cubicBezTo>
                  <a:lnTo>
                    <a:pt x="152794" y="120347"/>
                  </a:lnTo>
                  <a:lnTo>
                    <a:pt x="157952" y="96325"/>
                  </a:lnTo>
                  <a:cubicBezTo>
                    <a:pt x="183422" y="39719"/>
                    <a:pt x="243045" y="0"/>
                    <a:pt x="312538" y="0"/>
                  </a:cubicBezTo>
                  <a:lnTo>
                    <a:pt x="336040" y="0"/>
                  </a:lnTo>
                  <a:lnTo>
                    <a:pt x="379493" y="0"/>
                  </a:lnTo>
                  <a:lnTo>
                    <a:pt x="829182" y="0"/>
                  </a:lnTo>
                  <a:lnTo>
                    <a:pt x="844340" y="0"/>
                  </a:lnTo>
                  <a:lnTo>
                    <a:pt x="1233476" y="0"/>
                  </a:lnTo>
                  <a:lnTo>
                    <a:pt x="1276929" y="0"/>
                  </a:lnTo>
                  <a:lnTo>
                    <a:pt x="1726619" y="0"/>
                  </a:lnTo>
                  <a:lnTo>
                    <a:pt x="1750122" y="0"/>
                  </a:lnTo>
                  <a:lnTo>
                    <a:pt x="1759571" y="0"/>
                  </a:lnTo>
                  <a:lnTo>
                    <a:pt x="1793576" y="0"/>
                  </a:lnTo>
                  <a:lnTo>
                    <a:pt x="1803026" y="0"/>
                  </a:lnTo>
                  <a:lnTo>
                    <a:pt x="2243265" y="0"/>
                  </a:lnTo>
                  <a:lnTo>
                    <a:pt x="2276218" y="0"/>
                  </a:lnTo>
                  <a:lnTo>
                    <a:pt x="2319671" y="0"/>
                  </a:lnTo>
                  <a:lnTo>
                    <a:pt x="2723964" y="0"/>
                  </a:lnTo>
                  <a:lnTo>
                    <a:pt x="3240611" y="2"/>
                  </a:lnTo>
                  <a:cubicBezTo>
                    <a:pt x="3310101" y="2"/>
                    <a:pt x="3369726" y="39722"/>
                    <a:pt x="3395194" y="96328"/>
                  </a:cubicBezTo>
                  <a:lnTo>
                    <a:pt x="3400352" y="120348"/>
                  </a:lnTo>
                  <a:lnTo>
                    <a:pt x="3413794" y="121623"/>
                  </a:lnTo>
                  <a:cubicBezTo>
                    <a:pt x="3493321" y="136921"/>
                    <a:pt x="3553146" y="203071"/>
                    <a:pt x="3553146" y="282356"/>
                  </a:cubicBezTo>
                  <a:lnTo>
                    <a:pt x="3553146" y="962224"/>
                  </a:lnTo>
                  <a:cubicBezTo>
                    <a:pt x="3553146" y="1041508"/>
                    <a:pt x="3493321" y="1107658"/>
                    <a:pt x="3413792" y="1122957"/>
                  </a:cubicBezTo>
                  <a:lnTo>
                    <a:pt x="3400352" y="1124230"/>
                  </a:lnTo>
                  <a:lnTo>
                    <a:pt x="3395194" y="1148251"/>
                  </a:lnTo>
                  <a:cubicBezTo>
                    <a:pt x="3369725" y="1204858"/>
                    <a:pt x="3310101" y="1244576"/>
                    <a:pt x="3240609" y="1244576"/>
                  </a:cubicBezTo>
                  <a:lnTo>
                    <a:pt x="3217107" y="1244576"/>
                  </a:lnTo>
                  <a:lnTo>
                    <a:pt x="3173654" y="1244576"/>
                  </a:lnTo>
                  <a:lnTo>
                    <a:pt x="2723964" y="1244576"/>
                  </a:lnTo>
                  <a:lnTo>
                    <a:pt x="2708807" y="1244576"/>
                  </a:lnTo>
                  <a:lnTo>
                    <a:pt x="2319671" y="1244576"/>
                  </a:lnTo>
                  <a:lnTo>
                    <a:pt x="2276218" y="1244576"/>
                  </a:lnTo>
                  <a:lnTo>
                    <a:pt x="1826528" y="1244576"/>
                  </a:lnTo>
                  <a:lnTo>
                    <a:pt x="1803024" y="1244576"/>
                  </a:lnTo>
                  <a:lnTo>
                    <a:pt x="1793576" y="1244576"/>
                  </a:lnTo>
                  <a:lnTo>
                    <a:pt x="1759571" y="1244576"/>
                  </a:lnTo>
                  <a:lnTo>
                    <a:pt x="1750121" y="1244576"/>
                  </a:lnTo>
                  <a:lnTo>
                    <a:pt x="1309881" y="1244576"/>
                  </a:lnTo>
                  <a:lnTo>
                    <a:pt x="1276929" y="1244576"/>
                  </a:lnTo>
                  <a:lnTo>
                    <a:pt x="1233476" y="1244576"/>
                  </a:lnTo>
                  <a:lnTo>
                    <a:pt x="829182" y="1244576"/>
                  </a:lnTo>
                  <a:lnTo>
                    <a:pt x="312536" y="1244574"/>
                  </a:lnTo>
                  <a:cubicBezTo>
                    <a:pt x="243045" y="1244574"/>
                    <a:pt x="183420" y="1204855"/>
                    <a:pt x="157952" y="1148248"/>
                  </a:cubicBezTo>
                  <a:lnTo>
                    <a:pt x="152794" y="1124228"/>
                  </a:lnTo>
                  <a:lnTo>
                    <a:pt x="139353" y="1122954"/>
                  </a:lnTo>
                  <a:cubicBezTo>
                    <a:pt x="59825" y="1107655"/>
                    <a:pt x="0" y="1041505"/>
                    <a:pt x="0" y="9622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blurRad="50800" dist="38100" dir="2700000" sx="101000" sy="101000" algn="tl" rotWithShape="0">
                <a:prstClr val="black">
                  <a:alpha val="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1FCF567-49B1-D18F-07F8-A2B9C00EA63F}"/>
                </a:ext>
              </a:extLst>
            </p:cNvPr>
            <p:cNvSpPr/>
            <p:nvPr/>
          </p:nvSpPr>
          <p:spPr>
            <a:xfrm rot="10800000">
              <a:off x="4610068" y="2596641"/>
              <a:ext cx="923330" cy="2057223"/>
            </a:xfrm>
            <a:custGeom>
              <a:avLst/>
              <a:gdLst>
                <a:gd name="connsiteX0" fmla="*/ 713855 w 923330"/>
                <a:gd name="connsiteY0" fmla="*/ 2057223 h 2057223"/>
                <a:gd name="connsiteX1" fmla="*/ 209473 w 923330"/>
                <a:gd name="connsiteY1" fmla="*/ 2057223 h 2057223"/>
                <a:gd name="connsiteX2" fmla="*/ 90227 w 923330"/>
                <a:gd name="connsiteY2" fmla="*/ 1953839 h 2057223"/>
                <a:gd name="connsiteX3" fmla="*/ 89283 w 923330"/>
                <a:gd name="connsiteY3" fmla="*/ 1943868 h 2057223"/>
                <a:gd name="connsiteX4" fmla="*/ 71462 w 923330"/>
                <a:gd name="connsiteY4" fmla="*/ 1940041 h 2057223"/>
                <a:gd name="connsiteX5" fmla="*/ 0 w 923330"/>
                <a:gd name="connsiteY5" fmla="*/ 1825357 h 2057223"/>
                <a:gd name="connsiteX6" fmla="*/ 0 w 923330"/>
                <a:gd name="connsiteY6" fmla="*/ 1545168 h 2057223"/>
                <a:gd name="connsiteX7" fmla="*/ 0 w 923330"/>
                <a:gd name="connsiteY7" fmla="*/ 1442067 h 2057223"/>
                <a:gd name="connsiteX8" fmla="*/ 0 w 923330"/>
                <a:gd name="connsiteY8" fmla="*/ 1337633 h 2057223"/>
                <a:gd name="connsiteX9" fmla="*/ 0 w 923330"/>
                <a:gd name="connsiteY9" fmla="*/ 1305396 h 2057223"/>
                <a:gd name="connsiteX10" fmla="*/ 0 w 923330"/>
                <a:gd name="connsiteY10" fmla="*/ 751827 h 2057223"/>
                <a:gd name="connsiteX11" fmla="*/ 0 w 923330"/>
                <a:gd name="connsiteY11" fmla="*/ 719589 h 2057223"/>
                <a:gd name="connsiteX12" fmla="*/ 0 w 923330"/>
                <a:gd name="connsiteY12" fmla="*/ 615156 h 2057223"/>
                <a:gd name="connsiteX13" fmla="*/ 0 w 923330"/>
                <a:gd name="connsiteY13" fmla="*/ 512055 h 2057223"/>
                <a:gd name="connsiteX14" fmla="*/ 1 w 923330"/>
                <a:gd name="connsiteY14" fmla="*/ 512055 h 2057223"/>
                <a:gd name="connsiteX15" fmla="*/ 1 w 923330"/>
                <a:gd name="connsiteY15" fmla="*/ 231865 h 2057223"/>
                <a:gd name="connsiteX16" fmla="*/ 71464 w 923330"/>
                <a:gd name="connsiteY16" fmla="*/ 117182 h 2057223"/>
                <a:gd name="connsiteX17" fmla="*/ 89284 w 923330"/>
                <a:gd name="connsiteY17" fmla="*/ 113355 h 2057223"/>
                <a:gd name="connsiteX18" fmla="*/ 90229 w 923330"/>
                <a:gd name="connsiteY18" fmla="*/ 103383 h 2057223"/>
                <a:gd name="connsiteX19" fmla="*/ 209475 w 923330"/>
                <a:gd name="connsiteY19" fmla="*/ 0 h 2057223"/>
                <a:gd name="connsiteX20" fmla="*/ 713857 w 923330"/>
                <a:gd name="connsiteY20" fmla="*/ 0 h 2057223"/>
                <a:gd name="connsiteX21" fmla="*/ 833103 w 923330"/>
                <a:gd name="connsiteY21" fmla="*/ 103384 h 2057223"/>
                <a:gd name="connsiteX22" fmla="*/ 834047 w 923330"/>
                <a:gd name="connsiteY22" fmla="*/ 113355 h 2057223"/>
                <a:gd name="connsiteX23" fmla="*/ 851868 w 923330"/>
                <a:gd name="connsiteY23" fmla="*/ 117182 h 2057223"/>
                <a:gd name="connsiteX24" fmla="*/ 923330 w 923330"/>
                <a:gd name="connsiteY24" fmla="*/ 231866 h 2057223"/>
                <a:gd name="connsiteX25" fmla="*/ 923330 w 923330"/>
                <a:gd name="connsiteY25" fmla="*/ 512055 h 2057223"/>
                <a:gd name="connsiteX26" fmla="*/ 923330 w 923330"/>
                <a:gd name="connsiteY26" fmla="*/ 615156 h 2057223"/>
                <a:gd name="connsiteX27" fmla="*/ 923330 w 923330"/>
                <a:gd name="connsiteY27" fmla="*/ 719590 h 2057223"/>
                <a:gd name="connsiteX28" fmla="*/ 923330 w 923330"/>
                <a:gd name="connsiteY28" fmla="*/ 751827 h 2057223"/>
                <a:gd name="connsiteX29" fmla="*/ 923330 w 923330"/>
                <a:gd name="connsiteY29" fmla="*/ 1305396 h 2057223"/>
                <a:gd name="connsiteX30" fmla="*/ 923330 w 923330"/>
                <a:gd name="connsiteY30" fmla="*/ 1337634 h 2057223"/>
                <a:gd name="connsiteX31" fmla="*/ 923330 w 923330"/>
                <a:gd name="connsiteY31" fmla="*/ 1442067 h 2057223"/>
                <a:gd name="connsiteX32" fmla="*/ 923330 w 923330"/>
                <a:gd name="connsiteY32" fmla="*/ 1545168 h 2057223"/>
                <a:gd name="connsiteX33" fmla="*/ 923329 w 923330"/>
                <a:gd name="connsiteY33" fmla="*/ 1545168 h 2057223"/>
                <a:gd name="connsiteX34" fmla="*/ 923329 w 923330"/>
                <a:gd name="connsiteY34" fmla="*/ 1825358 h 2057223"/>
                <a:gd name="connsiteX35" fmla="*/ 851866 w 923330"/>
                <a:gd name="connsiteY35" fmla="*/ 1940041 h 2057223"/>
                <a:gd name="connsiteX36" fmla="*/ 834046 w 923330"/>
                <a:gd name="connsiteY36" fmla="*/ 1943868 h 2057223"/>
                <a:gd name="connsiteX37" fmla="*/ 833101 w 923330"/>
                <a:gd name="connsiteY37" fmla="*/ 1953840 h 2057223"/>
                <a:gd name="connsiteX38" fmla="*/ 713855 w 923330"/>
                <a:gd name="connsiteY38" fmla="*/ 2057223 h 205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23330" h="2057223">
                  <a:moveTo>
                    <a:pt x="713855" y="2057223"/>
                  </a:moveTo>
                  <a:lnTo>
                    <a:pt x="209473" y="2057223"/>
                  </a:lnTo>
                  <a:cubicBezTo>
                    <a:pt x="150653" y="2057223"/>
                    <a:pt x="101577" y="2012840"/>
                    <a:pt x="90227" y="1953839"/>
                  </a:cubicBezTo>
                  <a:lnTo>
                    <a:pt x="89283" y="1943868"/>
                  </a:lnTo>
                  <a:lnTo>
                    <a:pt x="71462" y="1940041"/>
                  </a:lnTo>
                  <a:cubicBezTo>
                    <a:pt x="29467" y="1921146"/>
                    <a:pt x="0" y="1876912"/>
                    <a:pt x="0" y="1825357"/>
                  </a:cubicBezTo>
                  <a:lnTo>
                    <a:pt x="0" y="1545168"/>
                  </a:lnTo>
                  <a:lnTo>
                    <a:pt x="0" y="1442067"/>
                  </a:lnTo>
                  <a:lnTo>
                    <a:pt x="0" y="1337633"/>
                  </a:lnTo>
                  <a:lnTo>
                    <a:pt x="0" y="1305396"/>
                  </a:lnTo>
                  <a:lnTo>
                    <a:pt x="0" y="751827"/>
                  </a:lnTo>
                  <a:lnTo>
                    <a:pt x="0" y="719589"/>
                  </a:lnTo>
                  <a:lnTo>
                    <a:pt x="0" y="615156"/>
                  </a:lnTo>
                  <a:lnTo>
                    <a:pt x="0" y="512055"/>
                  </a:lnTo>
                  <a:lnTo>
                    <a:pt x="1" y="512055"/>
                  </a:lnTo>
                  <a:lnTo>
                    <a:pt x="1" y="231865"/>
                  </a:lnTo>
                  <a:cubicBezTo>
                    <a:pt x="1" y="180311"/>
                    <a:pt x="29469" y="136076"/>
                    <a:pt x="71464" y="117182"/>
                  </a:cubicBezTo>
                  <a:lnTo>
                    <a:pt x="89284" y="113355"/>
                  </a:lnTo>
                  <a:lnTo>
                    <a:pt x="90229" y="103383"/>
                  </a:lnTo>
                  <a:cubicBezTo>
                    <a:pt x="101579" y="44383"/>
                    <a:pt x="150655" y="0"/>
                    <a:pt x="209475" y="0"/>
                  </a:cubicBezTo>
                  <a:lnTo>
                    <a:pt x="713857" y="0"/>
                  </a:lnTo>
                  <a:cubicBezTo>
                    <a:pt x="772677" y="0"/>
                    <a:pt x="821753" y="44383"/>
                    <a:pt x="833103" y="103384"/>
                  </a:cubicBezTo>
                  <a:lnTo>
                    <a:pt x="834047" y="113355"/>
                  </a:lnTo>
                  <a:lnTo>
                    <a:pt x="851868" y="117182"/>
                  </a:lnTo>
                  <a:cubicBezTo>
                    <a:pt x="893863" y="136077"/>
                    <a:pt x="923330" y="180311"/>
                    <a:pt x="923330" y="231866"/>
                  </a:cubicBezTo>
                  <a:lnTo>
                    <a:pt x="923330" y="512055"/>
                  </a:lnTo>
                  <a:lnTo>
                    <a:pt x="923330" y="615156"/>
                  </a:lnTo>
                  <a:lnTo>
                    <a:pt x="923330" y="719590"/>
                  </a:lnTo>
                  <a:lnTo>
                    <a:pt x="923330" y="751827"/>
                  </a:lnTo>
                  <a:lnTo>
                    <a:pt x="923330" y="1305396"/>
                  </a:lnTo>
                  <a:lnTo>
                    <a:pt x="923330" y="1337634"/>
                  </a:lnTo>
                  <a:lnTo>
                    <a:pt x="923330" y="1442067"/>
                  </a:lnTo>
                  <a:lnTo>
                    <a:pt x="923330" y="1545168"/>
                  </a:lnTo>
                  <a:lnTo>
                    <a:pt x="923329" y="1545168"/>
                  </a:lnTo>
                  <a:lnTo>
                    <a:pt x="923329" y="1825358"/>
                  </a:lnTo>
                  <a:cubicBezTo>
                    <a:pt x="923329" y="1876912"/>
                    <a:pt x="893861" y="1921147"/>
                    <a:pt x="851866" y="1940041"/>
                  </a:cubicBezTo>
                  <a:lnTo>
                    <a:pt x="834046" y="1943868"/>
                  </a:lnTo>
                  <a:lnTo>
                    <a:pt x="833101" y="1953840"/>
                  </a:lnTo>
                  <a:cubicBezTo>
                    <a:pt x="821751" y="2012840"/>
                    <a:pt x="772675" y="2057223"/>
                    <a:pt x="713855" y="2057223"/>
                  </a:cubicBezTo>
                  <a:close/>
                </a:path>
              </a:pathLst>
            </a:custGeom>
            <a:noFill/>
            <a:ln w="25400" cap="flat">
              <a:solidFill>
                <a:srgbClr val="26394B"/>
              </a:solidFill>
              <a:prstDash val="solid"/>
              <a:miter/>
            </a:ln>
            <a:effectLst>
              <a:outerShdw blurRad="50800" dist="38100" dir="2700000" sx="104000" sy="104000" algn="tl" rotWithShape="0">
                <a:prstClr val="black">
                  <a:alpha val="12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03FEE02-D6E7-208A-8B28-B178AAE4F419}"/>
                </a:ext>
              </a:extLst>
            </p:cNvPr>
            <p:cNvSpPr txBox="1"/>
            <p:nvPr/>
          </p:nvSpPr>
          <p:spPr>
            <a:xfrm>
              <a:off x="4794392" y="2893094"/>
              <a:ext cx="553998" cy="13554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饮食保健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DC8DAC0-711E-29AE-2444-1C1C08A08CEC}"/>
                </a:ext>
              </a:extLst>
            </p:cNvPr>
            <p:cNvSpPr txBox="1"/>
            <p:nvPr/>
          </p:nvSpPr>
          <p:spPr>
            <a:xfrm>
              <a:off x="4633313" y="1736978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/>
                <a:t>叁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67C95526-B5AF-054F-0E32-F1F4F5E596C0}"/>
              </a:ext>
            </a:extLst>
          </p:cNvPr>
          <p:cNvSpPr txBox="1"/>
          <p:nvPr/>
        </p:nvSpPr>
        <p:spPr>
          <a:xfrm>
            <a:off x="2106305" y="3175000"/>
            <a:ext cx="7223743" cy="10239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在中国北方，小雪时节，一般的人家都要吃涮羊肉。一般的小雪节气里，天气阴冷晦暗光照较少，此时容易引发或加重抑郁症。这个季节宜吃的温补食品有羊肉、牛肉、鸡肉等；宜吃的益肾食品有腰果、芡实、山药、栗子、白果、核桃等。</a:t>
            </a: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66A49D3B-996C-C550-BD13-ED880AC11C51}"/>
              </a:ext>
            </a:extLst>
          </p:cNvPr>
          <p:cNvSpPr>
            <a:spLocks/>
          </p:cNvSpPr>
          <p:nvPr/>
        </p:nvSpPr>
        <p:spPr>
          <a:xfrm rot="5400000">
            <a:off x="5002518" y="-2370161"/>
            <a:ext cx="1431319" cy="8534399"/>
          </a:xfrm>
          <a:custGeom>
            <a:avLst/>
            <a:gdLst>
              <a:gd name="connsiteX0" fmla="*/ 0 w 1431319"/>
              <a:gd name="connsiteY0" fmla="*/ 8252044 h 8534399"/>
              <a:gd name="connsiteX1" fmla="*/ 0 w 1431319"/>
              <a:gd name="connsiteY1" fmla="*/ 7756745 h 8534399"/>
              <a:gd name="connsiteX2" fmla="*/ 0 w 1431319"/>
              <a:gd name="connsiteY2" fmla="*/ 7756744 h 8534399"/>
              <a:gd name="connsiteX3" fmla="*/ 0 w 1431319"/>
              <a:gd name="connsiteY3" fmla="*/ 7261445 h 8534399"/>
              <a:gd name="connsiteX4" fmla="*/ 0 w 1431319"/>
              <a:gd name="connsiteY4" fmla="*/ 7261444 h 8534399"/>
              <a:gd name="connsiteX5" fmla="*/ 0 w 1431319"/>
              <a:gd name="connsiteY5" fmla="*/ 6766145 h 8534399"/>
              <a:gd name="connsiteX6" fmla="*/ 0 w 1431319"/>
              <a:gd name="connsiteY6" fmla="*/ 6766144 h 8534399"/>
              <a:gd name="connsiteX7" fmla="*/ 0 w 1431319"/>
              <a:gd name="connsiteY7" fmla="*/ 6118444 h 8534399"/>
              <a:gd name="connsiteX8" fmla="*/ 0 w 1431319"/>
              <a:gd name="connsiteY8" fmla="*/ 6086277 h 8534399"/>
              <a:gd name="connsiteX9" fmla="*/ 0 w 1431319"/>
              <a:gd name="connsiteY9" fmla="*/ 6086276 h 8534399"/>
              <a:gd name="connsiteX10" fmla="*/ 0 w 1431319"/>
              <a:gd name="connsiteY10" fmla="*/ 5623145 h 8534399"/>
              <a:gd name="connsiteX11" fmla="*/ 0 w 1431319"/>
              <a:gd name="connsiteY11" fmla="*/ 5623144 h 8534399"/>
              <a:gd name="connsiteX12" fmla="*/ 0 w 1431319"/>
              <a:gd name="connsiteY12" fmla="*/ 5590977 h 8534399"/>
              <a:gd name="connsiteX13" fmla="*/ 0 w 1431319"/>
              <a:gd name="connsiteY13" fmla="*/ 5127845 h 8534399"/>
              <a:gd name="connsiteX14" fmla="*/ 0 w 1431319"/>
              <a:gd name="connsiteY14" fmla="*/ 5127844 h 8534399"/>
              <a:gd name="connsiteX15" fmla="*/ 0 w 1431319"/>
              <a:gd name="connsiteY15" fmla="*/ 4632545 h 8534399"/>
              <a:gd name="connsiteX16" fmla="*/ 0 w 1431319"/>
              <a:gd name="connsiteY16" fmla="*/ 4632544 h 8534399"/>
              <a:gd name="connsiteX17" fmla="*/ 0 w 1431319"/>
              <a:gd name="connsiteY17" fmla="*/ 3984844 h 8534399"/>
              <a:gd name="connsiteX18" fmla="*/ 0 w 1431319"/>
              <a:gd name="connsiteY18" fmla="*/ 3952677 h 8534399"/>
              <a:gd name="connsiteX19" fmla="*/ 0 w 1431319"/>
              <a:gd name="connsiteY19" fmla="*/ 3952676 h 8534399"/>
              <a:gd name="connsiteX20" fmla="*/ 0 w 1431319"/>
              <a:gd name="connsiteY20" fmla="*/ 3489545 h 8534399"/>
              <a:gd name="connsiteX21" fmla="*/ 0 w 1431319"/>
              <a:gd name="connsiteY21" fmla="*/ 3489544 h 8534399"/>
              <a:gd name="connsiteX22" fmla="*/ 0 w 1431319"/>
              <a:gd name="connsiteY22" fmla="*/ 3457377 h 8534399"/>
              <a:gd name="connsiteX23" fmla="*/ 0 w 1431319"/>
              <a:gd name="connsiteY23" fmla="*/ 2994245 h 8534399"/>
              <a:gd name="connsiteX24" fmla="*/ 0 w 1431319"/>
              <a:gd name="connsiteY24" fmla="*/ 2994244 h 8534399"/>
              <a:gd name="connsiteX25" fmla="*/ 0 w 1431319"/>
              <a:gd name="connsiteY25" fmla="*/ 2943420 h 8534399"/>
              <a:gd name="connsiteX26" fmla="*/ 0 w 1431319"/>
              <a:gd name="connsiteY26" fmla="*/ 2498945 h 8534399"/>
              <a:gd name="connsiteX27" fmla="*/ 0 w 1431319"/>
              <a:gd name="connsiteY27" fmla="*/ 2498944 h 8534399"/>
              <a:gd name="connsiteX28" fmla="*/ 0 w 1431319"/>
              <a:gd name="connsiteY28" fmla="*/ 2448121 h 8534399"/>
              <a:gd name="connsiteX29" fmla="*/ 0 w 1431319"/>
              <a:gd name="connsiteY29" fmla="*/ 2448120 h 8534399"/>
              <a:gd name="connsiteX30" fmla="*/ 0 w 1431319"/>
              <a:gd name="connsiteY30" fmla="*/ 1952821 h 8534399"/>
              <a:gd name="connsiteX31" fmla="*/ 0 w 1431319"/>
              <a:gd name="connsiteY31" fmla="*/ 1952820 h 8534399"/>
              <a:gd name="connsiteX32" fmla="*/ 0 w 1431319"/>
              <a:gd name="connsiteY32" fmla="*/ 1819077 h 8534399"/>
              <a:gd name="connsiteX33" fmla="*/ 0 w 1431319"/>
              <a:gd name="connsiteY33" fmla="*/ 1819076 h 8534399"/>
              <a:gd name="connsiteX34" fmla="*/ 0 w 1431319"/>
              <a:gd name="connsiteY34" fmla="*/ 1457522 h 8534399"/>
              <a:gd name="connsiteX35" fmla="*/ 0 w 1431319"/>
              <a:gd name="connsiteY35" fmla="*/ 1457520 h 8534399"/>
              <a:gd name="connsiteX36" fmla="*/ 0 w 1431319"/>
              <a:gd name="connsiteY36" fmla="*/ 1323778 h 8534399"/>
              <a:gd name="connsiteX37" fmla="*/ 0 w 1431319"/>
              <a:gd name="connsiteY37" fmla="*/ 777654 h 8534399"/>
              <a:gd name="connsiteX38" fmla="*/ 0 w 1431319"/>
              <a:gd name="connsiteY38" fmla="*/ 777652 h 8534399"/>
              <a:gd name="connsiteX39" fmla="*/ 0 w 1431319"/>
              <a:gd name="connsiteY39" fmla="*/ 282354 h 8534399"/>
              <a:gd name="connsiteX40" fmla="*/ 139354 w 1431319"/>
              <a:gd name="connsiteY40" fmla="*/ 121620 h 8534399"/>
              <a:gd name="connsiteX41" fmla="*/ 152794 w 1431319"/>
              <a:gd name="connsiteY41" fmla="*/ 120348 h 8534399"/>
              <a:gd name="connsiteX42" fmla="*/ 157952 w 1431319"/>
              <a:gd name="connsiteY42" fmla="*/ 96326 h 8534399"/>
              <a:gd name="connsiteX43" fmla="*/ 312538 w 1431319"/>
              <a:gd name="connsiteY43" fmla="*/ 0 h 8534399"/>
              <a:gd name="connsiteX44" fmla="*/ 336040 w 1431319"/>
              <a:gd name="connsiteY44" fmla="*/ 0 h 8534399"/>
              <a:gd name="connsiteX45" fmla="*/ 379493 w 1431319"/>
              <a:gd name="connsiteY45" fmla="*/ 0 h 8534399"/>
              <a:gd name="connsiteX46" fmla="*/ 602137 w 1431319"/>
              <a:gd name="connsiteY46" fmla="*/ 0 h 8534399"/>
              <a:gd name="connsiteX47" fmla="*/ 1118784 w 1431319"/>
              <a:gd name="connsiteY47" fmla="*/ 2 h 8534399"/>
              <a:gd name="connsiteX48" fmla="*/ 1273367 w 1431319"/>
              <a:gd name="connsiteY48" fmla="*/ 96328 h 8534399"/>
              <a:gd name="connsiteX49" fmla="*/ 1278525 w 1431319"/>
              <a:gd name="connsiteY49" fmla="*/ 120348 h 8534399"/>
              <a:gd name="connsiteX50" fmla="*/ 1291967 w 1431319"/>
              <a:gd name="connsiteY50" fmla="*/ 121622 h 8534399"/>
              <a:gd name="connsiteX51" fmla="*/ 1431319 w 1431319"/>
              <a:gd name="connsiteY51" fmla="*/ 282356 h 8534399"/>
              <a:gd name="connsiteX52" fmla="*/ 1431319 w 1431319"/>
              <a:gd name="connsiteY52" fmla="*/ 777656 h 8534399"/>
              <a:gd name="connsiteX53" fmla="*/ 1431319 w 1431319"/>
              <a:gd name="connsiteY53" fmla="*/ 962224 h 8534399"/>
              <a:gd name="connsiteX54" fmla="*/ 1431319 w 1431319"/>
              <a:gd name="connsiteY54" fmla="*/ 1272956 h 8534399"/>
              <a:gd name="connsiteX55" fmla="*/ 1431319 w 1431319"/>
              <a:gd name="connsiteY55" fmla="*/ 1323780 h 8534399"/>
              <a:gd name="connsiteX56" fmla="*/ 1431319 w 1431319"/>
              <a:gd name="connsiteY56" fmla="*/ 1457524 h 8534399"/>
              <a:gd name="connsiteX57" fmla="*/ 1431319 w 1431319"/>
              <a:gd name="connsiteY57" fmla="*/ 1768255 h 8534399"/>
              <a:gd name="connsiteX58" fmla="*/ 1431319 w 1431319"/>
              <a:gd name="connsiteY58" fmla="*/ 1819079 h 8534399"/>
              <a:gd name="connsiteX59" fmla="*/ 1431319 w 1431319"/>
              <a:gd name="connsiteY59" fmla="*/ 1952823 h 8534399"/>
              <a:gd name="connsiteX60" fmla="*/ 1431319 w 1431319"/>
              <a:gd name="connsiteY60" fmla="*/ 2003647 h 8534399"/>
              <a:gd name="connsiteX61" fmla="*/ 1431319 w 1431319"/>
              <a:gd name="connsiteY61" fmla="*/ 2263555 h 8534399"/>
              <a:gd name="connsiteX62" fmla="*/ 1431319 w 1431319"/>
              <a:gd name="connsiteY62" fmla="*/ 2314379 h 8534399"/>
              <a:gd name="connsiteX63" fmla="*/ 1431319 w 1431319"/>
              <a:gd name="connsiteY63" fmla="*/ 2448123 h 8534399"/>
              <a:gd name="connsiteX64" fmla="*/ 1431319 w 1431319"/>
              <a:gd name="connsiteY64" fmla="*/ 2498947 h 8534399"/>
              <a:gd name="connsiteX65" fmla="*/ 1431319 w 1431319"/>
              <a:gd name="connsiteY65" fmla="*/ 2809679 h 8534399"/>
              <a:gd name="connsiteX66" fmla="*/ 1431319 w 1431319"/>
              <a:gd name="connsiteY66" fmla="*/ 2943423 h 8534399"/>
              <a:gd name="connsiteX67" fmla="*/ 1431319 w 1431319"/>
              <a:gd name="connsiteY67" fmla="*/ 2994247 h 8534399"/>
              <a:gd name="connsiteX68" fmla="*/ 1431319 w 1431319"/>
              <a:gd name="connsiteY68" fmla="*/ 3304979 h 8534399"/>
              <a:gd name="connsiteX69" fmla="*/ 1431319 w 1431319"/>
              <a:gd name="connsiteY69" fmla="*/ 3457379 h 8534399"/>
              <a:gd name="connsiteX70" fmla="*/ 1431319 w 1431319"/>
              <a:gd name="connsiteY70" fmla="*/ 3489547 h 8534399"/>
              <a:gd name="connsiteX71" fmla="*/ 1431319 w 1431319"/>
              <a:gd name="connsiteY71" fmla="*/ 3952679 h 8534399"/>
              <a:gd name="connsiteX72" fmla="*/ 1431319 w 1431319"/>
              <a:gd name="connsiteY72" fmla="*/ 3984847 h 8534399"/>
              <a:gd name="connsiteX73" fmla="*/ 1431319 w 1431319"/>
              <a:gd name="connsiteY73" fmla="*/ 4137247 h 8534399"/>
              <a:gd name="connsiteX74" fmla="*/ 1431319 w 1431319"/>
              <a:gd name="connsiteY74" fmla="*/ 4447979 h 8534399"/>
              <a:gd name="connsiteX75" fmla="*/ 1431319 w 1431319"/>
              <a:gd name="connsiteY75" fmla="*/ 4632547 h 8534399"/>
              <a:gd name="connsiteX76" fmla="*/ 1431319 w 1431319"/>
              <a:gd name="connsiteY76" fmla="*/ 4943279 h 8534399"/>
              <a:gd name="connsiteX77" fmla="*/ 1431319 w 1431319"/>
              <a:gd name="connsiteY77" fmla="*/ 5127847 h 8534399"/>
              <a:gd name="connsiteX78" fmla="*/ 1431319 w 1431319"/>
              <a:gd name="connsiteY78" fmla="*/ 5438579 h 8534399"/>
              <a:gd name="connsiteX79" fmla="*/ 1431319 w 1431319"/>
              <a:gd name="connsiteY79" fmla="*/ 5590979 h 8534399"/>
              <a:gd name="connsiteX80" fmla="*/ 1431319 w 1431319"/>
              <a:gd name="connsiteY80" fmla="*/ 5623147 h 8534399"/>
              <a:gd name="connsiteX81" fmla="*/ 1431319 w 1431319"/>
              <a:gd name="connsiteY81" fmla="*/ 6086279 h 8534399"/>
              <a:gd name="connsiteX82" fmla="*/ 1431319 w 1431319"/>
              <a:gd name="connsiteY82" fmla="*/ 6118447 h 8534399"/>
              <a:gd name="connsiteX83" fmla="*/ 1431319 w 1431319"/>
              <a:gd name="connsiteY83" fmla="*/ 6270847 h 8534399"/>
              <a:gd name="connsiteX84" fmla="*/ 1431319 w 1431319"/>
              <a:gd name="connsiteY84" fmla="*/ 6581579 h 8534399"/>
              <a:gd name="connsiteX85" fmla="*/ 1431319 w 1431319"/>
              <a:gd name="connsiteY85" fmla="*/ 6766147 h 8534399"/>
              <a:gd name="connsiteX86" fmla="*/ 1431319 w 1431319"/>
              <a:gd name="connsiteY86" fmla="*/ 7076879 h 8534399"/>
              <a:gd name="connsiteX87" fmla="*/ 1431319 w 1431319"/>
              <a:gd name="connsiteY87" fmla="*/ 7261447 h 8534399"/>
              <a:gd name="connsiteX88" fmla="*/ 1431319 w 1431319"/>
              <a:gd name="connsiteY88" fmla="*/ 7572179 h 8534399"/>
              <a:gd name="connsiteX89" fmla="*/ 1431319 w 1431319"/>
              <a:gd name="connsiteY89" fmla="*/ 7756747 h 8534399"/>
              <a:gd name="connsiteX90" fmla="*/ 1431319 w 1431319"/>
              <a:gd name="connsiteY90" fmla="*/ 8252047 h 8534399"/>
              <a:gd name="connsiteX91" fmla="*/ 1291965 w 1431319"/>
              <a:gd name="connsiteY91" fmla="*/ 8412780 h 8534399"/>
              <a:gd name="connsiteX92" fmla="*/ 1278525 w 1431319"/>
              <a:gd name="connsiteY92" fmla="*/ 8414053 h 8534399"/>
              <a:gd name="connsiteX93" fmla="*/ 1273367 w 1431319"/>
              <a:gd name="connsiteY93" fmla="*/ 8438074 h 8534399"/>
              <a:gd name="connsiteX94" fmla="*/ 1118782 w 1431319"/>
              <a:gd name="connsiteY94" fmla="*/ 8534399 h 8534399"/>
              <a:gd name="connsiteX95" fmla="*/ 1095280 w 1431319"/>
              <a:gd name="connsiteY95" fmla="*/ 8534399 h 8534399"/>
              <a:gd name="connsiteX96" fmla="*/ 1051827 w 1431319"/>
              <a:gd name="connsiteY96" fmla="*/ 8534399 h 8534399"/>
              <a:gd name="connsiteX97" fmla="*/ 739735 w 1431319"/>
              <a:gd name="connsiteY97" fmla="*/ 8534399 h 8534399"/>
              <a:gd name="connsiteX98" fmla="*/ 706783 w 1431319"/>
              <a:gd name="connsiteY98" fmla="*/ 8534399 h 8534399"/>
              <a:gd name="connsiteX99" fmla="*/ 663330 w 1431319"/>
              <a:gd name="connsiteY99" fmla="*/ 8534399 h 8534399"/>
              <a:gd name="connsiteX100" fmla="*/ 602137 w 1431319"/>
              <a:gd name="connsiteY100" fmla="*/ 8534399 h 8534399"/>
              <a:gd name="connsiteX101" fmla="*/ 588080 w 1431319"/>
              <a:gd name="connsiteY101" fmla="*/ 8534399 h 8534399"/>
              <a:gd name="connsiteX102" fmla="*/ 312536 w 1431319"/>
              <a:gd name="connsiteY102" fmla="*/ 8534398 h 8534399"/>
              <a:gd name="connsiteX103" fmla="*/ 157952 w 1431319"/>
              <a:gd name="connsiteY103" fmla="*/ 8438072 h 8534399"/>
              <a:gd name="connsiteX104" fmla="*/ 152794 w 1431319"/>
              <a:gd name="connsiteY104" fmla="*/ 8414052 h 8534399"/>
              <a:gd name="connsiteX105" fmla="*/ 139353 w 1431319"/>
              <a:gd name="connsiteY105" fmla="*/ 8412778 h 8534399"/>
              <a:gd name="connsiteX106" fmla="*/ 0 w 1431319"/>
              <a:gd name="connsiteY106" fmla="*/ 8252044 h 853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431319" h="8534399">
                <a:moveTo>
                  <a:pt x="0" y="8252044"/>
                </a:moveTo>
                <a:lnTo>
                  <a:pt x="0" y="7756745"/>
                </a:lnTo>
                <a:lnTo>
                  <a:pt x="0" y="7756744"/>
                </a:lnTo>
                <a:lnTo>
                  <a:pt x="0" y="7261445"/>
                </a:lnTo>
                <a:lnTo>
                  <a:pt x="0" y="7261444"/>
                </a:lnTo>
                <a:lnTo>
                  <a:pt x="0" y="6766145"/>
                </a:lnTo>
                <a:lnTo>
                  <a:pt x="0" y="6766144"/>
                </a:lnTo>
                <a:lnTo>
                  <a:pt x="0" y="6118444"/>
                </a:lnTo>
                <a:lnTo>
                  <a:pt x="0" y="6086277"/>
                </a:lnTo>
                <a:lnTo>
                  <a:pt x="0" y="6086276"/>
                </a:lnTo>
                <a:lnTo>
                  <a:pt x="0" y="5623145"/>
                </a:lnTo>
                <a:lnTo>
                  <a:pt x="0" y="5623144"/>
                </a:lnTo>
                <a:lnTo>
                  <a:pt x="0" y="5590977"/>
                </a:lnTo>
                <a:lnTo>
                  <a:pt x="0" y="5127845"/>
                </a:lnTo>
                <a:lnTo>
                  <a:pt x="0" y="5127844"/>
                </a:lnTo>
                <a:lnTo>
                  <a:pt x="0" y="4632545"/>
                </a:lnTo>
                <a:lnTo>
                  <a:pt x="0" y="4632544"/>
                </a:lnTo>
                <a:lnTo>
                  <a:pt x="0" y="3984844"/>
                </a:lnTo>
                <a:lnTo>
                  <a:pt x="0" y="3952677"/>
                </a:lnTo>
                <a:lnTo>
                  <a:pt x="0" y="3952676"/>
                </a:lnTo>
                <a:lnTo>
                  <a:pt x="0" y="3489545"/>
                </a:lnTo>
                <a:lnTo>
                  <a:pt x="0" y="3489544"/>
                </a:lnTo>
                <a:lnTo>
                  <a:pt x="0" y="3457377"/>
                </a:lnTo>
                <a:lnTo>
                  <a:pt x="0" y="2994245"/>
                </a:lnTo>
                <a:lnTo>
                  <a:pt x="0" y="2994244"/>
                </a:lnTo>
                <a:lnTo>
                  <a:pt x="0" y="2943420"/>
                </a:lnTo>
                <a:lnTo>
                  <a:pt x="0" y="2498945"/>
                </a:lnTo>
                <a:lnTo>
                  <a:pt x="0" y="2498944"/>
                </a:lnTo>
                <a:lnTo>
                  <a:pt x="0" y="2448121"/>
                </a:lnTo>
                <a:lnTo>
                  <a:pt x="0" y="2448120"/>
                </a:lnTo>
                <a:lnTo>
                  <a:pt x="0" y="1952821"/>
                </a:lnTo>
                <a:lnTo>
                  <a:pt x="0" y="1952820"/>
                </a:lnTo>
                <a:lnTo>
                  <a:pt x="0" y="1819077"/>
                </a:lnTo>
                <a:lnTo>
                  <a:pt x="0" y="1819076"/>
                </a:lnTo>
                <a:lnTo>
                  <a:pt x="0" y="1457522"/>
                </a:lnTo>
                <a:lnTo>
                  <a:pt x="0" y="1457520"/>
                </a:lnTo>
                <a:lnTo>
                  <a:pt x="0" y="1323778"/>
                </a:lnTo>
                <a:lnTo>
                  <a:pt x="0" y="777654"/>
                </a:lnTo>
                <a:lnTo>
                  <a:pt x="0" y="777652"/>
                </a:lnTo>
                <a:lnTo>
                  <a:pt x="0" y="282354"/>
                </a:lnTo>
                <a:cubicBezTo>
                  <a:pt x="0" y="203068"/>
                  <a:pt x="59825" y="136918"/>
                  <a:pt x="139354" y="121620"/>
                </a:cubicBezTo>
                <a:lnTo>
                  <a:pt x="152794" y="120348"/>
                </a:lnTo>
                <a:lnTo>
                  <a:pt x="157952" y="96326"/>
                </a:lnTo>
                <a:cubicBezTo>
                  <a:pt x="183422" y="39720"/>
                  <a:pt x="243045" y="0"/>
                  <a:pt x="312538" y="0"/>
                </a:cubicBezTo>
                <a:lnTo>
                  <a:pt x="336040" y="0"/>
                </a:lnTo>
                <a:lnTo>
                  <a:pt x="379493" y="0"/>
                </a:lnTo>
                <a:lnTo>
                  <a:pt x="602137" y="0"/>
                </a:lnTo>
                <a:lnTo>
                  <a:pt x="1118784" y="2"/>
                </a:lnTo>
                <a:cubicBezTo>
                  <a:pt x="1188274" y="2"/>
                  <a:pt x="1247899" y="39722"/>
                  <a:pt x="1273367" y="96328"/>
                </a:cubicBezTo>
                <a:lnTo>
                  <a:pt x="1278525" y="120348"/>
                </a:lnTo>
                <a:lnTo>
                  <a:pt x="1291967" y="121622"/>
                </a:lnTo>
                <a:cubicBezTo>
                  <a:pt x="1371494" y="136920"/>
                  <a:pt x="1431319" y="203070"/>
                  <a:pt x="1431319" y="282356"/>
                </a:cubicBezTo>
                <a:lnTo>
                  <a:pt x="1431319" y="777656"/>
                </a:lnTo>
                <a:lnTo>
                  <a:pt x="1431319" y="962224"/>
                </a:lnTo>
                <a:lnTo>
                  <a:pt x="1431319" y="1272956"/>
                </a:lnTo>
                <a:lnTo>
                  <a:pt x="1431319" y="1323780"/>
                </a:lnTo>
                <a:lnTo>
                  <a:pt x="1431319" y="1457524"/>
                </a:lnTo>
                <a:lnTo>
                  <a:pt x="1431319" y="1768255"/>
                </a:lnTo>
                <a:lnTo>
                  <a:pt x="1431319" y="1819079"/>
                </a:lnTo>
                <a:lnTo>
                  <a:pt x="1431319" y="1952823"/>
                </a:lnTo>
                <a:lnTo>
                  <a:pt x="1431319" y="2003647"/>
                </a:lnTo>
                <a:lnTo>
                  <a:pt x="1431319" y="2263555"/>
                </a:lnTo>
                <a:lnTo>
                  <a:pt x="1431319" y="2314379"/>
                </a:lnTo>
                <a:lnTo>
                  <a:pt x="1431319" y="2448123"/>
                </a:lnTo>
                <a:lnTo>
                  <a:pt x="1431319" y="2498947"/>
                </a:lnTo>
                <a:lnTo>
                  <a:pt x="1431319" y="2809679"/>
                </a:lnTo>
                <a:lnTo>
                  <a:pt x="1431319" y="2943423"/>
                </a:lnTo>
                <a:lnTo>
                  <a:pt x="1431319" y="2994247"/>
                </a:lnTo>
                <a:lnTo>
                  <a:pt x="1431319" y="3304979"/>
                </a:lnTo>
                <a:lnTo>
                  <a:pt x="1431319" y="3457379"/>
                </a:lnTo>
                <a:lnTo>
                  <a:pt x="1431319" y="3489547"/>
                </a:lnTo>
                <a:lnTo>
                  <a:pt x="1431319" y="3952679"/>
                </a:lnTo>
                <a:lnTo>
                  <a:pt x="1431319" y="3984847"/>
                </a:lnTo>
                <a:lnTo>
                  <a:pt x="1431319" y="4137247"/>
                </a:lnTo>
                <a:lnTo>
                  <a:pt x="1431319" y="4447979"/>
                </a:lnTo>
                <a:lnTo>
                  <a:pt x="1431319" y="4632547"/>
                </a:lnTo>
                <a:lnTo>
                  <a:pt x="1431319" y="4943279"/>
                </a:lnTo>
                <a:lnTo>
                  <a:pt x="1431319" y="5127847"/>
                </a:lnTo>
                <a:lnTo>
                  <a:pt x="1431319" y="5438579"/>
                </a:lnTo>
                <a:lnTo>
                  <a:pt x="1431319" y="5590979"/>
                </a:lnTo>
                <a:lnTo>
                  <a:pt x="1431319" y="5623147"/>
                </a:lnTo>
                <a:lnTo>
                  <a:pt x="1431319" y="6086279"/>
                </a:lnTo>
                <a:lnTo>
                  <a:pt x="1431319" y="6118447"/>
                </a:lnTo>
                <a:lnTo>
                  <a:pt x="1431319" y="6270847"/>
                </a:lnTo>
                <a:lnTo>
                  <a:pt x="1431319" y="6581579"/>
                </a:lnTo>
                <a:lnTo>
                  <a:pt x="1431319" y="6766147"/>
                </a:lnTo>
                <a:lnTo>
                  <a:pt x="1431319" y="7076879"/>
                </a:lnTo>
                <a:lnTo>
                  <a:pt x="1431319" y="7261447"/>
                </a:lnTo>
                <a:lnTo>
                  <a:pt x="1431319" y="7572179"/>
                </a:lnTo>
                <a:lnTo>
                  <a:pt x="1431319" y="7756747"/>
                </a:lnTo>
                <a:lnTo>
                  <a:pt x="1431319" y="8252047"/>
                </a:lnTo>
                <a:cubicBezTo>
                  <a:pt x="1431319" y="8331331"/>
                  <a:pt x="1371494" y="8397481"/>
                  <a:pt x="1291965" y="8412780"/>
                </a:cubicBezTo>
                <a:lnTo>
                  <a:pt x="1278525" y="8414053"/>
                </a:lnTo>
                <a:lnTo>
                  <a:pt x="1273367" y="8438074"/>
                </a:lnTo>
                <a:cubicBezTo>
                  <a:pt x="1247898" y="8494681"/>
                  <a:pt x="1188274" y="8534399"/>
                  <a:pt x="1118782" y="8534399"/>
                </a:cubicBezTo>
                <a:lnTo>
                  <a:pt x="1095280" y="8534399"/>
                </a:lnTo>
                <a:lnTo>
                  <a:pt x="1051827" y="8534399"/>
                </a:lnTo>
                <a:lnTo>
                  <a:pt x="739735" y="8534399"/>
                </a:lnTo>
                <a:lnTo>
                  <a:pt x="706783" y="8534399"/>
                </a:lnTo>
                <a:lnTo>
                  <a:pt x="663330" y="8534399"/>
                </a:lnTo>
                <a:lnTo>
                  <a:pt x="602137" y="8534399"/>
                </a:lnTo>
                <a:lnTo>
                  <a:pt x="588080" y="8534399"/>
                </a:lnTo>
                <a:lnTo>
                  <a:pt x="312536" y="8534398"/>
                </a:lnTo>
                <a:cubicBezTo>
                  <a:pt x="243045" y="8534398"/>
                  <a:pt x="183420" y="8494679"/>
                  <a:pt x="157952" y="8438072"/>
                </a:cubicBezTo>
                <a:lnTo>
                  <a:pt x="152794" y="8414052"/>
                </a:lnTo>
                <a:lnTo>
                  <a:pt x="139353" y="8412778"/>
                </a:lnTo>
                <a:cubicBezTo>
                  <a:pt x="59825" y="8397479"/>
                  <a:pt x="0" y="8331329"/>
                  <a:pt x="0" y="8252044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rgbClr val="26394B"/>
            </a:solidFill>
            <a:prstDash val="solid"/>
            <a:miter/>
          </a:ln>
          <a:effectLst>
            <a:outerShdw blurRad="50800" dist="38100" dir="2700000" sx="101000" sy="101000" algn="tl" rotWithShape="0">
              <a:prstClr val="black">
                <a:alpha val="4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C8933EF-1FE5-3D3D-65F9-D75EB4FCF28E}"/>
              </a:ext>
            </a:extLst>
          </p:cNvPr>
          <p:cNvSpPr txBox="1"/>
          <p:nvPr/>
        </p:nvSpPr>
        <p:spPr>
          <a:xfrm>
            <a:off x="2106305" y="1371163"/>
            <a:ext cx="7223743" cy="10239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在中国北方，小雪时节，一般的人家都要吃涮羊肉。一般的小雪节气里，天气阴冷晦暗光照较少，此时容易引发或加重抑郁症。这个季节宜吃的温补食品有羊肉、牛肉、鸡肉等；宜吃的益肾食品有腰果、芡实、山药、栗子、白果、核桃等。</a:t>
            </a:r>
          </a:p>
        </p:txBody>
      </p:sp>
    </p:spTree>
    <p:extLst>
      <p:ext uri="{BB962C8B-B14F-4D97-AF65-F5344CB8AC3E}">
        <p14:creationId xmlns:p14="http://schemas.microsoft.com/office/powerpoint/2010/main" val="402664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>
            <a:extLst>
              <a:ext uri="{FF2B5EF4-FFF2-40B4-BE49-F238E27FC236}">
                <a16:creationId xmlns:a16="http://schemas.microsoft.com/office/drawing/2014/main" id="{25763F35-C00B-8585-3CE4-AAC9B03D145D}"/>
              </a:ext>
            </a:extLst>
          </p:cNvPr>
          <p:cNvGrpSpPr/>
          <p:nvPr/>
        </p:nvGrpSpPr>
        <p:grpSpPr>
          <a:xfrm>
            <a:off x="10613447" y="338502"/>
            <a:ext cx="1244576" cy="3553146"/>
            <a:chOff x="4449103" y="1461663"/>
            <a:chExt cx="1244576" cy="3553146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83D5562-F548-24CD-A853-44F9F0647D65}"/>
                </a:ext>
              </a:extLst>
            </p:cNvPr>
            <p:cNvSpPr>
              <a:spLocks/>
            </p:cNvSpPr>
            <p:nvPr/>
          </p:nvSpPr>
          <p:spPr>
            <a:xfrm rot="5400000">
              <a:off x="3294818" y="2615948"/>
              <a:ext cx="3553146" cy="1244576"/>
            </a:xfrm>
            <a:custGeom>
              <a:avLst/>
              <a:gdLst>
                <a:gd name="connsiteX0" fmla="*/ 0 w 3553146"/>
                <a:gd name="connsiteY0" fmla="*/ 962220 h 1244576"/>
                <a:gd name="connsiteX1" fmla="*/ 0 w 3553146"/>
                <a:gd name="connsiteY1" fmla="*/ 282353 h 1244576"/>
                <a:gd name="connsiteX2" fmla="*/ 139354 w 3553146"/>
                <a:gd name="connsiteY2" fmla="*/ 121619 h 1244576"/>
                <a:gd name="connsiteX3" fmla="*/ 152794 w 3553146"/>
                <a:gd name="connsiteY3" fmla="*/ 120347 h 1244576"/>
                <a:gd name="connsiteX4" fmla="*/ 157952 w 3553146"/>
                <a:gd name="connsiteY4" fmla="*/ 96325 h 1244576"/>
                <a:gd name="connsiteX5" fmla="*/ 312538 w 3553146"/>
                <a:gd name="connsiteY5" fmla="*/ 0 h 1244576"/>
                <a:gd name="connsiteX6" fmla="*/ 336040 w 3553146"/>
                <a:gd name="connsiteY6" fmla="*/ 0 h 1244576"/>
                <a:gd name="connsiteX7" fmla="*/ 379493 w 3553146"/>
                <a:gd name="connsiteY7" fmla="*/ 0 h 1244576"/>
                <a:gd name="connsiteX8" fmla="*/ 829182 w 3553146"/>
                <a:gd name="connsiteY8" fmla="*/ 0 h 1244576"/>
                <a:gd name="connsiteX9" fmla="*/ 844340 w 3553146"/>
                <a:gd name="connsiteY9" fmla="*/ 0 h 1244576"/>
                <a:gd name="connsiteX10" fmla="*/ 1233476 w 3553146"/>
                <a:gd name="connsiteY10" fmla="*/ 0 h 1244576"/>
                <a:gd name="connsiteX11" fmla="*/ 1276929 w 3553146"/>
                <a:gd name="connsiteY11" fmla="*/ 0 h 1244576"/>
                <a:gd name="connsiteX12" fmla="*/ 1726619 w 3553146"/>
                <a:gd name="connsiteY12" fmla="*/ 0 h 1244576"/>
                <a:gd name="connsiteX13" fmla="*/ 1750122 w 3553146"/>
                <a:gd name="connsiteY13" fmla="*/ 0 h 1244576"/>
                <a:gd name="connsiteX14" fmla="*/ 1759571 w 3553146"/>
                <a:gd name="connsiteY14" fmla="*/ 0 h 1244576"/>
                <a:gd name="connsiteX15" fmla="*/ 1793576 w 3553146"/>
                <a:gd name="connsiteY15" fmla="*/ 0 h 1244576"/>
                <a:gd name="connsiteX16" fmla="*/ 1803026 w 3553146"/>
                <a:gd name="connsiteY16" fmla="*/ 0 h 1244576"/>
                <a:gd name="connsiteX17" fmla="*/ 2243265 w 3553146"/>
                <a:gd name="connsiteY17" fmla="*/ 0 h 1244576"/>
                <a:gd name="connsiteX18" fmla="*/ 2276218 w 3553146"/>
                <a:gd name="connsiteY18" fmla="*/ 0 h 1244576"/>
                <a:gd name="connsiteX19" fmla="*/ 2319671 w 3553146"/>
                <a:gd name="connsiteY19" fmla="*/ 0 h 1244576"/>
                <a:gd name="connsiteX20" fmla="*/ 2723964 w 3553146"/>
                <a:gd name="connsiteY20" fmla="*/ 0 h 1244576"/>
                <a:gd name="connsiteX21" fmla="*/ 3240611 w 3553146"/>
                <a:gd name="connsiteY21" fmla="*/ 2 h 1244576"/>
                <a:gd name="connsiteX22" fmla="*/ 3395194 w 3553146"/>
                <a:gd name="connsiteY22" fmla="*/ 96328 h 1244576"/>
                <a:gd name="connsiteX23" fmla="*/ 3400352 w 3553146"/>
                <a:gd name="connsiteY23" fmla="*/ 120348 h 1244576"/>
                <a:gd name="connsiteX24" fmla="*/ 3413794 w 3553146"/>
                <a:gd name="connsiteY24" fmla="*/ 121623 h 1244576"/>
                <a:gd name="connsiteX25" fmla="*/ 3553146 w 3553146"/>
                <a:gd name="connsiteY25" fmla="*/ 282356 h 1244576"/>
                <a:gd name="connsiteX26" fmla="*/ 3553146 w 3553146"/>
                <a:gd name="connsiteY26" fmla="*/ 962224 h 1244576"/>
                <a:gd name="connsiteX27" fmla="*/ 3413792 w 3553146"/>
                <a:gd name="connsiteY27" fmla="*/ 1122957 h 1244576"/>
                <a:gd name="connsiteX28" fmla="*/ 3400352 w 3553146"/>
                <a:gd name="connsiteY28" fmla="*/ 1124230 h 1244576"/>
                <a:gd name="connsiteX29" fmla="*/ 3395194 w 3553146"/>
                <a:gd name="connsiteY29" fmla="*/ 1148251 h 1244576"/>
                <a:gd name="connsiteX30" fmla="*/ 3240609 w 3553146"/>
                <a:gd name="connsiteY30" fmla="*/ 1244576 h 1244576"/>
                <a:gd name="connsiteX31" fmla="*/ 3217107 w 3553146"/>
                <a:gd name="connsiteY31" fmla="*/ 1244576 h 1244576"/>
                <a:gd name="connsiteX32" fmla="*/ 3173654 w 3553146"/>
                <a:gd name="connsiteY32" fmla="*/ 1244576 h 1244576"/>
                <a:gd name="connsiteX33" fmla="*/ 2723964 w 3553146"/>
                <a:gd name="connsiteY33" fmla="*/ 1244576 h 1244576"/>
                <a:gd name="connsiteX34" fmla="*/ 2708807 w 3553146"/>
                <a:gd name="connsiteY34" fmla="*/ 1244576 h 1244576"/>
                <a:gd name="connsiteX35" fmla="*/ 2319671 w 3553146"/>
                <a:gd name="connsiteY35" fmla="*/ 1244576 h 1244576"/>
                <a:gd name="connsiteX36" fmla="*/ 2276218 w 3553146"/>
                <a:gd name="connsiteY36" fmla="*/ 1244576 h 1244576"/>
                <a:gd name="connsiteX37" fmla="*/ 1826528 w 3553146"/>
                <a:gd name="connsiteY37" fmla="*/ 1244576 h 1244576"/>
                <a:gd name="connsiteX38" fmla="*/ 1803024 w 3553146"/>
                <a:gd name="connsiteY38" fmla="*/ 1244576 h 1244576"/>
                <a:gd name="connsiteX39" fmla="*/ 1793576 w 3553146"/>
                <a:gd name="connsiteY39" fmla="*/ 1244576 h 1244576"/>
                <a:gd name="connsiteX40" fmla="*/ 1759571 w 3553146"/>
                <a:gd name="connsiteY40" fmla="*/ 1244576 h 1244576"/>
                <a:gd name="connsiteX41" fmla="*/ 1750121 w 3553146"/>
                <a:gd name="connsiteY41" fmla="*/ 1244576 h 1244576"/>
                <a:gd name="connsiteX42" fmla="*/ 1309881 w 3553146"/>
                <a:gd name="connsiteY42" fmla="*/ 1244576 h 1244576"/>
                <a:gd name="connsiteX43" fmla="*/ 1276929 w 3553146"/>
                <a:gd name="connsiteY43" fmla="*/ 1244576 h 1244576"/>
                <a:gd name="connsiteX44" fmla="*/ 1233476 w 3553146"/>
                <a:gd name="connsiteY44" fmla="*/ 1244576 h 1244576"/>
                <a:gd name="connsiteX45" fmla="*/ 829182 w 3553146"/>
                <a:gd name="connsiteY45" fmla="*/ 1244576 h 1244576"/>
                <a:gd name="connsiteX46" fmla="*/ 312536 w 3553146"/>
                <a:gd name="connsiteY46" fmla="*/ 1244574 h 1244576"/>
                <a:gd name="connsiteX47" fmla="*/ 157952 w 3553146"/>
                <a:gd name="connsiteY47" fmla="*/ 1148248 h 1244576"/>
                <a:gd name="connsiteX48" fmla="*/ 152794 w 3553146"/>
                <a:gd name="connsiteY48" fmla="*/ 1124228 h 1244576"/>
                <a:gd name="connsiteX49" fmla="*/ 139353 w 3553146"/>
                <a:gd name="connsiteY49" fmla="*/ 1122954 h 1244576"/>
                <a:gd name="connsiteX50" fmla="*/ 0 w 3553146"/>
                <a:gd name="connsiteY50" fmla="*/ 962220 h 124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53146" h="1244576">
                  <a:moveTo>
                    <a:pt x="0" y="962220"/>
                  </a:moveTo>
                  <a:lnTo>
                    <a:pt x="0" y="282353"/>
                  </a:lnTo>
                  <a:cubicBezTo>
                    <a:pt x="0" y="203068"/>
                    <a:pt x="59825" y="136918"/>
                    <a:pt x="139354" y="121619"/>
                  </a:cubicBezTo>
                  <a:lnTo>
                    <a:pt x="152794" y="120347"/>
                  </a:lnTo>
                  <a:lnTo>
                    <a:pt x="157952" y="96325"/>
                  </a:lnTo>
                  <a:cubicBezTo>
                    <a:pt x="183422" y="39719"/>
                    <a:pt x="243045" y="0"/>
                    <a:pt x="312538" y="0"/>
                  </a:cubicBezTo>
                  <a:lnTo>
                    <a:pt x="336040" y="0"/>
                  </a:lnTo>
                  <a:lnTo>
                    <a:pt x="379493" y="0"/>
                  </a:lnTo>
                  <a:lnTo>
                    <a:pt x="829182" y="0"/>
                  </a:lnTo>
                  <a:lnTo>
                    <a:pt x="844340" y="0"/>
                  </a:lnTo>
                  <a:lnTo>
                    <a:pt x="1233476" y="0"/>
                  </a:lnTo>
                  <a:lnTo>
                    <a:pt x="1276929" y="0"/>
                  </a:lnTo>
                  <a:lnTo>
                    <a:pt x="1726619" y="0"/>
                  </a:lnTo>
                  <a:lnTo>
                    <a:pt x="1750122" y="0"/>
                  </a:lnTo>
                  <a:lnTo>
                    <a:pt x="1759571" y="0"/>
                  </a:lnTo>
                  <a:lnTo>
                    <a:pt x="1793576" y="0"/>
                  </a:lnTo>
                  <a:lnTo>
                    <a:pt x="1803026" y="0"/>
                  </a:lnTo>
                  <a:lnTo>
                    <a:pt x="2243265" y="0"/>
                  </a:lnTo>
                  <a:lnTo>
                    <a:pt x="2276218" y="0"/>
                  </a:lnTo>
                  <a:lnTo>
                    <a:pt x="2319671" y="0"/>
                  </a:lnTo>
                  <a:lnTo>
                    <a:pt x="2723964" y="0"/>
                  </a:lnTo>
                  <a:lnTo>
                    <a:pt x="3240611" y="2"/>
                  </a:lnTo>
                  <a:cubicBezTo>
                    <a:pt x="3310101" y="2"/>
                    <a:pt x="3369726" y="39722"/>
                    <a:pt x="3395194" y="96328"/>
                  </a:cubicBezTo>
                  <a:lnTo>
                    <a:pt x="3400352" y="120348"/>
                  </a:lnTo>
                  <a:lnTo>
                    <a:pt x="3413794" y="121623"/>
                  </a:lnTo>
                  <a:cubicBezTo>
                    <a:pt x="3493321" y="136921"/>
                    <a:pt x="3553146" y="203071"/>
                    <a:pt x="3553146" y="282356"/>
                  </a:cubicBezTo>
                  <a:lnTo>
                    <a:pt x="3553146" y="962224"/>
                  </a:lnTo>
                  <a:cubicBezTo>
                    <a:pt x="3553146" y="1041508"/>
                    <a:pt x="3493321" y="1107658"/>
                    <a:pt x="3413792" y="1122957"/>
                  </a:cubicBezTo>
                  <a:lnTo>
                    <a:pt x="3400352" y="1124230"/>
                  </a:lnTo>
                  <a:lnTo>
                    <a:pt x="3395194" y="1148251"/>
                  </a:lnTo>
                  <a:cubicBezTo>
                    <a:pt x="3369725" y="1204858"/>
                    <a:pt x="3310101" y="1244576"/>
                    <a:pt x="3240609" y="1244576"/>
                  </a:cubicBezTo>
                  <a:lnTo>
                    <a:pt x="3217107" y="1244576"/>
                  </a:lnTo>
                  <a:lnTo>
                    <a:pt x="3173654" y="1244576"/>
                  </a:lnTo>
                  <a:lnTo>
                    <a:pt x="2723964" y="1244576"/>
                  </a:lnTo>
                  <a:lnTo>
                    <a:pt x="2708807" y="1244576"/>
                  </a:lnTo>
                  <a:lnTo>
                    <a:pt x="2319671" y="1244576"/>
                  </a:lnTo>
                  <a:lnTo>
                    <a:pt x="2276218" y="1244576"/>
                  </a:lnTo>
                  <a:lnTo>
                    <a:pt x="1826528" y="1244576"/>
                  </a:lnTo>
                  <a:lnTo>
                    <a:pt x="1803024" y="1244576"/>
                  </a:lnTo>
                  <a:lnTo>
                    <a:pt x="1793576" y="1244576"/>
                  </a:lnTo>
                  <a:lnTo>
                    <a:pt x="1759571" y="1244576"/>
                  </a:lnTo>
                  <a:lnTo>
                    <a:pt x="1750121" y="1244576"/>
                  </a:lnTo>
                  <a:lnTo>
                    <a:pt x="1309881" y="1244576"/>
                  </a:lnTo>
                  <a:lnTo>
                    <a:pt x="1276929" y="1244576"/>
                  </a:lnTo>
                  <a:lnTo>
                    <a:pt x="1233476" y="1244576"/>
                  </a:lnTo>
                  <a:lnTo>
                    <a:pt x="829182" y="1244576"/>
                  </a:lnTo>
                  <a:lnTo>
                    <a:pt x="312536" y="1244574"/>
                  </a:lnTo>
                  <a:cubicBezTo>
                    <a:pt x="243045" y="1244574"/>
                    <a:pt x="183420" y="1204855"/>
                    <a:pt x="157952" y="1148248"/>
                  </a:cubicBezTo>
                  <a:lnTo>
                    <a:pt x="152794" y="1124228"/>
                  </a:lnTo>
                  <a:lnTo>
                    <a:pt x="139353" y="1122954"/>
                  </a:lnTo>
                  <a:cubicBezTo>
                    <a:pt x="59825" y="1107655"/>
                    <a:pt x="0" y="1041505"/>
                    <a:pt x="0" y="9622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blurRad="50800" dist="38100" dir="2700000" sx="101000" sy="101000" algn="tl" rotWithShape="0">
                <a:prstClr val="black">
                  <a:alpha val="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1FCF567-49B1-D18F-07F8-A2B9C00EA63F}"/>
                </a:ext>
              </a:extLst>
            </p:cNvPr>
            <p:cNvSpPr/>
            <p:nvPr/>
          </p:nvSpPr>
          <p:spPr>
            <a:xfrm rot="10800000">
              <a:off x="4610068" y="2596641"/>
              <a:ext cx="923330" cy="2057223"/>
            </a:xfrm>
            <a:custGeom>
              <a:avLst/>
              <a:gdLst>
                <a:gd name="connsiteX0" fmla="*/ 713855 w 923330"/>
                <a:gd name="connsiteY0" fmla="*/ 2057223 h 2057223"/>
                <a:gd name="connsiteX1" fmla="*/ 209473 w 923330"/>
                <a:gd name="connsiteY1" fmla="*/ 2057223 h 2057223"/>
                <a:gd name="connsiteX2" fmla="*/ 90227 w 923330"/>
                <a:gd name="connsiteY2" fmla="*/ 1953839 h 2057223"/>
                <a:gd name="connsiteX3" fmla="*/ 89283 w 923330"/>
                <a:gd name="connsiteY3" fmla="*/ 1943868 h 2057223"/>
                <a:gd name="connsiteX4" fmla="*/ 71462 w 923330"/>
                <a:gd name="connsiteY4" fmla="*/ 1940041 h 2057223"/>
                <a:gd name="connsiteX5" fmla="*/ 0 w 923330"/>
                <a:gd name="connsiteY5" fmla="*/ 1825357 h 2057223"/>
                <a:gd name="connsiteX6" fmla="*/ 0 w 923330"/>
                <a:gd name="connsiteY6" fmla="*/ 1545168 h 2057223"/>
                <a:gd name="connsiteX7" fmla="*/ 0 w 923330"/>
                <a:gd name="connsiteY7" fmla="*/ 1442067 h 2057223"/>
                <a:gd name="connsiteX8" fmla="*/ 0 w 923330"/>
                <a:gd name="connsiteY8" fmla="*/ 1337633 h 2057223"/>
                <a:gd name="connsiteX9" fmla="*/ 0 w 923330"/>
                <a:gd name="connsiteY9" fmla="*/ 1305396 h 2057223"/>
                <a:gd name="connsiteX10" fmla="*/ 0 w 923330"/>
                <a:gd name="connsiteY10" fmla="*/ 751827 h 2057223"/>
                <a:gd name="connsiteX11" fmla="*/ 0 w 923330"/>
                <a:gd name="connsiteY11" fmla="*/ 719589 h 2057223"/>
                <a:gd name="connsiteX12" fmla="*/ 0 w 923330"/>
                <a:gd name="connsiteY12" fmla="*/ 615156 h 2057223"/>
                <a:gd name="connsiteX13" fmla="*/ 0 w 923330"/>
                <a:gd name="connsiteY13" fmla="*/ 512055 h 2057223"/>
                <a:gd name="connsiteX14" fmla="*/ 1 w 923330"/>
                <a:gd name="connsiteY14" fmla="*/ 512055 h 2057223"/>
                <a:gd name="connsiteX15" fmla="*/ 1 w 923330"/>
                <a:gd name="connsiteY15" fmla="*/ 231865 h 2057223"/>
                <a:gd name="connsiteX16" fmla="*/ 71464 w 923330"/>
                <a:gd name="connsiteY16" fmla="*/ 117182 h 2057223"/>
                <a:gd name="connsiteX17" fmla="*/ 89284 w 923330"/>
                <a:gd name="connsiteY17" fmla="*/ 113355 h 2057223"/>
                <a:gd name="connsiteX18" fmla="*/ 90229 w 923330"/>
                <a:gd name="connsiteY18" fmla="*/ 103383 h 2057223"/>
                <a:gd name="connsiteX19" fmla="*/ 209475 w 923330"/>
                <a:gd name="connsiteY19" fmla="*/ 0 h 2057223"/>
                <a:gd name="connsiteX20" fmla="*/ 713857 w 923330"/>
                <a:gd name="connsiteY20" fmla="*/ 0 h 2057223"/>
                <a:gd name="connsiteX21" fmla="*/ 833103 w 923330"/>
                <a:gd name="connsiteY21" fmla="*/ 103384 h 2057223"/>
                <a:gd name="connsiteX22" fmla="*/ 834047 w 923330"/>
                <a:gd name="connsiteY22" fmla="*/ 113355 h 2057223"/>
                <a:gd name="connsiteX23" fmla="*/ 851868 w 923330"/>
                <a:gd name="connsiteY23" fmla="*/ 117182 h 2057223"/>
                <a:gd name="connsiteX24" fmla="*/ 923330 w 923330"/>
                <a:gd name="connsiteY24" fmla="*/ 231866 h 2057223"/>
                <a:gd name="connsiteX25" fmla="*/ 923330 w 923330"/>
                <a:gd name="connsiteY25" fmla="*/ 512055 h 2057223"/>
                <a:gd name="connsiteX26" fmla="*/ 923330 w 923330"/>
                <a:gd name="connsiteY26" fmla="*/ 615156 h 2057223"/>
                <a:gd name="connsiteX27" fmla="*/ 923330 w 923330"/>
                <a:gd name="connsiteY27" fmla="*/ 719590 h 2057223"/>
                <a:gd name="connsiteX28" fmla="*/ 923330 w 923330"/>
                <a:gd name="connsiteY28" fmla="*/ 751827 h 2057223"/>
                <a:gd name="connsiteX29" fmla="*/ 923330 w 923330"/>
                <a:gd name="connsiteY29" fmla="*/ 1305396 h 2057223"/>
                <a:gd name="connsiteX30" fmla="*/ 923330 w 923330"/>
                <a:gd name="connsiteY30" fmla="*/ 1337634 h 2057223"/>
                <a:gd name="connsiteX31" fmla="*/ 923330 w 923330"/>
                <a:gd name="connsiteY31" fmla="*/ 1442067 h 2057223"/>
                <a:gd name="connsiteX32" fmla="*/ 923330 w 923330"/>
                <a:gd name="connsiteY32" fmla="*/ 1545168 h 2057223"/>
                <a:gd name="connsiteX33" fmla="*/ 923329 w 923330"/>
                <a:gd name="connsiteY33" fmla="*/ 1545168 h 2057223"/>
                <a:gd name="connsiteX34" fmla="*/ 923329 w 923330"/>
                <a:gd name="connsiteY34" fmla="*/ 1825358 h 2057223"/>
                <a:gd name="connsiteX35" fmla="*/ 851866 w 923330"/>
                <a:gd name="connsiteY35" fmla="*/ 1940041 h 2057223"/>
                <a:gd name="connsiteX36" fmla="*/ 834046 w 923330"/>
                <a:gd name="connsiteY36" fmla="*/ 1943868 h 2057223"/>
                <a:gd name="connsiteX37" fmla="*/ 833101 w 923330"/>
                <a:gd name="connsiteY37" fmla="*/ 1953840 h 2057223"/>
                <a:gd name="connsiteX38" fmla="*/ 713855 w 923330"/>
                <a:gd name="connsiteY38" fmla="*/ 2057223 h 205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23330" h="2057223">
                  <a:moveTo>
                    <a:pt x="713855" y="2057223"/>
                  </a:moveTo>
                  <a:lnTo>
                    <a:pt x="209473" y="2057223"/>
                  </a:lnTo>
                  <a:cubicBezTo>
                    <a:pt x="150653" y="2057223"/>
                    <a:pt x="101577" y="2012840"/>
                    <a:pt x="90227" y="1953839"/>
                  </a:cubicBezTo>
                  <a:lnTo>
                    <a:pt x="89283" y="1943868"/>
                  </a:lnTo>
                  <a:lnTo>
                    <a:pt x="71462" y="1940041"/>
                  </a:lnTo>
                  <a:cubicBezTo>
                    <a:pt x="29467" y="1921146"/>
                    <a:pt x="0" y="1876912"/>
                    <a:pt x="0" y="1825357"/>
                  </a:cubicBezTo>
                  <a:lnTo>
                    <a:pt x="0" y="1545168"/>
                  </a:lnTo>
                  <a:lnTo>
                    <a:pt x="0" y="1442067"/>
                  </a:lnTo>
                  <a:lnTo>
                    <a:pt x="0" y="1337633"/>
                  </a:lnTo>
                  <a:lnTo>
                    <a:pt x="0" y="1305396"/>
                  </a:lnTo>
                  <a:lnTo>
                    <a:pt x="0" y="751827"/>
                  </a:lnTo>
                  <a:lnTo>
                    <a:pt x="0" y="719589"/>
                  </a:lnTo>
                  <a:lnTo>
                    <a:pt x="0" y="615156"/>
                  </a:lnTo>
                  <a:lnTo>
                    <a:pt x="0" y="512055"/>
                  </a:lnTo>
                  <a:lnTo>
                    <a:pt x="1" y="512055"/>
                  </a:lnTo>
                  <a:lnTo>
                    <a:pt x="1" y="231865"/>
                  </a:lnTo>
                  <a:cubicBezTo>
                    <a:pt x="1" y="180311"/>
                    <a:pt x="29469" y="136076"/>
                    <a:pt x="71464" y="117182"/>
                  </a:cubicBezTo>
                  <a:lnTo>
                    <a:pt x="89284" y="113355"/>
                  </a:lnTo>
                  <a:lnTo>
                    <a:pt x="90229" y="103383"/>
                  </a:lnTo>
                  <a:cubicBezTo>
                    <a:pt x="101579" y="44383"/>
                    <a:pt x="150655" y="0"/>
                    <a:pt x="209475" y="0"/>
                  </a:cubicBezTo>
                  <a:lnTo>
                    <a:pt x="713857" y="0"/>
                  </a:lnTo>
                  <a:cubicBezTo>
                    <a:pt x="772677" y="0"/>
                    <a:pt x="821753" y="44383"/>
                    <a:pt x="833103" y="103384"/>
                  </a:cubicBezTo>
                  <a:lnTo>
                    <a:pt x="834047" y="113355"/>
                  </a:lnTo>
                  <a:lnTo>
                    <a:pt x="851868" y="117182"/>
                  </a:lnTo>
                  <a:cubicBezTo>
                    <a:pt x="893863" y="136077"/>
                    <a:pt x="923330" y="180311"/>
                    <a:pt x="923330" y="231866"/>
                  </a:cubicBezTo>
                  <a:lnTo>
                    <a:pt x="923330" y="512055"/>
                  </a:lnTo>
                  <a:lnTo>
                    <a:pt x="923330" y="615156"/>
                  </a:lnTo>
                  <a:lnTo>
                    <a:pt x="923330" y="719590"/>
                  </a:lnTo>
                  <a:lnTo>
                    <a:pt x="923330" y="751827"/>
                  </a:lnTo>
                  <a:lnTo>
                    <a:pt x="923330" y="1305396"/>
                  </a:lnTo>
                  <a:lnTo>
                    <a:pt x="923330" y="1337634"/>
                  </a:lnTo>
                  <a:lnTo>
                    <a:pt x="923330" y="1442067"/>
                  </a:lnTo>
                  <a:lnTo>
                    <a:pt x="923330" y="1545168"/>
                  </a:lnTo>
                  <a:lnTo>
                    <a:pt x="923329" y="1545168"/>
                  </a:lnTo>
                  <a:lnTo>
                    <a:pt x="923329" y="1825358"/>
                  </a:lnTo>
                  <a:cubicBezTo>
                    <a:pt x="923329" y="1876912"/>
                    <a:pt x="893861" y="1921147"/>
                    <a:pt x="851866" y="1940041"/>
                  </a:cubicBezTo>
                  <a:lnTo>
                    <a:pt x="834046" y="1943868"/>
                  </a:lnTo>
                  <a:lnTo>
                    <a:pt x="833101" y="1953840"/>
                  </a:lnTo>
                  <a:cubicBezTo>
                    <a:pt x="821751" y="2012840"/>
                    <a:pt x="772675" y="2057223"/>
                    <a:pt x="713855" y="2057223"/>
                  </a:cubicBezTo>
                  <a:close/>
                </a:path>
              </a:pathLst>
            </a:custGeom>
            <a:noFill/>
            <a:ln w="25400" cap="flat">
              <a:solidFill>
                <a:srgbClr val="26394B"/>
              </a:solidFill>
              <a:prstDash val="solid"/>
              <a:miter/>
            </a:ln>
            <a:effectLst>
              <a:outerShdw blurRad="50800" dist="38100" dir="2700000" sx="104000" sy="104000" algn="tl" rotWithShape="0">
                <a:prstClr val="black">
                  <a:alpha val="12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03FEE02-D6E7-208A-8B28-B178AAE4F419}"/>
                </a:ext>
              </a:extLst>
            </p:cNvPr>
            <p:cNvSpPr txBox="1"/>
            <p:nvPr/>
          </p:nvSpPr>
          <p:spPr>
            <a:xfrm>
              <a:off x="4794392" y="2893094"/>
              <a:ext cx="553998" cy="13554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饮食保健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DC8DAC0-711E-29AE-2444-1C1C08A08CEC}"/>
                </a:ext>
              </a:extLst>
            </p:cNvPr>
            <p:cNvSpPr txBox="1"/>
            <p:nvPr/>
          </p:nvSpPr>
          <p:spPr>
            <a:xfrm>
              <a:off x="4633313" y="1736978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/>
                <a:t>叁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97CF10A-6A30-FC4E-6FE6-0C660AC53154}"/>
              </a:ext>
            </a:extLst>
          </p:cNvPr>
          <p:cNvGrpSpPr/>
          <p:nvPr/>
        </p:nvGrpSpPr>
        <p:grpSpPr>
          <a:xfrm>
            <a:off x="7083687" y="1348858"/>
            <a:ext cx="1458554" cy="3553147"/>
            <a:chOff x="7083687" y="1422362"/>
            <a:chExt cx="1458554" cy="3553147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5EC3D543-B527-DBD4-0000-6DA2ACACAACF}"/>
                </a:ext>
              </a:extLst>
            </p:cNvPr>
            <p:cNvSpPr/>
            <p:nvPr/>
          </p:nvSpPr>
          <p:spPr>
            <a:xfrm>
              <a:off x="7968878" y="1566119"/>
              <a:ext cx="573363" cy="174249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1519A3B8-BDC0-6EAF-1846-E42EE39E1777}"/>
                </a:ext>
              </a:extLst>
            </p:cNvPr>
            <p:cNvSpPr/>
            <p:nvPr/>
          </p:nvSpPr>
          <p:spPr>
            <a:xfrm>
              <a:off x="8039536" y="1473479"/>
              <a:ext cx="432048" cy="19071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21">
              <a:extLst>
                <a:ext uri="{FF2B5EF4-FFF2-40B4-BE49-F238E27FC236}">
                  <a16:creationId xmlns:a16="http://schemas.microsoft.com/office/drawing/2014/main" id="{151F018F-43AF-D9E9-4696-3A3FF9DACD8A}"/>
                </a:ext>
              </a:extLst>
            </p:cNvPr>
            <p:cNvSpPr txBox="1"/>
            <p:nvPr/>
          </p:nvSpPr>
          <p:spPr>
            <a:xfrm>
              <a:off x="7083687" y="1422362"/>
              <a:ext cx="830997" cy="355314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400" dirty="0">
                  <a:cs typeface="+mn-ea"/>
                  <a:sym typeface="+mn-lt"/>
                </a:rPr>
                <a:t>收获后将白菜根部向阳晾晒</a:t>
              </a:r>
              <a:r>
                <a:rPr lang="en-US" altLang="zh-CN" sz="1400" dirty="0">
                  <a:cs typeface="+mn-ea"/>
                  <a:sym typeface="+mn-lt"/>
                </a:rPr>
                <a:t>3</a:t>
              </a:r>
              <a:r>
                <a:rPr lang="zh-CN" altLang="en-US" sz="1400" dirty="0">
                  <a:cs typeface="+mn-ea"/>
                  <a:sym typeface="+mn-lt"/>
                </a:rPr>
                <a:t>～</a:t>
              </a:r>
              <a:r>
                <a:rPr lang="en-US" altLang="zh-CN" sz="1400" dirty="0">
                  <a:cs typeface="+mn-ea"/>
                  <a:sym typeface="+mn-lt"/>
                </a:rPr>
                <a:t>4</a:t>
              </a:r>
              <a:r>
                <a:rPr lang="zh-CN" altLang="en-US" sz="1400" dirty="0">
                  <a:cs typeface="+mn-ea"/>
                  <a:sym typeface="+mn-lt"/>
                </a:rPr>
                <a:t>天，待白菜外叶发软后再进行储藏。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E9E4AE0-EF19-C8DF-8B7A-2B464377EF66}"/>
                </a:ext>
              </a:extLst>
            </p:cNvPr>
            <p:cNvSpPr txBox="1"/>
            <p:nvPr/>
          </p:nvSpPr>
          <p:spPr>
            <a:xfrm>
              <a:off x="8024726" y="1893131"/>
              <a:ext cx="461665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/>
                <a:t>饮食保健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3ACA92F-4641-F32A-A730-E7E92F21A183}"/>
              </a:ext>
            </a:extLst>
          </p:cNvPr>
          <p:cNvGrpSpPr/>
          <p:nvPr/>
        </p:nvGrpSpPr>
        <p:grpSpPr>
          <a:xfrm>
            <a:off x="4121621" y="1348858"/>
            <a:ext cx="1781719" cy="3553147"/>
            <a:chOff x="6760522" y="1422362"/>
            <a:chExt cx="1781719" cy="3553147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5A99AA7E-9AAA-20BF-379F-06587103B6C9}"/>
                </a:ext>
              </a:extLst>
            </p:cNvPr>
            <p:cNvSpPr/>
            <p:nvPr/>
          </p:nvSpPr>
          <p:spPr>
            <a:xfrm>
              <a:off x="7968878" y="1566119"/>
              <a:ext cx="573363" cy="1742494"/>
            </a:xfrm>
            <a:prstGeom prst="rect">
              <a:avLst/>
            </a:prstGeom>
            <a:noFill/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B7F6B375-7C0F-EC92-0319-37AECD30D95A}"/>
                </a:ext>
              </a:extLst>
            </p:cNvPr>
            <p:cNvSpPr/>
            <p:nvPr/>
          </p:nvSpPr>
          <p:spPr>
            <a:xfrm>
              <a:off x="8039536" y="1473479"/>
              <a:ext cx="432048" cy="19071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21">
              <a:extLst>
                <a:ext uri="{FF2B5EF4-FFF2-40B4-BE49-F238E27FC236}">
                  <a16:creationId xmlns:a16="http://schemas.microsoft.com/office/drawing/2014/main" id="{B946A28E-CCED-9748-EB1A-F2BB2A932CAA}"/>
                </a:ext>
              </a:extLst>
            </p:cNvPr>
            <p:cNvSpPr txBox="1"/>
            <p:nvPr/>
          </p:nvSpPr>
          <p:spPr>
            <a:xfrm>
              <a:off x="6760522" y="1422362"/>
              <a:ext cx="1154162" cy="355314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400" dirty="0">
                  <a:cs typeface="+mn-ea"/>
                  <a:sym typeface="+mn-lt"/>
                </a:rPr>
                <a:t>沟深以白菜高度为准，储藏时白菜根部全部向下，依次并排沟中，天冷时多覆盖白菜叶和玉米杆防冻。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5016514-DC9A-031B-D12D-BBAA1105014A}"/>
                </a:ext>
              </a:extLst>
            </p:cNvPr>
            <p:cNvSpPr txBox="1"/>
            <p:nvPr/>
          </p:nvSpPr>
          <p:spPr>
            <a:xfrm>
              <a:off x="8024726" y="1893131"/>
              <a:ext cx="461665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/>
                <a:t>饮食保健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2FF72BD-CB07-CFA5-50A8-8F8786D49776}"/>
              </a:ext>
            </a:extLst>
          </p:cNvPr>
          <p:cNvGrpSpPr/>
          <p:nvPr/>
        </p:nvGrpSpPr>
        <p:grpSpPr>
          <a:xfrm>
            <a:off x="1329989" y="1348858"/>
            <a:ext cx="1781719" cy="3553147"/>
            <a:chOff x="6760522" y="1422362"/>
            <a:chExt cx="1781719" cy="3553147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801FE206-3742-4E48-C8E5-C68F20A8B30D}"/>
                </a:ext>
              </a:extLst>
            </p:cNvPr>
            <p:cNvSpPr/>
            <p:nvPr/>
          </p:nvSpPr>
          <p:spPr>
            <a:xfrm>
              <a:off x="7968878" y="1566119"/>
              <a:ext cx="573363" cy="174249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D36AC2FB-6D00-B0CD-C7C4-B5E31FBE5F30}"/>
                </a:ext>
              </a:extLst>
            </p:cNvPr>
            <p:cNvSpPr/>
            <p:nvPr/>
          </p:nvSpPr>
          <p:spPr>
            <a:xfrm>
              <a:off x="8039536" y="1473479"/>
              <a:ext cx="432048" cy="19071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21">
              <a:extLst>
                <a:ext uri="{FF2B5EF4-FFF2-40B4-BE49-F238E27FC236}">
                  <a16:creationId xmlns:a16="http://schemas.microsoft.com/office/drawing/2014/main" id="{BA4AF7F0-30E9-6895-78F5-F5D5A8C642DC}"/>
                </a:ext>
              </a:extLst>
            </p:cNvPr>
            <p:cNvSpPr txBox="1"/>
            <p:nvPr/>
          </p:nvSpPr>
          <p:spPr>
            <a:xfrm>
              <a:off x="6760522" y="1422362"/>
              <a:ext cx="1154162" cy="355314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400" dirty="0">
                  <a:cs typeface="+mn-ea"/>
                  <a:sym typeface="+mn-lt"/>
                </a:rPr>
                <a:t>而半成熟的白菜储藏时沟内放部分水，边放水边放土，放水土之深度以埋住根部为宜，待到食用时即生长成熟了。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AB8A0A3-BBF2-64BA-C8E0-BDE827470166}"/>
                </a:ext>
              </a:extLst>
            </p:cNvPr>
            <p:cNvSpPr txBox="1"/>
            <p:nvPr/>
          </p:nvSpPr>
          <p:spPr>
            <a:xfrm>
              <a:off x="8024726" y="1893131"/>
              <a:ext cx="461665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/>
                <a:t>饮食保健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957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DD94067-8610-3DF0-C11C-D5D7F2CEA94B}"/>
              </a:ext>
            </a:extLst>
          </p:cNvPr>
          <p:cNvSpPr>
            <a:spLocks/>
          </p:cNvSpPr>
          <p:nvPr/>
        </p:nvSpPr>
        <p:spPr>
          <a:xfrm>
            <a:off x="4237032" y="739973"/>
            <a:ext cx="2272409" cy="1467644"/>
          </a:xfrm>
          <a:custGeom>
            <a:avLst/>
            <a:gdLst>
              <a:gd name="connsiteX0" fmla="*/ 100720 w 2272409"/>
              <a:gd name="connsiteY0" fmla="*/ 0 h 1467644"/>
              <a:gd name="connsiteX1" fmla="*/ 267219 w 2272409"/>
              <a:gd name="connsiteY1" fmla="*/ 0 h 1467644"/>
              <a:gd name="connsiteX2" fmla="*/ 909906 w 2272409"/>
              <a:gd name="connsiteY2" fmla="*/ 0 h 1467644"/>
              <a:gd name="connsiteX3" fmla="*/ 1076404 w 2272409"/>
              <a:gd name="connsiteY3" fmla="*/ 0 h 1467644"/>
              <a:gd name="connsiteX4" fmla="*/ 1196006 w 2272409"/>
              <a:gd name="connsiteY4" fmla="*/ 0 h 1467644"/>
              <a:gd name="connsiteX5" fmla="*/ 1362504 w 2272409"/>
              <a:gd name="connsiteY5" fmla="*/ 0 h 1467644"/>
              <a:gd name="connsiteX6" fmla="*/ 2005191 w 2272409"/>
              <a:gd name="connsiteY6" fmla="*/ 0 h 1467644"/>
              <a:gd name="connsiteX7" fmla="*/ 2171689 w 2272409"/>
              <a:gd name="connsiteY7" fmla="*/ 0 h 1467644"/>
              <a:gd name="connsiteX8" fmla="*/ 2221506 w 2272409"/>
              <a:gd name="connsiteY8" fmla="*/ 31042 h 1467644"/>
              <a:gd name="connsiteX9" fmla="*/ 2223169 w 2272409"/>
              <a:gd name="connsiteY9" fmla="*/ 38784 h 1467644"/>
              <a:gd name="connsiteX10" fmla="*/ 2227500 w 2272409"/>
              <a:gd name="connsiteY10" fmla="*/ 39194 h 1467644"/>
              <a:gd name="connsiteX11" fmla="*/ 2272409 w 2272409"/>
              <a:gd name="connsiteY11" fmla="*/ 90993 h 1467644"/>
              <a:gd name="connsiteX12" fmla="*/ 2272409 w 2272409"/>
              <a:gd name="connsiteY12" fmla="*/ 315262 h 1467644"/>
              <a:gd name="connsiteX13" fmla="*/ 2272409 w 2272409"/>
              <a:gd name="connsiteY13" fmla="*/ 479575 h 1467644"/>
              <a:gd name="connsiteX14" fmla="*/ 2272409 w 2272409"/>
              <a:gd name="connsiteY14" fmla="*/ 539531 h 1467644"/>
              <a:gd name="connsiteX15" fmla="*/ 2272409 w 2272409"/>
              <a:gd name="connsiteY15" fmla="*/ 703844 h 1467644"/>
              <a:gd name="connsiteX16" fmla="*/ 2272409 w 2272409"/>
              <a:gd name="connsiteY16" fmla="*/ 763800 h 1467644"/>
              <a:gd name="connsiteX17" fmla="*/ 2272409 w 2272409"/>
              <a:gd name="connsiteY17" fmla="*/ 928113 h 1467644"/>
              <a:gd name="connsiteX18" fmla="*/ 2272409 w 2272409"/>
              <a:gd name="connsiteY18" fmla="*/ 988069 h 1467644"/>
              <a:gd name="connsiteX19" fmla="*/ 2272409 w 2272409"/>
              <a:gd name="connsiteY19" fmla="*/ 1152382 h 1467644"/>
              <a:gd name="connsiteX20" fmla="*/ 2272409 w 2272409"/>
              <a:gd name="connsiteY20" fmla="*/ 1376651 h 1467644"/>
              <a:gd name="connsiteX21" fmla="*/ 2227500 w 2272409"/>
              <a:gd name="connsiteY21" fmla="*/ 1428450 h 1467644"/>
              <a:gd name="connsiteX22" fmla="*/ 2223169 w 2272409"/>
              <a:gd name="connsiteY22" fmla="*/ 1428861 h 1467644"/>
              <a:gd name="connsiteX23" fmla="*/ 2221506 w 2272409"/>
              <a:gd name="connsiteY23" fmla="*/ 1436602 h 1467644"/>
              <a:gd name="connsiteX24" fmla="*/ 2171689 w 2272409"/>
              <a:gd name="connsiteY24" fmla="*/ 1467644 h 1467644"/>
              <a:gd name="connsiteX25" fmla="*/ 2005191 w 2272409"/>
              <a:gd name="connsiteY25" fmla="*/ 1467644 h 1467644"/>
              <a:gd name="connsiteX26" fmla="*/ 1362504 w 2272409"/>
              <a:gd name="connsiteY26" fmla="*/ 1467644 h 1467644"/>
              <a:gd name="connsiteX27" fmla="*/ 1196006 w 2272409"/>
              <a:gd name="connsiteY27" fmla="*/ 1467644 h 1467644"/>
              <a:gd name="connsiteX28" fmla="*/ 1076404 w 2272409"/>
              <a:gd name="connsiteY28" fmla="*/ 1467644 h 1467644"/>
              <a:gd name="connsiteX29" fmla="*/ 909906 w 2272409"/>
              <a:gd name="connsiteY29" fmla="*/ 1467644 h 1467644"/>
              <a:gd name="connsiteX30" fmla="*/ 267219 w 2272409"/>
              <a:gd name="connsiteY30" fmla="*/ 1467644 h 1467644"/>
              <a:gd name="connsiteX31" fmla="*/ 100720 w 2272409"/>
              <a:gd name="connsiteY31" fmla="*/ 1467644 h 1467644"/>
              <a:gd name="connsiteX32" fmla="*/ 50903 w 2272409"/>
              <a:gd name="connsiteY32" fmla="*/ 1436602 h 1467644"/>
              <a:gd name="connsiteX33" fmla="*/ 49240 w 2272409"/>
              <a:gd name="connsiteY33" fmla="*/ 1428861 h 1467644"/>
              <a:gd name="connsiteX34" fmla="*/ 44909 w 2272409"/>
              <a:gd name="connsiteY34" fmla="*/ 1428450 h 1467644"/>
              <a:gd name="connsiteX35" fmla="*/ 0 w 2272409"/>
              <a:gd name="connsiteY35" fmla="*/ 1376651 h 1467644"/>
              <a:gd name="connsiteX36" fmla="*/ 0 w 2272409"/>
              <a:gd name="connsiteY36" fmla="*/ 1152382 h 1467644"/>
              <a:gd name="connsiteX37" fmla="*/ 0 w 2272409"/>
              <a:gd name="connsiteY37" fmla="*/ 988069 h 1467644"/>
              <a:gd name="connsiteX38" fmla="*/ 0 w 2272409"/>
              <a:gd name="connsiteY38" fmla="*/ 928113 h 1467644"/>
              <a:gd name="connsiteX39" fmla="*/ 0 w 2272409"/>
              <a:gd name="connsiteY39" fmla="*/ 763800 h 1467644"/>
              <a:gd name="connsiteX40" fmla="*/ 0 w 2272409"/>
              <a:gd name="connsiteY40" fmla="*/ 703844 h 1467644"/>
              <a:gd name="connsiteX41" fmla="*/ 0 w 2272409"/>
              <a:gd name="connsiteY41" fmla="*/ 539531 h 1467644"/>
              <a:gd name="connsiteX42" fmla="*/ 0 w 2272409"/>
              <a:gd name="connsiteY42" fmla="*/ 479575 h 1467644"/>
              <a:gd name="connsiteX43" fmla="*/ 0 w 2272409"/>
              <a:gd name="connsiteY43" fmla="*/ 315262 h 1467644"/>
              <a:gd name="connsiteX44" fmla="*/ 0 w 2272409"/>
              <a:gd name="connsiteY44" fmla="*/ 90993 h 1467644"/>
              <a:gd name="connsiteX45" fmla="*/ 44909 w 2272409"/>
              <a:gd name="connsiteY45" fmla="*/ 39194 h 1467644"/>
              <a:gd name="connsiteX46" fmla="*/ 49240 w 2272409"/>
              <a:gd name="connsiteY46" fmla="*/ 38784 h 1467644"/>
              <a:gd name="connsiteX47" fmla="*/ 50903 w 2272409"/>
              <a:gd name="connsiteY47" fmla="*/ 31042 h 1467644"/>
              <a:gd name="connsiteX48" fmla="*/ 100720 w 2272409"/>
              <a:gd name="connsiteY48" fmla="*/ 0 h 1467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272409" h="1467644">
                <a:moveTo>
                  <a:pt x="100720" y="0"/>
                </a:moveTo>
                <a:lnTo>
                  <a:pt x="267219" y="0"/>
                </a:lnTo>
                <a:lnTo>
                  <a:pt x="909906" y="0"/>
                </a:lnTo>
                <a:lnTo>
                  <a:pt x="1076404" y="0"/>
                </a:lnTo>
                <a:lnTo>
                  <a:pt x="1196006" y="0"/>
                </a:lnTo>
                <a:lnTo>
                  <a:pt x="1362504" y="0"/>
                </a:lnTo>
                <a:lnTo>
                  <a:pt x="2005191" y="0"/>
                </a:lnTo>
                <a:lnTo>
                  <a:pt x="2171689" y="0"/>
                </a:lnTo>
                <a:cubicBezTo>
                  <a:pt x="2194084" y="0"/>
                  <a:pt x="2213299" y="12800"/>
                  <a:pt x="2221506" y="31042"/>
                </a:cubicBezTo>
                <a:lnTo>
                  <a:pt x="2223169" y="38784"/>
                </a:lnTo>
                <a:lnTo>
                  <a:pt x="2227500" y="39194"/>
                </a:lnTo>
                <a:cubicBezTo>
                  <a:pt x="2253130" y="44124"/>
                  <a:pt x="2272409" y="65442"/>
                  <a:pt x="2272409" y="90993"/>
                </a:cubicBezTo>
                <a:lnTo>
                  <a:pt x="2272409" y="315262"/>
                </a:lnTo>
                <a:lnTo>
                  <a:pt x="2272409" y="479575"/>
                </a:lnTo>
                <a:lnTo>
                  <a:pt x="2272409" y="539531"/>
                </a:lnTo>
                <a:lnTo>
                  <a:pt x="2272409" y="703844"/>
                </a:lnTo>
                <a:lnTo>
                  <a:pt x="2272409" y="763800"/>
                </a:lnTo>
                <a:lnTo>
                  <a:pt x="2272409" y="928113"/>
                </a:lnTo>
                <a:lnTo>
                  <a:pt x="2272409" y="988069"/>
                </a:lnTo>
                <a:lnTo>
                  <a:pt x="2272409" y="1152382"/>
                </a:lnTo>
                <a:lnTo>
                  <a:pt x="2272409" y="1376651"/>
                </a:lnTo>
                <a:cubicBezTo>
                  <a:pt x="2272409" y="1402202"/>
                  <a:pt x="2253130" y="1423520"/>
                  <a:pt x="2227500" y="1428450"/>
                </a:cubicBezTo>
                <a:lnTo>
                  <a:pt x="2223169" y="1428861"/>
                </a:lnTo>
                <a:lnTo>
                  <a:pt x="2221506" y="1436602"/>
                </a:lnTo>
                <a:cubicBezTo>
                  <a:pt x="2213299" y="1454844"/>
                  <a:pt x="2194084" y="1467644"/>
                  <a:pt x="2171689" y="1467644"/>
                </a:cubicBezTo>
                <a:lnTo>
                  <a:pt x="2005191" y="1467644"/>
                </a:lnTo>
                <a:lnTo>
                  <a:pt x="1362504" y="1467644"/>
                </a:lnTo>
                <a:lnTo>
                  <a:pt x="1196006" y="1467644"/>
                </a:lnTo>
                <a:lnTo>
                  <a:pt x="1076404" y="1467644"/>
                </a:lnTo>
                <a:lnTo>
                  <a:pt x="909906" y="1467644"/>
                </a:lnTo>
                <a:lnTo>
                  <a:pt x="267219" y="1467644"/>
                </a:lnTo>
                <a:lnTo>
                  <a:pt x="100720" y="1467644"/>
                </a:lnTo>
                <a:cubicBezTo>
                  <a:pt x="78325" y="1467644"/>
                  <a:pt x="59111" y="1454844"/>
                  <a:pt x="50903" y="1436602"/>
                </a:cubicBezTo>
                <a:lnTo>
                  <a:pt x="49240" y="1428861"/>
                </a:lnTo>
                <a:lnTo>
                  <a:pt x="44909" y="1428450"/>
                </a:lnTo>
                <a:cubicBezTo>
                  <a:pt x="19279" y="1423520"/>
                  <a:pt x="0" y="1402202"/>
                  <a:pt x="0" y="1376651"/>
                </a:cubicBezTo>
                <a:lnTo>
                  <a:pt x="0" y="1152382"/>
                </a:lnTo>
                <a:lnTo>
                  <a:pt x="0" y="988069"/>
                </a:lnTo>
                <a:lnTo>
                  <a:pt x="0" y="928113"/>
                </a:lnTo>
                <a:lnTo>
                  <a:pt x="0" y="763800"/>
                </a:lnTo>
                <a:lnTo>
                  <a:pt x="0" y="703844"/>
                </a:lnTo>
                <a:lnTo>
                  <a:pt x="0" y="539531"/>
                </a:lnTo>
                <a:lnTo>
                  <a:pt x="0" y="479575"/>
                </a:lnTo>
                <a:lnTo>
                  <a:pt x="0" y="315262"/>
                </a:lnTo>
                <a:lnTo>
                  <a:pt x="0" y="90993"/>
                </a:lnTo>
                <a:cubicBezTo>
                  <a:pt x="0" y="65442"/>
                  <a:pt x="19279" y="44124"/>
                  <a:pt x="44909" y="39194"/>
                </a:cubicBezTo>
                <a:lnTo>
                  <a:pt x="49240" y="38784"/>
                </a:lnTo>
                <a:lnTo>
                  <a:pt x="50903" y="31042"/>
                </a:lnTo>
                <a:cubicBezTo>
                  <a:pt x="59111" y="12800"/>
                  <a:pt x="78325" y="0"/>
                  <a:pt x="100720" y="0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>
            <a:solidFill>
              <a:srgbClr val="26394B"/>
            </a:solidFill>
            <a:prstDash val="solid"/>
            <a:miter/>
          </a:ln>
          <a:effectLst>
            <a:outerShdw blurRad="50800" dist="38100" dir="2700000" sx="104000" sy="104000" algn="tl" rotWithShape="0">
              <a:prstClr val="black">
                <a:alpha val="12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25763F35-C00B-8585-3CE4-AAC9B03D145D}"/>
              </a:ext>
            </a:extLst>
          </p:cNvPr>
          <p:cNvGrpSpPr/>
          <p:nvPr/>
        </p:nvGrpSpPr>
        <p:grpSpPr>
          <a:xfrm>
            <a:off x="10613447" y="338502"/>
            <a:ext cx="1244576" cy="3553146"/>
            <a:chOff x="4449103" y="1461663"/>
            <a:chExt cx="1244576" cy="3553146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83D5562-F548-24CD-A853-44F9F0647D65}"/>
                </a:ext>
              </a:extLst>
            </p:cNvPr>
            <p:cNvSpPr>
              <a:spLocks/>
            </p:cNvSpPr>
            <p:nvPr/>
          </p:nvSpPr>
          <p:spPr>
            <a:xfrm rot="5400000">
              <a:off x="3294818" y="2615948"/>
              <a:ext cx="3553146" cy="1244576"/>
            </a:xfrm>
            <a:custGeom>
              <a:avLst/>
              <a:gdLst>
                <a:gd name="connsiteX0" fmla="*/ 0 w 3553146"/>
                <a:gd name="connsiteY0" fmla="*/ 962220 h 1244576"/>
                <a:gd name="connsiteX1" fmla="*/ 0 w 3553146"/>
                <a:gd name="connsiteY1" fmla="*/ 282353 h 1244576"/>
                <a:gd name="connsiteX2" fmla="*/ 139354 w 3553146"/>
                <a:gd name="connsiteY2" fmla="*/ 121619 h 1244576"/>
                <a:gd name="connsiteX3" fmla="*/ 152794 w 3553146"/>
                <a:gd name="connsiteY3" fmla="*/ 120347 h 1244576"/>
                <a:gd name="connsiteX4" fmla="*/ 157952 w 3553146"/>
                <a:gd name="connsiteY4" fmla="*/ 96325 h 1244576"/>
                <a:gd name="connsiteX5" fmla="*/ 312538 w 3553146"/>
                <a:gd name="connsiteY5" fmla="*/ 0 h 1244576"/>
                <a:gd name="connsiteX6" fmla="*/ 336040 w 3553146"/>
                <a:gd name="connsiteY6" fmla="*/ 0 h 1244576"/>
                <a:gd name="connsiteX7" fmla="*/ 379493 w 3553146"/>
                <a:gd name="connsiteY7" fmla="*/ 0 h 1244576"/>
                <a:gd name="connsiteX8" fmla="*/ 829182 w 3553146"/>
                <a:gd name="connsiteY8" fmla="*/ 0 h 1244576"/>
                <a:gd name="connsiteX9" fmla="*/ 844340 w 3553146"/>
                <a:gd name="connsiteY9" fmla="*/ 0 h 1244576"/>
                <a:gd name="connsiteX10" fmla="*/ 1233476 w 3553146"/>
                <a:gd name="connsiteY10" fmla="*/ 0 h 1244576"/>
                <a:gd name="connsiteX11" fmla="*/ 1276929 w 3553146"/>
                <a:gd name="connsiteY11" fmla="*/ 0 h 1244576"/>
                <a:gd name="connsiteX12" fmla="*/ 1726619 w 3553146"/>
                <a:gd name="connsiteY12" fmla="*/ 0 h 1244576"/>
                <a:gd name="connsiteX13" fmla="*/ 1750122 w 3553146"/>
                <a:gd name="connsiteY13" fmla="*/ 0 h 1244576"/>
                <a:gd name="connsiteX14" fmla="*/ 1759571 w 3553146"/>
                <a:gd name="connsiteY14" fmla="*/ 0 h 1244576"/>
                <a:gd name="connsiteX15" fmla="*/ 1793576 w 3553146"/>
                <a:gd name="connsiteY15" fmla="*/ 0 h 1244576"/>
                <a:gd name="connsiteX16" fmla="*/ 1803026 w 3553146"/>
                <a:gd name="connsiteY16" fmla="*/ 0 h 1244576"/>
                <a:gd name="connsiteX17" fmla="*/ 2243265 w 3553146"/>
                <a:gd name="connsiteY17" fmla="*/ 0 h 1244576"/>
                <a:gd name="connsiteX18" fmla="*/ 2276218 w 3553146"/>
                <a:gd name="connsiteY18" fmla="*/ 0 h 1244576"/>
                <a:gd name="connsiteX19" fmla="*/ 2319671 w 3553146"/>
                <a:gd name="connsiteY19" fmla="*/ 0 h 1244576"/>
                <a:gd name="connsiteX20" fmla="*/ 2723964 w 3553146"/>
                <a:gd name="connsiteY20" fmla="*/ 0 h 1244576"/>
                <a:gd name="connsiteX21" fmla="*/ 3240611 w 3553146"/>
                <a:gd name="connsiteY21" fmla="*/ 2 h 1244576"/>
                <a:gd name="connsiteX22" fmla="*/ 3395194 w 3553146"/>
                <a:gd name="connsiteY22" fmla="*/ 96328 h 1244576"/>
                <a:gd name="connsiteX23" fmla="*/ 3400352 w 3553146"/>
                <a:gd name="connsiteY23" fmla="*/ 120348 h 1244576"/>
                <a:gd name="connsiteX24" fmla="*/ 3413794 w 3553146"/>
                <a:gd name="connsiteY24" fmla="*/ 121623 h 1244576"/>
                <a:gd name="connsiteX25" fmla="*/ 3553146 w 3553146"/>
                <a:gd name="connsiteY25" fmla="*/ 282356 h 1244576"/>
                <a:gd name="connsiteX26" fmla="*/ 3553146 w 3553146"/>
                <a:gd name="connsiteY26" fmla="*/ 962224 h 1244576"/>
                <a:gd name="connsiteX27" fmla="*/ 3413792 w 3553146"/>
                <a:gd name="connsiteY27" fmla="*/ 1122957 h 1244576"/>
                <a:gd name="connsiteX28" fmla="*/ 3400352 w 3553146"/>
                <a:gd name="connsiteY28" fmla="*/ 1124230 h 1244576"/>
                <a:gd name="connsiteX29" fmla="*/ 3395194 w 3553146"/>
                <a:gd name="connsiteY29" fmla="*/ 1148251 h 1244576"/>
                <a:gd name="connsiteX30" fmla="*/ 3240609 w 3553146"/>
                <a:gd name="connsiteY30" fmla="*/ 1244576 h 1244576"/>
                <a:gd name="connsiteX31" fmla="*/ 3217107 w 3553146"/>
                <a:gd name="connsiteY31" fmla="*/ 1244576 h 1244576"/>
                <a:gd name="connsiteX32" fmla="*/ 3173654 w 3553146"/>
                <a:gd name="connsiteY32" fmla="*/ 1244576 h 1244576"/>
                <a:gd name="connsiteX33" fmla="*/ 2723964 w 3553146"/>
                <a:gd name="connsiteY33" fmla="*/ 1244576 h 1244576"/>
                <a:gd name="connsiteX34" fmla="*/ 2708807 w 3553146"/>
                <a:gd name="connsiteY34" fmla="*/ 1244576 h 1244576"/>
                <a:gd name="connsiteX35" fmla="*/ 2319671 w 3553146"/>
                <a:gd name="connsiteY35" fmla="*/ 1244576 h 1244576"/>
                <a:gd name="connsiteX36" fmla="*/ 2276218 w 3553146"/>
                <a:gd name="connsiteY36" fmla="*/ 1244576 h 1244576"/>
                <a:gd name="connsiteX37" fmla="*/ 1826528 w 3553146"/>
                <a:gd name="connsiteY37" fmla="*/ 1244576 h 1244576"/>
                <a:gd name="connsiteX38" fmla="*/ 1803024 w 3553146"/>
                <a:gd name="connsiteY38" fmla="*/ 1244576 h 1244576"/>
                <a:gd name="connsiteX39" fmla="*/ 1793576 w 3553146"/>
                <a:gd name="connsiteY39" fmla="*/ 1244576 h 1244576"/>
                <a:gd name="connsiteX40" fmla="*/ 1759571 w 3553146"/>
                <a:gd name="connsiteY40" fmla="*/ 1244576 h 1244576"/>
                <a:gd name="connsiteX41" fmla="*/ 1750121 w 3553146"/>
                <a:gd name="connsiteY41" fmla="*/ 1244576 h 1244576"/>
                <a:gd name="connsiteX42" fmla="*/ 1309881 w 3553146"/>
                <a:gd name="connsiteY42" fmla="*/ 1244576 h 1244576"/>
                <a:gd name="connsiteX43" fmla="*/ 1276929 w 3553146"/>
                <a:gd name="connsiteY43" fmla="*/ 1244576 h 1244576"/>
                <a:gd name="connsiteX44" fmla="*/ 1233476 w 3553146"/>
                <a:gd name="connsiteY44" fmla="*/ 1244576 h 1244576"/>
                <a:gd name="connsiteX45" fmla="*/ 829182 w 3553146"/>
                <a:gd name="connsiteY45" fmla="*/ 1244576 h 1244576"/>
                <a:gd name="connsiteX46" fmla="*/ 312536 w 3553146"/>
                <a:gd name="connsiteY46" fmla="*/ 1244574 h 1244576"/>
                <a:gd name="connsiteX47" fmla="*/ 157952 w 3553146"/>
                <a:gd name="connsiteY47" fmla="*/ 1148248 h 1244576"/>
                <a:gd name="connsiteX48" fmla="*/ 152794 w 3553146"/>
                <a:gd name="connsiteY48" fmla="*/ 1124228 h 1244576"/>
                <a:gd name="connsiteX49" fmla="*/ 139353 w 3553146"/>
                <a:gd name="connsiteY49" fmla="*/ 1122954 h 1244576"/>
                <a:gd name="connsiteX50" fmla="*/ 0 w 3553146"/>
                <a:gd name="connsiteY50" fmla="*/ 962220 h 124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53146" h="1244576">
                  <a:moveTo>
                    <a:pt x="0" y="962220"/>
                  </a:moveTo>
                  <a:lnTo>
                    <a:pt x="0" y="282353"/>
                  </a:lnTo>
                  <a:cubicBezTo>
                    <a:pt x="0" y="203068"/>
                    <a:pt x="59825" y="136918"/>
                    <a:pt x="139354" y="121619"/>
                  </a:cubicBezTo>
                  <a:lnTo>
                    <a:pt x="152794" y="120347"/>
                  </a:lnTo>
                  <a:lnTo>
                    <a:pt x="157952" y="96325"/>
                  </a:lnTo>
                  <a:cubicBezTo>
                    <a:pt x="183422" y="39719"/>
                    <a:pt x="243045" y="0"/>
                    <a:pt x="312538" y="0"/>
                  </a:cubicBezTo>
                  <a:lnTo>
                    <a:pt x="336040" y="0"/>
                  </a:lnTo>
                  <a:lnTo>
                    <a:pt x="379493" y="0"/>
                  </a:lnTo>
                  <a:lnTo>
                    <a:pt x="829182" y="0"/>
                  </a:lnTo>
                  <a:lnTo>
                    <a:pt x="844340" y="0"/>
                  </a:lnTo>
                  <a:lnTo>
                    <a:pt x="1233476" y="0"/>
                  </a:lnTo>
                  <a:lnTo>
                    <a:pt x="1276929" y="0"/>
                  </a:lnTo>
                  <a:lnTo>
                    <a:pt x="1726619" y="0"/>
                  </a:lnTo>
                  <a:lnTo>
                    <a:pt x="1750122" y="0"/>
                  </a:lnTo>
                  <a:lnTo>
                    <a:pt x="1759571" y="0"/>
                  </a:lnTo>
                  <a:lnTo>
                    <a:pt x="1793576" y="0"/>
                  </a:lnTo>
                  <a:lnTo>
                    <a:pt x="1803026" y="0"/>
                  </a:lnTo>
                  <a:lnTo>
                    <a:pt x="2243265" y="0"/>
                  </a:lnTo>
                  <a:lnTo>
                    <a:pt x="2276218" y="0"/>
                  </a:lnTo>
                  <a:lnTo>
                    <a:pt x="2319671" y="0"/>
                  </a:lnTo>
                  <a:lnTo>
                    <a:pt x="2723964" y="0"/>
                  </a:lnTo>
                  <a:lnTo>
                    <a:pt x="3240611" y="2"/>
                  </a:lnTo>
                  <a:cubicBezTo>
                    <a:pt x="3310101" y="2"/>
                    <a:pt x="3369726" y="39722"/>
                    <a:pt x="3395194" y="96328"/>
                  </a:cubicBezTo>
                  <a:lnTo>
                    <a:pt x="3400352" y="120348"/>
                  </a:lnTo>
                  <a:lnTo>
                    <a:pt x="3413794" y="121623"/>
                  </a:lnTo>
                  <a:cubicBezTo>
                    <a:pt x="3493321" y="136921"/>
                    <a:pt x="3553146" y="203071"/>
                    <a:pt x="3553146" y="282356"/>
                  </a:cubicBezTo>
                  <a:lnTo>
                    <a:pt x="3553146" y="962224"/>
                  </a:lnTo>
                  <a:cubicBezTo>
                    <a:pt x="3553146" y="1041508"/>
                    <a:pt x="3493321" y="1107658"/>
                    <a:pt x="3413792" y="1122957"/>
                  </a:cubicBezTo>
                  <a:lnTo>
                    <a:pt x="3400352" y="1124230"/>
                  </a:lnTo>
                  <a:lnTo>
                    <a:pt x="3395194" y="1148251"/>
                  </a:lnTo>
                  <a:cubicBezTo>
                    <a:pt x="3369725" y="1204858"/>
                    <a:pt x="3310101" y="1244576"/>
                    <a:pt x="3240609" y="1244576"/>
                  </a:cubicBezTo>
                  <a:lnTo>
                    <a:pt x="3217107" y="1244576"/>
                  </a:lnTo>
                  <a:lnTo>
                    <a:pt x="3173654" y="1244576"/>
                  </a:lnTo>
                  <a:lnTo>
                    <a:pt x="2723964" y="1244576"/>
                  </a:lnTo>
                  <a:lnTo>
                    <a:pt x="2708807" y="1244576"/>
                  </a:lnTo>
                  <a:lnTo>
                    <a:pt x="2319671" y="1244576"/>
                  </a:lnTo>
                  <a:lnTo>
                    <a:pt x="2276218" y="1244576"/>
                  </a:lnTo>
                  <a:lnTo>
                    <a:pt x="1826528" y="1244576"/>
                  </a:lnTo>
                  <a:lnTo>
                    <a:pt x="1803024" y="1244576"/>
                  </a:lnTo>
                  <a:lnTo>
                    <a:pt x="1793576" y="1244576"/>
                  </a:lnTo>
                  <a:lnTo>
                    <a:pt x="1759571" y="1244576"/>
                  </a:lnTo>
                  <a:lnTo>
                    <a:pt x="1750121" y="1244576"/>
                  </a:lnTo>
                  <a:lnTo>
                    <a:pt x="1309881" y="1244576"/>
                  </a:lnTo>
                  <a:lnTo>
                    <a:pt x="1276929" y="1244576"/>
                  </a:lnTo>
                  <a:lnTo>
                    <a:pt x="1233476" y="1244576"/>
                  </a:lnTo>
                  <a:lnTo>
                    <a:pt x="829182" y="1244576"/>
                  </a:lnTo>
                  <a:lnTo>
                    <a:pt x="312536" y="1244574"/>
                  </a:lnTo>
                  <a:cubicBezTo>
                    <a:pt x="243045" y="1244574"/>
                    <a:pt x="183420" y="1204855"/>
                    <a:pt x="157952" y="1148248"/>
                  </a:cubicBezTo>
                  <a:lnTo>
                    <a:pt x="152794" y="1124228"/>
                  </a:lnTo>
                  <a:lnTo>
                    <a:pt x="139353" y="1122954"/>
                  </a:lnTo>
                  <a:cubicBezTo>
                    <a:pt x="59825" y="1107655"/>
                    <a:pt x="0" y="1041505"/>
                    <a:pt x="0" y="9622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blurRad="50800" dist="38100" dir="2700000" sx="101000" sy="101000" algn="tl" rotWithShape="0">
                <a:prstClr val="black">
                  <a:alpha val="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1FCF567-49B1-D18F-07F8-A2B9C00EA63F}"/>
                </a:ext>
              </a:extLst>
            </p:cNvPr>
            <p:cNvSpPr/>
            <p:nvPr/>
          </p:nvSpPr>
          <p:spPr>
            <a:xfrm rot="10800000">
              <a:off x="4610068" y="2596641"/>
              <a:ext cx="923330" cy="2057223"/>
            </a:xfrm>
            <a:custGeom>
              <a:avLst/>
              <a:gdLst>
                <a:gd name="connsiteX0" fmla="*/ 713855 w 923330"/>
                <a:gd name="connsiteY0" fmla="*/ 2057223 h 2057223"/>
                <a:gd name="connsiteX1" fmla="*/ 209473 w 923330"/>
                <a:gd name="connsiteY1" fmla="*/ 2057223 h 2057223"/>
                <a:gd name="connsiteX2" fmla="*/ 90227 w 923330"/>
                <a:gd name="connsiteY2" fmla="*/ 1953839 h 2057223"/>
                <a:gd name="connsiteX3" fmla="*/ 89283 w 923330"/>
                <a:gd name="connsiteY3" fmla="*/ 1943868 h 2057223"/>
                <a:gd name="connsiteX4" fmla="*/ 71462 w 923330"/>
                <a:gd name="connsiteY4" fmla="*/ 1940041 h 2057223"/>
                <a:gd name="connsiteX5" fmla="*/ 0 w 923330"/>
                <a:gd name="connsiteY5" fmla="*/ 1825357 h 2057223"/>
                <a:gd name="connsiteX6" fmla="*/ 0 w 923330"/>
                <a:gd name="connsiteY6" fmla="*/ 1545168 h 2057223"/>
                <a:gd name="connsiteX7" fmla="*/ 0 w 923330"/>
                <a:gd name="connsiteY7" fmla="*/ 1442067 h 2057223"/>
                <a:gd name="connsiteX8" fmla="*/ 0 w 923330"/>
                <a:gd name="connsiteY8" fmla="*/ 1337633 h 2057223"/>
                <a:gd name="connsiteX9" fmla="*/ 0 w 923330"/>
                <a:gd name="connsiteY9" fmla="*/ 1305396 h 2057223"/>
                <a:gd name="connsiteX10" fmla="*/ 0 w 923330"/>
                <a:gd name="connsiteY10" fmla="*/ 751827 h 2057223"/>
                <a:gd name="connsiteX11" fmla="*/ 0 w 923330"/>
                <a:gd name="connsiteY11" fmla="*/ 719589 h 2057223"/>
                <a:gd name="connsiteX12" fmla="*/ 0 w 923330"/>
                <a:gd name="connsiteY12" fmla="*/ 615156 h 2057223"/>
                <a:gd name="connsiteX13" fmla="*/ 0 w 923330"/>
                <a:gd name="connsiteY13" fmla="*/ 512055 h 2057223"/>
                <a:gd name="connsiteX14" fmla="*/ 1 w 923330"/>
                <a:gd name="connsiteY14" fmla="*/ 512055 h 2057223"/>
                <a:gd name="connsiteX15" fmla="*/ 1 w 923330"/>
                <a:gd name="connsiteY15" fmla="*/ 231865 h 2057223"/>
                <a:gd name="connsiteX16" fmla="*/ 71464 w 923330"/>
                <a:gd name="connsiteY16" fmla="*/ 117182 h 2057223"/>
                <a:gd name="connsiteX17" fmla="*/ 89284 w 923330"/>
                <a:gd name="connsiteY17" fmla="*/ 113355 h 2057223"/>
                <a:gd name="connsiteX18" fmla="*/ 90229 w 923330"/>
                <a:gd name="connsiteY18" fmla="*/ 103383 h 2057223"/>
                <a:gd name="connsiteX19" fmla="*/ 209475 w 923330"/>
                <a:gd name="connsiteY19" fmla="*/ 0 h 2057223"/>
                <a:gd name="connsiteX20" fmla="*/ 713857 w 923330"/>
                <a:gd name="connsiteY20" fmla="*/ 0 h 2057223"/>
                <a:gd name="connsiteX21" fmla="*/ 833103 w 923330"/>
                <a:gd name="connsiteY21" fmla="*/ 103384 h 2057223"/>
                <a:gd name="connsiteX22" fmla="*/ 834047 w 923330"/>
                <a:gd name="connsiteY22" fmla="*/ 113355 h 2057223"/>
                <a:gd name="connsiteX23" fmla="*/ 851868 w 923330"/>
                <a:gd name="connsiteY23" fmla="*/ 117182 h 2057223"/>
                <a:gd name="connsiteX24" fmla="*/ 923330 w 923330"/>
                <a:gd name="connsiteY24" fmla="*/ 231866 h 2057223"/>
                <a:gd name="connsiteX25" fmla="*/ 923330 w 923330"/>
                <a:gd name="connsiteY25" fmla="*/ 512055 h 2057223"/>
                <a:gd name="connsiteX26" fmla="*/ 923330 w 923330"/>
                <a:gd name="connsiteY26" fmla="*/ 615156 h 2057223"/>
                <a:gd name="connsiteX27" fmla="*/ 923330 w 923330"/>
                <a:gd name="connsiteY27" fmla="*/ 719590 h 2057223"/>
                <a:gd name="connsiteX28" fmla="*/ 923330 w 923330"/>
                <a:gd name="connsiteY28" fmla="*/ 751827 h 2057223"/>
                <a:gd name="connsiteX29" fmla="*/ 923330 w 923330"/>
                <a:gd name="connsiteY29" fmla="*/ 1305396 h 2057223"/>
                <a:gd name="connsiteX30" fmla="*/ 923330 w 923330"/>
                <a:gd name="connsiteY30" fmla="*/ 1337634 h 2057223"/>
                <a:gd name="connsiteX31" fmla="*/ 923330 w 923330"/>
                <a:gd name="connsiteY31" fmla="*/ 1442067 h 2057223"/>
                <a:gd name="connsiteX32" fmla="*/ 923330 w 923330"/>
                <a:gd name="connsiteY32" fmla="*/ 1545168 h 2057223"/>
                <a:gd name="connsiteX33" fmla="*/ 923329 w 923330"/>
                <a:gd name="connsiteY33" fmla="*/ 1545168 h 2057223"/>
                <a:gd name="connsiteX34" fmla="*/ 923329 w 923330"/>
                <a:gd name="connsiteY34" fmla="*/ 1825358 h 2057223"/>
                <a:gd name="connsiteX35" fmla="*/ 851866 w 923330"/>
                <a:gd name="connsiteY35" fmla="*/ 1940041 h 2057223"/>
                <a:gd name="connsiteX36" fmla="*/ 834046 w 923330"/>
                <a:gd name="connsiteY36" fmla="*/ 1943868 h 2057223"/>
                <a:gd name="connsiteX37" fmla="*/ 833101 w 923330"/>
                <a:gd name="connsiteY37" fmla="*/ 1953840 h 2057223"/>
                <a:gd name="connsiteX38" fmla="*/ 713855 w 923330"/>
                <a:gd name="connsiteY38" fmla="*/ 2057223 h 205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23330" h="2057223">
                  <a:moveTo>
                    <a:pt x="713855" y="2057223"/>
                  </a:moveTo>
                  <a:lnTo>
                    <a:pt x="209473" y="2057223"/>
                  </a:lnTo>
                  <a:cubicBezTo>
                    <a:pt x="150653" y="2057223"/>
                    <a:pt x="101577" y="2012840"/>
                    <a:pt x="90227" y="1953839"/>
                  </a:cubicBezTo>
                  <a:lnTo>
                    <a:pt x="89283" y="1943868"/>
                  </a:lnTo>
                  <a:lnTo>
                    <a:pt x="71462" y="1940041"/>
                  </a:lnTo>
                  <a:cubicBezTo>
                    <a:pt x="29467" y="1921146"/>
                    <a:pt x="0" y="1876912"/>
                    <a:pt x="0" y="1825357"/>
                  </a:cubicBezTo>
                  <a:lnTo>
                    <a:pt x="0" y="1545168"/>
                  </a:lnTo>
                  <a:lnTo>
                    <a:pt x="0" y="1442067"/>
                  </a:lnTo>
                  <a:lnTo>
                    <a:pt x="0" y="1337633"/>
                  </a:lnTo>
                  <a:lnTo>
                    <a:pt x="0" y="1305396"/>
                  </a:lnTo>
                  <a:lnTo>
                    <a:pt x="0" y="751827"/>
                  </a:lnTo>
                  <a:lnTo>
                    <a:pt x="0" y="719589"/>
                  </a:lnTo>
                  <a:lnTo>
                    <a:pt x="0" y="615156"/>
                  </a:lnTo>
                  <a:lnTo>
                    <a:pt x="0" y="512055"/>
                  </a:lnTo>
                  <a:lnTo>
                    <a:pt x="1" y="512055"/>
                  </a:lnTo>
                  <a:lnTo>
                    <a:pt x="1" y="231865"/>
                  </a:lnTo>
                  <a:cubicBezTo>
                    <a:pt x="1" y="180311"/>
                    <a:pt x="29469" y="136076"/>
                    <a:pt x="71464" y="117182"/>
                  </a:cubicBezTo>
                  <a:lnTo>
                    <a:pt x="89284" y="113355"/>
                  </a:lnTo>
                  <a:lnTo>
                    <a:pt x="90229" y="103383"/>
                  </a:lnTo>
                  <a:cubicBezTo>
                    <a:pt x="101579" y="44383"/>
                    <a:pt x="150655" y="0"/>
                    <a:pt x="209475" y="0"/>
                  </a:cubicBezTo>
                  <a:lnTo>
                    <a:pt x="713857" y="0"/>
                  </a:lnTo>
                  <a:cubicBezTo>
                    <a:pt x="772677" y="0"/>
                    <a:pt x="821753" y="44383"/>
                    <a:pt x="833103" y="103384"/>
                  </a:cubicBezTo>
                  <a:lnTo>
                    <a:pt x="834047" y="113355"/>
                  </a:lnTo>
                  <a:lnTo>
                    <a:pt x="851868" y="117182"/>
                  </a:lnTo>
                  <a:cubicBezTo>
                    <a:pt x="893863" y="136077"/>
                    <a:pt x="923330" y="180311"/>
                    <a:pt x="923330" y="231866"/>
                  </a:cubicBezTo>
                  <a:lnTo>
                    <a:pt x="923330" y="512055"/>
                  </a:lnTo>
                  <a:lnTo>
                    <a:pt x="923330" y="615156"/>
                  </a:lnTo>
                  <a:lnTo>
                    <a:pt x="923330" y="719590"/>
                  </a:lnTo>
                  <a:lnTo>
                    <a:pt x="923330" y="751827"/>
                  </a:lnTo>
                  <a:lnTo>
                    <a:pt x="923330" y="1305396"/>
                  </a:lnTo>
                  <a:lnTo>
                    <a:pt x="923330" y="1337634"/>
                  </a:lnTo>
                  <a:lnTo>
                    <a:pt x="923330" y="1442067"/>
                  </a:lnTo>
                  <a:lnTo>
                    <a:pt x="923330" y="1545168"/>
                  </a:lnTo>
                  <a:lnTo>
                    <a:pt x="923329" y="1545168"/>
                  </a:lnTo>
                  <a:lnTo>
                    <a:pt x="923329" y="1825358"/>
                  </a:lnTo>
                  <a:cubicBezTo>
                    <a:pt x="923329" y="1876912"/>
                    <a:pt x="893861" y="1921147"/>
                    <a:pt x="851866" y="1940041"/>
                  </a:cubicBezTo>
                  <a:lnTo>
                    <a:pt x="834046" y="1943868"/>
                  </a:lnTo>
                  <a:lnTo>
                    <a:pt x="833101" y="1953840"/>
                  </a:lnTo>
                  <a:cubicBezTo>
                    <a:pt x="821751" y="2012840"/>
                    <a:pt x="772675" y="2057223"/>
                    <a:pt x="713855" y="2057223"/>
                  </a:cubicBezTo>
                  <a:close/>
                </a:path>
              </a:pathLst>
            </a:custGeom>
            <a:noFill/>
            <a:ln w="25400" cap="flat">
              <a:solidFill>
                <a:srgbClr val="26394B"/>
              </a:solidFill>
              <a:prstDash val="solid"/>
              <a:miter/>
            </a:ln>
            <a:effectLst>
              <a:outerShdw blurRad="50800" dist="38100" dir="2700000" sx="104000" sy="104000" algn="tl" rotWithShape="0">
                <a:prstClr val="black">
                  <a:alpha val="12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03FEE02-D6E7-208A-8B28-B178AAE4F419}"/>
                </a:ext>
              </a:extLst>
            </p:cNvPr>
            <p:cNvSpPr txBox="1"/>
            <p:nvPr/>
          </p:nvSpPr>
          <p:spPr>
            <a:xfrm>
              <a:off x="4794392" y="2893094"/>
              <a:ext cx="553998" cy="13554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饮食保健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DC8DAC0-711E-29AE-2444-1C1C08A08CEC}"/>
                </a:ext>
              </a:extLst>
            </p:cNvPr>
            <p:cNvSpPr txBox="1"/>
            <p:nvPr/>
          </p:nvSpPr>
          <p:spPr>
            <a:xfrm>
              <a:off x="4633313" y="1736978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/>
                <a:t>叁</a:t>
              </a:r>
            </a:p>
          </p:txBody>
        </p: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6053089-A428-B4FB-88AB-EE89B7D9D80E}"/>
              </a:ext>
            </a:extLst>
          </p:cNvPr>
          <p:cNvSpPr>
            <a:spLocks/>
          </p:cNvSpPr>
          <p:nvPr/>
        </p:nvSpPr>
        <p:spPr>
          <a:xfrm>
            <a:off x="4237032" y="2091306"/>
            <a:ext cx="2272409" cy="570568"/>
          </a:xfrm>
          <a:custGeom>
            <a:avLst/>
            <a:gdLst>
              <a:gd name="connsiteX0" fmla="*/ 100720 w 2272409"/>
              <a:gd name="connsiteY0" fmla="*/ 0 h 570568"/>
              <a:gd name="connsiteX1" fmla="*/ 267219 w 2272409"/>
              <a:gd name="connsiteY1" fmla="*/ 0 h 570568"/>
              <a:gd name="connsiteX2" fmla="*/ 909906 w 2272409"/>
              <a:gd name="connsiteY2" fmla="*/ 0 h 570568"/>
              <a:gd name="connsiteX3" fmla="*/ 1076404 w 2272409"/>
              <a:gd name="connsiteY3" fmla="*/ 0 h 570568"/>
              <a:gd name="connsiteX4" fmla="*/ 1196006 w 2272409"/>
              <a:gd name="connsiteY4" fmla="*/ 0 h 570568"/>
              <a:gd name="connsiteX5" fmla="*/ 1362504 w 2272409"/>
              <a:gd name="connsiteY5" fmla="*/ 0 h 570568"/>
              <a:gd name="connsiteX6" fmla="*/ 2005191 w 2272409"/>
              <a:gd name="connsiteY6" fmla="*/ 0 h 570568"/>
              <a:gd name="connsiteX7" fmla="*/ 2171689 w 2272409"/>
              <a:gd name="connsiteY7" fmla="*/ 0 h 570568"/>
              <a:gd name="connsiteX8" fmla="*/ 2221506 w 2272409"/>
              <a:gd name="connsiteY8" fmla="*/ 31042 h 570568"/>
              <a:gd name="connsiteX9" fmla="*/ 2223169 w 2272409"/>
              <a:gd name="connsiteY9" fmla="*/ 38784 h 570568"/>
              <a:gd name="connsiteX10" fmla="*/ 2227500 w 2272409"/>
              <a:gd name="connsiteY10" fmla="*/ 39194 h 570568"/>
              <a:gd name="connsiteX11" fmla="*/ 2272409 w 2272409"/>
              <a:gd name="connsiteY11" fmla="*/ 90993 h 570568"/>
              <a:gd name="connsiteX12" fmla="*/ 2272409 w 2272409"/>
              <a:gd name="connsiteY12" fmla="*/ 479575 h 570568"/>
              <a:gd name="connsiteX13" fmla="*/ 2227500 w 2272409"/>
              <a:gd name="connsiteY13" fmla="*/ 531374 h 570568"/>
              <a:gd name="connsiteX14" fmla="*/ 2223169 w 2272409"/>
              <a:gd name="connsiteY14" fmla="*/ 531785 h 570568"/>
              <a:gd name="connsiteX15" fmla="*/ 2221506 w 2272409"/>
              <a:gd name="connsiteY15" fmla="*/ 539526 h 570568"/>
              <a:gd name="connsiteX16" fmla="*/ 2171689 w 2272409"/>
              <a:gd name="connsiteY16" fmla="*/ 570568 h 570568"/>
              <a:gd name="connsiteX17" fmla="*/ 2005191 w 2272409"/>
              <a:gd name="connsiteY17" fmla="*/ 570568 h 570568"/>
              <a:gd name="connsiteX18" fmla="*/ 1362504 w 2272409"/>
              <a:gd name="connsiteY18" fmla="*/ 570568 h 570568"/>
              <a:gd name="connsiteX19" fmla="*/ 1196006 w 2272409"/>
              <a:gd name="connsiteY19" fmla="*/ 570568 h 570568"/>
              <a:gd name="connsiteX20" fmla="*/ 1076404 w 2272409"/>
              <a:gd name="connsiteY20" fmla="*/ 570568 h 570568"/>
              <a:gd name="connsiteX21" fmla="*/ 909906 w 2272409"/>
              <a:gd name="connsiteY21" fmla="*/ 570568 h 570568"/>
              <a:gd name="connsiteX22" fmla="*/ 267219 w 2272409"/>
              <a:gd name="connsiteY22" fmla="*/ 570568 h 570568"/>
              <a:gd name="connsiteX23" fmla="*/ 100720 w 2272409"/>
              <a:gd name="connsiteY23" fmla="*/ 570568 h 570568"/>
              <a:gd name="connsiteX24" fmla="*/ 50903 w 2272409"/>
              <a:gd name="connsiteY24" fmla="*/ 539526 h 570568"/>
              <a:gd name="connsiteX25" fmla="*/ 49240 w 2272409"/>
              <a:gd name="connsiteY25" fmla="*/ 531785 h 570568"/>
              <a:gd name="connsiteX26" fmla="*/ 44909 w 2272409"/>
              <a:gd name="connsiteY26" fmla="*/ 531374 h 570568"/>
              <a:gd name="connsiteX27" fmla="*/ 0 w 2272409"/>
              <a:gd name="connsiteY27" fmla="*/ 479575 h 570568"/>
              <a:gd name="connsiteX28" fmla="*/ 0 w 2272409"/>
              <a:gd name="connsiteY28" fmla="*/ 90993 h 570568"/>
              <a:gd name="connsiteX29" fmla="*/ 44909 w 2272409"/>
              <a:gd name="connsiteY29" fmla="*/ 39194 h 570568"/>
              <a:gd name="connsiteX30" fmla="*/ 49240 w 2272409"/>
              <a:gd name="connsiteY30" fmla="*/ 38784 h 570568"/>
              <a:gd name="connsiteX31" fmla="*/ 50903 w 2272409"/>
              <a:gd name="connsiteY31" fmla="*/ 31042 h 570568"/>
              <a:gd name="connsiteX32" fmla="*/ 100720 w 2272409"/>
              <a:gd name="connsiteY32" fmla="*/ 0 h 57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272409" h="570568">
                <a:moveTo>
                  <a:pt x="100720" y="0"/>
                </a:moveTo>
                <a:lnTo>
                  <a:pt x="267219" y="0"/>
                </a:lnTo>
                <a:lnTo>
                  <a:pt x="909906" y="0"/>
                </a:lnTo>
                <a:lnTo>
                  <a:pt x="1076404" y="0"/>
                </a:lnTo>
                <a:lnTo>
                  <a:pt x="1196006" y="0"/>
                </a:lnTo>
                <a:lnTo>
                  <a:pt x="1362504" y="0"/>
                </a:lnTo>
                <a:lnTo>
                  <a:pt x="2005191" y="0"/>
                </a:lnTo>
                <a:lnTo>
                  <a:pt x="2171689" y="0"/>
                </a:lnTo>
                <a:cubicBezTo>
                  <a:pt x="2194084" y="0"/>
                  <a:pt x="2213299" y="12800"/>
                  <a:pt x="2221506" y="31042"/>
                </a:cubicBezTo>
                <a:lnTo>
                  <a:pt x="2223169" y="38784"/>
                </a:lnTo>
                <a:lnTo>
                  <a:pt x="2227500" y="39194"/>
                </a:lnTo>
                <a:cubicBezTo>
                  <a:pt x="2253130" y="44124"/>
                  <a:pt x="2272409" y="65442"/>
                  <a:pt x="2272409" y="90993"/>
                </a:cubicBezTo>
                <a:lnTo>
                  <a:pt x="2272409" y="479575"/>
                </a:lnTo>
                <a:cubicBezTo>
                  <a:pt x="2272409" y="505126"/>
                  <a:pt x="2253130" y="526444"/>
                  <a:pt x="2227500" y="531374"/>
                </a:cubicBezTo>
                <a:lnTo>
                  <a:pt x="2223169" y="531785"/>
                </a:lnTo>
                <a:lnTo>
                  <a:pt x="2221506" y="539526"/>
                </a:lnTo>
                <a:cubicBezTo>
                  <a:pt x="2213299" y="557768"/>
                  <a:pt x="2194084" y="570568"/>
                  <a:pt x="2171689" y="570568"/>
                </a:cubicBezTo>
                <a:lnTo>
                  <a:pt x="2005191" y="570568"/>
                </a:lnTo>
                <a:lnTo>
                  <a:pt x="1362504" y="570568"/>
                </a:lnTo>
                <a:lnTo>
                  <a:pt x="1196006" y="570568"/>
                </a:lnTo>
                <a:lnTo>
                  <a:pt x="1076404" y="570568"/>
                </a:lnTo>
                <a:lnTo>
                  <a:pt x="909906" y="570568"/>
                </a:lnTo>
                <a:lnTo>
                  <a:pt x="267219" y="570568"/>
                </a:lnTo>
                <a:lnTo>
                  <a:pt x="100720" y="570568"/>
                </a:lnTo>
                <a:cubicBezTo>
                  <a:pt x="78325" y="570568"/>
                  <a:pt x="59111" y="557768"/>
                  <a:pt x="50903" y="539526"/>
                </a:cubicBezTo>
                <a:lnTo>
                  <a:pt x="49240" y="531785"/>
                </a:lnTo>
                <a:lnTo>
                  <a:pt x="44909" y="531374"/>
                </a:lnTo>
                <a:cubicBezTo>
                  <a:pt x="19279" y="526444"/>
                  <a:pt x="0" y="505126"/>
                  <a:pt x="0" y="479575"/>
                </a:cubicBezTo>
                <a:lnTo>
                  <a:pt x="0" y="90993"/>
                </a:lnTo>
                <a:cubicBezTo>
                  <a:pt x="0" y="65442"/>
                  <a:pt x="19279" y="44124"/>
                  <a:pt x="44909" y="39194"/>
                </a:cubicBezTo>
                <a:lnTo>
                  <a:pt x="49240" y="38784"/>
                </a:lnTo>
                <a:lnTo>
                  <a:pt x="50903" y="31042"/>
                </a:lnTo>
                <a:cubicBezTo>
                  <a:pt x="59111" y="12800"/>
                  <a:pt x="78325" y="0"/>
                  <a:pt x="100720" y="0"/>
                </a:cubicBezTo>
                <a:close/>
              </a:path>
            </a:pathLst>
          </a:custGeom>
          <a:solidFill>
            <a:schemeClr val="bg1"/>
          </a:solidFill>
          <a:ln w="25400" cap="flat">
            <a:solidFill>
              <a:srgbClr val="26394B"/>
            </a:solidFill>
            <a:prstDash val="solid"/>
            <a:miter/>
          </a:ln>
          <a:effectLst>
            <a:outerShdw blurRad="50800" dist="38100" dir="2700000" sx="104000" sy="104000" algn="tl" rotWithShape="0">
              <a:prstClr val="black">
                <a:alpha val="12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TextBox 16">
            <a:extLst>
              <a:ext uri="{FF2B5EF4-FFF2-40B4-BE49-F238E27FC236}">
                <a16:creationId xmlns:a16="http://schemas.microsoft.com/office/drawing/2014/main" id="{7792067D-2D13-9893-5CFE-EBC9796F9097}"/>
              </a:ext>
            </a:extLst>
          </p:cNvPr>
          <p:cNvSpPr txBox="1"/>
          <p:nvPr/>
        </p:nvSpPr>
        <p:spPr>
          <a:xfrm>
            <a:off x="4717804" y="2193048"/>
            <a:ext cx="193774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133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黑芝麻红粥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0162CD0-FE6B-488E-EBD6-1861839F4C16}"/>
              </a:ext>
            </a:extLst>
          </p:cNvPr>
          <p:cNvSpPr>
            <a:spLocks/>
          </p:cNvSpPr>
          <p:nvPr/>
        </p:nvSpPr>
        <p:spPr>
          <a:xfrm>
            <a:off x="7028313" y="739973"/>
            <a:ext cx="2272409" cy="1467644"/>
          </a:xfrm>
          <a:custGeom>
            <a:avLst/>
            <a:gdLst>
              <a:gd name="connsiteX0" fmla="*/ 100720 w 2272409"/>
              <a:gd name="connsiteY0" fmla="*/ 0 h 1467644"/>
              <a:gd name="connsiteX1" fmla="*/ 267219 w 2272409"/>
              <a:gd name="connsiteY1" fmla="*/ 0 h 1467644"/>
              <a:gd name="connsiteX2" fmla="*/ 909906 w 2272409"/>
              <a:gd name="connsiteY2" fmla="*/ 0 h 1467644"/>
              <a:gd name="connsiteX3" fmla="*/ 1076404 w 2272409"/>
              <a:gd name="connsiteY3" fmla="*/ 0 h 1467644"/>
              <a:gd name="connsiteX4" fmla="*/ 1196006 w 2272409"/>
              <a:gd name="connsiteY4" fmla="*/ 0 h 1467644"/>
              <a:gd name="connsiteX5" fmla="*/ 1362504 w 2272409"/>
              <a:gd name="connsiteY5" fmla="*/ 0 h 1467644"/>
              <a:gd name="connsiteX6" fmla="*/ 2005191 w 2272409"/>
              <a:gd name="connsiteY6" fmla="*/ 0 h 1467644"/>
              <a:gd name="connsiteX7" fmla="*/ 2171689 w 2272409"/>
              <a:gd name="connsiteY7" fmla="*/ 0 h 1467644"/>
              <a:gd name="connsiteX8" fmla="*/ 2221506 w 2272409"/>
              <a:gd name="connsiteY8" fmla="*/ 31042 h 1467644"/>
              <a:gd name="connsiteX9" fmla="*/ 2223169 w 2272409"/>
              <a:gd name="connsiteY9" fmla="*/ 38784 h 1467644"/>
              <a:gd name="connsiteX10" fmla="*/ 2227500 w 2272409"/>
              <a:gd name="connsiteY10" fmla="*/ 39194 h 1467644"/>
              <a:gd name="connsiteX11" fmla="*/ 2272409 w 2272409"/>
              <a:gd name="connsiteY11" fmla="*/ 90993 h 1467644"/>
              <a:gd name="connsiteX12" fmla="*/ 2272409 w 2272409"/>
              <a:gd name="connsiteY12" fmla="*/ 315262 h 1467644"/>
              <a:gd name="connsiteX13" fmla="*/ 2272409 w 2272409"/>
              <a:gd name="connsiteY13" fmla="*/ 479575 h 1467644"/>
              <a:gd name="connsiteX14" fmla="*/ 2272409 w 2272409"/>
              <a:gd name="connsiteY14" fmla="*/ 539531 h 1467644"/>
              <a:gd name="connsiteX15" fmla="*/ 2272409 w 2272409"/>
              <a:gd name="connsiteY15" fmla="*/ 703844 h 1467644"/>
              <a:gd name="connsiteX16" fmla="*/ 2272409 w 2272409"/>
              <a:gd name="connsiteY16" fmla="*/ 763800 h 1467644"/>
              <a:gd name="connsiteX17" fmla="*/ 2272409 w 2272409"/>
              <a:gd name="connsiteY17" fmla="*/ 928113 h 1467644"/>
              <a:gd name="connsiteX18" fmla="*/ 2272409 w 2272409"/>
              <a:gd name="connsiteY18" fmla="*/ 988069 h 1467644"/>
              <a:gd name="connsiteX19" fmla="*/ 2272409 w 2272409"/>
              <a:gd name="connsiteY19" fmla="*/ 1152382 h 1467644"/>
              <a:gd name="connsiteX20" fmla="*/ 2272409 w 2272409"/>
              <a:gd name="connsiteY20" fmla="*/ 1376651 h 1467644"/>
              <a:gd name="connsiteX21" fmla="*/ 2227500 w 2272409"/>
              <a:gd name="connsiteY21" fmla="*/ 1428450 h 1467644"/>
              <a:gd name="connsiteX22" fmla="*/ 2223169 w 2272409"/>
              <a:gd name="connsiteY22" fmla="*/ 1428861 h 1467644"/>
              <a:gd name="connsiteX23" fmla="*/ 2221506 w 2272409"/>
              <a:gd name="connsiteY23" fmla="*/ 1436602 h 1467644"/>
              <a:gd name="connsiteX24" fmla="*/ 2171689 w 2272409"/>
              <a:gd name="connsiteY24" fmla="*/ 1467644 h 1467644"/>
              <a:gd name="connsiteX25" fmla="*/ 2005191 w 2272409"/>
              <a:gd name="connsiteY25" fmla="*/ 1467644 h 1467644"/>
              <a:gd name="connsiteX26" fmla="*/ 1362504 w 2272409"/>
              <a:gd name="connsiteY26" fmla="*/ 1467644 h 1467644"/>
              <a:gd name="connsiteX27" fmla="*/ 1196006 w 2272409"/>
              <a:gd name="connsiteY27" fmla="*/ 1467644 h 1467644"/>
              <a:gd name="connsiteX28" fmla="*/ 1076404 w 2272409"/>
              <a:gd name="connsiteY28" fmla="*/ 1467644 h 1467644"/>
              <a:gd name="connsiteX29" fmla="*/ 909906 w 2272409"/>
              <a:gd name="connsiteY29" fmla="*/ 1467644 h 1467644"/>
              <a:gd name="connsiteX30" fmla="*/ 267219 w 2272409"/>
              <a:gd name="connsiteY30" fmla="*/ 1467644 h 1467644"/>
              <a:gd name="connsiteX31" fmla="*/ 100720 w 2272409"/>
              <a:gd name="connsiteY31" fmla="*/ 1467644 h 1467644"/>
              <a:gd name="connsiteX32" fmla="*/ 50903 w 2272409"/>
              <a:gd name="connsiteY32" fmla="*/ 1436602 h 1467644"/>
              <a:gd name="connsiteX33" fmla="*/ 49240 w 2272409"/>
              <a:gd name="connsiteY33" fmla="*/ 1428861 h 1467644"/>
              <a:gd name="connsiteX34" fmla="*/ 44909 w 2272409"/>
              <a:gd name="connsiteY34" fmla="*/ 1428450 h 1467644"/>
              <a:gd name="connsiteX35" fmla="*/ 0 w 2272409"/>
              <a:gd name="connsiteY35" fmla="*/ 1376651 h 1467644"/>
              <a:gd name="connsiteX36" fmla="*/ 0 w 2272409"/>
              <a:gd name="connsiteY36" fmla="*/ 1152382 h 1467644"/>
              <a:gd name="connsiteX37" fmla="*/ 0 w 2272409"/>
              <a:gd name="connsiteY37" fmla="*/ 988069 h 1467644"/>
              <a:gd name="connsiteX38" fmla="*/ 0 w 2272409"/>
              <a:gd name="connsiteY38" fmla="*/ 928113 h 1467644"/>
              <a:gd name="connsiteX39" fmla="*/ 0 w 2272409"/>
              <a:gd name="connsiteY39" fmla="*/ 763800 h 1467644"/>
              <a:gd name="connsiteX40" fmla="*/ 0 w 2272409"/>
              <a:gd name="connsiteY40" fmla="*/ 703844 h 1467644"/>
              <a:gd name="connsiteX41" fmla="*/ 0 w 2272409"/>
              <a:gd name="connsiteY41" fmla="*/ 539531 h 1467644"/>
              <a:gd name="connsiteX42" fmla="*/ 0 w 2272409"/>
              <a:gd name="connsiteY42" fmla="*/ 479575 h 1467644"/>
              <a:gd name="connsiteX43" fmla="*/ 0 w 2272409"/>
              <a:gd name="connsiteY43" fmla="*/ 315262 h 1467644"/>
              <a:gd name="connsiteX44" fmla="*/ 0 w 2272409"/>
              <a:gd name="connsiteY44" fmla="*/ 90993 h 1467644"/>
              <a:gd name="connsiteX45" fmla="*/ 44909 w 2272409"/>
              <a:gd name="connsiteY45" fmla="*/ 39194 h 1467644"/>
              <a:gd name="connsiteX46" fmla="*/ 49240 w 2272409"/>
              <a:gd name="connsiteY46" fmla="*/ 38784 h 1467644"/>
              <a:gd name="connsiteX47" fmla="*/ 50903 w 2272409"/>
              <a:gd name="connsiteY47" fmla="*/ 31042 h 1467644"/>
              <a:gd name="connsiteX48" fmla="*/ 100720 w 2272409"/>
              <a:gd name="connsiteY48" fmla="*/ 0 h 1467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272409" h="1467644">
                <a:moveTo>
                  <a:pt x="100720" y="0"/>
                </a:moveTo>
                <a:lnTo>
                  <a:pt x="267219" y="0"/>
                </a:lnTo>
                <a:lnTo>
                  <a:pt x="909906" y="0"/>
                </a:lnTo>
                <a:lnTo>
                  <a:pt x="1076404" y="0"/>
                </a:lnTo>
                <a:lnTo>
                  <a:pt x="1196006" y="0"/>
                </a:lnTo>
                <a:lnTo>
                  <a:pt x="1362504" y="0"/>
                </a:lnTo>
                <a:lnTo>
                  <a:pt x="2005191" y="0"/>
                </a:lnTo>
                <a:lnTo>
                  <a:pt x="2171689" y="0"/>
                </a:lnTo>
                <a:cubicBezTo>
                  <a:pt x="2194084" y="0"/>
                  <a:pt x="2213299" y="12800"/>
                  <a:pt x="2221506" y="31042"/>
                </a:cubicBezTo>
                <a:lnTo>
                  <a:pt x="2223169" y="38784"/>
                </a:lnTo>
                <a:lnTo>
                  <a:pt x="2227500" y="39194"/>
                </a:lnTo>
                <a:cubicBezTo>
                  <a:pt x="2253130" y="44124"/>
                  <a:pt x="2272409" y="65442"/>
                  <a:pt x="2272409" y="90993"/>
                </a:cubicBezTo>
                <a:lnTo>
                  <a:pt x="2272409" y="315262"/>
                </a:lnTo>
                <a:lnTo>
                  <a:pt x="2272409" y="479575"/>
                </a:lnTo>
                <a:lnTo>
                  <a:pt x="2272409" y="539531"/>
                </a:lnTo>
                <a:lnTo>
                  <a:pt x="2272409" y="703844"/>
                </a:lnTo>
                <a:lnTo>
                  <a:pt x="2272409" y="763800"/>
                </a:lnTo>
                <a:lnTo>
                  <a:pt x="2272409" y="928113"/>
                </a:lnTo>
                <a:lnTo>
                  <a:pt x="2272409" y="988069"/>
                </a:lnTo>
                <a:lnTo>
                  <a:pt x="2272409" y="1152382"/>
                </a:lnTo>
                <a:lnTo>
                  <a:pt x="2272409" y="1376651"/>
                </a:lnTo>
                <a:cubicBezTo>
                  <a:pt x="2272409" y="1402202"/>
                  <a:pt x="2253130" y="1423520"/>
                  <a:pt x="2227500" y="1428450"/>
                </a:cubicBezTo>
                <a:lnTo>
                  <a:pt x="2223169" y="1428861"/>
                </a:lnTo>
                <a:lnTo>
                  <a:pt x="2221506" y="1436602"/>
                </a:lnTo>
                <a:cubicBezTo>
                  <a:pt x="2213299" y="1454844"/>
                  <a:pt x="2194084" y="1467644"/>
                  <a:pt x="2171689" y="1467644"/>
                </a:cubicBezTo>
                <a:lnTo>
                  <a:pt x="2005191" y="1467644"/>
                </a:lnTo>
                <a:lnTo>
                  <a:pt x="1362504" y="1467644"/>
                </a:lnTo>
                <a:lnTo>
                  <a:pt x="1196006" y="1467644"/>
                </a:lnTo>
                <a:lnTo>
                  <a:pt x="1076404" y="1467644"/>
                </a:lnTo>
                <a:lnTo>
                  <a:pt x="909906" y="1467644"/>
                </a:lnTo>
                <a:lnTo>
                  <a:pt x="267219" y="1467644"/>
                </a:lnTo>
                <a:lnTo>
                  <a:pt x="100720" y="1467644"/>
                </a:lnTo>
                <a:cubicBezTo>
                  <a:pt x="78325" y="1467644"/>
                  <a:pt x="59111" y="1454844"/>
                  <a:pt x="50903" y="1436602"/>
                </a:cubicBezTo>
                <a:lnTo>
                  <a:pt x="49240" y="1428861"/>
                </a:lnTo>
                <a:lnTo>
                  <a:pt x="44909" y="1428450"/>
                </a:lnTo>
                <a:cubicBezTo>
                  <a:pt x="19279" y="1423520"/>
                  <a:pt x="0" y="1402202"/>
                  <a:pt x="0" y="1376651"/>
                </a:cubicBezTo>
                <a:lnTo>
                  <a:pt x="0" y="1152382"/>
                </a:lnTo>
                <a:lnTo>
                  <a:pt x="0" y="988069"/>
                </a:lnTo>
                <a:lnTo>
                  <a:pt x="0" y="928113"/>
                </a:lnTo>
                <a:lnTo>
                  <a:pt x="0" y="763800"/>
                </a:lnTo>
                <a:lnTo>
                  <a:pt x="0" y="703844"/>
                </a:lnTo>
                <a:lnTo>
                  <a:pt x="0" y="539531"/>
                </a:lnTo>
                <a:lnTo>
                  <a:pt x="0" y="479575"/>
                </a:lnTo>
                <a:lnTo>
                  <a:pt x="0" y="315262"/>
                </a:lnTo>
                <a:lnTo>
                  <a:pt x="0" y="90993"/>
                </a:lnTo>
                <a:cubicBezTo>
                  <a:pt x="0" y="65442"/>
                  <a:pt x="19279" y="44124"/>
                  <a:pt x="44909" y="39194"/>
                </a:cubicBezTo>
                <a:lnTo>
                  <a:pt x="49240" y="38784"/>
                </a:lnTo>
                <a:lnTo>
                  <a:pt x="50903" y="31042"/>
                </a:lnTo>
                <a:cubicBezTo>
                  <a:pt x="59111" y="12800"/>
                  <a:pt x="78325" y="0"/>
                  <a:pt x="100720" y="0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 w="25400" cap="flat">
            <a:solidFill>
              <a:srgbClr val="26394B"/>
            </a:solidFill>
            <a:prstDash val="solid"/>
            <a:miter/>
          </a:ln>
          <a:effectLst>
            <a:outerShdw blurRad="50800" dist="38100" dir="2700000" sx="104000" sy="104000" algn="tl" rotWithShape="0">
              <a:prstClr val="black">
                <a:alpha val="12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9D98C683-C107-0115-BDEF-C48CB09F160A}"/>
              </a:ext>
            </a:extLst>
          </p:cNvPr>
          <p:cNvSpPr>
            <a:spLocks/>
          </p:cNvSpPr>
          <p:nvPr/>
        </p:nvSpPr>
        <p:spPr>
          <a:xfrm>
            <a:off x="7028313" y="2091306"/>
            <a:ext cx="2272409" cy="570568"/>
          </a:xfrm>
          <a:custGeom>
            <a:avLst/>
            <a:gdLst>
              <a:gd name="connsiteX0" fmla="*/ 100720 w 2272409"/>
              <a:gd name="connsiteY0" fmla="*/ 0 h 570568"/>
              <a:gd name="connsiteX1" fmla="*/ 267219 w 2272409"/>
              <a:gd name="connsiteY1" fmla="*/ 0 h 570568"/>
              <a:gd name="connsiteX2" fmla="*/ 909906 w 2272409"/>
              <a:gd name="connsiteY2" fmla="*/ 0 h 570568"/>
              <a:gd name="connsiteX3" fmla="*/ 1076404 w 2272409"/>
              <a:gd name="connsiteY3" fmla="*/ 0 h 570568"/>
              <a:gd name="connsiteX4" fmla="*/ 1196006 w 2272409"/>
              <a:gd name="connsiteY4" fmla="*/ 0 h 570568"/>
              <a:gd name="connsiteX5" fmla="*/ 1362504 w 2272409"/>
              <a:gd name="connsiteY5" fmla="*/ 0 h 570568"/>
              <a:gd name="connsiteX6" fmla="*/ 2005191 w 2272409"/>
              <a:gd name="connsiteY6" fmla="*/ 0 h 570568"/>
              <a:gd name="connsiteX7" fmla="*/ 2171689 w 2272409"/>
              <a:gd name="connsiteY7" fmla="*/ 0 h 570568"/>
              <a:gd name="connsiteX8" fmla="*/ 2221506 w 2272409"/>
              <a:gd name="connsiteY8" fmla="*/ 31042 h 570568"/>
              <a:gd name="connsiteX9" fmla="*/ 2223169 w 2272409"/>
              <a:gd name="connsiteY9" fmla="*/ 38784 h 570568"/>
              <a:gd name="connsiteX10" fmla="*/ 2227500 w 2272409"/>
              <a:gd name="connsiteY10" fmla="*/ 39194 h 570568"/>
              <a:gd name="connsiteX11" fmla="*/ 2272409 w 2272409"/>
              <a:gd name="connsiteY11" fmla="*/ 90993 h 570568"/>
              <a:gd name="connsiteX12" fmla="*/ 2272409 w 2272409"/>
              <a:gd name="connsiteY12" fmla="*/ 479575 h 570568"/>
              <a:gd name="connsiteX13" fmla="*/ 2227500 w 2272409"/>
              <a:gd name="connsiteY13" fmla="*/ 531374 h 570568"/>
              <a:gd name="connsiteX14" fmla="*/ 2223169 w 2272409"/>
              <a:gd name="connsiteY14" fmla="*/ 531785 h 570568"/>
              <a:gd name="connsiteX15" fmla="*/ 2221506 w 2272409"/>
              <a:gd name="connsiteY15" fmla="*/ 539526 h 570568"/>
              <a:gd name="connsiteX16" fmla="*/ 2171689 w 2272409"/>
              <a:gd name="connsiteY16" fmla="*/ 570568 h 570568"/>
              <a:gd name="connsiteX17" fmla="*/ 2005191 w 2272409"/>
              <a:gd name="connsiteY17" fmla="*/ 570568 h 570568"/>
              <a:gd name="connsiteX18" fmla="*/ 1362504 w 2272409"/>
              <a:gd name="connsiteY18" fmla="*/ 570568 h 570568"/>
              <a:gd name="connsiteX19" fmla="*/ 1196006 w 2272409"/>
              <a:gd name="connsiteY19" fmla="*/ 570568 h 570568"/>
              <a:gd name="connsiteX20" fmla="*/ 1076404 w 2272409"/>
              <a:gd name="connsiteY20" fmla="*/ 570568 h 570568"/>
              <a:gd name="connsiteX21" fmla="*/ 909906 w 2272409"/>
              <a:gd name="connsiteY21" fmla="*/ 570568 h 570568"/>
              <a:gd name="connsiteX22" fmla="*/ 267219 w 2272409"/>
              <a:gd name="connsiteY22" fmla="*/ 570568 h 570568"/>
              <a:gd name="connsiteX23" fmla="*/ 100720 w 2272409"/>
              <a:gd name="connsiteY23" fmla="*/ 570568 h 570568"/>
              <a:gd name="connsiteX24" fmla="*/ 50903 w 2272409"/>
              <a:gd name="connsiteY24" fmla="*/ 539526 h 570568"/>
              <a:gd name="connsiteX25" fmla="*/ 49240 w 2272409"/>
              <a:gd name="connsiteY25" fmla="*/ 531785 h 570568"/>
              <a:gd name="connsiteX26" fmla="*/ 44909 w 2272409"/>
              <a:gd name="connsiteY26" fmla="*/ 531374 h 570568"/>
              <a:gd name="connsiteX27" fmla="*/ 0 w 2272409"/>
              <a:gd name="connsiteY27" fmla="*/ 479575 h 570568"/>
              <a:gd name="connsiteX28" fmla="*/ 0 w 2272409"/>
              <a:gd name="connsiteY28" fmla="*/ 90993 h 570568"/>
              <a:gd name="connsiteX29" fmla="*/ 44909 w 2272409"/>
              <a:gd name="connsiteY29" fmla="*/ 39194 h 570568"/>
              <a:gd name="connsiteX30" fmla="*/ 49240 w 2272409"/>
              <a:gd name="connsiteY30" fmla="*/ 38784 h 570568"/>
              <a:gd name="connsiteX31" fmla="*/ 50903 w 2272409"/>
              <a:gd name="connsiteY31" fmla="*/ 31042 h 570568"/>
              <a:gd name="connsiteX32" fmla="*/ 100720 w 2272409"/>
              <a:gd name="connsiteY32" fmla="*/ 0 h 57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272409" h="570568">
                <a:moveTo>
                  <a:pt x="100720" y="0"/>
                </a:moveTo>
                <a:lnTo>
                  <a:pt x="267219" y="0"/>
                </a:lnTo>
                <a:lnTo>
                  <a:pt x="909906" y="0"/>
                </a:lnTo>
                <a:lnTo>
                  <a:pt x="1076404" y="0"/>
                </a:lnTo>
                <a:lnTo>
                  <a:pt x="1196006" y="0"/>
                </a:lnTo>
                <a:lnTo>
                  <a:pt x="1362504" y="0"/>
                </a:lnTo>
                <a:lnTo>
                  <a:pt x="2005191" y="0"/>
                </a:lnTo>
                <a:lnTo>
                  <a:pt x="2171689" y="0"/>
                </a:lnTo>
                <a:cubicBezTo>
                  <a:pt x="2194084" y="0"/>
                  <a:pt x="2213299" y="12800"/>
                  <a:pt x="2221506" y="31042"/>
                </a:cubicBezTo>
                <a:lnTo>
                  <a:pt x="2223169" y="38784"/>
                </a:lnTo>
                <a:lnTo>
                  <a:pt x="2227500" y="39194"/>
                </a:lnTo>
                <a:cubicBezTo>
                  <a:pt x="2253130" y="44124"/>
                  <a:pt x="2272409" y="65442"/>
                  <a:pt x="2272409" y="90993"/>
                </a:cubicBezTo>
                <a:lnTo>
                  <a:pt x="2272409" y="479575"/>
                </a:lnTo>
                <a:cubicBezTo>
                  <a:pt x="2272409" y="505126"/>
                  <a:pt x="2253130" y="526444"/>
                  <a:pt x="2227500" y="531374"/>
                </a:cubicBezTo>
                <a:lnTo>
                  <a:pt x="2223169" y="531785"/>
                </a:lnTo>
                <a:lnTo>
                  <a:pt x="2221506" y="539526"/>
                </a:lnTo>
                <a:cubicBezTo>
                  <a:pt x="2213299" y="557768"/>
                  <a:pt x="2194084" y="570568"/>
                  <a:pt x="2171689" y="570568"/>
                </a:cubicBezTo>
                <a:lnTo>
                  <a:pt x="2005191" y="570568"/>
                </a:lnTo>
                <a:lnTo>
                  <a:pt x="1362504" y="570568"/>
                </a:lnTo>
                <a:lnTo>
                  <a:pt x="1196006" y="570568"/>
                </a:lnTo>
                <a:lnTo>
                  <a:pt x="1076404" y="570568"/>
                </a:lnTo>
                <a:lnTo>
                  <a:pt x="909906" y="570568"/>
                </a:lnTo>
                <a:lnTo>
                  <a:pt x="267219" y="570568"/>
                </a:lnTo>
                <a:lnTo>
                  <a:pt x="100720" y="570568"/>
                </a:lnTo>
                <a:cubicBezTo>
                  <a:pt x="78325" y="570568"/>
                  <a:pt x="59111" y="557768"/>
                  <a:pt x="50903" y="539526"/>
                </a:cubicBezTo>
                <a:lnTo>
                  <a:pt x="49240" y="531785"/>
                </a:lnTo>
                <a:lnTo>
                  <a:pt x="44909" y="531374"/>
                </a:lnTo>
                <a:cubicBezTo>
                  <a:pt x="19279" y="526444"/>
                  <a:pt x="0" y="505126"/>
                  <a:pt x="0" y="479575"/>
                </a:cubicBezTo>
                <a:lnTo>
                  <a:pt x="0" y="90993"/>
                </a:lnTo>
                <a:cubicBezTo>
                  <a:pt x="0" y="65442"/>
                  <a:pt x="19279" y="44124"/>
                  <a:pt x="44909" y="39194"/>
                </a:cubicBezTo>
                <a:lnTo>
                  <a:pt x="49240" y="38784"/>
                </a:lnTo>
                <a:lnTo>
                  <a:pt x="50903" y="31042"/>
                </a:lnTo>
                <a:cubicBezTo>
                  <a:pt x="59111" y="12800"/>
                  <a:pt x="78325" y="0"/>
                  <a:pt x="100720" y="0"/>
                </a:cubicBezTo>
                <a:close/>
              </a:path>
            </a:pathLst>
          </a:custGeom>
          <a:solidFill>
            <a:schemeClr val="bg1"/>
          </a:solidFill>
          <a:ln w="25400" cap="flat">
            <a:solidFill>
              <a:srgbClr val="26394B"/>
            </a:solidFill>
            <a:prstDash val="solid"/>
            <a:miter/>
          </a:ln>
          <a:effectLst>
            <a:outerShdw blurRad="50800" dist="38100" dir="2700000" sx="104000" sy="104000" algn="tl" rotWithShape="0">
              <a:prstClr val="black">
                <a:alpha val="12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TextBox 16">
            <a:extLst>
              <a:ext uri="{FF2B5EF4-FFF2-40B4-BE49-F238E27FC236}">
                <a16:creationId xmlns:a16="http://schemas.microsoft.com/office/drawing/2014/main" id="{6EB493B5-C358-B090-598B-F3DE1F349CF1}"/>
              </a:ext>
            </a:extLst>
          </p:cNvPr>
          <p:cNvSpPr txBox="1"/>
          <p:nvPr/>
        </p:nvSpPr>
        <p:spPr>
          <a:xfrm>
            <a:off x="7534485" y="2193048"/>
            <a:ext cx="193774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0" i="0" dirty="0">
                <a:solidFill>
                  <a:srgbClr val="202124"/>
                </a:solidFill>
                <a:effectLst/>
                <a:latin typeface="consolas" panose="020B0609020204030204" pitchFamily="49" charset="0"/>
              </a:rPr>
              <a:t>枸杞银耳粥</a:t>
            </a:r>
            <a:endParaRPr kumimoji="0" lang="zh-CN" altLang="en-US" i="0" u="none" strike="noStrike" kern="1200" cap="none" spc="133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B462A0E9-E385-2281-8BBE-68BC0D8FA0B9}"/>
              </a:ext>
            </a:extLst>
          </p:cNvPr>
          <p:cNvSpPr>
            <a:spLocks/>
          </p:cNvSpPr>
          <p:nvPr/>
        </p:nvSpPr>
        <p:spPr>
          <a:xfrm>
            <a:off x="7041013" y="2944288"/>
            <a:ext cx="2272409" cy="1467644"/>
          </a:xfrm>
          <a:custGeom>
            <a:avLst/>
            <a:gdLst>
              <a:gd name="connsiteX0" fmla="*/ 100720 w 2272409"/>
              <a:gd name="connsiteY0" fmla="*/ 0 h 1467644"/>
              <a:gd name="connsiteX1" fmla="*/ 267219 w 2272409"/>
              <a:gd name="connsiteY1" fmla="*/ 0 h 1467644"/>
              <a:gd name="connsiteX2" fmla="*/ 909906 w 2272409"/>
              <a:gd name="connsiteY2" fmla="*/ 0 h 1467644"/>
              <a:gd name="connsiteX3" fmla="*/ 1076404 w 2272409"/>
              <a:gd name="connsiteY3" fmla="*/ 0 h 1467644"/>
              <a:gd name="connsiteX4" fmla="*/ 1196006 w 2272409"/>
              <a:gd name="connsiteY4" fmla="*/ 0 h 1467644"/>
              <a:gd name="connsiteX5" fmla="*/ 1362504 w 2272409"/>
              <a:gd name="connsiteY5" fmla="*/ 0 h 1467644"/>
              <a:gd name="connsiteX6" fmla="*/ 2005191 w 2272409"/>
              <a:gd name="connsiteY6" fmla="*/ 0 h 1467644"/>
              <a:gd name="connsiteX7" fmla="*/ 2171689 w 2272409"/>
              <a:gd name="connsiteY7" fmla="*/ 0 h 1467644"/>
              <a:gd name="connsiteX8" fmla="*/ 2221506 w 2272409"/>
              <a:gd name="connsiteY8" fmla="*/ 31042 h 1467644"/>
              <a:gd name="connsiteX9" fmla="*/ 2223169 w 2272409"/>
              <a:gd name="connsiteY9" fmla="*/ 38784 h 1467644"/>
              <a:gd name="connsiteX10" fmla="*/ 2227500 w 2272409"/>
              <a:gd name="connsiteY10" fmla="*/ 39194 h 1467644"/>
              <a:gd name="connsiteX11" fmla="*/ 2272409 w 2272409"/>
              <a:gd name="connsiteY11" fmla="*/ 90993 h 1467644"/>
              <a:gd name="connsiteX12" fmla="*/ 2272409 w 2272409"/>
              <a:gd name="connsiteY12" fmla="*/ 315262 h 1467644"/>
              <a:gd name="connsiteX13" fmla="*/ 2272409 w 2272409"/>
              <a:gd name="connsiteY13" fmla="*/ 479575 h 1467644"/>
              <a:gd name="connsiteX14" fmla="*/ 2272409 w 2272409"/>
              <a:gd name="connsiteY14" fmla="*/ 539531 h 1467644"/>
              <a:gd name="connsiteX15" fmla="*/ 2272409 w 2272409"/>
              <a:gd name="connsiteY15" fmla="*/ 703844 h 1467644"/>
              <a:gd name="connsiteX16" fmla="*/ 2272409 w 2272409"/>
              <a:gd name="connsiteY16" fmla="*/ 763800 h 1467644"/>
              <a:gd name="connsiteX17" fmla="*/ 2272409 w 2272409"/>
              <a:gd name="connsiteY17" fmla="*/ 928113 h 1467644"/>
              <a:gd name="connsiteX18" fmla="*/ 2272409 w 2272409"/>
              <a:gd name="connsiteY18" fmla="*/ 988069 h 1467644"/>
              <a:gd name="connsiteX19" fmla="*/ 2272409 w 2272409"/>
              <a:gd name="connsiteY19" fmla="*/ 1152382 h 1467644"/>
              <a:gd name="connsiteX20" fmla="*/ 2272409 w 2272409"/>
              <a:gd name="connsiteY20" fmla="*/ 1376651 h 1467644"/>
              <a:gd name="connsiteX21" fmla="*/ 2227500 w 2272409"/>
              <a:gd name="connsiteY21" fmla="*/ 1428450 h 1467644"/>
              <a:gd name="connsiteX22" fmla="*/ 2223169 w 2272409"/>
              <a:gd name="connsiteY22" fmla="*/ 1428861 h 1467644"/>
              <a:gd name="connsiteX23" fmla="*/ 2221506 w 2272409"/>
              <a:gd name="connsiteY23" fmla="*/ 1436602 h 1467644"/>
              <a:gd name="connsiteX24" fmla="*/ 2171689 w 2272409"/>
              <a:gd name="connsiteY24" fmla="*/ 1467644 h 1467644"/>
              <a:gd name="connsiteX25" fmla="*/ 2005191 w 2272409"/>
              <a:gd name="connsiteY25" fmla="*/ 1467644 h 1467644"/>
              <a:gd name="connsiteX26" fmla="*/ 1362504 w 2272409"/>
              <a:gd name="connsiteY26" fmla="*/ 1467644 h 1467644"/>
              <a:gd name="connsiteX27" fmla="*/ 1196006 w 2272409"/>
              <a:gd name="connsiteY27" fmla="*/ 1467644 h 1467644"/>
              <a:gd name="connsiteX28" fmla="*/ 1076404 w 2272409"/>
              <a:gd name="connsiteY28" fmla="*/ 1467644 h 1467644"/>
              <a:gd name="connsiteX29" fmla="*/ 909906 w 2272409"/>
              <a:gd name="connsiteY29" fmla="*/ 1467644 h 1467644"/>
              <a:gd name="connsiteX30" fmla="*/ 267219 w 2272409"/>
              <a:gd name="connsiteY30" fmla="*/ 1467644 h 1467644"/>
              <a:gd name="connsiteX31" fmla="*/ 100720 w 2272409"/>
              <a:gd name="connsiteY31" fmla="*/ 1467644 h 1467644"/>
              <a:gd name="connsiteX32" fmla="*/ 50903 w 2272409"/>
              <a:gd name="connsiteY32" fmla="*/ 1436602 h 1467644"/>
              <a:gd name="connsiteX33" fmla="*/ 49240 w 2272409"/>
              <a:gd name="connsiteY33" fmla="*/ 1428861 h 1467644"/>
              <a:gd name="connsiteX34" fmla="*/ 44909 w 2272409"/>
              <a:gd name="connsiteY34" fmla="*/ 1428450 h 1467644"/>
              <a:gd name="connsiteX35" fmla="*/ 0 w 2272409"/>
              <a:gd name="connsiteY35" fmla="*/ 1376651 h 1467644"/>
              <a:gd name="connsiteX36" fmla="*/ 0 w 2272409"/>
              <a:gd name="connsiteY36" fmla="*/ 1152382 h 1467644"/>
              <a:gd name="connsiteX37" fmla="*/ 0 w 2272409"/>
              <a:gd name="connsiteY37" fmla="*/ 988069 h 1467644"/>
              <a:gd name="connsiteX38" fmla="*/ 0 w 2272409"/>
              <a:gd name="connsiteY38" fmla="*/ 928113 h 1467644"/>
              <a:gd name="connsiteX39" fmla="*/ 0 w 2272409"/>
              <a:gd name="connsiteY39" fmla="*/ 763800 h 1467644"/>
              <a:gd name="connsiteX40" fmla="*/ 0 w 2272409"/>
              <a:gd name="connsiteY40" fmla="*/ 703844 h 1467644"/>
              <a:gd name="connsiteX41" fmla="*/ 0 w 2272409"/>
              <a:gd name="connsiteY41" fmla="*/ 539531 h 1467644"/>
              <a:gd name="connsiteX42" fmla="*/ 0 w 2272409"/>
              <a:gd name="connsiteY42" fmla="*/ 479575 h 1467644"/>
              <a:gd name="connsiteX43" fmla="*/ 0 w 2272409"/>
              <a:gd name="connsiteY43" fmla="*/ 315262 h 1467644"/>
              <a:gd name="connsiteX44" fmla="*/ 0 w 2272409"/>
              <a:gd name="connsiteY44" fmla="*/ 90993 h 1467644"/>
              <a:gd name="connsiteX45" fmla="*/ 44909 w 2272409"/>
              <a:gd name="connsiteY45" fmla="*/ 39194 h 1467644"/>
              <a:gd name="connsiteX46" fmla="*/ 49240 w 2272409"/>
              <a:gd name="connsiteY46" fmla="*/ 38784 h 1467644"/>
              <a:gd name="connsiteX47" fmla="*/ 50903 w 2272409"/>
              <a:gd name="connsiteY47" fmla="*/ 31042 h 1467644"/>
              <a:gd name="connsiteX48" fmla="*/ 100720 w 2272409"/>
              <a:gd name="connsiteY48" fmla="*/ 0 h 1467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272409" h="1467644">
                <a:moveTo>
                  <a:pt x="100720" y="0"/>
                </a:moveTo>
                <a:lnTo>
                  <a:pt x="267219" y="0"/>
                </a:lnTo>
                <a:lnTo>
                  <a:pt x="909906" y="0"/>
                </a:lnTo>
                <a:lnTo>
                  <a:pt x="1076404" y="0"/>
                </a:lnTo>
                <a:lnTo>
                  <a:pt x="1196006" y="0"/>
                </a:lnTo>
                <a:lnTo>
                  <a:pt x="1362504" y="0"/>
                </a:lnTo>
                <a:lnTo>
                  <a:pt x="2005191" y="0"/>
                </a:lnTo>
                <a:lnTo>
                  <a:pt x="2171689" y="0"/>
                </a:lnTo>
                <a:cubicBezTo>
                  <a:pt x="2194084" y="0"/>
                  <a:pt x="2213299" y="12800"/>
                  <a:pt x="2221506" y="31042"/>
                </a:cubicBezTo>
                <a:lnTo>
                  <a:pt x="2223169" y="38784"/>
                </a:lnTo>
                <a:lnTo>
                  <a:pt x="2227500" y="39194"/>
                </a:lnTo>
                <a:cubicBezTo>
                  <a:pt x="2253130" y="44124"/>
                  <a:pt x="2272409" y="65442"/>
                  <a:pt x="2272409" y="90993"/>
                </a:cubicBezTo>
                <a:lnTo>
                  <a:pt x="2272409" y="315262"/>
                </a:lnTo>
                <a:lnTo>
                  <a:pt x="2272409" y="479575"/>
                </a:lnTo>
                <a:lnTo>
                  <a:pt x="2272409" y="539531"/>
                </a:lnTo>
                <a:lnTo>
                  <a:pt x="2272409" y="703844"/>
                </a:lnTo>
                <a:lnTo>
                  <a:pt x="2272409" y="763800"/>
                </a:lnTo>
                <a:lnTo>
                  <a:pt x="2272409" y="928113"/>
                </a:lnTo>
                <a:lnTo>
                  <a:pt x="2272409" y="988069"/>
                </a:lnTo>
                <a:lnTo>
                  <a:pt x="2272409" y="1152382"/>
                </a:lnTo>
                <a:lnTo>
                  <a:pt x="2272409" y="1376651"/>
                </a:lnTo>
                <a:cubicBezTo>
                  <a:pt x="2272409" y="1402202"/>
                  <a:pt x="2253130" y="1423520"/>
                  <a:pt x="2227500" y="1428450"/>
                </a:cubicBezTo>
                <a:lnTo>
                  <a:pt x="2223169" y="1428861"/>
                </a:lnTo>
                <a:lnTo>
                  <a:pt x="2221506" y="1436602"/>
                </a:lnTo>
                <a:cubicBezTo>
                  <a:pt x="2213299" y="1454844"/>
                  <a:pt x="2194084" y="1467644"/>
                  <a:pt x="2171689" y="1467644"/>
                </a:cubicBezTo>
                <a:lnTo>
                  <a:pt x="2005191" y="1467644"/>
                </a:lnTo>
                <a:lnTo>
                  <a:pt x="1362504" y="1467644"/>
                </a:lnTo>
                <a:lnTo>
                  <a:pt x="1196006" y="1467644"/>
                </a:lnTo>
                <a:lnTo>
                  <a:pt x="1076404" y="1467644"/>
                </a:lnTo>
                <a:lnTo>
                  <a:pt x="909906" y="1467644"/>
                </a:lnTo>
                <a:lnTo>
                  <a:pt x="267219" y="1467644"/>
                </a:lnTo>
                <a:lnTo>
                  <a:pt x="100720" y="1467644"/>
                </a:lnTo>
                <a:cubicBezTo>
                  <a:pt x="78325" y="1467644"/>
                  <a:pt x="59111" y="1454844"/>
                  <a:pt x="50903" y="1436602"/>
                </a:cubicBezTo>
                <a:lnTo>
                  <a:pt x="49240" y="1428861"/>
                </a:lnTo>
                <a:lnTo>
                  <a:pt x="44909" y="1428450"/>
                </a:lnTo>
                <a:cubicBezTo>
                  <a:pt x="19279" y="1423520"/>
                  <a:pt x="0" y="1402202"/>
                  <a:pt x="0" y="1376651"/>
                </a:cubicBezTo>
                <a:lnTo>
                  <a:pt x="0" y="1152382"/>
                </a:lnTo>
                <a:lnTo>
                  <a:pt x="0" y="988069"/>
                </a:lnTo>
                <a:lnTo>
                  <a:pt x="0" y="928113"/>
                </a:lnTo>
                <a:lnTo>
                  <a:pt x="0" y="763800"/>
                </a:lnTo>
                <a:lnTo>
                  <a:pt x="0" y="703844"/>
                </a:lnTo>
                <a:lnTo>
                  <a:pt x="0" y="539531"/>
                </a:lnTo>
                <a:lnTo>
                  <a:pt x="0" y="479575"/>
                </a:lnTo>
                <a:lnTo>
                  <a:pt x="0" y="315262"/>
                </a:lnTo>
                <a:lnTo>
                  <a:pt x="0" y="90993"/>
                </a:lnTo>
                <a:cubicBezTo>
                  <a:pt x="0" y="65442"/>
                  <a:pt x="19279" y="44124"/>
                  <a:pt x="44909" y="39194"/>
                </a:cubicBezTo>
                <a:lnTo>
                  <a:pt x="49240" y="38784"/>
                </a:lnTo>
                <a:lnTo>
                  <a:pt x="50903" y="31042"/>
                </a:lnTo>
                <a:cubicBezTo>
                  <a:pt x="59111" y="12800"/>
                  <a:pt x="78325" y="0"/>
                  <a:pt x="100720" y="0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25400" cap="flat">
            <a:solidFill>
              <a:srgbClr val="26394B"/>
            </a:solidFill>
            <a:prstDash val="solid"/>
            <a:miter/>
          </a:ln>
          <a:effectLst>
            <a:outerShdw blurRad="50800" dist="38100" dir="2700000" sx="104000" sy="104000" algn="tl" rotWithShape="0">
              <a:prstClr val="black">
                <a:alpha val="12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F16076A3-30BD-5045-7003-AE02AA413E4C}"/>
              </a:ext>
            </a:extLst>
          </p:cNvPr>
          <p:cNvSpPr>
            <a:spLocks/>
          </p:cNvSpPr>
          <p:nvPr/>
        </p:nvSpPr>
        <p:spPr>
          <a:xfrm>
            <a:off x="7041013" y="4295621"/>
            <a:ext cx="2272409" cy="570568"/>
          </a:xfrm>
          <a:custGeom>
            <a:avLst/>
            <a:gdLst>
              <a:gd name="connsiteX0" fmla="*/ 100720 w 2272409"/>
              <a:gd name="connsiteY0" fmla="*/ 0 h 570568"/>
              <a:gd name="connsiteX1" fmla="*/ 267219 w 2272409"/>
              <a:gd name="connsiteY1" fmla="*/ 0 h 570568"/>
              <a:gd name="connsiteX2" fmla="*/ 909906 w 2272409"/>
              <a:gd name="connsiteY2" fmla="*/ 0 h 570568"/>
              <a:gd name="connsiteX3" fmla="*/ 1076404 w 2272409"/>
              <a:gd name="connsiteY3" fmla="*/ 0 h 570568"/>
              <a:gd name="connsiteX4" fmla="*/ 1196006 w 2272409"/>
              <a:gd name="connsiteY4" fmla="*/ 0 h 570568"/>
              <a:gd name="connsiteX5" fmla="*/ 1362504 w 2272409"/>
              <a:gd name="connsiteY5" fmla="*/ 0 h 570568"/>
              <a:gd name="connsiteX6" fmla="*/ 2005191 w 2272409"/>
              <a:gd name="connsiteY6" fmla="*/ 0 h 570568"/>
              <a:gd name="connsiteX7" fmla="*/ 2171689 w 2272409"/>
              <a:gd name="connsiteY7" fmla="*/ 0 h 570568"/>
              <a:gd name="connsiteX8" fmla="*/ 2221506 w 2272409"/>
              <a:gd name="connsiteY8" fmla="*/ 31042 h 570568"/>
              <a:gd name="connsiteX9" fmla="*/ 2223169 w 2272409"/>
              <a:gd name="connsiteY9" fmla="*/ 38784 h 570568"/>
              <a:gd name="connsiteX10" fmla="*/ 2227500 w 2272409"/>
              <a:gd name="connsiteY10" fmla="*/ 39194 h 570568"/>
              <a:gd name="connsiteX11" fmla="*/ 2272409 w 2272409"/>
              <a:gd name="connsiteY11" fmla="*/ 90993 h 570568"/>
              <a:gd name="connsiteX12" fmla="*/ 2272409 w 2272409"/>
              <a:gd name="connsiteY12" fmla="*/ 479575 h 570568"/>
              <a:gd name="connsiteX13" fmla="*/ 2227500 w 2272409"/>
              <a:gd name="connsiteY13" fmla="*/ 531374 h 570568"/>
              <a:gd name="connsiteX14" fmla="*/ 2223169 w 2272409"/>
              <a:gd name="connsiteY14" fmla="*/ 531785 h 570568"/>
              <a:gd name="connsiteX15" fmla="*/ 2221506 w 2272409"/>
              <a:gd name="connsiteY15" fmla="*/ 539526 h 570568"/>
              <a:gd name="connsiteX16" fmla="*/ 2171689 w 2272409"/>
              <a:gd name="connsiteY16" fmla="*/ 570568 h 570568"/>
              <a:gd name="connsiteX17" fmla="*/ 2005191 w 2272409"/>
              <a:gd name="connsiteY17" fmla="*/ 570568 h 570568"/>
              <a:gd name="connsiteX18" fmla="*/ 1362504 w 2272409"/>
              <a:gd name="connsiteY18" fmla="*/ 570568 h 570568"/>
              <a:gd name="connsiteX19" fmla="*/ 1196006 w 2272409"/>
              <a:gd name="connsiteY19" fmla="*/ 570568 h 570568"/>
              <a:gd name="connsiteX20" fmla="*/ 1076404 w 2272409"/>
              <a:gd name="connsiteY20" fmla="*/ 570568 h 570568"/>
              <a:gd name="connsiteX21" fmla="*/ 909906 w 2272409"/>
              <a:gd name="connsiteY21" fmla="*/ 570568 h 570568"/>
              <a:gd name="connsiteX22" fmla="*/ 267219 w 2272409"/>
              <a:gd name="connsiteY22" fmla="*/ 570568 h 570568"/>
              <a:gd name="connsiteX23" fmla="*/ 100720 w 2272409"/>
              <a:gd name="connsiteY23" fmla="*/ 570568 h 570568"/>
              <a:gd name="connsiteX24" fmla="*/ 50903 w 2272409"/>
              <a:gd name="connsiteY24" fmla="*/ 539526 h 570568"/>
              <a:gd name="connsiteX25" fmla="*/ 49240 w 2272409"/>
              <a:gd name="connsiteY25" fmla="*/ 531785 h 570568"/>
              <a:gd name="connsiteX26" fmla="*/ 44909 w 2272409"/>
              <a:gd name="connsiteY26" fmla="*/ 531374 h 570568"/>
              <a:gd name="connsiteX27" fmla="*/ 0 w 2272409"/>
              <a:gd name="connsiteY27" fmla="*/ 479575 h 570568"/>
              <a:gd name="connsiteX28" fmla="*/ 0 w 2272409"/>
              <a:gd name="connsiteY28" fmla="*/ 90993 h 570568"/>
              <a:gd name="connsiteX29" fmla="*/ 44909 w 2272409"/>
              <a:gd name="connsiteY29" fmla="*/ 39194 h 570568"/>
              <a:gd name="connsiteX30" fmla="*/ 49240 w 2272409"/>
              <a:gd name="connsiteY30" fmla="*/ 38784 h 570568"/>
              <a:gd name="connsiteX31" fmla="*/ 50903 w 2272409"/>
              <a:gd name="connsiteY31" fmla="*/ 31042 h 570568"/>
              <a:gd name="connsiteX32" fmla="*/ 100720 w 2272409"/>
              <a:gd name="connsiteY32" fmla="*/ 0 h 57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272409" h="570568">
                <a:moveTo>
                  <a:pt x="100720" y="0"/>
                </a:moveTo>
                <a:lnTo>
                  <a:pt x="267219" y="0"/>
                </a:lnTo>
                <a:lnTo>
                  <a:pt x="909906" y="0"/>
                </a:lnTo>
                <a:lnTo>
                  <a:pt x="1076404" y="0"/>
                </a:lnTo>
                <a:lnTo>
                  <a:pt x="1196006" y="0"/>
                </a:lnTo>
                <a:lnTo>
                  <a:pt x="1362504" y="0"/>
                </a:lnTo>
                <a:lnTo>
                  <a:pt x="2005191" y="0"/>
                </a:lnTo>
                <a:lnTo>
                  <a:pt x="2171689" y="0"/>
                </a:lnTo>
                <a:cubicBezTo>
                  <a:pt x="2194084" y="0"/>
                  <a:pt x="2213299" y="12800"/>
                  <a:pt x="2221506" y="31042"/>
                </a:cubicBezTo>
                <a:lnTo>
                  <a:pt x="2223169" y="38784"/>
                </a:lnTo>
                <a:lnTo>
                  <a:pt x="2227500" y="39194"/>
                </a:lnTo>
                <a:cubicBezTo>
                  <a:pt x="2253130" y="44124"/>
                  <a:pt x="2272409" y="65442"/>
                  <a:pt x="2272409" y="90993"/>
                </a:cubicBezTo>
                <a:lnTo>
                  <a:pt x="2272409" y="479575"/>
                </a:lnTo>
                <a:cubicBezTo>
                  <a:pt x="2272409" y="505126"/>
                  <a:pt x="2253130" y="526444"/>
                  <a:pt x="2227500" y="531374"/>
                </a:cubicBezTo>
                <a:lnTo>
                  <a:pt x="2223169" y="531785"/>
                </a:lnTo>
                <a:lnTo>
                  <a:pt x="2221506" y="539526"/>
                </a:lnTo>
                <a:cubicBezTo>
                  <a:pt x="2213299" y="557768"/>
                  <a:pt x="2194084" y="570568"/>
                  <a:pt x="2171689" y="570568"/>
                </a:cubicBezTo>
                <a:lnTo>
                  <a:pt x="2005191" y="570568"/>
                </a:lnTo>
                <a:lnTo>
                  <a:pt x="1362504" y="570568"/>
                </a:lnTo>
                <a:lnTo>
                  <a:pt x="1196006" y="570568"/>
                </a:lnTo>
                <a:lnTo>
                  <a:pt x="1076404" y="570568"/>
                </a:lnTo>
                <a:lnTo>
                  <a:pt x="909906" y="570568"/>
                </a:lnTo>
                <a:lnTo>
                  <a:pt x="267219" y="570568"/>
                </a:lnTo>
                <a:lnTo>
                  <a:pt x="100720" y="570568"/>
                </a:lnTo>
                <a:cubicBezTo>
                  <a:pt x="78325" y="570568"/>
                  <a:pt x="59111" y="557768"/>
                  <a:pt x="50903" y="539526"/>
                </a:cubicBezTo>
                <a:lnTo>
                  <a:pt x="49240" y="531785"/>
                </a:lnTo>
                <a:lnTo>
                  <a:pt x="44909" y="531374"/>
                </a:lnTo>
                <a:cubicBezTo>
                  <a:pt x="19279" y="526444"/>
                  <a:pt x="0" y="505126"/>
                  <a:pt x="0" y="479575"/>
                </a:cubicBezTo>
                <a:lnTo>
                  <a:pt x="0" y="90993"/>
                </a:lnTo>
                <a:cubicBezTo>
                  <a:pt x="0" y="65442"/>
                  <a:pt x="19279" y="44124"/>
                  <a:pt x="44909" y="39194"/>
                </a:cubicBezTo>
                <a:lnTo>
                  <a:pt x="49240" y="38784"/>
                </a:lnTo>
                <a:lnTo>
                  <a:pt x="50903" y="31042"/>
                </a:lnTo>
                <a:cubicBezTo>
                  <a:pt x="59111" y="12800"/>
                  <a:pt x="78325" y="0"/>
                  <a:pt x="100720" y="0"/>
                </a:cubicBezTo>
                <a:close/>
              </a:path>
            </a:pathLst>
          </a:custGeom>
          <a:solidFill>
            <a:schemeClr val="bg1"/>
          </a:solidFill>
          <a:ln w="25400" cap="flat">
            <a:solidFill>
              <a:srgbClr val="26394B"/>
            </a:solidFill>
            <a:prstDash val="solid"/>
            <a:miter/>
          </a:ln>
          <a:effectLst>
            <a:outerShdw blurRad="50800" dist="38100" dir="2700000" sx="104000" sy="104000" algn="tl" rotWithShape="0">
              <a:prstClr val="black">
                <a:alpha val="12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TextBox 16">
            <a:extLst>
              <a:ext uri="{FF2B5EF4-FFF2-40B4-BE49-F238E27FC236}">
                <a16:creationId xmlns:a16="http://schemas.microsoft.com/office/drawing/2014/main" id="{B65BD6A5-11A6-2F9F-0138-CF2DA64688E9}"/>
              </a:ext>
            </a:extLst>
          </p:cNvPr>
          <p:cNvSpPr txBox="1"/>
          <p:nvPr/>
        </p:nvSpPr>
        <p:spPr>
          <a:xfrm>
            <a:off x="7534485" y="4397363"/>
            <a:ext cx="193774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0" i="0" dirty="0">
                <a:solidFill>
                  <a:srgbClr val="202124"/>
                </a:solidFill>
                <a:effectLst/>
                <a:latin typeface="consolas" panose="020B0609020204030204" pitchFamily="49" charset="0"/>
              </a:rPr>
              <a:t>灵芝炖猪蹄</a:t>
            </a:r>
            <a:endParaRPr kumimoji="0" lang="zh-CN" altLang="en-US" i="0" u="none" strike="noStrike" kern="1200" cap="none" spc="133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FB3C6C5A-F5E3-436C-84F3-67976BB67E1F}"/>
              </a:ext>
            </a:extLst>
          </p:cNvPr>
          <p:cNvSpPr>
            <a:spLocks/>
          </p:cNvSpPr>
          <p:nvPr/>
        </p:nvSpPr>
        <p:spPr>
          <a:xfrm>
            <a:off x="1458451" y="2944288"/>
            <a:ext cx="2272409" cy="1467644"/>
          </a:xfrm>
          <a:custGeom>
            <a:avLst/>
            <a:gdLst>
              <a:gd name="connsiteX0" fmla="*/ 100720 w 2272409"/>
              <a:gd name="connsiteY0" fmla="*/ 0 h 1467644"/>
              <a:gd name="connsiteX1" fmla="*/ 267219 w 2272409"/>
              <a:gd name="connsiteY1" fmla="*/ 0 h 1467644"/>
              <a:gd name="connsiteX2" fmla="*/ 909906 w 2272409"/>
              <a:gd name="connsiteY2" fmla="*/ 0 h 1467644"/>
              <a:gd name="connsiteX3" fmla="*/ 1076404 w 2272409"/>
              <a:gd name="connsiteY3" fmla="*/ 0 h 1467644"/>
              <a:gd name="connsiteX4" fmla="*/ 1196006 w 2272409"/>
              <a:gd name="connsiteY4" fmla="*/ 0 h 1467644"/>
              <a:gd name="connsiteX5" fmla="*/ 1362504 w 2272409"/>
              <a:gd name="connsiteY5" fmla="*/ 0 h 1467644"/>
              <a:gd name="connsiteX6" fmla="*/ 2005191 w 2272409"/>
              <a:gd name="connsiteY6" fmla="*/ 0 h 1467644"/>
              <a:gd name="connsiteX7" fmla="*/ 2171689 w 2272409"/>
              <a:gd name="connsiteY7" fmla="*/ 0 h 1467644"/>
              <a:gd name="connsiteX8" fmla="*/ 2221506 w 2272409"/>
              <a:gd name="connsiteY8" fmla="*/ 31042 h 1467644"/>
              <a:gd name="connsiteX9" fmla="*/ 2223169 w 2272409"/>
              <a:gd name="connsiteY9" fmla="*/ 38784 h 1467644"/>
              <a:gd name="connsiteX10" fmla="*/ 2227500 w 2272409"/>
              <a:gd name="connsiteY10" fmla="*/ 39194 h 1467644"/>
              <a:gd name="connsiteX11" fmla="*/ 2272409 w 2272409"/>
              <a:gd name="connsiteY11" fmla="*/ 90993 h 1467644"/>
              <a:gd name="connsiteX12" fmla="*/ 2272409 w 2272409"/>
              <a:gd name="connsiteY12" fmla="*/ 315262 h 1467644"/>
              <a:gd name="connsiteX13" fmla="*/ 2272409 w 2272409"/>
              <a:gd name="connsiteY13" fmla="*/ 479575 h 1467644"/>
              <a:gd name="connsiteX14" fmla="*/ 2272409 w 2272409"/>
              <a:gd name="connsiteY14" fmla="*/ 539531 h 1467644"/>
              <a:gd name="connsiteX15" fmla="*/ 2272409 w 2272409"/>
              <a:gd name="connsiteY15" fmla="*/ 703844 h 1467644"/>
              <a:gd name="connsiteX16" fmla="*/ 2272409 w 2272409"/>
              <a:gd name="connsiteY16" fmla="*/ 763800 h 1467644"/>
              <a:gd name="connsiteX17" fmla="*/ 2272409 w 2272409"/>
              <a:gd name="connsiteY17" fmla="*/ 928113 h 1467644"/>
              <a:gd name="connsiteX18" fmla="*/ 2272409 w 2272409"/>
              <a:gd name="connsiteY18" fmla="*/ 988069 h 1467644"/>
              <a:gd name="connsiteX19" fmla="*/ 2272409 w 2272409"/>
              <a:gd name="connsiteY19" fmla="*/ 1152382 h 1467644"/>
              <a:gd name="connsiteX20" fmla="*/ 2272409 w 2272409"/>
              <a:gd name="connsiteY20" fmla="*/ 1376651 h 1467644"/>
              <a:gd name="connsiteX21" fmla="*/ 2227500 w 2272409"/>
              <a:gd name="connsiteY21" fmla="*/ 1428450 h 1467644"/>
              <a:gd name="connsiteX22" fmla="*/ 2223169 w 2272409"/>
              <a:gd name="connsiteY22" fmla="*/ 1428861 h 1467644"/>
              <a:gd name="connsiteX23" fmla="*/ 2221506 w 2272409"/>
              <a:gd name="connsiteY23" fmla="*/ 1436602 h 1467644"/>
              <a:gd name="connsiteX24" fmla="*/ 2171689 w 2272409"/>
              <a:gd name="connsiteY24" fmla="*/ 1467644 h 1467644"/>
              <a:gd name="connsiteX25" fmla="*/ 2005191 w 2272409"/>
              <a:gd name="connsiteY25" fmla="*/ 1467644 h 1467644"/>
              <a:gd name="connsiteX26" fmla="*/ 1362504 w 2272409"/>
              <a:gd name="connsiteY26" fmla="*/ 1467644 h 1467644"/>
              <a:gd name="connsiteX27" fmla="*/ 1196006 w 2272409"/>
              <a:gd name="connsiteY27" fmla="*/ 1467644 h 1467644"/>
              <a:gd name="connsiteX28" fmla="*/ 1076404 w 2272409"/>
              <a:gd name="connsiteY28" fmla="*/ 1467644 h 1467644"/>
              <a:gd name="connsiteX29" fmla="*/ 909906 w 2272409"/>
              <a:gd name="connsiteY29" fmla="*/ 1467644 h 1467644"/>
              <a:gd name="connsiteX30" fmla="*/ 267219 w 2272409"/>
              <a:gd name="connsiteY30" fmla="*/ 1467644 h 1467644"/>
              <a:gd name="connsiteX31" fmla="*/ 100720 w 2272409"/>
              <a:gd name="connsiteY31" fmla="*/ 1467644 h 1467644"/>
              <a:gd name="connsiteX32" fmla="*/ 50903 w 2272409"/>
              <a:gd name="connsiteY32" fmla="*/ 1436602 h 1467644"/>
              <a:gd name="connsiteX33" fmla="*/ 49240 w 2272409"/>
              <a:gd name="connsiteY33" fmla="*/ 1428861 h 1467644"/>
              <a:gd name="connsiteX34" fmla="*/ 44909 w 2272409"/>
              <a:gd name="connsiteY34" fmla="*/ 1428450 h 1467644"/>
              <a:gd name="connsiteX35" fmla="*/ 0 w 2272409"/>
              <a:gd name="connsiteY35" fmla="*/ 1376651 h 1467644"/>
              <a:gd name="connsiteX36" fmla="*/ 0 w 2272409"/>
              <a:gd name="connsiteY36" fmla="*/ 1152382 h 1467644"/>
              <a:gd name="connsiteX37" fmla="*/ 0 w 2272409"/>
              <a:gd name="connsiteY37" fmla="*/ 988069 h 1467644"/>
              <a:gd name="connsiteX38" fmla="*/ 0 w 2272409"/>
              <a:gd name="connsiteY38" fmla="*/ 928113 h 1467644"/>
              <a:gd name="connsiteX39" fmla="*/ 0 w 2272409"/>
              <a:gd name="connsiteY39" fmla="*/ 763800 h 1467644"/>
              <a:gd name="connsiteX40" fmla="*/ 0 w 2272409"/>
              <a:gd name="connsiteY40" fmla="*/ 703844 h 1467644"/>
              <a:gd name="connsiteX41" fmla="*/ 0 w 2272409"/>
              <a:gd name="connsiteY41" fmla="*/ 539531 h 1467644"/>
              <a:gd name="connsiteX42" fmla="*/ 0 w 2272409"/>
              <a:gd name="connsiteY42" fmla="*/ 479575 h 1467644"/>
              <a:gd name="connsiteX43" fmla="*/ 0 w 2272409"/>
              <a:gd name="connsiteY43" fmla="*/ 315262 h 1467644"/>
              <a:gd name="connsiteX44" fmla="*/ 0 w 2272409"/>
              <a:gd name="connsiteY44" fmla="*/ 90993 h 1467644"/>
              <a:gd name="connsiteX45" fmla="*/ 44909 w 2272409"/>
              <a:gd name="connsiteY45" fmla="*/ 39194 h 1467644"/>
              <a:gd name="connsiteX46" fmla="*/ 49240 w 2272409"/>
              <a:gd name="connsiteY46" fmla="*/ 38784 h 1467644"/>
              <a:gd name="connsiteX47" fmla="*/ 50903 w 2272409"/>
              <a:gd name="connsiteY47" fmla="*/ 31042 h 1467644"/>
              <a:gd name="connsiteX48" fmla="*/ 100720 w 2272409"/>
              <a:gd name="connsiteY48" fmla="*/ 0 h 1467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272409" h="1467644">
                <a:moveTo>
                  <a:pt x="100720" y="0"/>
                </a:moveTo>
                <a:lnTo>
                  <a:pt x="267219" y="0"/>
                </a:lnTo>
                <a:lnTo>
                  <a:pt x="909906" y="0"/>
                </a:lnTo>
                <a:lnTo>
                  <a:pt x="1076404" y="0"/>
                </a:lnTo>
                <a:lnTo>
                  <a:pt x="1196006" y="0"/>
                </a:lnTo>
                <a:lnTo>
                  <a:pt x="1362504" y="0"/>
                </a:lnTo>
                <a:lnTo>
                  <a:pt x="2005191" y="0"/>
                </a:lnTo>
                <a:lnTo>
                  <a:pt x="2171689" y="0"/>
                </a:lnTo>
                <a:cubicBezTo>
                  <a:pt x="2194084" y="0"/>
                  <a:pt x="2213299" y="12800"/>
                  <a:pt x="2221506" y="31042"/>
                </a:cubicBezTo>
                <a:lnTo>
                  <a:pt x="2223169" y="38784"/>
                </a:lnTo>
                <a:lnTo>
                  <a:pt x="2227500" y="39194"/>
                </a:lnTo>
                <a:cubicBezTo>
                  <a:pt x="2253130" y="44124"/>
                  <a:pt x="2272409" y="65442"/>
                  <a:pt x="2272409" y="90993"/>
                </a:cubicBezTo>
                <a:lnTo>
                  <a:pt x="2272409" y="315262"/>
                </a:lnTo>
                <a:lnTo>
                  <a:pt x="2272409" y="479575"/>
                </a:lnTo>
                <a:lnTo>
                  <a:pt x="2272409" y="539531"/>
                </a:lnTo>
                <a:lnTo>
                  <a:pt x="2272409" y="703844"/>
                </a:lnTo>
                <a:lnTo>
                  <a:pt x="2272409" y="763800"/>
                </a:lnTo>
                <a:lnTo>
                  <a:pt x="2272409" y="928113"/>
                </a:lnTo>
                <a:lnTo>
                  <a:pt x="2272409" y="988069"/>
                </a:lnTo>
                <a:lnTo>
                  <a:pt x="2272409" y="1152382"/>
                </a:lnTo>
                <a:lnTo>
                  <a:pt x="2272409" y="1376651"/>
                </a:lnTo>
                <a:cubicBezTo>
                  <a:pt x="2272409" y="1402202"/>
                  <a:pt x="2253130" y="1423520"/>
                  <a:pt x="2227500" y="1428450"/>
                </a:cubicBezTo>
                <a:lnTo>
                  <a:pt x="2223169" y="1428861"/>
                </a:lnTo>
                <a:lnTo>
                  <a:pt x="2221506" y="1436602"/>
                </a:lnTo>
                <a:cubicBezTo>
                  <a:pt x="2213299" y="1454844"/>
                  <a:pt x="2194084" y="1467644"/>
                  <a:pt x="2171689" y="1467644"/>
                </a:cubicBezTo>
                <a:lnTo>
                  <a:pt x="2005191" y="1467644"/>
                </a:lnTo>
                <a:lnTo>
                  <a:pt x="1362504" y="1467644"/>
                </a:lnTo>
                <a:lnTo>
                  <a:pt x="1196006" y="1467644"/>
                </a:lnTo>
                <a:lnTo>
                  <a:pt x="1076404" y="1467644"/>
                </a:lnTo>
                <a:lnTo>
                  <a:pt x="909906" y="1467644"/>
                </a:lnTo>
                <a:lnTo>
                  <a:pt x="267219" y="1467644"/>
                </a:lnTo>
                <a:lnTo>
                  <a:pt x="100720" y="1467644"/>
                </a:lnTo>
                <a:cubicBezTo>
                  <a:pt x="78325" y="1467644"/>
                  <a:pt x="59111" y="1454844"/>
                  <a:pt x="50903" y="1436602"/>
                </a:cubicBezTo>
                <a:lnTo>
                  <a:pt x="49240" y="1428861"/>
                </a:lnTo>
                <a:lnTo>
                  <a:pt x="44909" y="1428450"/>
                </a:lnTo>
                <a:cubicBezTo>
                  <a:pt x="19279" y="1423520"/>
                  <a:pt x="0" y="1402202"/>
                  <a:pt x="0" y="1376651"/>
                </a:cubicBezTo>
                <a:lnTo>
                  <a:pt x="0" y="1152382"/>
                </a:lnTo>
                <a:lnTo>
                  <a:pt x="0" y="988069"/>
                </a:lnTo>
                <a:lnTo>
                  <a:pt x="0" y="928113"/>
                </a:lnTo>
                <a:lnTo>
                  <a:pt x="0" y="763800"/>
                </a:lnTo>
                <a:lnTo>
                  <a:pt x="0" y="703844"/>
                </a:lnTo>
                <a:lnTo>
                  <a:pt x="0" y="539531"/>
                </a:lnTo>
                <a:lnTo>
                  <a:pt x="0" y="479575"/>
                </a:lnTo>
                <a:lnTo>
                  <a:pt x="0" y="315262"/>
                </a:lnTo>
                <a:lnTo>
                  <a:pt x="0" y="90993"/>
                </a:lnTo>
                <a:cubicBezTo>
                  <a:pt x="0" y="65442"/>
                  <a:pt x="19279" y="44124"/>
                  <a:pt x="44909" y="39194"/>
                </a:cubicBezTo>
                <a:lnTo>
                  <a:pt x="49240" y="38784"/>
                </a:lnTo>
                <a:lnTo>
                  <a:pt x="50903" y="31042"/>
                </a:lnTo>
                <a:cubicBezTo>
                  <a:pt x="59111" y="12800"/>
                  <a:pt x="78325" y="0"/>
                  <a:pt x="100720" y="0"/>
                </a:cubicBezTo>
                <a:close/>
              </a:path>
            </a:pathLst>
          </a:custGeom>
          <a:blipFill dpi="0" rotWithShape="1">
            <a:blip r:embed="rId5"/>
            <a:srcRect/>
            <a:tile tx="0" ty="0" sx="100000" sy="100000" flip="none" algn="tl"/>
          </a:blipFill>
          <a:ln w="25400" cap="flat">
            <a:solidFill>
              <a:srgbClr val="26394B"/>
            </a:solidFill>
            <a:prstDash val="solid"/>
            <a:miter/>
          </a:ln>
          <a:effectLst>
            <a:outerShdw blurRad="50800" dist="38100" dir="2700000" sx="104000" sy="104000" algn="tl" rotWithShape="0">
              <a:prstClr val="black">
                <a:alpha val="12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71BFBCA1-C35E-481E-69C8-BEA41B9916EC}"/>
              </a:ext>
            </a:extLst>
          </p:cNvPr>
          <p:cNvSpPr>
            <a:spLocks/>
          </p:cNvSpPr>
          <p:nvPr/>
        </p:nvSpPr>
        <p:spPr>
          <a:xfrm>
            <a:off x="1458451" y="4295621"/>
            <a:ext cx="2272409" cy="570568"/>
          </a:xfrm>
          <a:custGeom>
            <a:avLst/>
            <a:gdLst>
              <a:gd name="connsiteX0" fmla="*/ 100720 w 2272409"/>
              <a:gd name="connsiteY0" fmla="*/ 0 h 570568"/>
              <a:gd name="connsiteX1" fmla="*/ 267219 w 2272409"/>
              <a:gd name="connsiteY1" fmla="*/ 0 h 570568"/>
              <a:gd name="connsiteX2" fmla="*/ 909906 w 2272409"/>
              <a:gd name="connsiteY2" fmla="*/ 0 h 570568"/>
              <a:gd name="connsiteX3" fmla="*/ 1076404 w 2272409"/>
              <a:gd name="connsiteY3" fmla="*/ 0 h 570568"/>
              <a:gd name="connsiteX4" fmla="*/ 1196006 w 2272409"/>
              <a:gd name="connsiteY4" fmla="*/ 0 h 570568"/>
              <a:gd name="connsiteX5" fmla="*/ 1362504 w 2272409"/>
              <a:gd name="connsiteY5" fmla="*/ 0 h 570568"/>
              <a:gd name="connsiteX6" fmla="*/ 2005191 w 2272409"/>
              <a:gd name="connsiteY6" fmla="*/ 0 h 570568"/>
              <a:gd name="connsiteX7" fmla="*/ 2171689 w 2272409"/>
              <a:gd name="connsiteY7" fmla="*/ 0 h 570568"/>
              <a:gd name="connsiteX8" fmla="*/ 2221506 w 2272409"/>
              <a:gd name="connsiteY8" fmla="*/ 31042 h 570568"/>
              <a:gd name="connsiteX9" fmla="*/ 2223169 w 2272409"/>
              <a:gd name="connsiteY9" fmla="*/ 38784 h 570568"/>
              <a:gd name="connsiteX10" fmla="*/ 2227500 w 2272409"/>
              <a:gd name="connsiteY10" fmla="*/ 39194 h 570568"/>
              <a:gd name="connsiteX11" fmla="*/ 2272409 w 2272409"/>
              <a:gd name="connsiteY11" fmla="*/ 90993 h 570568"/>
              <a:gd name="connsiteX12" fmla="*/ 2272409 w 2272409"/>
              <a:gd name="connsiteY12" fmla="*/ 479575 h 570568"/>
              <a:gd name="connsiteX13" fmla="*/ 2227500 w 2272409"/>
              <a:gd name="connsiteY13" fmla="*/ 531374 h 570568"/>
              <a:gd name="connsiteX14" fmla="*/ 2223169 w 2272409"/>
              <a:gd name="connsiteY14" fmla="*/ 531785 h 570568"/>
              <a:gd name="connsiteX15" fmla="*/ 2221506 w 2272409"/>
              <a:gd name="connsiteY15" fmla="*/ 539526 h 570568"/>
              <a:gd name="connsiteX16" fmla="*/ 2171689 w 2272409"/>
              <a:gd name="connsiteY16" fmla="*/ 570568 h 570568"/>
              <a:gd name="connsiteX17" fmla="*/ 2005191 w 2272409"/>
              <a:gd name="connsiteY17" fmla="*/ 570568 h 570568"/>
              <a:gd name="connsiteX18" fmla="*/ 1362504 w 2272409"/>
              <a:gd name="connsiteY18" fmla="*/ 570568 h 570568"/>
              <a:gd name="connsiteX19" fmla="*/ 1196006 w 2272409"/>
              <a:gd name="connsiteY19" fmla="*/ 570568 h 570568"/>
              <a:gd name="connsiteX20" fmla="*/ 1076404 w 2272409"/>
              <a:gd name="connsiteY20" fmla="*/ 570568 h 570568"/>
              <a:gd name="connsiteX21" fmla="*/ 909906 w 2272409"/>
              <a:gd name="connsiteY21" fmla="*/ 570568 h 570568"/>
              <a:gd name="connsiteX22" fmla="*/ 267219 w 2272409"/>
              <a:gd name="connsiteY22" fmla="*/ 570568 h 570568"/>
              <a:gd name="connsiteX23" fmla="*/ 100720 w 2272409"/>
              <a:gd name="connsiteY23" fmla="*/ 570568 h 570568"/>
              <a:gd name="connsiteX24" fmla="*/ 50903 w 2272409"/>
              <a:gd name="connsiteY24" fmla="*/ 539526 h 570568"/>
              <a:gd name="connsiteX25" fmla="*/ 49240 w 2272409"/>
              <a:gd name="connsiteY25" fmla="*/ 531785 h 570568"/>
              <a:gd name="connsiteX26" fmla="*/ 44909 w 2272409"/>
              <a:gd name="connsiteY26" fmla="*/ 531374 h 570568"/>
              <a:gd name="connsiteX27" fmla="*/ 0 w 2272409"/>
              <a:gd name="connsiteY27" fmla="*/ 479575 h 570568"/>
              <a:gd name="connsiteX28" fmla="*/ 0 w 2272409"/>
              <a:gd name="connsiteY28" fmla="*/ 90993 h 570568"/>
              <a:gd name="connsiteX29" fmla="*/ 44909 w 2272409"/>
              <a:gd name="connsiteY29" fmla="*/ 39194 h 570568"/>
              <a:gd name="connsiteX30" fmla="*/ 49240 w 2272409"/>
              <a:gd name="connsiteY30" fmla="*/ 38784 h 570568"/>
              <a:gd name="connsiteX31" fmla="*/ 50903 w 2272409"/>
              <a:gd name="connsiteY31" fmla="*/ 31042 h 570568"/>
              <a:gd name="connsiteX32" fmla="*/ 100720 w 2272409"/>
              <a:gd name="connsiteY32" fmla="*/ 0 h 57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272409" h="570568">
                <a:moveTo>
                  <a:pt x="100720" y="0"/>
                </a:moveTo>
                <a:lnTo>
                  <a:pt x="267219" y="0"/>
                </a:lnTo>
                <a:lnTo>
                  <a:pt x="909906" y="0"/>
                </a:lnTo>
                <a:lnTo>
                  <a:pt x="1076404" y="0"/>
                </a:lnTo>
                <a:lnTo>
                  <a:pt x="1196006" y="0"/>
                </a:lnTo>
                <a:lnTo>
                  <a:pt x="1362504" y="0"/>
                </a:lnTo>
                <a:lnTo>
                  <a:pt x="2005191" y="0"/>
                </a:lnTo>
                <a:lnTo>
                  <a:pt x="2171689" y="0"/>
                </a:lnTo>
                <a:cubicBezTo>
                  <a:pt x="2194084" y="0"/>
                  <a:pt x="2213299" y="12800"/>
                  <a:pt x="2221506" y="31042"/>
                </a:cubicBezTo>
                <a:lnTo>
                  <a:pt x="2223169" y="38784"/>
                </a:lnTo>
                <a:lnTo>
                  <a:pt x="2227500" y="39194"/>
                </a:lnTo>
                <a:cubicBezTo>
                  <a:pt x="2253130" y="44124"/>
                  <a:pt x="2272409" y="65442"/>
                  <a:pt x="2272409" y="90993"/>
                </a:cubicBezTo>
                <a:lnTo>
                  <a:pt x="2272409" y="479575"/>
                </a:lnTo>
                <a:cubicBezTo>
                  <a:pt x="2272409" y="505126"/>
                  <a:pt x="2253130" y="526444"/>
                  <a:pt x="2227500" y="531374"/>
                </a:cubicBezTo>
                <a:lnTo>
                  <a:pt x="2223169" y="531785"/>
                </a:lnTo>
                <a:lnTo>
                  <a:pt x="2221506" y="539526"/>
                </a:lnTo>
                <a:cubicBezTo>
                  <a:pt x="2213299" y="557768"/>
                  <a:pt x="2194084" y="570568"/>
                  <a:pt x="2171689" y="570568"/>
                </a:cubicBezTo>
                <a:lnTo>
                  <a:pt x="2005191" y="570568"/>
                </a:lnTo>
                <a:lnTo>
                  <a:pt x="1362504" y="570568"/>
                </a:lnTo>
                <a:lnTo>
                  <a:pt x="1196006" y="570568"/>
                </a:lnTo>
                <a:lnTo>
                  <a:pt x="1076404" y="570568"/>
                </a:lnTo>
                <a:lnTo>
                  <a:pt x="909906" y="570568"/>
                </a:lnTo>
                <a:lnTo>
                  <a:pt x="267219" y="570568"/>
                </a:lnTo>
                <a:lnTo>
                  <a:pt x="100720" y="570568"/>
                </a:lnTo>
                <a:cubicBezTo>
                  <a:pt x="78325" y="570568"/>
                  <a:pt x="59111" y="557768"/>
                  <a:pt x="50903" y="539526"/>
                </a:cubicBezTo>
                <a:lnTo>
                  <a:pt x="49240" y="531785"/>
                </a:lnTo>
                <a:lnTo>
                  <a:pt x="44909" y="531374"/>
                </a:lnTo>
                <a:cubicBezTo>
                  <a:pt x="19279" y="526444"/>
                  <a:pt x="0" y="505126"/>
                  <a:pt x="0" y="479575"/>
                </a:cubicBezTo>
                <a:lnTo>
                  <a:pt x="0" y="90993"/>
                </a:lnTo>
                <a:cubicBezTo>
                  <a:pt x="0" y="65442"/>
                  <a:pt x="19279" y="44124"/>
                  <a:pt x="44909" y="39194"/>
                </a:cubicBezTo>
                <a:lnTo>
                  <a:pt x="49240" y="38784"/>
                </a:lnTo>
                <a:lnTo>
                  <a:pt x="50903" y="31042"/>
                </a:lnTo>
                <a:cubicBezTo>
                  <a:pt x="59111" y="12800"/>
                  <a:pt x="78325" y="0"/>
                  <a:pt x="100720" y="0"/>
                </a:cubicBezTo>
                <a:close/>
              </a:path>
            </a:pathLst>
          </a:custGeom>
          <a:solidFill>
            <a:schemeClr val="bg1"/>
          </a:solidFill>
          <a:ln w="25400" cap="flat">
            <a:solidFill>
              <a:srgbClr val="26394B"/>
            </a:solidFill>
            <a:prstDash val="solid"/>
            <a:miter/>
          </a:ln>
          <a:effectLst>
            <a:outerShdw blurRad="50800" dist="38100" dir="2700000" sx="104000" sy="104000" algn="tl" rotWithShape="0">
              <a:prstClr val="black">
                <a:alpha val="12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TextBox 16">
            <a:extLst>
              <a:ext uri="{FF2B5EF4-FFF2-40B4-BE49-F238E27FC236}">
                <a16:creationId xmlns:a16="http://schemas.microsoft.com/office/drawing/2014/main" id="{9ECC874C-DF74-BFD6-9ACB-666E6D91BB36}"/>
              </a:ext>
            </a:extLst>
          </p:cNvPr>
          <p:cNvSpPr txBox="1"/>
          <p:nvPr/>
        </p:nvSpPr>
        <p:spPr>
          <a:xfrm>
            <a:off x="1939223" y="4397363"/>
            <a:ext cx="193774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0" i="0" dirty="0">
                <a:solidFill>
                  <a:srgbClr val="202124"/>
                </a:solidFill>
                <a:effectLst/>
                <a:latin typeface="consolas" panose="020B0609020204030204" pitchFamily="49" charset="0"/>
              </a:rPr>
              <a:t>苹果葡萄粥</a:t>
            </a:r>
            <a:endParaRPr kumimoji="0" lang="zh-CN" altLang="en-US" i="0" u="none" strike="noStrike" kern="1200" cap="none" spc="133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2" name="任意多边形: 形状 21" descr="D:\51PPT模板网\51pptmoban.com\图片001.jpg">
            <a:extLst>
              <a:ext uri="{FF2B5EF4-FFF2-40B4-BE49-F238E27FC236}">
                <a16:creationId xmlns:a16="http://schemas.microsoft.com/office/drawing/2014/main" id="{7BF3E25D-49BB-1FF6-8082-D059F02BBDDE}"/>
              </a:ext>
            </a:extLst>
          </p:cNvPr>
          <p:cNvSpPr>
            <a:spLocks/>
          </p:cNvSpPr>
          <p:nvPr/>
        </p:nvSpPr>
        <p:spPr>
          <a:xfrm>
            <a:off x="4249732" y="2944288"/>
            <a:ext cx="2272409" cy="1467644"/>
          </a:xfrm>
          <a:custGeom>
            <a:avLst/>
            <a:gdLst>
              <a:gd name="connsiteX0" fmla="*/ 100720 w 2272409"/>
              <a:gd name="connsiteY0" fmla="*/ 0 h 1467644"/>
              <a:gd name="connsiteX1" fmla="*/ 267219 w 2272409"/>
              <a:gd name="connsiteY1" fmla="*/ 0 h 1467644"/>
              <a:gd name="connsiteX2" fmla="*/ 909906 w 2272409"/>
              <a:gd name="connsiteY2" fmla="*/ 0 h 1467644"/>
              <a:gd name="connsiteX3" fmla="*/ 1076404 w 2272409"/>
              <a:gd name="connsiteY3" fmla="*/ 0 h 1467644"/>
              <a:gd name="connsiteX4" fmla="*/ 1196006 w 2272409"/>
              <a:gd name="connsiteY4" fmla="*/ 0 h 1467644"/>
              <a:gd name="connsiteX5" fmla="*/ 1362504 w 2272409"/>
              <a:gd name="connsiteY5" fmla="*/ 0 h 1467644"/>
              <a:gd name="connsiteX6" fmla="*/ 2005191 w 2272409"/>
              <a:gd name="connsiteY6" fmla="*/ 0 h 1467644"/>
              <a:gd name="connsiteX7" fmla="*/ 2171689 w 2272409"/>
              <a:gd name="connsiteY7" fmla="*/ 0 h 1467644"/>
              <a:gd name="connsiteX8" fmla="*/ 2221506 w 2272409"/>
              <a:gd name="connsiteY8" fmla="*/ 31042 h 1467644"/>
              <a:gd name="connsiteX9" fmla="*/ 2223169 w 2272409"/>
              <a:gd name="connsiteY9" fmla="*/ 38784 h 1467644"/>
              <a:gd name="connsiteX10" fmla="*/ 2227500 w 2272409"/>
              <a:gd name="connsiteY10" fmla="*/ 39194 h 1467644"/>
              <a:gd name="connsiteX11" fmla="*/ 2272409 w 2272409"/>
              <a:gd name="connsiteY11" fmla="*/ 90993 h 1467644"/>
              <a:gd name="connsiteX12" fmla="*/ 2272409 w 2272409"/>
              <a:gd name="connsiteY12" fmla="*/ 315262 h 1467644"/>
              <a:gd name="connsiteX13" fmla="*/ 2272409 w 2272409"/>
              <a:gd name="connsiteY13" fmla="*/ 479575 h 1467644"/>
              <a:gd name="connsiteX14" fmla="*/ 2272409 w 2272409"/>
              <a:gd name="connsiteY14" fmla="*/ 539531 h 1467644"/>
              <a:gd name="connsiteX15" fmla="*/ 2272409 w 2272409"/>
              <a:gd name="connsiteY15" fmla="*/ 703844 h 1467644"/>
              <a:gd name="connsiteX16" fmla="*/ 2272409 w 2272409"/>
              <a:gd name="connsiteY16" fmla="*/ 763800 h 1467644"/>
              <a:gd name="connsiteX17" fmla="*/ 2272409 w 2272409"/>
              <a:gd name="connsiteY17" fmla="*/ 928113 h 1467644"/>
              <a:gd name="connsiteX18" fmla="*/ 2272409 w 2272409"/>
              <a:gd name="connsiteY18" fmla="*/ 988069 h 1467644"/>
              <a:gd name="connsiteX19" fmla="*/ 2272409 w 2272409"/>
              <a:gd name="connsiteY19" fmla="*/ 1152382 h 1467644"/>
              <a:gd name="connsiteX20" fmla="*/ 2272409 w 2272409"/>
              <a:gd name="connsiteY20" fmla="*/ 1376651 h 1467644"/>
              <a:gd name="connsiteX21" fmla="*/ 2227500 w 2272409"/>
              <a:gd name="connsiteY21" fmla="*/ 1428450 h 1467644"/>
              <a:gd name="connsiteX22" fmla="*/ 2223169 w 2272409"/>
              <a:gd name="connsiteY22" fmla="*/ 1428861 h 1467644"/>
              <a:gd name="connsiteX23" fmla="*/ 2221506 w 2272409"/>
              <a:gd name="connsiteY23" fmla="*/ 1436602 h 1467644"/>
              <a:gd name="connsiteX24" fmla="*/ 2171689 w 2272409"/>
              <a:gd name="connsiteY24" fmla="*/ 1467644 h 1467644"/>
              <a:gd name="connsiteX25" fmla="*/ 2005191 w 2272409"/>
              <a:gd name="connsiteY25" fmla="*/ 1467644 h 1467644"/>
              <a:gd name="connsiteX26" fmla="*/ 1362504 w 2272409"/>
              <a:gd name="connsiteY26" fmla="*/ 1467644 h 1467644"/>
              <a:gd name="connsiteX27" fmla="*/ 1196006 w 2272409"/>
              <a:gd name="connsiteY27" fmla="*/ 1467644 h 1467644"/>
              <a:gd name="connsiteX28" fmla="*/ 1076404 w 2272409"/>
              <a:gd name="connsiteY28" fmla="*/ 1467644 h 1467644"/>
              <a:gd name="connsiteX29" fmla="*/ 909906 w 2272409"/>
              <a:gd name="connsiteY29" fmla="*/ 1467644 h 1467644"/>
              <a:gd name="connsiteX30" fmla="*/ 267219 w 2272409"/>
              <a:gd name="connsiteY30" fmla="*/ 1467644 h 1467644"/>
              <a:gd name="connsiteX31" fmla="*/ 100720 w 2272409"/>
              <a:gd name="connsiteY31" fmla="*/ 1467644 h 1467644"/>
              <a:gd name="connsiteX32" fmla="*/ 50903 w 2272409"/>
              <a:gd name="connsiteY32" fmla="*/ 1436602 h 1467644"/>
              <a:gd name="connsiteX33" fmla="*/ 49240 w 2272409"/>
              <a:gd name="connsiteY33" fmla="*/ 1428861 h 1467644"/>
              <a:gd name="connsiteX34" fmla="*/ 44909 w 2272409"/>
              <a:gd name="connsiteY34" fmla="*/ 1428450 h 1467644"/>
              <a:gd name="connsiteX35" fmla="*/ 0 w 2272409"/>
              <a:gd name="connsiteY35" fmla="*/ 1376651 h 1467644"/>
              <a:gd name="connsiteX36" fmla="*/ 0 w 2272409"/>
              <a:gd name="connsiteY36" fmla="*/ 1152382 h 1467644"/>
              <a:gd name="connsiteX37" fmla="*/ 0 w 2272409"/>
              <a:gd name="connsiteY37" fmla="*/ 988069 h 1467644"/>
              <a:gd name="connsiteX38" fmla="*/ 0 w 2272409"/>
              <a:gd name="connsiteY38" fmla="*/ 928113 h 1467644"/>
              <a:gd name="connsiteX39" fmla="*/ 0 w 2272409"/>
              <a:gd name="connsiteY39" fmla="*/ 763800 h 1467644"/>
              <a:gd name="connsiteX40" fmla="*/ 0 w 2272409"/>
              <a:gd name="connsiteY40" fmla="*/ 703844 h 1467644"/>
              <a:gd name="connsiteX41" fmla="*/ 0 w 2272409"/>
              <a:gd name="connsiteY41" fmla="*/ 539531 h 1467644"/>
              <a:gd name="connsiteX42" fmla="*/ 0 w 2272409"/>
              <a:gd name="connsiteY42" fmla="*/ 479575 h 1467644"/>
              <a:gd name="connsiteX43" fmla="*/ 0 w 2272409"/>
              <a:gd name="connsiteY43" fmla="*/ 315262 h 1467644"/>
              <a:gd name="connsiteX44" fmla="*/ 0 w 2272409"/>
              <a:gd name="connsiteY44" fmla="*/ 90993 h 1467644"/>
              <a:gd name="connsiteX45" fmla="*/ 44909 w 2272409"/>
              <a:gd name="connsiteY45" fmla="*/ 39194 h 1467644"/>
              <a:gd name="connsiteX46" fmla="*/ 49240 w 2272409"/>
              <a:gd name="connsiteY46" fmla="*/ 38784 h 1467644"/>
              <a:gd name="connsiteX47" fmla="*/ 50903 w 2272409"/>
              <a:gd name="connsiteY47" fmla="*/ 31042 h 1467644"/>
              <a:gd name="connsiteX48" fmla="*/ 100720 w 2272409"/>
              <a:gd name="connsiteY48" fmla="*/ 0 h 1467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272409" h="1467644">
                <a:moveTo>
                  <a:pt x="100720" y="0"/>
                </a:moveTo>
                <a:lnTo>
                  <a:pt x="267219" y="0"/>
                </a:lnTo>
                <a:lnTo>
                  <a:pt x="909906" y="0"/>
                </a:lnTo>
                <a:lnTo>
                  <a:pt x="1076404" y="0"/>
                </a:lnTo>
                <a:lnTo>
                  <a:pt x="1196006" y="0"/>
                </a:lnTo>
                <a:lnTo>
                  <a:pt x="1362504" y="0"/>
                </a:lnTo>
                <a:lnTo>
                  <a:pt x="2005191" y="0"/>
                </a:lnTo>
                <a:lnTo>
                  <a:pt x="2171689" y="0"/>
                </a:lnTo>
                <a:cubicBezTo>
                  <a:pt x="2194084" y="0"/>
                  <a:pt x="2213299" y="12800"/>
                  <a:pt x="2221506" y="31042"/>
                </a:cubicBezTo>
                <a:lnTo>
                  <a:pt x="2223169" y="38784"/>
                </a:lnTo>
                <a:lnTo>
                  <a:pt x="2227500" y="39194"/>
                </a:lnTo>
                <a:cubicBezTo>
                  <a:pt x="2253130" y="44124"/>
                  <a:pt x="2272409" y="65442"/>
                  <a:pt x="2272409" y="90993"/>
                </a:cubicBezTo>
                <a:lnTo>
                  <a:pt x="2272409" y="315262"/>
                </a:lnTo>
                <a:lnTo>
                  <a:pt x="2272409" y="479575"/>
                </a:lnTo>
                <a:lnTo>
                  <a:pt x="2272409" y="539531"/>
                </a:lnTo>
                <a:lnTo>
                  <a:pt x="2272409" y="703844"/>
                </a:lnTo>
                <a:lnTo>
                  <a:pt x="2272409" y="763800"/>
                </a:lnTo>
                <a:lnTo>
                  <a:pt x="2272409" y="928113"/>
                </a:lnTo>
                <a:lnTo>
                  <a:pt x="2272409" y="988069"/>
                </a:lnTo>
                <a:lnTo>
                  <a:pt x="2272409" y="1152382"/>
                </a:lnTo>
                <a:lnTo>
                  <a:pt x="2272409" y="1376651"/>
                </a:lnTo>
                <a:cubicBezTo>
                  <a:pt x="2272409" y="1402202"/>
                  <a:pt x="2253130" y="1423520"/>
                  <a:pt x="2227500" y="1428450"/>
                </a:cubicBezTo>
                <a:lnTo>
                  <a:pt x="2223169" y="1428861"/>
                </a:lnTo>
                <a:lnTo>
                  <a:pt x="2221506" y="1436602"/>
                </a:lnTo>
                <a:cubicBezTo>
                  <a:pt x="2213299" y="1454844"/>
                  <a:pt x="2194084" y="1467644"/>
                  <a:pt x="2171689" y="1467644"/>
                </a:cubicBezTo>
                <a:lnTo>
                  <a:pt x="2005191" y="1467644"/>
                </a:lnTo>
                <a:lnTo>
                  <a:pt x="1362504" y="1467644"/>
                </a:lnTo>
                <a:lnTo>
                  <a:pt x="1196006" y="1467644"/>
                </a:lnTo>
                <a:lnTo>
                  <a:pt x="1076404" y="1467644"/>
                </a:lnTo>
                <a:lnTo>
                  <a:pt x="909906" y="1467644"/>
                </a:lnTo>
                <a:lnTo>
                  <a:pt x="267219" y="1467644"/>
                </a:lnTo>
                <a:lnTo>
                  <a:pt x="100720" y="1467644"/>
                </a:lnTo>
                <a:cubicBezTo>
                  <a:pt x="78325" y="1467644"/>
                  <a:pt x="59111" y="1454844"/>
                  <a:pt x="50903" y="1436602"/>
                </a:cubicBezTo>
                <a:lnTo>
                  <a:pt x="49240" y="1428861"/>
                </a:lnTo>
                <a:lnTo>
                  <a:pt x="44909" y="1428450"/>
                </a:lnTo>
                <a:cubicBezTo>
                  <a:pt x="19279" y="1423520"/>
                  <a:pt x="0" y="1402202"/>
                  <a:pt x="0" y="1376651"/>
                </a:cubicBezTo>
                <a:lnTo>
                  <a:pt x="0" y="1152382"/>
                </a:lnTo>
                <a:lnTo>
                  <a:pt x="0" y="988069"/>
                </a:lnTo>
                <a:lnTo>
                  <a:pt x="0" y="928113"/>
                </a:lnTo>
                <a:lnTo>
                  <a:pt x="0" y="763800"/>
                </a:lnTo>
                <a:lnTo>
                  <a:pt x="0" y="703844"/>
                </a:lnTo>
                <a:lnTo>
                  <a:pt x="0" y="539531"/>
                </a:lnTo>
                <a:lnTo>
                  <a:pt x="0" y="479575"/>
                </a:lnTo>
                <a:lnTo>
                  <a:pt x="0" y="315262"/>
                </a:lnTo>
                <a:lnTo>
                  <a:pt x="0" y="90993"/>
                </a:lnTo>
                <a:cubicBezTo>
                  <a:pt x="0" y="65442"/>
                  <a:pt x="19279" y="44124"/>
                  <a:pt x="44909" y="39194"/>
                </a:cubicBezTo>
                <a:lnTo>
                  <a:pt x="49240" y="38784"/>
                </a:lnTo>
                <a:lnTo>
                  <a:pt x="50903" y="31042"/>
                </a:lnTo>
                <a:cubicBezTo>
                  <a:pt x="59111" y="12800"/>
                  <a:pt x="78325" y="0"/>
                  <a:pt x="100720" y="0"/>
                </a:cubicBezTo>
                <a:close/>
              </a:path>
            </a:pathLst>
          </a:custGeom>
          <a:blipFill dpi="0" rotWithShape="1">
            <a:blip r:embed="rId6"/>
            <a:srcRect/>
            <a:tile tx="0" ty="0" sx="100000" sy="100000" flip="none" algn="tl"/>
          </a:blipFill>
          <a:ln w="25400" cap="flat">
            <a:solidFill>
              <a:srgbClr val="26394B"/>
            </a:solidFill>
            <a:prstDash val="solid"/>
            <a:miter/>
          </a:ln>
          <a:effectLst>
            <a:outerShdw blurRad="50800" dist="38100" dir="2700000" sx="104000" sy="104000" algn="tl" rotWithShape="0">
              <a:prstClr val="black">
                <a:alpha val="12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6BB255B7-A647-D4E3-ADC7-C86C2810BBED}"/>
              </a:ext>
            </a:extLst>
          </p:cNvPr>
          <p:cNvSpPr>
            <a:spLocks/>
          </p:cNvSpPr>
          <p:nvPr/>
        </p:nvSpPr>
        <p:spPr>
          <a:xfrm>
            <a:off x="4249732" y="4295621"/>
            <a:ext cx="2272409" cy="570568"/>
          </a:xfrm>
          <a:custGeom>
            <a:avLst/>
            <a:gdLst>
              <a:gd name="connsiteX0" fmla="*/ 100720 w 2272409"/>
              <a:gd name="connsiteY0" fmla="*/ 0 h 570568"/>
              <a:gd name="connsiteX1" fmla="*/ 267219 w 2272409"/>
              <a:gd name="connsiteY1" fmla="*/ 0 h 570568"/>
              <a:gd name="connsiteX2" fmla="*/ 909906 w 2272409"/>
              <a:gd name="connsiteY2" fmla="*/ 0 h 570568"/>
              <a:gd name="connsiteX3" fmla="*/ 1076404 w 2272409"/>
              <a:gd name="connsiteY3" fmla="*/ 0 h 570568"/>
              <a:gd name="connsiteX4" fmla="*/ 1196006 w 2272409"/>
              <a:gd name="connsiteY4" fmla="*/ 0 h 570568"/>
              <a:gd name="connsiteX5" fmla="*/ 1362504 w 2272409"/>
              <a:gd name="connsiteY5" fmla="*/ 0 h 570568"/>
              <a:gd name="connsiteX6" fmla="*/ 2005191 w 2272409"/>
              <a:gd name="connsiteY6" fmla="*/ 0 h 570568"/>
              <a:gd name="connsiteX7" fmla="*/ 2171689 w 2272409"/>
              <a:gd name="connsiteY7" fmla="*/ 0 h 570568"/>
              <a:gd name="connsiteX8" fmla="*/ 2221506 w 2272409"/>
              <a:gd name="connsiteY8" fmla="*/ 31042 h 570568"/>
              <a:gd name="connsiteX9" fmla="*/ 2223169 w 2272409"/>
              <a:gd name="connsiteY9" fmla="*/ 38784 h 570568"/>
              <a:gd name="connsiteX10" fmla="*/ 2227500 w 2272409"/>
              <a:gd name="connsiteY10" fmla="*/ 39194 h 570568"/>
              <a:gd name="connsiteX11" fmla="*/ 2272409 w 2272409"/>
              <a:gd name="connsiteY11" fmla="*/ 90993 h 570568"/>
              <a:gd name="connsiteX12" fmla="*/ 2272409 w 2272409"/>
              <a:gd name="connsiteY12" fmla="*/ 479575 h 570568"/>
              <a:gd name="connsiteX13" fmla="*/ 2227500 w 2272409"/>
              <a:gd name="connsiteY13" fmla="*/ 531374 h 570568"/>
              <a:gd name="connsiteX14" fmla="*/ 2223169 w 2272409"/>
              <a:gd name="connsiteY14" fmla="*/ 531785 h 570568"/>
              <a:gd name="connsiteX15" fmla="*/ 2221506 w 2272409"/>
              <a:gd name="connsiteY15" fmla="*/ 539526 h 570568"/>
              <a:gd name="connsiteX16" fmla="*/ 2171689 w 2272409"/>
              <a:gd name="connsiteY16" fmla="*/ 570568 h 570568"/>
              <a:gd name="connsiteX17" fmla="*/ 2005191 w 2272409"/>
              <a:gd name="connsiteY17" fmla="*/ 570568 h 570568"/>
              <a:gd name="connsiteX18" fmla="*/ 1362504 w 2272409"/>
              <a:gd name="connsiteY18" fmla="*/ 570568 h 570568"/>
              <a:gd name="connsiteX19" fmla="*/ 1196006 w 2272409"/>
              <a:gd name="connsiteY19" fmla="*/ 570568 h 570568"/>
              <a:gd name="connsiteX20" fmla="*/ 1076404 w 2272409"/>
              <a:gd name="connsiteY20" fmla="*/ 570568 h 570568"/>
              <a:gd name="connsiteX21" fmla="*/ 909906 w 2272409"/>
              <a:gd name="connsiteY21" fmla="*/ 570568 h 570568"/>
              <a:gd name="connsiteX22" fmla="*/ 267219 w 2272409"/>
              <a:gd name="connsiteY22" fmla="*/ 570568 h 570568"/>
              <a:gd name="connsiteX23" fmla="*/ 100720 w 2272409"/>
              <a:gd name="connsiteY23" fmla="*/ 570568 h 570568"/>
              <a:gd name="connsiteX24" fmla="*/ 50903 w 2272409"/>
              <a:gd name="connsiteY24" fmla="*/ 539526 h 570568"/>
              <a:gd name="connsiteX25" fmla="*/ 49240 w 2272409"/>
              <a:gd name="connsiteY25" fmla="*/ 531785 h 570568"/>
              <a:gd name="connsiteX26" fmla="*/ 44909 w 2272409"/>
              <a:gd name="connsiteY26" fmla="*/ 531374 h 570568"/>
              <a:gd name="connsiteX27" fmla="*/ 0 w 2272409"/>
              <a:gd name="connsiteY27" fmla="*/ 479575 h 570568"/>
              <a:gd name="connsiteX28" fmla="*/ 0 w 2272409"/>
              <a:gd name="connsiteY28" fmla="*/ 90993 h 570568"/>
              <a:gd name="connsiteX29" fmla="*/ 44909 w 2272409"/>
              <a:gd name="connsiteY29" fmla="*/ 39194 h 570568"/>
              <a:gd name="connsiteX30" fmla="*/ 49240 w 2272409"/>
              <a:gd name="connsiteY30" fmla="*/ 38784 h 570568"/>
              <a:gd name="connsiteX31" fmla="*/ 50903 w 2272409"/>
              <a:gd name="connsiteY31" fmla="*/ 31042 h 570568"/>
              <a:gd name="connsiteX32" fmla="*/ 100720 w 2272409"/>
              <a:gd name="connsiteY32" fmla="*/ 0 h 57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272409" h="570568">
                <a:moveTo>
                  <a:pt x="100720" y="0"/>
                </a:moveTo>
                <a:lnTo>
                  <a:pt x="267219" y="0"/>
                </a:lnTo>
                <a:lnTo>
                  <a:pt x="909906" y="0"/>
                </a:lnTo>
                <a:lnTo>
                  <a:pt x="1076404" y="0"/>
                </a:lnTo>
                <a:lnTo>
                  <a:pt x="1196006" y="0"/>
                </a:lnTo>
                <a:lnTo>
                  <a:pt x="1362504" y="0"/>
                </a:lnTo>
                <a:lnTo>
                  <a:pt x="2005191" y="0"/>
                </a:lnTo>
                <a:lnTo>
                  <a:pt x="2171689" y="0"/>
                </a:lnTo>
                <a:cubicBezTo>
                  <a:pt x="2194084" y="0"/>
                  <a:pt x="2213299" y="12800"/>
                  <a:pt x="2221506" y="31042"/>
                </a:cubicBezTo>
                <a:lnTo>
                  <a:pt x="2223169" y="38784"/>
                </a:lnTo>
                <a:lnTo>
                  <a:pt x="2227500" y="39194"/>
                </a:lnTo>
                <a:cubicBezTo>
                  <a:pt x="2253130" y="44124"/>
                  <a:pt x="2272409" y="65442"/>
                  <a:pt x="2272409" y="90993"/>
                </a:cubicBezTo>
                <a:lnTo>
                  <a:pt x="2272409" y="479575"/>
                </a:lnTo>
                <a:cubicBezTo>
                  <a:pt x="2272409" y="505126"/>
                  <a:pt x="2253130" y="526444"/>
                  <a:pt x="2227500" y="531374"/>
                </a:cubicBezTo>
                <a:lnTo>
                  <a:pt x="2223169" y="531785"/>
                </a:lnTo>
                <a:lnTo>
                  <a:pt x="2221506" y="539526"/>
                </a:lnTo>
                <a:cubicBezTo>
                  <a:pt x="2213299" y="557768"/>
                  <a:pt x="2194084" y="570568"/>
                  <a:pt x="2171689" y="570568"/>
                </a:cubicBezTo>
                <a:lnTo>
                  <a:pt x="2005191" y="570568"/>
                </a:lnTo>
                <a:lnTo>
                  <a:pt x="1362504" y="570568"/>
                </a:lnTo>
                <a:lnTo>
                  <a:pt x="1196006" y="570568"/>
                </a:lnTo>
                <a:lnTo>
                  <a:pt x="1076404" y="570568"/>
                </a:lnTo>
                <a:lnTo>
                  <a:pt x="909906" y="570568"/>
                </a:lnTo>
                <a:lnTo>
                  <a:pt x="267219" y="570568"/>
                </a:lnTo>
                <a:lnTo>
                  <a:pt x="100720" y="570568"/>
                </a:lnTo>
                <a:cubicBezTo>
                  <a:pt x="78325" y="570568"/>
                  <a:pt x="59111" y="557768"/>
                  <a:pt x="50903" y="539526"/>
                </a:cubicBezTo>
                <a:lnTo>
                  <a:pt x="49240" y="531785"/>
                </a:lnTo>
                <a:lnTo>
                  <a:pt x="44909" y="531374"/>
                </a:lnTo>
                <a:cubicBezTo>
                  <a:pt x="19279" y="526444"/>
                  <a:pt x="0" y="505126"/>
                  <a:pt x="0" y="479575"/>
                </a:cubicBezTo>
                <a:lnTo>
                  <a:pt x="0" y="90993"/>
                </a:lnTo>
                <a:cubicBezTo>
                  <a:pt x="0" y="65442"/>
                  <a:pt x="19279" y="44124"/>
                  <a:pt x="44909" y="39194"/>
                </a:cubicBezTo>
                <a:lnTo>
                  <a:pt x="49240" y="38784"/>
                </a:lnTo>
                <a:lnTo>
                  <a:pt x="50903" y="31042"/>
                </a:lnTo>
                <a:cubicBezTo>
                  <a:pt x="59111" y="12800"/>
                  <a:pt x="78325" y="0"/>
                  <a:pt x="100720" y="0"/>
                </a:cubicBezTo>
                <a:close/>
              </a:path>
            </a:pathLst>
          </a:custGeom>
          <a:solidFill>
            <a:schemeClr val="bg1"/>
          </a:solidFill>
          <a:ln w="25400" cap="flat">
            <a:solidFill>
              <a:srgbClr val="26394B"/>
            </a:solidFill>
            <a:prstDash val="solid"/>
            <a:miter/>
          </a:ln>
          <a:effectLst>
            <a:outerShdw blurRad="50800" dist="38100" dir="2700000" sx="104000" sy="104000" algn="tl" rotWithShape="0">
              <a:prstClr val="black">
                <a:alpha val="12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TextBox 16">
            <a:extLst>
              <a:ext uri="{FF2B5EF4-FFF2-40B4-BE49-F238E27FC236}">
                <a16:creationId xmlns:a16="http://schemas.microsoft.com/office/drawing/2014/main" id="{C7DE618E-9D76-0930-2B31-2E6D4FA750CB}"/>
              </a:ext>
            </a:extLst>
          </p:cNvPr>
          <p:cNvSpPr txBox="1"/>
          <p:nvPr/>
        </p:nvSpPr>
        <p:spPr>
          <a:xfrm>
            <a:off x="4755904" y="4397363"/>
            <a:ext cx="193774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0" i="0" dirty="0">
                <a:solidFill>
                  <a:srgbClr val="202124"/>
                </a:solidFill>
                <a:effectLst/>
                <a:latin typeface="consolas" panose="020B0609020204030204" pitchFamily="49" charset="0"/>
              </a:rPr>
              <a:t>玫瑰烤羊心</a:t>
            </a:r>
            <a:endParaRPr kumimoji="0" lang="zh-CN" altLang="en-US" i="0" u="none" strike="noStrike" kern="1200" cap="none" spc="133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886C2A8B-BDF5-205F-5102-C3CC21F91BA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0196" y="-1254874"/>
            <a:ext cx="4445268" cy="444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402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15B10F7C-E479-2D51-86AB-741C3C52C10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370000"/>
            <a:ext cx="12192000" cy="1488000"/>
          </a:xfrm>
          <a:custGeom>
            <a:avLst/>
            <a:gdLst>
              <a:gd name="connsiteX0" fmla="*/ 0 w 12192000"/>
              <a:gd name="connsiteY0" fmla="*/ 0 h 1488000"/>
              <a:gd name="connsiteX1" fmla="*/ 12192000 w 12192000"/>
              <a:gd name="connsiteY1" fmla="*/ 0 h 1488000"/>
              <a:gd name="connsiteX2" fmla="*/ 12192000 w 12192000"/>
              <a:gd name="connsiteY2" fmla="*/ 1488000 h 1488000"/>
              <a:gd name="connsiteX3" fmla="*/ 0 w 12192000"/>
              <a:gd name="connsiteY3" fmla="*/ 1488000 h 14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488000">
                <a:moveTo>
                  <a:pt x="0" y="0"/>
                </a:moveTo>
                <a:lnTo>
                  <a:pt x="12192000" y="0"/>
                </a:lnTo>
                <a:lnTo>
                  <a:pt x="12192000" y="1488000"/>
                </a:lnTo>
                <a:lnTo>
                  <a:pt x="0" y="1488000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4D4972D-ABB9-A0BA-4E45-54AEC1B4A7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893936"/>
            <a:ext cx="5113019" cy="3964064"/>
          </a:xfrm>
          <a:custGeom>
            <a:avLst/>
            <a:gdLst>
              <a:gd name="connsiteX0" fmla="*/ 0 w 5113019"/>
              <a:gd name="connsiteY0" fmla="*/ 0 h 3964064"/>
              <a:gd name="connsiteX1" fmla="*/ 5113019 w 5113019"/>
              <a:gd name="connsiteY1" fmla="*/ 0 h 3964064"/>
              <a:gd name="connsiteX2" fmla="*/ 5113019 w 5113019"/>
              <a:gd name="connsiteY2" fmla="*/ 3964064 h 3964064"/>
              <a:gd name="connsiteX3" fmla="*/ 0 w 5113019"/>
              <a:gd name="connsiteY3" fmla="*/ 3964064 h 3964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3019" h="3964064">
                <a:moveTo>
                  <a:pt x="0" y="0"/>
                </a:moveTo>
                <a:lnTo>
                  <a:pt x="5113019" y="0"/>
                </a:lnTo>
                <a:lnTo>
                  <a:pt x="5113019" y="3964064"/>
                </a:lnTo>
                <a:lnTo>
                  <a:pt x="0" y="3964064"/>
                </a:lnTo>
                <a:close/>
              </a:path>
            </a:pathLst>
          </a:custGeom>
        </p:spPr>
      </p:pic>
      <p:sp>
        <p:nvSpPr>
          <p:cNvPr id="35" name="图形 9">
            <a:extLst>
              <a:ext uri="{FF2B5EF4-FFF2-40B4-BE49-F238E27FC236}">
                <a16:creationId xmlns:a16="http://schemas.microsoft.com/office/drawing/2014/main" id="{67942847-4ADA-3DCD-3E6A-CBE3AFA7E51F}"/>
              </a:ext>
            </a:extLst>
          </p:cNvPr>
          <p:cNvSpPr/>
          <p:nvPr/>
        </p:nvSpPr>
        <p:spPr>
          <a:xfrm rot="5400000">
            <a:off x="-1433488" y="393728"/>
            <a:ext cx="5870739" cy="1179410"/>
          </a:xfrm>
          <a:custGeom>
            <a:avLst/>
            <a:gdLst>
              <a:gd name="connsiteX0" fmla="*/ 12195187 w 12191999"/>
              <a:gd name="connsiteY0" fmla="*/ 868146 h 2449326"/>
              <a:gd name="connsiteX1" fmla="*/ 12157400 w 12191999"/>
              <a:gd name="connsiteY1" fmla="*/ 876796 h 2449326"/>
              <a:gd name="connsiteX2" fmla="*/ 11647958 w 12191999"/>
              <a:gd name="connsiteY2" fmla="*/ 881348 h 2449326"/>
              <a:gd name="connsiteX3" fmla="*/ 11497266 w 12191999"/>
              <a:gd name="connsiteY3" fmla="*/ 909119 h 2449326"/>
              <a:gd name="connsiteX4" fmla="*/ 11542792 w 12191999"/>
              <a:gd name="connsiteY4" fmla="*/ 927330 h 2449326"/>
              <a:gd name="connsiteX5" fmla="*/ 11452649 w 12191999"/>
              <a:gd name="connsiteY5" fmla="*/ 1010188 h 2449326"/>
              <a:gd name="connsiteX6" fmla="*/ 11405757 w 12191999"/>
              <a:gd name="connsiteY6" fmla="*/ 1033862 h 2449326"/>
              <a:gd name="connsiteX7" fmla="*/ 11219554 w 12191999"/>
              <a:gd name="connsiteY7" fmla="*/ 1062999 h 2449326"/>
              <a:gd name="connsiteX8" fmla="*/ 11134420 w 12191999"/>
              <a:gd name="connsiteY8" fmla="*/ 1049341 h 2449326"/>
              <a:gd name="connsiteX9" fmla="*/ 11061121 w 12191999"/>
              <a:gd name="connsiteY9" fmla="*/ 1042512 h 2449326"/>
              <a:gd name="connsiteX10" fmla="*/ 10845326 w 12191999"/>
              <a:gd name="connsiteY10" fmla="*/ 1062544 h 2449326"/>
              <a:gd name="connsiteX11" fmla="*/ 10682796 w 12191999"/>
              <a:gd name="connsiteY11" fmla="*/ 1042512 h 2449326"/>
              <a:gd name="connsiteX12" fmla="*/ 10461992 w 12191999"/>
              <a:gd name="connsiteY12" fmla="*/ 1056170 h 2449326"/>
              <a:gd name="connsiteX13" fmla="*/ 10527551 w 12191999"/>
              <a:gd name="connsiteY13" fmla="*/ 1074836 h 2449326"/>
              <a:gd name="connsiteX14" fmla="*/ 10680519 w 12191999"/>
              <a:gd name="connsiteY14" fmla="*/ 1096689 h 2449326"/>
              <a:gd name="connsiteX15" fmla="*/ 10780223 w 12191999"/>
              <a:gd name="connsiteY15" fmla="*/ 1093047 h 2449326"/>
              <a:gd name="connsiteX16" fmla="*/ 10890397 w 12191999"/>
              <a:gd name="connsiteY16" fmla="*/ 1089860 h 2449326"/>
              <a:gd name="connsiteX17" fmla="*/ 10951402 w 12191999"/>
              <a:gd name="connsiteY17" fmla="*/ 1072560 h 2449326"/>
              <a:gd name="connsiteX18" fmla="*/ 10939110 w 12191999"/>
              <a:gd name="connsiteY18" fmla="*/ 1098054 h 2449326"/>
              <a:gd name="connsiteX19" fmla="*/ 10992376 w 12191999"/>
              <a:gd name="connsiteY19" fmla="*/ 1144036 h 2449326"/>
              <a:gd name="connsiteX20" fmla="*/ 11023334 w 12191999"/>
              <a:gd name="connsiteY20" fmla="*/ 1156328 h 2449326"/>
              <a:gd name="connsiteX21" fmla="*/ 11282381 w 12191999"/>
              <a:gd name="connsiteY21" fmla="*/ 1139028 h 2449326"/>
              <a:gd name="connsiteX22" fmla="*/ 11606984 w 12191999"/>
              <a:gd name="connsiteY22" fmla="*/ 1126736 h 2449326"/>
              <a:gd name="connsiteX23" fmla="*/ 11972107 w 12191999"/>
              <a:gd name="connsiteY23" fmla="*/ 1117176 h 2449326"/>
              <a:gd name="connsiteX24" fmla="*/ 11989407 w 12191999"/>
              <a:gd name="connsiteY24" fmla="*/ 1139939 h 2449326"/>
              <a:gd name="connsiteX25" fmla="*/ 11681192 w 12191999"/>
              <a:gd name="connsiteY25" fmla="*/ 1164068 h 2449326"/>
              <a:gd name="connsiteX26" fmla="*/ 11353401 w 12191999"/>
              <a:gd name="connsiteY26" fmla="*/ 1181368 h 2449326"/>
              <a:gd name="connsiteX27" fmla="*/ 11167198 w 12191999"/>
              <a:gd name="connsiteY27" fmla="*/ 1192294 h 2449326"/>
              <a:gd name="connsiteX28" fmla="*/ 11146256 w 12191999"/>
              <a:gd name="connsiteY28" fmla="*/ 1196392 h 2449326"/>
              <a:gd name="connsiteX29" fmla="*/ 11084795 w 12191999"/>
              <a:gd name="connsiteY29" fmla="*/ 1222342 h 2449326"/>
              <a:gd name="connsiteX30" fmla="*/ 11009222 w 12191999"/>
              <a:gd name="connsiteY30" fmla="*/ 1235089 h 2449326"/>
              <a:gd name="connsiteX31" fmla="*/ 10975077 w 12191999"/>
              <a:gd name="connsiteY31" fmla="*/ 1256031 h 2449326"/>
              <a:gd name="connsiteX32" fmla="*/ 10962784 w 12191999"/>
              <a:gd name="connsiteY32" fmla="*/ 1201400 h 2449326"/>
              <a:gd name="connsiteX33" fmla="*/ 10920900 w 12191999"/>
              <a:gd name="connsiteY33" fmla="*/ 1228260 h 2449326"/>
              <a:gd name="connsiteX34" fmla="*/ 10906331 w 12191999"/>
              <a:gd name="connsiteY34" fmla="*/ 1171352 h 2449326"/>
              <a:gd name="connsiteX35" fmla="*/ 10806173 w 12191999"/>
              <a:gd name="connsiteY35" fmla="*/ 1206408 h 2449326"/>
              <a:gd name="connsiteX36" fmla="*/ 10928184 w 12191999"/>
              <a:gd name="connsiteY36" fmla="*/ 1238731 h 2449326"/>
              <a:gd name="connsiteX37" fmla="*/ 10937290 w 12191999"/>
              <a:gd name="connsiteY37" fmla="*/ 1257852 h 2449326"/>
              <a:gd name="connsiteX38" fmla="*/ 10909974 w 12191999"/>
              <a:gd name="connsiteY38" fmla="*/ 1267868 h 2449326"/>
              <a:gd name="connsiteX39" fmla="*/ 10781589 w 12191999"/>
              <a:gd name="connsiteY39" fmla="*/ 1260584 h 2449326"/>
              <a:gd name="connsiteX40" fmla="*/ 10740160 w 12191999"/>
              <a:gd name="connsiteY40" fmla="*/ 1320224 h 2449326"/>
              <a:gd name="connsiteX41" fmla="*/ 10660032 w 12191999"/>
              <a:gd name="connsiteY41" fmla="*/ 1320224 h 2449326"/>
              <a:gd name="connsiteX42" fmla="*/ 10694177 w 12191999"/>
              <a:gd name="connsiteY42" fmla="*/ 1271966 h 2449326"/>
              <a:gd name="connsiteX43" fmla="*/ 10503422 w 12191999"/>
              <a:gd name="connsiteY43" fmla="*/ 1263316 h 2449326"/>
              <a:gd name="connsiteX44" fmla="*/ 10395524 w 12191999"/>
              <a:gd name="connsiteY44" fmla="*/ 1319313 h 2449326"/>
              <a:gd name="connsiteX45" fmla="*/ 10466090 w 12191999"/>
              <a:gd name="connsiteY45" fmla="*/ 1346174 h 2449326"/>
              <a:gd name="connsiteX46" fmla="*/ 10467911 w 12191999"/>
              <a:gd name="connsiteY46" fmla="*/ 1365295 h 2449326"/>
              <a:gd name="connsiteX47" fmla="*/ 10310844 w 12191999"/>
              <a:gd name="connsiteY47" fmla="*/ 1398985 h 2449326"/>
              <a:gd name="connsiteX48" fmla="*/ 10128738 w 12191999"/>
              <a:gd name="connsiteY48" fmla="*/ 1447698 h 2449326"/>
              <a:gd name="connsiteX49" fmla="*/ 10105520 w 12191999"/>
              <a:gd name="connsiteY49" fmla="*/ 1444056 h 2449326"/>
              <a:gd name="connsiteX50" fmla="*/ 9965299 w 12191999"/>
              <a:gd name="connsiteY50" fmla="*/ 1496867 h 2449326"/>
              <a:gd name="connsiteX51" fmla="*/ 9846019 w 12191999"/>
              <a:gd name="connsiteY51" fmla="*/ 1525548 h 2449326"/>
              <a:gd name="connsiteX52" fmla="*/ 9870603 w 12191999"/>
              <a:gd name="connsiteY52" fmla="*/ 1468185 h 2449326"/>
              <a:gd name="connsiteX53" fmla="*/ 9781371 w 12191999"/>
              <a:gd name="connsiteY53" fmla="*/ 1468185 h 2449326"/>
              <a:gd name="connsiteX54" fmla="*/ 9640694 w 12191999"/>
              <a:gd name="connsiteY54" fmla="*/ 1421293 h 2449326"/>
              <a:gd name="connsiteX55" fmla="*/ 9378461 w 12191999"/>
              <a:gd name="connsiteY55" fmla="*/ 1378953 h 2449326"/>
              <a:gd name="connsiteX56" fmla="*/ 9032915 w 12191999"/>
              <a:gd name="connsiteY56" fmla="*/ 1342532 h 2449326"/>
              <a:gd name="connsiteX57" fmla="*/ 8940041 w 12191999"/>
              <a:gd name="connsiteY57" fmla="*/ 1325232 h 2449326"/>
              <a:gd name="connsiteX58" fmla="*/ 8864467 w 12191999"/>
              <a:gd name="connsiteY58" fmla="*/ 1336158 h 2449326"/>
              <a:gd name="connsiteX59" fmla="*/ 8756114 w 12191999"/>
              <a:gd name="connsiteY59" fmla="*/ 1321134 h 2449326"/>
              <a:gd name="connsiteX60" fmla="*/ 8672346 w 12191999"/>
              <a:gd name="connsiteY60" fmla="*/ 1321134 h 2449326"/>
              <a:gd name="connsiteX61" fmla="*/ 8586755 w 12191999"/>
              <a:gd name="connsiteY61" fmla="*/ 1307932 h 2449326"/>
              <a:gd name="connsiteX62" fmla="*/ 8643664 w 12191999"/>
              <a:gd name="connsiteY62" fmla="*/ 1294729 h 2449326"/>
              <a:gd name="connsiteX63" fmla="*/ 8731530 w 12191999"/>
              <a:gd name="connsiteY63" fmla="*/ 1253300 h 2449326"/>
              <a:gd name="connsiteX64" fmla="*/ 8594950 w 12191999"/>
              <a:gd name="connsiteY64" fmla="*/ 1282892 h 2449326"/>
              <a:gd name="connsiteX65" fmla="*/ 8583113 w 12191999"/>
              <a:gd name="connsiteY65" fmla="*/ 1247381 h 2449326"/>
              <a:gd name="connsiteX66" fmla="*/ 8544871 w 12191999"/>
              <a:gd name="connsiteY66" fmla="*/ 1267868 h 2449326"/>
              <a:gd name="connsiteX67" fmla="*/ 8447444 w 12191999"/>
              <a:gd name="connsiteY67" fmla="*/ 1328419 h 2449326"/>
              <a:gd name="connsiteX68" fmla="*/ 8473850 w 12191999"/>
              <a:gd name="connsiteY68" fmla="*/ 1237821 h 2449326"/>
              <a:gd name="connsiteX69" fmla="*/ 8407836 w 12191999"/>
              <a:gd name="connsiteY69" fmla="*/ 1209139 h 2449326"/>
              <a:gd name="connsiteX70" fmla="*/ 8406926 w 12191999"/>
              <a:gd name="connsiteY70" fmla="*/ 1265592 h 2449326"/>
              <a:gd name="connsiteX71" fmla="*/ 8319060 w 12191999"/>
              <a:gd name="connsiteY71" fmla="*/ 1279705 h 2449326"/>
              <a:gd name="connsiteX72" fmla="*/ 8322702 w 12191999"/>
              <a:gd name="connsiteY72" fmla="*/ 1336613 h 2449326"/>
              <a:gd name="connsiteX73" fmla="*/ 8447444 w 12191999"/>
              <a:gd name="connsiteY73" fmla="*/ 1327963 h 2449326"/>
              <a:gd name="connsiteX74" fmla="*/ 8480678 w 12191999"/>
              <a:gd name="connsiteY74" fmla="*/ 1354369 h 2449326"/>
              <a:gd name="connsiteX75" fmla="*/ 8576284 w 12191999"/>
              <a:gd name="connsiteY75" fmla="*/ 1387148 h 2449326"/>
              <a:gd name="connsiteX76" fmla="*/ 8637290 w 12191999"/>
              <a:gd name="connsiteY76" fmla="*/ 1381685 h 2449326"/>
              <a:gd name="connsiteX77" fmla="*/ 8723790 w 12191999"/>
              <a:gd name="connsiteY77" fmla="*/ 1402172 h 2449326"/>
              <a:gd name="connsiteX78" fmla="*/ 8913180 w 12191999"/>
              <a:gd name="connsiteY78" fmla="*/ 1450430 h 2449326"/>
              <a:gd name="connsiteX79" fmla="*/ 9037013 w 12191999"/>
              <a:gd name="connsiteY79" fmla="*/ 1461811 h 2449326"/>
              <a:gd name="connsiteX80" fmla="*/ 9105303 w 12191999"/>
              <a:gd name="connsiteY80" fmla="*/ 1477746 h 2449326"/>
              <a:gd name="connsiteX81" fmla="*/ 9169950 w 12191999"/>
              <a:gd name="connsiteY81" fmla="*/ 1514167 h 2449326"/>
              <a:gd name="connsiteX82" fmla="*/ 9109400 w 12191999"/>
              <a:gd name="connsiteY82" fmla="*/ 1532833 h 2449326"/>
              <a:gd name="connsiteX83" fmla="*/ 8898612 w 12191999"/>
              <a:gd name="connsiteY83" fmla="*/ 1492769 h 2449326"/>
              <a:gd name="connsiteX84" fmla="*/ 8839883 w 12191999"/>
              <a:gd name="connsiteY84" fmla="*/ 1491859 h 2449326"/>
              <a:gd name="connsiteX85" fmla="*/ 8751561 w 12191999"/>
              <a:gd name="connsiteY85" fmla="*/ 1477290 h 2449326"/>
              <a:gd name="connsiteX86" fmla="*/ 8655956 w 12191999"/>
              <a:gd name="connsiteY86" fmla="*/ 1445877 h 2449326"/>
              <a:gd name="connsiteX87" fmla="*/ 8434242 w 12191999"/>
              <a:gd name="connsiteY87" fmla="*/ 1410366 h 2449326"/>
              <a:gd name="connsiteX88" fmla="*/ 8276720 w 12191999"/>
              <a:gd name="connsiteY88" fmla="*/ 1387148 h 2449326"/>
              <a:gd name="connsiteX89" fmla="*/ 8257144 w 12191999"/>
              <a:gd name="connsiteY89" fmla="*/ 1408090 h 2449326"/>
              <a:gd name="connsiteX90" fmla="*/ 8311775 w 12191999"/>
              <a:gd name="connsiteY90" fmla="*/ 1428577 h 2449326"/>
              <a:gd name="connsiteX91" fmla="*/ 8417397 w 12191999"/>
              <a:gd name="connsiteY91" fmla="*/ 1465453 h 2449326"/>
              <a:gd name="connsiteX92" fmla="*/ 8681451 w 12191999"/>
              <a:gd name="connsiteY92" fmla="*/ 1505062 h 2449326"/>
              <a:gd name="connsiteX93" fmla="*/ 8802551 w 12191999"/>
              <a:gd name="connsiteY93" fmla="*/ 1556051 h 2449326"/>
              <a:gd name="connsiteX94" fmla="*/ 9000592 w 12191999"/>
              <a:gd name="connsiteY94" fmla="*/ 1580636 h 2449326"/>
              <a:gd name="connsiteX95" fmla="*/ 9034736 w 12191999"/>
              <a:gd name="connsiteY95" fmla="*/ 1603399 h 2449326"/>
              <a:gd name="connsiteX96" fmla="*/ 9151284 w 12191999"/>
              <a:gd name="connsiteY96" fmla="*/ 1615691 h 2449326"/>
              <a:gd name="connsiteX97" fmla="*/ 9175869 w 12191999"/>
              <a:gd name="connsiteY97" fmla="*/ 1639365 h 2449326"/>
              <a:gd name="connsiteX98" fmla="*/ 9311993 w 12191999"/>
              <a:gd name="connsiteY98" fmla="*/ 1625252 h 2449326"/>
              <a:gd name="connsiteX99" fmla="*/ 9311993 w 12191999"/>
              <a:gd name="connsiteY99" fmla="*/ 1666225 h 2449326"/>
              <a:gd name="connsiteX100" fmla="*/ 9372088 w 12191999"/>
              <a:gd name="connsiteY100" fmla="*/ 1648015 h 2449326"/>
              <a:gd name="connsiteX101" fmla="*/ 9340675 w 12191999"/>
              <a:gd name="connsiteY101" fmla="*/ 1704923 h 2449326"/>
              <a:gd name="connsiteX102" fmla="*/ 9532341 w 12191999"/>
              <a:gd name="connsiteY102" fmla="*/ 1688533 h 2449326"/>
              <a:gd name="connsiteX103" fmla="*/ 9575137 w 12191999"/>
              <a:gd name="connsiteY103" fmla="*/ 1611594 h 2449326"/>
              <a:gd name="connsiteX104" fmla="*/ 9639784 w 12191999"/>
              <a:gd name="connsiteY104" fmla="*/ 1592928 h 2449326"/>
              <a:gd name="connsiteX105" fmla="*/ 9669376 w 12191999"/>
              <a:gd name="connsiteY105" fmla="*/ 1647559 h 2449326"/>
              <a:gd name="connsiteX106" fmla="*/ 9820068 w 12191999"/>
              <a:gd name="connsiteY106" fmla="*/ 1678518 h 2449326"/>
              <a:gd name="connsiteX107" fmla="*/ 9871969 w 12191999"/>
              <a:gd name="connsiteY107" fmla="*/ 1643917 h 2449326"/>
              <a:gd name="connsiteX108" fmla="*/ 9991248 w 12191999"/>
              <a:gd name="connsiteY108" fmla="*/ 1683070 h 2449326"/>
              <a:gd name="connsiteX109" fmla="*/ 10110073 w 12191999"/>
              <a:gd name="connsiteY109" fmla="*/ 1654844 h 2449326"/>
              <a:gd name="connsiteX110" fmla="*/ 10165159 w 12191999"/>
              <a:gd name="connsiteY110" fmla="*/ 1714028 h 2449326"/>
              <a:gd name="connsiteX111" fmla="*/ 9963932 w 12191999"/>
              <a:gd name="connsiteY111" fmla="*/ 1730418 h 2449326"/>
              <a:gd name="connsiteX112" fmla="*/ 9925691 w 12191999"/>
              <a:gd name="connsiteY112" fmla="*/ 1683525 h 2449326"/>
              <a:gd name="connsiteX113" fmla="*/ 9821434 w 12191999"/>
              <a:gd name="connsiteY113" fmla="*/ 1753181 h 2449326"/>
              <a:gd name="connsiteX114" fmla="*/ 9781826 w 12191999"/>
              <a:gd name="connsiteY114" fmla="*/ 1701281 h 2449326"/>
              <a:gd name="connsiteX115" fmla="*/ 9648889 w 12191999"/>
              <a:gd name="connsiteY115" fmla="*/ 1711297 h 2449326"/>
              <a:gd name="connsiteX116" fmla="*/ 9642971 w 12191999"/>
              <a:gd name="connsiteY116" fmla="*/ 1686712 h 2449326"/>
              <a:gd name="connsiteX117" fmla="*/ 9577413 w 12191999"/>
              <a:gd name="connsiteY117" fmla="*/ 1738157 h 2449326"/>
              <a:gd name="connsiteX118" fmla="*/ 9708528 w 12191999"/>
              <a:gd name="connsiteY118" fmla="*/ 1782318 h 2449326"/>
              <a:gd name="connsiteX119" fmla="*/ 9675749 w 12191999"/>
              <a:gd name="connsiteY119" fmla="*/ 1836950 h 2449326"/>
              <a:gd name="connsiteX120" fmla="*/ 9679392 w 12191999"/>
              <a:gd name="connsiteY120" fmla="*/ 1792789 h 2449326"/>
              <a:gd name="connsiteX121" fmla="*/ 9447207 w 12191999"/>
              <a:gd name="connsiteY121" fmla="*/ 1765473 h 2449326"/>
              <a:gd name="connsiteX122" fmla="*/ 9207737 w 12191999"/>
              <a:gd name="connsiteY122" fmla="*/ 1724044 h 2449326"/>
              <a:gd name="connsiteX123" fmla="*/ 9074344 w 12191999"/>
              <a:gd name="connsiteY123" fmla="*/ 1708110 h 2449326"/>
              <a:gd name="connsiteX124" fmla="*/ 9011062 w 12191999"/>
              <a:gd name="connsiteY124" fmla="*/ 1684436 h 2449326"/>
              <a:gd name="connsiteX125" fmla="*/ 9007876 w 12191999"/>
              <a:gd name="connsiteY125" fmla="*/ 1719036 h 2449326"/>
              <a:gd name="connsiteX126" fmla="*/ 8918644 w 12191999"/>
              <a:gd name="connsiteY126" fmla="*/ 1731784 h 2449326"/>
              <a:gd name="connsiteX127" fmla="*/ 8921831 w 12191999"/>
              <a:gd name="connsiteY127" fmla="*/ 1735426 h 2449326"/>
              <a:gd name="connsiteX128" fmla="*/ 8883133 w 12191999"/>
              <a:gd name="connsiteY128" fmla="*/ 1656665 h 2449326"/>
              <a:gd name="connsiteX129" fmla="*/ 8806649 w 12191999"/>
              <a:gd name="connsiteY129" fmla="*/ 1699005 h 2449326"/>
              <a:gd name="connsiteX130" fmla="*/ 8761122 w 12191999"/>
              <a:gd name="connsiteY130" fmla="*/ 1711752 h 2449326"/>
              <a:gd name="connsiteX131" fmla="*/ 9052947 w 12191999"/>
              <a:gd name="connsiteY131" fmla="*/ 1754091 h 2449326"/>
              <a:gd name="connsiteX132" fmla="*/ 9028818 w 12191999"/>
              <a:gd name="connsiteY132" fmla="*/ 1787781 h 2449326"/>
              <a:gd name="connsiteX133" fmla="*/ 8982381 w 12191999"/>
              <a:gd name="connsiteY133" fmla="*/ 1823747 h 2449326"/>
              <a:gd name="connsiteX134" fmla="*/ 8972365 w 12191999"/>
              <a:gd name="connsiteY134" fmla="*/ 1830121 h 2449326"/>
              <a:gd name="connsiteX135" fmla="*/ 8834875 w 12191999"/>
              <a:gd name="connsiteY135" fmla="*/ 1818739 h 2449326"/>
              <a:gd name="connsiteX136" fmla="*/ 8832144 w 12191999"/>
              <a:gd name="connsiteY136" fmla="*/ 1804626 h 2449326"/>
              <a:gd name="connsiteX137" fmla="*/ 8711953 w 12191999"/>
              <a:gd name="connsiteY137" fmla="*/ 1785505 h 2449326"/>
              <a:gd name="connsiteX138" fmla="*/ 8653224 w 12191999"/>
              <a:gd name="connsiteY138" fmla="*/ 1800984 h 2449326"/>
              <a:gd name="connsiteX139" fmla="*/ 8327255 w 12191999"/>
              <a:gd name="connsiteY139" fmla="*/ 1736336 h 2449326"/>
              <a:gd name="connsiteX140" fmla="*/ 8284460 w 12191999"/>
              <a:gd name="connsiteY140" fmla="*/ 1763652 h 2449326"/>
              <a:gd name="connsiteX141" fmla="*/ 8287647 w 12191999"/>
              <a:gd name="connsiteY141" fmla="*/ 1779586 h 2449326"/>
              <a:gd name="connsiteX142" fmla="*/ 8570821 w 12191999"/>
              <a:gd name="connsiteY142" fmla="*/ 1779586 h 2449326"/>
              <a:gd name="connsiteX143" fmla="*/ 8535766 w 12191999"/>
              <a:gd name="connsiteY143" fmla="*/ 1833763 h 2449326"/>
              <a:gd name="connsiteX144" fmla="*/ 8689190 w 12191999"/>
              <a:gd name="connsiteY144" fmla="*/ 1872005 h 2449326"/>
              <a:gd name="connsiteX145" fmla="*/ 8681906 w 12191999"/>
              <a:gd name="connsiteY145" fmla="*/ 1910247 h 2449326"/>
              <a:gd name="connsiteX146" fmla="*/ 8692832 w 12191999"/>
              <a:gd name="connsiteY146" fmla="*/ 1915255 h 2449326"/>
              <a:gd name="connsiteX147" fmla="*/ 8747919 w 12191999"/>
              <a:gd name="connsiteY147" fmla="*/ 1837405 h 2449326"/>
              <a:gd name="connsiteX148" fmla="*/ 8761122 w 12191999"/>
              <a:gd name="connsiteY148" fmla="*/ 1842413 h 2449326"/>
              <a:gd name="connsiteX149" fmla="*/ 8747009 w 12191999"/>
              <a:gd name="connsiteY149" fmla="*/ 1886574 h 2449326"/>
              <a:gd name="connsiteX150" fmla="*/ 8891783 w 12191999"/>
              <a:gd name="connsiteY150" fmla="*/ 1928003 h 2449326"/>
              <a:gd name="connsiteX151" fmla="*/ 8942317 w 12191999"/>
              <a:gd name="connsiteY151" fmla="*/ 1891126 h 2449326"/>
              <a:gd name="connsiteX152" fmla="*/ 8838517 w 12191999"/>
              <a:gd name="connsiteY152" fmla="*/ 1891126 h 2449326"/>
              <a:gd name="connsiteX153" fmla="*/ 8959618 w 12191999"/>
              <a:gd name="connsiteY153" fmla="*/ 1857892 h 2449326"/>
              <a:gd name="connsiteX154" fmla="*/ 9117139 w 12191999"/>
              <a:gd name="connsiteY154" fmla="*/ 1963058 h 2449326"/>
              <a:gd name="connsiteX155" fmla="*/ 9193168 w 12191999"/>
              <a:gd name="connsiteY155" fmla="*/ 1987187 h 2449326"/>
              <a:gd name="connsiteX156" fmla="*/ 9296514 w 12191999"/>
              <a:gd name="connsiteY156" fmla="*/ 2014048 h 2449326"/>
              <a:gd name="connsiteX157" fmla="*/ 9296514 w 12191999"/>
              <a:gd name="connsiteY157" fmla="*/ 2013593 h 2449326"/>
              <a:gd name="connsiteX158" fmla="*/ 9254174 w 12191999"/>
              <a:gd name="connsiteY158" fmla="*/ 2078240 h 2449326"/>
              <a:gd name="connsiteX159" fmla="*/ 8950968 w 12191999"/>
              <a:gd name="connsiteY159" fmla="*/ 2066403 h 2449326"/>
              <a:gd name="connsiteX160" fmla="*/ 8788438 w 12191999"/>
              <a:gd name="connsiteY160" fmla="*/ 2065493 h 2449326"/>
              <a:gd name="connsiteX161" fmla="*/ 8781153 w 12191999"/>
              <a:gd name="connsiteY161" fmla="*/ 2046372 h 2449326"/>
              <a:gd name="connsiteX162" fmla="*/ 8844435 w 12191999"/>
              <a:gd name="connsiteY162" fmla="*/ 2019511 h 2449326"/>
              <a:gd name="connsiteX163" fmla="*/ 9020168 w 12191999"/>
              <a:gd name="connsiteY163" fmla="*/ 2018145 h 2449326"/>
              <a:gd name="connsiteX164" fmla="*/ 9020623 w 12191999"/>
              <a:gd name="connsiteY164" fmla="*/ 2000390 h 2449326"/>
              <a:gd name="connsiteX165" fmla="*/ 8840338 w 12191999"/>
              <a:gd name="connsiteY165" fmla="*/ 1987187 h 2449326"/>
              <a:gd name="connsiteX166" fmla="*/ 8779333 w 12191999"/>
              <a:gd name="connsiteY166" fmla="*/ 1962603 h 2449326"/>
              <a:gd name="connsiteX167" fmla="*/ 8709677 w 12191999"/>
              <a:gd name="connsiteY167" fmla="*/ 1972619 h 2449326"/>
              <a:gd name="connsiteX168" fmla="*/ 8500255 w 12191999"/>
              <a:gd name="connsiteY168" fmla="*/ 1931645 h 2449326"/>
              <a:gd name="connsiteX169" fmla="*/ 8438794 w 12191999"/>
              <a:gd name="connsiteY169" fmla="*/ 1897955 h 2449326"/>
              <a:gd name="connsiteX170" fmla="*/ 8391447 w 12191999"/>
              <a:gd name="connsiteY170" fmla="*/ 1908426 h 2449326"/>
              <a:gd name="connsiteX171" fmla="*/ 8315418 w 12191999"/>
              <a:gd name="connsiteY171" fmla="*/ 1895679 h 2449326"/>
              <a:gd name="connsiteX172" fmla="*/ 8312686 w 12191999"/>
              <a:gd name="connsiteY172" fmla="*/ 1910703 h 2449326"/>
              <a:gd name="connsiteX173" fmla="*/ 8675987 w 12191999"/>
              <a:gd name="connsiteY173" fmla="*/ 1993561 h 2449326"/>
              <a:gd name="connsiteX174" fmla="*/ 8674166 w 12191999"/>
              <a:gd name="connsiteY174" fmla="*/ 2020877 h 2449326"/>
              <a:gd name="connsiteX175" fmla="*/ 8538953 w 12191999"/>
              <a:gd name="connsiteY175" fmla="*/ 2020422 h 2449326"/>
              <a:gd name="connsiteX176" fmla="*/ 8436063 w 12191999"/>
              <a:gd name="connsiteY176" fmla="*/ 2010861 h 2449326"/>
              <a:gd name="connsiteX177" fmla="*/ 8198870 w 12191999"/>
              <a:gd name="connsiteY177" fmla="*/ 2002666 h 2449326"/>
              <a:gd name="connsiteX178" fmla="*/ 8077314 w 12191999"/>
              <a:gd name="connsiteY178" fmla="*/ 2052290 h 2449326"/>
              <a:gd name="connsiteX179" fmla="*/ 7978066 w 12191999"/>
              <a:gd name="connsiteY179" fmla="*/ 2054111 h 2449326"/>
              <a:gd name="connsiteX180" fmla="*/ 8020406 w 12191999"/>
              <a:gd name="connsiteY180" fmla="*/ 2044095 h 2449326"/>
              <a:gd name="connsiteX181" fmla="*/ 7983985 w 12191999"/>
              <a:gd name="connsiteY181" fmla="*/ 2010406 h 2449326"/>
              <a:gd name="connsiteX182" fmla="*/ 8048633 w 12191999"/>
              <a:gd name="connsiteY182" fmla="*/ 1997203 h 2449326"/>
              <a:gd name="connsiteX183" fmla="*/ 8073672 w 12191999"/>
              <a:gd name="connsiteY183" fmla="*/ 1968521 h 2449326"/>
              <a:gd name="connsiteX184" fmla="*/ 8061380 w 12191999"/>
              <a:gd name="connsiteY184" fmla="*/ 1952132 h 2449326"/>
              <a:gd name="connsiteX185" fmla="*/ 7920247 w 12191999"/>
              <a:gd name="connsiteY185" fmla="*/ 2009495 h 2449326"/>
              <a:gd name="connsiteX186" fmla="*/ 7820089 w 12191999"/>
              <a:gd name="connsiteY186" fmla="*/ 1987187 h 2449326"/>
              <a:gd name="connsiteX187" fmla="*/ 7744060 w 12191999"/>
              <a:gd name="connsiteY187" fmla="*/ 2078696 h 2449326"/>
              <a:gd name="connsiteX188" fmla="*/ 7478640 w 12191999"/>
              <a:gd name="connsiteY188" fmla="*/ 2117848 h 2449326"/>
              <a:gd name="connsiteX189" fmla="*/ 7450414 w 12191999"/>
              <a:gd name="connsiteY189" fmla="*/ 2127864 h 2449326"/>
              <a:gd name="connsiteX190" fmla="*/ 7098494 w 12191999"/>
              <a:gd name="connsiteY190" fmla="*/ 2128320 h 2449326"/>
              <a:gd name="connsiteX191" fmla="*/ 7149028 w 12191999"/>
              <a:gd name="connsiteY191" fmla="*/ 2156546 h 2449326"/>
              <a:gd name="connsiteX192" fmla="*/ 7128541 w 12191999"/>
              <a:gd name="connsiteY192" fmla="*/ 2179764 h 2449326"/>
              <a:gd name="connsiteX193" fmla="*/ 7048870 w 12191999"/>
              <a:gd name="connsiteY193" fmla="*/ 2182041 h 2449326"/>
              <a:gd name="connsiteX194" fmla="*/ 6974207 w 12191999"/>
              <a:gd name="connsiteY194" fmla="*/ 2186138 h 2449326"/>
              <a:gd name="connsiteX195" fmla="*/ 6927770 w 12191999"/>
              <a:gd name="connsiteY195" fmla="*/ 2205715 h 2449326"/>
              <a:gd name="connsiteX196" fmla="*/ 6625018 w 12191999"/>
              <a:gd name="connsiteY196" fmla="*/ 2298133 h 2449326"/>
              <a:gd name="connsiteX197" fmla="*/ 6586776 w 12191999"/>
              <a:gd name="connsiteY197" fmla="*/ 2309060 h 2449326"/>
              <a:gd name="connsiteX198" fmla="*/ 6539884 w 12191999"/>
              <a:gd name="connsiteY198" fmla="*/ 2303141 h 2449326"/>
              <a:gd name="connsiteX199" fmla="*/ 6489805 w 12191999"/>
              <a:gd name="connsiteY199" fmla="*/ 2277191 h 2449326"/>
              <a:gd name="connsiteX200" fmla="*/ 6250791 w 12191999"/>
              <a:gd name="connsiteY200" fmla="*/ 2290849 h 2449326"/>
              <a:gd name="connsiteX201" fmla="*/ 6272188 w 12191999"/>
              <a:gd name="connsiteY201" fmla="*/ 2244867 h 2449326"/>
              <a:gd name="connsiteX202" fmla="*/ 6199800 w 12191999"/>
              <a:gd name="connsiteY202" fmla="*/ 2269907 h 2449326"/>
              <a:gd name="connsiteX203" fmla="*/ 6181135 w 12191999"/>
              <a:gd name="connsiteY203" fmla="*/ 2290394 h 2449326"/>
              <a:gd name="connsiteX204" fmla="*/ 6021337 w 12191999"/>
              <a:gd name="connsiteY204" fmla="*/ 2286752 h 2449326"/>
              <a:gd name="connsiteX205" fmla="*/ 5726325 w 12191999"/>
              <a:gd name="connsiteY205" fmla="*/ 2322718 h 2449326"/>
              <a:gd name="connsiteX206" fmla="*/ 5664864 w 12191999"/>
              <a:gd name="connsiteY206" fmla="*/ 2307694 h 2449326"/>
              <a:gd name="connsiteX207" fmla="*/ 5597485 w 12191999"/>
              <a:gd name="connsiteY207" fmla="*/ 2360050 h 2449326"/>
              <a:gd name="connsiteX208" fmla="*/ 5660311 w 12191999"/>
              <a:gd name="connsiteY208" fmla="*/ 2226202 h 2449326"/>
              <a:gd name="connsiteX209" fmla="*/ 5526008 w 12191999"/>
              <a:gd name="connsiteY209" fmla="*/ 2274460 h 2449326"/>
              <a:gd name="connsiteX210" fmla="*/ 5434045 w 12191999"/>
              <a:gd name="connsiteY210" fmla="*/ 2283110 h 2449326"/>
              <a:gd name="connsiteX211" fmla="*/ 5423118 w 12191999"/>
              <a:gd name="connsiteY211" fmla="*/ 2257615 h 2449326"/>
              <a:gd name="connsiteX212" fmla="*/ 5239191 w 12191999"/>
              <a:gd name="connsiteY212" fmla="*/ 2284020 h 2449326"/>
              <a:gd name="connsiteX213" fmla="*/ 5202315 w 12191999"/>
              <a:gd name="connsiteY213" fmla="*/ 2301776 h 2449326"/>
              <a:gd name="connsiteX214" fmla="*/ 5160431 w 12191999"/>
              <a:gd name="connsiteY214" fmla="*/ 2317710 h 2449326"/>
              <a:gd name="connsiteX215" fmla="*/ 5148594 w 12191999"/>
              <a:gd name="connsiteY215" fmla="*/ 2280378 h 2449326"/>
              <a:gd name="connsiteX216" fmla="*/ 5180007 w 12191999"/>
              <a:gd name="connsiteY216" fmla="*/ 2248965 h 2449326"/>
              <a:gd name="connsiteX217" fmla="*/ 5285628 w 12191999"/>
              <a:gd name="connsiteY217" fmla="*/ 2241681 h 2449326"/>
              <a:gd name="connsiteX218" fmla="*/ 5172267 w 12191999"/>
              <a:gd name="connsiteY218" fmla="*/ 2204349 h 2449326"/>
              <a:gd name="connsiteX219" fmla="*/ 5097149 w 12191999"/>
              <a:gd name="connsiteY219" fmla="*/ 2289028 h 2449326"/>
              <a:gd name="connsiteX220" fmla="*/ 4972861 w 12191999"/>
              <a:gd name="connsiteY220" fmla="*/ 2369610 h 2449326"/>
              <a:gd name="connsiteX221" fmla="*/ 4923693 w 12191999"/>
              <a:gd name="connsiteY221" fmla="*/ 2364602 h 2449326"/>
              <a:gd name="connsiteX222" fmla="*/ 4863142 w 12191999"/>
              <a:gd name="connsiteY222" fmla="*/ 2364147 h 2449326"/>
              <a:gd name="connsiteX223" fmla="*/ 4755700 w 12191999"/>
              <a:gd name="connsiteY223" fmla="*/ 2355952 h 2449326"/>
              <a:gd name="connsiteX224" fmla="*/ 4428819 w 12191999"/>
              <a:gd name="connsiteY224" fmla="*/ 2367789 h 2449326"/>
              <a:gd name="connsiteX225" fmla="*/ 4368269 w 12191999"/>
              <a:gd name="connsiteY225" fmla="*/ 2347757 h 2449326"/>
              <a:gd name="connsiteX226" fmla="*/ 4365537 w 12191999"/>
              <a:gd name="connsiteY226" fmla="*/ 2329547 h 2449326"/>
              <a:gd name="connsiteX227" fmla="*/ 4425633 w 12191999"/>
              <a:gd name="connsiteY227" fmla="*/ 2315889 h 2449326"/>
              <a:gd name="connsiteX228" fmla="*/ 4595902 w 12191999"/>
              <a:gd name="connsiteY228" fmla="*/ 2284475 h 2449326"/>
              <a:gd name="connsiteX229" fmla="*/ 4635510 w 12191999"/>
              <a:gd name="connsiteY229" fmla="*/ 2286752 h 2449326"/>
              <a:gd name="connsiteX230" fmla="*/ 4727018 w 12191999"/>
              <a:gd name="connsiteY230" fmla="*/ 2278102 h 2449326"/>
              <a:gd name="connsiteX231" fmla="*/ 4305898 w 12191999"/>
              <a:gd name="connsiteY231" fmla="*/ 2278102 h 2449326"/>
              <a:gd name="connsiteX232" fmla="*/ 4265835 w 12191999"/>
              <a:gd name="connsiteY232" fmla="*/ 2314978 h 2449326"/>
              <a:gd name="connsiteX233" fmla="*/ 4357343 w 12191999"/>
              <a:gd name="connsiteY233" fmla="*/ 2322718 h 2449326"/>
              <a:gd name="connsiteX234" fmla="*/ 4291784 w 12191999"/>
              <a:gd name="connsiteY234" fmla="*/ 2360050 h 2449326"/>
              <a:gd name="connsiteX235" fmla="*/ 4122426 w 12191999"/>
              <a:gd name="connsiteY235" fmla="*/ 2350034 h 2449326"/>
              <a:gd name="connsiteX236" fmla="*/ 4067339 w 12191999"/>
              <a:gd name="connsiteY236" fmla="*/ 2390097 h 2449326"/>
              <a:gd name="connsiteX237" fmla="*/ 4022723 w 12191999"/>
              <a:gd name="connsiteY237" fmla="*/ 2365057 h 2449326"/>
              <a:gd name="connsiteX238" fmla="*/ 4147010 w 12191999"/>
              <a:gd name="connsiteY238" fmla="*/ 2304962 h 2449326"/>
              <a:gd name="connsiteX239" fmla="*/ 4040023 w 12191999"/>
              <a:gd name="connsiteY239" fmla="*/ 2323173 h 2449326"/>
              <a:gd name="connsiteX240" fmla="*/ 4001781 w 12191999"/>
              <a:gd name="connsiteY240" fmla="*/ 2343205 h 2449326"/>
              <a:gd name="connsiteX241" fmla="*/ 3896159 w 12191999"/>
              <a:gd name="connsiteY241" fmla="*/ 2363236 h 2449326"/>
              <a:gd name="connsiteX242" fmla="*/ 3857462 w 12191999"/>
              <a:gd name="connsiteY242" fmla="*/ 2358684 h 2449326"/>
              <a:gd name="connsiteX243" fmla="*/ 3826048 w 12191999"/>
              <a:gd name="connsiteY243" fmla="*/ 2345481 h 2449326"/>
              <a:gd name="connsiteX244" fmla="*/ 3643487 w 12191999"/>
              <a:gd name="connsiteY244" fmla="*/ 2352765 h 2449326"/>
              <a:gd name="connsiteX245" fmla="*/ 3644398 w 12191999"/>
              <a:gd name="connsiteY245" fmla="*/ 2367334 h 2449326"/>
              <a:gd name="connsiteX246" fmla="*/ 3407204 w 12191999"/>
              <a:gd name="connsiteY246" fmla="*/ 2401023 h 2449326"/>
              <a:gd name="connsiteX247" fmla="*/ 3435431 w 12191999"/>
              <a:gd name="connsiteY247" fmla="*/ 2380081 h 2449326"/>
              <a:gd name="connsiteX248" fmla="*/ 3450454 w 12191999"/>
              <a:gd name="connsiteY248" fmla="*/ 2361870 h 2449326"/>
              <a:gd name="connsiteX249" fmla="*/ 3250593 w 12191999"/>
              <a:gd name="connsiteY249" fmla="*/ 2363692 h 2449326"/>
              <a:gd name="connsiteX250" fmla="*/ 3200514 w 12191999"/>
              <a:gd name="connsiteY250" fmla="*/ 2401023 h 2449326"/>
              <a:gd name="connsiteX251" fmla="*/ 3020684 w 12191999"/>
              <a:gd name="connsiteY251" fmla="*/ 2386455 h 2449326"/>
              <a:gd name="connsiteX252" fmla="*/ 2889568 w 12191999"/>
              <a:gd name="connsiteY252" fmla="*/ 2403755 h 2449326"/>
              <a:gd name="connsiteX253" fmla="*/ 2813083 w 12191999"/>
              <a:gd name="connsiteY253" fmla="*/ 2397837 h 2449326"/>
              <a:gd name="connsiteX254" fmla="*/ 2705641 w 12191999"/>
              <a:gd name="connsiteY254" fmla="*/ 2419234 h 2449326"/>
              <a:gd name="connsiteX255" fmla="*/ 2648733 w 12191999"/>
              <a:gd name="connsiteY255" fmla="*/ 2446550 h 2449326"/>
              <a:gd name="connsiteX256" fmla="*/ 2547209 w 12191999"/>
              <a:gd name="connsiteY256" fmla="*/ 2369155 h 2449326"/>
              <a:gd name="connsiteX257" fmla="*/ 2353265 w 12191999"/>
              <a:gd name="connsiteY257" fmla="*/ 2403300 h 2449326"/>
              <a:gd name="connsiteX258" fmla="*/ 2231254 w 12191999"/>
              <a:gd name="connsiteY258" fmla="*/ 2396015 h 2449326"/>
              <a:gd name="connsiteX259" fmla="*/ 2152494 w 12191999"/>
              <a:gd name="connsiteY259" fmla="*/ 2392373 h 2449326"/>
              <a:gd name="connsiteX260" fmla="*/ 2081472 w 12191999"/>
              <a:gd name="connsiteY260" fmla="*/ 2390552 h 2449326"/>
              <a:gd name="connsiteX261" fmla="*/ 1908471 w 12191999"/>
              <a:gd name="connsiteY261" fmla="*/ 2371886 h 2449326"/>
              <a:gd name="connsiteX262" fmla="*/ 1719081 w 12191999"/>
              <a:gd name="connsiteY262" fmla="*/ 2344115 h 2449326"/>
              <a:gd name="connsiteX263" fmla="*/ 1694042 w 12191999"/>
              <a:gd name="connsiteY263" fmla="*/ 2347757 h 2449326"/>
              <a:gd name="connsiteX264" fmla="*/ 1595249 w 12191999"/>
              <a:gd name="connsiteY264" fmla="*/ 2347757 h 2449326"/>
              <a:gd name="connsiteX265" fmla="*/ 1450475 w 12191999"/>
              <a:gd name="connsiteY265" fmla="*/ 2377805 h 2449326"/>
              <a:gd name="connsiteX266" fmla="*/ 1435451 w 12191999"/>
              <a:gd name="connsiteY266" fmla="*/ 2393284 h 2449326"/>
              <a:gd name="connsiteX267" fmla="*/ 1176860 w 12191999"/>
              <a:gd name="connsiteY267" fmla="*/ 2425152 h 2449326"/>
              <a:gd name="connsiteX268" fmla="*/ 1073515 w 12191999"/>
              <a:gd name="connsiteY268" fmla="*/ 2441087 h 2449326"/>
              <a:gd name="connsiteX269" fmla="*/ 888678 w 12191999"/>
              <a:gd name="connsiteY269" fmla="*/ 2435168 h 2449326"/>
              <a:gd name="connsiteX270" fmla="*/ 643290 w 12191999"/>
              <a:gd name="connsiteY270" fmla="*/ 2319076 h 2449326"/>
              <a:gd name="connsiteX271" fmla="*/ 589568 w 12191999"/>
              <a:gd name="connsiteY271" fmla="*/ 2263078 h 2449326"/>
              <a:gd name="connsiteX272" fmla="*/ 577731 w 12191999"/>
              <a:gd name="connsiteY272" fmla="*/ 2180675 h 2449326"/>
              <a:gd name="connsiteX273" fmla="*/ 559521 w 12191999"/>
              <a:gd name="connsiteY273" fmla="*/ 2141522 h 2449326"/>
              <a:gd name="connsiteX274" fmla="*/ 544497 w 12191999"/>
              <a:gd name="connsiteY274" fmla="*/ 2093719 h 2449326"/>
              <a:gd name="connsiteX275" fmla="*/ 503068 w 12191999"/>
              <a:gd name="connsiteY275" fmla="*/ 1999024 h 2449326"/>
              <a:gd name="connsiteX276" fmla="*/ 537668 w 12191999"/>
              <a:gd name="connsiteY276" fmla="*/ 1993561 h 2449326"/>
              <a:gd name="connsiteX277" fmla="*/ 487589 w 12191999"/>
              <a:gd name="connsiteY277" fmla="*/ 1934376 h 2449326"/>
              <a:gd name="connsiteX278" fmla="*/ 498515 w 12191999"/>
              <a:gd name="connsiteY278" fmla="*/ 1924361 h 2449326"/>
              <a:gd name="connsiteX279" fmla="*/ 528563 w 12191999"/>
              <a:gd name="connsiteY279" fmla="*/ 1961237 h 2449326"/>
              <a:gd name="connsiteX280" fmla="*/ 531750 w 12191999"/>
              <a:gd name="connsiteY280" fmla="*/ 1944848 h 2449326"/>
              <a:gd name="connsiteX281" fmla="*/ 391073 w 12191999"/>
              <a:gd name="connsiteY281" fmla="*/ 1782318 h 2449326"/>
              <a:gd name="connsiteX282" fmla="*/ 330067 w 12191999"/>
              <a:gd name="connsiteY282" fmla="*/ 1713118 h 2449326"/>
              <a:gd name="connsiteX283" fmla="*/ 350099 w 12191999"/>
              <a:gd name="connsiteY283" fmla="*/ 1681704 h 2449326"/>
              <a:gd name="connsiteX284" fmla="*/ 290004 w 12191999"/>
              <a:gd name="connsiteY284" fmla="*/ 1522817 h 2449326"/>
              <a:gd name="connsiteX285" fmla="*/ 257680 w 12191999"/>
              <a:gd name="connsiteY285" fmla="*/ 1475014 h 2449326"/>
              <a:gd name="connsiteX286" fmla="*/ 337351 w 12191999"/>
              <a:gd name="connsiteY286" fmla="*/ 1373490 h 2449326"/>
              <a:gd name="connsiteX287" fmla="*/ 336896 w 12191999"/>
              <a:gd name="connsiteY287" fmla="*/ 1306111 h 2449326"/>
              <a:gd name="connsiteX288" fmla="*/ 290914 w 12191999"/>
              <a:gd name="connsiteY288" fmla="*/ 1219155 h 2449326"/>
              <a:gd name="connsiteX289" fmla="*/ 295467 w 12191999"/>
              <a:gd name="connsiteY289" fmla="*/ 1179547 h 2449326"/>
              <a:gd name="connsiteX290" fmla="*/ 288638 w 12191999"/>
              <a:gd name="connsiteY290" fmla="*/ 1125370 h 2449326"/>
              <a:gd name="connsiteX291" fmla="*/ 268606 w 12191999"/>
              <a:gd name="connsiteY291" fmla="*/ 1098510 h 2449326"/>
              <a:gd name="connsiteX292" fmla="*/ 218072 w 12191999"/>
              <a:gd name="connsiteY292" fmla="*/ 953735 h 2449326"/>
              <a:gd name="connsiteX293" fmla="*/ 108353 w 12191999"/>
              <a:gd name="connsiteY293" fmla="*/ 713355 h 2449326"/>
              <a:gd name="connsiteX294" fmla="*/ 37332 w 12191999"/>
              <a:gd name="connsiteY294" fmla="*/ 620026 h 2449326"/>
              <a:gd name="connsiteX295" fmla="*/ 0 w 12191999"/>
              <a:gd name="connsiteY295" fmla="*/ 507576 h 2449326"/>
              <a:gd name="connsiteX296" fmla="*/ 21397 w 12191999"/>
              <a:gd name="connsiteY296" fmla="*/ 488910 h 2449326"/>
              <a:gd name="connsiteX297" fmla="*/ 124287 w 12191999"/>
              <a:gd name="connsiteY297" fmla="*/ 554468 h 2449326"/>
              <a:gd name="connsiteX298" fmla="*/ 84224 w 12191999"/>
              <a:gd name="connsiteY298" fmla="*/ 403320 h 2449326"/>
              <a:gd name="connsiteX299" fmla="*/ 212609 w 12191999"/>
              <a:gd name="connsiteY299" fmla="*/ 373272 h 2449326"/>
              <a:gd name="connsiteX300" fmla="*/ 270427 w 12191999"/>
              <a:gd name="connsiteY300" fmla="*/ 301340 h 2449326"/>
              <a:gd name="connsiteX301" fmla="*/ 332344 w 12191999"/>
              <a:gd name="connsiteY301" fmla="*/ 177508 h 2449326"/>
              <a:gd name="connsiteX302" fmla="*/ 500792 w 12191999"/>
              <a:gd name="connsiteY302" fmla="*/ 410 h 2449326"/>
              <a:gd name="connsiteX303" fmla="*/ 628266 w 12191999"/>
              <a:gd name="connsiteY303" fmla="*/ 30913 h 2449326"/>
              <a:gd name="connsiteX304" fmla="*/ 813559 w 12191999"/>
              <a:gd name="connsiteY304" fmla="*/ 57774 h 2449326"/>
              <a:gd name="connsiteX305" fmla="*/ 861817 w 12191999"/>
              <a:gd name="connsiteY305" fmla="*/ 77350 h 2449326"/>
              <a:gd name="connsiteX306" fmla="*/ 775317 w 12191999"/>
              <a:gd name="connsiteY306" fmla="*/ 98747 h 2449326"/>
              <a:gd name="connsiteX307" fmla="*/ 886401 w 12191999"/>
              <a:gd name="connsiteY307" fmla="*/ 120600 h 2449326"/>
              <a:gd name="connsiteX308" fmla="*/ 903701 w 12191999"/>
              <a:gd name="connsiteY308" fmla="*/ 118324 h 2449326"/>
              <a:gd name="connsiteX309" fmla="*/ 1280206 w 12191999"/>
              <a:gd name="connsiteY309" fmla="*/ 136990 h 2449326"/>
              <a:gd name="connsiteX310" fmla="*/ 1481888 w 12191999"/>
              <a:gd name="connsiteY310" fmla="*/ 144274 h 2449326"/>
              <a:gd name="connsiteX311" fmla="*/ 1641686 w 12191999"/>
              <a:gd name="connsiteY311" fmla="*/ 163850 h 2449326"/>
              <a:gd name="connsiteX312" fmla="*/ 1799663 w 12191999"/>
              <a:gd name="connsiteY312" fmla="*/ 143819 h 2449326"/>
              <a:gd name="connsiteX313" fmla="*/ 1828345 w 12191999"/>
              <a:gd name="connsiteY313" fmla="*/ 162940 h 2449326"/>
              <a:gd name="connsiteX314" fmla="*/ 1674920 w 12191999"/>
              <a:gd name="connsiteY314" fmla="*/ 193898 h 2449326"/>
              <a:gd name="connsiteX315" fmla="*/ 2089667 w 12191999"/>
              <a:gd name="connsiteY315" fmla="*/ 189345 h 2449326"/>
              <a:gd name="connsiteX316" fmla="*/ 2159778 w 12191999"/>
              <a:gd name="connsiteY316" fmla="*/ 166127 h 2449326"/>
              <a:gd name="connsiteX317" fmla="*/ 2167517 w 12191999"/>
              <a:gd name="connsiteY317" fmla="*/ 184337 h 2449326"/>
              <a:gd name="connsiteX318" fmla="*/ 2122446 w 12191999"/>
              <a:gd name="connsiteY318" fmla="*/ 214385 h 2449326"/>
              <a:gd name="connsiteX319" fmla="*/ 2334600 w 12191999"/>
              <a:gd name="connsiteY319" fmla="*/ 184793 h 2449326"/>
              <a:gd name="connsiteX320" fmla="*/ 2381947 w 12191999"/>
              <a:gd name="connsiteY320" fmla="*/ 153379 h 2449326"/>
              <a:gd name="connsiteX321" fmla="*/ 2641448 w 12191999"/>
              <a:gd name="connsiteY321" fmla="*/ 164761 h 2449326"/>
              <a:gd name="connsiteX322" fmla="*/ 2689251 w 12191999"/>
              <a:gd name="connsiteY322" fmla="*/ 184337 h 2449326"/>
              <a:gd name="connsiteX323" fmla="*/ 2903681 w 12191999"/>
              <a:gd name="connsiteY323" fmla="*/ 159753 h 2449326"/>
              <a:gd name="connsiteX324" fmla="*/ 2854513 w 12191999"/>
              <a:gd name="connsiteY324" fmla="*/ 184337 h 2449326"/>
              <a:gd name="connsiteX325" fmla="*/ 2857244 w 12191999"/>
              <a:gd name="connsiteY325" fmla="*/ 201637 h 2449326"/>
              <a:gd name="connsiteX326" fmla="*/ 2934639 w 12191999"/>
              <a:gd name="connsiteY326" fmla="*/ 188435 h 2449326"/>
              <a:gd name="connsiteX327" fmla="*/ 2987450 w 12191999"/>
              <a:gd name="connsiteY327" fmla="*/ 106942 h 2449326"/>
              <a:gd name="connsiteX328" fmla="*/ 3023416 w 12191999"/>
              <a:gd name="connsiteY328" fmla="*/ 161119 h 2449326"/>
              <a:gd name="connsiteX329" fmla="*/ 3133590 w 12191999"/>
              <a:gd name="connsiteY329" fmla="*/ 180240 h 2449326"/>
              <a:gd name="connsiteX330" fmla="*/ 3262885 w 12191999"/>
              <a:gd name="connsiteY330" fmla="*/ 126519 h 2449326"/>
              <a:gd name="connsiteX331" fmla="*/ 3430878 w 12191999"/>
              <a:gd name="connsiteY331" fmla="*/ 106032 h 2449326"/>
              <a:gd name="connsiteX332" fmla="*/ 3409025 w 12191999"/>
              <a:gd name="connsiteY332" fmla="*/ 184793 h 2449326"/>
              <a:gd name="connsiteX333" fmla="*/ 3688103 w 12191999"/>
              <a:gd name="connsiteY333" fmla="*/ 156566 h 2449326"/>
              <a:gd name="connsiteX334" fmla="*/ 3790082 w 12191999"/>
              <a:gd name="connsiteY334" fmla="*/ 178874 h 2449326"/>
              <a:gd name="connsiteX335" fmla="*/ 3838796 w 12191999"/>
              <a:gd name="connsiteY335" fmla="*/ 115592 h 2449326"/>
              <a:gd name="connsiteX336" fmla="*/ 3902533 w 12191999"/>
              <a:gd name="connsiteY336" fmla="*/ 90097 h 2449326"/>
              <a:gd name="connsiteX337" fmla="*/ 4202097 w 12191999"/>
              <a:gd name="connsiteY337" fmla="*/ 102390 h 2449326"/>
              <a:gd name="connsiteX338" fmla="*/ 4303622 w 12191999"/>
              <a:gd name="connsiteY338" fmla="*/ 83268 h 2449326"/>
              <a:gd name="connsiteX339" fmla="*/ 4405146 w 12191999"/>
              <a:gd name="connsiteY339" fmla="*/ 101934 h 2449326"/>
              <a:gd name="connsiteX340" fmla="*/ 4132897 w 12191999"/>
              <a:gd name="connsiteY340" fmla="*/ 136079 h 2449326"/>
              <a:gd name="connsiteX341" fmla="*/ 4134263 w 12191999"/>
              <a:gd name="connsiteY341" fmla="*/ 160208 h 2449326"/>
              <a:gd name="connsiteX342" fmla="*/ 4220308 w 12191999"/>
              <a:gd name="connsiteY342" fmla="*/ 161574 h 2449326"/>
              <a:gd name="connsiteX343" fmla="*/ 4534896 w 12191999"/>
              <a:gd name="connsiteY343" fmla="*/ 153835 h 2449326"/>
              <a:gd name="connsiteX344" fmla="*/ 4770268 w 12191999"/>
              <a:gd name="connsiteY344" fmla="*/ 147916 h 2449326"/>
              <a:gd name="connsiteX345" fmla="*/ 4825356 w 12191999"/>
              <a:gd name="connsiteY345" fmla="*/ 134258 h 2449326"/>
              <a:gd name="connsiteX346" fmla="*/ 5025672 w 12191999"/>
              <a:gd name="connsiteY346" fmla="*/ 89642 h 2449326"/>
              <a:gd name="connsiteX347" fmla="*/ 5031135 w 12191999"/>
              <a:gd name="connsiteY347" fmla="*/ 115592 h 2449326"/>
              <a:gd name="connsiteX348" fmla="*/ 4861777 w 12191999"/>
              <a:gd name="connsiteY348" fmla="*/ 143363 h 2449326"/>
              <a:gd name="connsiteX349" fmla="*/ 4862687 w 12191999"/>
              <a:gd name="connsiteY349" fmla="*/ 156566 h 2449326"/>
              <a:gd name="connsiteX350" fmla="*/ 5146317 w 12191999"/>
              <a:gd name="connsiteY350" fmla="*/ 143819 h 2449326"/>
              <a:gd name="connsiteX351" fmla="*/ 5098515 w 12191999"/>
              <a:gd name="connsiteY351" fmla="*/ 117869 h 2449326"/>
              <a:gd name="connsiteX352" fmla="*/ 5121733 w 12191999"/>
              <a:gd name="connsiteY352" fmla="*/ 91008 h 2449326"/>
              <a:gd name="connsiteX353" fmla="*/ 5222802 w 12191999"/>
              <a:gd name="connsiteY353" fmla="*/ 103755 h 2449326"/>
              <a:gd name="connsiteX354" fmla="*/ 5211875 w 12191999"/>
              <a:gd name="connsiteY354" fmla="*/ 150648 h 2449326"/>
              <a:gd name="connsiteX355" fmla="*/ 5378503 w 12191999"/>
              <a:gd name="connsiteY355" fmla="*/ 142908 h 2449326"/>
              <a:gd name="connsiteX356" fmla="*/ 5378503 w 12191999"/>
              <a:gd name="connsiteY356" fmla="*/ 132892 h 2449326"/>
              <a:gd name="connsiteX357" fmla="*/ 5303384 w 12191999"/>
              <a:gd name="connsiteY357" fmla="*/ 126519 h 2449326"/>
              <a:gd name="connsiteX358" fmla="*/ 5302473 w 12191999"/>
              <a:gd name="connsiteY358" fmla="*/ 110129 h 2449326"/>
              <a:gd name="connsiteX359" fmla="*/ 5444516 w 12191999"/>
              <a:gd name="connsiteY359" fmla="*/ 95105 h 2449326"/>
              <a:gd name="connsiteX360" fmla="*/ 5447703 w 12191999"/>
              <a:gd name="connsiteY360" fmla="*/ 109219 h 2449326"/>
              <a:gd name="connsiteX361" fmla="*/ 5398990 w 12191999"/>
              <a:gd name="connsiteY361" fmla="*/ 128340 h 2449326"/>
              <a:gd name="connsiteX362" fmla="*/ 5398079 w 12191999"/>
              <a:gd name="connsiteY362" fmla="*/ 141998 h 2449326"/>
              <a:gd name="connsiteX363" fmla="*/ 5499148 w 12191999"/>
              <a:gd name="connsiteY363" fmla="*/ 146550 h 2449326"/>
              <a:gd name="connsiteX364" fmla="*/ 6095545 w 12191999"/>
              <a:gd name="connsiteY364" fmla="*/ 165216 h 2449326"/>
              <a:gd name="connsiteX365" fmla="*/ 6411044 w 12191999"/>
              <a:gd name="connsiteY365" fmla="*/ 180695 h 2449326"/>
              <a:gd name="connsiteX366" fmla="*/ 6895446 w 12191999"/>
              <a:gd name="connsiteY366" fmla="*/ 234872 h 2449326"/>
              <a:gd name="connsiteX367" fmla="*/ 7179987 w 12191999"/>
              <a:gd name="connsiteY367" fmla="*/ 264919 h 2449326"/>
              <a:gd name="connsiteX368" fmla="*/ 7606115 w 12191999"/>
              <a:gd name="connsiteY368" fmla="*/ 313177 h 2449326"/>
              <a:gd name="connsiteX369" fmla="*/ 8045445 w 12191999"/>
              <a:gd name="connsiteY369" fmla="*/ 386475 h 2449326"/>
              <a:gd name="connsiteX370" fmla="*/ 8610429 w 12191999"/>
              <a:gd name="connsiteY370" fmla="*/ 487544 h 2449326"/>
              <a:gd name="connsiteX371" fmla="*/ 8793446 w 12191999"/>
              <a:gd name="connsiteY371" fmla="*/ 530339 h 2449326"/>
              <a:gd name="connsiteX372" fmla="*/ 8871296 w 12191999"/>
              <a:gd name="connsiteY372" fmla="*/ 525786 h 2449326"/>
              <a:gd name="connsiteX373" fmla="*/ 8869020 w 12191999"/>
              <a:gd name="connsiteY373" fmla="*/ 523510 h 2449326"/>
              <a:gd name="connsiteX374" fmla="*/ 8909083 w 12191999"/>
              <a:gd name="connsiteY374" fmla="*/ 559021 h 2449326"/>
              <a:gd name="connsiteX375" fmla="*/ 9203185 w 12191999"/>
              <a:gd name="connsiteY375" fmla="*/ 620026 h 2449326"/>
              <a:gd name="connsiteX376" fmla="*/ 9378917 w 12191999"/>
              <a:gd name="connsiteY376" fmla="*/ 621392 h 2449326"/>
              <a:gd name="connsiteX377" fmla="*/ 9299701 w 12191999"/>
              <a:gd name="connsiteY377" fmla="*/ 599994 h 2449326"/>
              <a:gd name="connsiteX378" fmla="*/ 9301067 w 12191999"/>
              <a:gd name="connsiteY378" fmla="*/ 579963 h 2449326"/>
              <a:gd name="connsiteX379" fmla="*/ 9448573 w 12191999"/>
              <a:gd name="connsiteY379" fmla="*/ 582694 h 2449326"/>
              <a:gd name="connsiteX380" fmla="*/ 9670742 w 12191999"/>
              <a:gd name="connsiteY380" fmla="*/ 623668 h 2449326"/>
              <a:gd name="connsiteX381" fmla="*/ 9705342 w 12191999"/>
              <a:gd name="connsiteY381" fmla="*/ 645066 h 2449326"/>
              <a:gd name="connsiteX382" fmla="*/ 9777274 w 12191999"/>
              <a:gd name="connsiteY382" fmla="*/ 650074 h 2449326"/>
              <a:gd name="connsiteX383" fmla="*/ 9878342 w 12191999"/>
              <a:gd name="connsiteY383" fmla="*/ 638692 h 2449326"/>
              <a:gd name="connsiteX384" fmla="*/ 10007638 w 12191999"/>
              <a:gd name="connsiteY384" fmla="*/ 634139 h 2449326"/>
              <a:gd name="connsiteX385" fmla="*/ 10046791 w 12191999"/>
              <a:gd name="connsiteY385" fmla="*/ 702429 h 2449326"/>
              <a:gd name="connsiteX386" fmla="*/ 10066823 w 12191999"/>
              <a:gd name="connsiteY386" fmla="*/ 639602 h 2449326"/>
              <a:gd name="connsiteX387" fmla="*/ 10171078 w 12191999"/>
              <a:gd name="connsiteY387" fmla="*/ 641424 h 2449326"/>
              <a:gd name="connsiteX388" fmla="*/ 10196118 w 12191999"/>
              <a:gd name="connsiteY388" fmla="*/ 673292 h 2449326"/>
              <a:gd name="connsiteX389" fmla="*/ 10241644 w 12191999"/>
              <a:gd name="connsiteY389" fmla="*/ 655537 h 2449326"/>
              <a:gd name="connsiteX390" fmla="*/ 10291268 w 12191999"/>
              <a:gd name="connsiteY390" fmla="*/ 643700 h 2449326"/>
              <a:gd name="connsiteX391" fmla="*/ 10314487 w 12191999"/>
              <a:gd name="connsiteY391" fmla="*/ 723371 h 2449326"/>
              <a:gd name="connsiteX392" fmla="*/ 10181549 w 12191999"/>
              <a:gd name="connsiteY392" fmla="*/ 716087 h 2449326"/>
              <a:gd name="connsiteX393" fmla="*/ 10178817 w 12191999"/>
              <a:gd name="connsiteY393" fmla="*/ 730656 h 2449326"/>
              <a:gd name="connsiteX394" fmla="*/ 10357281 w 12191999"/>
              <a:gd name="connsiteY394" fmla="*/ 762069 h 2449326"/>
              <a:gd name="connsiteX395" fmla="*/ 10306747 w 12191999"/>
              <a:gd name="connsiteY395" fmla="*/ 603181 h 2449326"/>
              <a:gd name="connsiteX396" fmla="*/ 10688714 w 12191999"/>
              <a:gd name="connsiteY396" fmla="*/ 675113 h 2449326"/>
              <a:gd name="connsiteX397" fmla="*/ 10651383 w 12191999"/>
              <a:gd name="connsiteY397" fmla="*/ 706526 h 2449326"/>
              <a:gd name="connsiteX398" fmla="*/ 10898592 w 12191999"/>
              <a:gd name="connsiteY398" fmla="*/ 663276 h 2449326"/>
              <a:gd name="connsiteX399" fmla="*/ 10899958 w 12191999"/>
              <a:gd name="connsiteY399" fmla="*/ 696055 h 2449326"/>
              <a:gd name="connsiteX400" fmla="*/ 10773849 w 12191999"/>
              <a:gd name="connsiteY400" fmla="*/ 689682 h 2449326"/>
              <a:gd name="connsiteX401" fmla="*/ 10692812 w 12191999"/>
              <a:gd name="connsiteY401" fmla="*/ 749777 h 2449326"/>
              <a:gd name="connsiteX402" fmla="*/ 10894950 w 12191999"/>
              <a:gd name="connsiteY402" fmla="*/ 749777 h 2449326"/>
              <a:gd name="connsiteX403" fmla="*/ 10900413 w 12191999"/>
              <a:gd name="connsiteY403" fmla="*/ 770264 h 2449326"/>
              <a:gd name="connsiteX404" fmla="*/ 10770662 w 12191999"/>
              <a:gd name="connsiteY404" fmla="*/ 817156 h 2449326"/>
              <a:gd name="connsiteX405" fmla="*/ 10762012 w 12191999"/>
              <a:gd name="connsiteY405" fmla="*/ 798035 h 2449326"/>
              <a:gd name="connsiteX406" fmla="*/ 10815734 w 12191999"/>
              <a:gd name="connsiteY406" fmla="*/ 772540 h 2449326"/>
              <a:gd name="connsiteX407" fmla="*/ 10736517 w 12191999"/>
              <a:gd name="connsiteY407" fmla="*/ 772540 h 2449326"/>
              <a:gd name="connsiteX408" fmla="*/ 10744712 w 12191999"/>
              <a:gd name="connsiteY408" fmla="*/ 809416 h 2449326"/>
              <a:gd name="connsiteX409" fmla="*/ 10579906 w 12191999"/>
              <a:gd name="connsiteY409" fmla="*/ 791206 h 2449326"/>
              <a:gd name="connsiteX410" fmla="*/ 11353857 w 12191999"/>
              <a:gd name="connsiteY410" fmla="*/ 827172 h 2449326"/>
              <a:gd name="connsiteX411" fmla="*/ 11352947 w 12191999"/>
              <a:gd name="connsiteY411" fmla="*/ 844472 h 2449326"/>
              <a:gd name="connsiteX412" fmla="*/ 11473136 w 12191999"/>
              <a:gd name="connsiteY412" fmla="*/ 853577 h 2449326"/>
              <a:gd name="connsiteX413" fmla="*/ 11744019 w 12191999"/>
              <a:gd name="connsiteY413" fmla="*/ 840830 h 2449326"/>
              <a:gd name="connsiteX414" fmla="*/ 11865575 w 12191999"/>
              <a:gd name="connsiteY414" fmla="*/ 824895 h 2449326"/>
              <a:gd name="connsiteX415" fmla="*/ 12046315 w 12191999"/>
              <a:gd name="connsiteY415" fmla="*/ 842195 h 2449326"/>
              <a:gd name="connsiteX416" fmla="*/ 12193821 w 12191999"/>
              <a:gd name="connsiteY416" fmla="*/ 843561 h 2449326"/>
              <a:gd name="connsiteX417" fmla="*/ 12195187 w 12191999"/>
              <a:gd name="connsiteY417" fmla="*/ 868146 h 2449326"/>
              <a:gd name="connsiteX418" fmla="*/ 10140576 w 12191999"/>
              <a:gd name="connsiteY418" fmla="*/ 1075291 h 2449326"/>
              <a:gd name="connsiteX419" fmla="*/ 10309934 w 12191999"/>
              <a:gd name="connsiteY419" fmla="*/ 1097144 h 2449326"/>
              <a:gd name="connsiteX420" fmla="*/ 10139210 w 12191999"/>
              <a:gd name="connsiteY420" fmla="*/ 1076657 h 2449326"/>
              <a:gd name="connsiteX421" fmla="*/ 9994891 w 12191999"/>
              <a:gd name="connsiteY421" fmla="*/ 1037049 h 2449326"/>
              <a:gd name="connsiteX422" fmla="*/ 10007183 w 12191999"/>
              <a:gd name="connsiteY422" fmla="*/ 1086218 h 2449326"/>
              <a:gd name="connsiteX423" fmla="*/ 10140576 w 12191999"/>
              <a:gd name="connsiteY423" fmla="*/ 1075291 h 2449326"/>
              <a:gd name="connsiteX424" fmla="*/ 9764982 w 12191999"/>
              <a:gd name="connsiteY424" fmla="*/ 845382 h 2449326"/>
              <a:gd name="connsiteX425" fmla="*/ 9805956 w 12191999"/>
              <a:gd name="connsiteY425" fmla="*/ 872698 h 2449326"/>
              <a:gd name="connsiteX426" fmla="*/ 9802313 w 12191999"/>
              <a:gd name="connsiteY426" fmla="*/ 884990 h 2449326"/>
              <a:gd name="connsiteX427" fmla="*/ 9737210 w 12191999"/>
              <a:gd name="connsiteY427" fmla="*/ 884990 h 2449326"/>
              <a:gd name="connsiteX428" fmla="*/ 9736756 w 12191999"/>
              <a:gd name="connsiteY428" fmla="*/ 905022 h 2449326"/>
              <a:gd name="connsiteX429" fmla="*/ 9879708 w 12191999"/>
              <a:gd name="connsiteY429" fmla="*/ 902290 h 2449326"/>
              <a:gd name="connsiteX430" fmla="*/ 9971672 w 12191999"/>
              <a:gd name="connsiteY430" fmla="*/ 840374 h 2449326"/>
              <a:gd name="connsiteX431" fmla="*/ 9863318 w 12191999"/>
              <a:gd name="connsiteY431" fmla="*/ 823985 h 2449326"/>
              <a:gd name="connsiteX432" fmla="*/ 9769079 w 12191999"/>
              <a:gd name="connsiteY432" fmla="*/ 829903 h 2449326"/>
              <a:gd name="connsiteX433" fmla="*/ 9590159 w 12191999"/>
              <a:gd name="connsiteY433" fmla="*/ 801677 h 2449326"/>
              <a:gd name="connsiteX434" fmla="*/ 9643426 w 12191999"/>
              <a:gd name="connsiteY434" fmla="*/ 774816 h 2449326"/>
              <a:gd name="connsiteX435" fmla="*/ 9461775 w 12191999"/>
              <a:gd name="connsiteY435" fmla="*/ 744313 h 2449326"/>
              <a:gd name="connsiteX436" fmla="*/ 9315635 w 12191999"/>
              <a:gd name="connsiteY436" fmla="*/ 700153 h 2449326"/>
              <a:gd name="connsiteX437" fmla="*/ 9177234 w 12191999"/>
              <a:gd name="connsiteY437" fmla="*/ 685584 h 2449326"/>
              <a:gd name="connsiteX438" fmla="*/ 9077987 w 12191999"/>
              <a:gd name="connsiteY438" fmla="*/ 655081 h 2449326"/>
              <a:gd name="connsiteX439" fmla="*/ 8809380 w 12191999"/>
              <a:gd name="connsiteY439" fmla="*/ 673292 h 2449326"/>
              <a:gd name="connsiteX440" fmla="*/ 8704669 w 12191999"/>
              <a:gd name="connsiteY440" fmla="*/ 714721 h 2449326"/>
              <a:gd name="connsiteX441" fmla="*/ 8691922 w 12191999"/>
              <a:gd name="connsiteY441" fmla="*/ 687861 h 2449326"/>
              <a:gd name="connsiteX442" fmla="*/ 8770228 w 12191999"/>
              <a:gd name="connsiteY442" fmla="*/ 640058 h 2449326"/>
              <a:gd name="connsiteX443" fmla="*/ 8806193 w 12191999"/>
              <a:gd name="connsiteY443" fmla="*/ 615473 h 2449326"/>
              <a:gd name="connsiteX444" fmla="*/ 8790259 w 12191999"/>
              <a:gd name="connsiteY444" fmla="*/ 588158 h 2449326"/>
              <a:gd name="connsiteX445" fmla="*/ 8744732 w 12191999"/>
              <a:gd name="connsiteY445" fmla="*/ 601360 h 2449326"/>
              <a:gd name="connsiteX446" fmla="*/ 8713319 w 12191999"/>
              <a:gd name="connsiteY446" fmla="*/ 598173 h 2449326"/>
              <a:gd name="connsiteX447" fmla="*/ 8665972 w 12191999"/>
              <a:gd name="connsiteY447" fmla="*/ 551736 h 2449326"/>
              <a:gd name="connsiteX448" fmla="*/ 8477037 w 12191999"/>
              <a:gd name="connsiteY448" fmla="*/ 515770 h 2449326"/>
              <a:gd name="connsiteX449" fmla="*/ 8149246 w 12191999"/>
              <a:gd name="connsiteY449" fmla="*/ 487544 h 2449326"/>
              <a:gd name="connsiteX450" fmla="*/ 8136498 w 12191999"/>
              <a:gd name="connsiteY450" fmla="*/ 479349 h 2449326"/>
              <a:gd name="connsiteX451" fmla="*/ 8156985 w 12191999"/>
              <a:gd name="connsiteY451" fmla="*/ 451578 h 2449326"/>
              <a:gd name="connsiteX452" fmla="*/ 7953482 w 12191999"/>
              <a:gd name="connsiteY452" fmla="*/ 435644 h 2449326"/>
              <a:gd name="connsiteX453" fmla="*/ 7437211 w 12191999"/>
              <a:gd name="connsiteY453" fmla="*/ 355062 h 2449326"/>
              <a:gd name="connsiteX454" fmla="*/ 7105323 w 12191999"/>
              <a:gd name="connsiteY454" fmla="*/ 317730 h 2449326"/>
              <a:gd name="connsiteX455" fmla="*/ 6661439 w 12191999"/>
              <a:gd name="connsiteY455" fmla="*/ 287227 h 2449326"/>
              <a:gd name="connsiteX456" fmla="*/ 6493446 w 12191999"/>
              <a:gd name="connsiteY456" fmla="*/ 266285 h 2449326"/>
              <a:gd name="connsiteX457" fmla="*/ 6200256 w 12191999"/>
              <a:gd name="connsiteY457" fmla="*/ 253538 h 2449326"/>
              <a:gd name="connsiteX458" fmla="*/ 6034084 w 12191999"/>
              <a:gd name="connsiteY458" fmla="*/ 243522 h 2449326"/>
              <a:gd name="connsiteX459" fmla="*/ 5631630 w 12191999"/>
              <a:gd name="connsiteY459" fmla="*/ 218027 h 2449326"/>
              <a:gd name="connsiteX460" fmla="*/ 5260589 w 12191999"/>
              <a:gd name="connsiteY460" fmla="*/ 229409 h 2449326"/>
              <a:gd name="connsiteX461" fmla="*/ 5028404 w 12191999"/>
              <a:gd name="connsiteY461" fmla="*/ 264464 h 2449326"/>
              <a:gd name="connsiteX462" fmla="*/ 4960114 w 12191999"/>
              <a:gd name="connsiteY462" fmla="*/ 276301 h 2449326"/>
              <a:gd name="connsiteX463" fmla="*/ 4662370 w 12191999"/>
              <a:gd name="connsiteY463" fmla="*/ 287683 h 2449326"/>
              <a:gd name="connsiteX464" fmla="*/ 4463875 w 12191999"/>
              <a:gd name="connsiteY464" fmla="*/ 267651 h 2449326"/>
              <a:gd name="connsiteX465" fmla="*/ 4352790 w 12191999"/>
              <a:gd name="connsiteY465" fmla="*/ 243067 h 2449326"/>
              <a:gd name="connsiteX466" fmla="*/ 4183887 w 12191999"/>
              <a:gd name="connsiteY466" fmla="*/ 252172 h 2449326"/>
              <a:gd name="connsiteX467" fmla="*/ 3851998 w 12191999"/>
              <a:gd name="connsiteY467" fmla="*/ 259001 h 2449326"/>
              <a:gd name="connsiteX468" fmla="*/ 3760490 w 12191999"/>
              <a:gd name="connsiteY468" fmla="*/ 296333 h 2449326"/>
              <a:gd name="connsiteX469" fmla="*/ 3765953 w 12191999"/>
              <a:gd name="connsiteY469" fmla="*/ 314088 h 2449326"/>
              <a:gd name="connsiteX470" fmla="*/ 3723614 w 12191999"/>
              <a:gd name="connsiteY470" fmla="*/ 314998 h 2449326"/>
              <a:gd name="connsiteX471" fmla="*/ 3458194 w 12191999"/>
              <a:gd name="connsiteY471" fmla="*/ 276301 h 2449326"/>
              <a:gd name="connsiteX472" fmla="*/ 3234659 w 12191999"/>
              <a:gd name="connsiteY472" fmla="*/ 284496 h 2449326"/>
              <a:gd name="connsiteX473" fmla="*/ 3138598 w 12191999"/>
              <a:gd name="connsiteY473" fmla="*/ 297243 h 2449326"/>
              <a:gd name="connsiteX474" fmla="*/ 3050277 w 12191999"/>
              <a:gd name="connsiteY474" fmla="*/ 293601 h 2449326"/>
              <a:gd name="connsiteX475" fmla="*/ 2967418 w 12191999"/>
              <a:gd name="connsiteY475" fmla="*/ 360070 h 2449326"/>
              <a:gd name="connsiteX476" fmla="*/ 3010213 w 12191999"/>
              <a:gd name="connsiteY476" fmla="*/ 399678 h 2449326"/>
              <a:gd name="connsiteX477" fmla="*/ 3079413 w 12191999"/>
              <a:gd name="connsiteY477" fmla="*/ 401044 h 2449326"/>
              <a:gd name="connsiteX478" fmla="*/ 3268804 w 12191999"/>
              <a:gd name="connsiteY478" fmla="*/ 448391 h 2449326"/>
              <a:gd name="connsiteX479" fmla="*/ 3312054 w 12191999"/>
              <a:gd name="connsiteY479" fmla="*/ 447936 h 2449326"/>
              <a:gd name="connsiteX480" fmla="*/ 3319338 w 12191999"/>
              <a:gd name="connsiteY480" fmla="*/ 460683 h 2449326"/>
              <a:gd name="connsiteX481" fmla="*/ 3332996 w 12191999"/>
              <a:gd name="connsiteY481" fmla="*/ 515315 h 2449326"/>
              <a:gd name="connsiteX482" fmla="*/ 3424960 w 12191999"/>
              <a:gd name="connsiteY482" fmla="*/ 542176 h 2449326"/>
              <a:gd name="connsiteX483" fmla="*/ 3425415 w 12191999"/>
              <a:gd name="connsiteY483" fmla="*/ 530794 h 2449326"/>
              <a:gd name="connsiteX484" fmla="*/ 3449544 w 12191999"/>
              <a:gd name="connsiteY484" fmla="*/ 513494 h 2449326"/>
              <a:gd name="connsiteX485" fmla="*/ 3463202 w 12191999"/>
              <a:gd name="connsiteY485" fmla="*/ 563118 h 2449326"/>
              <a:gd name="connsiteX486" fmla="*/ 3582937 w 12191999"/>
              <a:gd name="connsiteY486" fmla="*/ 539444 h 2449326"/>
              <a:gd name="connsiteX487" fmla="*/ 3803740 w 12191999"/>
              <a:gd name="connsiteY487" fmla="*/ 568126 h 2449326"/>
              <a:gd name="connsiteX488" fmla="*/ 3820130 w 12191999"/>
              <a:gd name="connsiteY488" fmla="*/ 569947 h 2449326"/>
              <a:gd name="connsiteX489" fmla="*/ 4042299 w 12191999"/>
              <a:gd name="connsiteY489" fmla="*/ 562207 h 2449326"/>
              <a:gd name="connsiteX490" fmla="*/ 4090102 w 12191999"/>
              <a:gd name="connsiteY490" fmla="*/ 581329 h 2449326"/>
              <a:gd name="connsiteX491" fmla="*/ 4292695 w 12191999"/>
              <a:gd name="connsiteY491" fmla="*/ 606368 h 2449326"/>
              <a:gd name="connsiteX492" fmla="*/ 4302256 w 12191999"/>
              <a:gd name="connsiteY492" fmla="*/ 595897 h 2449326"/>
              <a:gd name="connsiteX493" fmla="*/ 4258095 w 12191999"/>
              <a:gd name="connsiteY493" fmla="*/ 568126 h 2449326"/>
              <a:gd name="connsiteX494" fmla="*/ 4904116 w 12191999"/>
              <a:gd name="connsiteY494" fmla="*/ 514405 h 2449326"/>
              <a:gd name="connsiteX495" fmla="*/ 4526701 w 12191999"/>
              <a:gd name="connsiteY495" fmla="*/ 550371 h 2449326"/>
              <a:gd name="connsiteX496" fmla="*/ 4481630 w 12191999"/>
              <a:gd name="connsiteY496" fmla="*/ 530794 h 2449326"/>
              <a:gd name="connsiteX497" fmla="*/ 4471614 w 12191999"/>
              <a:gd name="connsiteY497" fmla="*/ 476162 h 2449326"/>
              <a:gd name="connsiteX498" fmla="*/ 4575415 w 12191999"/>
              <a:gd name="connsiteY498" fmla="*/ 406051 h 2449326"/>
              <a:gd name="connsiteX499" fmla="*/ 4720645 w 12191999"/>
              <a:gd name="connsiteY499" fmla="*/ 360070 h 2449326"/>
              <a:gd name="connsiteX500" fmla="*/ 4951009 w 12191999"/>
              <a:gd name="connsiteY500" fmla="*/ 314998 h 2449326"/>
              <a:gd name="connsiteX501" fmla="*/ 5021575 w 12191999"/>
              <a:gd name="connsiteY501" fmla="*/ 359159 h 2449326"/>
              <a:gd name="connsiteX502" fmla="*/ 5108530 w 12191999"/>
              <a:gd name="connsiteY502" fmla="*/ 359159 h 2449326"/>
              <a:gd name="connsiteX503" fmla="*/ 5041151 w 12191999"/>
              <a:gd name="connsiteY503" fmla="*/ 413791 h 2449326"/>
              <a:gd name="connsiteX504" fmla="*/ 5085312 w 12191999"/>
              <a:gd name="connsiteY504" fmla="*/ 447025 h 2449326"/>
              <a:gd name="connsiteX505" fmla="*/ 4981056 w 12191999"/>
              <a:gd name="connsiteY505" fmla="*/ 507120 h 2449326"/>
              <a:gd name="connsiteX506" fmla="*/ 5027493 w 12191999"/>
              <a:gd name="connsiteY506" fmla="*/ 563118 h 2449326"/>
              <a:gd name="connsiteX507" fmla="*/ 5099880 w 12191999"/>
              <a:gd name="connsiteY507" fmla="*/ 619116 h 2449326"/>
              <a:gd name="connsiteX508" fmla="*/ 5233728 w 12191999"/>
              <a:gd name="connsiteY508" fmla="*/ 618660 h 2449326"/>
              <a:gd name="connsiteX509" fmla="*/ 5369397 w 12191999"/>
              <a:gd name="connsiteY509" fmla="*/ 628221 h 2449326"/>
              <a:gd name="connsiteX510" fmla="*/ 5555145 w 12191999"/>
              <a:gd name="connsiteY510" fmla="*/ 624123 h 2449326"/>
              <a:gd name="connsiteX511" fmla="*/ 5594754 w 12191999"/>
              <a:gd name="connsiteY511" fmla="*/ 652805 h 2449326"/>
              <a:gd name="connsiteX512" fmla="*/ 5592022 w 12191999"/>
              <a:gd name="connsiteY512" fmla="*/ 626855 h 2449326"/>
              <a:gd name="connsiteX513" fmla="*/ 5657580 w 12191999"/>
              <a:gd name="connsiteY513" fmla="*/ 633684 h 2449326"/>
              <a:gd name="connsiteX514" fmla="*/ 5737706 w 12191999"/>
              <a:gd name="connsiteY514" fmla="*/ 634139 h 2449326"/>
              <a:gd name="connsiteX515" fmla="*/ 5872010 w 12191999"/>
              <a:gd name="connsiteY515" fmla="*/ 604092 h 2449326"/>
              <a:gd name="connsiteX516" fmla="*/ 5856075 w 12191999"/>
              <a:gd name="connsiteY516" fmla="*/ 643700 h 2449326"/>
              <a:gd name="connsiteX517" fmla="*/ 5872465 w 12191999"/>
              <a:gd name="connsiteY517" fmla="*/ 681487 h 2449326"/>
              <a:gd name="connsiteX518" fmla="*/ 5910707 w 12191999"/>
              <a:gd name="connsiteY518" fmla="*/ 684218 h 2449326"/>
              <a:gd name="connsiteX519" fmla="*/ 6215735 w 12191999"/>
              <a:gd name="connsiteY519" fmla="*/ 693779 h 2449326"/>
              <a:gd name="connsiteX520" fmla="*/ 6234401 w 12191999"/>
              <a:gd name="connsiteY520" fmla="*/ 665553 h 2449326"/>
              <a:gd name="connsiteX521" fmla="*/ 6351859 w 12191999"/>
              <a:gd name="connsiteY521" fmla="*/ 698787 h 2449326"/>
              <a:gd name="connsiteX522" fmla="*/ 6517121 w 12191999"/>
              <a:gd name="connsiteY522" fmla="*/ 707892 h 2449326"/>
              <a:gd name="connsiteX523" fmla="*/ 6707421 w 12191999"/>
              <a:gd name="connsiteY523" fmla="*/ 724282 h 2449326"/>
              <a:gd name="connsiteX524" fmla="*/ 6759321 w 12191999"/>
              <a:gd name="connsiteY524" fmla="*/ 731566 h 2449326"/>
              <a:gd name="connsiteX525" fmla="*/ 6881788 w 12191999"/>
              <a:gd name="connsiteY525" fmla="*/ 716087 h 2449326"/>
              <a:gd name="connsiteX526" fmla="*/ 7148118 w 12191999"/>
              <a:gd name="connsiteY526" fmla="*/ 683308 h 2449326"/>
              <a:gd name="connsiteX527" fmla="*/ 7169971 w 12191999"/>
              <a:gd name="connsiteY527" fmla="*/ 681032 h 2449326"/>
              <a:gd name="connsiteX528" fmla="*/ 7167239 w 12191999"/>
              <a:gd name="connsiteY528" fmla="*/ 636871 h 2449326"/>
              <a:gd name="connsiteX529" fmla="*/ 6996514 w 12191999"/>
              <a:gd name="connsiteY529" fmla="*/ 617295 h 2449326"/>
              <a:gd name="connsiteX530" fmla="*/ 7019278 w 12191999"/>
              <a:gd name="connsiteY530" fmla="*/ 585426 h 2449326"/>
              <a:gd name="connsiteX531" fmla="*/ 7228245 w 12191999"/>
              <a:gd name="connsiteY531" fmla="*/ 604547 h 2449326"/>
              <a:gd name="connsiteX532" fmla="*/ 7212310 w 12191999"/>
              <a:gd name="connsiteY532" fmla="*/ 696511 h 2449326"/>
              <a:gd name="connsiteX533" fmla="*/ 7151760 w 12191999"/>
              <a:gd name="connsiteY533" fmla="*/ 734298 h 2449326"/>
              <a:gd name="connsiteX534" fmla="*/ 7147208 w 12191999"/>
              <a:gd name="connsiteY534" fmla="*/ 757516 h 2449326"/>
              <a:gd name="connsiteX535" fmla="*/ 7395782 w 12191999"/>
              <a:gd name="connsiteY535" fmla="*/ 784832 h 2449326"/>
              <a:gd name="connsiteX536" fmla="*/ 7688973 w 12191999"/>
              <a:gd name="connsiteY536" fmla="*/ 821709 h 2449326"/>
              <a:gd name="connsiteX537" fmla="*/ 7679868 w 12191999"/>
              <a:gd name="connsiteY537" fmla="*/ 767077 h 2449326"/>
              <a:gd name="connsiteX538" fmla="*/ 7738141 w 12191999"/>
              <a:gd name="connsiteY538" fmla="*/ 785287 h 2449326"/>
              <a:gd name="connsiteX539" fmla="*/ 7717199 w 12191999"/>
              <a:gd name="connsiteY539" fmla="*/ 833545 h 2449326"/>
              <a:gd name="connsiteX540" fmla="*/ 7806886 w 12191999"/>
              <a:gd name="connsiteY540" fmla="*/ 819888 h 2449326"/>
              <a:gd name="connsiteX541" fmla="*/ 7828284 w 12191999"/>
              <a:gd name="connsiteY541" fmla="*/ 859496 h 2449326"/>
              <a:gd name="connsiteX542" fmla="*/ 7906134 w 12191999"/>
              <a:gd name="connsiteY542" fmla="*/ 836277 h 2449326"/>
              <a:gd name="connsiteX543" fmla="*/ 8061835 w 12191999"/>
              <a:gd name="connsiteY543" fmla="*/ 879527 h 2449326"/>
              <a:gd name="connsiteX544" fmla="*/ 8095069 w 12191999"/>
              <a:gd name="connsiteY544" fmla="*/ 866325 h 2449326"/>
              <a:gd name="connsiteX545" fmla="*/ 8215260 w 12191999"/>
              <a:gd name="connsiteY545" fmla="*/ 877251 h 2449326"/>
              <a:gd name="connsiteX546" fmla="*/ 8259420 w 12191999"/>
              <a:gd name="connsiteY546" fmla="*/ 875885 h 2449326"/>
              <a:gd name="connsiteX547" fmla="*/ 8379155 w 12191999"/>
              <a:gd name="connsiteY547" fmla="*/ 880893 h 2449326"/>
              <a:gd name="connsiteX548" fmla="*/ 8417852 w 12191999"/>
              <a:gd name="connsiteY548" fmla="*/ 898193 h 2449326"/>
              <a:gd name="connsiteX549" fmla="*/ 8471118 w 12191999"/>
              <a:gd name="connsiteY549" fmla="*/ 869967 h 2449326"/>
              <a:gd name="connsiteX550" fmla="*/ 8087330 w 12191999"/>
              <a:gd name="connsiteY550" fmla="*/ 768898 h 2449326"/>
              <a:gd name="connsiteX551" fmla="*/ 7936182 w 12191999"/>
              <a:gd name="connsiteY551" fmla="*/ 757971 h 2449326"/>
              <a:gd name="connsiteX552" fmla="*/ 7994001 w 12191999"/>
              <a:gd name="connsiteY552" fmla="*/ 750687 h 2449326"/>
              <a:gd name="connsiteX553" fmla="*/ 8029966 w 12191999"/>
              <a:gd name="connsiteY553" fmla="*/ 701974 h 2449326"/>
              <a:gd name="connsiteX554" fmla="*/ 8132401 w 12191999"/>
              <a:gd name="connsiteY554" fmla="*/ 710169 h 2449326"/>
              <a:gd name="connsiteX555" fmla="*/ 8115101 w 12191999"/>
              <a:gd name="connsiteY555" fmla="*/ 768898 h 2449326"/>
              <a:gd name="connsiteX556" fmla="*/ 8226641 w 12191999"/>
              <a:gd name="connsiteY556" fmla="*/ 725192 h 2449326"/>
              <a:gd name="connsiteX557" fmla="*/ 8226186 w 12191999"/>
              <a:gd name="connsiteY557" fmla="*/ 712445 h 2449326"/>
              <a:gd name="connsiteX558" fmla="*/ 8146970 w 12191999"/>
              <a:gd name="connsiteY558" fmla="*/ 695145 h 2449326"/>
              <a:gd name="connsiteX559" fmla="*/ 8195228 w 12191999"/>
              <a:gd name="connsiteY559" fmla="*/ 585426 h 2449326"/>
              <a:gd name="connsiteX560" fmla="*/ 8243941 w 12191999"/>
              <a:gd name="connsiteY560" fmla="*/ 629131 h 2449326"/>
              <a:gd name="connsiteX561" fmla="*/ 8194317 w 12191999"/>
              <a:gd name="connsiteY561" fmla="*/ 657358 h 2449326"/>
              <a:gd name="connsiteX562" fmla="*/ 8205699 w 12191999"/>
              <a:gd name="connsiteY562" fmla="*/ 673747 h 2449326"/>
              <a:gd name="connsiteX563" fmla="*/ 8389625 w 12191999"/>
              <a:gd name="connsiteY563" fmla="*/ 684218 h 2449326"/>
              <a:gd name="connsiteX564" fmla="*/ 8384618 w 12191999"/>
              <a:gd name="connsiteY564" fmla="*/ 702429 h 2449326"/>
              <a:gd name="connsiteX565" fmla="*/ 8583113 w 12191999"/>
              <a:gd name="connsiteY565" fmla="*/ 725192 h 2449326"/>
              <a:gd name="connsiteX566" fmla="*/ 8967357 w 12191999"/>
              <a:gd name="connsiteY566" fmla="*/ 770264 h 2449326"/>
              <a:gd name="connsiteX567" fmla="*/ 8989665 w 12191999"/>
              <a:gd name="connsiteY567" fmla="*/ 772540 h 2449326"/>
              <a:gd name="connsiteX568" fmla="*/ 9182242 w 12191999"/>
              <a:gd name="connsiteY568" fmla="*/ 877706 h 2449326"/>
              <a:gd name="connsiteX569" fmla="*/ 9195900 w 12191999"/>
              <a:gd name="connsiteY569" fmla="*/ 834911 h 2449326"/>
              <a:gd name="connsiteX570" fmla="*/ 9263279 w 12191999"/>
              <a:gd name="connsiteY570" fmla="*/ 849935 h 2449326"/>
              <a:gd name="connsiteX571" fmla="*/ 9398948 w 12191999"/>
              <a:gd name="connsiteY571" fmla="*/ 903656 h 2449326"/>
              <a:gd name="connsiteX572" fmla="*/ 9465873 w 12191999"/>
              <a:gd name="connsiteY572" fmla="*/ 895461 h 2449326"/>
              <a:gd name="connsiteX573" fmla="*/ 9454491 w 12191999"/>
              <a:gd name="connsiteY573" fmla="*/ 858130 h 2449326"/>
              <a:gd name="connsiteX574" fmla="*/ 9517773 w 12191999"/>
              <a:gd name="connsiteY574" fmla="*/ 889998 h 2449326"/>
              <a:gd name="connsiteX575" fmla="*/ 9574681 w 12191999"/>
              <a:gd name="connsiteY575" fmla="*/ 877706 h 2449326"/>
              <a:gd name="connsiteX576" fmla="*/ 9631133 w 12191999"/>
              <a:gd name="connsiteY576" fmla="*/ 889088 h 2449326"/>
              <a:gd name="connsiteX577" fmla="*/ 9764982 w 12191999"/>
              <a:gd name="connsiteY577" fmla="*/ 845382 h 2449326"/>
              <a:gd name="connsiteX578" fmla="*/ 2577711 w 12191999"/>
              <a:gd name="connsiteY578" fmla="*/ 494373 h 2449326"/>
              <a:gd name="connsiteX579" fmla="*/ 2657383 w 12191999"/>
              <a:gd name="connsiteY579" fmla="*/ 475252 h 2449326"/>
              <a:gd name="connsiteX580" fmla="*/ 2718388 w 12191999"/>
              <a:gd name="connsiteY580" fmla="*/ 483902 h 2449326"/>
              <a:gd name="connsiteX581" fmla="*/ 2866804 w 12191999"/>
              <a:gd name="connsiteY581" fmla="*/ 353241 h 2449326"/>
              <a:gd name="connsiteX582" fmla="*/ 2826286 w 12191999"/>
              <a:gd name="connsiteY582" fmla="*/ 356883 h 2449326"/>
              <a:gd name="connsiteX583" fmla="*/ 2413816 w 12191999"/>
              <a:gd name="connsiteY583" fmla="*/ 402865 h 2449326"/>
              <a:gd name="connsiteX584" fmla="*/ 2355997 w 12191999"/>
              <a:gd name="connsiteY584" fmla="*/ 365078 h 2449326"/>
              <a:gd name="connsiteX585" fmla="*/ 2214410 w 12191999"/>
              <a:gd name="connsiteY585" fmla="*/ 365988 h 2449326"/>
              <a:gd name="connsiteX586" fmla="*/ 2145665 w 12191999"/>
              <a:gd name="connsiteY586" fmla="*/ 384199 h 2449326"/>
              <a:gd name="connsiteX587" fmla="*/ 2136559 w 12191999"/>
              <a:gd name="connsiteY587" fmla="*/ 403320 h 2449326"/>
              <a:gd name="connsiteX588" fmla="*/ 2157046 w 12191999"/>
              <a:gd name="connsiteY588" fmla="*/ 407417 h 2449326"/>
              <a:gd name="connsiteX589" fmla="*/ 2188004 w 12191999"/>
              <a:gd name="connsiteY589" fmla="*/ 428359 h 2449326"/>
              <a:gd name="connsiteX590" fmla="*/ 2210312 w 12191999"/>
              <a:gd name="connsiteY590" fmla="*/ 411059 h 2449326"/>
              <a:gd name="connsiteX591" fmla="*/ 2282244 w 12191999"/>
              <a:gd name="connsiteY591" fmla="*/ 420165 h 2449326"/>
              <a:gd name="connsiteX592" fmla="*/ 2335510 w 12191999"/>
              <a:gd name="connsiteY592" fmla="*/ 429725 h 2449326"/>
              <a:gd name="connsiteX593" fmla="*/ 2507600 w 12191999"/>
              <a:gd name="connsiteY593" fmla="*/ 460228 h 2449326"/>
              <a:gd name="connsiteX594" fmla="*/ 2577711 w 12191999"/>
              <a:gd name="connsiteY594" fmla="*/ 494373 h 2449326"/>
              <a:gd name="connsiteX595" fmla="*/ 9612012 w 12191999"/>
              <a:gd name="connsiteY595" fmla="*/ 1143126 h 2449326"/>
              <a:gd name="connsiteX596" fmla="*/ 9532797 w 12191999"/>
              <a:gd name="connsiteY596" fmla="*/ 1057536 h 2449326"/>
              <a:gd name="connsiteX597" fmla="*/ 9381193 w 12191999"/>
              <a:gd name="connsiteY597" fmla="*/ 1030220 h 2449326"/>
              <a:gd name="connsiteX598" fmla="*/ 9335667 w 12191999"/>
              <a:gd name="connsiteY598" fmla="*/ 1065275 h 2449326"/>
              <a:gd name="connsiteX599" fmla="*/ 9349780 w 12191999"/>
              <a:gd name="connsiteY599" fmla="*/ 1010644 h 2449326"/>
              <a:gd name="connsiteX600" fmla="*/ 9264190 w 12191999"/>
              <a:gd name="connsiteY600" fmla="*/ 1066186 h 2449326"/>
              <a:gd name="connsiteX601" fmla="*/ 9207282 w 12191999"/>
              <a:gd name="connsiteY601" fmla="*/ 1030220 h 2449326"/>
              <a:gd name="connsiteX602" fmla="*/ 9091189 w 12191999"/>
              <a:gd name="connsiteY602" fmla="*/ 1083486 h 2449326"/>
              <a:gd name="connsiteX603" fmla="*/ 9092555 w 12191999"/>
              <a:gd name="connsiteY603" fmla="*/ 1093957 h 2449326"/>
              <a:gd name="connsiteX604" fmla="*/ 9612012 w 12191999"/>
              <a:gd name="connsiteY604" fmla="*/ 1143126 h 2449326"/>
              <a:gd name="connsiteX605" fmla="*/ 11001937 w 12191999"/>
              <a:gd name="connsiteY605" fmla="*/ 920501 h 2449326"/>
              <a:gd name="connsiteX606" fmla="*/ 11128045 w 12191999"/>
              <a:gd name="connsiteY606" fmla="*/ 932338 h 2449326"/>
              <a:gd name="connsiteX607" fmla="*/ 11150354 w 12191999"/>
              <a:gd name="connsiteY607" fmla="*/ 944630 h 2449326"/>
              <a:gd name="connsiteX608" fmla="*/ 11330184 w 12191999"/>
              <a:gd name="connsiteY608" fmla="*/ 942354 h 2449326"/>
              <a:gd name="connsiteX609" fmla="*/ 11351125 w 12191999"/>
              <a:gd name="connsiteY609" fmla="*/ 911396 h 2449326"/>
              <a:gd name="connsiteX610" fmla="*/ 11332460 w 12191999"/>
              <a:gd name="connsiteY610" fmla="*/ 894096 h 2449326"/>
              <a:gd name="connsiteX611" fmla="*/ 11025156 w 12191999"/>
              <a:gd name="connsiteY611" fmla="*/ 902746 h 2449326"/>
              <a:gd name="connsiteX612" fmla="*/ 11001937 w 12191999"/>
              <a:gd name="connsiteY612" fmla="*/ 920501 h 2449326"/>
              <a:gd name="connsiteX613" fmla="*/ 8690556 w 12191999"/>
              <a:gd name="connsiteY613" fmla="*/ 1681704 h 2449326"/>
              <a:gd name="connsiteX614" fmla="*/ 8626363 w 12191999"/>
              <a:gd name="connsiteY614" fmla="*/ 1712662 h 2449326"/>
              <a:gd name="connsiteX615" fmla="*/ 8629551 w 12191999"/>
              <a:gd name="connsiteY615" fmla="*/ 1725410 h 2449326"/>
              <a:gd name="connsiteX616" fmla="*/ 8742912 w 12191999"/>
              <a:gd name="connsiteY616" fmla="*/ 1712207 h 2449326"/>
              <a:gd name="connsiteX617" fmla="*/ 8717872 w 12191999"/>
              <a:gd name="connsiteY617" fmla="*/ 1659396 h 2449326"/>
              <a:gd name="connsiteX618" fmla="*/ 8807104 w 12191999"/>
              <a:gd name="connsiteY618" fmla="*/ 1637999 h 2449326"/>
              <a:gd name="connsiteX619" fmla="*/ 8699661 w 12191999"/>
              <a:gd name="connsiteY619" fmla="*/ 1621609 h 2449326"/>
              <a:gd name="connsiteX620" fmla="*/ 8500255 w 12191999"/>
              <a:gd name="connsiteY620" fmla="*/ 1641186 h 2449326"/>
              <a:gd name="connsiteX621" fmla="*/ 8493426 w 12191999"/>
              <a:gd name="connsiteY621" fmla="*/ 1653023 h 2449326"/>
              <a:gd name="connsiteX622" fmla="*/ 8538042 w 12191999"/>
              <a:gd name="connsiteY622" fmla="*/ 1679428 h 2449326"/>
              <a:gd name="connsiteX623" fmla="*/ 8690556 w 12191999"/>
              <a:gd name="connsiteY623" fmla="*/ 1681704 h 2449326"/>
              <a:gd name="connsiteX624" fmla="*/ 7862429 w 12191999"/>
              <a:gd name="connsiteY624" fmla="*/ 1270145 h 2449326"/>
              <a:gd name="connsiteX625" fmla="*/ 7917516 w 12191999"/>
              <a:gd name="connsiteY625" fmla="*/ 1259218 h 2449326"/>
              <a:gd name="connsiteX626" fmla="*/ 7970782 w 12191999"/>
              <a:gd name="connsiteY626" fmla="*/ 1275153 h 2449326"/>
              <a:gd name="connsiteX627" fmla="*/ 8027235 w 12191999"/>
              <a:gd name="connsiteY627" fmla="*/ 1235089 h 2449326"/>
              <a:gd name="connsiteX628" fmla="*/ 7981253 w 12191999"/>
              <a:gd name="connsiteY628" fmla="*/ 1203221 h 2449326"/>
              <a:gd name="connsiteX629" fmla="*/ 7922979 w 12191999"/>
              <a:gd name="connsiteY629" fmla="*/ 1207318 h 2449326"/>
              <a:gd name="connsiteX630" fmla="*/ 7722207 w 12191999"/>
              <a:gd name="connsiteY630" fmla="*/ 1237366 h 2449326"/>
              <a:gd name="connsiteX631" fmla="*/ 7726305 w 12191999"/>
              <a:gd name="connsiteY631" fmla="*/ 1260129 h 2449326"/>
              <a:gd name="connsiteX632" fmla="*/ 7795960 w 12191999"/>
              <a:gd name="connsiteY632" fmla="*/ 1246471 h 2449326"/>
              <a:gd name="connsiteX633" fmla="*/ 7862429 w 12191999"/>
              <a:gd name="connsiteY633" fmla="*/ 1270145 h 2449326"/>
              <a:gd name="connsiteX634" fmla="*/ 6760232 w 12191999"/>
              <a:gd name="connsiteY634" fmla="*/ 2158822 h 2449326"/>
              <a:gd name="connsiteX635" fmla="*/ 6827611 w 12191999"/>
              <a:gd name="connsiteY635" fmla="*/ 2192057 h 2449326"/>
              <a:gd name="connsiteX636" fmla="*/ 6906827 w 12191999"/>
              <a:gd name="connsiteY636" fmla="*/ 2171114 h 2449326"/>
              <a:gd name="connsiteX637" fmla="*/ 7079828 w 12191999"/>
              <a:gd name="connsiteY637" fmla="*/ 2122856 h 2449326"/>
              <a:gd name="connsiteX638" fmla="*/ 6760232 w 12191999"/>
              <a:gd name="connsiteY638" fmla="*/ 2158822 h 2449326"/>
              <a:gd name="connsiteX639" fmla="*/ 10202491 w 12191999"/>
              <a:gd name="connsiteY639" fmla="*/ 802132 h 2449326"/>
              <a:gd name="connsiteX640" fmla="*/ 10200670 w 12191999"/>
              <a:gd name="connsiteY640" fmla="*/ 828538 h 2449326"/>
              <a:gd name="connsiteX641" fmla="*/ 10523453 w 12191999"/>
              <a:gd name="connsiteY641" fmla="*/ 862682 h 2449326"/>
              <a:gd name="connsiteX642" fmla="*/ 10526185 w 12191999"/>
              <a:gd name="connsiteY642" fmla="*/ 834456 h 2449326"/>
              <a:gd name="connsiteX643" fmla="*/ 10202491 w 12191999"/>
              <a:gd name="connsiteY643" fmla="*/ 802132 h 2449326"/>
              <a:gd name="connsiteX644" fmla="*/ 4724286 w 12191999"/>
              <a:gd name="connsiteY644" fmla="*/ 2314523 h 2449326"/>
              <a:gd name="connsiteX645" fmla="*/ 4732481 w 12191999"/>
              <a:gd name="connsiteY645" fmla="*/ 2319076 h 2449326"/>
              <a:gd name="connsiteX646" fmla="*/ 4847208 w 12191999"/>
              <a:gd name="connsiteY646" fmla="*/ 2299499 h 2449326"/>
              <a:gd name="connsiteX647" fmla="*/ 4927790 w 12191999"/>
              <a:gd name="connsiteY647" fmla="*/ 2298589 h 2449326"/>
              <a:gd name="connsiteX648" fmla="*/ 4803958 w 12191999"/>
              <a:gd name="connsiteY648" fmla="*/ 2238038 h 2449326"/>
              <a:gd name="connsiteX649" fmla="*/ 4724286 w 12191999"/>
              <a:gd name="connsiteY649" fmla="*/ 2314523 h 2449326"/>
              <a:gd name="connsiteX650" fmla="*/ 8117378 w 12191999"/>
              <a:gd name="connsiteY650" fmla="*/ 1404448 h 2449326"/>
              <a:gd name="connsiteX651" fmla="*/ 8121475 w 12191999"/>
              <a:gd name="connsiteY651" fmla="*/ 1384416 h 2449326"/>
              <a:gd name="connsiteX652" fmla="*/ 7902037 w 12191999"/>
              <a:gd name="connsiteY652" fmla="*/ 1339345 h 2449326"/>
              <a:gd name="connsiteX653" fmla="*/ 7895208 w 12191999"/>
              <a:gd name="connsiteY653" fmla="*/ 1369848 h 2449326"/>
              <a:gd name="connsiteX654" fmla="*/ 8117378 w 12191999"/>
              <a:gd name="connsiteY654" fmla="*/ 1404448 h 2449326"/>
              <a:gd name="connsiteX655" fmla="*/ 7073454 w 12191999"/>
              <a:gd name="connsiteY655" fmla="*/ 706982 h 2449326"/>
              <a:gd name="connsiteX656" fmla="*/ 6915478 w 12191999"/>
              <a:gd name="connsiteY656" fmla="*/ 739306 h 2449326"/>
              <a:gd name="connsiteX657" fmla="*/ 7073454 w 12191999"/>
              <a:gd name="connsiteY657" fmla="*/ 762524 h 2449326"/>
              <a:gd name="connsiteX658" fmla="*/ 7073454 w 12191999"/>
              <a:gd name="connsiteY658" fmla="*/ 706982 h 2449326"/>
              <a:gd name="connsiteX659" fmla="*/ 10428759 w 12191999"/>
              <a:gd name="connsiteY659" fmla="*/ 685584 h 2449326"/>
              <a:gd name="connsiteX660" fmla="*/ 10422840 w 12191999"/>
              <a:gd name="connsiteY660" fmla="*/ 704250 h 2449326"/>
              <a:gd name="connsiteX661" fmla="*/ 10488853 w 12191999"/>
              <a:gd name="connsiteY661" fmla="*/ 728834 h 2449326"/>
              <a:gd name="connsiteX662" fmla="*/ 10592654 w 12191999"/>
              <a:gd name="connsiteY662" fmla="*/ 735208 h 2449326"/>
              <a:gd name="connsiteX663" fmla="*/ 10667317 w 12191999"/>
              <a:gd name="connsiteY663" fmla="*/ 746134 h 2449326"/>
              <a:gd name="connsiteX664" fmla="*/ 10670049 w 12191999"/>
              <a:gd name="connsiteY664" fmla="*/ 728834 h 2449326"/>
              <a:gd name="connsiteX665" fmla="*/ 10428759 w 12191999"/>
              <a:gd name="connsiteY665" fmla="*/ 685584 h 2449326"/>
              <a:gd name="connsiteX666" fmla="*/ 10028580 w 12191999"/>
              <a:gd name="connsiteY666" fmla="*/ 829903 h 2449326"/>
              <a:gd name="connsiteX667" fmla="*/ 9978501 w 12191999"/>
              <a:gd name="connsiteY667" fmla="*/ 890909 h 2449326"/>
              <a:gd name="connsiteX668" fmla="*/ 9947088 w 12191999"/>
              <a:gd name="connsiteY668" fmla="*/ 913672 h 2449326"/>
              <a:gd name="connsiteX669" fmla="*/ 10021296 w 12191999"/>
              <a:gd name="connsiteY669" fmla="*/ 903656 h 2449326"/>
              <a:gd name="connsiteX670" fmla="*/ 10109617 w 12191999"/>
              <a:gd name="connsiteY670" fmla="*/ 861772 h 2449326"/>
              <a:gd name="connsiteX671" fmla="*/ 10028580 w 12191999"/>
              <a:gd name="connsiteY671" fmla="*/ 829903 h 2449326"/>
              <a:gd name="connsiteX672" fmla="*/ 10410548 w 12191999"/>
              <a:gd name="connsiteY672" fmla="*/ 1150410 h 2449326"/>
              <a:gd name="connsiteX673" fmla="*/ 10514348 w 12191999"/>
              <a:gd name="connsiteY673" fmla="*/ 1149955 h 2449326"/>
              <a:gd name="connsiteX674" fmla="*/ 10606312 w 12191999"/>
              <a:gd name="connsiteY674" fmla="*/ 1143126 h 2449326"/>
              <a:gd name="connsiteX675" fmla="*/ 10410548 w 12191999"/>
              <a:gd name="connsiteY675" fmla="*/ 1150410 h 2449326"/>
              <a:gd name="connsiteX676" fmla="*/ 10390516 w 12191999"/>
              <a:gd name="connsiteY676" fmla="*/ 912762 h 2449326"/>
              <a:gd name="connsiteX677" fmla="*/ 10232539 w 12191999"/>
              <a:gd name="connsiteY677" fmla="*/ 897738 h 2449326"/>
              <a:gd name="connsiteX678" fmla="*/ 10231173 w 12191999"/>
              <a:gd name="connsiteY678" fmla="*/ 915038 h 2449326"/>
              <a:gd name="connsiteX679" fmla="*/ 10390516 w 12191999"/>
              <a:gd name="connsiteY679" fmla="*/ 912762 h 2449326"/>
              <a:gd name="connsiteX680" fmla="*/ 10370939 w 12191999"/>
              <a:gd name="connsiteY680" fmla="*/ 1219155 h 2449326"/>
              <a:gd name="connsiteX681" fmla="*/ 10305381 w 12191999"/>
              <a:gd name="connsiteY681" fmla="*/ 1273332 h 2449326"/>
              <a:gd name="connsiteX682" fmla="*/ 10288537 w 12191999"/>
              <a:gd name="connsiteY682" fmla="*/ 1291997 h 2449326"/>
              <a:gd name="connsiteX683" fmla="*/ 10300373 w 12191999"/>
              <a:gd name="connsiteY683" fmla="*/ 1307932 h 2449326"/>
              <a:gd name="connsiteX684" fmla="*/ 10335429 w 12191999"/>
              <a:gd name="connsiteY684" fmla="*/ 1297461 h 2449326"/>
              <a:gd name="connsiteX685" fmla="*/ 10375037 w 12191999"/>
              <a:gd name="connsiteY685" fmla="*/ 1270600 h 2449326"/>
              <a:gd name="connsiteX686" fmla="*/ 10402808 w 12191999"/>
              <a:gd name="connsiteY686" fmla="*/ 1249658 h 2449326"/>
              <a:gd name="connsiteX687" fmla="*/ 10370939 w 12191999"/>
              <a:gd name="connsiteY687" fmla="*/ 1219155 h 244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</a:cxnLst>
            <a:rect l="l" t="t" r="r" b="b"/>
            <a:pathLst>
              <a:path w="12191999" h="2449326">
                <a:moveTo>
                  <a:pt x="12195187" y="868146"/>
                </a:moveTo>
                <a:cubicBezTo>
                  <a:pt x="12182440" y="871332"/>
                  <a:pt x="12169692" y="876796"/>
                  <a:pt x="12157400" y="876796"/>
                </a:cubicBezTo>
                <a:cubicBezTo>
                  <a:pt x="11987586" y="878617"/>
                  <a:pt x="11817772" y="878161"/>
                  <a:pt x="11647958" y="881348"/>
                </a:cubicBezTo>
                <a:cubicBezTo>
                  <a:pt x="11601977" y="882259"/>
                  <a:pt x="11555994" y="892730"/>
                  <a:pt x="11497266" y="909119"/>
                </a:cubicBezTo>
                <a:cubicBezTo>
                  <a:pt x="11517297" y="917314"/>
                  <a:pt x="11537329" y="925054"/>
                  <a:pt x="11542792" y="927330"/>
                </a:cubicBezTo>
                <a:cubicBezTo>
                  <a:pt x="11507281" y="960564"/>
                  <a:pt x="11481331" y="986514"/>
                  <a:pt x="11452649" y="1010188"/>
                </a:cubicBezTo>
                <a:cubicBezTo>
                  <a:pt x="11439447" y="1021115"/>
                  <a:pt x="11420781" y="1035228"/>
                  <a:pt x="11405757" y="1033862"/>
                </a:cubicBezTo>
                <a:cubicBezTo>
                  <a:pt x="11340654" y="1027488"/>
                  <a:pt x="11281015" y="1042512"/>
                  <a:pt x="11219554" y="1062999"/>
                </a:cubicBezTo>
                <a:cubicBezTo>
                  <a:pt x="11195425" y="1071194"/>
                  <a:pt x="11163100" y="1053894"/>
                  <a:pt x="11134420" y="1049341"/>
                </a:cubicBezTo>
                <a:cubicBezTo>
                  <a:pt x="11110290" y="1045699"/>
                  <a:pt x="11085251" y="1040691"/>
                  <a:pt x="11061121" y="1042512"/>
                </a:cubicBezTo>
                <a:cubicBezTo>
                  <a:pt x="10989189" y="1047975"/>
                  <a:pt x="10917257" y="1061633"/>
                  <a:pt x="10845326" y="1062544"/>
                </a:cubicBezTo>
                <a:cubicBezTo>
                  <a:pt x="10791149" y="1062999"/>
                  <a:pt x="10736973" y="1045244"/>
                  <a:pt x="10682796" y="1042512"/>
                </a:cubicBezTo>
                <a:cubicBezTo>
                  <a:pt x="10610409" y="1038870"/>
                  <a:pt x="10537567" y="1041602"/>
                  <a:pt x="10461992" y="1056170"/>
                </a:cubicBezTo>
                <a:cubicBezTo>
                  <a:pt x="10483845" y="1062544"/>
                  <a:pt x="10505242" y="1071194"/>
                  <a:pt x="10527551" y="1074836"/>
                </a:cubicBezTo>
                <a:cubicBezTo>
                  <a:pt x="10578540" y="1083486"/>
                  <a:pt x="10629530" y="1092591"/>
                  <a:pt x="10680519" y="1096689"/>
                </a:cubicBezTo>
                <a:cubicBezTo>
                  <a:pt x="10713299" y="1099420"/>
                  <a:pt x="10746988" y="1093957"/>
                  <a:pt x="10780223" y="1093047"/>
                </a:cubicBezTo>
                <a:cubicBezTo>
                  <a:pt x="10817099" y="1091681"/>
                  <a:pt x="10853520" y="1093047"/>
                  <a:pt x="10890397" y="1089860"/>
                </a:cubicBezTo>
                <a:cubicBezTo>
                  <a:pt x="10909063" y="1088494"/>
                  <a:pt x="10926818" y="1079844"/>
                  <a:pt x="10951402" y="1072560"/>
                </a:cubicBezTo>
                <a:cubicBezTo>
                  <a:pt x="10943208" y="1089404"/>
                  <a:pt x="10938656" y="1098510"/>
                  <a:pt x="10939110" y="1098054"/>
                </a:cubicBezTo>
                <a:cubicBezTo>
                  <a:pt x="10958687" y="1115355"/>
                  <a:pt x="10974621" y="1130834"/>
                  <a:pt x="10992376" y="1144036"/>
                </a:cubicBezTo>
                <a:cubicBezTo>
                  <a:pt x="11001027" y="1150410"/>
                  <a:pt x="11012863" y="1156784"/>
                  <a:pt x="11023334" y="1156328"/>
                </a:cubicBezTo>
                <a:cubicBezTo>
                  <a:pt x="11109835" y="1151320"/>
                  <a:pt x="11195880" y="1143581"/>
                  <a:pt x="11282381" y="1139028"/>
                </a:cubicBezTo>
                <a:cubicBezTo>
                  <a:pt x="11390733" y="1133565"/>
                  <a:pt x="11499086" y="1129923"/>
                  <a:pt x="11606984" y="1126736"/>
                </a:cubicBezTo>
                <a:cubicBezTo>
                  <a:pt x="11728541" y="1123094"/>
                  <a:pt x="11850096" y="1119907"/>
                  <a:pt x="11972107" y="1117176"/>
                </a:cubicBezTo>
                <a:cubicBezTo>
                  <a:pt x="11974384" y="1117176"/>
                  <a:pt x="11976660" y="1122639"/>
                  <a:pt x="11989407" y="1139939"/>
                </a:cubicBezTo>
                <a:cubicBezTo>
                  <a:pt x="11880143" y="1148134"/>
                  <a:pt x="11780440" y="1154052"/>
                  <a:pt x="11681192" y="1164068"/>
                </a:cubicBezTo>
                <a:cubicBezTo>
                  <a:pt x="11572384" y="1174994"/>
                  <a:pt x="11464031" y="1157694"/>
                  <a:pt x="11353401" y="1181368"/>
                </a:cubicBezTo>
                <a:cubicBezTo>
                  <a:pt x="11298770" y="1193205"/>
                  <a:pt x="11229114" y="1164978"/>
                  <a:pt x="11167198" y="1192294"/>
                </a:cubicBezTo>
                <a:cubicBezTo>
                  <a:pt x="11160824" y="1195026"/>
                  <a:pt x="11152630" y="1193660"/>
                  <a:pt x="11146256" y="1196392"/>
                </a:cubicBezTo>
                <a:cubicBezTo>
                  <a:pt x="11125769" y="1204587"/>
                  <a:pt x="11106192" y="1216879"/>
                  <a:pt x="11084795" y="1222342"/>
                </a:cubicBezTo>
                <a:cubicBezTo>
                  <a:pt x="11060211" y="1229171"/>
                  <a:pt x="11033806" y="1228716"/>
                  <a:pt x="11009222" y="1235089"/>
                </a:cubicBezTo>
                <a:cubicBezTo>
                  <a:pt x="10996929" y="1238276"/>
                  <a:pt x="10986458" y="1248747"/>
                  <a:pt x="10975077" y="1256031"/>
                </a:cubicBezTo>
                <a:cubicBezTo>
                  <a:pt x="10971434" y="1238731"/>
                  <a:pt x="10967336" y="1221431"/>
                  <a:pt x="10962784" y="1201400"/>
                </a:cubicBezTo>
                <a:cubicBezTo>
                  <a:pt x="10951858" y="1208684"/>
                  <a:pt x="10938200" y="1217334"/>
                  <a:pt x="10920900" y="1228260"/>
                </a:cubicBezTo>
                <a:cubicBezTo>
                  <a:pt x="10915892" y="1208229"/>
                  <a:pt x="10911794" y="1193660"/>
                  <a:pt x="10906331" y="1171352"/>
                </a:cubicBezTo>
                <a:cubicBezTo>
                  <a:pt x="10873097" y="1182734"/>
                  <a:pt x="10844415" y="1193205"/>
                  <a:pt x="10806173" y="1206408"/>
                </a:cubicBezTo>
                <a:cubicBezTo>
                  <a:pt x="10858073" y="1220066"/>
                  <a:pt x="10893129" y="1229171"/>
                  <a:pt x="10928184" y="1238731"/>
                </a:cubicBezTo>
                <a:cubicBezTo>
                  <a:pt x="10931371" y="1245105"/>
                  <a:pt x="10934558" y="1251479"/>
                  <a:pt x="10937290" y="1257852"/>
                </a:cubicBezTo>
                <a:cubicBezTo>
                  <a:pt x="10928184" y="1261495"/>
                  <a:pt x="10913616" y="1271055"/>
                  <a:pt x="10909974" y="1267868"/>
                </a:cubicBezTo>
                <a:cubicBezTo>
                  <a:pt x="10868089" y="1232813"/>
                  <a:pt x="10823473" y="1266958"/>
                  <a:pt x="10781589" y="1260584"/>
                </a:cubicBezTo>
                <a:cubicBezTo>
                  <a:pt x="10726957" y="1251934"/>
                  <a:pt x="10720583" y="1273332"/>
                  <a:pt x="10740160" y="1320224"/>
                </a:cubicBezTo>
                <a:cubicBezTo>
                  <a:pt x="10713299" y="1320224"/>
                  <a:pt x="10690080" y="1320224"/>
                  <a:pt x="10660032" y="1320224"/>
                </a:cubicBezTo>
                <a:cubicBezTo>
                  <a:pt x="10673690" y="1301103"/>
                  <a:pt x="10683251" y="1286990"/>
                  <a:pt x="10694177" y="1271966"/>
                </a:cubicBezTo>
                <a:cubicBezTo>
                  <a:pt x="10630440" y="1269234"/>
                  <a:pt x="10568069" y="1266503"/>
                  <a:pt x="10503422" y="1263316"/>
                </a:cubicBezTo>
                <a:cubicBezTo>
                  <a:pt x="10472009" y="1279705"/>
                  <a:pt x="10434676" y="1299282"/>
                  <a:pt x="10395524" y="1319313"/>
                </a:cubicBezTo>
                <a:cubicBezTo>
                  <a:pt x="10417832" y="1327963"/>
                  <a:pt x="10441961" y="1337069"/>
                  <a:pt x="10466090" y="1346174"/>
                </a:cubicBezTo>
                <a:cubicBezTo>
                  <a:pt x="10466545" y="1352548"/>
                  <a:pt x="10467000" y="1358921"/>
                  <a:pt x="10467911" y="1365295"/>
                </a:cubicBezTo>
                <a:cubicBezTo>
                  <a:pt x="10415555" y="1376677"/>
                  <a:pt x="10362745" y="1386237"/>
                  <a:pt x="10310844" y="1398985"/>
                </a:cubicBezTo>
                <a:cubicBezTo>
                  <a:pt x="10249839" y="1414009"/>
                  <a:pt x="10189289" y="1431309"/>
                  <a:pt x="10128738" y="1447698"/>
                </a:cubicBezTo>
                <a:cubicBezTo>
                  <a:pt x="10120999" y="1446332"/>
                  <a:pt x="10113260" y="1445422"/>
                  <a:pt x="10105520" y="1444056"/>
                </a:cubicBezTo>
                <a:cubicBezTo>
                  <a:pt x="10055896" y="1452706"/>
                  <a:pt x="10006727" y="1451340"/>
                  <a:pt x="9965299" y="1496867"/>
                </a:cubicBezTo>
                <a:cubicBezTo>
                  <a:pt x="9943446" y="1520541"/>
                  <a:pt x="9891090" y="1515988"/>
                  <a:pt x="9846019" y="1525548"/>
                </a:cubicBezTo>
                <a:cubicBezTo>
                  <a:pt x="9858766" y="1495501"/>
                  <a:pt x="9864684" y="1481843"/>
                  <a:pt x="9870603" y="1468185"/>
                </a:cubicBezTo>
                <a:cubicBezTo>
                  <a:pt x="9843287" y="1468185"/>
                  <a:pt x="9815516" y="1468185"/>
                  <a:pt x="9781371" y="1468185"/>
                </a:cubicBezTo>
                <a:cubicBezTo>
                  <a:pt x="9770445" y="1394887"/>
                  <a:pt x="9693050" y="1432674"/>
                  <a:pt x="9640694" y="1421293"/>
                </a:cubicBezTo>
                <a:cubicBezTo>
                  <a:pt x="9554194" y="1402627"/>
                  <a:pt x="9466327" y="1387148"/>
                  <a:pt x="9378461" y="1378953"/>
                </a:cubicBezTo>
                <a:cubicBezTo>
                  <a:pt x="9263279" y="1368027"/>
                  <a:pt x="9152650" y="1319313"/>
                  <a:pt x="9032915" y="1342532"/>
                </a:cubicBezTo>
                <a:cubicBezTo>
                  <a:pt x="9003323" y="1348450"/>
                  <a:pt x="8977828" y="1308387"/>
                  <a:pt x="8940041" y="1325232"/>
                </a:cubicBezTo>
                <a:cubicBezTo>
                  <a:pt x="8916823" y="1335703"/>
                  <a:pt x="8877670" y="1347084"/>
                  <a:pt x="8864467" y="1336158"/>
                </a:cubicBezTo>
                <a:cubicBezTo>
                  <a:pt x="8829412" y="1306566"/>
                  <a:pt x="8784796" y="1390335"/>
                  <a:pt x="8756114" y="1321134"/>
                </a:cubicBezTo>
                <a:cubicBezTo>
                  <a:pt x="8752017" y="1311119"/>
                  <a:pt x="8701482" y="1320679"/>
                  <a:pt x="8672346" y="1321134"/>
                </a:cubicBezTo>
                <a:cubicBezTo>
                  <a:pt x="8644574" y="1321590"/>
                  <a:pt x="8616803" y="1321134"/>
                  <a:pt x="8586755" y="1307932"/>
                </a:cubicBezTo>
                <a:cubicBezTo>
                  <a:pt x="8605876" y="1302924"/>
                  <a:pt x="8631827" y="1287445"/>
                  <a:pt x="8643664" y="1294729"/>
                </a:cubicBezTo>
                <a:cubicBezTo>
                  <a:pt x="8697840" y="1326598"/>
                  <a:pt x="8721969" y="1307477"/>
                  <a:pt x="8731530" y="1253300"/>
                </a:cubicBezTo>
                <a:cubicBezTo>
                  <a:pt x="8687824" y="1262860"/>
                  <a:pt x="8642753" y="1272421"/>
                  <a:pt x="8594950" y="1282892"/>
                </a:cubicBezTo>
                <a:cubicBezTo>
                  <a:pt x="8591763" y="1273787"/>
                  <a:pt x="8588122" y="1262860"/>
                  <a:pt x="8583113" y="1247381"/>
                </a:cubicBezTo>
                <a:cubicBezTo>
                  <a:pt x="8569000" y="1254666"/>
                  <a:pt x="8544416" y="1262405"/>
                  <a:pt x="8544871" y="1267868"/>
                </a:cubicBezTo>
                <a:cubicBezTo>
                  <a:pt x="8554432" y="1357556"/>
                  <a:pt x="8492060" y="1328419"/>
                  <a:pt x="8447444" y="1328419"/>
                </a:cubicBezTo>
                <a:cubicBezTo>
                  <a:pt x="8406471" y="1286079"/>
                  <a:pt x="8471118" y="1269689"/>
                  <a:pt x="8473850" y="1237821"/>
                </a:cubicBezTo>
                <a:cubicBezTo>
                  <a:pt x="8448810" y="1226895"/>
                  <a:pt x="8426502" y="1217334"/>
                  <a:pt x="8407836" y="1209139"/>
                </a:cubicBezTo>
                <a:cubicBezTo>
                  <a:pt x="8407836" y="1233268"/>
                  <a:pt x="8412389" y="1263771"/>
                  <a:pt x="8406926" y="1265592"/>
                </a:cubicBezTo>
                <a:cubicBezTo>
                  <a:pt x="8380520" y="1274242"/>
                  <a:pt x="8351839" y="1275153"/>
                  <a:pt x="8319060" y="1279705"/>
                </a:cubicBezTo>
                <a:cubicBezTo>
                  <a:pt x="8319970" y="1293819"/>
                  <a:pt x="8321336" y="1312484"/>
                  <a:pt x="8322702" y="1336613"/>
                </a:cubicBezTo>
                <a:cubicBezTo>
                  <a:pt x="8367773" y="1333427"/>
                  <a:pt x="8407381" y="1330695"/>
                  <a:pt x="8447444" y="1327963"/>
                </a:cubicBezTo>
                <a:cubicBezTo>
                  <a:pt x="8458371" y="1337069"/>
                  <a:pt x="8467931" y="1348906"/>
                  <a:pt x="8480678" y="1354369"/>
                </a:cubicBezTo>
                <a:cubicBezTo>
                  <a:pt x="8511637" y="1367571"/>
                  <a:pt x="8543505" y="1381229"/>
                  <a:pt x="8576284" y="1387148"/>
                </a:cubicBezTo>
                <a:cubicBezTo>
                  <a:pt x="8599047" y="1391245"/>
                  <a:pt x="8623632" y="1383050"/>
                  <a:pt x="8637290" y="1381685"/>
                </a:cubicBezTo>
                <a:cubicBezTo>
                  <a:pt x="8671435" y="1390335"/>
                  <a:pt x="8698295" y="1404448"/>
                  <a:pt x="8723790" y="1402172"/>
                </a:cubicBezTo>
                <a:cubicBezTo>
                  <a:pt x="8793901" y="1395798"/>
                  <a:pt x="8851720" y="1421293"/>
                  <a:pt x="8913180" y="1450430"/>
                </a:cubicBezTo>
                <a:cubicBezTo>
                  <a:pt x="8949146" y="1467730"/>
                  <a:pt x="9001047" y="1474559"/>
                  <a:pt x="9037013" y="1461811"/>
                </a:cubicBezTo>
                <a:cubicBezTo>
                  <a:pt x="9072068" y="1449064"/>
                  <a:pt x="9083905" y="1449519"/>
                  <a:pt x="9105303" y="1477746"/>
                </a:cubicBezTo>
                <a:cubicBezTo>
                  <a:pt x="9115318" y="1490948"/>
                  <a:pt x="9143089" y="1490948"/>
                  <a:pt x="9169950" y="1514167"/>
                </a:cubicBezTo>
                <a:cubicBezTo>
                  <a:pt x="9149463" y="1520996"/>
                  <a:pt x="9128066" y="1535564"/>
                  <a:pt x="9109400" y="1532833"/>
                </a:cubicBezTo>
                <a:cubicBezTo>
                  <a:pt x="9038834" y="1522362"/>
                  <a:pt x="8969178" y="1505062"/>
                  <a:pt x="8898612" y="1492769"/>
                </a:cubicBezTo>
                <a:cubicBezTo>
                  <a:pt x="8879491" y="1489583"/>
                  <a:pt x="8859004" y="1494590"/>
                  <a:pt x="8839883" y="1491859"/>
                </a:cubicBezTo>
                <a:cubicBezTo>
                  <a:pt x="8810291" y="1486851"/>
                  <a:pt x="8780698" y="1482298"/>
                  <a:pt x="8751561" y="1477290"/>
                </a:cubicBezTo>
                <a:cubicBezTo>
                  <a:pt x="8719693" y="1466364"/>
                  <a:pt x="8688280" y="1452251"/>
                  <a:pt x="8655956" y="1445877"/>
                </a:cubicBezTo>
                <a:cubicBezTo>
                  <a:pt x="8582203" y="1431764"/>
                  <a:pt x="8507994" y="1421748"/>
                  <a:pt x="8434242" y="1410366"/>
                </a:cubicBezTo>
                <a:cubicBezTo>
                  <a:pt x="8381886" y="1402172"/>
                  <a:pt x="8329531" y="1393066"/>
                  <a:pt x="8276720" y="1387148"/>
                </a:cubicBezTo>
                <a:cubicBezTo>
                  <a:pt x="8270802" y="1386237"/>
                  <a:pt x="8263062" y="1401261"/>
                  <a:pt x="8257144" y="1408090"/>
                </a:cubicBezTo>
                <a:cubicBezTo>
                  <a:pt x="8278086" y="1415830"/>
                  <a:pt x="8294931" y="1422203"/>
                  <a:pt x="8311775" y="1428577"/>
                </a:cubicBezTo>
                <a:cubicBezTo>
                  <a:pt x="8347286" y="1441780"/>
                  <a:pt x="8385984" y="1471827"/>
                  <a:pt x="8417397" y="1465453"/>
                </a:cubicBezTo>
                <a:cubicBezTo>
                  <a:pt x="8512547" y="1446332"/>
                  <a:pt x="8594950" y="1485485"/>
                  <a:pt x="8681451" y="1505062"/>
                </a:cubicBezTo>
                <a:cubicBezTo>
                  <a:pt x="8711953" y="1545580"/>
                  <a:pt x="8755659" y="1551954"/>
                  <a:pt x="8802551" y="1556051"/>
                </a:cubicBezTo>
                <a:cubicBezTo>
                  <a:pt x="8868565" y="1561970"/>
                  <a:pt x="8934578" y="1570620"/>
                  <a:pt x="9000592" y="1580636"/>
                </a:cubicBezTo>
                <a:cubicBezTo>
                  <a:pt x="9012884" y="1582457"/>
                  <a:pt x="9023355" y="1595659"/>
                  <a:pt x="9034736" y="1603399"/>
                </a:cubicBezTo>
                <a:cubicBezTo>
                  <a:pt x="9090279" y="1557872"/>
                  <a:pt x="9109855" y="1560149"/>
                  <a:pt x="9151284" y="1615691"/>
                </a:cubicBezTo>
                <a:cubicBezTo>
                  <a:pt x="9158113" y="1624796"/>
                  <a:pt x="9168129" y="1639820"/>
                  <a:pt x="9175869" y="1639365"/>
                </a:cubicBezTo>
                <a:cubicBezTo>
                  <a:pt x="9219574" y="1637088"/>
                  <a:pt x="9263279" y="1630715"/>
                  <a:pt x="9311993" y="1625252"/>
                </a:cubicBezTo>
                <a:cubicBezTo>
                  <a:pt x="9311993" y="1635267"/>
                  <a:pt x="9311993" y="1648925"/>
                  <a:pt x="9311993" y="1666225"/>
                </a:cubicBezTo>
                <a:cubicBezTo>
                  <a:pt x="9328838" y="1661217"/>
                  <a:pt x="9345228" y="1656209"/>
                  <a:pt x="9372088" y="1648015"/>
                </a:cubicBezTo>
                <a:cubicBezTo>
                  <a:pt x="9359340" y="1671689"/>
                  <a:pt x="9351601" y="1684891"/>
                  <a:pt x="9340675" y="1704923"/>
                </a:cubicBezTo>
                <a:cubicBezTo>
                  <a:pt x="9405777" y="1696728"/>
                  <a:pt x="9455402" y="1599757"/>
                  <a:pt x="9532341" y="1688533"/>
                </a:cubicBezTo>
                <a:cubicBezTo>
                  <a:pt x="9547365" y="1660307"/>
                  <a:pt x="9555560" y="1630715"/>
                  <a:pt x="9575137" y="1611594"/>
                </a:cubicBezTo>
                <a:cubicBezTo>
                  <a:pt x="9589705" y="1597480"/>
                  <a:pt x="9618841" y="1590651"/>
                  <a:pt x="9639784" y="1592928"/>
                </a:cubicBezTo>
                <a:cubicBezTo>
                  <a:pt x="9650255" y="1594294"/>
                  <a:pt x="9657084" y="1623886"/>
                  <a:pt x="9669376" y="1647559"/>
                </a:cubicBezTo>
                <a:cubicBezTo>
                  <a:pt x="9713081" y="1657120"/>
                  <a:pt x="9766348" y="1672144"/>
                  <a:pt x="9820068" y="1678518"/>
                </a:cubicBezTo>
                <a:cubicBezTo>
                  <a:pt x="9835092" y="1680339"/>
                  <a:pt x="9853303" y="1656665"/>
                  <a:pt x="9871969" y="1643917"/>
                </a:cubicBezTo>
                <a:cubicBezTo>
                  <a:pt x="9868783" y="1643007"/>
                  <a:pt x="9991248" y="1683070"/>
                  <a:pt x="9991248" y="1683070"/>
                </a:cubicBezTo>
                <a:cubicBezTo>
                  <a:pt x="10024483" y="1642552"/>
                  <a:pt x="10080935" y="1712207"/>
                  <a:pt x="10110073" y="1654844"/>
                </a:cubicBezTo>
                <a:cubicBezTo>
                  <a:pt x="10127828" y="1673965"/>
                  <a:pt x="10143307" y="1690810"/>
                  <a:pt x="10165159" y="1714028"/>
                </a:cubicBezTo>
                <a:cubicBezTo>
                  <a:pt x="10094593" y="1720402"/>
                  <a:pt x="10029490" y="1728141"/>
                  <a:pt x="9963932" y="1730418"/>
                </a:cubicBezTo>
                <a:cubicBezTo>
                  <a:pt x="9954371" y="1730873"/>
                  <a:pt x="9943901" y="1706289"/>
                  <a:pt x="9925691" y="1683525"/>
                </a:cubicBezTo>
                <a:cubicBezTo>
                  <a:pt x="9889269" y="1707655"/>
                  <a:pt x="9851027" y="1733605"/>
                  <a:pt x="9821434" y="1753181"/>
                </a:cubicBezTo>
                <a:cubicBezTo>
                  <a:pt x="9808232" y="1734515"/>
                  <a:pt x="9795940" y="1702647"/>
                  <a:pt x="9781826" y="1701281"/>
                </a:cubicBezTo>
                <a:cubicBezTo>
                  <a:pt x="9739487" y="1697639"/>
                  <a:pt x="9696236" y="1706744"/>
                  <a:pt x="9648889" y="1711297"/>
                </a:cubicBezTo>
                <a:cubicBezTo>
                  <a:pt x="9649344" y="1714028"/>
                  <a:pt x="9647068" y="1703102"/>
                  <a:pt x="9642971" y="1686712"/>
                </a:cubicBezTo>
                <a:cubicBezTo>
                  <a:pt x="9622484" y="1702647"/>
                  <a:pt x="9604729" y="1716760"/>
                  <a:pt x="9577413" y="1738157"/>
                </a:cubicBezTo>
                <a:cubicBezTo>
                  <a:pt x="9626581" y="1755002"/>
                  <a:pt x="9667100" y="1768205"/>
                  <a:pt x="9708528" y="1782318"/>
                </a:cubicBezTo>
                <a:cubicBezTo>
                  <a:pt x="9699879" y="1796887"/>
                  <a:pt x="9691684" y="1810544"/>
                  <a:pt x="9675749" y="1836950"/>
                </a:cubicBezTo>
                <a:cubicBezTo>
                  <a:pt x="9677571" y="1813276"/>
                  <a:pt x="9678481" y="1803715"/>
                  <a:pt x="9679392" y="1792789"/>
                </a:cubicBezTo>
                <a:cubicBezTo>
                  <a:pt x="9602452" y="1784139"/>
                  <a:pt x="9524146" y="1777310"/>
                  <a:pt x="9447207" y="1765473"/>
                </a:cubicBezTo>
                <a:cubicBezTo>
                  <a:pt x="9367079" y="1753181"/>
                  <a:pt x="9287409" y="1724499"/>
                  <a:pt x="9207737" y="1724044"/>
                </a:cubicBezTo>
                <a:cubicBezTo>
                  <a:pt x="9161300" y="1723589"/>
                  <a:pt x="9118505" y="1716305"/>
                  <a:pt x="9074344" y="1708110"/>
                </a:cubicBezTo>
                <a:cubicBezTo>
                  <a:pt x="9052492" y="1704012"/>
                  <a:pt x="9032005" y="1692631"/>
                  <a:pt x="9011062" y="1684436"/>
                </a:cubicBezTo>
                <a:cubicBezTo>
                  <a:pt x="9009697" y="1698549"/>
                  <a:pt x="9008786" y="1712207"/>
                  <a:pt x="9007876" y="1719036"/>
                </a:cubicBezTo>
                <a:cubicBezTo>
                  <a:pt x="8978283" y="1723134"/>
                  <a:pt x="8952789" y="1726776"/>
                  <a:pt x="8918644" y="1731784"/>
                </a:cubicBezTo>
                <a:cubicBezTo>
                  <a:pt x="8926838" y="1741344"/>
                  <a:pt x="8923652" y="1738612"/>
                  <a:pt x="8921831" y="1735426"/>
                </a:cubicBezTo>
                <a:cubicBezTo>
                  <a:pt x="8908628" y="1709476"/>
                  <a:pt x="8895881" y="1683070"/>
                  <a:pt x="8883133" y="1656665"/>
                </a:cubicBezTo>
                <a:cubicBezTo>
                  <a:pt x="8857638" y="1670778"/>
                  <a:pt x="8833054" y="1686257"/>
                  <a:pt x="8806649" y="1699005"/>
                </a:cubicBezTo>
                <a:cubicBezTo>
                  <a:pt x="8794356" y="1704923"/>
                  <a:pt x="8779788" y="1706744"/>
                  <a:pt x="8761122" y="1711752"/>
                </a:cubicBezTo>
                <a:cubicBezTo>
                  <a:pt x="8845346" y="1800529"/>
                  <a:pt x="8949146" y="1753636"/>
                  <a:pt x="9052947" y="1754091"/>
                </a:cubicBezTo>
                <a:cubicBezTo>
                  <a:pt x="9041110" y="1770936"/>
                  <a:pt x="9036558" y="1785505"/>
                  <a:pt x="9028818" y="1787781"/>
                </a:cubicBezTo>
                <a:cubicBezTo>
                  <a:pt x="9007421" y="1793700"/>
                  <a:pt x="8966447" y="1769571"/>
                  <a:pt x="8982381" y="1823747"/>
                </a:cubicBezTo>
                <a:cubicBezTo>
                  <a:pt x="8982836" y="1824658"/>
                  <a:pt x="8976007" y="1830121"/>
                  <a:pt x="8972365" y="1830121"/>
                </a:cubicBezTo>
                <a:cubicBezTo>
                  <a:pt x="8926383" y="1827389"/>
                  <a:pt x="8880857" y="1824202"/>
                  <a:pt x="8834875" y="1818739"/>
                </a:cubicBezTo>
                <a:cubicBezTo>
                  <a:pt x="8832144" y="1818284"/>
                  <a:pt x="8831233" y="1799618"/>
                  <a:pt x="8832144" y="1804626"/>
                </a:cubicBezTo>
                <a:cubicBezTo>
                  <a:pt x="8788438" y="1797342"/>
                  <a:pt x="8750196" y="1789602"/>
                  <a:pt x="8711953" y="1785505"/>
                </a:cubicBezTo>
                <a:cubicBezTo>
                  <a:pt x="8698751" y="1784139"/>
                  <a:pt x="8684637" y="1792334"/>
                  <a:pt x="8653224" y="1800984"/>
                </a:cubicBezTo>
                <a:cubicBezTo>
                  <a:pt x="8565813" y="1742255"/>
                  <a:pt x="8445623" y="1743620"/>
                  <a:pt x="8327255" y="1736336"/>
                </a:cubicBezTo>
                <a:cubicBezTo>
                  <a:pt x="8313597" y="1735426"/>
                  <a:pt x="8298573" y="1754091"/>
                  <a:pt x="8284460" y="1763652"/>
                </a:cubicBezTo>
                <a:cubicBezTo>
                  <a:pt x="8285370" y="1769115"/>
                  <a:pt x="8286736" y="1774123"/>
                  <a:pt x="8287647" y="1779586"/>
                </a:cubicBezTo>
                <a:cubicBezTo>
                  <a:pt x="8378700" y="1779586"/>
                  <a:pt x="8469753" y="1779586"/>
                  <a:pt x="8570821" y="1779586"/>
                </a:cubicBezTo>
                <a:cubicBezTo>
                  <a:pt x="8556253" y="1801894"/>
                  <a:pt x="8545782" y="1818284"/>
                  <a:pt x="8535766" y="1833763"/>
                </a:cubicBezTo>
                <a:cubicBezTo>
                  <a:pt x="8584934" y="1846055"/>
                  <a:pt x="8634558" y="1858347"/>
                  <a:pt x="8689190" y="1872005"/>
                </a:cubicBezTo>
                <a:cubicBezTo>
                  <a:pt x="8687369" y="1882021"/>
                  <a:pt x="8684637" y="1896134"/>
                  <a:pt x="8681906" y="1910247"/>
                </a:cubicBezTo>
                <a:cubicBezTo>
                  <a:pt x="8685548" y="1912069"/>
                  <a:pt x="8689190" y="1913890"/>
                  <a:pt x="8692832" y="1915255"/>
                </a:cubicBezTo>
                <a:cubicBezTo>
                  <a:pt x="8711043" y="1889305"/>
                  <a:pt x="8729709" y="1863355"/>
                  <a:pt x="8747919" y="1837405"/>
                </a:cubicBezTo>
                <a:cubicBezTo>
                  <a:pt x="8752472" y="1839226"/>
                  <a:pt x="8756570" y="1840592"/>
                  <a:pt x="8761122" y="1842413"/>
                </a:cubicBezTo>
                <a:cubicBezTo>
                  <a:pt x="8755204" y="1860168"/>
                  <a:pt x="8749741" y="1877924"/>
                  <a:pt x="8747009" y="1886574"/>
                </a:cubicBezTo>
                <a:cubicBezTo>
                  <a:pt x="8793446" y="1899776"/>
                  <a:pt x="8839883" y="1912979"/>
                  <a:pt x="8891783" y="1928003"/>
                </a:cubicBezTo>
                <a:cubicBezTo>
                  <a:pt x="8904075" y="1918898"/>
                  <a:pt x="8924107" y="1904329"/>
                  <a:pt x="8942317" y="1891126"/>
                </a:cubicBezTo>
                <a:cubicBezTo>
                  <a:pt x="8909083" y="1891126"/>
                  <a:pt x="8875849" y="1891126"/>
                  <a:pt x="8838517" y="1891126"/>
                </a:cubicBezTo>
                <a:cubicBezTo>
                  <a:pt x="8873573" y="1803715"/>
                  <a:pt x="8926838" y="1903874"/>
                  <a:pt x="8959618" y="1857892"/>
                </a:cubicBezTo>
                <a:cubicBezTo>
                  <a:pt x="8998315" y="1964424"/>
                  <a:pt x="8998315" y="1963058"/>
                  <a:pt x="9117139" y="1963058"/>
                </a:cubicBezTo>
                <a:cubicBezTo>
                  <a:pt x="9142179" y="1963058"/>
                  <a:pt x="9167219" y="1979903"/>
                  <a:pt x="9193168" y="1987187"/>
                </a:cubicBezTo>
                <a:cubicBezTo>
                  <a:pt x="9227313" y="1997203"/>
                  <a:pt x="9262369" y="2004943"/>
                  <a:pt x="9296514" y="2014048"/>
                </a:cubicBezTo>
                <a:cubicBezTo>
                  <a:pt x="9296514" y="2014048"/>
                  <a:pt x="9296514" y="2013593"/>
                  <a:pt x="9296514" y="2013593"/>
                </a:cubicBezTo>
                <a:cubicBezTo>
                  <a:pt x="9282401" y="2034990"/>
                  <a:pt x="9268743" y="2056388"/>
                  <a:pt x="9254174" y="2078240"/>
                </a:cubicBezTo>
                <a:cubicBezTo>
                  <a:pt x="9154471" y="2060940"/>
                  <a:pt x="9051581" y="2026340"/>
                  <a:pt x="8950968" y="2066403"/>
                </a:cubicBezTo>
                <a:cubicBezTo>
                  <a:pt x="8891328" y="2090077"/>
                  <a:pt x="8841704" y="2084159"/>
                  <a:pt x="8788438" y="2065493"/>
                </a:cubicBezTo>
                <a:cubicBezTo>
                  <a:pt x="8786162" y="2059119"/>
                  <a:pt x="8783430" y="2052745"/>
                  <a:pt x="8781153" y="2046372"/>
                </a:cubicBezTo>
                <a:cubicBezTo>
                  <a:pt x="8802096" y="2036811"/>
                  <a:pt x="8823038" y="2020877"/>
                  <a:pt x="8844435" y="2019511"/>
                </a:cubicBezTo>
                <a:cubicBezTo>
                  <a:pt x="8902710" y="2015869"/>
                  <a:pt x="8961439" y="2018145"/>
                  <a:pt x="9020168" y="2018145"/>
                </a:cubicBezTo>
                <a:cubicBezTo>
                  <a:pt x="9020168" y="2012227"/>
                  <a:pt x="9020623" y="2006308"/>
                  <a:pt x="9020623" y="2000390"/>
                </a:cubicBezTo>
                <a:cubicBezTo>
                  <a:pt x="8961439" y="1995837"/>
                  <a:pt x="8901799" y="1991740"/>
                  <a:pt x="8840338" y="1987187"/>
                </a:cubicBezTo>
                <a:cubicBezTo>
                  <a:pt x="8836241" y="1954408"/>
                  <a:pt x="8812567" y="1952587"/>
                  <a:pt x="8779333" y="1962603"/>
                </a:cubicBezTo>
                <a:cubicBezTo>
                  <a:pt x="8757025" y="1969432"/>
                  <a:pt x="8731985" y="1976261"/>
                  <a:pt x="8709677" y="1972619"/>
                </a:cubicBezTo>
                <a:cubicBezTo>
                  <a:pt x="8639566" y="1961692"/>
                  <a:pt x="8569455" y="1948034"/>
                  <a:pt x="8500255" y="1931645"/>
                </a:cubicBezTo>
                <a:cubicBezTo>
                  <a:pt x="8478402" y="1926637"/>
                  <a:pt x="8459281" y="1911158"/>
                  <a:pt x="8438794" y="1897955"/>
                </a:cubicBezTo>
                <a:cubicBezTo>
                  <a:pt x="8434697" y="1919353"/>
                  <a:pt x="8427413" y="1938474"/>
                  <a:pt x="8391447" y="1908426"/>
                </a:cubicBezTo>
                <a:cubicBezTo>
                  <a:pt x="8374147" y="1894313"/>
                  <a:pt x="8341368" y="1899321"/>
                  <a:pt x="8315418" y="1895679"/>
                </a:cubicBezTo>
                <a:cubicBezTo>
                  <a:pt x="8314507" y="1900687"/>
                  <a:pt x="8313597" y="1905695"/>
                  <a:pt x="8312686" y="1910703"/>
                </a:cubicBezTo>
                <a:cubicBezTo>
                  <a:pt x="8433787" y="1938474"/>
                  <a:pt x="8554887" y="1966245"/>
                  <a:pt x="8675987" y="1993561"/>
                </a:cubicBezTo>
                <a:cubicBezTo>
                  <a:pt x="8675532" y="2002666"/>
                  <a:pt x="8674622" y="2011772"/>
                  <a:pt x="8674166" y="2020877"/>
                </a:cubicBezTo>
                <a:cubicBezTo>
                  <a:pt x="8629095" y="2020877"/>
                  <a:pt x="8584024" y="2022243"/>
                  <a:pt x="8538953" y="2020422"/>
                </a:cubicBezTo>
                <a:cubicBezTo>
                  <a:pt x="8504353" y="2019056"/>
                  <a:pt x="8470208" y="2012682"/>
                  <a:pt x="8436063" y="2010861"/>
                </a:cubicBezTo>
                <a:cubicBezTo>
                  <a:pt x="8356847" y="2006764"/>
                  <a:pt x="8277175" y="1997658"/>
                  <a:pt x="8198870" y="2002666"/>
                </a:cubicBezTo>
                <a:cubicBezTo>
                  <a:pt x="8156985" y="2005398"/>
                  <a:pt x="8111459" y="2026795"/>
                  <a:pt x="8077314" y="2052290"/>
                </a:cubicBezTo>
                <a:cubicBezTo>
                  <a:pt x="8041804" y="2078696"/>
                  <a:pt x="8013577" y="2079151"/>
                  <a:pt x="7978066" y="2054111"/>
                </a:cubicBezTo>
                <a:cubicBezTo>
                  <a:pt x="7992635" y="2050469"/>
                  <a:pt x="8006748" y="2047282"/>
                  <a:pt x="8020406" y="2044095"/>
                </a:cubicBezTo>
                <a:cubicBezTo>
                  <a:pt x="8008569" y="2033169"/>
                  <a:pt x="7996277" y="2021787"/>
                  <a:pt x="7983985" y="2010406"/>
                </a:cubicBezTo>
                <a:cubicBezTo>
                  <a:pt x="8005838" y="2006308"/>
                  <a:pt x="8028601" y="2004943"/>
                  <a:pt x="8048633" y="1997203"/>
                </a:cubicBezTo>
                <a:cubicBezTo>
                  <a:pt x="8059103" y="1993106"/>
                  <a:pt x="8065477" y="1978537"/>
                  <a:pt x="8073672" y="1968521"/>
                </a:cubicBezTo>
                <a:cubicBezTo>
                  <a:pt x="8069575" y="1963058"/>
                  <a:pt x="8065477" y="1957595"/>
                  <a:pt x="8061380" y="1952132"/>
                </a:cubicBezTo>
                <a:cubicBezTo>
                  <a:pt x="8014488" y="1971253"/>
                  <a:pt x="7967140" y="1990374"/>
                  <a:pt x="7920247" y="2009495"/>
                </a:cubicBezTo>
                <a:cubicBezTo>
                  <a:pt x="7887013" y="2001301"/>
                  <a:pt x="7852413" y="1983090"/>
                  <a:pt x="7820089" y="1987187"/>
                </a:cubicBezTo>
                <a:cubicBezTo>
                  <a:pt x="7752710" y="1995382"/>
                  <a:pt x="7741329" y="2014503"/>
                  <a:pt x="7744060" y="2078696"/>
                </a:cubicBezTo>
                <a:cubicBezTo>
                  <a:pt x="7652552" y="2071867"/>
                  <a:pt x="7560588" y="2056843"/>
                  <a:pt x="7478640" y="2117848"/>
                </a:cubicBezTo>
                <a:cubicBezTo>
                  <a:pt x="7470901" y="2123767"/>
                  <a:pt x="7459975" y="2127409"/>
                  <a:pt x="7450414" y="2127864"/>
                </a:cubicBezTo>
                <a:cubicBezTo>
                  <a:pt x="7335687" y="2128320"/>
                  <a:pt x="7220505" y="2128320"/>
                  <a:pt x="7098494" y="2128320"/>
                </a:cubicBezTo>
                <a:cubicBezTo>
                  <a:pt x="7115794" y="2137880"/>
                  <a:pt x="7130818" y="2146075"/>
                  <a:pt x="7149028" y="2156546"/>
                </a:cubicBezTo>
                <a:cubicBezTo>
                  <a:pt x="7142655" y="2163375"/>
                  <a:pt x="7135826" y="2171570"/>
                  <a:pt x="7128541" y="2179764"/>
                </a:cubicBezTo>
                <a:cubicBezTo>
                  <a:pt x="7099860" y="2147441"/>
                  <a:pt x="7076186" y="2177033"/>
                  <a:pt x="7048870" y="2182041"/>
                </a:cubicBezTo>
                <a:cubicBezTo>
                  <a:pt x="7026562" y="2185683"/>
                  <a:pt x="7001523" y="2229844"/>
                  <a:pt x="6974207" y="2186138"/>
                </a:cubicBezTo>
                <a:cubicBezTo>
                  <a:pt x="6972386" y="2183407"/>
                  <a:pt x="6938241" y="2193878"/>
                  <a:pt x="6927770" y="2205715"/>
                </a:cubicBezTo>
                <a:cubicBezTo>
                  <a:pt x="6844456" y="2296768"/>
                  <a:pt x="6737469" y="2304507"/>
                  <a:pt x="6625018" y="2298133"/>
                </a:cubicBezTo>
                <a:cubicBezTo>
                  <a:pt x="6612726" y="2297678"/>
                  <a:pt x="6599979" y="2308605"/>
                  <a:pt x="6586776" y="2309060"/>
                </a:cubicBezTo>
                <a:cubicBezTo>
                  <a:pt x="6571297" y="2309970"/>
                  <a:pt x="6554452" y="2308605"/>
                  <a:pt x="6539884" y="2303141"/>
                </a:cubicBezTo>
                <a:cubicBezTo>
                  <a:pt x="6522128" y="2296768"/>
                  <a:pt x="6500731" y="2272639"/>
                  <a:pt x="6489805" y="2277191"/>
                </a:cubicBezTo>
                <a:cubicBezTo>
                  <a:pt x="6413320" y="2309970"/>
                  <a:pt x="6334104" y="2280378"/>
                  <a:pt x="6250791" y="2290849"/>
                </a:cubicBezTo>
                <a:cubicBezTo>
                  <a:pt x="6258075" y="2275370"/>
                  <a:pt x="6263538" y="2263078"/>
                  <a:pt x="6272188" y="2244867"/>
                </a:cubicBezTo>
                <a:cubicBezTo>
                  <a:pt x="6245783" y="2253517"/>
                  <a:pt x="6222109" y="2260346"/>
                  <a:pt x="6199800" y="2269907"/>
                </a:cubicBezTo>
                <a:cubicBezTo>
                  <a:pt x="6191606" y="2273549"/>
                  <a:pt x="6184322" y="2291760"/>
                  <a:pt x="6181135" y="2290394"/>
                </a:cubicBezTo>
                <a:cubicBezTo>
                  <a:pt x="6127414" y="2270362"/>
                  <a:pt x="6073692" y="2288573"/>
                  <a:pt x="6021337" y="2286752"/>
                </a:cubicBezTo>
                <a:cubicBezTo>
                  <a:pt x="5919357" y="2283565"/>
                  <a:pt x="5820565" y="2264444"/>
                  <a:pt x="5726325" y="2322718"/>
                </a:cubicBezTo>
                <a:cubicBezTo>
                  <a:pt x="5715399" y="2329547"/>
                  <a:pt x="5690359" y="2314523"/>
                  <a:pt x="5664864" y="2307694"/>
                </a:cubicBezTo>
                <a:cubicBezTo>
                  <a:pt x="5648019" y="2320897"/>
                  <a:pt x="5623435" y="2340018"/>
                  <a:pt x="5597485" y="2360050"/>
                </a:cubicBezTo>
                <a:cubicBezTo>
                  <a:pt x="5588380" y="2327270"/>
                  <a:pt x="5618427" y="2275370"/>
                  <a:pt x="5660311" y="2226202"/>
                </a:cubicBezTo>
                <a:cubicBezTo>
                  <a:pt x="5615696" y="2242591"/>
                  <a:pt x="5571990" y="2261712"/>
                  <a:pt x="5526008" y="2274460"/>
                </a:cubicBezTo>
                <a:cubicBezTo>
                  <a:pt x="5496416" y="2282654"/>
                  <a:pt x="5464547" y="2283110"/>
                  <a:pt x="5434045" y="2283110"/>
                </a:cubicBezTo>
                <a:cubicBezTo>
                  <a:pt x="5429492" y="2283110"/>
                  <a:pt x="5424484" y="2261712"/>
                  <a:pt x="5423118" y="2257615"/>
                </a:cubicBezTo>
                <a:cubicBezTo>
                  <a:pt x="5364845" y="2265810"/>
                  <a:pt x="5302018" y="2273549"/>
                  <a:pt x="5239191" y="2284020"/>
                </a:cubicBezTo>
                <a:cubicBezTo>
                  <a:pt x="5226444" y="2286297"/>
                  <a:pt x="5215062" y="2296312"/>
                  <a:pt x="5202315" y="2301776"/>
                </a:cubicBezTo>
                <a:cubicBezTo>
                  <a:pt x="5188657" y="2307694"/>
                  <a:pt x="5174544" y="2312247"/>
                  <a:pt x="5160431" y="2317710"/>
                </a:cubicBezTo>
                <a:cubicBezTo>
                  <a:pt x="5155878" y="2304962"/>
                  <a:pt x="5144951" y="2290394"/>
                  <a:pt x="5148594" y="2280378"/>
                </a:cubicBezTo>
                <a:cubicBezTo>
                  <a:pt x="5153146" y="2267175"/>
                  <a:pt x="5167260" y="2251241"/>
                  <a:pt x="5180007" y="2248965"/>
                </a:cubicBezTo>
                <a:cubicBezTo>
                  <a:pt x="5209144" y="2243046"/>
                  <a:pt x="5239647" y="2243957"/>
                  <a:pt x="5285628" y="2241681"/>
                </a:cubicBezTo>
                <a:cubicBezTo>
                  <a:pt x="5242378" y="2227567"/>
                  <a:pt x="5213241" y="2218007"/>
                  <a:pt x="5172267" y="2204349"/>
                </a:cubicBezTo>
                <a:cubicBezTo>
                  <a:pt x="5158609" y="2219828"/>
                  <a:pt x="5132204" y="2249420"/>
                  <a:pt x="5097149" y="2289028"/>
                </a:cubicBezTo>
                <a:cubicBezTo>
                  <a:pt x="5039330" y="2275825"/>
                  <a:pt x="5004730" y="2332278"/>
                  <a:pt x="4972861" y="2369610"/>
                </a:cubicBezTo>
                <a:cubicBezTo>
                  <a:pt x="4951464" y="2367334"/>
                  <a:pt x="4937806" y="2365057"/>
                  <a:pt x="4923693" y="2364602"/>
                </a:cubicBezTo>
                <a:cubicBezTo>
                  <a:pt x="4903661" y="2364147"/>
                  <a:pt x="4883174" y="2365513"/>
                  <a:pt x="4863142" y="2364147"/>
                </a:cubicBezTo>
                <a:cubicBezTo>
                  <a:pt x="4827176" y="2361870"/>
                  <a:pt x="4791211" y="2355041"/>
                  <a:pt x="4755700" y="2355952"/>
                </a:cubicBezTo>
                <a:cubicBezTo>
                  <a:pt x="4646891" y="2358684"/>
                  <a:pt x="4537628" y="2365513"/>
                  <a:pt x="4428819" y="2367789"/>
                </a:cubicBezTo>
                <a:cubicBezTo>
                  <a:pt x="4408788" y="2368244"/>
                  <a:pt x="4388301" y="2354586"/>
                  <a:pt x="4368269" y="2347757"/>
                </a:cubicBezTo>
                <a:cubicBezTo>
                  <a:pt x="4367359" y="2341839"/>
                  <a:pt x="4366448" y="2335465"/>
                  <a:pt x="4365537" y="2329547"/>
                </a:cubicBezTo>
                <a:cubicBezTo>
                  <a:pt x="4386024" y="2325449"/>
                  <a:pt x="4410609" y="2327270"/>
                  <a:pt x="4425633" y="2315889"/>
                </a:cubicBezTo>
                <a:cubicBezTo>
                  <a:pt x="4477988" y="2278102"/>
                  <a:pt x="4549465" y="2353676"/>
                  <a:pt x="4595902" y="2284475"/>
                </a:cubicBezTo>
                <a:cubicBezTo>
                  <a:pt x="4599999" y="2278557"/>
                  <a:pt x="4629136" y="2279468"/>
                  <a:pt x="4635510" y="2286752"/>
                </a:cubicBezTo>
                <a:cubicBezTo>
                  <a:pt x="4671476" y="2327726"/>
                  <a:pt x="4695605" y="2292215"/>
                  <a:pt x="4727018" y="2278102"/>
                </a:cubicBezTo>
                <a:cubicBezTo>
                  <a:pt x="4586796" y="2278102"/>
                  <a:pt x="4450217" y="2278102"/>
                  <a:pt x="4305898" y="2278102"/>
                </a:cubicBezTo>
                <a:cubicBezTo>
                  <a:pt x="4298613" y="2284475"/>
                  <a:pt x="4284045" y="2298133"/>
                  <a:pt x="4265835" y="2314978"/>
                </a:cubicBezTo>
                <a:cubicBezTo>
                  <a:pt x="4298613" y="2317710"/>
                  <a:pt x="4325474" y="2319986"/>
                  <a:pt x="4357343" y="2322718"/>
                </a:cubicBezTo>
                <a:cubicBezTo>
                  <a:pt x="4343685" y="2363236"/>
                  <a:pt x="4328661" y="2368244"/>
                  <a:pt x="4291784" y="2360050"/>
                </a:cubicBezTo>
                <a:cubicBezTo>
                  <a:pt x="4237153" y="2347757"/>
                  <a:pt x="4178879" y="2348213"/>
                  <a:pt x="4122426" y="2350034"/>
                </a:cubicBezTo>
                <a:cubicBezTo>
                  <a:pt x="4106036" y="2350489"/>
                  <a:pt x="4090102" y="2372797"/>
                  <a:pt x="4067339" y="2390097"/>
                </a:cubicBezTo>
                <a:cubicBezTo>
                  <a:pt x="4061420" y="2386910"/>
                  <a:pt x="4047307" y="2378715"/>
                  <a:pt x="4022723" y="2365057"/>
                </a:cubicBezTo>
                <a:cubicBezTo>
                  <a:pt x="4070070" y="2342294"/>
                  <a:pt x="4106947" y="2324084"/>
                  <a:pt x="4147010" y="2304962"/>
                </a:cubicBezTo>
                <a:cubicBezTo>
                  <a:pt x="4111044" y="2299499"/>
                  <a:pt x="4073713" y="2276736"/>
                  <a:pt x="4040023" y="2323173"/>
                </a:cubicBezTo>
                <a:cubicBezTo>
                  <a:pt x="4032283" y="2333644"/>
                  <a:pt x="4015439" y="2340018"/>
                  <a:pt x="4001781" y="2343205"/>
                </a:cubicBezTo>
                <a:cubicBezTo>
                  <a:pt x="3967180" y="2351399"/>
                  <a:pt x="3931670" y="2358228"/>
                  <a:pt x="3896159" y="2363236"/>
                </a:cubicBezTo>
                <a:cubicBezTo>
                  <a:pt x="3883867" y="2365057"/>
                  <a:pt x="3870209" y="2362326"/>
                  <a:pt x="3857462" y="2358684"/>
                </a:cubicBezTo>
                <a:cubicBezTo>
                  <a:pt x="3846535" y="2355952"/>
                  <a:pt x="3834243" y="2342749"/>
                  <a:pt x="3826048" y="2345481"/>
                </a:cubicBezTo>
                <a:cubicBezTo>
                  <a:pt x="3765953" y="2364147"/>
                  <a:pt x="3705858" y="2331823"/>
                  <a:pt x="3643487" y="2352765"/>
                </a:cubicBezTo>
                <a:cubicBezTo>
                  <a:pt x="3643942" y="2359594"/>
                  <a:pt x="3644853" y="2370065"/>
                  <a:pt x="3644398" y="2367334"/>
                </a:cubicBezTo>
                <a:cubicBezTo>
                  <a:pt x="3567458" y="2378260"/>
                  <a:pt x="3493705" y="2388731"/>
                  <a:pt x="3407204" y="2401023"/>
                </a:cubicBezTo>
                <a:cubicBezTo>
                  <a:pt x="3422683" y="2389642"/>
                  <a:pt x="3429057" y="2384179"/>
                  <a:pt x="3435431" y="2380081"/>
                </a:cubicBezTo>
                <a:cubicBezTo>
                  <a:pt x="3440894" y="2376894"/>
                  <a:pt x="3446812" y="2374618"/>
                  <a:pt x="3450454" y="2361870"/>
                </a:cubicBezTo>
                <a:cubicBezTo>
                  <a:pt x="3383986" y="2361870"/>
                  <a:pt x="3317062" y="2359139"/>
                  <a:pt x="3250593" y="2363692"/>
                </a:cubicBezTo>
                <a:cubicBezTo>
                  <a:pt x="3233293" y="2365057"/>
                  <a:pt x="3217359" y="2401479"/>
                  <a:pt x="3200514" y="2401023"/>
                </a:cubicBezTo>
                <a:cubicBezTo>
                  <a:pt x="3140419" y="2400568"/>
                  <a:pt x="3080779" y="2386910"/>
                  <a:pt x="3020684" y="2386455"/>
                </a:cubicBezTo>
                <a:cubicBezTo>
                  <a:pt x="2976979" y="2385999"/>
                  <a:pt x="2933273" y="2400113"/>
                  <a:pt x="2889568" y="2403755"/>
                </a:cubicBezTo>
                <a:cubicBezTo>
                  <a:pt x="2864073" y="2406031"/>
                  <a:pt x="2835391" y="2407852"/>
                  <a:pt x="2813083" y="2397837"/>
                </a:cubicBezTo>
                <a:cubicBezTo>
                  <a:pt x="2769378" y="2378715"/>
                  <a:pt x="2737509" y="2382357"/>
                  <a:pt x="2705641" y="2419234"/>
                </a:cubicBezTo>
                <a:cubicBezTo>
                  <a:pt x="2692893" y="2433802"/>
                  <a:pt x="2667854" y="2437900"/>
                  <a:pt x="2648733" y="2446550"/>
                </a:cubicBezTo>
                <a:cubicBezTo>
                  <a:pt x="2643269" y="2379626"/>
                  <a:pt x="2615043" y="2356863"/>
                  <a:pt x="2547209" y="2369155"/>
                </a:cubicBezTo>
                <a:cubicBezTo>
                  <a:pt x="2482105" y="2380992"/>
                  <a:pt x="2417458" y="2405121"/>
                  <a:pt x="2353265" y="2403300"/>
                </a:cubicBezTo>
                <a:cubicBezTo>
                  <a:pt x="2314568" y="2401934"/>
                  <a:pt x="2272228" y="2436534"/>
                  <a:pt x="2231254" y="2396015"/>
                </a:cubicBezTo>
                <a:cubicBezTo>
                  <a:pt x="2217597" y="2382357"/>
                  <a:pt x="2179354" y="2392828"/>
                  <a:pt x="2152494" y="2392373"/>
                </a:cubicBezTo>
                <a:cubicBezTo>
                  <a:pt x="2128820" y="2391918"/>
                  <a:pt x="2104691" y="2393284"/>
                  <a:pt x="2081472" y="2390552"/>
                </a:cubicBezTo>
                <a:cubicBezTo>
                  <a:pt x="2024109" y="2383723"/>
                  <a:pt x="1970388" y="2365513"/>
                  <a:pt x="1908471" y="2371886"/>
                </a:cubicBezTo>
                <a:cubicBezTo>
                  <a:pt x="1847011" y="2378715"/>
                  <a:pt x="1782363" y="2354131"/>
                  <a:pt x="1719081" y="2344115"/>
                </a:cubicBezTo>
                <a:cubicBezTo>
                  <a:pt x="1711342" y="2342749"/>
                  <a:pt x="1702692" y="2347302"/>
                  <a:pt x="1694042" y="2347757"/>
                </a:cubicBezTo>
                <a:cubicBezTo>
                  <a:pt x="1666270" y="2348213"/>
                  <a:pt x="1638954" y="2347757"/>
                  <a:pt x="1595249" y="2347757"/>
                </a:cubicBezTo>
                <a:cubicBezTo>
                  <a:pt x="1557917" y="2355497"/>
                  <a:pt x="1503741" y="2365513"/>
                  <a:pt x="1450475" y="2377805"/>
                </a:cubicBezTo>
                <a:cubicBezTo>
                  <a:pt x="1442735" y="2379626"/>
                  <a:pt x="1436817" y="2391463"/>
                  <a:pt x="1435451" y="2393284"/>
                </a:cubicBezTo>
                <a:cubicBezTo>
                  <a:pt x="1351227" y="2403755"/>
                  <a:pt x="1268369" y="2413771"/>
                  <a:pt x="1176860" y="2425152"/>
                </a:cubicBezTo>
                <a:cubicBezTo>
                  <a:pt x="1164568" y="2477963"/>
                  <a:pt x="1112213" y="2441087"/>
                  <a:pt x="1073515" y="2441087"/>
                </a:cubicBezTo>
                <a:cubicBezTo>
                  <a:pt x="1012054" y="2441087"/>
                  <a:pt x="949228" y="2428339"/>
                  <a:pt x="888678" y="2435168"/>
                </a:cubicBezTo>
                <a:cubicBezTo>
                  <a:pt x="785788" y="2447005"/>
                  <a:pt x="694735" y="2407852"/>
                  <a:pt x="643290" y="2319076"/>
                </a:cubicBezTo>
                <a:cubicBezTo>
                  <a:pt x="630542" y="2297223"/>
                  <a:pt x="605047" y="2283565"/>
                  <a:pt x="589568" y="2263078"/>
                </a:cubicBezTo>
                <a:cubicBezTo>
                  <a:pt x="571813" y="2239404"/>
                  <a:pt x="534937" y="2216186"/>
                  <a:pt x="577731" y="2180675"/>
                </a:cubicBezTo>
                <a:cubicBezTo>
                  <a:pt x="580918" y="2177943"/>
                  <a:pt x="570447" y="2149717"/>
                  <a:pt x="559521" y="2141522"/>
                </a:cubicBezTo>
                <a:cubicBezTo>
                  <a:pt x="538579" y="2125133"/>
                  <a:pt x="545863" y="2126954"/>
                  <a:pt x="544497" y="2093719"/>
                </a:cubicBezTo>
                <a:cubicBezTo>
                  <a:pt x="543131" y="2062761"/>
                  <a:pt x="519002" y="2032714"/>
                  <a:pt x="503068" y="1999024"/>
                </a:cubicBezTo>
                <a:cubicBezTo>
                  <a:pt x="513084" y="1997658"/>
                  <a:pt x="524465" y="1995382"/>
                  <a:pt x="537668" y="1993561"/>
                </a:cubicBezTo>
                <a:cubicBezTo>
                  <a:pt x="519002" y="1971708"/>
                  <a:pt x="503523" y="1953042"/>
                  <a:pt x="487589" y="1934376"/>
                </a:cubicBezTo>
                <a:cubicBezTo>
                  <a:pt x="491231" y="1931190"/>
                  <a:pt x="494873" y="1927548"/>
                  <a:pt x="498515" y="1924361"/>
                </a:cubicBezTo>
                <a:cubicBezTo>
                  <a:pt x="507621" y="1935742"/>
                  <a:pt x="517181" y="1947124"/>
                  <a:pt x="528563" y="1961237"/>
                </a:cubicBezTo>
                <a:cubicBezTo>
                  <a:pt x="529929" y="1953953"/>
                  <a:pt x="533571" y="1947124"/>
                  <a:pt x="531750" y="1944848"/>
                </a:cubicBezTo>
                <a:cubicBezTo>
                  <a:pt x="485313" y="1890216"/>
                  <a:pt x="437965" y="1836039"/>
                  <a:pt x="391073" y="1782318"/>
                </a:cubicBezTo>
                <a:cubicBezTo>
                  <a:pt x="371496" y="1760010"/>
                  <a:pt x="351920" y="1737702"/>
                  <a:pt x="330067" y="1713118"/>
                </a:cubicBezTo>
                <a:cubicBezTo>
                  <a:pt x="335530" y="1704012"/>
                  <a:pt x="342815" y="1693086"/>
                  <a:pt x="350099" y="1681704"/>
                </a:cubicBezTo>
                <a:cubicBezTo>
                  <a:pt x="297743" y="1638909"/>
                  <a:pt x="269517" y="1591107"/>
                  <a:pt x="290004" y="1522817"/>
                </a:cubicBezTo>
                <a:cubicBezTo>
                  <a:pt x="292735" y="1513712"/>
                  <a:pt x="274070" y="1498233"/>
                  <a:pt x="257680" y="1475014"/>
                </a:cubicBezTo>
                <a:cubicBezTo>
                  <a:pt x="280899" y="1446332"/>
                  <a:pt x="313678" y="1412643"/>
                  <a:pt x="337351" y="1373490"/>
                </a:cubicBezTo>
                <a:cubicBezTo>
                  <a:pt x="347367" y="1356645"/>
                  <a:pt x="344180" y="1326598"/>
                  <a:pt x="336896" y="1306111"/>
                </a:cubicBezTo>
                <a:cubicBezTo>
                  <a:pt x="325970" y="1275608"/>
                  <a:pt x="304117" y="1249202"/>
                  <a:pt x="290914" y="1219155"/>
                </a:cubicBezTo>
                <a:cubicBezTo>
                  <a:pt x="286362" y="1208229"/>
                  <a:pt x="288183" y="1188197"/>
                  <a:pt x="295467" y="1179547"/>
                </a:cubicBezTo>
                <a:cubicBezTo>
                  <a:pt x="315499" y="1156784"/>
                  <a:pt x="322328" y="1140849"/>
                  <a:pt x="288638" y="1125370"/>
                </a:cubicBezTo>
                <a:cubicBezTo>
                  <a:pt x="279533" y="1121273"/>
                  <a:pt x="267241" y="1106249"/>
                  <a:pt x="268606" y="1098510"/>
                </a:cubicBezTo>
                <a:cubicBezTo>
                  <a:pt x="278622" y="1039780"/>
                  <a:pt x="251762" y="998351"/>
                  <a:pt x="218072" y="953735"/>
                </a:cubicBezTo>
                <a:cubicBezTo>
                  <a:pt x="165261" y="882259"/>
                  <a:pt x="118369" y="808051"/>
                  <a:pt x="108353" y="713355"/>
                </a:cubicBezTo>
                <a:cubicBezTo>
                  <a:pt x="104711" y="680121"/>
                  <a:pt x="55998" y="654171"/>
                  <a:pt x="37332" y="620026"/>
                </a:cubicBezTo>
                <a:cubicBezTo>
                  <a:pt x="18666" y="585881"/>
                  <a:pt x="11837" y="545363"/>
                  <a:pt x="0" y="507576"/>
                </a:cubicBezTo>
                <a:cubicBezTo>
                  <a:pt x="7284" y="501202"/>
                  <a:pt x="14113" y="495283"/>
                  <a:pt x="21397" y="488910"/>
                </a:cubicBezTo>
                <a:cubicBezTo>
                  <a:pt x="50990" y="508031"/>
                  <a:pt x="81037" y="526697"/>
                  <a:pt x="124287" y="554468"/>
                </a:cubicBezTo>
                <a:cubicBezTo>
                  <a:pt x="109264" y="498470"/>
                  <a:pt x="97427" y="453854"/>
                  <a:pt x="84224" y="403320"/>
                </a:cubicBezTo>
                <a:cubicBezTo>
                  <a:pt x="113361" y="364622"/>
                  <a:pt x="163895" y="374183"/>
                  <a:pt x="212609" y="373272"/>
                </a:cubicBezTo>
                <a:cubicBezTo>
                  <a:pt x="265875" y="372362"/>
                  <a:pt x="284996" y="347778"/>
                  <a:pt x="270427" y="301340"/>
                </a:cubicBezTo>
                <a:cubicBezTo>
                  <a:pt x="250851" y="230774"/>
                  <a:pt x="262233" y="206190"/>
                  <a:pt x="332344" y="177508"/>
                </a:cubicBezTo>
                <a:cubicBezTo>
                  <a:pt x="307759" y="96016"/>
                  <a:pt x="420665" y="-7329"/>
                  <a:pt x="500792" y="410"/>
                </a:cubicBezTo>
                <a:cubicBezTo>
                  <a:pt x="540855" y="4508"/>
                  <a:pt x="584105" y="25450"/>
                  <a:pt x="628266" y="30913"/>
                </a:cubicBezTo>
                <a:cubicBezTo>
                  <a:pt x="690182" y="38652"/>
                  <a:pt x="751643" y="48213"/>
                  <a:pt x="813559" y="57774"/>
                </a:cubicBezTo>
                <a:cubicBezTo>
                  <a:pt x="825396" y="59595"/>
                  <a:pt x="836322" y="66879"/>
                  <a:pt x="861817" y="77350"/>
                </a:cubicBezTo>
                <a:cubicBezTo>
                  <a:pt x="824485" y="86455"/>
                  <a:pt x="799901" y="92829"/>
                  <a:pt x="775317" y="98747"/>
                </a:cubicBezTo>
                <a:cubicBezTo>
                  <a:pt x="813559" y="101479"/>
                  <a:pt x="844062" y="141998"/>
                  <a:pt x="886401" y="120600"/>
                </a:cubicBezTo>
                <a:cubicBezTo>
                  <a:pt x="891409" y="118324"/>
                  <a:pt x="898238" y="116958"/>
                  <a:pt x="903701" y="118324"/>
                </a:cubicBezTo>
                <a:cubicBezTo>
                  <a:pt x="1027989" y="153379"/>
                  <a:pt x="1154552" y="138811"/>
                  <a:pt x="1280206" y="136990"/>
                </a:cubicBezTo>
                <a:cubicBezTo>
                  <a:pt x="1348951" y="136079"/>
                  <a:pt x="1434996" y="111950"/>
                  <a:pt x="1481888" y="144274"/>
                </a:cubicBezTo>
                <a:cubicBezTo>
                  <a:pt x="1541528" y="185248"/>
                  <a:pt x="1590241" y="161574"/>
                  <a:pt x="1641686" y="163850"/>
                </a:cubicBezTo>
                <a:cubicBezTo>
                  <a:pt x="1694042" y="166127"/>
                  <a:pt x="1746852" y="150648"/>
                  <a:pt x="1799663" y="143819"/>
                </a:cubicBezTo>
                <a:cubicBezTo>
                  <a:pt x="1808313" y="142908"/>
                  <a:pt x="1817874" y="147461"/>
                  <a:pt x="1828345" y="162940"/>
                </a:cubicBezTo>
                <a:cubicBezTo>
                  <a:pt x="1777355" y="173411"/>
                  <a:pt x="1725910" y="183427"/>
                  <a:pt x="1674920" y="193898"/>
                </a:cubicBezTo>
                <a:cubicBezTo>
                  <a:pt x="1812866" y="215295"/>
                  <a:pt x="1953087" y="190711"/>
                  <a:pt x="2089667" y="189345"/>
                </a:cubicBezTo>
                <a:cubicBezTo>
                  <a:pt x="2111065" y="182061"/>
                  <a:pt x="2135649" y="174322"/>
                  <a:pt x="2159778" y="166127"/>
                </a:cubicBezTo>
                <a:cubicBezTo>
                  <a:pt x="2162509" y="172045"/>
                  <a:pt x="2165241" y="178419"/>
                  <a:pt x="2167517" y="184337"/>
                </a:cubicBezTo>
                <a:cubicBezTo>
                  <a:pt x="2154770" y="192987"/>
                  <a:pt x="2142023" y="201637"/>
                  <a:pt x="2122446" y="214385"/>
                </a:cubicBezTo>
                <a:cubicBezTo>
                  <a:pt x="2203939" y="225311"/>
                  <a:pt x="2264944" y="116503"/>
                  <a:pt x="2334600" y="184793"/>
                </a:cubicBezTo>
                <a:cubicBezTo>
                  <a:pt x="2354631" y="170679"/>
                  <a:pt x="2367379" y="154745"/>
                  <a:pt x="2381947" y="153379"/>
                </a:cubicBezTo>
                <a:cubicBezTo>
                  <a:pt x="2468903" y="143819"/>
                  <a:pt x="2556314" y="130616"/>
                  <a:pt x="2641448" y="164761"/>
                </a:cubicBezTo>
                <a:cubicBezTo>
                  <a:pt x="2657383" y="171135"/>
                  <a:pt x="2673317" y="177964"/>
                  <a:pt x="2689251" y="184337"/>
                </a:cubicBezTo>
                <a:cubicBezTo>
                  <a:pt x="2711104" y="118324"/>
                  <a:pt x="2807620" y="103755"/>
                  <a:pt x="2903681" y="159753"/>
                </a:cubicBezTo>
                <a:cubicBezTo>
                  <a:pt x="2884560" y="169314"/>
                  <a:pt x="2869536" y="176598"/>
                  <a:pt x="2854513" y="184337"/>
                </a:cubicBezTo>
                <a:cubicBezTo>
                  <a:pt x="2855423" y="190256"/>
                  <a:pt x="2856333" y="195719"/>
                  <a:pt x="2857244" y="201637"/>
                </a:cubicBezTo>
                <a:cubicBezTo>
                  <a:pt x="2883649" y="197995"/>
                  <a:pt x="2915973" y="202093"/>
                  <a:pt x="2934639" y="188435"/>
                </a:cubicBezTo>
                <a:cubicBezTo>
                  <a:pt x="2956947" y="171590"/>
                  <a:pt x="2967418" y="139266"/>
                  <a:pt x="2987450" y="106942"/>
                </a:cubicBezTo>
                <a:cubicBezTo>
                  <a:pt x="3002018" y="128340"/>
                  <a:pt x="3014766" y="143819"/>
                  <a:pt x="3023416" y="161119"/>
                </a:cubicBezTo>
                <a:cubicBezTo>
                  <a:pt x="3037529" y="188435"/>
                  <a:pt x="3114469" y="202548"/>
                  <a:pt x="3133590" y="180240"/>
                </a:cubicBezTo>
                <a:cubicBezTo>
                  <a:pt x="3179117" y="127429"/>
                  <a:pt x="3185946" y="127884"/>
                  <a:pt x="3262885" y="126519"/>
                </a:cubicBezTo>
                <a:cubicBezTo>
                  <a:pt x="3317517" y="125608"/>
                  <a:pt x="3372149" y="113771"/>
                  <a:pt x="3430878" y="106032"/>
                </a:cubicBezTo>
                <a:cubicBezTo>
                  <a:pt x="3424960" y="127884"/>
                  <a:pt x="3419041" y="147916"/>
                  <a:pt x="3409025" y="184793"/>
                </a:cubicBezTo>
                <a:cubicBezTo>
                  <a:pt x="3508273" y="175232"/>
                  <a:pt x="3598871" y="170224"/>
                  <a:pt x="3688103" y="156566"/>
                </a:cubicBezTo>
                <a:cubicBezTo>
                  <a:pt x="3731808" y="150192"/>
                  <a:pt x="3769595" y="144274"/>
                  <a:pt x="3790082" y="178874"/>
                </a:cubicBezTo>
                <a:cubicBezTo>
                  <a:pt x="3806927" y="157932"/>
                  <a:pt x="3838796" y="136990"/>
                  <a:pt x="3838796" y="115592"/>
                </a:cubicBezTo>
                <a:cubicBezTo>
                  <a:pt x="3839706" y="48213"/>
                  <a:pt x="3886598" y="89642"/>
                  <a:pt x="3902533" y="90097"/>
                </a:cubicBezTo>
                <a:cubicBezTo>
                  <a:pt x="4002236" y="90097"/>
                  <a:pt x="4101939" y="100113"/>
                  <a:pt x="4202097" y="102390"/>
                </a:cubicBezTo>
                <a:cubicBezTo>
                  <a:pt x="4235787" y="103300"/>
                  <a:pt x="4271753" y="95561"/>
                  <a:pt x="4303622" y="83268"/>
                </a:cubicBezTo>
                <a:cubicBezTo>
                  <a:pt x="4353245" y="64147"/>
                  <a:pt x="4395130" y="73253"/>
                  <a:pt x="4405146" y="101934"/>
                </a:cubicBezTo>
                <a:cubicBezTo>
                  <a:pt x="4315914" y="113316"/>
                  <a:pt x="4224405" y="124698"/>
                  <a:pt x="4132897" y="136079"/>
                </a:cubicBezTo>
                <a:cubicBezTo>
                  <a:pt x="4133352" y="144274"/>
                  <a:pt x="4133808" y="152014"/>
                  <a:pt x="4134263" y="160208"/>
                </a:cubicBezTo>
                <a:cubicBezTo>
                  <a:pt x="4162944" y="160208"/>
                  <a:pt x="4193902" y="153835"/>
                  <a:pt x="4220308" y="161574"/>
                </a:cubicBezTo>
                <a:cubicBezTo>
                  <a:pt x="4326385" y="191622"/>
                  <a:pt x="4428364" y="139266"/>
                  <a:pt x="4534896" y="153835"/>
                </a:cubicBezTo>
                <a:cubicBezTo>
                  <a:pt x="4611836" y="164306"/>
                  <a:pt x="4691963" y="152014"/>
                  <a:pt x="4770268" y="147916"/>
                </a:cubicBezTo>
                <a:cubicBezTo>
                  <a:pt x="4788934" y="147006"/>
                  <a:pt x="4813063" y="145640"/>
                  <a:pt x="4825356" y="134258"/>
                </a:cubicBezTo>
                <a:cubicBezTo>
                  <a:pt x="4886361" y="77805"/>
                  <a:pt x="4960569" y="111495"/>
                  <a:pt x="5025672" y="89642"/>
                </a:cubicBezTo>
                <a:cubicBezTo>
                  <a:pt x="5027493" y="98292"/>
                  <a:pt x="5029314" y="106942"/>
                  <a:pt x="5031135" y="115592"/>
                </a:cubicBezTo>
                <a:cubicBezTo>
                  <a:pt x="4974682" y="124698"/>
                  <a:pt x="4918229" y="134258"/>
                  <a:pt x="4861777" y="143363"/>
                </a:cubicBezTo>
                <a:cubicBezTo>
                  <a:pt x="4862232" y="147916"/>
                  <a:pt x="4862687" y="152469"/>
                  <a:pt x="4862687" y="156566"/>
                </a:cubicBezTo>
                <a:cubicBezTo>
                  <a:pt x="4959659" y="152469"/>
                  <a:pt x="5056175" y="147916"/>
                  <a:pt x="5146317" y="143819"/>
                </a:cubicBezTo>
                <a:cubicBezTo>
                  <a:pt x="5133115" y="136535"/>
                  <a:pt x="5115814" y="127429"/>
                  <a:pt x="5098515" y="117869"/>
                </a:cubicBezTo>
                <a:cubicBezTo>
                  <a:pt x="5106254" y="108763"/>
                  <a:pt x="5113993" y="99658"/>
                  <a:pt x="5121733" y="91008"/>
                </a:cubicBezTo>
                <a:cubicBezTo>
                  <a:pt x="5155423" y="95105"/>
                  <a:pt x="5189112" y="99658"/>
                  <a:pt x="5222802" y="103755"/>
                </a:cubicBezTo>
                <a:cubicBezTo>
                  <a:pt x="5219160" y="119234"/>
                  <a:pt x="5216428" y="132437"/>
                  <a:pt x="5211875" y="150648"/>
                </a:cubicBezTo>
                <a:cubicBezTo>
                  <a:pt x="5269694" y="147916"/>
                  <a:pt x="5323871" y="145185"/>
                  <a:pt x="5378503" y="142908"/>
                </a:cubicBezTo>
                <a:cubicBezTo>
                  <a:pt x="5378503" y="139721"/>
                  <a:pt x="5378503" y="136079"/>
                  <a:pt x="5378503" y="132892"/>
                </a:cubicBezTo>
                <a:cubicBezTo>
                  <a:pt x="5353463" y="130616"/>
                  <a:pt x="5328423" y="128795"/>
                  <a:pt x="5303384" y="126519"/>
                </a:cubicBezTo>
                <a:cubicBezTo>
                  <a:pt x="5302928" y="121055"/>
                  <a:pt x="5302928" y="115592"/>
                  <a:pt x="5302473" y="110129"/>
                </a:cubicBezTo>
                <a:cubicBezTo>
                  <a:pt x="5349821" y="105121"/>
                  <a:pt x="5397168" y="100113"/>
                  <a:pt x="5444516" y="95105"/>
                </a:cubicBezTo>
                <a:cubicBezTo>
                  <a:pt x="5445426" y="99658"/>
                  <a:pt x="5446792" y="104666"/>
                  <a:pt x="5447703" y="109219"/>
                </a:cubicBezTo>
                <a:cubicBezTo>
                  <a:pt x="5431313" y="115592"/>
                  <a:pt x="5414924" y="121966"/>
                  <a:pt x="5398990" y="128340"/>
                </a:cubicBezTo>
                <a:cubicBezTo>
                  <a:pt x="5398534" y="132892"/>
                  <a:pt x="5398079" y="137445"/>
                  <a:pt x="5398079" y="141998"/>
                </a:cubicBezTo>
                <a:cubicBezTo>
                  <a:pt x="5431768" y="143363"/>
                  <a:pt x="5465458" y="145185"/>
                  <a:pt x="5499148" y="146550"/>
                </a:cubicBezTo>
                <a:cubicBezTo>
                  <a:pt x="5698099" y="152924"/>
                  <a:pt x="5896594" y="158387"/>
                  <a:pt x="6095545" y="165216"/>
                </a:cubicBezTo>
                <a:cubicBezTo>
                  <a:pt x="6200711" y="168858"/>
                  <a:pt x="6306333" y="170679"/>
                  <a:pt x="6411044" y="180695"/>
                </a:cubicBezTo>
                <a:cubicBezTo>
                  <a:pt x="6572663" y="195719"/>
                  <a:pt x="6733827" y="217116"/>
                  <a:pt x="6895446" y="234872"/>
                </a:cubicBezTo>
                <a:cubicBezTo>
                  <a:pt x="6990141" y="245343"/>
                  <a:pt x="7085291" y="254448"/>
                  <a:pt x="7179987" y="264919"/>
                </a:cubicBezTo>
                <a:cubicBezTo>
                  <a:pt x="7322029" y="280398"/>
                  <a:pt x="7464527" y="293146"/>
                  <a:pt x="7606115" y="313177"/>
                </a:cubicBezTo>
                <a:cubicBezTo>
                  <a:pt x="7753165" y="333664"/>
                  <a:pt x="7899305" y="360980"/>
                  <a:pt x="8045445" y="386475"/>
                </a:cubicBezTo>
                <a:cubicBezTo>
                  <a:pt x="8233925" y="419254"/>
                  <a:pt x="8422405" y="452489"/>
                  <a:pt x="8610429" y="487544"/>
                </a:cubicBezTo>
                <a:cubicBezTo>
                  <a:pt x="8671890" y="498926"/>
                  <a:pt x="8731985" y="518957"/>
                  <a:pt x="8793446" y="530339"/>
                </a:cubicBezTo>
                <a:cubicBezTo>
                  <a:pt x="8818030" y="534892"/>
                  <a:pt x="8845346" y="527607"/>
                  <a:pt x="8871296" y="525786"/>
                </a:cubicBezTo>
                <a:lnTo>
                  <a:pt x="8869020" y="523510"/>
                </a:lnTo>
                <a:cubicBezTo>
                  <a:pt x="8882223" y="535802"/>
                  <a:pt x="8894059" y="555378"/>
                  <a:pt x="8909083" y="559021"/>
                </a:cubicBezTo>
                <a:cubicBezTo>
                  <a:pt x="9006510" y="581784"/>
                  <a:pt x="9104392" y="604547"/>
                  <a:pt x="9203185" y="620026"/>
                </a:cubicBezTo>
                <a:cubicBezTo>
                  <a:pt x="9255085" y="628221"/>
                  <a:pt x="9309717" y="621392"/>
                  <a:pt x="9378917" y="621392"/>
                </a:cubicBezTo>
                <a:cubicBezTo>
                  <a:pt x="9342040" y="611376"/>
                  <a:pt x="9320643" y="605913"/>
                  <a:pt x="9299701" y="599994"/>
                </a:cubicBezTo>
                <a:cubicBezTo>
                  <a:pt x="9300156" y="593165"/>
                  <a:pt x="9300611" y="586792"/>
                  <a:pt x="9301067" y="579963"/>
                </a:cubicBezTo>
                <a:cubicBezTo>
                  <a:pt x="9350691" y="579963"/>
                  <a:pt x="9404867" y="566760"/>
                  <a:pt x="9448573" y="582694"/>
                </a:cubicBezTo>
                <a:cubicBezTo>
                  <a:pt x="9521870" y="609555"/>
                  <a:pt x="9593347" y="625489"/>
                  <a:pt x="9670742" y="623668"/>
                </a:cubicBezTo>
                <a:cubicBezTo>
                  <a:pt x="9682124" y="623213"/>
                  <a:pt x="9692594" y="642334"/>
                  <a:pt x="9705342" y="645066"/>
                </a:cubicBezTo>
                <a:cubicBezTo>
                  <a:pt x="9729471" y="650074"/>
                  <a:pt x="9769079" y="661000"/>
                  <a:pt x="9777274" y="650074"/>
                </a:cubicBezTo>
                <a:cubicBezTo>
                  <a:pt x="9810963" y="606368"/>
                  <a:pt x="9841467" y="632774"/>
                  <a:pt x="9878342" y="638692"/>
                </a:cubicBezTo>
                <a:cubicBezTo>
                  <a:pt x="9923414" y="645976"/>
                  <a:pt x="9971217" y="635960"/>
                  <a:pt x="10007638" y="634139"/>
                </a:cubicBezTo>
                <a:cubicBezTo>
                  <a:pt x="10022207" y="659179"/>
                  <a:pt x="10034043" y="680121"/>
                  <a:pt x="10046791" y="702429"/>
                </a:cubicBezTo>
                <a:cubicBezTo>
                  <a:pt x="10055441" y="673292"/>
                  <a:pt x="10059082" y="640513"/>
                  <a:pt x="10066823" y="639602"/>
                </a:cubicBezTo>
                <a:cubicBezTo>
                  <a:pt x="10100968" y="634595"/>
                  <a:pt x="10136478" y="636871"/>
                  <a:pt x="10171078" y="641424"/>
                </a:cubicBezTo>
                <a:cubicBezTo>
                  <a:pt x="10180183" y="642789"/>
                  <a:pt x="10187468" y="661910"/>
                  <a:pt x="10196118" y="673292"/>
                </a:cubicBezTo>
                <a:cubicBezTo>
                  <a:pt x="10209320" y="667829"/>
                  <a:pt x="10225254" y="661000"/>
                  <a:pt x="10241644" y="655537"/>
                </a:cubicBezTo>
                <a:cubicBezTo>
                  <a:pt x="10256668" y="650529"/>
                  <a:pt x="10272602" y="648252"/>
                  <a:pt x="10291268" y="643700"/>
                </a:cubicBezTo>
                <a:cubicBezTo>
                  <a:pt x="10298097" y="667374"/>
                  <a:pt x="10304015" y="687861"/>
                  <a:pt x="10314487" y="723371"/>
                </a:cubicBezTo>
                <a:cubicBezTo>
                  <a:pt x="10267140" y="720640"/>
                  <a:pt x="10224344" y="718363"/>
                  <a:pt x="10181549" y="716087"/>
                </a:cubicBezTo>
                <a:cubicBezTo>
                  <a:pt x="10180639" y="721095"/>
                  <a:pt x="10179728" y="725648"/>
                  <a:pt x="10178817" y="730656"/>
                </a:cubicBezTo>
                <a:cubicBezTo>
                  <a:pt x="10242100" y="741582"/>
                  <a:pt x="10305381" y="752963"/>
                  <a:pt x="10357281" y="762069"/>
                </a:cubicBezTo>
                <a:cubicBezTo>
                  <a:pt x="10341347" y="711990"/>
                  <a:pt x="10325868" y="663732"/>
                  <a:pt x="10306747" y="603181"/>
                </a:cubicBezTo>
                <a:cubicBezTo>
                  <a:pt x="10442417" y="628676"/>
                  <a:pt x="10560330" y="650984"/>
                  <a:pt x="10688714" y="675113"/>
                </a:cubicBezTo>
                <a:cubicBezTo>
                  <a:pt x="10673690" y="687861"/>
                  <a:pt x="10662309" y="697421"/>
                  <a:pt x="10651383" y="706526"/>
                </a:cubicBezTo>
                <a:cubicBezTo>
                  <a:pt x="10730599" y="652350"/>
                  <a:pt x="10814368" y="655537"/>
                  <a:pt x="10898592" y="663276"/>
                </a:cubicBezTo>
                <a:cubicBezTo>
                  <a:pt x="10899047" y="674203"/>
                  <a:pt x="10899502" y="685129"/>
                  <a:pt x="10899958" y="696055"/>
                </a:cubicBezTo>
                <a:cubicBezTo>
                  <a:pt x="10857618" y="692868"/>
                  <a:pt x="10813912" y="681942"/>
                  <a:pt x="10773849" y="689682"/>
                </a:cubicBezTo>
                <a:cubicBezTo>
                  <a:pt x="10745622" y="695145"/>
                  <a:pt x="10722859" y="726558"/>
                  <a:pt x="10692812" y="749777"/>
                </a:cubicBezTo>
                <a:cubicBezTo>
                  <a:pt x="10761102" y="749777"/>
                  <a:pt x="10828026" y="749777"/>
                  <a:pt x="10894950" y="749777"/>
                </a:cubicBezTo>
                <a:cubicBezTo>
                  <a:pt x="10896770" y="756606"/>
                  <a:pt x="10898592" y="763435"/>
                  <a:pt x="10900413" y="770264"/>
                </a:cubicBezTo>
                <a:cubicBezTo>
                  <a:pt x="10857162" y="785743"/>
                  <a:pt x="10813912" y="801222"/>
                  <a:pt x="10770662" y="817156"/>
                </a:cubicBezTo>
                <a:cubicBezTo>
                  <a:pt x="10767931" y="810782"/>
                  <a:pt x="10764743" y="804408"/>
                  <a:pt x="10762012" y="798035"/>
                </a:cubicBezTo>
                <a:cubicBezTo>
                  <a:pt x="10778401" y="790295"/>
                  <a:pt x="10795247" y="782556"/>
                  <a:pt x="10815734" y="772540"/>
                </a:cubicBezTo>
                <a:cubicBezTo>
                  <a:pt x="10787052" y="772540"/>
                  <a:pt x="10762012" y="772540"/>
                  <a:pt x="10736517" y="772540"/>
                </a:cubicBezTo>
                <a:cubicBezTo>
                  <a:pt x="10739249" y="784832"/>
                  <a:pt x="10741526" y="796214"/>
                  <a:pt x="10744712" y="809416"/>
                </a:cubicBezTo>
                <a:cubicBezTo>
                  <a:pt x="10692357" y="803498"/>
                  <a:pt x="10644098" y="798035"/>
                  <a:pt x="10579906" y="791206"/>
                </a:cubicBezTo>
                <a:cubicBezTo>
                  <a:pt x="10694177" y="865869"/>
                  <a:pt x="11248690" y="872698"/>
                  <a:pt x="11353857" y="827172"/>
                </a:cubicBezTo>
                <a:cubicBezTo>
                  <a:pt x="11353401" y="833090"/>
                  <a:pt x="11353401" y="839009"/>
                  <a:pt x="11352947" y="844472"/>
                </a:cubicBezTo>
                <a:cubicBezTo>
                  <a:pt x="11393009" y="847659"/>
                  <a:pt x="11433073" y="854488"/>
                  <a:pt x="11473136" y="853577"/>
                </a:cubicBezTo>
                <a:cubicBezTo>
                  <a:pt x="11563279" y="851301"/>
                  <a:pt x="11653876" y="846748"/>
                  <a:pt x="11744019" y="840830"/>
                </a:cubicBezTo>
                <a:cubicBezTo>
                  <a:pt x="11784537" y="838098"/>
                  <a:pt x="11825057" y="823985"/>
                  <a:pt x="11865575" y="824895"/>
                </a:cubicBezTo>
                <a:cubicBezTo>
                  <a:pt x="11926125" y="826261"/>
                  <a:pt x="11986220" y="838553"/>
                  <a:pt x="12046315" y="842195"/>
                </a:cubicBezTo>
                <a:cubicBezTo>
                  <a:pt x="12095484" y="845382"/>
                  <a:pt x="12144652" y="843106"/>
                  <a:pt x="12193821" y="843561"/>
                </a:cubicBezTo>
                <a:cubicBezTo>
                  <a:pt x="12195187" y="851756"/>
                  <a:pt x="12195187" y="859951"/>
                  <a:pt x="12195187" y="868146"/>
                </a:cubicBezTo>
                <a:close/>
                <a:moveTo>
                  <a:pt x="10140576" y="1075291"/>
                </a:moveTo>
                <a:cubicBezTo>
                  <a:pt x="10206133" y="1139484"/>
                  <a:pt x="10243921" y="1144492"/>
                  <a:pt x="10309934" y="1097144"/>
                </a:cubicBezTo>
                <a:cubicBezTo>
                  <a:pt x="10253026" y="1090315"/>
                  <a:pt x="10196118" y="1083486"/>
                  <a:pt x="10139210" y="1076657"/>
                </a:cubicBezTo>
                <a:cubicBezTo>
                  <a:pt x="10092317" y="1063910"/>
                  <a:pt x="10045424" y="1050707"/>
                  <a:pt x="9994891" y="1037049"/>
                </a:cubicBezTo>
                <a:cubicBezTo>
                  <a:pt x="9999898" y="1058902"/>
                  <a:pt x="10000354" y="1084397"/>
                  <a:pt x="10007183" y="1086218"/>
                </a:cubicBezTo>
                <a:cubicBezTo>
                  <a:pt x="10052709" y="1099876"/>
                  <a:pt x="10100512" y="1124460"/>
                  <a:pt x="10140576" y="1075291"/>
                </a:cubicBezTo>
                <a:close/>
                <a:moveTo>
                  <a:pt x="9764982" y="845382"/>
                </a:moveTo>
                <a:cubicBezTo>
                  <a:pt x="9778640" y="854488"/>
                  <a:pt x="9792298" y="863593"/>
                  <a:pt x="9805956" y="872698"/>
                </a:cubicBezTo>
                <a:cubicBezTo>
                  <a:pt x="9804590" y="876796"/>
                  <a:pt x="9803679" y="880893"/>
                  <a:pt x="9802313" y="884990"/>
                </a:cubicBezTo>
                <a:cubicBezTo>
                  <a:pt x="9780460" y="884990"/>
                  <a:pt x="9759063" y="884990"/>
                  <a:pt x="9737210" y="884990"/>
                </a:cubicBezTo>
                <a:cubicBezTo>
                  <a:pt x="9737210" y="891819"/>
                  <a:pt x="9736756" y="898193"/>
                  <a:pt x="9736756" y="905022"/>
                </a:cubicBezTo>
                <a:cubicBezTo>
                  <a:pt x="9784558" y="905022"/>
                  <a:pt x="9834182" y="913217"/>
                  <a:pt x="9879708" y="902290"/>
                </a:cubicBezTo>
                <a:cubicBezTo>
                  <a:pt x="9913853" y="894096"/>
                  <a:pt x="9941625" y="861772"/>
                  <a:pt x="9971672" y="840374"/>
                </a:cubicBezTo>
                <a:cubicBezTo>
                  <a:pt x="9942535" y="835366"/>
                  <a:pt x="9901561" y="818977"/>
                  <a:pt x="9863318" y="823985"/>
                </a:cubicBezTo>
                <a:cubicBezTo>
                  <a:pt x="9831450" y="828538"/>
                  <a:pt x="9795940" y="778914"/>
                  <a:pt x="9769079" y="829903"/>
                </a:cubicBezTo>
                <a:cubicBezTo>
                  <a:pt x="9713992" y="821253"/>
                  <a:pt x="9658449" y="812603"/>
                  <a:pt x="9590159" y="801677"/>
                </a:cubicBezTo>
                <a:cubicBezTo>
                  <a:pt x="9616565" y="788474"/>
                  <a:pt x="9631589" y="781190"/>
                  <a:pt x="9643426" y="774816"/>
                </a:cubicBezTo>
                <a:cubicBezTo>
                  <a:pt x="9583786" y="765256"/>
                  <a:pt x="9521870" y="757516"/>
                  <a:pt x="9461775" y="744313"/>
                </a:cubicBezTo>
                <a:cubicBezTo>
                  <a:pt x="9412151" y="732932"/>
                  <a:pt x="9364803" y="711079"/>
                  <a:pt x="9315635" y="700153"/>
                </a:cubicBezTo>
                <a:cubicBezTo>
                  <a:pt x="9270108" y="690137"/>
                  <a:pt x="9221395" y="677845"/>
                  <a:pt x="9177234" y="685584"/>
                </a:cubicBezTo>
                <a:cubicBezTo>
                  <a:pt x="9128976" y="693779"/>
                  <a:pt x="9097108" y="687405"/>
                  <a:pt x="9077987" y="655081"/>
                </a:cubicBezTo>
                <a:cubicBezTo>
                  <a:pt x="8980105" y="661455"/>
                  <a:pt x="8888596" y="667829"/>
                  <a:pt x="8809380" y="673292"/>
                </a:cubicBezTo>
                <a:cubicBezTo>
                  <a:pt x="8769772" y="688771"/>
                  <a:pt x="8737448" y="701519"/>
                  <a:pt x="8704669" y="714721"/>
                </a:cubicBezTo>
                <a:cubicBezTo>
                  <a:pt x="8700572" y="705616"/>
                  <a:pt x="8696019" y="696966"/>
                  <a:pt x="8691922" y="687861"/>
                </a:cubicBezTo>
                <a:cubicBezTo>
                  <a:pt x="8717872" y="671926"/>
                  <a:pt x="8744277" y="655992"/>
                  <a:pt x="8770228" y="640058"/>
                </a:cubicBezTo>
                <a:cubicBezTo>
                  <a:pt x="8782519" y="632318"/>
                  <a:pt x="8797088" y="625945"/>
                  <a:pt x="8806193" y="615473"/>
                </a:cubicBezTo>
                <a:cubicBezTo>
                  <a:pt x="8808469" y="612742"/>
                  <a:pt x="8795722" y="587702"/>
                  <a:pt x="8790259" y="588158"/>
                </a:cubicBezTo>
                <a:cubicBezTo>
                  <a:pt x="8774780" y="588613"/>
                  <a:pt x="8760211" y="598629"/>
                  <a:pt x="8744732" y="601360"/>
                </a:cubicBezTo>
                <a:cubicBezTo>
                  <a:pt x="8734717" y="603181"/>
                  <a:pt x="8723790" y="599539"/>
                  <a:pt x="8713319" y="598173"/>
                </a:cubicBezTo>
                <a:cubicBezTo>
                  <a:pt x="8728343" y="552647"/>
                  <a:pt x="8681451" y="556289"/>
                  <a:pt x="8665972" y="551736"/>
                </a:cubicBezTo>
                <a:cubicBezTo>
                  <a:pt x="8604511" y="534436"/>
                  <a:pt x="8540774" y="522599"/>
                  <a:pt x="8477037" y="515770"/>
                </a:cubicBezTo>
                <a:cubicBezTo>
                  <a:pt x="8368228" y="503933"/>
                  <a:pt x="8258510" y="497104"/>
                  <a:pt x="8149246" y="487544"/>
                </a:cubicBezTo>
                <a:cubicBezTo>
                  <a:pt x="8145604" y="487089"/>
                  <a:pt x="8142872" y="483447"/>
                  <a:pt x="8136498" y="479349"/>
                </a:cubicBezTo>
                <a:cubicBezTo>
                  <a:pt x="8141962" y="471610"/>
                  <a:pt x="8147425" y="464325"/>
                  <a:pt x="8156985" y="451578"/>
                </a:cubicBezTo>
                <a:cubicBezTo>
                  <a:pt x="8086874" y="446115"/>
                  <a:pt x="8019496" y="445204"/>
                  <a:pt x="7953482" y="435644"/>
                </a:cubicBezTo>
                <a:cubicBezTo>
                  <a:pt x="7781392" y="410604"/>
                  <a:pt x="7609757" y="380101"/>
                  <a:pt x="7437211" y="355062"/>
                </a:cubicBezTo>
                <a:cubicBezTo>
                  <a:pt x="7327037" y="339127"/>
                  <a:pt x="7216408" y="326835"/>
                  <a:pt x="7105323" y="317730"/>
                </a:cubicBezTo>
                <a:cubicBezTo>
                  <a:pt x="6957362" y="305438"/>
                  <a:pt x="6809401" y="298609"/>
                  <a:pt x="6661439" y="287227"/>
                </a:cubicBezTo>
                <a:cubicBezTo>
                  <a:pt x="6604986" y="283130"/>
                  <a:pt x="6549444" y="269927"/>
                  <a:pt x="6493446" y="266285"/>
                </a:cubicBezTo>
                <a:cubicBezTo>
                  <a:pt x="6396020" y="259911"/>
                  <a:pt x="6298138" y="258090"/>
                  <a:pt x="6200256" y="253538"/>
                </a:cubicBezTo>
                <a:cubicBezTo>
                  <a:pt x="6144714" y="250806"/>
                  <a:pt x="6089627" y="247164"/>
                  <a:pt x="6034084" y="243522"/>
                </a:cubicBezTo>
                <a:cubicBezTo>
                  <a:pt x="5899781" y="234872"/>
                  <a:pt x="5765933" y="220759"/>
                  <a:pt x="5631630" y="218027"/>
                </a:cubicBezTo>
                <a:cubicBezTo>
                  <a:pt x="5508253" y="215295"/>
                  <a:pt x="5383966" y="220759"/>
                  <a:pt x="5260589" y="229409"/>
                </a:cubicBezTo>
                <a:cubicBezTo>
                  <a:pt x="5182739" y="234872"/>
                  <a:pt x="5105799" y="252172"/>
                  <a:pt x="5028404" y="264464"/>
                </a:cubicBezTo>
                <a:cubicBezTo>
                  <a:pt x="5005185" y="268106"/>
                  <a:pt x="4979690" y="282219"/>
                  <a:pt x="4960114" y="276301"/>
                </a:cubicBezTo>
                <a:cubicBezTo>
                  <a:pt x="4858590" y="245798"/>
                  <a:pt x="4761618" y="279488"/>
                  <a:pt x="4662370" y="287683"/>
                </a:cubicBezTo>
                <a:cubicBezTo>
                  <a:pt x="4597268" y="293146"/>
                  <a:pt x="4529888" y="277211"/>
                  <a:pt x="4463875" y="267651"/>
                </a:cubicBezTo>
                <a:cubicBezTo>
                  <a:pt x="4426543" y="262188"/>
                  <a:pt x="4390122" y="244432"/>
                  <a:pt x="4352790" y="243067"/>
                </a:cubicBezTo>
                <a:cubicBezTo>
                  <a:pt x="4296793" y="241245"/>
                  <a:pt x="4240340" y="250806"/>
                  <a:pt x="4183887" y="252172"/>
                </a:cubicBezTo>
                <a:cubicBezTo>
                  <a:pt x="4073257" y="254903"/>
                  <a:pt x="3962173" y="253082"/>
                  <a:pt x="3851998" y="259001"/>
                </a:cubicBezTo>
                <a:cubicBezTo>
                  <a:pt x="3821040" y="260822"/>
                  <a:pt x="3790993" y="283585"/>
                  <a:pt x="3760490" y="296333"/>
                </a:cubicBezTo>
                <a:cubicBezTo>
                  <a:pt x="3762311" y="302251"/>
                  <a:pt x="3764132" y="308169"/>
                  <a:pt x="3765953" y="314088"/>
                </a:cubicBezTo>
                <a:cubicBezTo>
                  <a:pt x="3751840" y="314088"/>
                  <a:pt x="3734540" y="309080"/>
                  <a:pt x="3723614" y="314998"/>
                </a:cubicBezTo>
                <a:cubicBezTo>
                  <a:pt x="3625276" y="369175"/>
                  <a:pt x="3543329" y="304072"/>
                  <a:pt x="3458194" y="276301"/>
                </a:cubicBezTo>
                <a:cubicBezTo>
                  <a:pt x="3380344" y="250806"/>
                  <a:pt x="3309778" y="238059"/>
                  <a:pt x="3234659" y="284496"/>
                </a:cubicBezTo>
                <a:cubicBezTo>
                  <a:pt x="3209619" y="299975"/>
                  <a:pt x="3171377" y="296333"/>
                  <a:pt x="3138598" y="297243"/>
                </a:cubicBezTo>
                <a:cubicBezTo>
                  <a:pt x="3109006" y="298154"/>
                  <a:pt x="3075316" y="283585"/>
                  <a:pt x="3050277" y="293601"/>
                </a:cubicBezTo>
                <a:cubicBezTo>
                  <a:pt x="3018863" y="306348"/>
                  <a:pt x="2994734" y="337306"/>
                  <a:pt x="2967418" y="360070"/>
                </a:cubicBezTo>
                <a:cubicBezTo>
                  <a:pt x="2985173" y="376459"/>
                  <a:pt x="3003384" y="393304"/>
                  <a:pt x="3010213" y="399678"/>
                </a:cubicBezTo>
                <a:cubicBezTo>
                  <a:pt x="3041171" y="399678"/>
                  <a:pt x="3063479" y="393304"/>
                  <a:pt x="3079413" y="401044"/>
                </a:cubicBezTo>
                <a:cubicBezTo>
                  <a:pt x="3139508" y="430181"/>
                  <a:pt x="3196872" y="464781"/>
                  <a:pt x="3268804" y="448391"/>
                </a:cubicBezTo>
                <a:cubicBezTo>
                  <a:pt x="3282917" y="445204"/>
                  <a:pt x="3298396" y="447936"/>
                  <a:pt x="3312054" y="447936"/>
                </a:cubicBezTo>
                <a:cubicBezTo>
                  <a:pt x="3315241" y="453854"/>
                  <a:pt x="3318428" y="457041"/>
                  <a:pt x="3319338" y="460683"/>
                </a:cubicBezTo>
                <a:cubicBezTo>
                  <a:pt x="3323891" y="479349"/>
                  <a:pt x="3321614" y="509397"/>
                  <a:pt x="3332996" y="515315"/>
                </a:cubicBezTo>
                <a:cubicBezTo>
                  <a:pt x="3360312" y="529884"/>
                  <a:pt x="3394002" y="533981"/>
                  <a:pt x="3424960" y="542176"/>
                </a:cubicBezTo>
                <a:cubicBezTo>
                  <a:pt x="3424960" y="538078"/>
                  <a:pt x="3423594" y="532615"/>
                  <a:pt x="3425415" y="530794"/>
                </a:cubicBezTo>
                <a:cubicBezTo>
                  <a:pt x="3432699" y="524420"/>
                  <a:pt x="3441349" y="518957"/>
                  <a:pt x="3449544" y="513494"/>
                </a:cubicBezTo>
                <a:cubicBezTo>
                  <a:pt x="3453186" y="527607"/>
                  <a:pt x="3457283" y="541265"/>
                  <a:pt x="3463202" y="563118"/>
                </a:cubicBezTo>
                <a:cubicBezTo>
                  <a:pt x="3498713" y="554923"/>
                  <a:pt x="3546971" y="528518"/>
                  <a:pt x="3582937" y="539444"/>
                </a:cubicBezTo>
                <a:cubicBezTo>
                  <a:pt x="3656234" y="562663"/>
                  <a:pt x="3736816" y="512128"/>
                  <a:pt x="3803740" y="568126"/>
                </a:cubicBezTo>
                <a:cubicBezTo>
                  <a:pt x="3807382" y="571313"/>
                  <a:pt x="3815577" y="572223"/>
                  <a:pt x="3820130" y="569947"/>
                </a:cubicBezTo>
                <a:cubicBezTo>
                  <a:pt x="3893427" y="537168"/>
                  <a:pt x="3967636" y="543086"/>
                  <a:pt x="4042299" y="562207"/>
                </a:cubicBezTo>
                <a:cubicBezTo>
                  <a:pt x="4058689" y="566305"/>
                  <a:pt x="4073713" y="578597"/>
                  <a:pt x="4090102" y="581329"/>
                </a:cubicBezTo>
                <a:cubicBezTo>
                  <a:pt x="4157481" y="591344"/>
                  <a:pt x="4225316" y="598629"/>
                  <a:pt x="4292695" y="606368"/>
                </a:cubicBezTo>
                <a:cubicBezTo>
                  <a:pt x="4294971" y="606823"/>
                  <a:pt x="4297248" y="601360"/>
                  <a:pt x="4302256" y="595897"/>
                </a:cubicBezTo>
                <a:cubicBezTo>
                  <a:pt x="4291329" y="589068"/>
                  <a:pt x="4280858" y="582239"/>
                  <a:pt x="4258095" y="568126"/>
                </a:cubicBezTo>
                <a:cubicBezTo>
                  <a:pt x="4486183" y="594986"/>
                  <a:pt x="4699702" y="605458"/>
                  <a:pt x="4904116" y="514405"/>
                </a:cubicBezTo>
                <a:cubicBezTo>
                  <a:pt x="4783471" y="549915"/>
                  <a:pt x="4652354" y="486633"/>
                  <a:pt x="4526701" y="550371"/>
                </a:cubicBezTo>
                <a:cubicBezTo>
                  <a:pt x="4518051" y="546728"/>
                  <a:pt x="4499841" y="538534"/>
                  <a:pt x="4481630" y="530794"/>
                </a:cubicBezTo>
                <a:cubicBezTo>
                  <a:pt x="4450672" y="517591"/>
                  <a:pt x="4428819" y="503023"/>
                  <a:pt x="4471614" y="476162"/>
                </a:cubicBezTo>
                <a:cubicBezTo>
                  <a:pt x="4507580" y="453399"/>
                  <a:pt x="4559936" y="438831"/>
                  <a:pt x="4575415" y="406051"/>
                </a:cubicBezTo>
                <a:cubicBezTo>
                  <a:pt x="4610925" y="331843"/>
                  <a:pt x="4673752" y="365078"/>
                  <a:pt x="4720645" y="360070"/>
                </a:cubicBezTo>
                <a:cubicBezTo>
                  <a:pt x="4799405" y="351420"/>
                  <a:pt x="4877255" y="345501"/>
                  <a:pt x="4951009" y="314998"/>
                </a:cubicBezTo>
                <a:cubicBezTo>
                  <a:pt x="5016111" y="288138"/>
                  <a:pt x="5021575" y="290869"/>
                  <a:pt x="5021575" y="359159"/>
                </a:cubicBezTo>
                <a:cubicBezTo>
                  <a:pt x="5047525" y="359159"/>
                  <a:pt x="5073930" y="359159"/>
                  <a:pt x="5108530" y="359159"/>
                </a:cubicBezTo>
                <a:cubicBezTo>
                  <a:pt x="5079848" y="382378"/>
                  <a:pt x="5061183" y="397401"/>
                  <a:pt x="5041151" y="413791"/>
                </a:cubicBezTo>
                <a:cubicBezTo>
                  <a:pt x="5056630" y="425628"/>
                  <a:pt x="5068011" y="433823"/>
                  <a:pt x="5085312" y="447025"/>
                </a:cubicBezTo>
                <a:cubicBezTo>
                  <a:pt x="5047069" y="468878"/>
                  <a:pt x="5013835" y="487999"/>
                  <a:pt x="4981056" y="507120"/>
                </a:cubicBezTo>
                <a:cubicBezTo>
                  <a:pt x="4999267" y="528063"/>
                  <a:pt x="5022940" y="543542"/>
                  <a:pt x="5027493" y="563118"/>
                </a:cubicBezTo>
                <a:cubicBezTo>
                  <a:pt x="5036598" y="605458"/>
                  <a:pt x="5067556" y="615929"/>
                  <a:pt x="5099880" y="619116"/>
                </a:cubicBezTo>
                <a:cubicBezTo>
                  <a:pt x="5144041" y="623213"/>
                  <a:pt x="5189112" y="617750"/>
                  <a:pt x="5233728" y="618660"/>
                </a:cubicBezTo>
                <a:cubicBezTo>
                  <a:pt x="5279255" y="619571"/>
                  <a:pt x="5328879" y="612287"/>
                  <a:pt x="5369397" y="628221"/>
                </a:cubicBezTo>
                <a:cubicBezTo>
                  <a:pt x="5433134" y="652805"/>
                  <a:pt x="5486855" y="625945"/>
                  <a:pt x="5555145" y="624123"/>
                </a:cubicBezTo>
                <a:cubicBezTo>
                  <a:pt x="5559698" y="627310"/>
                  <a:pt x="5574722" y="638237"/>
                  <a:pt x="5594754" y="652805"/>
                </a:cubicBezTo>
                <a:cubicBezTo>
                  <a:pt x="5592477" y="633229"/>
                  <a:pt x="5591566" y="623213"/>
                  <a:pt x="5592022" y="626855"/>
                </a:cubicBezTo>
                <a:cubicBezTo>
                  <a:pt x="5616606" y="629587"/>
                  <a:pt x="5637093" y="632774"/>
                  <a:pt x="5657580" y="633684"/>
                </a:cubicBezTo>
                <a:cubicBezTo>
                  <a:pt x="5683985" y="635050"/>
                  <a:pt x="5710846" y="634139"/>
                  <a:pt x="5737706" y="634139"/>
                </a:cubicBezTo>
                <a:cubicBezTo>
                  <a:pt x="5763202" y="559931"/>
                  <a:pt x="5835133" y="649618"/>
                  <a:pt x="5872010" y="604092"/>
                </a:cubicBezTo>
                <a:cubicBezTo>
                  <a:pt x="5868368" y="620937"/>
                  <a:pt x="5856075" y="632318"/>
                  <a:pt x="5856075" y="643700"/>
                </a:cubicBezTo>
                <a:cubicBezTo>
                  <a:pt x="5855620" y="655992"/>
                  <a:pt x="5866547" y="668739"/>
                  <a:pt x="5872465" y="681487"/>
                </a:cubicBezTo>
                <a:cubicBezTo>
                  <a:pt x="5889310" y="651439"/>
                  <a:pt x="5898870" y="683308"/>
                  <a:pt x="5910707" y="684218"/>
                </a:cubicBezTo>
                <a:cubicBezTo>
                  <a:pt x="6012231" y="691047"/>
                  <a:pt x="6114211" y="692868"/>
                  <a:pt x="6215735" y="693779"/>
                </a:cubicBezTo>
                <a:cubicBezTo>
                  <a:pt x="6221653" y="693779"/>
                  <a:pt x="6228027" y="675113"/>
                  <a:pt x="6234401" y="665553"/>
                </a:cubicBezTo>
                <a:cubicBezTo>
                  <a:pt x="6259441" y="711534"/>
                  <a:pt x="6354591" y="603637"/>
                  <a:pt x="6351859" y="698787"/>
                </a:cubicBezTo>
                <a:cubicBezTo>
                  <a:pt x="6409678" y="701063"/>
                  <a:pt x="6466586" y="693324"/>
                  <a:pt x="6517121" y="707892"/>
                </a:cubicBezTo>
                <a:cubicBezTo>
                  <a:pt x="6580858" y="726558"/>
                  <a:pt x="6640497" y="747045"/>
                  <a:pt x="6707421" y="724282"/>
                </a:cubicBezTo>
                <a:cubicBezTo>
                  <a:pt x="6722445" y="719274"/>
                  <a:pt x="6743842" y="724282"/>
                  <a:pt x="6759321" y="731566"/>
                </a:cubicBezTo>
                <a:cubicBezTo>
                  <a:pt x="6804393" y="753419"/>
                  <a:pt x="6847188" y="738850"/>
                  <a:pt x="6881788" y="716087"/>
                </a:cubicBezTo>
                <a:cubicBezTo>
                  <a:pt x="6966922" y="660545"/>
                  <a:pt x="7054333" y="654626"/>
                  <a:pt x="7148118" y="683308"/>
                </a:cubicBezTo>
                <a:cubicBezTo>
                  <a:pt x="7154492" y="685129"/>
                  <a:pt x="7162686" y="681942"/>
                  <a:pt x="7169971" y="681032"/>
                </a:cubicBezTo>
                <a:cubicBezTo>
                  <a:pt x="7169060" y="663276"/>
                  <a:pt x="7168150" y="648708"/>
                  <a:pt x="7167239" y="636871"/>
                </a:cubicBezTo>
                <a:cubicBezTo>
                  <a:pt x="7113063" y="630497"/>
                  <a:pt x="7058431" y="624123"/>
                  <a:pt x="6996514" y="617295"/>
                </a:cubicBezTo>
                <a:cubicBezTo>
                  <a:pt x="7006531" y="602726"/>
                  <a:pt x="7013360" y="584971"/>
                  <a:pt x="7019278" y="585426"/>
                </a:cubicBezTo>
                <a:cubicBezTo>
                  <a:pt x="7089389" y="590434"/>
                  <a:pt x="7159044" y="597718"/>
                  <a:pt x="7228245" y="604547"/>
                </a:cubicBezTo>
                <a:cubicBezTo>
                  <a:pt x="7222782" y="635050"/>
                  <a:pt x="7218229" y="661455"/>
                  <a:pt x="7212310" y="696511"/>
                </a:cubicBezTo>
                <a:cubicBezTo>
                  <a:pt x="7198652" y="705161"/>
                  <a:pt x="7175434" y="719729"/>
                  <a:pt x="7151760" y="734298"/>
                </a:cubicBezTo>
                <a:cubicBezTo>
                  <a:pt x="7150394" y="742037"/>
                  <a:pt x="7148573" y="749777"/>
                  <a:pt x="7147208" y="757516"/>
                </a:cubicBezTo>
                <a:cubicBezTo>
                  <a:pt x="7234163" y="744313"/>
                  <a:pt x="7309737" y="782100"/>
                  <a:pt x="7395782" y="784832"/>
                </a:cubicBezTo>
                <a:cubicBezTo>
                  <a:pt x="7492298" y="788019"/>
                  <a:pt x="7587904" y="808051"/>
                  <a:pt x="7688973" y="821709"/>
                </a:cubicBezTo>
                <a:cubicBezTo>
                  <a:pt x="7685331" y="800766"/>
                  <a:pt x="7683054" y="785287"/>
                  <a:pt x="7679868" y="767077"/>
                </a:cubicBezTo>
                <a:cubicBezTo>
                  <a:pt x="7702631" y="773906"/>
                  <a:pt x="7720386" y="779369"/>
                  <a:pt x="7738141" y="785287"/>
                </a:cubicBezTo>
                <a:cubicBezTo>
                  <a:pt x="7731768" y="799856"/>
                  <a:pt x="7725850" y="814424"/>
                  <a:pt x="7717199" y="833545"/>
                </a:cubicBezTo>
                <a:cubicBezTo>
                  <a:pt x="7748613" y="828993"/>
                  <a:pt x="7776839" y="824440"/>
                  <a:pt x="7806886" y="819888"/>
                </a:cubicBezTo>
                <a:cubicBezTo>
                  <a:pt x="7814626" y="834456"/>
                  <a:pt x="7822821" y="849480"/>
                  <a:pt x="7828284" y="859496"/>
                </a:cubicBezTo>
                <a:cubicBezTo>
                  <a:pt x="7856510" y="850390"/>
                  <a:pt x="7901127" y="828993"/>
                  <a:pt x="7906134" y="836277"/>
                </a:cubicBezTo>
                <a:cubicBezTo>
                  <a:pt x="7948019" y="894551"/>
                  <a:pt x="8009024" y="870422"/>
                  <a:pt x="8061835" y="879527"/>
                </a:cubicBezTo>
                <a:cubicBezTo>
                  <a:pt x="8071851" y="881348"/>
                  <a:pt x="8084598" y="865869"/>
                  <a:pt x="8095069" y="866325"/>
                </a:cubicBezTo>
                <a:cubicBezTo>
                  <a:pt x="8135133" y="869056"/>
                  <a:pt x="8175651" y="880893"/>
                  <a:pt x="8215260" y="877251"/>
                </a:cubicBezTo>
                <a:cubicBezTo>
                  <a:pt x="8230739" y="875885"/>
                  <a:pt x="8239844" y="870877"/>
                  <a:pt x="8259420" y="875885"/>
                </a:cubicBezTo>
                <a:cubicBezTo>
                  <a:pt x="8297207" y="885901"/>
                  <a:pt x="8339091" y="878161"/>
                  <a:pt x="8379155" y="880893"/>
                </a:cubicBezTo>
                <a:cubicBezTo>
                  <a:pt x="8392358" y="881804"/>
                  <a:pt x="8406015" y="890909"/>
                  <a:pt x="8417852" y="898193"/>
                </a:cubicBezTo>
                <a:cubicBezTo>
                  <a:pt x="8455639" y="920956"/>
                  <a:pt x="8468842" y="912306"/>
                  <a:pt x="8471118" y="869967"/>
                </a:cubicBezTo>
                <a:cubicBezTo>
                  <a:pt x="8341823" y="835822"/>
                  <a:pt x="8214804" y="802587"/>
                  <a:pt x="8087330" y="768898"/>
                </a:cubicBezTo>
                <a:cubicBezTo>
                  <a:pt x="8040438" y="766166"/>
                  <a:pt x="7989903" y="803043"/>
                  <a:pt x="7936182" y="757971"/>
                </a:cubicBezTo>
                <a:cubicBezTo>
                  <a:pt x="7959400" y="755240"/>
                  <a:pt x="7982163" y="752053"/>
                  <a:pt x="7994001" y="750687"/>
                </a:cubicBezTo>
                <a:cubicBezTo>
                  <a:pt x="8010845" y="727924"/>
                  <a:pt x="8024958" y="709258"/>
                  <a:pt x="8029966" y="701974"/>
                </a:cubicBezTo>
                <a:cubicBezTo>
                  <a:pt x="8070485" y="705161"/>
                  <a:pt x="8101443" y="707892"/>
                  <a:pt x="8132401" y="710169"/>
                </a:cubicBezTo>
                <a:cubicBezTo>
                  <a:pt x="8128304" y="724737"/>
                  <a:pt x="8123751" y="739306"/>
                  <a:pt x="8115101" y="768898"/>
                </a:cubicBezTo>
                <a:cubicBezTo>
                  <a:pt x="8159717" y="751598"/>
                  <a:pt x="8193407" y="738395"/>
                  <a:pt x="8226641" y="725192"/>
                </a:cubicBezTo>
                <a:cubicBezTo>
                  <a:pt x="8226641" y="721095"/>
                  <a:pt x="8226186" y="716998"/>
                  <a:pt x="8226186" y="712445"/>
                </a:cubicBezTo>
                <a:cubicBezTo>
                  <a:pt x="8199780" y="706526"/>
                  <a:pt x="8173375" y="701063"/>
                  <a:pt x="8146970" y="695145"/>
                </a:cubicBezTo>
                <a:cubicBezTo>
                  <a:pt x="8163359" y="657358"/>
                  <a:pt x="8179749" y="620026"/>
                  <a:pt x="8195228" y="585426"/>
                </a:cubicBezTo>
                <a:cubicBezTo>
                  <a:pt x="8212983" y="601360"/>
                  <a:pt x="8226641" y="613652"/>
                  <a:pt x="8243941" y="629131"/>
                </a:cubicBezTo>
                <a:cubicBezTo>
                  <a:pt x="8227096" y="638692"/>
                  <a:pt x="8210707" y="648252"/>
                  <a:pt x="8194317" y="657358"/>
                </a:cubicBezTo>
                <a:cubicBezTo>
                  <a:pt x="8197959" y="662821"/>
                  <a:pt x="8202057" y="668284"/>
                  <a:pt x="8205699" y="673747"/>
                </a:cubicBezTo>
                <a:cubicBezTo>
                  <a:pt x="8267160" y="677390"/>
                  <a:pt x="8328165" y="680576"/>
                  <a:pt x="8389625" y="684218"/>
                </a:cubicBezTo>
                <a:cubicBezTo>
                  <a:pt x="8387349" y="692868"/>
                  <a:pt x="8384163" y="703340"/>
                  <a:pt x="8384618" y="702429"/>
                </a:cubicBezTo>
                <a:cubicBezTo>
                  <a:pt x="8451997" y="709713"/>
                  <a:pt x="8518921" y="711534"/>
                  <a:pt x="8583113" y="725192"/>
                </a:cubicBezTo>
                <a:cubicBezTo>
                  <a:pt x="8710132" y="751598"/>
                  <a:pt x="8834875" y="791206"/>
                  <a:pt x="8967357" y="770264"/>
                </a:cubicBezTo>
                <a:cubicBezTo>
                  <a:pt x="8974641" y="768898"/>
                  <a:pt x="8982836" y="771629"/>
                  <a:pt x="8989665" y="772540"/>
                </a:cubicBezTo>
                <a:cubicBezTo>
                  <a:pt x="9006965" y="906388"/>
                  <a:pt x="9120782" y="842195"/>
                  <a:pt x="9182242" y="877706"/>
                </a:cubicBezTo>
                <a:cubicBezTo>
                  <a:pt x="9187705" y="859496"/>
                  <a:pt x="9193168" y="834456"/>
                  <a:pt x="9195900" y="834911"/>
                </a:cubicBezTo>
                <a:cubicBezTo>
                  <a:pt x="9219574" y="836732"/>
                  <a:pt x="9257816" y="837188"/>
                  <a:pt x="9263279" y="849935"/>
                </a:cubicBezTo>
                <a:cubicBezTo>
                  <a:pt x="9291506" y="917770"/>
                  <a:pt x="9348414" y="902290"/>
                  <a:pt x="9398948" y="903656"/>
                </a:cubicBezTo>
                <a:cubicBezTo>
                  <a:pt x="9421711" y="904567"/>
                  <a:pt x="9444930" y="898193"/>
                  <a:pt x="9465873" y="895461"/>
                </a:cubicBezTo>
                <a:cubicBezTo>
                  <a:pt x="9463141" y="886356"/>
                  <a:pt x="9460409" y="877706"/>
                  <a:pt x="9454491" y="858130"/>
                </a:cubicBezTo>
                <a:cubicBezTo>
                  <a:pt x="9487725" y="874975"/>
                  <a:pt x="9509578" y="885901"/>
                  <a:pt x="9517773" y="889998"/>
                </a:cubicBezTo>
                <a:cubicBezTo>
                  <a:pt x="9543268" y="884080"/>
                  <a:pt x="9559202" y="877251"/>
                  <a:pt x="9574681" y="877706"/>
                </a:cubicBezTo>
                <a:cubicBezTo>
                  <a:pt x="9594257" y="878617"/>
                  <a:pt x="9627036" y="895461"/>
                  <a:pt x="9631133" y="889088"/>
                </a:cubicBezTo>
                <a:cubicBezTo>
                  <a:pt x="9666190" y="839919"/>
                  <a:pt x="9724463" y="869967"/>
                  <a:pt x="9764982" y="845382"/>
                </a:cubicBezTo>
                <a:close/>
                <a:moveTo>
                  <a:pt x="2577711" y="494373"/>
                </a:moveTo>
                <a:cubicBezTo>
                  <a:pt x="2607759" y="486633"/>
                  <a:pt x="2632343" y="477073"/>
                  <a:pt x="2657383" y="475252"/>
                </a:cubicBezTo>
                <a:cubicBezTo>
                  <a:pt x="2677414" y="473431"/>
                  <a:pt x="2698356" y="485723"/>
                  <a:pt x="2718388" y="483902"/>
                </a:cubicBezTo>
                <a:cubicBezTo>
                  <a:pt x="2800336" y="476618"/>
                  <a:pt x="2803978" y="383288"/>
                  <a:pt x="2866804" y="353241"/>
                </a:cubicBezTo>
                <a:cubicBezTo>
                  <a:pt x="2850415" y="350964"/>
                  <a:pt x="2838123" y="357793"/>
                  <a:pt x="2826286" y="356883"/>
                </a:cubicBezTo>
                <a:cubicBezTo>
                  <a:pt x="2686064" y="347778"/>
                  <a:pt x="2548574" y="369630"/>
                  <a:pt x="2413816" y="402865"/>
                </a:cubicBezTo>
                <a:cubicBezTo>
                  <a:pt x="2361460" y="415612"/>
                  <a:pt x="2351445" y="400588"/>
                  <a:pt x="2355997" y="365078"/>
                </a:cubicBezTo>
                <a:cubicBezTo>
                  <a:pt x="2307284" y="365078"/>
                  <a:pt x="2260847" y="363257"/>
                  <a:pt x="2214410" y="365988"/>
                </a:cubicBezTo>
                <a:cubicBezTo>
                  <a:pt x="2191191" y="367354"/>
                  <a:pt x="2168428" y="376459"/>
                  <a:pt x="2145665" y="384199"/>
                </a:cubicBezTo>
                <a:cubicBezTo>
                  <a:pt x="2141112" y="386020"/>
                  <a:pt x="2139746" y="396491"/>
                  <a:pt x="2136559" y="403320"/>
                </a:cubicBezTo>
                <a:cubicBezTo>
                  <a:pt x="2143388" y="404686"/>
                  <a:pt x="2151128" y="404230"/>
                  <a:pt x="2157046" y="407417"/>
                </a:cubicBezTo>
                <a:cubicBezTo>
                  <a:pt x="2166607" y="412425"/>
                  <a:pt x="2175257" y="419709"/>
                  <a:pt x="2188004" y="428359"/>
                </a:cubicBezTo>
                <a:cubicBezTo>
                  <a:pt x="2195744" y="422441"/>
                  <a:pt x="2209402" y="411515"/>
                  <a:pt x="2210312" y="411059"/>
                </a:cubicBezTo>
                <a:cubicBezTo>
                  <a:pt x="2244002" y="415157"/>
                  <a:pt x="2263123" y="417433"/>
                  <a:pt x="2282244" y="420165"/>
                </a:cubicBezTo>
                <a:cubicBezTo>
                  <a:pt x="2300455" y="422896"/>
                  <a:pt x="2328226" y="419254"/>
                  <a:pt x="2335510" y="429725"/>
                </a:cubicBezTo>
                <a:cubicBezTo>
                  <a:pt x="2383313" y="498470"/>
                  <a:pt x="2450692" y="456586"/>
                  <a:pt x="2507600" y="460228"/>
                </a:cubicBezTo>
                <a:cubicBezTo>
                  <a:pt x="2542201" y="462049"/>
                  <a:pt x="2569516" y="456586"/>
                  <a:pt x="2577711" y="494373"/>
                </a:cubicBezTo>
                <a:close/>
                <a:moveTo>
                  <a:pt x="9612012" y="1143126"/>
                </a:moveTo>
                <a:cubicBezTo>
                  <a:pt x="9611558" y="1072560"/>
                  <a:pt x="9560567" y="1052528"/>
                  <a:pt x="9532797" y="1057536"/>
                </a:cubicBezTo>
                <a:cubicBezTo>
                  <a:pt x="9472702" y="1068462"/>
                  <a:pt x="9423077" y="1054804"/>
                  <a:pt x="9381193" y="1030220"/>
                </a:cubicBezTo>
                <a:cubicBezTo>
                  <a:pt x="9362527" y="1044333"/>
                  <a:pt x="9349325" y="1054804"/>
                  <a:pt x="9335667" y="1065275"/>
                </a:cubicBezTo>
                <a:cubicBezTo>
                  <a:pt x="9339764" y="1050252"/>
                  <a:pt x="9343406" y="1035683"/>
                  <a:pt x="9349780" y="1010644"/>
                </a:cubicBezTo>
                <a:cubicBezTo>
                  <a:pt x="9317001" y="1031586"/>
                  <a:pt x="9290595" y="1048886"/>
                  <a:pt x="9264190" y="1066186"/>
                </a:cubicBezTo>
                <a:cubicBezTo>
                  <a:pt x="9204095" y="1104428"/>
                  <a:pt x="9210469" y="1053894"/>
                  <a:pt x="9207282" y="1030220"/>
                </a:cubicBezTo>
                <a:cubicBezTo>
                  <a:pt x="9168585" y="1047975"/>
                  <a:pt x="9129887" y="1065731"/>
                  <a:pt x="9091189" y="1083486"/>
                </a:cubicBezTo>
                <a:cubicBezTo>
                  <a:pt x="9091645" y="1087128"/>
                  <a:pt x="9092100" y="1090315"/>
                  <a:pt x="9092555" y="1093957"/>
                </a:cubicBezTo>
                <a:cubicBezTo>
                  <a:pt x="9264190" y="1109891"/>
                  <a:pt x="9435825" y="1126281"/>
                  <a:pt x="9612012" y="1143126"/>
                </a:cubicBezTo>
                <a:close/>
                <a:moveTo>
                  <a:pt x="11001937" y="920501"/>
                </a:moveTo>
                <a:cubicBezTo>
                  <a:pt x="11044277" y="946451"/>
                  <a:pt x="11082064" y="989246"/>
                  <a:pt x="11128045" y="932338"/>
                </a:cubicBezTo>
                <a:cubicBezTo>
                  <a:pt x="11128955" y="931427"/>
                  <a:pt x="11142159" y="942354"/>
                  <a:pt x="11150354" y="944630"/>
                </a:cubicBezTo>
                <a:cubicBezTo>
                  <a:pt x="11210449" y="963751"/>
                  <a:pt x="11271454" y="973312"/>
                  <a:pt x="11330184" y="942354"/>
                </a:cubicBezTo>
                <a:cubicBezTo>
                  <a:pt x="11340199" y="936891"/>
                  <a:pt x="11347028" y="922777"/>
                  <a:pt x="11351125" y="911396"/>
                </a:cubicBezTo>
                <a:cubicBezTo>
                  <a:pt x="11352491" y="907754"/>
                  <a:pt x="11338833" y="894096"/>
                  <a:pt x="11332460" y="894096"/>
                </a:cubicBezTo>
                <a:cubicBezTo>
                  <a:pt x="11230025" y="895917"/>
                  <a:pt x="11127591" y="899104"/>
                  <a:pt x="11025156" y="902746"/>
                </a:cubicBezTo>
                <a:cubicBezTo>
                  <a:pt x="11018327" y="902746"/>
                  <a:pt x="11011953" y="911851"/>
                  <a:pt x="11001937" y="920501"/>
                </a:cubicBezTo>
                <a:close/>
                <a:moveTo>
                  <a:pt x="8690556" y="1681704"/>
                </a:moveTo>
                <a:cubicBezTo>
                  <a:pt x="8665517" y="1693997"/>
                  <a:pt x="8645940" y="1703102"/>
                  <a:pt x="8626363" y="1712662"/>
                </a:cubicBezTo>
                <a:cubicBezTo>
                  <a:pt x="8627274" y="1716760"/>
                  <a:pt x="8628640" y="1721312"/>
                  <a:pt x="8629551" y="1725410"/>
                </a:cubicBezTo>
                <a:cubicBezTo>
                  <a:pt x="8667337" y="1720857"/>
                  <a:pt x="8705580" y="1716305"/>
                  <a:pt x="8742912" y="1712207"/>
                </a:cubicBezTo>
                <a:cubicBezTo>
                  <a:pt x="8734262" y="1693541"/>
                  <a:pt x="8726522" y="1677152"/>
                  <a:pt x="8717872" y="1659396"/>
                </a:cubicBezTo>
                <a:cubicBezTo>
                  <a:pt x="8753382" y="1651202"/>
                  <a:pt x="8780243" y="1644828"/>
                  <a:pt x="8807104" y="1637999"/>
                </a:cubicBezTo>
                <a:cubicBezTo>
                  <a:pt x="8769317" y="1623430"/>
                  <a:pt x="8731530" y="1632080"/>
                  <a:pt x="8699661" y="1621609"/>
                </a:cubicBezTo>
                <a:cubicBezTo>
                  <a:pt x="8628640" y="1598846"/>
                  <a:pt x="8563537" y="1602944"/>
                  <a:pt x="8500255" y="1641186"/>
                </a:cubicBezTo>
                <a:cubicBezTo>
                  <a:pt x="8497524" y="1643007"/>
                  <a:pt x="8496613" y="1647104"/>
                  <a:pt x="8493426" y="1653023"/>
                </a:cubicBezTo>
                <a:cubicBezTo>
                  <a:pt x="8508450" y="1662128"/>
                  <a:pt x="8523474" y="1670778"/>
                  <a:pt x="8538042" y="1679428"/>
                </a:cubicBezTo>
                <a:cubicBezTo>
                  <a:pt x="8592674" y="1629349"/>
                  <a:pt x="8630461" y="1629349"/>
                  <a:pt x="8690556" y="1681704"/>
                </a:cubicBezTo>
                <a:close/>
                <a:moveTo>
                  <a:pt x="7862429" y="1270145"/>
                </a:moveTo>
                <a:cubicBezTo>
                  <a:pt x="7880640" y="1266047"/>
                  <a:pt x="7899305" y="1258308"/>
                  <a:pt x="7917516" y="1259218"/>
                </a:cubicBezTo>
                <a:cubicBezTo>
                  <a:pt x="7935271" y="1260129"/>
                  <a:pt x="7953027" y="1270600"/>
                  <a:pt x="7970782" y="1275153"/>
                </a:cubicBezTo>
                <a:cubicBezTo>
                  <a:pt x="8004927" y="1283803"/>
                  <a:pt x="8029511" y="1269689"/>
                  <a:pt x="8027235" y="1235089"/>
                </a:cubicBezTo>
                <a:cubicBezTo>
                  <a:pt x="8026324" y="1223252"/>
                  <a:pt x="7999009" y="1207773"/>
                  <a:pt x="7981253" y="1203221"/>
                </a:cubicBezTo>
                <a:cubicBezTo>
                  <a:pt x="7963498" y="1198668"/>
                  <a:pt x="7942556" y="1204587"/>
                  <a:pt x="7922979" y="1207318"/>
                </a:cubicBezTo>
                <a:cubicBezTo>
                  <a:pt x="7856055" y="1216879"/>
                  <a:pt x="7789131" y="1227350"/>
                  <a:pt x="7722207" y="1237366"/>
                </a:cubicBezTo>
                <a:cubicBezTo>
                  <a:pt x="7723573" y="1245105"/>
                  <a:pt x="7724939" y="1252389"/>
                  <a:pt x="7726305" y="1260129"/>
                </a:cubicBezTo>
                <a:cubicBezTo>
                  <a:pt x="7749523" y="1256031"/>
                  <a:pt x="7774563" y="1255576"/>
                  <a:pt x="7795960" y="1246471"/>
                </a:cubicBezTo>
                <a:cubicBezTo>
                  <a:pt x="7829650" y="1232358"/>
                  <a:pt x="7856966" y="1221431"/>
                  <a:pt x="7862429" y="1270145"/>
                </a:cubicBezTo>
                <a:close/>
                <a:moveTo>
                  <a:pt x="6760232" y="2158822"/>
                </a:moveTo>
                <a:cubicBezTo>
                  <a:pt x="6760687" y="2196609"/>
                  <a:pt x="6783906" y="2209357"/>
                  <a:pt x="6827611" y="2192057"/>
                </a:cubicBezTo>
                <a:cubicBezTo>
                  <a:pt x="6852651" y="2182041"/>
                  <a:pt x="6880422" y="2178399"/>
                  <a:pt x="6906827" y="2171114"/>
                </a:cubicBezTo>
                <a:cubicBezTo>
                  <a:pt x="6966012" y="2155180"/>
                  <a:pt x="7036123" y="2175667"/>
                  <a:pt x="7079828" y="2122856"/>
                </a:cubicBezTo>
                <a:cubicBezTo>
                  <a:pt x="6972386" y="2110109"/>
                  <a:pt x="6867220" y="2140612"/>
                  <a:pt x="6760232" y="2158822"/>
                </a:cubicBezTo>
                <a:close/>
                <a:moveTo>
                  <a:pt x="10202491" y="802132"/>
                </a:moveTo>
                <a:cubicBezTo>
                  <a:pt x="10202036" y="810782"/>
                  <a:pt x="10201126" y="819888"/>
                  <a:pt x="10200670" y="828538"/>
                </a:cubicBezTo>
                <a:cubicBezTo>
                  <a:pt x="10308113" y="839919"/>
                  <a:pt x="10416011" y="851301"/>
                  <a:pt x="10523453" y="862682"/>
                </a:cubicBezTo>
                <a:cubicBezTo>
                  <a:pt x="10524364" y="853122"/>
                  <a:pt x="10525275" y="844016"/>
                  <a:pt x="10526185" y="834456"/>
                </a:cubicBezTo>
                <a:cubicBezTo>
                  <a:pt x="10418287" y="823530"/>
                  <a:pt x="10310390" y="813059"/>
                  <a:pt x="10202491" y="802132"/>
                </a:cubicBezTo>
                <a:close/>
                <a:moveTo>
                  <a:pt x="4724286" y="2314523"/>
                </a:moveTo>
                <a:cubicBezTo>
                  <a:pt x="4727474" y="2316344"/>
                  <a:pt x="4730205" y="2319531"/>
                  <a:pt x="4732481" y="2319076"/>
                </a:cubicBezTo>
                <a:cubicBezTo>
                  <a:pt x="4769813" y="2312702"/>
                  <a:pt x="4809421" y="2335465"/>
                  <a:pt x="4847208" y="2299499"/>
                </a:cubicBezTo>
                <a:cubicBezTo>
                  <a:pt x="4859045" y="2288118"/>
                  <a:pt x="4908669" y="2330002"/>
                  <a:pt x="4927790" y="2298589"/>
                </a:cubicBezTo>
                <a:cubicBezTo>
                  <a:pt x="4911400" y="2216641"/>
                  <a:pt x="4854492" y="2235762"/>
                  <a:pt x="4803958" y="2238038"/>
                </a:cubicBezTo>
                <a:cubicBezTo>
                  <a:pt x="4832640" y="2289483"/>
                  <a:pt x="4820347" y="2301776"/>
                  <a:pt x="4724286" y="2314523"/>
                </a:cubicBezTo>
                <a:close/>
                <a:moveTo>
                  <a:pt x="8117378" y="1404448"/>
                </a:moveTo>
                <a:cubicBezTo>
                  <a:pt x="8118743" y="1397619"/>
                  <a:pt x="8120109" y="1391245"/>
                  <a:pt x="8121475" y="1384416"/>
                </a:cubicBezTo>
                <a:cubicBezTo>
                  <a:pt x="8057738" y="1335703"/>
                  <a:pt x="7979887" y="1342987"/>
                  <a:pt x="7902037" y="1339345"/>
                </a:cubicBezTo>
                <a:cubicBezTo>
                  <a:pt x="7898850" y="1353003"/>
                  <a:pt x="7895663" y="1367116"/>
                  <a:pt x="7895208" y="1369848"/>
                </a:cubicBezTo>
                <a:cubicBezTo>
                  <a:pt x="7972148" y="1381685"/>
                  <a:pt x="8044535" y="1393066"/>
                  <a:pt x="8117378" y="1404448"/>
                </a:cubicBezTo>
                <a:close/>
                <a:moveTo>
                  <a:pt x="7073454" y="706982"/>
                </a:moveTo>
                <a:cubicBezTo>
                  <a:pt x="7021099" y="716542"/>
                  <a:pt x="6965102" y="691958"/>
                  <a:pt x="6915478" y="739306"/>
                </a:cubicBezTo>
                <a:cubicBezTo>
                  <a:pt x="6973296" y="747956"/>
                  <a:pt x="7022920" y="755240"/>
                  <a:pt x="7073454" y="762524"/>
                </a:cubicBezTo>
                <a:cubicBezTo>
                  <a:pt x="7073454" y="747045"/>
                  <a:pt x="7073454" y="730656"/>
                  <a:pt x="7073454" y="706982"/>
                </a:cubicBezTo>
                <a:close/>
                <a:moveTo>
                  <a:pt x="10428759" y="685584"/>
                </a:moveTo>
                <a:cubicBezTo>
                  <a:pt x="10426937" y="691958"/>
                  <a:pt x="10425116" y="697876"/>
                  <a:pt x="10422840" y="704250"/>
                </a:cubicBezTo>
                <a:cubicBezTo>
                  <a:pt x="10444693" y="712900"/>
                  <a:pt x="10466090" y="725192"/>
                  <a:pt x="10488853" y="728834"/>
                </a:cubicBezTo>
                <a:cubicBezTo>
                  <a:pt x="10522998" y="734298"/>
                  <a:pt x="10558053" y="732477"/>
                  <a:pt x="10592654" y="735208"/>
                </a:cubicBezTo>
                <a:cubicBezTo>
                  <a:pt x="10617694" y="737484"/>
                  <a:pt x="10642278" y="742492"/>
                  <a:pt x="10667317" y="746134"/>
                </a:cubicBezTo>
                <a:cubicBezTo>
                  <a:pt x="10668227" y="740216"/>
                  <a:pt x="10669138" y="734753"/>
                  <a:pt x="10670049" y="728834"/>
                </a:cubicBezTo>
                <a:cubicBezTo>
                  <a:pt x="10589922" y="714266"/>
                  <a:pt x="10509340" y="700153"/>
                  <a:pt x="10428759" y="685584"/>
                </a:cubicBezTo>
                <a:close/>
                <a:moveTo>
                  <a:pt x="10028580" y="829903"/>
                </a:moveTo>
                <a:cubicBezTo>
                  <a:pt x="10042694" y="882259"/>
                  <a:pt x="10015378" y="889088"/>
                  <a:pt x="9978501" y="890909"/>
                </a:cubicBezTo>
                <a:cubicBezTo>
                  <a:pt x="9967575" y="891364"/>
                  <a:pt x="9957559" y="905933"/>
                  <a:pt x="9947088" y="913672"/>
                </a:cubicBezTo>
                <a:cubicBezTo>
                  <a:pt x="9977590" y="913672"/>
                  <a:pt x="10000809" y="900469"/>
                  <a:pt x="10021296" y="903656"/>
                </a:cubicBezTo>
                <a:cubicBezTo>
                  <a:pt x="10063635" y="910941"/>
                  <a:pt x="10091862" y="899104"/>
                  <a:pt x="10109617" y="861772"/>
                </a:cubicBezTo>
                <a:cubicBezTo>
                  <a:pt x="10085944" y="852667"/>
                  <a:pt x="10061814" y="843106"/>
                  <a:pt x="10028580" y="829903"/>
                </a:cubicBezTo>
                <a:close/>
                <a:moveTo>
                  <a:pt x="10410548" y="1150410"/>
                </a:moveTo>
                <a:cubicBezTo>
                  <a:pt x="10449700" y="1150410"/>
                  <a:pt x="10482024" y="1151320"/>
                  <a:pt x="10514348" y="1149955"/>
                </a:cubicBezTo>
                <a:cubicBezTo>
                  <a:pt x="10545306" y="1149044"/>
                  <a:pt x="10575808" y="1145402"/>
                  <a:pt x="10606312" y="1143126"/>
                </a:cubicBezTo>
                <a:cubicBezTo>
                  <a:pt x="10484301" y="1106249"/>
                  <a:pt x="10432856" y="1108526"/>
                  <a:pt x="10410548" y="1150410"/>
                </a:cubicBezTo>
                <a:close/>
                <a:moveTo>
                  <a:pt x="10390516" y="912762"/>
                </a:moveTo>
                <a:cubicBezTo>
                  <a:pt x="10337706" y="907754"/>
                  <a:pt x="10285350" y="902746"/>
                  <a:pt x="10232539" y="897738"/>
                </a:cubicBezTo>
                <a:cubicBezTo>
                  <a:pt x="10232083" y="903656"/>
                  <a:pt x="10231629" y="909119"/>
                  <a:pt x="10231173" y="915038"/>
                </a:cubicBezTo>
                <a:cubicBezTo>
                  <a:pt x="10283984" y="927785"/>
                  <a:pt x="10335884" y="961020"/>
                  <a:pt x="10390516" y="912762"/>
                </a:cubicBezTo>
                <a:close/>
                <a:moveTo>
                  <a:pt x="10370939" y="1219155"/>
                </a:moveTo>
                <a:cubicBezTo>
                  <a:pt x="10346355" y="1239642"/>
                  <a:pt x="10325413" y="1256031"/>
                  <a:pt x="10305381" y="1273332"/>
                </a:cubicBezTo>
                <a:cubicBezTo>
                  <a:pt x="10299008" y="1278795"/>
                  <a:pt x="10290813" y="1284713"/>
                  <a:pt x="10288537" y="1291997"/>
                </a:cubicBezTo>
                <a:cubicBezTo>
                  <a:pt x="10287171" y="1296095"/>
                  <a:pt x="10296732" y="1308387"/>
                  <a:pt x="10300373" y="1307932"/>
                </a:cubicBezTo>
                <a:cubicBezTo>
                  <a:pt x="10312210" y="1306566"/>
                  <a:pt x="10324958" y="1302924"/>
                  <a:pt x="10335429" y="1297461"/>
                </a:cubicBezTo>
                <a:cubicBezTo>
                  <a:pt x="10349542" y="1290176"/>
                  <a:pt x="10361834" y="1279705"/>
                  <a:pt x="10375037" y="1270600"/>
                </a:cubicBezTo>
                <a:cubicBezTo>
                  <a:pt x="10384597" y="1263771"/>
                  <a:pt x="10393702" y="1256487"/>
                  <a:pt x="10402808" y="1249658"/>
                </a:cubicBezTo>
                <a:cubicBezTo>
                  <a:pt x="10393248" y="1240097"/>
                  <a:pt x="10383232" y="1230537"/>
                  <a:pt x="10370939" y="1219155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54000">
                <a:schemeClr val="bg1"/>
              </a:gs>
            </a:gsLst>
            <a:lin ang="10800000" scaled="1"/>
            <a:tileRect/>
          </a:gradFill>
          <a:ln w="45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BF9030E-7C3A-184A-AADD-93466EA55015}"/>
              </a:ext>
            </a:extLst>
          </p:cNvPr>
          <p:cNvGrpSpPr/>
          <p:nvPr/>
        </p:nvGrpSpPr>
        <p:grpSpPr>
          <a:xfrm>
            <a:off x="9801531" y="6048263"/>
            <a:ext cx="1984661" cy="333218"/>
            <a:chOff x="2828682" y="3632200"/>
            <a:chExt cx="3479520" cy="5842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02110FE-90AA-DDE2-C416-F07ED41F2717}"/>
                </a:ext>
              </a:extLst>
            </p:cNvPr>
            <p:cNvGrpSpPr/>
            <p:nvPr/>
          </p:nvGrpSpPr>
          <p:grpSpPr>
            <a:xfrm>
              <a:off x="2828682" y="3632200"/>
              <a:ext cx="618624" cy="584200"/>
              <a:chOff x="2828682" y="3632200"/>
              <a:chExt cx="618624" cy="5842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1A11D7A7-1FB7-4501-9D55-A2D747D65C0F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4D1B36D-CF8B-29B6-7A15-B895B40874DF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二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DE3CE73-164C-2869-EBAE-529C591C96F5}"/>
                </a:ext>
              </a:extLst>
            </p:cNvPr>
            <p:cNvGrpSpPr/>
            <p:nvPr/>
          </p:nvGrpSpPr>
          <p:grpSpPr>
            <a:xfrm>
              <a:off x="3543906" y="3632200"/>
              <a:ext cx="618624" cy="584200"/>
              <a:chOff x="2828682" y="3632200"/>
              <a:chExt cx="618624" cy="5842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726A90D2-D69C-6136-3A4D-72C5D7682E61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3A4071F-2B50-8A75-F7AF-F1365F73D95E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十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4EF96FB-A526-C86C-2ECB-ECC053C06A6A}"/>
                </a:ext>
              </a:extLst>
            </p:cNvPr>
            <p:cNvGrpSpPr/>
            <p:nvPr/>
          </p:nvGrpSpPr>
          <p:grpSpPr>
            <a:xfrm>
              <a:off x="4259130" y="3632200"/>
              <a:ext cx="618624" cy="584200"/>
              <a:chOff x="2828682" y="3632200"/>
              <a:chExt cx="618624" cy="584200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DCB7F86A-E158-3DF8-B5F3-8906B29925EE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66EB451-2FA8-1790-942B-984C97E99C5E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四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B129538-4DDC-9BD8-0F11-489944C1E9F0}"/>
                </a:ext>
              </a:extLst>
            </p:cNvPr>
            <p:cNvGrpSpPr/>
            <p:nvPr/>
          </p:nvGrpSpPr>
          <p:grpSpPr>
            <a:xfrm>
              <a:off x="4974354" y="3632200"/>
              <a:ext cx="618624" cy="584200"/>
              <a:chOff x="2828682" y="3632200"/>
              <a:chExt cx="618624" cy="584200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AF1EE713-70A5-8265-1AF0-8FACE4F6E6E8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F88F77B-935D-A22C-1F1E-CFF4DB0401F9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节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40C683A-46E0-0EC2-4B1D-7487C21B641E}"/>
                </a:ext>
              </a:extLst>
            </p:cNvPr>
            <p:cNvGrpSpPr/>
            <p:nvPr/>
          </p:nvGrpSpPr>
          <p:grpSpPr>
            <a:xfrm>
              <a:off x="5689578" y="3632200"/>
              <a:ext cx="618624" cy="584200"/>
              <a:chOff x="2828682" y="3632200"/>
              <a:chExt cx="618624" cy="584200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D5F023E8-085F-E32A-A268-340790C322E3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7675929E-3299-68B6-E575-3425346AEA97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气</a:t>
                </a:r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25763F35-C00B-8585-3CE4-AAC9B03D145D}"/>
              </a:ext>
            </a:extLst>
          </p:cNvPr>
          <p:cNvGrpSpPr/>
          <p:nvPr/>
        </p:nvGrpSpPr>
        <p:grpSpPr>
          <a:xfrm>
            <a:off x="6223000" y="1131874"/>
            <a:ext cx="1244576" cy="3553146"/>
            <a:chOff x="4449103" y="1461663"/>
            <a:chExt cx="1244576" cy="3553146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83D5562-F548-24CD-A853-44F9F0647D65}"/>
                </a:ext>
              </a:extLst>
            </p:cNvPr>
            <p:cNvSpPr>
              <a:spLocks/>
            </p:cNvSpPr>
            <p:nvPr/>
          </p:nvSpPr>
          <p:spPr>
            <a:xfrm rot="5400000">
              <a:off x="3294818" y="2615948"/>
              <a:ext cx="3553146" cy="1244576"/>
            </a:xfrm>
            <a:custGeom>
              <a:avLst/>
              <a:gdLst>
                <a:gd name="connsiteX0" fmla="*/ 0 w 3553146"/>
                <a:gd name="connsiteY0" fmla="*/ 962220 h 1244576"/>
                <a:gd name="connsiteX1" fmla="*/ 0 w 3553146"/>
                <a:gd name="connsiteY1" fmla="*/ 282353 h 1244576"/>
                <a:gd name="connsiteX2" fmla="*/ 139354 w 3553146"/>
                <a:gd name="connsiteY2" fmla="*/ 121619 h 1244576"/>
                <a:gd name="connsiteX3" fmla="*/ 152794 w 3553146"/>
                <a:gd name="connsiteY3" fmla="*/ 120347 h 1244576"/>
                <a:gd name="connsiteX4" fmla="*/ 157952 w 3553146"/>
                <a:gd name="connsiteY4" fmla="*/ 96325 h 1244576"/>
                <a:gd name="connsiteX5" fmla="*/ 312538 w 3553146"/>
                <a:gd name="connsiteY5" fmla="*/ 0 h 1244576"/>
                <a:gd name="connsiteX6" fmla="*/ 336040 w 3553146"/>
                <a:gd name="connsiteY6" fmla="*/ 0 h 1244576"/>
                <a:gd name="connsiteX7" fmla="*/ 379493 w 3553146"/>
                <a:gd name="connsiteY7" fmla="*/ 0 h 1244576"/>
                <a:gd name="connsiteX8" fmla="*/ 829182 w 3553146"/>
                <a:gd name="connsiteY8" fmla="*/ 0 h 1244576"/>
                <a:gd name="connsiteX9" fmla="*/ 844340 w 3553146"/>
                <a:gd name="connsiteY9" fmla="*/ 0 h 1244576"/>
                <a:gd name="connsiteX10" fmla="*/ 1233476 w 3553146"/>
                <a:gd name="connsiteY10" fmla="*/ 0 h 1244576"/>
                <a:gd name="connsiteX11" fmla="*/ 1276929 w 3553146"/>
                <a:gd name="connsiteY11" fmla="*/ 0 h 1244576"/>
                <a:gd name="connsiteX12" fmla="*/ 1726619 w 3553146"/>
                <a:gd name="connsiteY12" fmla="*/ 0 h 1244576"/>
                <a:gd name="connsiteX13" fmla="*/ 1750122 w 3553146"/>
                <a:gd name="connsiteY13" fmla="*/ 0 h 1244576"/>
                <a:gd name="connsiteX14" fmla="*/ 1759571 w 3553146"/>
                <a:gd name="connsiteY14" fmla="*/ 0 h 1244576"/>
                <a:gd name="connsiteX15" fmla="*/ 1793576 w 3553146"/>
                <a:gd name="connsiteY15" fmla="*/ 0 h 1244576"/>
                <a:gd name="connsiteX16" fmla="*/ 1803026 w 3553146"/>
                <a:gd name="connsiteY16" fmla="*/ 0 h 1244576"/>
                <a:gd name="connsiteX17" fmla="*/ 2243265 w 3553146"/>
                <a:gd name="connsiteY17" fmla="*/ 0 h 1244576"/>
                <a:gd name="connsiteX18" fmla="*/ 2276218 w 3553146"/>
                <a:gd name="connsiteY18" fmla="*/ 0 h 1244576"/>
                <a:gd name="connsiteX19" fmla="*/ 2319671 w 3553146"/>
                <a:gd name="connsiteY19" fmla="*/ 0 h 1244576"/>
                <a:gd name="connsiteX20" fmla="*/ 2723964 w 3553146"/>
                <a:gd name="connsiteY20" fmla="*/ 0 h 1244576"/>
                <a:gd name="connsiteX21" fmla="*/ 3240611 w 3553146"/>
                <a:gd name="connsiteY21" fmla="*/ 2 h 1244576"/>
                <a:gd name="connsiteX22" fmla="*/ 3395194 w 3553146"/>
                <a:gd name="connsiteY22" fmla="*/ 96328 h 1244576"/>
                <a:gd name="connsiteX23" fmla="*/ 3400352 w 3553146"/>
                <a:gd name="connsiteY23" fmla="*/ 120348 h 1244576"/>
                <a:gd name="connsiteX24" fmla="*/ 3413794 w 3553146"/>
                <a:gd name="connsiteY24" fmla="*/ 121623 h 1244576"/>
                <a:gd name="connsiteX25" fmla="*/ 3553146 w 3553146"/>
                <a:gd name="connsiteY25" fmla="*/ 282356 h 1244576"/>
                <a:gd name="connsiteX26" fmla="*/ 3553146 w 3553146"/>
                <a:gd name="connsiteY26" fmla="*/ 962224 h 1244576"/>
                <a:gd name="connsiteX27" fmla="*/ 3413792 w 3553146"/>
                <a:gd name="connsiteY27" fmla="*/ 1122957 h 1244576"/>
                <a:gd name="connsiteX28" fmla="*/ 3400352 w 3553146"/>
                <a:gd name="connsiteY28" fmla="*/ 1124230 h 1244576"/>
                <a:gd name="connsiteX29" fmla="*/ 3395194 w 3553146"/>
                <a:gd name="connsiteY29" fmla="*/ 1148251 h 1244576"/>
                <a:gd name="connsiteX30" fmla="*/ 3240609 w 3553146"/>
                <a:gd name="connsiteY30" fmla="*/ 1244576 h 1244576"/>
                <a:gd name="connsiteX31" fmla="*/ 3217107 w 3553146"/>
                <a:gd name="connsiteY31" fmla="*/ 1244576 h 1244576"/>
                <a:gd name="connsiteX32" fmla="*/ 3173654 w 3553146"/>
                <a:gd name="connsiteY32" fmla="*/ 1244576 h 1244576"/>
                <a:gd name="connsiteX33" fmla="*/ 2723964 w 3553146"/>
                <a:gd name="connsiteY33" fmla="*/ 1244576 h 1244576"/>
                <a:gd name="connsiteX34" fmla="*/ 2708807 w 3553146"/>
                <a:gd name="connsiteY34" fmla="*/ 1244576 h 1244576"/>
                <a:gd name="connsiteX35" fmla="*/ 2319671 w 3553146"/>
                <a:gd name="connsiteY35" fmla="*/ 1244576 h 1244576"/>
                <a:gd name="connsiteX36" fmla="*/ 2276218 w 3553146"/>
                <a:gd name="connsiteY36" fmla="*/ 1244576 h 1244576"/>
                <a:gd name="connsiteX37" fmla="*/ 1826528 w 3553146"/>
                <a:gd name="connsiteY37" fmla="*/ 1244576 h 1244576"/>
                <a:gd name="connsiteX38" fmla="*/ 1803024 w 3553146"/>
                <a:gd name="connsiteY38" fmla="*/ 1244576 h 1244576"/>
                <a:gd name="connsiteX39" fmla="*/ 1793576 w 3553146"/>
                <a:gd name="connsiteY39" fmla="*/ 1244576 h 1244576"/>
                <a:gd name="connsiteX40" fmla="*/ 1759571 w 3553146"/>
                <a:gd name="connsiteY40" fmla="*/ 1244576 h 1244576"/>
                <a:gd name="connsiteX41" fmla="*/ 1750121 w 3553146"/>
                <a:gd name="connsiteY41" fmla="*/ 1244576 h 1244576"/>
                <a:gd name="connsiteX42" fmla="*/ 1309881 w 3553146"/>
                <a:gd name="connsiteY42" fmla="*/ 1244576 h 1244576"/>
                <a:gd name="connsiteX43" fmla="*/ 1276929 w 3553146"/>
                <a:gd name="connsiteY43" fmla="*/ 1244576 h 1244576"/>
                <a:gd name="connsiteX44" fmla="*/ 1233476 w 3553146"/>
                <a:gd name="connsiteY44" fmla="*/ 1244576 h 1244576"/>
                <a:gd name="connsiteX45" fmla="*/ 829182 w 3553146"/>
                <a:gd name="connsiteY45" fmla="*/ 1244576 h 1244576"/>
                <a:gd name="connsiteX46" fmla="*/ 312536 w 3553146"/>
                <a:gd name="connsiteY46" fmla="*/ 1244574 h 1244576"/>
                <a:gd name="connsiteX47" fmla="*/ 157952 w 3553146"/>
                <a:gd name="connsiteY47" fmla="*/ 1148248 h 1244576"/>
                <a:gd name="connsiteX48" fmla="*/ 152794 w 3553146"/>
                <a:gd name="connsiteY48" fmla="*/ 1124228 h 1244576"/>
                <a:gd name="connsiteX49" fmla="*/ 139353 w 3553146"/>
                <a:gd name="connsiteY49" fmla="*/ 1122954 h 1244576"/>
                <a:gd name="connsiteX50" fmla="*/ 0 w 3553146"/>
                <a:gd name="connsiteY50" fmla="*/ 962220 h 124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53146" h="1244576">
                  <a:moveTo>
                    <a:pt x="0" y="962220"/>
                  </a:moveTo>
                  <a:lnTo>
                    <a:pt x="0" y="282353"/>
                  </a:lnTo>
                  <a:cubicBezTo>
                    <a:pt x="0" y="203068"/>
                    <a:pt x="59825" y="136918"/>
                    <a:pt x="139354" y="121619"/>
                  </a:cubicBezTo>
                  <a:lnTo>
                    <a:pt x="152794" y="120347"/>
                  </a:lnTo>
                  <a:lnTo>
                    <a:pt x="157952" y="96325"/>
                  </a:lnTo>
                  <a:cubicBezTo>
                    <a:pt x="183422" y="39719"/>
                    <a:pt x="243045" y="0"/>
                    <a:pt x="312538" y="0"/>
                  </a:cubicBezTo>
                  <a:lnTo>
                    <a:pt x="336040" y="0"/>
                  </a:lnTo>
                  <a:lnTo>
                    <a:pt x="379493" y="0"/>
                  </a:lnTo>
                  <a:lnTo>
                    <a:pt x="829182" y="0"/>
                  </a:lnTo>
                  <a:lnTo>
                    <a:pt x="844340" y="0"/>
                  </a:lnTo>
                  <a:lnTo>
                    <a:pt x="1233476" y="0"/>
                  </a:lnTo>
                  <a:lnTo>
                    <a:pt x="1276929" y="0"/>
                  </a:lnTo>
                  <a:lnTo>
                    <a:pt x="1726619" y="0"/>
                  </a:lnTo>
                  <a:lnTo>
                    <a:pt x="1750122" y="0"/>
                  </a:lnTo>
                  <a:lnTo>
                    <a:pt x="1759571" y="0"/>
                  </a:lnTo>
                  <a:lnTo>
                    <a:pt x="1793576" y="0"/>
                  </a:lnTo>
                  <a:lnTo>
                    <a:pt x="1803026" y="0"/>
                  </a:lnTo>
                  <a:lnTo>
                    <a:pt x="2243265" y="0"/>
                  </a:lnTo>
                  <a:lnTo>
                    <a:pt x="2276218" y="0"/>
                  </a:lnTo>
                  <a:lnTo>
                    <a:pt x="2319671" y="0"/>
                  </a:lnTo>
                  <a:lnTo>
                    <a:pt x="2723964" y="0"/>
                  </a:lnTo>
                  <a:lnTo>
                    <a:pt x="3240611" y="2"/>
                  </a:lnTo>
                  <a:cubicBezTo>
                    <a:pt x="3310101" y="2"/>
                    <a:pt x="3369726" y="39722"/>
                    <a:pt x="3395194" y="96328"/>
                  </a:cubicBezTo>
                  <a:lnTo>
                    <a:pt x="3400352" y="120348"/>
                  </a:lnTo>
                  <a:lnTo>
                    <a:pt x="3413794" y="121623"/>
                  </a:lnTo>
                  <a:cubicBezTo>
                    <a:pt x="3493321" y="136921"/>
                    <a:pt x="3553146" y="203071"/>
                    <a:pt x="3553146" y="282356"/>
                  </a:cubicBezTo>
                  <a:lnTo>
                    <a:pt x="3553146" y="962224"/>
                  </a:lnTo>
                  <a:cubicBezTo>
                    <a:pt x="3553146" y="1041508"/>
                    <a:pt x="3493321" y="1107658"/>
                    <a:pt x="3413792" y="1122957"/>
                  </a:cubicBezTo>
                  <a:lnTo>
                    <a:pt x="3400352" y="1124230"/>
                  </a:lnTo>
                  <a:lnTo>
                    <a:pt x="3395194" y="1148251"/>
                  </a:lnTo>
                  <a:cubicBezTo>
                    <a:pt x="3369725" y="1204858"/>
                    <a:pt x="3310101" y="1244576"/>
                    <a:pt x="3240609" y="1244576"/>
                  </a:cubicBezTo>
                  <a:lnTo>
                    <a:pt x="3217107" y="1244576"/>
                  </a:lnTo>
                  <a:lnTo>
                    <a:pt x="3173654" y="1244576"/>
                  </a:lnTo>
                  <a:lnTo>
                    <a:pt x="2723964" y="1244576"/>
                  </a:lnTo>
                  <a:lnTo>
                    <a:pt x="2708807" y="1244576"/>
                  </a:lnTo>
                  <a:lnTo>
                    <a:pt x="2319671" y="1244576"/>
                  </a:lnTo>
                  <a:lnTo>
                    <a:pt x="2276218" y="1244576"/>
                  </a:lnTo>
                  <a:lnTo>
                    <a:pt x="1826528" y="1244576"/>
                  </a:lnTo>
                  <a:lnTo>
                    <a:pt x="1803024" y="1244576"/>
                  </a:lnTo>
                  <a:lnTo>
                    <a:pt x="1793576" y="1244576"/>
                  </a:lnTo>
                  <a:lnTo>
                    <a:pt x="1759571" y="1244576"/>
                  </a:lnTo>
                  <a:lnTo>
                    <a:pt x="1750121" y="1244576"/>
                  </a:lnTo>
                  <a:lnTo>
                    <a:pt x="1309881" y="1244576"/>
                  </a:lnTo>
                  <a:lnTo>
                    <a:pt x="1276929" y="1244576"/>
                  </a:lnTo>
                  <a:lnTo>
                    <a:pt x="1233476" y="1244576"/>
                  </a:lnTo>
                  <a:lnTo>
                    <a:pt x="829182" y="1244576"/>
                  </a:lnTo>
                  <a:lnTo>
                    <a:pt x="312536" y="1244574"/>
                  </a:lnTo>
                  <a:cubicBezTo>
                    <a:pt x="243045" y="1244574"/>
                    <a:pt x="183420" y="1204855"/>
                    <a:pt x="157952" y="1148248"/>
                  </a:cubicBezTo>
                  <a:lnTo>
                    <a:pt x="152794" y="1124228"/>
                  </a:lnTo>
                  <a:lnTo>
                    <a:pt x="139353" y="1122954"/>
                  </a:lnTo>
                  <a:cubicBezTo>
                    <a:pt x="59825" y="1107655"/>
                    <a:pt x="0" y="1041505"/>
                    <a:pt x="0" y="9622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blurRad="50800" dist="38100" dir="2700000" sx="101000" sy="101000" algn="tl" rotWithShape="0">
                <a:prstClr val="black">
                  <a:alpha val="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1FCF567-49B1-D18F-07F8-A2B9C00EA63F}"/>
                </a:ext>
              </a:extLst>
            </p:cNvPr>
            <p:cNvSpPr/>
            <p:nvPr/>
          </p:nvSpPr>
          <p:spPr>
            <a:xfrm rot="10800000">
              <a:off x="4610068" y="2596641"/>
              <a:ext cx="923330" cy="2057223"/>
            </a:xfrm>
            <a:custGeom>
              <a:avLst/>
              <a:gdLst>
                <a:gd name="connsiteX0" fmla="*/ 713855 w 923330"/>
                <a:gd name="connsiteY0" fmla="*/ 2057223 h 2057223"/>
                <a:gd name="connsiteX1" fmla="*/ 209473 w 923330"/>
                <a:gd name="connsiteY1" fmla="*/ 2057223 h 2057223"/>
                <a:gd name="connsiteX2" fmla="*/ 90227 w 923330"/>
                <a:gd name="connsiteY2" fmla="*/ 1953839 h 2057223"/>
                <a:gd name="connsiteX3" fmla="*/ 89283 w 923330"/>
                <a:gd name="connsiteY3" fmla="*/ 1943868 h 2057223"/>
                <a:gd name="connsiteX4" fmla="*/ 71462 w 923330"/>
                <a:gd name="connsiteY4" fmla="*/ 1940041 h 2057223"/>
                <a:gd name="connsiteX5" fmla="*/ 0 w 923330"/>
                <a:gd name="connsiteY5" fmla="*/ 1825357 h 2057223"/>
                <a:gd name="connsiteX6" fmla="*/ 0 w 923330"/>
                <a:gd name="connsiteY6" fmla="*/ 1545168 h 2057223"/>
                <a:gd name="connsiteX7" fmla="*/ 0 w 923330"/>
                <a:gd name="connsiteY7" fmla="*/ 1442067 h 2057223"/>
                <a:gd name="connsiteX8" fmla="*/ 0 w 923330"/>
                <a:gd name="connsiteY8" fmla="*/ 1337633 h 2057223"/>
                <a:gd name="connsiteX9" fmla="*/ 0 w 923330"/>
                <a:gd name="connsiteY9" fmla="*/ 1305396 h 2057223"/>
                <a:gd name="connsiteX10" fmla="*/ 0 w 923330"/>
                <a:gd name="connsiteY10" fmla="*/ 751827 h 2057223"/>
                <a:gd name="connsiteX11" fmla="*/ 0 w 923330"/>
                <a:gd name="connsiteY11" fmla="*/ 719589 h 2057223"/>
                <a:gd name="connsiteX12" fmla="*/ 0 w 923330"/>
                <a:gd name="connsiteY12" fmla="*/ 615156 h 2057223"/>
                <a:gd name="connsiteX13" fmla="*/ 0 w 923330"/>
                <a:gd name="connsiteY13" fmla="*/ 512055 h 2057223"/>
                <a:gd name="connsiteX14" fmla="*/ 1 w 923330"/>
                <a:gd name="connsiteY14" fmla="*/ 512055 h 2057223"/>
                <a:gd name="connsiteX15" fmla="*/ 1 w 923330"/>
                <a:gd name="connsiteY15" fmla="*/ 231865 h 2057223"/>
                <a:gd name="connsiteX16" fmla="*/ 71464 w 923330"/>
                <a:gd name="connsiteY16" fmla="*/ 117182 h 2057223"/>
                <a:gd name="connsiteX17" fmla="*/ 89284 w 923330"/>
                <a:gd name="connsiteY17" fmla="*/ 113355 h 2057223"/>
                <a:gd name="connsiteX18" fmla="*/ 90229 w 923330"/>
                <a:gd name="connsiteY18" fmla="*/ 103383 h 2057223"/>
                <a:gd name="connsiteX19" fmla="*/ 209475 w 923330"/>
                <a:gd name="connsiteY19" fmla="*/ 0 h 2057223"/>
                <a:gd name="connsiteX20" fmla="*/ 713857 w 923330"/>
                <a:gd name="connsiteY20" fmla="*/ 0 h 2057223"/>
                <a:gd name="connsiteX21" fmla="*/ 833103 w 923330"/>
                <a:gd name="connsiteY21" fmla="*/ 103384 h 2057223"/>
                <a:gd name="connsiteX22" fmla="*/ 834047 w 923330"/>
                <a:gd name="connsiteY22" fmla="*/ 113355 h 2057223"/>
                <a:gd name="connsiteX23" fmla="*/ 851868 w 923330"/>
                <a:gd name="connsiteY23" fmla="*/ 117182 h 2057223"/>
                <a:gd name="connsiteX24" fmla="*/ 923330 w 923330"/>
                <a:gd name="connsiteY24" fmla="*/ 231866 h 2057223"/>
                <a:gd name="connsiteX25" fmla="*/ 923330 w 923330"/>
                <a:gd name="connsiteY25" fmla="*/ 512055 h 2057223"/>
                <a:gd name="connsiteX26" fmla="*/ 923330 w 923330"/>
                <a:gd name="connsiteY26" fmla="*/ 615156 h 2057223"/>
                <a:gd name="connsiteX27" fmla="*/ 923330 w 923330"/>
                <a:gd name="connsiteY27" fmla="*/ 719590 h 2057223"/>
                <a:gd name="connsiteX28" fmla="*/ 923330 w 923330"/>
                <a:gd name="connsiteY28" fmla="*/ 751827 h 2057223"/>
                <a:gd name="connsiteX29" fmla="*/ 923330 w 923330"/>
                <a:gd name="connsiteY29" fmla="*/ 1305396 h 2057223"/>
                <a:gd name="connsiteX30" fmla="*/ 923330 w 923330"/>
                <a:gd name="connsiteY30" fmla="*/ 1337634 h 2057223"/>
                <a:gd name="connsiteX31" fmla="*/ 923330 w 923330"/>
                <a:gd name="connsiteY31" fmla="*/ 1442067 h 2057223"/>
                <a:gd name="connsiteX32" fmla="*/ 923330 w 923330"/>
                <a:gd name="connsiteY32" fmla="*/ 1545168 h 2057223"/>
                <a:gd name="connsiteX33" fmla="*/ 923329 w 923330"/>
                <a:gd name="connsiteY33" fmla="*/ 1545168 h 2057223"/>
                <a:gd name="connsiteX34" fmla="*/ 923329 w 923330"/>
                <a:gd name="connsiteY34" fmla="*/ 1825358 h 2057223"/>
                <a:gd name="connsiteX35" fmla="*/ 851866 w 923330"/>
                <a:gd name="connsiteY35" fmla="*/ 1940041 h 2057223"/>
                <a:gd name="connsiteX36" fmla="*/ 834046 w 923330"/>
                <a:gd name="connsiteY36" fmla="*/ 1943868 h 2057223"/>
                <a:gd name="connsiteX37" fmla="*/ 833101 w 923330"/>
                <a:gd name="connsiteY37" fmla="*/ 1953840 h 2057223"/>
                <a:gd name="connsiteX38" fmla="*/ 713855 w 923330"/>
                <a:gd name="connsiteY38" fmla="*/ 2057223 h 205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23330" h="2057223">
                  <a:moveTo>
                    <a:pt x="713855" y="2057223"/>
                  </a:moveTo>
                  <a:lnTo>
                    <a:pt x="209473" y="2057223"/>
                  </a:lnTo>
                  <a:cubicBezTo>
                    <a:pt x="150653" y="2057223"/>
                    <a:pt x="101577" y="2012840"/>
                    <a:pt x="90227" y="1953839"/>
                  </a:cubicBezTo>
                  <a:lnTo>
                    <a:pt x="89283" y="1943868"/>
                  </a:lnTo>
                  <a:lnTo>
                    <a:pt x="71462" y="1940041"/>
                  </a:lnTo>
                  <a:cubicBezTo>
                    <a:pt x="29467" y="1921146"/>
                    <a:pt x="0" y="1876912"/>
                    <a:pt x="0" y="1825357"/>
                  </a:cubicBezTo>
                  <a:lnTo>
                    <a:pt x="0" y="1545168"/>
                  </a:lnTo>
                  <a:lnTo>
                    <a:pt x="0" y="1442067"/>
                  </a:lnTo>
                  <a:lnTo>
                    <a:pt x="0" y="1337633"/>
                  </a:lnTo>
                  <a:lnTo>
                    <a:pt x="0" y="1305396"/>
                  </a:lnTo>
                  <a:lnTo>
                    <a:pt x="0" y="751827"/>
                  </a:lnTo>
                  <a:lnTo>
                    <a:pt x="0" y="719589"/>
                  </a:lnTo>
                  <a:lnTo>
                    <a:pt x="0" y="615156"/>
                  </a:lnTo>
                  <a:lnTo>
                    <a:pt x="0" y="512055"/>
                  </a:lnTo>
                  <a:lnTo>
                    <a:pt x="1" y="512055"/>
                  </a:lnTo>
                  <a:lnTo>
                    <a:pt x="1" y="231865"/>
                  </a:lnTo>
                  <a:cubicBezTo>
                    <a:pt x="1" y="180311"/>
                    <a:pt x="29469" y="136076"/>
                    <a:pt x="71464" y="117182"/>
                  </a:cubicBezTo>
                  <a:lnTo>
                    <a:pt x="89284" y="113355"/>
                  </a:lnTo>
                  <a:lnTo>
                    <a:pt x="90229" y="103383"/>
                  </a:lnTo>
                  <a:cubicBezTo>
                    <a:pt x="101579" y="44383"/>
                    <a:pt x="150655" y="0"/>
                    <a:pt x="209475" y="0"/>
                  </a:cubicBezTo>
                  <a:lnTo>
                    <a:pt x="713857" y="0"/>
                  </a:lnTo>
                  <a:cubicBezTo>
                    <a:pt x="772677" y="0"/>
                    <a:pt x="821753" y="44383"/>
                    <a:pt x="833103" y="103384"/>
                  </a:cubicBezTo>
                  <a:lnTo>
                    <a:pt x="834047" y="113355"/>
                  </a:lnTo>
                  <a:lnTo>
                    <a:pt x="851868" y="117182"/>
                  </a:lnTo>
                  <a:cubicBezTo>
                    <a:pt x="893863" y="136077"/>
                    <a:pt x="923330" y="180311"/>
                    <a:pt x="923330" y="231866"/>
                  </a:cubicBezTo>
                  <a:lnTo>
                    <a:pt x="923330" y="512055"/>
                  </a:lnTo>
                  <a:lnTo>
                    <a:pt x="923330" y="615156"/>
                  </a:lnTo>
                  <a:lnTo>
                    <a:pt x="923330" y="719590"/>
                  </a:lnTo>
                  <a:lnTo>
                    <a:pt x="923330" y="751827"/>
                  </a:lnTo>
                  <a:lnTo>
                    <a:pt x="923330" y="1305396"/>
                  </a:lnTo>
                  <a:lnTo>
                    <a:pt x="923330" y="1337634"/>
                  </a:lnTo>
                  <a:lnTo>
                    <a:pt x="923330" y="1442067"/>
                  </a:lnTo>
                  <a:lnTo>
                    <a:pt x="923330" y="1545168"/>
                  </a:lnTo>
                  <a:lnTo>
                    <a:pt x="923329" y="1545168"/>
                  </a:lnTo>
                  <a:lnTo>
                    <a:pt x="923329" y="1825358"/>
                  </a:lnTo>
                  <a:cubicBezTo>
                    <a:pt x="923329" y="1876912"/>
                    <a:pt x="893861" y="1921147"/>
                    <a:pt x="851866" y="1940041"/>
                  </a:cubicBezTo>
                  <a:lnTo>
                    <a:pt x="834046" y="1943868"/>
                  </a:lnTo>
                  <a:lnTo>
                    <a:pt x="833101" y="1953840"/>
                  </a:lnTo>
                  <a:cubicBezTo>
                    <a:pt x="821751" y="2012840"/>
                    <a:pt x="772675" y="2057223"/>
                    <a:pt x="713855" y="2057223"/>
                  </a:cubicBezTo>
                  <a:close/>
                </a:path>
              </a:pathLst>
            </a:custGeom>
            <a:noFill/>
            <a:ln w="25400" cap="flat">
              <a:solidFill>
                <a:srgbClr val="26394B"/>
              </a:solidFill>
              <a:prstDash val="solid"/>
              <a:miter/>
            </a:ln>
            <a:effectLst>
              <a:outerShdw blurRad="50800" dist="38100" dir="2700000" sx="104000" sy="104000" algn="tl" rotWithShape="0">
                <a:prstClr val="black">
                  <a:alpha val="12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03FEE02-D6E7-208A-8B28-B178AAE4F419}"/>
                </a:ext>
              </a:extLst>
            </p:cNvPr>
            <p:cNvSpPr txBox="1"/>
            <p:nvPr/>
          </p:nvSpPr>
          <p:spPr>
            <a:xfrm>
              <a:off x="4794392" y="2893094"/>
              <a:ext cx="553998" cy="13554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文学民谚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DC8DAC0-711E-29AE-2444-1C1C08A08CEC}"/>
                </a:ext>
              </a:extLst>
            </p:cNvPr>
            <p:cNvSpPr txBox="1"/>
            <p:nvPr/>
          </p:nvSpPr>
          <p:spPr>
            <a:xfrm>
              <a:off x="4633313" y="1736978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/>
                <a:t>肆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3779954B-4EC8-3BD8-1F48-926AA3658D44}"/>
              </a:ext>
            </a:extLst>
          </p:cNvPr>
          <p:cNvSpPr txBox="1"/>
          <p:nvPr/>
        </p:nvSpPr>
        <p:spPr>
          <a:xfrm>
            <a:off x="2992810" y="1698460"/>
            <a:ext cx="3093154" cy="25116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小雪，是二十四节气中的第</a:t>
            </a:r>
            <a:r>
              <a:rPr lang="en-US" altLang="zh-CN" dirty="0"/>
              <a:t>20</a:t>
            </a:r>
            <a:r>
              <a:rPr lang="zh-CN" altLang="en-US" dirty="0"/>
              <a:t>个节气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时间在每年公历</a:t>
            </a:r>
            <a:r>
              <a:rPr lang="en-US" altLang="zh-CN" dirty="0"/>
              <a:t>11</a:t>
            </a:r>
            <a:r>
              <a:rPr lang="zh-CN" altLang="en-US" dirty="0"/>
              <a:t>月</a:t>
            </a:r>
            <a:r>
              <a:rPr lang="en-US" altLang="zh-CN" dirty="0"/>
              <a:t>22</a:t>
            </a:r>
            <a:r>
              <a:rPr lang="zh-CN" altLang="en-US" dirty="0"/>
              <a:t>或</a:t>
            </a:r>
            <a:r>
              <a:rPr lang="en-US" altLang="zh-CN" dirty="0"/>
              <a:t>23</a:t>
            </a:r>
            <a:r>
              <a:rPr lang="zh-CN" altLang="en-US" dirty="0"/>
              <a:t>日，即太阳到达黄经</a:t>
            </a:r>
            <a:r>
              <a:rPr lang="en-US" altLang="zh-CN" dirty="0"/>
              <a:t>240°</a:t>
            </a:r>
            <a:r>
              <a:rPr lang="zh-CN" altLang="en-US" dirty="0"/>
              <a:t>时。“小雪”是反映气候特征的节气。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541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>
            <a:extLst>
              <a:ext uri="{FF2B5EF4-FFF2-40B4-BE49-F238E27FC236}">
                <a16:creationId xmlns:a16="http://schemas.microsoft.com/office/drawing/2014/main" id="{25763F35-C00B-8585-3CE4-AAC9B03D145D}"/>
              </a:ext>
            </a:extLst>
          </p:cNvPr>
          <p:cNvGrpSpPr/>
          <p:nvPr/>
        </p:nvGrpSpPr>
        <p:grpSpPr>
          <a:xfrm>
            <a:off x="10613447" y="338502"/>
            <a:ext cx="1244576" cy="3553146"/>
            <a:chOff x="4449103" y="1461663"/>
            <a:chExt cx="1244576" cy="3553146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83D5562-F548-24CD-A853-44F9F0647D65}"/>
                </a:ext>
              </a:extLst>
            </p:cNvPr>
            <p:cNvSpPr>
              <a:spLocks/>
            </p:cNvSpPr>
            <p:nvPr/>
          </p:nvSpPr>
          <p:spPr>
            <a:xfrm rot="5400000">
              <a:off x="3294818" y="2615948"/>
              <a:ext cx="3553146" cy="1244576"/>
            </a:xfrm>
            <a:custGeom>
              <a:avLst/>
              <a:gdLst>
                <a:gd name="connsiteX0" fmla="*/ 0 w 3553146"/>
                <a:gd name="connsiteY0" fmla="*/ 962220 h 1244576"/>
                <a:gd name="connsiteX1" fmla="*/ 0 w 3553146"/>
                <a:gd name="connsiteY1" fmla="*/ 282353 h 1244576"/>
                <a:gd name="connsiteX2" fmla="*/ 139354 w 3553146"/>
                <a:gd name="connsiteY2" fmla="*/ 121619 h 1244576"/>
                <a:gd name="connsiteX3" fmla="*/ 152794 w 3553146"/>
                <a:gd name="connsiteY3" fmla="*/ 120347 h 1244576"/>
                <a:gd name="connsiteX4" fmla="*/ 157952 w 3553146"/>
                <a:gd name="connsiteY4" fmla="*/ 96325 h 1244576"/>
                <a:gd name="connsiteX5" fmla="*/ 312538 w 3553146"/>
                <a:gd name="connsiteY5" fmla="*/ 0 h 1244576"/>
                <a:gd name="connsiteX6" fmla="*/ 336040 w 3553146"/>
                <a:gd name="connsiteY6" fmla="*/ 0 h 1244576"/>
                <a:gd name="connsiteX7" fmla="*/ 379493 w 3553146"/>
                <a:gd name="connsiteY7" fmla="*/ 0 h 1244576"/>
                <a:gd name="connsiteX8" fmla="*/ 829182 w 3553146"/>
                <a:gd name="connsiteY8" fmla="*/ 0 h 1244576"/>
                <a:gd name="connsiteX9" fmla="*/ 844340 w 3553146"/>
                <a:gd name="connsiteY9" fmla="*/ 0 h 1244576"/>
                <a:gd name="connsiteX10" fmla="*/ 1233476 w 3553146"/>
                <a:gd name="connsiteY10" fmla="*/ 0 h 1244576"/>
                <a:gd name="connsiteX11" fmla="*/ 1276929 w 3553146"/>
                <a:gd name="connsiteY11" fmla="*/ 0 h 1244576"/>
                <a:gd name="connsiteX12" fmla="*/ 1726619 w 3553146"/>
                <a:gd name="connsiteY12" fmla="*/ 0 h 1244576"/>
                <a:gd name="connsiteX13" fmla="*/ 1750122 w 3553146"/>
                <a:gd name="connsiteY13" fmla="*/ 0 h 1244576"/>
                <a:gd name="connsiteX14" fmla="*/ 1759571 w 3553146"/>
                <a:gd name="connsiteY14" fmla="*/ 0 h 1244576"/>
                <a:gd name="connsiteX15" fmla="*/ 1793576 w 3553146"/>
                <a:gd name="connsiteY15" fmla="*/ 0 h 1244576"/>
                <a:gd name="connsiteX16" fmla="*/ 1803026 w 3553146"/>
                <a:gd name="connsiteY16" fmla="*/ 0 h 1244576"/>
                <a:gd name="connsiteX17" fmla="*/ 2243265 w 3553146"/>
                <a:gd name="connsiteY17" fmla="*/ 0 h 1244576"/>
                <a:gd name="connsiteX18" fmla="*/ 2276218 w 3553146"/>
                <a:gd name="connsiteY18" fmla="*/ 0 h 1244576"/>
                <a:gd name="connsiteX19" fmla="*/ 2319671 w 3553146"/>
                <a:gd name="connsiteY19" fmla="*/ 0 h 1244576"/>
                <a:gd name="connsiteX20" fmla="*/ 2723964 w 3553146"/>
                <a:gd name="connsiteY20" fmla="*/ 0 h 1244576"/>
                <a:gd name="connsiteX21" fmla="*/ 3240611 w 3553146"/>
                <a:gd name="connsiteY21" fmla="*/ 2 h 1244576"/>
                <a:gd name="connsiteX22" fmla="*/ 3395194 w 3553146"/>
                <a:gd name="connsiteY22" fmla="*/ 96328 h 1244576"/>
                <a:gd name="connsiteX23" fmla="*/ 3400352 w 3553146"/>
                <a:gd name="connsiteY23" fmla="*/ 120348 h 1244576"/>
                <a:gd name="connsiteX24" fmla="*/ 3413794 w 3553146"/>
                <a:gd name="connsiteY24" fmla="*/ 121623 h 1244576"/>
                <a:gd name="connsiteX25" fmla="*/ 3553146 w 3553146"/>
                <a:gd name="connsiteY25" fmla="*/ 282356 h 1244576"/>
                <a:gd name="connsiteX26" fmla="*/ 3553146 w 3553146"/>
                <a:gd name="connsiteY26" fmla="*/ 962224 h 1244576"/>
                <a:gd name="connsiteX27" fmla="*/ 3413792 w 3553146"/>
                <a:gd name="connsiteY27" fmla="*/ 1122957 h 1244576"/>
                <a:gd name="connsiteX28" fmla="*/ 3400352 w 3553146"/>
                <a:gd name="connsiteY28" fmla="*/ 1124230 h 1244576"/>
                <a:gd name="connsiteX29" fmla="*/ 3395194 w 3553146"/>
                <a:gd name="connsiteY29" fmla="*/ 1148251 h 1244576"/>
                <a:gd name="connsiteX30" fmla="*/ 3240609 w 3553146"/>
                <a:gd name="connsiteY30" fmla="*/ 1244576 h 1244576"/>
                <a:gd name="connsiteX31" fmla="*/ 3217107 w 3553146"/>
                <a:gd name="connsiteY31" fmla="*/ 1244576 h 1244576"/>
                <a:gd name="connsiteX32" fmla="*/ 3173654 w 3553146"/>
                <a:gd name="connsiteY32" fmla="*/ 1244576 h 1244576"/>
                <a:gd name="connsiteX33" fmla="*/ 2723964 w 3553146"/>
                <a:gd name="connsiteY33" fmla="*/ 1244576 h 1244576"/>
                <a:gd name="connsiteX34" fmla="*/ 2708807 w 3553146"/>
                <a:gd name="connsiteY34" fmla="*/ 1244576 h 1244576"/>
                <a:gd name="connsiteX35" fmla="*/ 2319671 w 3553146"/>
                <a:gd name="connsiteY35" fmla="*/ 1244576 h 1244576"/>
                <a:gd name="connsiteX36" fmla="*/ 2276218 w 3553146"/>
                <a:gd name="connsiteY36" fmla="*/ 1244576 h 1244576"/>
                <a:gd name="connsiteX37" fmla="*/ 1826528 w 3553146"/>
                <a:gd name="connsiteY37" fmla="*/ 1244576 h 1244576"/>
                <a:gd name="connsiteX38" fmla="*/ 1803024 w 3553146"/>
                <a:gd name="connsiteY38" fmla="*/ 1244576 h 1244576"/>
                <a:gd name="connsiteX39" fmla="*/ 1793576 w 3553146"/>
                <a:gd name="connsiteY39" fmla="*/ 1244576 h 1244576"/>
                <a:gd name="connsiteX40" fmla="*/ 1759571 w 3553146"/>
                <a:gd name="connsiteY40" fmla="*/ 1244576 h 1244576"/>
                <a:gd name="connsiteX41" fmla="*/ 1750121 w 3553146"/>
                <a:gd name="connsiteY41" fmla="*/ 1244576 h 1244576"/>
                <a:gd name="connsiteX42" fmla="*/ 1309881 w 3553146"/>
                <a:gd name="connsiteY42" fmla="*/ 1244576 h 1244576"/>
                <a:gd name="connsiteX43" fmla="*/ 1276929 w 3553146"/>
                <a:gd name="connsiteY43" fmla="*/ 1244576 h 1244576"/>
                <a:gd name="connsiteX44" fmla="*/ 1233476 w 3553146"/>
                <a:gd name="connsiteY44" fmla="*/ 1244576 h 1244576"/>
                <a:gd name="connsiteX45" fmla="*/ 829182 w 3553146"/>
                <a:gd name="connsiteY45" fmla="*/ 1244576 h 1244576"/>
                <a:gd name="connsiteX46" fmla="*/ 312536 w 3553146"/>
                <a:gd name="connsiteY46" fmla="*/ 1244574 h 1244576"/>
                <a:gd name="connsiteX47" fmla="*/ 157952 w 3553146"/>
                <a:gd name="connsiteY47" fmla="*/ 1148248 h 1244576"/>
                <a:gd name="connsiteX48" fmla="*/ 152794 w 3553146"/>
                <a:gd name="connsiteY48" fmla="*/ 1124228 h 1244576"/>
                <a:gd name="connsiteX49" fmla="*/ 139353 w 3553146"/>
                <a:gd name="connsiteY49" fmla="*/ 1122954 h 1244576"/>
                <a:gd name="connsiteX50" fmla="*/ 0 w 3553146"/>
                <a:gd name="connsiteY50" fmla="*/ 962220 h 124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53146" h="1244576">
                  <a:moveTo>
                    <a:pt x="0" y="962220"/>
                  </a:moveTo>
                  <a:lnTo>
                    <a:pt x="0" y="282353"/>
                  </a:lnTo>
                  <a:cubicBezTo>
                    <a:pt x="0" y="203068"/>
                    <a:pt x="59825" y="136918"/>
                    <a:pt x="139354" y="121619"/>
                  </a:cubicBezTo>
                  <a:lnTo>
                    <a:pt x="152794" y="120347"/>
                  </a:lnTo>
                  <a:lnTo>
                    <a:pt x="157952" y="96325"/>
                  </a:lnTo>
                  <a:cubicBezTo>
                    <a:pt x="183422" y="39719"/>
                    <a:pt x="243045" y="0"/>
                    <a:pt x="312538" y="0"/>
                  </a:cubicBezTo>
                  <a:lnTo>
                    <a:pt x="336040" y="0"/>
                  </a:lnTo>
                  <a:lnTo>
                    <a:pt x="379493" y="0"/>
                  </a:lnTo>
                  <a:lnTo>
                    <a:pt x="829182" y="0"/>
                  </a:lnTo>
                  <a:lnTo>
                    <a:pt x="844340" y="0"/>
                  </a:lnTo>
                  <a:lnTo>
                    <a:pt x="1233476" y="0"/>
                  </a:lnTo>
                  <a:lnTo>
                    <a:pt x="1276929" y="0"/>
                  </a:lnTo>
                  <a:lnTo>
                    <a:pt x="1726619" y="0"/>
                  </a:lnTo>
                  <a:lnTo>
                    <a:pt x="1750122" y="0"/>
                  </a:lnTo>
                  <a:lnTo>
                    <a:pt x="1759571" y="0"/>
                  </a:lnTo>
                  <a:lnTo>
                    <a:pt x="1793576" y="0"/>
                  </a:lnTo>
                  <a:lnTo>
                    <a:pt x="1803026" y="0"/>
                  </a:lnTo>
                  <a:lnTo>
                    <a:pt x="2243265" y="0"/>
                  </a:lnTo>
                  <a:lnTo>
                    <a:pt x="2276218" y="0"/>
                  </a:lnTo>
                  <a:lnTo>
                    <a:pt x="2319671" y="0"/>
                  </a:lnTo>
                  <a:lnTo>
                    <a:pt x="2723964" y="0"/>
                  </a:lnTo>
                  <a:lnTo>
                    <a:pt x="3240611" y="2"/>
                  </a:lnTo>
                  <a:cubicBezTo>
                    <a:pt x="3310101" y="2"/>
                    <a:pt x="3369726" y="39722"/>
                    <a:pt x="3395194" y="96328"/>
                  </a:cubicBezTo>
                  <a:lnTo>
                    <a:pt x="3400352" y="120348"/>
                  </a:lnTo>
                  <a:lnTo>
                    <a:pt x="3413794" y="121623"/>
                  </a:lnTo>
                  <a:cubicBezTo>
                    <a:pt x="3493321" y="136921"/>
                    <a:pt x="3553146" y="203071"/>
                    <a:pt x="3553146" y="282356"/>
                  </a:cubicBezTo>
                  <a:lnTo>
                    <a:pt x="3553146" y="962224"/>
                  </a:lnTo>
                  <a:cubicBezTo>
                    <a:pt x="3553146" y="1041508"/>
                    <a:pt x="3493321" y="1107658"/>
                    <a:pt x="3413792" y="1122957"/>
                  </a:cubicBezTo>
                  <a:lnTo>
                    <a:pt x="3400352" y="1124230"/>
                  </a:lnTo>
                  <a:lnTo>
                    <a:pt x="3395194" y="1148251"/>
                  </a:lnTo>
                  <a:cubicBezTo>
                    <a:pt x="3369725" y="1204858"/>
                    <a:pt x="3310101" y="1244576"/>
                    <a:pt x="3240609" y="1244576"/>
                  </a:cubicBezTo>
                  <a:lnTo>
                    <a:pt x="3217107" y="1244576"/>
                  </a:lnTo>
                  <a:lnTo>
                    <a:pt x="3173654" y="1244576"/>
                  </a:lnTo>
                  <a:lnTo>
                    <a:pt x="2723964" y="1244576"/>
                  </a:lnTo>
                  <a:lnTo>
                    <a:pt x="2708807" y="1244576"/>
                  </a:lnTo>
                  <a:lnTo>
                    <a:pt x="2319671" y="1244576"/>
                  </a:lnTo>
                  <a:lnTo>
                    <a:pt x="2276218" y="1244576"/>
                  </a:lnTo>
                  <a:lnTo>
                    <a:pt x="1826528" y="1244576"/>
                  </a:lnTo>
                  <a:lnTo>
                    <a:pt x="1803024" y="1244576"/>
                  </a:lnTo>
                  <a:lnTo>
                    <a:pt x="1793576" y="1244576"/>
                  </a:lnTo>
                  <a:lnTo>
                    <a:pt x="1759571" y="1244576"/>
                  </a:lnTo>
                  <a:lnTo>
                    <a:pt x="1750121" y="1244576"/>
                  </a:lnTo>
                  <a:lnTo>
                    <a:pt x="1309881" y="1244576"/>
                  </a:lnTo>
                  <a:lnTo>
                    <a:pt x="1276929" y="1244576"/>
                  </a:lnTo>
                  <a:lnTo>
                    <a:pt x="1233476" y="1244576"/>
                  </a:lnTo>
                  <a:lnTo>
                    <a:pt x="829182" y="1244576"/>
                  </a:lnTo>
                  <a:lnTo>
                    <a:pt x="312536" y="1244574"/>
                  </a:lnTo>
                  <a:cubicBezTo>
                    <a:pt x="243045" y="1244574"/>
                    <a:pt x="183420" y="1204855"/>
                    <a:pt x="157952" y="1148248"/>
                  </a:cubicBezTo>
                  <a:lnTo>
                    <a:pt x="152794" y="1124228"/>
                  </a:lnTo>
                  <a:lnTo>
                    <a:pt x="139353" y="1122954"/>
                  </a:lnTo>
                  <a:cubicBezTo>
                    <a:pt x="59825" y="1107655"/>
                    <a:pt x="0" y="1041505"/>
                    <a:pt x="0" y="9622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blurRad="50800" dist="38100" dir="2700000" sx="101000" sy="101000" algn="tl" rotWithShape="0">
                <a:prstClr val="black">
                  <a:alpha val="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1FCF567-49B1-D18F-07F8-A2B9C00EA63F}"/>
                </a:ext>
              </a:extLst>
            </p:cNvPr>
            <p:cNvSpPr/>
            <p:nvPr/>
          </p:nvSpPr>
          <p:spPr>
            <a:xfrm rot="10800000">
              <a:off x="4610068" y="2596641"/>
              <a:ext cx="923330" cy="2057223"/>
            </a:xfrm>
            <a:custGeom>
              <a:avLst/>
              <a:gdLst>
                <a:gd name="connsiteX0" fmla="*/ 713855 w 923330"/>
                <a:gd name="connsiteY0" fmla="*/ 2057223 h 2057223"/>
                <a:gd name="connsiteX1" fmla="*/ 209473 w 923330"/>
                <a:gd name="connsiteY1" fmla="*/ 2057223 h 2057223"/>
                <a:gd name="connsiteX2" fmla="*/ 90227 w 923330"/>
                <a:gd name="connsiteY2" fmla="*/ 1953839 h 2057223"/>
                <a:gd name="connsiteX3" fmla="*/ 89283 w 923330"/>
                <a:gd name="connsiteY3" fmla="*/ 1943868 h 2057223"/>
                <a:gd name="connsiteX4" fmla="*/ 71462 w 923330"/>
                <a:gd name="connsiteY4" fmla="*/ 1940041 h 2057223"/>
                <a:gd name="connsiteX5" fmla="*/ 0 w 923330"/>
                <a:gd name="connsiteY5" fmla="*/ 1825357 h 2057223"/>
                <a:gd name="connsiteX6" fmla="*/ 0 w 923330"/>
                <a:gd name="connsiteY6" fmla="*/ 1545168 h 2057223"/>
                <a:gd name="connsiteX7" fmla="*/ 0 w 923330"/>
                <a:gd name="connsiteY7" fmla="*/ 1442067 h 2057223"/>
                <a:gd name="connsiteX8" fmla="*/ 0 w 923330"/>
                <a:gd name="connsiteY8" fmla="*/ 1337633 h 2057223"/>
                <a:gd name="connsiteX9" fmla="*/ 0 w 923330"/>
                <a:gd name="connsiteY9" fmla="*/ 1305396 h 2057223"/>
                <a:gd name="connsiteX10" fmla="*/ 0 w 923330"/>
                <a:gd name="connsiteY10" fmla="*/ 751827 h 2057223"/>
                <a:gd name="connsiteX11" fmla="*/ 0 w 923330"/>
                <a:gd name="connsiteY11" fmla="*/ 719589 h 2057223"/>
                <a:gd name="connsiteX12" fmla="*/ 0 w 923330"/>
                <a:gd name="connsiteY12" fmla="*/ 615156 h 2057223"/>
                <a:gd name="connsiteX13" fmla="*/ 0 w 923330"/>
                <a:gd name="connsiteY13" fmla="*/ 512055 h 2057223"/>
                <a:gd name="connsiteX14" fmla="*/ 1 w 923330"/>
                <a:gd name="connsiteY14" fmla="*/ 512055 h 2057223"/>
                <a:gd name="connsiteX15" fmla="*/ 1 w 923330"/>
                <a:gd name="connsiteY15" fmla="*/ 231865 h 2057223"/>
                <a:gd name="connsiteX16" fmla="*/ 71464 w 923330"/>
                <a:gd name="connsiteY16" fmla="*/ 117182 h 2057223"/>
                <a:gd name="connsiteX17" fmla="*/ 89284 w 923330"/>
                <a:gd name="connsiteY17" fmla="*/ 113355 h 2057223"/>
                <a:gd name="connsiteX18" fmla="*/ 90229 w 923330"/>
                <a:gd name="connsiteY18" fmla="*/ 103383 h 2057223"/>
                <a:gd name="connsiteX19" fmla="*/ 209475 w 923330"/>
                <a:gd name="connsiteY19" fmla="*/ 0 h 2057223"/>
                <a:gd name="connsiteX20" fmla="*/ 713857 w 923330"/>
                <a:gd name="connsiteY20" fmla="*/ 0 h 2057223"/>
                <a:gd name="connsiteX21" fmla="*/ 833103 w 923330"/>
                <a:gd name="connsiteY21" fmla="*/ 103384 h 2057223"/>
                <a:gd name="connsiteX22" fmla="*/ 834047 w 923330"/>
                <a:gd name="connsiteY22" fmla="*/ 113355 h 2057223"/>
                <a:gd name="connsiteX23" fmla="*/ 851868 w 923330"/>
                <a:gd name="connsiteY23" fmla="*/ 117182 h 2057223"/>
                <a:gd name="connsiteX24" fmla="*/ 923330 w 923330"/>
                <a:gd name="connsiteY24" fmla="*/ 231866 h 2057223"/>
                <a:gd name="connsiteX25" fmla="*/ 923330 w 923330"/>
                <a:gd name="connsiteY25" fmla="*/ 512055 h 2057223"/>
                <a:gd name="connsiteX26" fmla="*/ 923330 w 923330"/>
                <a:gd name="connsiteY26" fmla="*/ 615156 h 2057223"/>
                <a:gd name="connsiteX27" fmla="*/ 923330 w 923330"/>
                <a:gd name="connsiteY27" fmla="*/ 719590 h 2057223"/>
                <a:gd name="connsiteX28" fmla="*/ 923330 w 923330"/>
                <a:gd name="connsiteY28" fmla="*/ 751827 h 2057223"/>
                <a:gd name="connsiteX29" fmla="*/ 923330 w 923330"/>
                <a:gd name="connsiteY29" fmla="*/ 1305396 h 2057223"/>
                <a:gd name="connsiteX30" fmla="*/ 923330 w 923330"/>
                <a:gd name="connsiteY30" fmla="*/ 1337634 h 2057223"/>
                <a:gd name="connsiteX31" fmla="*/ 923330 w 923330"/>
                <a:gd name="connsiteY31" fmla="*/ 1442067 h 2057223"/>
                <a:gd name="connsiteX32" fmla="*/ 923330 w 923330"/>
                <a:gd name="connsiteY32" fmla="*/ 1545168 h 2057223"/>
                <a:gd name="connsiteX33" fmla="*/ 923329 w 923330"/>
                <a:gd name="connsiteY33" fmla="*/ 1545168 h 2057223"/>
                <a:gd name="connsiteX34" fmla="*/ 923329 w 923330"/>
                <a:gd name="connsiteY34" fmla="*/ 1825358 h 2057223"/>
                <a:gd name="connsiteX35" fmla="*/ 851866 w 923330"/>
                <a:gd name="connsiteY35" fmla="*/ 1940041 h 2057223"/>
                <a:gd name="connsiteX36" fmla="*/ 834046 w 923330"/>
                <a:gd name="connsiteY36" fmla="*/ 1943868 h 2057223"/>
                <a:gd name="connsiteX37" fmla="*/ 833101 w 923330"/>
                <a:gd name="connsiteY37" fmla="*/ 1953840 h 2057223"/>
                <a:gd name="connsiteX38" fmla="*/ 713855 w 923330"/>
                <a:gd name="connsiteY38" fmla="*/ 2057223 h 205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23330" h="2057223">
                  <a:moveTo>
                    <a:pt x="713855" y="2057223"/>
                  </a:moveTo>
                  <a:lnTo>
                    <a:pt x="209473" y="2057223"/>
                  </a:lnTo>
                  <a:cubicBezTo>
                    <a:pt x="150653" y="2057223"/>
                    <a:pt x="101577" y="2012840"/>
                    <a:pt x="90227" y="1953839"/>
                  </a:cubicBezTo>
                  <a:lnTo>
                    <a:pt x="89283" y="1943868"/>
                  </a:lnTo>
                  <a:lnTo>
                    <a:pt x="71462" y="1940041"/>
                  </a:lnTo>
                  <a:cubicBezTo>
                    <a:pt x="29467" y="1921146"/>
                    <a:pt x="0" y="1876912"/>
                    <a:pt x="0" y="1825357"/>
                  </a:cubicBezTo>
                  <a:lnTo>
                    <a:pt x="0" y="1545168"/>
                  </a:lnTo>
                  <a:lnTo>
                    <a:pt x="0" y="1442067"/>
                  </a:lnTo>
                  <a:lnTo>
                    <a:pt x="0" y="1337633"/>
                  </a:lnTo>
                  <a:lnTo>
                    <a:pt x="0" y="1305396"/>
                  </a:lnTo>
                  <a:lnTo>
                    <a:pt x="0" y="751827"/>
                  </a:lnTo>
                  <a:lnTo>
                    <a:pt x="0" y="719589"/>
                  </a:lnTo>
                  <a:lnTo>
                    <a:pt x="0" y="615156"/>
                  </a:lnTo>
                  <a:lnTo>
                    <a:pt x="0" y="512055"/>
                  </a:lnTo>
                  <a:lnTo>
                    <a:pt x="1" y="512055"/>
                  </a:lnTo>
                  <a:lnTo>
                    <a:pt x="1" y="231865"/>
                  </a:lnTo>
                  <a:cubicBezTo>
                    <a:pt x="1" y="180311"/>
                    <a:pt x="29469" y="136076"/>
                    <a:pt x="71464" y="117182"/>
                  </a:cubicBezTo>
                  <a:lnTo>
                    <a:pt x="89284" y="113355"/>
                  </a:lnTo>
                  <a:lnTo>
                    <a:pt x="90229" y="103383"/>
                  </a:lnTo>
                  <a:cubicBezTo>
                    <a:pt x="101579" y="44383"/>
                    <a:pt x="150655" y="0"/>
                    <a:pt x="209475" y="0"/>
                  </a:cubicBezTo>
                  <a:lnTo>
                    <a:pt x="713857" y="0"/>
                  </a:lnTo>
                  <a:cubicBezTo>
                    <a:pt x="772677" y="0"/>
                    <a:pt x="821753" y="44383"/>
                    <a:pt x="833103" y="103384"/>
                  </a:cubicBezTo>
                  <a:lnTo>
                    <a:pt x="834047" y="113355"/>
                  </a:lnTo>
                  <a:lnTo>
                    <a:pt x="851868" y="117182"/>
                  </a:lnTo>
                  <a:cubicBezTo>
                    <a:pt x="893863" y="136077"/>
                    <a:pt x="923330" y="180311"/>
                    <a:pt x="923330" y="231866"/>
                  </a:cubicBezTo>
                  <a:lnTo>
                    <a:pt x="923330" y="512055"/>
                  </a:lnTo>
                  <a:lnTo>
                    <a:pt x="923330" y="615156"/>
                  </a:lnTo>
                  <a:lnTo>
                    <a:pt x="923330" y="719590"/>
                  </a:lnTo>
                  <a:lnTo>
                    <a:pt x="923330" y="751827"/>
                  </a:lnTo>
                  <a:lnTo>
                    <a:pt x="923330" y="1305396"/>
                  </a:lnTo>
                  <a:lnTo>
                    <a:pt x="923330" y="1337634"/>
                  </a:lnTo>
                  <a:lnTo>
                    <a:pt x="923330" y="1442067"/>
                  </a:lnTo>
                  <a:lnTo>
                    <a:pt x="923330" y="1545168"/>
                  </a:lnTo>
                  <a:lnTo>
                    <a:pt x="923329" y="1545168"/>
                  </a:lnTo>
                  <a:lnTo>
                    <a:pt x="923329" y="1825358"/>
                  </a:lnTo>
                  <a:cubicBezTo>
                    <a:pt x="923329" y="1876912"/>
                    <a:pt x="893861" y="1921147"/>
                    <a:pt x="851866" y="1940041"/>
                  </a:cubicBezTo>
                  <a:lnTo>
                    <a:pt x="834046" y="1943868"/>
                  </a:lnTo>
                  <a:lnTo>
                    <a:pt x="833101" y="1953840"/>
                  </a:lnTo>
                  <a:cubicBezTo>
                    <a:pt x="821751" y="2012840"/>
                    <a:pt x="772675" y="2057223"/>
                    <a:pt x="713855" y="2057223"/>
                  </a:cubicBezTo>
                  <a:close/>
                </a:path>
              </a:pathLst>
            </a:custGeom>
            <a:noFill/>
            <a:ln w="25400" cap="flat">
              <a:solidFill>
                <a:srgbClr val="26394B"/>
              </a:solidFill>
              <a:prstDash val="solid"/>
              <a:miter/>
            </a:ln>
            <a:effectLst>
              <a:outerShdw blurRad="50800" dist="38100" dir="2700000" sx="104000" sy="104000" algn="tl" rotWithShape="0">
                <a:prstClr val="black">
                  <a:alpha val="12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03FEE02-D6E7-208A-8B28-B178AAE4F419}"/>
                </a:ext>
              </a:extLst>
            </p:cNvPr>
            <p:cNvSpPr txBox="1"/>
            <p:nvPr/>
          </p:nvSpPr>
          <p:spPr>
            <a:xfrm>
              <a:off x="4794392" y="2893094"/>
              <a:ext cx="553998" cy="13554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文学民谚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DC8DAC0-711E-29AE-2444-1C1C08A08CEC}"/>
                </a:ext>
              </a:extLst>
            </p:cNvPr>
            <p:cNvSpPr txBox="1"/>
            <p:nvPr/>
          </p:nvSpPr>
          <p:spPr>
            <a:xfrm>
              <a:off x="4633313" y="1736978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/>
                <a:t>肆</a:t>
              </a:r>
            </a:p>
          </p:txBody>
        </p:sp>
      </p:grpSp>
      <p:sp>
        <p:nvSpPr>
          <p:cNvPr id="4" name="TextBox 22">
            <a:extLst>
              <a:ext uri="{FF2B5EF4-FFF2-40B4-BE49-F238E27FC236}">
                <a16:creationId xmlns:a16="http://schemas.microsoft.com/office/drawing/2014/main" id="{7D155C67-EE5B-9DA0-F4AD-6E5687A8F765}"/>
              </a:ext>
            </a:extLst>
          </p:cNvPr>
          <p:cNvSpPr txBox="1"/>
          <p:nvPr/>
        </p:nvSpPr>
        <p:spPr>
          <a:xfrm>
            <a:off x="1381443" y="1979102"/>
            <a:ext cx="7616825" cy="787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cs typeface="+mn-ea"/>
                <a:sym typeface="+mn-lt"/>
              </a:rPr>
              <a:t>小雪时节已进入初冬，天气逐渐转冷，地面上的露珠变成严霜，天空中的雨滴就成雪花，流水凝固成坚冰，整个大地披上了一层洁白的素装。</a:t>
            </a:r>
          </a:p>
        </p:txBody>
      </p:sp>
      <p:sp>
        <p:nvSpPr>
          <p:cNvPr id="5" name="TextBox 22">
            <a:extLst>
              <a:ext uri="{FF2B5EF4-FFF2-40B4-BE49-F238E27FC236}">
                <a16:creationId xmlns:a16="http://schemas.microsoft.com/office/drawing/2014/main" id="{CCBBCA01-2CEA-9309-DEFD-C41059C0C3A4}"/>
              </a:ext>
            </a:extLst>
          </p:cNvPr>
          <p:cNvSpPr txBox="1"/>
          <p:nvPr/>
        </p:nvSpPr>
        <p:spPr>
          <a:xfrm>
            <a:off x="1381443" y="3246599"/>
            <a:ext cx="8715057" cy="700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400" dirty="0">
                <a:cs typeface="+mn-ea"/>
                <a:sym typeface="+mn-lt"/>
              </a:rPr>
              <a:t>在小雪节气初，东北土壤冻结深度已达</a:t>
            </a:r>
            <a:r>
              <a:rPr lang="en-US" altLang="zh-CN" sz="1400" dirty="0">
                <a:cs typeface="+mn-ea"/>
                <a:sym typeface="+mn-lt"/>
              </a:rPr>
              <a:t>10</a:t>
            </a:r>
            <a:r>
              <a:rPr lang="zh-CN" altLang="en-US" sz="1400" dirty="0">
                <a:cs typeface="+mn-ea"/>
                <a:sym typeface="+mn-lt"/>
              </a:rPr>
              <a:t>厘米，往后差不多一昼夜平均多冻结</a:t>
            </a:r>
            <a:r>
              <a:rPr lang="en-US" altLang="zh-CN" sz="1400" dirty="0">
                <a:cs typeface="+mn-ea"/>
                <a:sym typeface="+mn-lt"/>
              </a:rPr>
              <a:t>1</a:t>
            </a:r>
            <a:r>
              <a:rPr lang="zh-CN" altLang="en-US" sz="1400" dirty="0">
                <a:cs typeface="+mn-ea"/>
                <a:sym typeface="+mn-lt"/>
              </a:rPr>
              <a:t>厘米，到节气末便冻结了一米多。所以俗话说“小雪地封严”，之后大小江河陆续封冻。 农谚道：“小雪雪满天，来年必丰年。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2E4A2E3B-8E77-2BC0-79C2-031183290F73}"/>
              </a:ext>
            </a:extLst>
          </p:cNvPr>
          <p:cNvSpPr>
            <a:spLocks/>
          </p:cNvSpPr>
          <p:nvPr/>
        </p:nvSpPr>
        <p:spPr>
          <a:xfrm>
            <a:off x="1458451" y="1157153"/>
            <a:ext cx="2272409" cy="570568"/>
          </a:xfrm>
          <a:custGeom>
            <a:avLst/>
            <a:gdLst>
              <a:gd name="connsiteX0" fmla="*/ 100720 w 2272409"/>
              <a:gd name="connsiteY0" fmla="*/ 0 h 570568"/>
              <a:gd name="connsiteX1" fmla="*/ 267219 w 2272409"/>
              <a:gd name="connsiteY1" fmla="*/ 0 h 570568"/>
              <a:gd name="connsiteX2" fmla="*/ 909906 w 2272409"/>
              <a:gd name="connsiteY2" fmla="*/ 0 h 570568"/>
              <a:gd name="connsiteX3" fmla="*/ 1076404 w 2272409"/>
              <a:gd name="connsiteY3" fmla="*/ 0 h 570568"/>
              <a:gd name="connsiteX4" fmla="*/ 1196006 w 2272409"/>
              <a:gd name="connsiteY4" fmla="*/ 0 h 570568"/>
              <a:gd name="connsiteX5" fmla="*/ 1362504 w 2272409"/>
              <a:gd name="connsiteY5" fmla="*/ 0 h 570568"/>
              <a:gd name="connsiteX6" fmla="*/ 2005191 w 2272409"/>
              <a:gd name="connsiteY6" fmla="*/ 0 h 570568"/>
              <a:gd name="connsiteX7" fmla="*/ 2171689 w 2272409"/>
              <a:gd name="connsiteY7" fmla="*/ 0 h 570568"/>
              <a:gd name="connsiteX8" fmla="*/ 2221506 w 2272409"/>
              <a:gd name="connsiteY8" fmla="*/ 31042 h 570568"/>
              <a:gd name="connsiteX9" fmla="*/ 2223169 w 2272409"/>
              <a:gd name="connsiteY9" fmla="*/ 38784 h 570568"/>
              <a:gd name="connsiteX10" fmla="*/ 2227500 w 2272409"/>
              <a:gd name="connsiteY10" fmla="*/ 39194 h 570568"/>
              <a:gd name="connsiteX11" fmla="*/ 2272409 w 2272409"/>
              <a:gd name="connsiteY11" fmla="*/ 90993 h 570568"/>
              <a:gd name="connsiteX12" fmla="*/ 2272409 w 2272409"/>
              <a:gd name="connsiteY12" fmla="*/ 479575 h 570568"/>
              <a:gd name="connsiteX13" fmla="*/ 2227500 w 2272409"/>
              <a:gd name="connsiteY13" fmla="*/ 531374 h 570568"/>
              <a:gd name="connsiteX14" fmla="*/ 2223169 w 2272409"/>
              <a:gd name="connsiteY14" fmla="*/ 531785 h 570568"/>
              <a:gd name="connsiteX15" fmla="*/ 2221506 w 2272409"/>
              <a:gd name="connsiteY15" fmla="*/ 539526 h 570568"/>
              <a:gd name="connsiteX16" fmla="*/ 2171689 w 2272409"/>
              <a:gd name="connsiteY16" fmla="*/ 570568 h 570568"/>
              <a:gd name="connsiteX17" fmla="*/ 2005191 w 2272409"/>
              <a:gd name="connsiteY17" fmla="*/ 570568 h 570568"/>
              <a:gd name="connsiteX18" fmla="*/ 1362504 w 2272409"/>
              <a:gd name="connsiteY18" fmla="*/ 570568 h 570568"/>
              <a:gd name="connsiteX19" fmla="*/ 1196006 w 2272409"/>
              <a:gd name="connsiteY19" fmla="*/ 570568 h 570568"/>
              <a:gd name="connsiteX20" fmla="*/ 1076404 w 2272409"/>
              <a:gd name="connsiteY20" fmla="*/ 570568 h 570568"/>
              <a:gd name="connsiteX21" fmla="*/ 909906 w 2272409"/>
              <a:gd name="connsiteY21" fmla="*/ 570568 h 570568"/>
              <a:gd name="connsiteX22" fmla="*/ 267219 w 2272409"/>
              <a:gd name="connsiteY22" fmla="*/ 570568 h 570568"/>
              <a:gd name="connsiteX23" fmla="*/ 100720 w 2272409"/>
              <a:gd name="connsiteY23" fmla="*/ 570568 h 570568"/>
              <a:gd name="connsiteX24" fmla="*/ 50903 w 2272409"/>
              <a:gd name="connsiteY24" fmla="*/ 539526 h 570568"/>
              <a:gd name="connsiteX25" fmla="*/ 49240 w 2272409"/>
              <a:gd name="connsiteY25" fmla="*/ 531785 h 570568"/>
              <a:gd name="connsiteX26" fmla="*/ 44909 w 2272409"/>
              <a:gd name="connsiteY26" fmla="*/ 531374 h 570568"/>
              <a:gd name="connsiteX27" fmla="*/ 0 w 2272409"/>
              <a:gd name="connsiteY27" fmla="*/ 479575 h 570568"/>
              <a:gd name="connsiteX28" fmla="*/ 0 w 2272409"/>
              <a:gd name="connsiteY28" fmla="*/ 90993 h 570568"/>
              <a:gd name="connsiteX29" fmla="*/ 44909 w 2272409"/>
              <a:gd name="connsiteY29" fmla="*/ 39194 h 570568"/>
              <a:gd name="connsiteX30" fmla="*/ 49240 w 2272409"/>
              <a:gd name="connsiteY30" fmla="*/ 38784 h 570568"/>
              <a:gd name="connsiteX31" fmla="*/ 50903 w 2272409"/>
              <a:gd name="connsiteY31" fmla="*/ 31042 h 570568"/>
              <a:gd name="connsiteX32" fmla="*/ 100720 w 2272409"/>
              <a:gd name="connsiteY32" fmla="*/ 0 h 57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272409" h="570568">
                <a:moveTo>
                  <a:pt x="100720" y="0"/>
                </a:moveTo>
                <a:lnTo>
                  <a:pt x="267219" y="0"/>
                </a:lnTo>
                <a:lnTo>
                  <a:pt x="909906" y="0"/>
                </a:lnTo>
                <a:lnTo>
                  <a:pt x="1076404" y="0"/>
                </a:lnTo>
                <a:lnTo>
                  <a:pt x="1196006" y="0"/>
                </a:lnTo>
                <a:lnTo>
                  <a:pt x="1362504" y="0"/>
                </a:lnTo>
                <a:lnTo>
                  <a:pt x="2005191" y="0"/>
                </a:lnTo>
                <a:lnTo>
                  <a:pt x="2171689" y="0"/>
                </a:lnTo>
                <a:cubicBezTo>
                  <a:pt x="2194084" y="0"/>
                  <a:pt x="2213299" y="12800"/>
                  <a:pt x="2221506" y="31042"/>
                </a:cubicBezTo>
                <a:lnTo>
                  <a:pt x="2223169" y="38784"/>
                </a:lnTo>
                <a:lnTo>
                  <a:pt x="2227500" y="39194"/>
                </a:lnTo>
                <a:cubicBezTo>
                  <a:pt x="2253130" y="44124"/>
                  <a:pt x="2272409" y="65442"/>
                  <a:pt x="2272409" y="90993"/>
                </a:cubicBezTo>
                <a:lnTo>
                  <a:pt x="2272409" y="479575"/>
                </a:lnTo>
                <a:cubicBezTo>
                  <a:pt x="2272409" y="505126"/>
                  <a:pt x="2253130" y="526444"/>
                  <a:pt x="2227500" y="531374"/>
                </a:cubicBezTo>
                <a:lnTo>
                  <a:pt x="2223169" y="531785"/>
                </a:lnTo>
                <a:lnTo>
                  <a:pt x="2221506" y="539526"/>
                </a:lnTo>
                <a:cubicBezTo>
                  <a:pt x="2213299" y="557768"/>
                  <a:pt x="2194084" y="570568"/>
                  <a:pt x="2171689" y="570568"/>
                </a:cubicBezTo>
                <a:lnTo>
                  <a:pt x="2005191" y="570568"/>
                </a:lnTo>
                <a:lnTo>
                  <a:pt x="1362504" y="570568"/>
                </a:lnTo>
                <a:lnTo>
                  <a:pt x="1196006" y="570568"/>
                </a:lnTo>
                <a:lnTo>
                  <a:pt x="1076404" y="570568"/>
                </a:lnTo>
                <a:lnTo>
                  <a:pt x="909906" y="570568"/>
                </a:lnTo>
                <a:lnTo>
                  <a:pt x="267219" y="570568"/>
                </a:lnTo>
                <a:lnTo>
                  <a:pt x="100720" y="570568"/>
                </a:lnTo>
                <a:cubicBezTo>
                  <a:pt x="78325" y="570568"/>
                  <a:pt x="59111" y="557768"/>
                  <a:pt x="50903" y="539526"/>
                </a:cubicBezTo>
                <a:lnTo>
                  <a:pt x="49240" y="531785"/>
                </a:lnTo>
                <a:lnTo>
                  <a:pt x="44909" y="531374"/>
                </a:lnTo>
                <a:cubicBezTo>
                  <a:pt x="19279" y="526444"/>
                  <a:pt x="0" y="505126"/>
                  <a:pt x="0" y="479575"/>
                </a:cubicBezTo>
                <a:lnTo>
                  <a:pt x="0" y="90993"/>
                </a:lnTo>
                <a:cubicBezTo>
                  <a:pt x="0" y="65442"/>
                  <a:pt x="19279" y="44124"/>
                  <a:pt x="44909" y="39194"/>
                </a:cubicBezTo>
                <a:lnTo>
                  <a:pt x="49240" y="38784"/>
                </a:lnTo>
                <a:lnTo>
                  <a:pt x="50903" y="31042"/>
                </a:lnTo>
                <a:cubicBezTo>
                  <a:pt x="59111" y="12800"/>
                  <a:pt x="78325" y="0"/>
                  <a:pt x="100720" y="0"/>
                </a:cubicBezTo>
                <a:close/>
              </a:path>
            </a:pathLst>
          </a:custGeom>
          <a:noFill/>
          <a:ln w="25400" cap="flat">
            <a:solidFill>
              <a:srgbClr val="26394B"/>
            </a:solidFill>
            <a:prstDash val="solid"/>
            <a:miter/>
          </a:ln>
          <a:effectLst>
            <a:outerShdw blurRad="50800" dist="38100" dir="2700000" sx="104000" sy="104000" algn="tl" rotWithShape="0">
              <a:prstClr val="black">
                <a:alpha val="12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TextBox 16">
            <a:extLst>
              <a:ext uri="{FF2B5EF4-FFF2-40B4-BE49-F238E27FC236}">
                <a16:creationId xmlns:a16="http://schemas.microsoft.com/office/drawing/2014/main" id="{974EA625-6A3E-4244-84DB-1CC17293C86C}"/>
              </a:ext>
            </a:extLst>
          </p:cNvPr>
          <p:cNvSpPr txBox="1"/>
          <p:nvPr/>
        </p:nvSpPr>
        <p:spPr>
          <a:xfrm>
            <a:off x="1977323" y="1258895"/>
            <a:ext cx="193774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133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文学民谚</a:t>
            </a:r>
          </a:p>
        </p:txBody>
      </p:sp>
    </p:spTree>
    <p:extLst>
      <p:ext uri="{BB962C8B-B14F-4D97-AF65-F5344CB8AC3E}">
        <p14:creationId xmlns:p14="http://schemas.microsoft.com/office/powerpoint/2010/main" val="228668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>
            <a:extLst>
              <a:ext uri="{FF2B5EF4-FFF2-40B4-BE49-F238E27FC236}">
                <a16:creationId xmlns:a16="http://schemas.microsoft.com/office/drawing/2014/main" id="{25763F35-C00B-8585-3CE4-AAC9B03D145D}"/>
              </a:ext>
            </a:extLst>
          </p:cNvPr>
          <p:cNvGrpSpPr/>
          <p:nvPr/>
        </p:nvGrpSpPr>
        <p:grpSpPr>
          <a:xfrm>
            <a:off x="10613447" y="338502"/>
            <a:ext cx="1244576" cy="3553146"/>
            <a:chOff x="4449103" y="1461663"/>
            <a:chExt cx="1244576" cy="3553146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83D5562-F548-24CD-A853-44F9F0647D65}"/>
                </a:ext>
              </a:extLst>
            </p:cNvPr>
            <p:cNvSpPr>
              <a:spLocks/>
            </p:cNvSpPr>
            <p:nvPr/>
          </p:nvSpPr>
          <p:spPr>
            <a:xfrm rot="5400000">
              <a:off x="3294818" y="2615948"/>
              <a:ext cx="3553146" cy="1244576"/>
            </a:xfrm>
            <a:custGeom>
              <a:avLst/>
              <a:gdLst>
                <a:gd name="connsiteX0" fmla="*/ 0 w 3553146"/>
                <a:gd name="connsiteY0" fmla="*/ 962220 h 1244576"/>
                <a:gd name="connsiteX1" fmla="*/ 0 w 3553146"/>
                <a:gd name="connsiteY1" fmla="*/ 282353 h 1244576"/>
                <a:gd name="connsiteX2" fmla="*/ 139354 w 3553146"/>
                <a:gd name="connsiteY2" fmla="*/ 121619 h 1244576"/>
                <a:gd name="connsiteX3" fmla="*/ 152794 w 3553146"/>
                <a:gd name="connsiteY3" fmla="*/ 120347 h 1244576"/>
                <a:gd name="connsiteX4" fmla="*/ 157952 w 3553146"/>
                <a:gd name="connsiteY4" fmla="*/ 96325 h 1244576"/>
                <a:gd name="connsiteX5" fmla="*/ 312538 w 3553146"/>
                <a:gd name="connsiteY5" fmla="*/ 0 h 1244576"/>
                <a:gd name="connsiteX6" fmla="*/ 336040 w 3553146"/>
                <a:gd name="connsiteY6" fmla="*/ 0 h 1244576"/>
                <a:gd name="connsiteX7" fmla="*/ 379493 w 3553146"/>
                <a:gd name="connsiteY7" fmla="*/ 0 h 1244576"/>
                <a:gd name="connsiteX8" fmla="*/ 829182 w 3553146"/>
                <a:gd name="connsiteY8" fmla="*/ 0 h 1244576"/>
                <a:gd name="connsiteX9" fmla="*/ 844340 w 3553146"/>
                <a:gd name="connsiteY9" fmla="*/ 0 h 1244576"/>
                <a:gd name="connsiteX10" fmla="*/ 1233476 w 3553146"/>
                <a:gd name="connsiteY10" fmla="*/ 0 h 1244576"/>
                <a:gd name="connsiteX11" fmla="*/ 1276929 w 3553146"/>
                <a:gd name="connsiteY11" fmla="*/ 0 h 1244576"/>
                <a:gd name="connsiteX12" fmla="*/ 1726619 w 3553146"/>
                <a:gd name="connsiteY12" fmla="*/ 0 h 1244576"/>
                <a:gd name="connsiteX13" fmla="*/ 1750122 w 3553146"/>
                <a:gd name="connsiteY13" fmla="*/ 0 h 1244576"/>
                <a:gd name="connsiteX14" fmla="*/ 1759571 w 3553146"/>
                <a:gd name="connsiteY14" fmla="*/ 0 h 1244576"/>
                <a:gd name="connsiteX15" fmla="*/ 1793576 w 3553146"/>
                <a:gd name="connsiteY15" fmla="*/ 0 h 1244576"/>
                <a:gd name="connsiteX16" fmla="*/ 1803026 w 3553146"/>
                <a:gd name="connsiteY16" fmla="*/ 0 h 1244576"/>
                <a:gd name="connsiteX17" fmla="*/ 2243265 w 3553146"/>
                <a:gd name="connsiteY17" fmla="*/ 0 h 1244576"/>
                <a:gd name="connsiteX18" fmla="*/ 2276218 w 3553146"/>
                <a:gd name="connsiteY18" fmla="*/ 0 h 1244576"/>
                <a:gd name="connsiteX19" fmla="*/ 2319671 w 3553146"/>
                <a:gd name="connsiteY19" fmla="*/ 0 h 1244576"/>
                <a:gd name="connsiteX20" fmla="*/ 2723964 w 3553146"/>
                <a:gd name="connsiteY20" fmla="*/ 0 h 1244576"/>
                <a:gd name="connsiteX21" fmla="*/ 3240611 w 3553146"/>
                <a:gd name="connsiteY21" fmla="*/ 2 h 1244576"/>
                <a:gd name="connsiteX22" fmla="*/ 3395194 w 3553146"/>
                <a:gd name="connsiteY22" fmla="*/ 96328 h 1244576"/>
                <a:gd name="connsiteX23" fmla="*/ 3400352 w 3553146"/>
                <a:gd name="connsiteY23" fmla="*/ 120348 h 1244576"/>
                <a:gd name="connsiteX24" fmla="*/ 3413794 w 3553146"/>
                <a:gd name="connsiteY24" fmla="*/ 121623 h 1244576"/>
                <a:gd name="connsiteX25" fmla="*/ 3553146 w 3553146"/>
                <a:gd name="connsiteY25" fmla="*/ 282356 h 1244576"/>
                <a:gd name="connsiteX26" fmla="*/ 3553146 w 3553146"/>
                <a:gd name="connsiteY26" fmla="*/ 962224 h 1244576"/>
                <a:gd name="connsiteX27" fmla="*/ 3413792 w 3553146"/>
                <a:gd name="connsiteY27" fmla="*/ 1122957 h 1244576"/>
                <a:gd name="connsiteX28" fmla="*/ 3400352 w 3553146"/>
                <a:gd name="connsiteY28" fmla="*/ 1124230 h 1244576"/>
                <a:gd name="connsiteX29" fmla="*/ 3395194 w 3553146"/>
                <a:gd name="connsiteY29" fmla="*/ 1148251 h 1244576"/>
                <a:gd name="connsiteX30" fmla="*/ 3240609 w 3553146"/>
                <a:gd name="connsiteY30" fmla="*/ 1244576 h 1244576"/>
                <a:gd name="connsiteX31" fmla="*/ 3217107 w 3553146"/>
                <a:gd name="connsiteY31" fmla="*/ 1244576 h 1244576"/>
                <a:gd name="connsiteX32" fmla="*/ 3173654 w 3553146"/>
                <a:gd name="connsiteY32" fmla="*/ 1244576 h 1244576"/>
                <a:gd name="connsiteX33" fmla="*/ 2723964 w 3553146"/>
                <a:gd name="connsiteY33" fmla="*/ 1244576 h 1244576"/>
                <a:gd name="connsiteX34" fmla="*/ 2708807 w 3553146"/>
                <a:gd name="connsiteY34" fmla="*/ 1244576 h 1244576"/>
                <a:gd name="connsiteX35" fmla="*/ 2319671 w 3553146"/>
                <a:gd name="connsiteY35" fmla="*/ 1244576 h 1244576"/>
                <a:gd name="connsiteX36" fmla="*/ 2276218 w 3553146"/>
                <a:gd name="connsiteY36" fmla="*/ 1244576 h 1244576"/>
                <a:gd name="connsiteX37" fmla="*/ 1826528 w 3553146"/>
                <a:gd name="connsiteY37" fmla="*/ 1244576 h 1244576"/>
                <a:gd name="connsiteX38" fmla="*/ 1803024 w 3553146"/>
                <a:gd name="connsiteY38" fmla="*/ 1244576 h 1244576"/>
                <a:gd name="connsiteX39" fmla="*/ 1793576 w 3553146"/>
                <a:gd name="connsiteY39" fmla="*/ 1244576 h 1244576"/>
                <a:gd name="connsiteX40" fmla="*/ 1759571 w 3553146"/>
                <a:gd name="connsiteY40" fmla="*/ 1244576 h 1244576"/>
                <a:gd name="connsiteX41" fmla="*/ 1750121 w 3553146"/>
                <a:gd name="connsiteY41" fmla="*/ 1244576 h 1244576"/>
                <a:gd name="connsiteX42" fmla="*/ 1309881 w 3553146"/>
                <a:gd name="connsiteY42" fmla="*/ 1244576 h 1244576"/>
                <a:gd name="connsiteX43" fmla="*/ 1276929 w 3553146"/>
                <a:gd name="connsiteY43" fmla="*/ 1244576 h 1244576"/>
                <a:gd name="connsiteX44" fmla="*/ 1233476 w 3553146"/>
                <a:gd name="connsiteY44" fmla="*/ 1244576 h 1244576"/>
                <a:gd name="connsiteX45" fmla="*/ 829182 w 3553146"/>
                <a:gd name="connsiteY45" fmla="*/ 1244576 h 1244576"/>
                <a:gd name="connsiteX46" fmla="*/ 312536 w 3553146"/>
                <a:gd name="connsiteY46" fmla="*/ 1244574 h 1244576"/>
                <a:gd name="connsiteX47" fmla="*/ 157952 w 3553146"/>
                <a:gd name="connsiteY47" fmla="*/ 1148248 h 1244576"/>
                <a:gd name="connsiteX48" fmla="*/ 152794 w 3553146"/>
                <a:gd name="connsiteY48" fmla="*/ 1124228 h 1244576"/>
                <a:gd name="connsiteX49" fmla="*/ 139353 w 3553146"/>
                <a:gd name="connsiteY49" fmla="*/ 1122954 h 1244576"/>
                <a:gd name="connsiteX50" fmla="*/ 0 w 3553146"/>
                <a:gd name="connsiteY50" fmla="*/ 962220 h 124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53146" h="1244576">
                  <a:moveTo>
                    <a:pt x="0" y="962220"/>
                  </a:moveTo>
                  <a:lnTo>
                    <a:pt x="0" y="282353"/>
                  </a:lnTo>
                  <a:cubicBezTo>
                    <a:pt x="0" y="203068"/>
                    <a:pt x="59825" y="136918"/>
                    <a:pt x="139354" y="121619"/>
                  </a:cubicBezTo>
                  <a:lnTo>
                    <a:pt x="152794" y="120347"/>
                  </a:lnTo>
                  <a:lnTo>
                    <a:pt x="157952" y="96325"/>
                  </a:lnTo>
                  <a:cubicBezTo>
                    <a:pt x="183422" y="39719"/>
                    <a:pt x="243045" y="0"/>
                    <a:pt x="312538" y="0"/>
                  </a:cubicBezTo>
                  <a:lnTo>
                    <a:pt x="336040" y="0"/>
                  </a:lnTo>
                  <a:lnTo>
                    <a:pt x="379493" y="0"/>
                  </a:lnTo>
                  <a:lnTo>
                    <a:pt x="829182" y="0"/>
                  </a:lnTo>
                  <a:lnTo>
                    <a:pt x="844340" y="0"/>
                  </a:lnTo>
                  <a:lnTo>
                    <a:pt x="1233476" y="0"/>
                  </a:lnTo>
                  <a:lnTo>
                    <a:pt x="1276929" y="0"/>
                  </a:lnTo>
                  <a:lnTo>
                    <a:pt x="1726619" y="0"/>
                  </a:lnTo>
                  <a:lnTo>
                    <a:pt x="1750122" y="0"/>
                  </a:lnTo>
                  <a:lnTo>
                    <a:pt x="1759571" y="0"/>
                  </a:lnTo>
                  <a:lnTo>
                    <a:pt x="1793576" y="0"/>
                  </a:lnTo>
                  <a:lnTo>
                    <a:pt x="1803026" y="0"/>
                  </a:lnTo>
                  <a:lnTo>
                    <a:pt x="2243265" y="0"/>
                  </a:lnTo>
                  <a:lnTo>
                    <a:pt x="2276218" y="0"/>
                  </a:lnTo>
                  <a:lnTo>
                    <a:pt x="2319671" y="0"/>
                  </a:lnTo>
                  <a:lnTo>
                    <a:pt x="2723964" y="0"/>
                  </a:lnTo>
                  <a:lnTo>
                    <a:pt x="3240611" y="2"/>
                  </a:lnTo>
                  <a:cubicBezTo>
                    <a:pt x="3310101" y="2"/>
                    <a:pt x="3369726" y="39722"/>
                    <a:pt x="3395194" y="96328"/>
                  </a:cubicBezTo>
                  <a:lnTo>
                    <a:pt x="3400352" y="120348"/>
                  </a:lnTo>
                  <a:lnTo>
                    <a:pt x="3413794" y="121623"/>
                  </a:lnTo>
                  <a:cubicBezTo>
                    <a:pt x="3493321" y="136921"/>
                    <a:pt x="3553146" y="203071"/>
                    <a:pt x="3553146" y="282356"/>
                  </a:cubicBezTo>
                  <a:lnTo>
                    <a:pt x="3553146" y="962224"/>
                  </a:lnTo>
                  <a:cubicBezTo>
                    <a:pt x="3553146" y="1041508"/>
                    <a:pt x="3493321" y="1107658"/>
                    <a:pt x="3413792" y="1122957"/>
                  </a:cubicBezTo>
                  <a:lnTo>
                    <a:pt x="3400352" y="1124230"/>
                  </a:lnTo>
                  <a:lnTo>
                    <a:pt x="3395194" y="1148251"/>
                  </a:lnTo>
                  <a:cubicBezTo>
                    <a:pt x="3369725" y="1204858"/>
                    <a:pt x="3310101" y="1244576"/>
                    <a:pt x="3240609" y="1244576"/>
                  </a:cubicBezTo>
                  <a:lnTo>
                    <a:pt x="3217107" y="1244576"/>
                  </a:lnTo>
                  <a:lnTo>
                    <a:pt x="3173654" y="1244576"/>
                  </a:lnTo>
                  <a:lnTo>
                    <a:pt x="2723964" y="1244576"/>
                  </a:lnTo>
                  <a:lnTo>
                    <a:pt x="2708807" y="1244576"/>
                  </a:lnTo>
                  <a:lnTo>
                    <a:pt x="2319671" y="1244576"/>
                  </a:lnTo>
                  <a:lnTo>
                    <a:pt x="2276218" y="1244576"/>
                  </a:lnTo>
                  <a:lnTo>
                    <a:pt x="1826528" y="1244576"/>
                  </a:lnTo>
                  <a:lnTo>
                    <a:pt x="1803024" y="1244576"/>
                  </a:lnTo>
                  <a:lnTo>
                    <a:pt x="1793576" y="1244576"/>
                  </a:lnTo>
                  <a:lnTo>
                    <a:pt x="1759571" y="1244576"/>
                  </a:lnTo>
                  <a:lnTo>
                    <a:pt x="1750121" y="1244576"/>
                  </a:lnTo>
                  <a:lnTo>
                    <a:pt x="1309881" y="1244576"/>
                  </a:lnTo>
                  <a:lnTo>
                    <a:pt x="1276929" y="1244576"/>
                  </a:lnTo>
                  <a:lnTo>
                    <a:pt x="1233476" y="1244576"/>
                  </a:lnTo>
                  <a:lnTo>
                    <a:pt x="829182" y="1244576"/>
                  </a:lnTo>
                  <a:lnTo>
                    <a:pt x="312536" y="1244574"/>
                  </a:lnTo>
                  <a:cubicBezTo>
                    <a:pt x="243045" y="1244574"/>
                    <a:pt x="183420" y="1204855"/>
                    <a:pt x="157952" y="1148248"/>
                  </a:cubicBezTo>
                  <a:lnTo>
                    <a:pt x="152794" y="1124228"/>
                  </a:lnTo>
                  <a:lnTo>
                    <a:pt x="139353" y="1122954"/>
                  </a:lnTo>
                  <a:cubicBezTo>
                    <a:pt x="59825" y="1107655"/>
                    <a:pt x="0" y="1041505"/>
                    <a:pt x="0" y="9622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blurRad="50800" dist="38100" dir="2700000" sx="101000" sy="101000" algn="tl" rotWithShape="0">
                <a:prstClr val="black">
                  <a:alpha val="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1FCF567-49B1-D18F-07F8-A2B9C00EA63F}"/>
                </a:ext>
              </a:extLst>
            </p:cNvPr>
            <p:cNvSpPr/>
            <p:nvPr/>
          </p:nvSpPr>
          <p:spPr>
            <a:xfrm rot="10800000">
              <a:off x="4610068" y="2596641"/>
              <a:ext cx="923330" cy="2057223"/>
            </a:xfrm>
            <a:custGeom>
              <a:avLst/>
              <a:gdLst>
                <a:gd name="connsiteX0" fmla="*/ 713855 w 923330"/>
                <a:gd name="connsiteY0" fmla="*/ 2057223 h 2057223"/>
                <a:gd name="connsiteX1" fmla="*/ 209473 w 923330"/>
                <a:gd name="connsiteY1" fmla="*/ 2057223 h 2057223"/>
                <a:gd name="connsiteX2" fmla="*/ 90227 w 923330"/>
                <a:gd name="connsiteY2" fmla="*/ 1953839 h 2057223"/>
                <a:gd name="connsiteX3" fmla="*/ 89283 w 923330"/>
                <a:gd name="connsiteY3" fmla="*/ 1943868 h 2057223"/>
                <a:gd name="connsiteX4" fmla="*/ 71462 w 923330"/>
                <a:gd name="connsiteY4" fmla="*/ 1940041 h 2057223"/>
                <a:gd name="connsiteX5" fmla="*/ 0 w 923330"/>
                <a:gd name="connsiteY5" fmla="*/ 1825357 h 2057223"/>
                <a:gd name="connsiteX6" fmla="*/ 0 w 923330"/>
                <a:gd name="connsiteY6" fmla="*/ 1545168 h 2057223"/>
                <a:gd name="connsiteX7" fmla="*/ 0 w 923330"/>
                <a:gd name="connsiteY7" fmla="*/ 1442067 h 2057223"/>
                <a:gd name="connsiteX8" fmla="*/ 0 w 923330"/>
                <a:gd name="connsiteY8" fmla="*/ 1337633 h 2057223"/>
                <a:gd name="connsiteX9" fmla="*/ 0 w 923330"/>
                <a:gd name="connsiteY9" fmla="*/ 1305396 h 2057223"/>
                <a:gd name="connsiteX10" fmla="*/ 0 w 923330"/>
                <a:gd name="connsiteY10" fmla="*/ 751827 h 2057223"/>
                <a:gd name="connsiteX11" fmla="*/ 0 w 923330"/>
                <a:gd name="connsiteY11" fmla="*/ 719589 h 2057223"/>
                <a:gd name="connsiteX12" fmla="*/ 0 w 923330"/>
                <a:gd name="connsiteY12" fmla="*/ 615156 h 2057223"/>
                <a:gd name="connsiteX13" fmla="*/ 0 w 923330"/>
                <a:gd name="connsiteY13" fmla="*/ 512055 h 2057223"/>
                <a:gd name="connsiteX14" fmla="*/ 1 w 923330"/>
                <a:gd name="connsiteY14" fmla="*/ 512055 h 2057223"/>
                <a:gd name="connsiteX15" fmla="*/ 1 w 923330"/>
                <a:gd name="connsiteY15" fmla="*/ 231865 h 2057223"/>
                <a:gd name="connsiteX16" fmla="*/ 71464 w 923330"/>
                <a:gd name="connsiteY16" fmla="*/ 117182 h 2057223"/>
                <a:gd name="connsiteX17" fmla="*/ 89284 w 923330"/>
                <a:gd name="connsiteY17" fmla="*/ 113355 h 2057223"/>
                <a:gd name="connsiteX18" fmla="*/ 90229 w 923330"/>
                <a:gd name="connsiteY18" fmla="*/ 103383 h 2057223"/>
                <a:gd name="connsiteX19" fmla="*/ 209475 w 923330"/>
                <a:gd name="connsiteY19" fmla="*/ 0 h 2057223"/>
                <a:gd name="connsiteX20" fmla="*/ 713857 w 923330"/>
                <a:gd name="connsiteY20" fmla="*/ 0 h 2057223"/>
                <a:gd name="connsiteX21" fmla="*/ 833103 w 923330"/>
                <a:gd name="connsiteY21" fmla="*/ 103384 h 2057223"/>
                <a:gd name="connsiteX22" fmla="*/ 834047 w 923330"/>
                <a:gd name="connsiteY22" fmla="*/ 113355 h 2057223"/>
                <a:gd name="connsiteX23" fmla="*/ 851868 w 923330"/>
                <a:gd name="connsiteY23" fmla="*/ 117182 h 2057223"/>
                <a:gd name="connsiteX24" fmla="*/ 923330 w 923330"/>
                <a:gd name="connsiteY24" fmla="*/ 231866 h 2057223"/>
                <a:gd name="connsiteX25" fmla="*/ 923330 w 923330"/>
                <a:gd name="connsiteY25" fmla="*/ 512055 h 2057223"/>
                <a:gd name="connsiteX26" fmla="*/ 923330 w 923330"/>
                <a:gd name="connsiteY26" fmla="*/ 615156 h 2057223"/>
                <a:gd name="connsiteX27" fmla="*/ 923330 w 923330"/>
                <a:gd name="connsiteY27" fmla="*/ 719590 h 2057223"/>
                <a:gd name="connsiteX28" fmla="*/ 923330 w 923330"/>
                <a:gd name="connsiteY28" fmla="*/ 751827 h 2057223"/>
                <a:gd name="connsiteX29" fmla="*/ 923330 w 923330"/>
                <a:gd name="connsiteY29" fmla="*/ 1305396 h 2057223"/>
                <a:gd name="connsiteX30" fmla="*/ 923330 w 923330"/>
                <a:gd name="connsiteY30" fmla="*/ 1337634 h 2057223"/>
                <a:gd name="connsiteX31" fmla="*/ 923330 w 923330"/>
                <a:gd name="connsiteY31" fmla="*/ 1442067 h 2057223"/>
                <a:gd name="connsiteX32" fmla="*/ 923330 w 923330"/>
                <a:gd name="connsiteY32" fmla="*/ 1545168 h 2057223"/>
                <a:gd name="connsiteX33" fmla="*/ 923329 w 923330"/>
                <a:gd name="connsiteY33" fmla="*/ 1545168 h 2057223"/>
                <a:gd name="connsiteX34" fmla="*/ 923329 w 923330"/>
                <a:gd name="connsiteY34" fmla="*/ 1825358 h 2057223"/>
                <a:gd name="connsiteX35" fmla="*/ 851866 w 923330"/>
                <a:gd name="connsiteY35" fmla="*/ 1940041 h 2057223"/>
                <a:gd name="connsiteX36" fmla="*/ 834046 w 923330"/>
                <a:gd name="connsiteY36" fmla="*/ 1943868 h 2057223"/>
                <a:gd name="connsiteX37" fmla="*/ 833101 w 923330"/>
                <a:gd name="connsiteY37" fmla="*/ 1953840 h 2057223"/>
                <a:gd name="connsiteX38" fmla="*/ 713855 w 923330"/>
                <a:gd name="connsiteY38" fmla="*/ 2057223 h 205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23330" h="2057223">
                  <a:moveTo>
                    <a:pt x="713855" y="2057223"/>
                  </a:moveTo>
                  <a:lnTo>
                    <a:pt x="209473" y="2057223"/>
                  </a:lnTo>
                  <a:cubicBezTo>
                    <a:pt x="150653" y="2057223"/>
                    <a:pt x="101577" y="2012840"/>
                    <a:pt x="90227" y="1953839"/>
                  </a:cubicBezTo>
                  <a:lnTo>
                    <a:pt x="89283" y="1943868"/>
                  </a:lnTo>
                  <a:lnTo>
                    <a:pt x="71462" y="1940041"/>
                  </a:lnTo>
                  <a:cubicBezTo>
                    <a:pt x="29467" y="1921146"/>
                    <a:pt x="0" y="1876912"/>
                    <a:pt x="0" y="1825357"/>
                  </a:cubicBezTo>
                  <a:lnTo>
                    <a:pt x="0" y="1545168"/>
                  </a:lnTo>
                  <a:lnTo>
                    <a:pt x="0" y="1442067"/>
                  </a:lnTo>
                  <a:lnTo>
                    <a:pt x="0" y="1337633"/>
                  </a:lnTo>
                  <a:lnTo>
                    <a:pt x="0" y="1305396"/>
                  </a:lnTo>
                  <a:lnTo>
                    <a:pt x="0" y="751827"/>
                  </a:lnTo>
                  <a:lnTo>
                    <a:pt x="0" y="719589"/>
                  </a:lnTo>
                  <a:lnTo>
                    <a:pt x="0" y="615156"/>
                  </a:lnTo>
                  <a:lnTo>
                    <a:pt x="0" y="512055"/>
                  </a:lnTo>
                  <a:lnTo>
                    <a:pt x="1" y="512055"/>
                  </a:lnTo>
                  <a:lnTo>
                    <a:pt x="1" y="231865"/>
                  </a:lnTo>
                  <a:cubicBezTo>
                    <a:pt x="1" y="180311"/>
                    <a:pt x="29469" y="136076"/>
                    <a:pt x="71464" y="117182"/>
                  </a:cubicBezTo>
                  <a:lnTo>
                    <a:pt x="89284" y="113355"/>
                  </a:lnTo>
                  <a:lnTo>
                    <a:pt x="90229" y="103383"/>
                  </a:lnTo>
                  <a:cubicBezTo>
                    <a:pt x="101579" y="44383"/>
                    <a:pt x="150655" y="0"/>
                    <a:pt x="209475" y="0"/>
                  </a:cubicBezTo>
                  <a:lnTo>
                    <a:pt x="713857" y="0"/>
                  </a:lnTo>
                  <a:cubicBezTo>
                    <a:pt x="772677" y="0"/>
                    <a:pt x="821753" y="44383"/>
                    <a:pt x="833103" y="103384"/>
                  </a:cubicBezTo>
                  <a:lnTo>
                    <a:pt x="834047" y="113355"/>
                  </a:lnTo>
                  <a:lnTo>
                    <a:pt x="851868" y="117182"/>
                  </a:lnTo>
                  <a:cubicBezTo>
                    <a:pt x="893863" y="136077"/>
                    <a:pt x="923330" y="180311"/>
                    <a:pt x="923330" y="231866"/>
                  </a:cubicBezTo>
                  <a:lnTo>
                    <a:pt x="923330" y="512055"/>
                  </a:lnTo>
                  <a:lnTo>
                    <a:pt x="923330" y="615156"/>
                  </a:lnTo>
                  <a:lnTo>
                    <a:pt x="923330" y="719590"/>
                  </a:lnTo>
                  <a:lnTo>
                    <a:pt x="923330" y="751827"/>
                  </a:lnTo>
                  <a:lnTo>
                    <a:pt x="923330" y="1305396"/>
                  </a:lnTo>
                  <a:lnTo>
                    <a:pt x="923330" y="1337634"/>
                  </a:lnTo>
                  <a:lnTo>
                    <a:pt x="923330" y="1442067"/>
                  </a:lnTo>
                  <a:lnTo>
                    <a:pt x="923330" y="1545168"/>
                  </a:lnTo>
                  <a:lnTo>
                    <a:pt x="923329" y="1545168"/>
                  </a:lnTo>
                  <a:lnTo>
                    <a:pt x="923329" y="1825358"/>
                  </a:lnTo>
                  <a:cubicBezTo>
                    <a:pt x="923329" y="1876912"/>
                    <a:pt x="893861" y="1921147"/>
                    <a:pt x="851866" y="1940041"/>
                  </a:cubicBezTo>
                  <a:lnTo>
                    <a:pt x="834046" y="1943868"/>
                  </a:lnTo>
                  <a:lnTo>
                    <a:pt x="833101" y="1953840"/>
                  </a:lnTo>
                  <a:cubicBezTo>
                    <a:pt x="821751" y="2012840"/>
                    <a:pt x="772675" y="2057223"/>
                    <a:pt x="713855" y="2057223"/>
                  </a:cubicBezTo>
                  <a:close/>
                </a:path>
              </a:pathLst>
            </a:custGeom>
            <a:noFill/>
            <a:ln w="25400" cap="flat">
              <a:solidFill>
                <a:srgbClr val="26394B"/>
              </a:solidFill>
              <a:prstDash val="solid"/>
              <a:miter/>
            </a:ln>
            <a:effectLst>
              <a:outerShdw blurRad="50800" dist="38100" dir="2700000" sx="104000" sy="104000" algn="tl" rotWithShape="0">
                <a:prstClr val="black">
                  <a:alpha val="12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03FEE02-D6E7-208A-8B28-B178AAE4F419}"/>
                </a:ext>
              </a:extLst>
            </p:cNvPr>
            <p:cNvSpPr txBox="1"/>
            <p:nvPr/>
          </p:nvSpPr>
          <p:spPr>
            <a:xfrm>
              <a:off x="4794392" y="2893094"/>
              <a:ext cx="553998" cy="13554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文学民谚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DC8DAC0-711E-29AE-2444-1C1C08A08CEC}"/>
                </a:ext>
              </a:extLst>
            </p:cNvPr>
            <p:cNvSpPr txBox="1"/>
            <p:nvPr/>
          </p:nvSpPr>
          <p:spPr>
            <a:xfrm>
              <a:off x="4633313" y="1736978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/>
                <a:t>肆</a:t>
              </a: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F68DC771-1D7B-2505-FD84-95E0EC7C8F36}"/>
              </a:ext>
            </a:extLst>
          </p:cNvPr>
          <p:cNvSpPr>
            <a:spLocks/>
          </p:cNvSpPr>
          <p:nvPr/>
        </p:nvSpPr>
        <p:spPr>
          <a:xfrm>
            <a:off x="1458451" y="1321982"/>
            <a:ext cx="2272409" cy="570568"/>
          </a:xfrm>
          <a:custGeom>
            <a:avLst/>
            <a:gdLst>
              <a:gd name="connsiteX0" fmla="*/ 100720 w 2272409"/>
              <a:gd name="connsiteY0" fmla="*/ 0 h 570568"/>
              <a:gd name="connsiteX1" fmla="*/ 267219 w 2272409"/>
              <a:gd name="connsiteY1" fmla="*/ 0 h 570568"/>
              <a:gd name="connsiteX2" fmla="*/ 909906 w 2272409"/>
              <a:gd name="connsiteY2" fmla="*/ 0 h 570568"/>
              <a:gd name="connsiteX3" fmla="*/ 1076404 w 2272409"/>
              <a:gd name="connsiteY3" fmla="*/ 0 h 570568"/>
              <a:gd name="connsiteX4" fmla="*/ 1196006 w 2272409"/>
              <a:gd name="connsiteY4" fmla="*/ 0 h 570568"/>
              <a:gd name="connsiteX5" fmla="*/ 1362504 w 2272409"/>
              <a:gd name="connsiteY5" fmla="*/ 0 h 570568"/>
              <a:gd name="connsiteX6" fmla="*/ 2005191 w 2272409"/>
              <a:gd name="connsiteY6" fmla="*/ 0 h 570568"/>
              <a:gd name="connsiteX7" fmla="*/ 2171689 w 2272409"/>
              <a:gd name="connsiteY7" fmla="*/ 0 h 570568"/>
              <a:gd name="connsiteX8" fmla="*/ 2221506 w 2272409"/>
              <a:gd name="connsiteY8" fmla="*/ 31042 h 570568"/>
              <a:gd name="connsiteX9" fmla="*/ 2223169 w 2272409"/>
              <a:gd name="connsiteY9" fmla="*/ 38784 h 570568"/>
              <a:gd name="connsiteX10" fmla="*/ 2227500 w 2272409"/>
              <a:gd name="connsiteY10" fmla="*/ 39194 h 570568"/>
              <a:gd name="connsiteX11" fmla="*/ 2272409 w 2272409"/>
              <a:gd name="connsiteY11" fmla="*/ 90993 h 570568"/>
              <a:gd name="connsiteX12" fmla="*/ 2272409 w 2272409"/>
              <a:gd name="connsiteY12" fmla="*/ 479575 h 570568"/>
              <a:gd name="connsiteX13" fmla="*/ 2227500 w 2272409"/>
              <a:gd name="connsiteY13" fmla="*/ 531374 h 570568"/>
              <a:gd name="connsiteX14" fmla="*/ 2223169 w 2272409"/>
              <a:gd name="connsiteY14" fmla="*/ 531785 h 570568"/>
              <a:gd name="connsiteX15" fmla="*/ 2221506 w 2272409"/>
              <a:gd name="connsiteY15" fmla="*/ 539526 h 570568"/>
              <a:gd name="connsiteX16" fmla="*/ 2171689 w 2272409"/>
              <a:gd name="connsiteY16" fmla="*/ 570568 h 570568"/>
              <a:gd name="connsiteX17" fmla="*/ 2005191 w 2272409"/>
              <a:gd name="connsiteY17" fmla="*/ 570568 h 570568"/>
              <a:gd name="connsiteX18" fmla="*/ 1362504 w 2272409"/>
              <a:gd name="connsiteY18" fmla="*/ 570568 h 570568"/>
              <a:gd name="connsiteX19" fmla="*/ 1196006 w 2272409"/>
              <a:gd name="connsiteY19" fmla="*/ 570568 h 570568"/>
              <a:gd name="connsiteX20" fmla="*/ 1076404 w 2272409"/>
              <a:gd name="connsiteY20" fmla="*/ 570568 h 570568"/>
              <a:gd name="connsiteX21" fmla="*/ 909906 w 2272409"/>
              <a:gd name="connsiteY21" fmla="*/ 570568 h 570568"/>
              <a:gd name="connsiteX22" fmla="*/ 267219 w 2272409"/>
              <a:gd name="connsiteY22" fmla="*/ 570568 h 570568"/>
              <a:gd name="connsiteX23" fmla="*/ 100720 w 2272409"/>
              <a:gd name="connsiteY23" fmla="*/ 570568 h 570568"/>
              <a:gd name="connsiteX24" fmla="*/ 50903 w 2272409"/>
              <a:gd name="connsiteY24" fmla="*/ 539526 h 570568"/>
              <a:gd name="connsiteX25" fmla="*/ 49240 w 2272409"/>
              <a:gd name="connsiteY25" fmla="*/ 531785 h 570568"/>
              <a:gd name="connsiteX26" fmla="*/ 44909 w 2272409"/>
              <a:gd name="connsiteY26" fmla="*/ 531374 h 570568"/>
              <a:gd name="connsiteX27" fmla="*/ 0 w 2272409"/>
              <a:gd name="connsiteY27" fmla="*/ 479575 h 570568"/>
              <a:gd name="connsiteX28" fmla="*/ 0 w 2272409"/>
              <a:gd name="connsiteY28" fmla="*/ 90993 h 570568"/>
              <a:gd name="connsiteX29" fmla="*/ 44909 w 2272409"/>
              <a:gd name="connsiteY29" fmla="*/ 39194 h 570568"/>
              <a:gd name="connsiteX30" fmla="*/ 49240 w 2272409"/>
              <a:gd name="connsiteY30" fmla="*/ 38784 h 570568"/>
              <a:gd name="connsiteX31" fmla="*/ 50903 w 2272409"/>
              <a:gd name="connsiteY31" fmla="*/ 31042 h 570568"/>
              <a:gd name="connsiteX32" fmla="*/ 100720 w 2272409"/>
              <a:gd name="connsiteY32" fmla="*/ 0 h 57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272409" h="570568">
                <a:moveTo>
                  <a:pt x="100720" y="0"/>
                </a:moveTo>
                <a:lnTo>
                  <a:pt x="267219" y="0"/>
                </a:lnTo>
                <a:lnTo>
                  <a:pt x="909906" y="0"/>
                </a:lnTo>
                <a:lnTo>
                  <a:pt x="1076404" y="0"/>
                </a:lnTo>
                <a:lnTo>
                  <a:pt x="1196006" y="0"/>
                </a:lnTo>
                <a:lnTo>
                  <a:pt x="1362504" y="0"/>
                </a:lnTo>
                <a:lnTo>
                  <a:pt x="2005191" y="0"/>
                </a:lnTo>
                <a:lnTo>
                  <a:pt x="2171689" y="0"/>
                </a:lnTo>
                <a:cubicBezTo>
                  <a:pt x="2194084" y="0"/>
                  <a:pt x="2213299" y="12800"/>
                  <a:pt x="2221506" y="31042"/>
                </a:cubicBezTo>
                <a:lnTo>
                  <a:pt x="2223169" y="38784"/>
                </a:lnTo>
                <a:lnTo>
                  <a:pt x="2227500" y="39194"/>
                </a:lnTo>
                <a:cubicBezTo>
                  <a:pt x="2253130" y="44124"/>
                  <a:pt x="2272409" y="65442"/>
                  <a:pt x="2272409" y="90993"/>
                </a:cubicBezTo>
                <a:lnTo>
                  <a:pt x="2272409" y="479575"/>
                </a:lnTo>
                <a:cubicBezTo>
                  <a:pt x="2272409" y="505126"/>
                  <a:pt x="2253130" y="526444"/>
                  <a:pt x="2227500" y="531374"/>
                </a:cubicBezTo>
                <a:lnTo>
                  <a:pt x="2223169" y="531785"/>
                </a:lnTo>
                <a:lnTo>
                  <a:pt x="2221506" y="539526"/>
                </a:lnTo>
                <a:cubicBezTo>
                  <a:pt x="2213299" y="557768"/>
                  <a:pt x="2194084" y="570568"/>
                  <a:pt x="2171689" y="570568"/>
                </a:cubicBezTo>
                <a:lnTo>
                  <a:pt x="2005191" y="570568"/>
                </a:lnTo>
                <a:lnTo>
                  <a:pt x="1362504" y="570568"/>
                </a:lnTo>
                <a:lnTo>
                  <a:pt x="1196006" y="570568"/>
                </a:lnTo>
                <a:lnTo>
                  <a:pt x="1076404" y="570568"/>
                </a:lnTo>
                <a:lnTo>
                  <a:pt x="909906" y="570568"/>
                </a:lnTo>
                <a:lnTo>
                  <a:pt x="267219" y="570568"/>
                </a:lnTo>
                <a:lnTo>
                  <a:pt x="100720" y="570568"/>
                </a:lnTo>
                <a:cubicBezTo>
                  <a:pt x="78325" y="570568"/>
                  <a:pt x="59111" y="557768"/>
                  <a:pt x="50903" y="539526"/>
                </a:cubicBezTo>
                <a:lnTo>
                  <a:pt x="49240" y="531785"/>
                </a:lnTo>
                <a:lnTo>
                  <a:pt x="44909" y="531374"/>
                </a:lnTo>
                <a:cubicBezTo>
                  <a:pt x="19279" y="526444"/>
                  <a:pt x="0" y="505126"/>
                  <a:pt x="0" y="479575"/>
                </a:cubicBezTo>
                <a:lnTo>
                  <a:pt x="0" y="90993"/>
                </a:lnTo>
                <a:cubicBezTo>
                  <a:pt x="0" y="65442"/>
                  <a:pt x="19279" y="44124"/>
                  <a:pt x="44909" y="39194"/>
                </a:cubicBezTo>
                <a:lnTo>
                  <a:pt x="49240" y="38784"/>
                </a:lnTo>
                <a:lnTo>
                  <a:pt x="50903" y="31042"/>
                </a:lnTo>
                <a:cubicBezTo>
                  <a:pt x="59111" y="12800"/>
                  <a:pt x="78325" y="0"/>
                  <a:pt x="100720" y="0"/>
                </a:cubicBezTo>
                <a:close/>
              </a:path>
            </a:pathLst>
          </a:custGeom>
          <a:noFill/>
          <a:ln w="25400" cap="flat">
            <a:solidFill>
              <a:srgbClr val="26394B"/>
            </a:solidFill>
            <a:prstDash val="solid"/>
            <a:miter/>
          </a:ln>
          <a:effectLst>
            <a:outerShdw blurRad="50800" dist="38100" dir="2700000" sx="104000" sy="104000" algn="tl" rotWithShape="0">
              <a:prstClr val="black">
                <a:alpha val="12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TextBox 16">
            <a:extLst>
              <a:ext uri="{FF2B5EF4-FFF2-40B4-BE49-F238E27FC236}">
                <a16:creationId xmlns:a16="http://schemas.microsoft.com/office/drawing/2014/main" id="{15EF716B-8361-56F3-DF47-75C72251E96E}"/>
              </a:ext>
            </a:extLst>
          </p:cNvPr>
          <p:cNvSpPr txBox="1"/>
          <p:nvPr/>
        </p:nvSpPr>
        <p:spPr>
          <a:xfrm>
            <a:off x="1977323" y="1423724"/>
            <a:ext cx="193774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133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更多民谚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C7DFAC-03E1-6103-5AB5-FE2AE7B19744}"/>
              </a:ext>
            </a:extLst>
          </p:cNvPr>
          <p:cNvSpPr txBox="1"/>
          <p:nvPr/>
        </p:nvSpPr>
        <p:spPr>
          <a:xfrm>
            <a:off x="1549930" y="2072971"/>
            <a:ext cx="3796770" cy="263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cs typeface="+mn-ea"/>
              </a:defRPr>
            </a:lvl1pPr>
          </a:lstStyle>
          <a:p>
            <a:r>
              <a:rPr lang="en-US" altLang="zh-CN" dirty="0"/>
              <a:t>1</a:t>
            </a:r>
            <a:r>
              <a:rPr lang="zh-CN" altLang="en-US" dirty="0"/>
              <a:t>、小雪封地地不封，老汉继续把地耕。</a:t>
            </a:r>
          </a:p>
          <a:p>
            <a:r>
              <a:rPr lang="en-US" altLang="zh-CN" dirty="0"/>
              <a:t>2</a:t>
            </a:r>
            <a:r>
              <a:rPr lang="zh-CN" altLang="en-US" dirty="0"/>
              <a:t>、小雪不耕地，大雪不行船。</a:t>
            </a:r>
          </a:p>
          <a:p>
            <a:r>
              <a:rPr lang="en-US" altLang="zh-CN" dirty="0"/>
              <a:t>3</a:t>
            </a:r>
            <a:r>
              <a:rPr lang="zh-CN" altLang="en-US" dirty="0"/>
              <a:t>、小雪地能耕，大雪船帆撑。</a:t>
            </a:r>
          </a:p>
          <a:p>
            <a:r>
              <a:rPr lang="en-US" altLang="zh-CN" dirty="0"/>
              <a:t>4</a:t>
            </a:r>
            <a:r>
              <a:rPr lang="zh-CN" altLang="en-US" dirty="0"/>
              <a:t>、小雪地不封，大雪还能耕。</a:t>
            </a:r>
          </a:p>
          <a:p>
            <a:r>
              <a:rPr lang="en-US" altLang="zh-CN" dirty="0"/>
              <a:t>5</a:t>
            </a:r>
            <a:r>
              <a:rPr lang="zh-CN" altLang="en-US" dirty="0"/>
              <a:t>、小雪不把棉柴拔，地冻镰砍就剩茬。</a:t>
            </a:r>
          </a:p>
          <a:p>
            <a:r>
              <a:rPr lang="en-US" altLang="zh-CN" dirty="0"/>
              <a:t>6</a:t>
            </a:r>
            <a:r>
              <a:rPr lang="zh-CN" altLang="en-US" dirty="0"/>
              <a:t>、小雪不起菜</a:t>
            </a:r>
            <a:r>
              <a:rPr lang="en-US" altLang="zh-CN" dirty="0"/>
              <a:t>(</a:t>
            </a:r>
            <a:r>
              <a:rPr lang="zh-CN" altLang="en-US" dirty="0"/>
              <a:t>白菜</a:t>
            </a:r>
            <a:r>
              <a:rPr lang="en-US" altLang="zh-CN" dirty="0"/>
              <a:t>)</a:t>
            </a:r>
            <a:r>
              <a:rPr lang="zh-CN" altLang="en-US" dirty="0"/>
              <a:t>，就要受冻害。</a:t>
            </a:r>
          </a:p>
          <a:p>
            <a:r>
              <a:rPr lang="en-US" altLang="zh-CN" dirty="0"/>
              <a:t>7</a:t>
            </a:r>
            <a:r>
              <a:rPr lang="zh-CN" altLang="en-US" dirty="0"/>
              <a:t>、小雪不砍菜，必定有一害。</a:t>
            </a:r>
          </a:p>
          <a:p>
            <a:r>
              <a:rPr lang="en-US" altLang="zh-CN" dirty="0"/>
              <a:t>8</a:t>
            </a:r>
            <a:r>
              <a:rPr lang="zh-CN" altLang="en-US" dirty="0"/>
              <a:t>、趁地未封冻，赶快把树种。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D9AB838-70C5-037B-628A-27D165A1FD0F}"/>
              </a:ext>
            </a:extLst>
          </p:cNvPr>
          <p:cNvSpPr txBox="1"/>
          <p:nvPr/>
        </p:nvSpPr>
        <p:spPr>
          <a:xfrm>
            <a:off x="5762023" y="780310"/>
            <a:ext cx="4169377" cy="3932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cs typeface="+mn-ea"/>
              </a:defRPr>
            </a:lvl1pPr>
          </a:lstStyle>
          <a:p>
            <a:r>
              <a:rPr lang="en-US" altLang="zh-CN" dirty="0"/>
              <a:t>9</a:t>
            </a:r>
            <a:r>
              <a:rPr lang="zh-CN" altLang="en-US" dirty="0"/>
              <a:t>、大地未冻结，栽树不能歇。</a:t>
            </a:r>
          </a:p>
          <a:p>
            <a:r>
              <a:rPr lang="en-US" altLang="zh-CN" dirty="0"/>
              <a:t>10</a:t>
            </a:r>
            <a:r>
              <a:rPr lang="zh-CN" altLang="en-US" dirty="0"/>
              <a:t>、夹雨夹雪，无休无歇。</a:t>
            </a:r>
          </a:p>
          <a:p>
            <a:r>
              <a:rPr lang="en-US" altLang="zh-CN" dirty="0"/>
              <a:t>11</a:t>
            </a:r>
            <a:r>
              <a:rPr lang="zh-CN" altLang="en-US" dirty="0"/>
              <a:t>、节到小雪天下雪。</a:t>
            </a:r>
          </a:p>
          <a:p>
            <a:r>
              <a:rPr lang="en-US" altLang="zh-CN" dirty="0"/>
              <a:t>12</a:t>
            </a:r>
            <a:r>
              <a:rPr lang="zh-CN" altLang="en-US" dirty="0"/>
              <a:t>、小雪节到下大雪，大雪节到没了雪。</a:t>
            </a:r>
          </a:p>
          <a:p>
            <a:r>
              <a:rPr lang="en-US" altLang="zh-CN" dirty="0"/>
              <a:t>13</a:t>
            </a:r>
            <a:r>
              <a:rPr lang="zh-CN" altLang="en-US" dirty="0"/>
              <a:t>、小雪封地，大雪封河。</a:t>
            </a:r>
          </a:p>
          <a:p>
            <a:r>
              <a:rPr lang="en-US" altLang="zh-CN" dirty="0"/>
              <a:t>14</a:t>
            </a:r>
            <a:r>
              <a:rPr lang="zh-CN" altLang="en-US" dirty="0"/>
              <a:t>、小雪不封地，不过三五日。</a:t>
            </a:r>
          </a:p>
          <a:p>
            <a:r>
              <a:rPr lang="en-US" altLang="zh-CN" dirty="0"/>
              <a:t>15</a:t>
            </a:r>
            <a:r>
              <a:rPr lang="zh-CN" altLang="en-US" dirty="0"/>
              <a:t>、小雪虽冷窝能开，家有树苗尽管栽。</a:t>
            </a:r>
          </a:p>
          <a:p>
            <a:r>
              <a:rPr lang="en-US" altLang="zh-CN" dirty="0"/>
              <a:t>16</a:t>
            </a:r>
            <a:r>
              <a:rPr lang="zh-CN" altLang="en-US" dirty="0"/>
              <a:t>、到了小雪节，果树快剪截。</a:t>
            </a:r>
          </a:p>
          <a:p>
            <a:r>
              <a:rPr lang="en-US" altLang="zh-CN" dirty="0"/>
              <a:t>17</a:t>
            </a:r>
            <a:r>
              <a:rPr lang="zh-CN" altLang="en-US" dirty="0"/>
              <a:t>、时到小雪，打井修渠莫歇。</a:t>
            </a:r>
          </a:p>
          <a:p>
            <a:r>
              <a:rPr lang="en-US" altLang="zh-CN" dirty="0"/>
              <a:t>18</a:t>
            </a:r>
            <a:r>
              <a:rPr lang="zh-CN" altLang="en-US" dirty="0"/>
              <a:t>、小雪到来天渐寒，越冬鱼塘莫忘管。</a:t>
            </a:r>
          </a:p>
          <a:p>
            <a:r>
              <a:rPr lang="en-US" altLang="zh-CN" dirty="0"/>
              <a:t>19</a:t>
            </a:r>
            <a:r>
              <a:rPr lang="zh-CN" altLang="en-US" dirty="0"/>
              <a:t>、小雪大雪不见雪，小麦大麦粒要瘪。</a:t>
            </a:r>
          </a:p>
          <a:p>
            <a:r>
              <a:rPr lang="en-US" altLang="zh-CN" dirty="0"/>
              <a:t>20</a:t>
            </a:r>
            <a:r>
              <a:rPr lang="zh-CN" altLang="en-US" dirty="0"/>
              <a:t>、小雪封地地不封，大雪封河河无冰。</a:t>
            </a:r>
          </a:p>
        </p:txBody>
      </p:sp>
    </p:spTree>
    <p:extLst>
      <p:ext uri="{BB962C8B-B14F-4D97-AF65-F5344CB8AC3E}">
        <p14:creationId xmlns:p14="http://schemas.microsoft.com/office/powerpoint/2010/main" val="358034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 descr="D:\51PPT模板网\51pptmoban.com\图片001.jpg">
            <a:extLst>
              <a:ext uri="{FF2B5EF4-FFF2-40B4-BE49-F238E27FC236}">
                <a16:creationId xmlns:a16="http://schemas.microsoft.com/office/drawing/2014/main" id="{15B10F7C-E479-2D51-86AB-741C3C52C10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370000"/>
            <a:ext cx="12192000" cy="1488000"/>
          </a:xfrm>
          <a:custGeom>
            <a:avLst/>
            <a:gdLst>
              <a:gd name="connsiteX0" fmla="*/ 0 w 12192000"/>
              <a:gd name="connsiteY0" fmla="*/ 0 h 1488000"/>
              <a:gd name="connsiteX1" fmla="*/ 12192000 w 12192000"/>
              <a:gd name="connsiteY1" fmla="*/ 0 h 1488000"/>
              <a:gd name="connsiteX2" fmla="*/ 12192000 w 12192000"/>
              <a:gd name="connsiteY2" fmla="*/ 1488000 h 1488000"/>
              <a:gd name="connsiteX3" fmla="*/ 0 w 12192000"/>
              <a:gd name="connsiteY3" fmla="*/ 1488000 h 14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488000">
                <a:moveTo>
                  <a:pt x="0" y="0"/>
                </a:moveTo>
                <a:lnTo>
                  <a:pt x="12192000" y="0"/>
                </a:lnTo>
                <a:lnTo>
                  <a:pt x="12192000" y="1488000"/>
                </a:lnTo>
                <a:lnTo>
                  <a:pt x="0" y="1488000"/>
                </a:lnTo>
                <a:close/>
              </a:path>
            </a:pathLst>
          </a:custGeom>
        </p:spPr>
      </p:pic>
      <p:sp>
        <p:nvSpPr>
          <p:cNvPr id="35" name="图形 9">
            <a:extLst>
              <a:ext uri="{FF2B5EF4-FFF2-40B4-BE49-F238E27FC236}">
                <a16:creationId xmlns:a16="http://schemas.microsoft.com/office/drawing/2014/main" id="{67942847-4ADA-3DCD-3E6A-CBE3AFA7E51F}"/>
              </a:ext>
            </a:extLst>
          </p:cNvPr>
          <p:cNvSpPr/>
          <p:nvPr/>
        </p:nvSpPr>
        <p:spPr>
          <a:xfrm rot="10800000">
            <a:off x="7203063" y="3635853"/>
            <a:ext cx="2896867" cy="581970"/>
          </a:xfrm>
          <a:custGeom>
            <a:avLst/>
            <a:gdLst>
              <a:gd name="connsiteX0" fmla="*/ 12195187 w 12191999"/>
              <a:gd name="connsiteY0" fmla="*/ 868146 h 2449326"/>
              <a:gd name="connsiteX1" fmla="*/ 12157400 w 12191999"/>
              <a:gd name="connsiteY1" fmla="*/ 876796 h 2449326"/>
              <a:gd name="connsiteX2" fmla="*/ 11647958 w 12191999"/>
              <a:gd name="connsiteY2" fmla="*/ 881348 h 2449326"/>
              <a:gd name="connsiteX3" fmla="*/ 11497266 w 12191999"/>
              <a:gd name="connsiteY3" fmla="*/ 909119 h 2449326"/>
              <a:gd name="connsiteX4" fmla="*/ 11542792 w 12191999"/>
              <a:gd name="connsiteY4" fmla="*/ 927330 h 2449326"/>
              <a:gd name="connsiteX5" fmla="*/ 11452649 w 12191999"/>
              <a:gd name="connsiteY5" fmla="*/ 1010188 h 2449326"/>
              <a:gd name="connsiteX6" fmla="*/ 11405757 w 12191999"/>
              <a:gd name="connsiteY6" fmla="*/ 1033862 h 2449326"/>
              <a:gd name="connsiteX7" fmla="*/ 11219554 w 12191999"/>
              <a:gd name="connsiteY7" fmla="*/ 1062999 h 2449326"/>
              <a:gd name="connsiteX8" fmla="*/ 11134420 w 12191999"/>
              <a:gd name="connsiteY8" fmla="*/ 1049341 h 2449326"/>
              <a:gd name="connsiteX9" fmla="*/ 11061121 w 12191999"/>
              <a:gd name="connsiteY9" fmla="*/ 1042512 h 2449326"/>
              <a:gd name="connsiteX10" fmla="*/ 10845326 w 12191999"/>
              <a:gd name="connsiteY10" fmla="*/ 1062544 h 2449326"/>
              <a:gd name="connsiteX11" fmla="*/ 10682796 w 12191999"/>
              <a:gd name="connsiteY11" fmla="*/ 1042512 h 2449326"/>
              <a:gd name="connsiteX12" fmla="*/ 10461992 w 12191999"/>
              <a:gd name="connsiteY12" fmla="*/ 1056170 h 2449326"/>
              <a:gd name="connsiteX13" fmla="*/ 10527551 w 12191999"/>
              <a:gd name="connsiteY13" fmla="*/ 1074836 h 2449326"/>
              <a:gd name="connsiteX14" fmla="*/ 10680519 w 12191999"/>
              <a:gd name="connsiteY14" fmla="*/ 1096689 h 2449326"/>
              <a:gd name="connsiteX15" fmla="*/ 10780223 w 12191999"/>
              <a:gd name="connsiteY15" fmla="*/ 1093047 h 2449326"/>
              <a:gd name="connsiteX16" fmla="*/ 10890397 w 12191999"/>
              <a:gd name="connsiteY16" fmla="*/ 1089860 h 2449326"/>
              <a:gd name="connsiteX17" fmla="*/ 10951402 w 12191999"/>
              <a:gd name="connsiteY17" fmla="*/ 1072560 h 2449326"/>
              <a:gd name="connsiteX18" fmla="*/ 10939110 w 12191999"/>
              <a:gd name="connsiteY18" fmla="*/ 1098054 h 2449326"/>
              <a:gd name="connsiteX19" fmla="*/ 10992376 w 12191999"/>
              <a:gd name="connsiteY19" fmla="*/ 1144036 h 2449326"/>
              <a:gd name="connsiteX20" fmla="*/ 11023334 w 12191999"/>
              <a:gd name="connsiteY20" fmla="*/ 1156328 h 2449326"/>
              <a:gd name="connsiteX21" fmla="*/ 11282381 w 12191999"/>
              <a:gd name="connsiteY21" fmla="*/ 1139028 h 2449326"/>
              <a:gd name="connsiteX22" fmla="*/ 11606984 w 12191999"/>
              <a:gd name="connsiteY22" fmla="*/ 1126736 h 2449326"/>
              <a:gd name="connsiteX23" fmla="*/ 11972107 w 12191999"/>
              <a:gd name="connsiteY23" fmla="*/ 1117176 h 2449326"/>
              <a:gd name="connsiteX24" fmla="*/ 11989407 w 12191999"/>
              <a:gd name="connsiteY24" fmla="*/ 1139939 h 2449326"/>
              <a:gd name="connsiteX25" fmla="*/ 11681192 w 12191999"/>
              <a:gd name="connsiteY25" fmla="*/ 1164068 h 2449326"/>
              <a:gd name="connsiteX26" fmla="*/ 11353401 w 12191999"/>
              <a:gd name="connsiteY26" fmla="*/ 1181368 h 2449326"/>
              <a:gd name="connsiteX27" fmla="*/ 11167198 w 12191999"/>
              <a:gd name="connsiteY27" fmla="*/ 1192294 h 2449326"/>
              <a:gd name="connsiteX28" fmla="*/ 11146256 w 12191999"/>
              <a:gd name="connsiteY28" fmla="*/ 1196392 h 2449326"/>
              <a:gd name="connsiteX29" fmla="*/ 11084795 w 12191999"/>
              <a:gd name="connsiteY29" fmla="*/ 1222342 h 2449326"/>
              <a:gd name="connsiteX30" fmla="*/ 11009222 w 12191999"/>
              <a:gd name="connsiteY30" fmla="*/ 1235089 h 2449326"/>
              <a:gd name="connsiteX31" fmla="*/ 10975077 w 12191999"/>
              <a:gd name="connsiteY31" fmla="*/ 1256031 h 2449326"/>
              <a:gd name="connsiteX32" fmla="*/ 10962784 w 12191999"/>
              <a:gd name="connsiteY32" fmla="*/ 1201400 h 2449326"/>
              <a:gd name="connsiteX33" fmla="*/ 10920900 w 12191999"/>
              <a:gd name="connsiteY33" fmla="*/ 1228260 h 2449326"/>
              <a:gd name="connsiteX34" fmla="*/ 10906331 w 12191999"/>
              <a:gd name="connsiteY34" fmla="*/ 1171352 h 2449326"/>
              <a:gd name="connsiteX35" fmla="*/ 10806173 w 12191999"/>
              <a:gd name="connsiteY35" fmla="*/ 1206408 h 2449326"/>
              <a:gd name="connsiteX36" fmla="*/ 10928184 w 12191999"/>
              <a:gd name="connsiteY36" fmla="*/ 1238731 h 2449326"/>
              <a:gd name="connsiteX37" fmla="*/ 10937290 w 12191999"/>
              <a:gd name="connsiteY37" fmla="*/ 1257852 h 2449326"/>
              <a:gd name="connsiteX38" fmla="*/ 10909974 w 12191999"/>
              <a:gd name="connsiteY38" fmla="*/ 1267868 h 2449326"/>
              <a:gd name="connsiteX39" fmla="*/ 10781589 w 12191999"/>
              <a:gd name="connsiteY39" fmla="*/ 1260584 h 2449326"/>
              <a:gd name="connsiteX40" fmla="*/ 10740160 w 12191999"/>
              <a:gd name="connsiteY40" fmla="*/ 1320224 h 2449326"/>
              <a:gd name="connsiteX41" fmla="*/ 10660032 w 12191999"/>
              <a:gd name="connsiteY41" fmla="*/ 1320224 h 2449326"/>
              <a:gd name="connsiteX42" fmla="*/ 10694177 w 12191999"/>
              <a:gd name="connsiteY42" fmla="*/ 1271966 h 2449326"/>
              <a:gd name="connsiteX43" fmla="*/ 10503422 w 12191999"/>
              <a:gd name="connsiteY43" fmla="*/ 1263316 h 2449326"/>
              <a:gd name="connsiteX44" fmla="*/ 10395524 w 12191999"/>
              <a:gd name="connsiteY44" fmla="*/ 1319313 h 2449326"/>
              <a:gd name="connsiteX45" fmla="*/ 10466090 w 12191999"/>
              <a:gd name="connsiteY45" fmla="*/ 1346174 h 2449326"/>
              <a:gd name="connsiteX46" fmla="*/ 10467911 w 12191999"/>
              <a:gd name="connsiteY46" fmla="*/ 1365295 h 2449326"/>
              <a:gd name="connsiteX47" fmla="*/ 10310844 w 12191999"/>
              <a:gd name="connsiteY47" fmla="*/ 1398985 h 2449326"/>
              <a:gd name="connsiteX48" fmla="*/ 10128738 w 12191999"/>
              <a:gd name="connsiteY48" fmla="*/ 1447698 h 2449326"/>
              <a:gd name="connsiteX49" fmla="*/ 10105520 w 12191999"/>
              <a:gd name="connsiteY49" fmla="*/ 1444056 h 2449326"/>
              <a:gd name="connsiteX50" fmla="*/ 9965299 w 12191999"/>
              <a:gd name="connsiteY50" fmla="*/ 1496867 h 2449326"/>
              <a:gd name="connsiteX51" fmla="*/ 9846019 w 12191999"/>
              <a:gd name="connsiteY51" fmla="*/ 1525548 h 2449326"/>
              <a:gd name="connsiteX52" fmla="*/ 9870603 w 12191999"/>
              <a:gd name="connsiteY52" fmla="*/ 1468185 h 2449326"/>
              <a:gd name="connsiteX53" fmla="*/ 9781371 w 12191999"/>
              <a:gd name="connsiteY53" fmla="*/ 1468185 h 2449326"/>
              <a:gd name="connsiteX54" fmla="*/ 9640694 w 12191999"/>
              <a:gd name="connsiteY54" fmla="*/ 1421293 h 2449326"/>
              <a:gd name="connsiteX55" fmla="*/ 9378461 w 12191999"/>
              <a:gd name="connsiteY55" fmla="*/ 1378953 h 2449326"/>
              <a:gd name="connsiteX56" fmla="*/ 9032915 w 12191999"/>
              <a:gd name="connsiteY56" fmla="*/ 1342532 h 2449326"/>
              <a:gd name="connsiteX57" fmla="*/ 8940041 w 12191999"/>
              <a:gd name="connsiteY57" fmla="*/ 1325232 h 2449326"/>
              <a:gd name="connsiteX58" fmla="*/ 8864467 w 12191999"/>
              <a:gd name="connsiteY58" fmla="*/ 1336158 h 2449326"/>
              <a:gd name="connsiteX59" fmla="*/ 8756114 w 12191999"/>
              <a:gd name="connsiteY59" fmla="*/ 1321134 h 2449326"/>
              <a:gd name="connsiteX60" fmla="*/ 8672346 w 12191999"/>
              <a:gd name="connsiteY60" fmla="*/ 1321134 h 2449326"/>
              <a:gd name="connsiteX61" fmla="*/ 8586755 w 12191999"/>
              <a:gd name="connsiteY61" fmla="*/ 1307932 h 2449326"/>
              <a:gd name="connsiteX62" fmla="*/ 8643664 w 12191999"/>
              <a:gd name="connsiteY62" fmla="*/ 1294729 h 2449326"/>
              <a:gd name="connsiteX63" fmla="*/ 8731530 w 12191999"/>
              <a:gd name="connsiteY63" fmla="*/ 1253300 h 2449326"/>
              <a:gd name="connsiteX64" fmla="*/ 8594950 w 12191999"/>
              <a:gd name="connsiteY64" fmla="*/ 1282892 h 2449326"/>
              <a:gd name="connsiteX65" fmla="*/ 8583113 w 12191999"/>
              <a:gd name="connsiteY65" fmla="*/ 1247381 h 2449326"/>
              <a:gd name="connsiteX66" fmla="*/ 8544871 w 12191999"/>
              <a:gd name="connsiteY66" fmla="*/ 1267868 h 2449326"/>
              <a:gd name="connsiteX67" fmla="*/ 8447444 w 12191999"/>
              <a:gd name="connsiteY67" fmla="*/ 1328419 h 2449326"/>
              <a:gd name="connsiteX68" fmla="*/ 8473850 w 12191999"/>
              <a:gd name="connsiteY68" fmla="*/ 1237821 h 2449326"/>
              <a:gd name="connsiteX69" fmla="*/ 8407836 w 12191999"/>
              <a:gd name="connsiteY69" fmla="*/ 1209139 h 2449326"/>
              <a:gd name="connsiteX70" fmla="*/ 8406926 w 12191999"/>
              <a:gd name="connsiteY70" fmla="*/ 1265592 h 2449326"/>
              <a:gd name="connsiteX71" fmla="*/ 8319060 w 12191999"/>
              <a:gd name="connsiteY71" fmla="*/ 1279705 h 2449326"/>
              <a:gd name="connsiteX72" fmla="*/ 8322702 w 12191999"/>
              <a:gd name="connsiteY72" fmla="*/ 1336613 h 2449326"/>
              <a:gd name="connsiteX73" fmla="*/ 8447444 w 12191999"/>
              <a:gd name="connsiteY73" fmla="*/ 1327963 h 2449326"/>
              <a:gd name="connsiteX74" fmla="*/ 8480678 w 12191999"/>
              <a:gd name="connsiteY74" fmla="*/ 1354369 h 2449326"/>
              <a:gd name="connsiteX75" fmla="*/ 8576284 w 12191999"/>
              <a:gd name="connsiteY75" fmla="*/ 1387148 h 2449326"/>
              <a:gd name="connsiteX76" fmla="*/ 8637290 w 12191999"/>
              <a:gd name="connsiteY76" fmla="*/ 1381685 h 2449326"/>
              <a:gd name="connsiteX77" fmla="*/ 8723790 w 12191999"/>
              <a:gd name="connsiteY77" fmla="*/ 1402172 h 2449326"/>
              <a:gd name="connsiteX78" fmla="*/ 8913180 w 12191999"/>
              <a:gd name="connsiteY78" fmla="*/ 1450430 h 2449326"/>
              <a:gd name="connsiteX79" fmla="*/ 9037013 w 12191999"/>
              <a:gd name="connsiteY79" fmla="*/ 1461811 h 2449326"/>
              <a:gd name="connsiteX80" fmla="*/ 9105303 w 12191999"/>
              <a:gd name="connsiteY80" fmla="*/ 1477746 h 2449326"/>
              <a:gd name="connsiteX81" fmla="*/ 9169950 w 12191999"/>
              <a:gd name="connsiteY81" fmla="*/ 1514167 h 2449326"/>
              <a:gd name="connsiteX82" fmla="*/ 9109400 w 12191999"/>
              <a:gd name="connsiteY82" fmla="*/ 1532833 h 2449326"/>
              <a:gd name="connsiteX83" fmla="*/ 8898612 w 12191999"/>
              <a:gd name="connsiteY83" fmla="*/ 1492769 h 2449326"/>
              <a:gd name="connsiteX84" fmla="*/ 8839883 w 12191999"/>
              <a:gd name="connsiteY84" fmla="*/ 1491859 h 2449326"/>
              <a:gd name="connsiteX85" fmla="*/ 8751561 w 12191999"/>
              <a:gd name="connsiteY85" fmla="*/ 1477290 h 2449326"/>
              <a:gd name="connsiteX86" fmla="*/ 8655956 w 12191999"/>
              <a:gd name="connsiteY86" fmla="*/ 1445877 h 2449326"/>
              <a:gd name="connsiteX87" fmla="*/ 8434242 w 12191999"/>
              <a:gd name="connsiteY87" fmla="*/ 1410366 h 2449326"/>
              <a:gd name="connsiteX88" fmla="*/ 8276720 w 12191999"/>
              <a:gd name="connsiteY88" fmla="*/ 1387148 h 2449326"/>
              <a:gd name="connsiteX89" fmla="*/ 8257144 w 12191999"/>
              <a:gd name="connsiteY89" fmla="*/ 1408090 h 2449326"/>
              <a:gd name="connsiteX90" fmla="*/ 8311775 w 12191999"/>
              <a:gd name="connsiteY90" fmla="*/ 1428577 h 2449326"/>
              <a:gd name="connsiteX91" fmla="*/ 8417397 w 12191999"/>
              <a:gd name="connsiteY91" fmla="*/ 1465453 h 2449326"/>
              <a:gd name="connsiteX92" fmla="*/ 8681451 w 12191999"/>
              <a:gd name="connsiteY92" fmla="*/ 1505062 h 2449326"/>
              <a:gd name="connsiteX93" fmla="*/ 8802551 w 12191999"/>
              <a:gd name="connsiteY93" fmla="*/ 1556051 h 2449326"/>
              <a:gd name="connsiteX94" fmla="*/ 9000592 w 12191999"/>
              <a:gd name="connsiteY94" fmla="*/ 1580636 h 2449326"/>
              <a:gd name="connsiteX95" fmla="*/ 9034736 w 12191999"/>
              <a:gd name="connsiteY95" fmla="*/ 1603399 h 2449326"/>
              <a:gd name="connsiteX96" fmla="*/ 9151284 w 12191999"/>
              <a:gd name="connsiteY96" fmla="*/ 1615691 h 2449326"/>
              <a:gd name="connsiteX97" fmla="*/ 9175869 w 12191999"/>
              <a:gd name="connsiteY97" fmla="*/ 1639365 h 2449326"/>
              <a:gd name="connsiteX98" fmla="*/ 9311993 w 12191999"/>
              <a:gd name="connsiteY98" fmla="*/ 1625252 h 2449326"/>
              <a:gd name="connsiteX99" fmla="*/ 9311993 w 12191999"/>
              <a:gd name="connsiteY99" fmla="*/ 1666225 h 2449326"/>
              <a:gd name="connsiteX100" fmla="*/ 9372088 w 12191999"/>
              <a:gd name="connsiteY100" fmla="*/ 1648015 h 2449326"/>
              <a:gd name="connsiteX101" fmla="*/ 9340675 w 12191999"/>
              <a:gd name="connsiteY101" fmla="*/ 1704923 h 2449326"/>
              <a:gd name="connsiteX102" fmla="*/ 9532341 w 12191999"/>
              <a:gd name="connsiteY102" fmla="*/ 1688533 h 2449326"/>
              <a:gd name="connsiteX103" fmla="*/ 9575137 w 12191999"/>
              <a:gd name="connsiteY103" fmla="*/ 1611594 h 2449326"/>
              <a:gd name="connsiteX104" fmla="*/ 9639784 w 12191999"/>
              <a:gd name="connsiteY104" fmla="*/ 1592928 h 2449326"/>
              <a:gd name="connsiteX105" fmla="*/ 9669376 w 12191999"/>
              <a:gd name="connsiteY105" fmla="*/ 1647559 h 2449326"/>
              <a:gd name="connsiteX106" fmla="*/ 9820068 w 12191999"/>
              <a:gd name="connsiteY106" fmla="*/ 1678518 h 2449326"/>
              <a:gd name="connsiteX107" fmla="*/ 9871969 w 12191999"/>
              <a:gd name="connsiteY107" fmla="*/ 1643917 h 2449326"/>
              <a:gd name="connsiteX108" fmla="*/ 9991248 w 12191999"/>
              <a:gd name="connsiteY108" fmla="*/ 1683070 h 2449326"/>
              <a:gd name="connsiteX109" fmla="*/ 10110073 w 12191999"/>
              <a:gd name="connsiteY109" fmla="*/ 1654844 h 2449326"/>
              <a:gd name="connsiteX110" fmla="*/ 10165159 w 12191999"/>
              <a:gd name="connsiteY110" fmla="*/ 1714028 h 2449326"/>
              <a:gd name="connsiteX111" fmla="*/ 9963932 w 12191999"/>
              <a:gd name="connsiteY111" fmla="*/ 1730418 h 2449326"/>
              <a:gd name="connsiteX112" fmla="*/ 9925691 w 12191999"/>
              <a:gd name="connsiteY112" fmla="*/ 1683525 h 2449326"/>
              <a:gd name="connsiteX113" fmla="*/ 9821434 w 12191999"/>
              <a:gd name="connsiteY113" fmla="*/ 1753181 h 2449326"/>
              <a:gd name="connsiteX114" fmla="*/ 9781826 w 12191999"/>
              <a:gd name="connsiteY114" fmla="*/ 1701281 h 2449326"/>
              <a:gd name="connsiteX115" fmla="*/ 9648889 w 12191999"/>
              <a:gd name="connsiteY115" fmla="*/ 1711297 h 2449326"/>
              <a:gd name="connsiteX116" fmla="*/ 9642971 w 12191999"/>
              <a:gd name="connsiteY116" fmla="*/ 1686712 h 2449326"/>
              <a:gd name="connsiteX117" fmla="*/ 9577413 w 12191999"/>
              <a:gd name="connsiteY117" fmla="*/ 1738157 h 2449326"/>
              <a:gd name="connsiteX118" fmla="*/ 9708528 w 12191999"/>
              <a:gd name="connsiteY118" fmla="*/ 1782318 h 2449326"/>
              <a:gd name="connsiteX119" fmla="*/ 9675749 w 12191999"/>
              <a:gd name="connsiteY119" fmla="*/ 1836950 h 2449326"/>
              <a:gd name="connsiteX120" fmla="*/ 9679392 w 12191999"/>
              <a:gd name="connsiteY120" fmla="*/ 1792789 h 2449326"/>
              <a:gd name="connsiteX121" fmla="*/ 9447207 w 12191999"/>
              <a:gd name="connsiteY121" fmla="*/ 1765473 h 2449326"/>
              <a:gd name="connsiteX122" fmla="*/ 9207737 w 12191999"/>
              <a:gd name="connsiteY122" fmla="*/ 1724044 h 2449326"/>
              <a:gd name="connsiteX123" fmla="*/ 9074344 w 12191999"/>
              <a:gd name="connsiteY123" fmla="*/ 1708110 h 2449326"/>
              <a:gd name="connsiteX124" fmla="*/ 9011062 w 12191999"/>
              <a:gd name="connsiteY124" fmla="*/ 1684436 h 2449326"/>
              <a:gd name="connsiteX125" fmla="*/ 9007876 w 12191999"/>
              <a:gd name="connsiteY125" fmla="*/ 1719036 h 2449326"/>
              <a:gd name="connsiteX126" fmla="*/ 8918644 w 12191999"/>
              <a:gd name="connsiteY126" fmla="*/ 1731784 h 2449326"/>
              <a:gd name="connsiteX127" fmla="*/ 8921831 w 12191999"/>
              <a:gd name="connsiteY127" fmla="*/ 1735426 h 2449326"/>
              <a:gd name="connsiteX128" fmla="*/ 8883133 w 12191999"/>
              <a:gd name="connsiteY128" fmla="*/ 1656665 h 2449326"/>
              <a:gd name="connsiteX129" fmla="*/ 8806649 w 12191999"/>
              <a:gd name="connsiteY129" fmla="*/ 1699005 h 2449326"/>
              <a:gd name="connsiteX130" fmla="*/ 8761122 w 12191999"/>
              <a:gd name="connsiteY130" fmla="*/ 1711752 h 2449326"/>
              <a:gd name="connsiteX131" fmla="*/ 9052947 w 12191999"/>
              <a:gd name="connsiteY131" fmla="*/ 1754091 h 2449326"/>
              <a:gd name="connsiteX132" fmla="*/ 9028818 w 12191999"/>
              <a:gd name="connsiteY132" fmla="*/ 1787781 h 2449326"/>
              <a:gd name="connsiteX133" fmla="*/ 8982381 w 12191999"/>
              <a:gd name="connsiteY133" fmla="*/ 1823747 h 2449326"/>
              <a:gd name="connsiteX134" fmla="*/ 8972365 w 12191999"/>
              <a:gd name="connsiteY134" fmla="*/ 1830121 h 2449326"/>
              <a:gd name="connsiteX135" fmla="*/ 8834875 w 12191999"/>
              <a:gd name="connsiteY135" fmla="*/ 1818739 h 2449326"/>
              <a:gd name="connsiteX136" fmla="*/ 8832144 w 12191999"/>
              <a:gd name="connsiteY136" fmla="*/ 1804626 h 2449326"/>
              <a:gd name="connsiteX137" fmla="*/ 8711953 w 12191999"/>
              <a:gd name="connsiteY137" fmla="*/ 1785505 h 2449326"/>
              <a:gd name="connsiteX138" fmla="*/ 8653224 w 12191999"/>
              <a:gd name="connsiteY138" fmla="*/ 1800984 h 2449326"/>
              <a:gd name="connsiteX139" fmla="*/ 8327255 w 12191999"/>
              <a:gd name="connsiteY139" fmla="*/ 1736336 h 2449326"/>
              <a:gd name="connsiteX140" fmla="*/ 8284460 w 12191999"/>
              <a:gd name="connsiteY140" fmla="*/ 1763652 h 2449326"/>
              <a:gd name="connsiteX141" fmla="*/ 8287647 w 12191999"/>
              <a:gd name="connsiteY141" fmla="*/ 1779586 h 2449326"/>
              <a:gd name="connsiteX142" fmla="*/ 8570821 w 12191999"/>
              <a:gd name="connsiteY142" fmla="*/ 1779586 h 2449326"/>
              <a:gd name="connsiteX143" fmla="*/ 8535766 w 12191999"/>
              <a:gd name="connsiteY143" fmla="*/ 1833763 h 2449326"/>
              <a:gd name="connsiteX144" fmla="*/ 8689190 w 12191999"/>
              <a:gd name="connsiteY144" fmla="*/ 1872005 h 2449326"/>
              <a:gd name="connsiteX145" fmla="*/ 8681906 w 12191999"/>
              <a:gd name="connsiteY145" fmla="*/ 1910247 h 2449326"/>
              <a:gd name="connsiteX146" fmla="*/ 8692832 w 12191999"/>
              <a:gd name="connsiteY146" fmla="*/ 1915255 h 2449326"/>
              <a:gd name="connsiteX147" fmla="*/ 8747919 w 12191999"/>
              <a:gd name="connsiteY147" fmla="*/ 1837405 h 2449326"/>
              <a:gd name="connsiteX148" fmla="*/ 8761122 w 12191999"/>
              <a:gd name="connsiteY148" fmla="*/ 1842413 h 2449326"/>
              <a:gd name="connsiteX149" fmla="*/ 8747009 w 12191999"/>
              <a:gd name="connsiteY149" fmla="*/ 1886574 h 2449326"/>
              <a:gd name="connsiteX150" fmla="*/ 8891783 w 12191999"/>
              <a:gd name="connsiteY150" fmla="*/ 1928003 h 2449326"/>
              <a:gd name="connsiteX151" fmla="*/ 8942317 w 12191999"/>
              <a:gd name="connsiteY151" fmla="*/ 1891126 h 2449326"/>
              <a:gd name="connsiteX152" fmla="*/ 8838517 w 12191999"/>
              <a:gd name="connsiteY152" fmla="*/ 1891126 h 2449326"/>
              <a:gd name="connsiteX153" fmla="*/ 8959618 w 12191999"/>
              <a:gd name="connsiteY153" fmla="*/ 1857892 h 2449326"/>
              <a:gd name="connsiteX154" fmla="*/ 9117139 w 12191999"/>
              <a:gd name="connsiteY154" fmla="*/ 1963058 h 2449326"/>
              <a:gd name="connsiteX155" fmla="*/ 9193168 w 12191999"/>
              <a:gd name="connsiteY155" fmla="*/ 1987187 h 2449326"/>
              <a:gd name="connsiteX156" fmla="*/ 9296514 w 12191999"/>
              <a:gd name="connsiteY156" fmla="*/ 2014048 h 2449326"/>
              <a:gd name="connsiteX157" fmla="*/ 9296514 w 12191999"/>
              <a:gd name="connsiteY157" fmla="*/ 2013593 h 2449326"/>
              <a:gd name="connsiteX158" fmla="*/ 9254174 w 12191999"/>
              <a:gd name="connsiteY158" fmla="*/ 2078240 h 2449326"/>
              <a:gd name="connsiteX159" fmla="*/ 8950968 w 12191999"/>
              <a:gd name="connsiteY159" fmla="*/ 2066403 h 2449326"/>
              <a:gd name="connsiteX160" fmla="*/ 8788438 w 12191999"/>
              <a:gd name="connsiteY160" fmla="*/ 2065493 h 2449326"/>
              <a:gd name="connsiteX161" fmla="*/ 8781153 w 12191999"/>
              <a:gd name="connsiteY161" fmla="*/ 2046372 h 2449326"/>
              <a:gd name="connsiteX162" fmla="*/ 8844435 w 12191999"/>
              <a:gd name="connsiteY162" fmla="*/ 2019511 h 2449326"/>
              <a:gd name="connsiteX163" fmla="*/ 9020168 w 12191999"/>
              <a:gd name="connsiteY163" fmla="*/ 2018145 h 2449326"/>
              <a:gd name="connsiteX164" fmla="*/ 9020623 w 12191999"/>
              <a:gd name="connsiteY164" fmla="*/ 2000390 h 2449326"/>
              <a:gd name="connsiteX165" fmla="*/ 8840338 w 12191999"/>
              <a:gd name="connsiteY165" fmla="*/ 1987187 h 2449326"/>
              <a:gd name="connsiteX166" fmla="*/ 8779333 w 12191999"/>
              <a:gd name="connsiteY166" fmla="*/ 1962603 h 2449326"/>
              <a:gd name="connsiteX167" fmla="*/ 8709677 w 12191999"/>
              <a:gd name="connsiteY167" fmla="*/ 1972619 h 2449326"/>
              <a:gd name="connsiteX168" fmla="*/ 8500255 w 12191999"/>
              <a:gd name="connsiteY168" fmla="*/ 1931645 h 2449326"/>
              <a:gd name="connsiteX169" fmla="*/ 8438794 w 12191999"/>
              <a:gd name="connsiteY169" fmla="*/ 1897955 h 2449326"/>
              <a:gd name="connsiteX170" fmla="*/ 8391447 w 12191999"/>
              <a:gd name="connsiteY170" fmla="*/ 1908426 h 2449326"/>
              <a:gd name="connsiteX171" fmla="*/ 8315418 w 12191999"/>
              <a:gd name="connsiteY171" fmla="*/ 1895679 h 2449326"/>
              <a:gd name="connsiteX172" fmla="*/ 8312686 w 12191999"/>
              <a:gd name="connsiteY172" fmla="*/ 1910703 h 2449326"/>
              <a:gd name="connsiteX173" fmla="*/ 8675987 w 12191999"/>
              <a:gd name="connsiteY173" fmla="*/ 1993561 h 2449326"/>
              <a:gd name="connsiteX174" fmla="*/ 8674166 w 12191999"/>
              <a:gd name="connsiteY174" fmla="*/ 2020877 h 2449326"/>
              <a:gd name="connsiteX175" fmla="*/ 8538953 w 12191999"/>
              <a:gd name="connsiteY175" fmla="*/ 2020422 h 2449326"/>
              <a:gd name="connsiteX176" fmla="*/ 8436063 w 12191999"/>
              <a:gd name="connsiteY176" fmla="*/ 2010861 h 2449326"/>
              <a:gd name="connsiteX177" fmla="*/ 8198870 w 12191999"/>
              <a:gd name="connsiteY177" fmla="*/ 2002666 h 2449326"/>
              <a:gd name="connsiteX178" fmla="*/ 8077314 w 12191999"/>
              <a:gd name="connsiteY178" fmla="*/ 2052290 h 2449326"/>
              <a:gd name="connsiteX179" fmla="*/ 7978066 w 12191999"/>
              <a:gd name="connsiteY179" fmla="*/ 2054111 h 2449326"/>
              <a:gd name="connsiteX180" fmla="*/ 8020406 w 12191999"/>
              <a:gd name="connsiteY180" fmla="*/ 2044095 h 2449326"/>
              <a:gd name="connsiteX181" fmla="*/ 7983985 w 12191999"/>
              <a:gd name="connsiteY181" fmla="*/ 2010406 h 2449326"/>
              <a:gd name="connsiteX182" fmla="*/ 8048633 w 12191999"/>
              <a:gd name="connsiteY182" fmla="*/ 1997203 h 2449326"/>
              <a:gd name="connsiteX183" fmla="*/ 8073672 w 12191999"/>
              <a:gd name="connsiteY183" fmla="*/ 1968521 h 2449326"/>
              <a:gd name="connsiteX184" fmla="*/ 8061380 w 12191999"/>
              <a:gd name="connsiteY184" fmla="*/ 1952132 h 2449326"/>
              <a:gd name="connsiteX185" fmla="*/ 7920247 w 12191999"/>
              <a:gd name="connsiteY185" fmla="*/ 2009495 h 2449326"/>
              <a:gd name="connsiteX186" fmla="*/ 7820089 w 12191999"/>
              <a:gd name="connsiteY186" fmla="*/ 1987187 h 2449326"/>
              <a:gd name="connsiteX187" fmla="*/ 7744060 w 12191999"/>
              <a:gd name="connsiteY187" fmla="*/ 2078696 h 2449326"/>
              <a:gd name="connsiteX188" fmla="*/ 7478640 w 12191999"/>
              <a:gd name="connsiteY188" fmla="*/ 2117848 h 2449326"/>
              <a:gd name="connsiteX189" fmla="*/ 7450414 w 12191999"/>
              <a:gd name="connsiteY189" fmla="*/ 2127864 h 2449326"/>
              <a:gd name="connsiteX190" fmla="*/ 7098494 w 12191999"/>
              <a:gd name="connsiteY190" fmla="*/ 2128320 h 2449326"/>
              <a:gd name="connsiteX191" fmla="*/ 7149028 w 12191999"/>
              <a:gd name="connsiteY191" fmla="*/ 2156546 h 2449326"/>
              <a:gd name="connsiteX192" fmla="*/ 7128541 w 12191999"/>
              <a:gd name="connsiteY192" fmla="*/ 2179764 h 2449326"/>
              <a:gd name="connsiteX193" fmla="*/ 7048870 w 12191999"/>
              <a:gd name="connsiteY193" fmla="*/ 2182041 h 2449326"/>
              <a:gd name="connsiteX194" fmla="*/ 6974207 w 12191999"/>
              <a:gd name="connsiteY194" fmla="*/ 2186138 h 2449326"/>
              <a:gd name="connsiteX195" fmla="*/ 6927770 w 12191999"/>
              <a:gd name="connsiteY195" fmla="*/ 2205715 h 2449326"/>
              <a:gd name="connsiteX196" fmla="*/ 6625018 w 12191999"/>
              <a:gd name="connsiteY196" fmla="*/ 2298133 h 2449326"/>
              <a:gd name="connsiteX197" fmla="*/ 6586776 w 12191999"/>
              <a:gd name="connsiteY197" fmla="*/ 2309060 h 2449326"/>
              <a:gd name="connsiteX198" fmla="*/ 6539884 w 12191999"/>
              <a:gd name="connsiteY198" fmla="*/ 2303141 h 2449326"/>
              <a:gd name="connsiteX199" fmla="*/ 6489805 w 12191999"/>
              <a:gd name="connsiteY199" fmla="*/ 2277191 h 2449326"/>
              <a:gd name="connsiteX200" fmla="*/ 6250791 w 12191999"/>
              <a:gd name="connsiteY200" fmla="*/ 2290849 h 2449326"/>
              <a:gd name="connsiteX201" fmla="*/ 6272188 w 12191999"/>
              <a:gd name="connsiteY201" fmla="*/ 2244867 h 2449326"/>
              <a:gd name="connsiteX202" fmla="*/ 6199800 w 12191999"/>
              <a:gd name="connsiteY202" fmla="*/ 2269907 h 2449326"/>
              <a:gd name="connsiteX203" fmla="*/ 6181135 w 12191999"/>
              <a:gd name="connsiteY203" fmla="*/ 2290394 h 2449326"/>
              <a:gd name="connsiteX204" fmla="*/ 6021337 w 12191999"/>
              <a:gd name="connsiteY204" fmla="*/ 2286752 h 2449326"/>
              <a:gd name="connsiteX205" fmla="*/ 5726325 w 12191999"/>
              <a:gd name="connsiteY205" fmla="*/ 2322718 h 2449326"/>
              <a:gd name="connsiteX206" fmla="*/ 5664864 w 12191999"/>
              <a:gd name="connsiteY206" fmla="*/ 2307694 h 2449326"/>
              <a:gd name="connsiteX207" fmla="*/ 5597485 w 12191999"/>
              <a:gd name="connsiteY207" fmla="*/ 2360050 h 2449326"/>
              <a:gd name="connsiteX208" fmla="*/ 5660311 w 12191999"/>
              <a:gd name="connsiteY208" fmla="*/ 2226202 h 2449326"/>
              <a:gd name="connsiteX209" fmla="*/ 5526008 w 12191999"/>
              <a:gd name="connsiteY209" fmla="*/ 2274460 h 2449326"/>
              <a:gd name="connsiteX210" fmla="*/ 5434045 w 12191999"/>
              <a:gd name="connsiteY210" fmla="*/ 2283110 h 2449326"/>
              <a:gd name="connsiteX211" fmla="*/ 5423118 w 12191999"/>
              <a:gd name="connsiteY211" fmla="*/ 2257615 h 2449326"/>
              <a:gd name="connsiteX212" fmla="*/ 5239191 w 12191999"/>
              <a:gd name="connsiteY212" fmla="*/ 2284020 h 2449326"/>
              <a:gd name="connsiteX213" fmla="*/ 5202315 w 12191999"/>
              <a:gd name="connsiteY213" fmla="*/ 2301776 h 2449326"/>
              <a:gd name="connsiteX214" fmla="*/ 5160431 w 12191999"/>
              <a:gd name="connsiteY214" fmla="*/ 2317710 h 2449326"/>
              <a:gd name="connsiteX215" fmla="*/ 5148594 w 12191999"/>
              <a:gd name="connsiteY215" fmla="*/ 2280378 h 2449326"/>
              <a:gd name="connsiteX216" fmla="*/ 5180007 w 12191999"/>
              <a:gd name="connsiteY216" fmla="*/ 2248965 h 2449326"/>
              <a:gd name="connsiteX217" fmla="*/ 5285628 w 12191999"/>
              <a:gd name="connsiteY217" fmla="*/ 2241681 h 2449326"/>
              <a:gd name="connsiteX218" fmla="*/ 5172267 w 12191999"/>
              <a:gd name="connsiteY218" fmla="*/ 2204349 h 2449326"/>
              <a:gd name="connsiteX219" fmla="*/ 5097149 w 12191999"/>
              <a:gd name="connsiteY219" fmla="*/ 2289028 h 2449326"/>
              <a:gd name="connsiteX220" fmla="*/ 4972861 w 12191999"/>
              <a:gd name="connsiteY220" fmla="*/ 2369610 h 2449326"/>
              <a:gd name="connsiteX221" fmla="*/ 4923693 w 12191999"/>
              <a:gd name="connsiteY221" fmla="*/ 2364602 h 2449326"/>
              <a:gd name="connsiteX222" fmla="*/ 4863142 w 12191999"/>
              <a:gd name="connsiteY222" fmla="*/ 2364147 h 2449326"/>
              <a:gd name="connsiteX223" fmla="*/ 4755700 w 12191999"/>
              <a:gd name="connsiteY223" fmla="*/ 2355952 h 2449326"/>
              <a:gd name="connsiteX224" fmla="*/ 4428819 w 12191999"/>
              <a:gd name="connsiteY224" fmla="*/ 2367789 h 2449326"/>
              <a:gd name="connsiteX225" fmla="*/ 4368269 w 12191999"/>
              <a:gd name="connsiteY225" fmla="*/ 2347757 h 2449326"/>
              <a:gd name="connsiteX226" fmla="*/ 4365537 w 12191999"/>
              <a:gd name="connsiteY226" fmla="*/ 2329547 h 2449326"/>
              <a:gd name="connsiteX227" fmla="*/ 4425633 w 12191999"/>
              <a:gd name="connsiteY227" fmla="*/ 2315889 h 2449326"/>
              <a:gd name="connsiteX228" fmla="*/ 4595902 w 12191999"/>
              <a:gd name="connsiteY228" fmla="*/ 2284475 h 2449326"/>
              <a:gd name="connsiteX229" fmla="*/ 4635510 w 12191999"/>
              <a:gd name="connsiteY229" fmla="*/ 2286752 h 2449326"/>
              <a:gd name="connsiteX230" fmla="*/ 4727018 w 12191999"/>
              <a:gd name="connsiteY230" fmla="*/ 2278102 h 2449326"/>
              <a:gd name="connsiteX231" fmla="*/ 4305898 w 12191999"/>
              <a:gd name="connsiteY231" fmla="*/ 2278102 h 2449326"/>
              <a:gd name="connsiteX232" fmla="*/ 4265835 w 12191999"/>
              <a:gd name="connsiteY232" fmla="*/ 2314978 h 2449326"/>
              <a:gd name="connsiteX233" fmla="*/ 4357343 w 12191999"/>
              <a:gd name="connsiteY233" fmla="*/ 2322718 h 2449326"/>
              <a:gd name="connsiteX234" fmla="*/ 4291784 w 12191999"/>
              <a:gd name="connsiteY234" fmla="*/ 2360050 h 2449326"/>
              <a:gd name="connsiteX235" fmla="*/ 4122426 w 12191999"/>
              <a:gd name="connsiteY235" fmla="*/ 2350034 h 2449326"/>
              <a:gd name="connsiteX236" fmla="*/ 4067339 w 12191999"/>
              <a:gd name="connsiteY236" fmla="*/ 2390097 h 2449326"/>
              <a:gd name="connsiteX237" fmla="*/ 4022723 w 12191999"/>
              <a:gd name="connsiteY237" fmla="*/ 2365057 h 2449326"/>
              <a:gd name="connsiteX238" fmla="*/ 4147010 w 12191999"/>
              <a:gd name="connsiteY238" fmla="*/ 2304962 h 2449326"/>
              <a:gd name="connsiteX239" fmla="*/ 4040023 w 12191999"/>
              <a:gd name="connsiteY239" fmla="*/ 2323173 h 2449326"/>
              <a:gd name="connsiteX240" fmla="*/ 4001781 w 12191999"/>
              <a:gd name="connsiteY240" fmla="*/ 2343205 h 2449326"/>
              <a:gd name="connsiteX241" fmla="*/ 3896159 w 12191999"/>
              <a:gd name="connsiteY241" fmla="*/ 2363236 h 2449326"/>
              <a:gd name="connsiteX242" fmla="*/ 3857462 w 12191999"/>
              <a:gd name="connsiteY242" fmla="*/ 2358684 h 2449326"/>
              <a:gd name="connsiteX243" fmla="*/ 3826048 w 12191999"/>
              <a:gd name="connsiteY243" fmla="*/ 2345481 h 2449326"/>
              <a:gd name="connsiteX244" fmla="*/ 3643487 w 12191999"/>
              <a:gd name="connsiteY244" fmla="*/ 2352765 h 2449326"/>
              <a:gd name="connsiteX245" fmla="*/ 3644398 w 12191999"/>
              <a:gd name="connsiteY245" fmla="*/ 2367334 h 2449326"/>
              <a:gd name="connsiteX246" fmla="*/ 3407204 w 12191999"/>
              <a:gd name="connsiteY246" fmla="*/ 2401023 h 2449326"/>
              <a:gd name="connsiteX247" fmla="*/ 3435431 w 12191999"/>
              <a:gd name="connsiteY247" fmla="*/ 2380081 h 2449326"/>
              <a:gd name="connsiteX248" fmla="*/ 3450454 w 12191999"/>
              <a:gd name="connsiteY248" fmla="*/ 2361870 h 2449326"/>
              <a:gd name="connsiteX249" fmla="*/ 3250593 w 12191999"/>
              <a:gd name="connsiteY249" fmla="*/ 2363692 h 2449326"/>
              <a:gd name="connsiteX250" fmla="*/ 3200514 w 12191999"/>
              <a:gd name="connsiteY250" fmla="*/ 2401023 h 2449326"/>
              <a:gd name="connsiteX251" fmla="*/ 3020684 w 12191999"/>
              <a:gd name="connsiteY251" fmla="*/ 2386455 h 2449326"/>
              <a:gd name="connsiteX252" fmla="*/ 2889568 w 12191999"/>
              <a:gd name="connsiteY252" fmla="*/ 2403755 h 2449326"/>
              <a:gd name="connsiteX253" fmla="*/ 2813083 w 12191999"/>
              <a:gd name="connsiteY253" fmla="*/ 2397837 h 2449326"/>
              <a:gd name="connsiteX254" fmla="*/ 2705641 w 12191999"/>
              <a:gd name="connsiteY254" fmla="*/ 2419234 h 2449326"/>
              <a:gd name="connsiteX255" fmla="*/ 2648733 w 12191999"/>
              <a:gd name="connsiteY255" fmla="*/ 2446550 h 2449326"/>
              <a:gd name="connsiteX256" fmla="*/ 2547209 w 12191999"/>
              <a:gd name="connsiteY256" fmla="*/ 2369155 h 2449326"/>
              <a:gd name="connsiteX257" fmla="*/ 2353265 w 12191999"/>
              <a:gd name="connsiteY257" fmla="*/ 2403300 h 2449326"/>
              <a:gd name="connsiteX258" fmla="*/ 2231254 w 12191999"/>
              <a:gd name="connsiteY258" fmla="*/ 2396015 h 2449326"/>
              <a:gd name="connsiteX259" fmla="*/ 2152494 w 12191999"/>
              <a:gd name="connsiteY259" fmla="*/ 2392373 h 2449326"/>
              <a:gd name="connsiteX260" fmla="*/ 2081472 w 12191999"/>
              <a:gd name="connsiteY260" fmla="*/ 2390552 h 2449326"/>
              <a:gd name="connsiteX261" fmla="*/ 1908471 w 12191999"/>
              <a:gd name="connsiteY261" fmla="*/ 2371886 h 2449326"/>
              <a:gd name="connsiteX262" fmla="*/ 1719081 w 12191999"/>
              <a:gd name="connsiteY262" fmla="*/ 2344115 h 2449326"/>
              <a:gd name="connsiteX263" fmla="*/ 1694042 w 12191999"/>
              <a:gd name="connsiteY263" fmla="*/ 2347757 h 2449326"/>
              <a:gd name="connsiteX264" fmla="*/ 1595249 w 12191999"/>
              <a:gd name="connsiteY264" fmla="*/ 2347757 h 2449326"/>
              <a:gd name="connsiteX265" fmla="*/ 1450475 w 12191999"/>
              <a:gd name="connsiteY265" fmla="*/ 2377805 h 2449326"/>
              <a:gd name="connsiteX266" fmla="*/ 1435451 w 12191999"/>
              <a:gd name="connsiteY266" fmla="*/ 2393284 h 2449326"/>
              <a:gd name="connsiteX267" fmla="*/ 1176860 w 12191999"/>
              <a:gd name="connsiteY267" fmla="*/ 2425152 h 2449326"/>
              <a:gd name="connsiteX268" fmla="*/ 1073515 w 12191999"/>
              <a:gd name="connsiteY268" fmla="*/ 2441087 h 2449326"/>
              <a:gd name="connsiteX269" fmla="*/ 888678 w 12191999"/>
              <a:gd name="connsiteY269" fmla="*/ 2435168 h 2449326"/>
              <a:gd name="connsiteX270" fmla="*/ 643290 w 12191999"/>
              <a:gd name="connsiteY270" fmla="*/ 2319076 h 2449326"/>
              <a:gd name="connsiteX271" fmla="*/ 589568 w 12191999"/>
              <a:gd name="connsiteY271" fmla="*/ 2263078 h 2449326"/>
              <a:gd name="connsiteX272" fmla="*/ 577731 w 12191999"/>
              <a:gd name="connsiteY272" fmla="*/ 2180675 h 2449326"/>
              <a:gd name="connsiteX273" fmla="*/ 559521 w 12191999"/>
              <a:gd name="connsiteY273" fmla="*/ 2141522 h 2449326"/>
              <a:gd name="connsiteX274" fmla="*/ 544497 w 12191999"/>
              <a:gd name="connsiteY274" fmla="*/ 2093719 h 2449326"/>
              <a:gd name="connsiteX275" fmla="*/ 503068 w 12191999"/>
              <a:gd name="connsiteY275" fmla="*/ 1999024 h 2449326"/>
              <a:gd name="connsiteX276" fmla="*/ 537668 w 12191999"/>
              <a:gd name="connsiteY276" fmla="*/ 1993561 h 2449326"/>
              <a:gd name="connsiteX277" fmla="*/ 487589 w 12191999"/>
              <a:gd name="connsiteY277" fmla="*/ 1934376 h 2449326"/>
              <a:gd name="connsiteX278" fmla="*/ 498515 w 12191999"/>
              <a:gd name="connsiteY278" fmla="*/ 1924361 h 2449326"/>
              <a:gd name="connsiteX279" fmla="*/ 528563 w 12191999"/>
              <a:gd name="connsiteY279" fmla="*/ 1961237 h 2449326"/>
              <a:gd name="connsiteX280" fmla="*/ 531750 w 12191999"/>
              <a:gd name="connsiteY280" fmla="*/ 1944848 h 2449326"/>
              <a:gd name="connsiteX281" fmla="*/ 391073 w 12191999"/>
              <a:gd name="connsiteY281" fmla="*/ 1782318 h 2449326"/>
              <a:gd name="connsiteX282" fmla="*/ 330067 w 12191999"/>
              <a:gd name="connsiteY282" fmla="*/ 1713118 h 2449326"/>
              <a:gd name="connsiteX283" fmla="*/ 350099 w 12191999"/>
              <a:gd name="connsiteY283" fmla="*/ 1681704 h 2449326"/>
              <a:gd name="connsiteX284" fmla="*/ 290004 w 12191999"/>
              <a:gd name="connsiteY284" fmla="*/ 1522817 h 2449326"/>
              <a:gd name="connsiteX285" fmla="*/ 257680 w 12191999"/>
              <a:gd name="connsiteY285" fmla="*/ 1475014 h 2449326"/>
              <a:gd name="connsiteX286" fmla="*/ 337351 w 12191999"/>
              <a:gd name="connsiteY286" fmla="*/ 1373490 h 2449326"/>
              <a:gd name="connsiteX287" fmla="*/ 336896 w 12191999"/>
              <a:gd name="connsiteY287" fmla="*/ 1306111 h 2449326"/>
              <a:gd name="connsiteX288" fmla="*/ 290914 w 12191999"/>
              <a:gd name="connsiteY288" fmla="*/ 1219155 h 2449326"/>
              <a:gd name="connsiteX289" fmla="*/ 295467 w 12191999"/>
              <a:gd name="connsiteY289" fmla="*/ 1179547 h 2449326"/>
              <a:gd name="connsiteX290" fmla="*/ 288638 w 12191999"/>
              <a:gd name="connsiteY290" fmla="*/ 1125370 h 2449326"/>
              <a:gd name="connsiteX291" fmla="*/ 268606 w 12191999"/>
              <a:gd name="connsiteY291" fmla="*/ 1098510 h 2449326"/>
              <a:gd name="connsiteX292" fmla="*/ 218072 w 12191999"/>
              <a:gd name="connsiteY292" fmla="*/ 953735 h 2449326"/>
              <a:gd name="connsiteX293" fmla="*/ 108353 w 12191999"/>
              <a:gd name="connsiteY293" fmla="*/ 713355 h 2449326"/>
              <a:gd name="connsiteX294" fmla="*/ 37332 w 12191999"/>
              <a:gd name="connsiteY294" fmla="*/ 620026 h 2449326"/>
              <a:gd name="connsiteX295" fmla="*/ 0 w 12191999"/>
              <a:gd name="connsiteY295" fmla="*/ 507576 h 2449326"/>
              <a:gd name="connsiteX296" fmla="*/ 21397 w 12191999"/>
              <a:gd name="connsiteY296" fmla="*/ 488910 h 2449326"/>
              <a:gd name="connsiteX297" fmla="*/ 124287 w 12191999"/>
              <a:gd name="connsiteY297" fmla="*/ 554468 h 2449326"/>
              <a:gd name="connsiteX298" fmla="*/ 84224 w 12191999"/>
              <a:gd name="connsiteY298" fmla="*/ 403320 h 2449326"/>
              <a:gd name="connsiteX299" fmla="*/ 212609 w 12191999"/>
              <a:gd name="connsiteY299" fmla="*/ 373272 h 2449326"/>
              <a:gd name="connsiteX300" fmla="*/ 270427 w 12191999"/>
              <a:gd name="connsiteY300" fmla="*/ 301340 h 2449326"/>
              <a:gd name="connsiteX301" fmla="*/ 332344 w 12191999"/>
              <a:gd name="connsiteY301" fmla="*/ 177508 h 2449326"/>
              <a:gd name="connsiteX302" fmla="*/ 500792 w 12191999"/>
              <a:gd name="connsiteY302" fmla="*/ 410 h 2449326"/>
              <a:gd name="connsiteX303" fmla="*/ 628266 w 12191999"/>
              <a:gd name="connsiteY303" fmla="*/ 30913 h 2449326"/>
              <a:gd name="connsiteX304" fmla="*/ 813559 w 12191999"/>
              <a:gd name="connsiteY304" fmla="*/ 57774 h 2449326"/>
              <a:gd name="connsiteX305" fmla="*/ 861817 w 12191999"/>
              <a:gd name="connsiteY305" fmla="*/ 77350 h 2449326"/>
              <a:gd name="connsiteX306" fmla="*/ 775317 w 12191999"/>
              <a:gd name="connsiteY306" fmla="*/ 98747 h 2449326"/>
              <a:gd name="connsiteX307" fmla="*/ 886401 w 12191999"/>
              <a:gd name="connsiteY307" fmla="*/ 120600 h 2449326"/>
              <a:gd name="connsiteX308" fmla="*/ 903701 w 12191999"/>
              <a:gd name="connsiteY308" fmla="*/ 118324 h 2449326"/>
              <a:gd name="connsiteX309" fmla="*/ 1280206 w 12191999"/>
              <a:gd name="connsiteY309" fmla="*/ 136990 h 2449326"/>
              <a:gd name="connsiteX310" fmla="*/ 1481888 w 12191999"/>
              <a:gd name="connsiteY310" fmla="*/ 144274 h 2449326"/>
              <a:gd name="connsiteX311" fmla="*/ 1641686 w 12191999"/>
              <a:gd name="connsiteY311" fmla="*/ 163850 h 2449326"/>
              <a:gd name="connsiteX312" fmla="*/ 1799663 w 12191999"/>
              <a:gd name="connsiteY312" fmla="*/ 143819 h 2449326"/>
              <a:gd name="connsiteX313" fmla="*/ 1828345 w 12191999"/>
              <a:gd name="connsiteY313" fmla="*/ 162940 h 2449326"/>
              <a:gd name="connsiteX314" fmla="*/ 1674920 w 12191999"/>
              <a:gd name="connsiteY314" fmla="*/ 193898 h 2449326"/>
              <a:gd name="connsiteX315" fmla="*/ 2089667 w 12191999"/>
              <a:gd name="connsiteY315" fmla="*/ 189345 h 2449326"/>
              <a:gd name="connsiteX316" fmla="*/ 2159778 w 12191999"/>
              <a:gd name="connsiteY316" fmla="*/ 166127 h 2449326"/>
              <a:gd name="connsiteX317" fmla="*/ 2167517 w 12191999"/>
              <a:gd name="connsiteY317" fmla="*/ 184337 h 2449326"/>
              <a:gd name="connsiteX318" fmla="*/ 2122446 w 12191999"/>
              <a:gd name="connsiteY318" fmla="*/ 214385 h 2449326"/>
              <a:gd name="connsiteX319" fmla="*/ 2334600 w 12191999"/>
              <a:gd name="connsiteY319" fmla="*/ 184793 h 2449326"/>
              <a:gd name="connsiteX320" fmla="*/ 2381947 w 12191999"/>
              <a:gd name="connsiteY320" fmla="*/ 153379 h 2449326"/>
              <a:gd name="connsiteX321" fmla="*/ 2641448 w 12191999"/>
              <a:gd name="connsiteY321" fmla="*/ 164761 h 2449326"/>
              <a:gd name="connsiteX322" fmla="*/ 2689251 w 12191999"/>
              <a:gd name="connsiteY322" fmla="*/ 184337 h 2449326"/>
              <a:gd name="connsiteX323" fmla="*/ 2903681 w 12191999"/>
              <a:gd name="connsiteY323" fmla="*/ 159753 h 2449326"/>
              <a:gd name="connsiteX324" fmla="*/ 2854513 w 12191999"/>
              <a:gd name="connsiteY324" fmla="*/ 184337 h 2449326"/>
              <a:gd name="connsiteX325" fmla="*/ 2857244 w 12191999"/>
              <a:gd name="connsiteY325" fmla="*/ 201637 h 2449326"/>
              <a:gd name="connsiteX326" fmla="*/ 2934639 w 12191999"/>
              <a:gd name="connsiteY326" fmla="*/ 188435 h 2449326"/>
              <a:gd name="connsiteX327" fmla="*/ 2987450 w 12191999"/>
              <a:gd name="connsiteY327" fmla="*/ 106942 h 2449326"/>
              <a:gd name="connsiteX328" fmla="*/ 3023416 w 12191999"/>
              <a:gd name="connsiteY328" fmla="*/ 161119 h 2449326"/>
              <a:gd name="connsiteX329" fmla="*/ 3133590 w 12191999"/>
              <a:gd name="connsiteY329" fmla="*/ 180240 h 2449326"/>
              <a:gd name="connsiteX330" fmla="*/ 3262885 w 12191999"/>
              <a:gd name="connsiteY330" fmla="*/ 126519 h 2449326"/>
              <a:gd name="connsiteX331" fmla="*/ 3430878 w 12191999"/>
              <a:gd name="connsiteY331" fmla="*/ 106032 h 2449326"/>
              <a:gd name="connsiteX332" fmla="*/ 3409025 w 12191999"/>
              <a:gd name="connsiteY332" fmla="*/ 184793 h 2449326"/>
              <a:gd name="connsiteX333" fmla="*/ 3688103 w 12191999"/>
              <a:gd name="connsiteY333" fmla="*/ 156566 h 2449326"/>
              <a:gd name="connsiteX334" fmla="*/ 3790082 w 12191999"/>
              <a:gd name="connsiteY334" fmla="*/ 178874 h 2449326"/>
              <a:gd name="connsiteX335" fmla="*/ 3838796 w 12191999"/>
              <a:gd name="connsiteY335" fmla="*/ 115592 h 2449326"/>
              <a:gd name="connsiteX336" fmla="*/ 3902533 w 12191999"/>
              <a:gd name="connsiteY336" fmla="*/ 90097 h 2449326"/>
              <a:gd name="connsiteX337" fmla="*/ 4202097 w 12191999"/>
              <a:gd name="connsiteY337" fmla="*/ 102390 h 2449326"/>
              <a:gd name="connsiteX338" fmla="*/ 4303622 w 12191999"/>
              <a:gd name="connsiteY338" fmla="*/ 83268 h 2449326"/>
              <a:gd name="connsiteX339" fmla="*/ 4405146 w 12191999"/>
              <a:gd name="connsiteY339" fmla="*/ 101934 h 2449326"/>
              <a:gd name="connsiteX340" fmla="*/ 4132897 w 12191999"/>
              <a:gd name="connsiteY340" fmla="*/ 136079 h 2449326"/>
              <a:gd name="connsiteX341" fmla="*/ 4134263 w 12191999"/>
              <a:gd name="connsiteY341" fmla="*/ 160208 h 2449326"/>
              <a:gd name="connsiteX342" fmla="*/ 4220308 w 12191999"/>
              <a:gd name="connsiteY342" fmla="*/ 161574 h 2449326"/>
              <a:gd name="connsiteX343" fmla="*/ 4534896 w 12191999"/>
              <a:gd name="connsiteY343" fmla="*/ 153835 h 2449326"/>
              <a:gd name="connsiteX344" fmla="*/ 4770268 w 12191999"/>
              <a:gd name="connsiteY344" fmla="*/ 147916 h 2449326"/>
              <a:gd name="connsiteX345" fmla="*/ 4825356 w 12191999"/>
              <a:gd name="connsiteY345" fmla="*/ 134258 h 2449326"/>
              <a:gd name="connsiteX346" fmla="*/ 5025672 w 12191999"/>
              <a:gd name="connsiteY346" fmla="*/ 89642 h 2449326"/>
              <a:gd name="connsiteX347" fmla="*/ 5031135 w 12191999"/>
              <a:gd name="connsiteY347" fmla="*/ 115592 h 2449326"/>
              <a:gd name="connsiteX348" fmla="*/ 4861777 w 12191999"/>
              <a:gd name="connsiteY348" fmla="*/ 143363 h 2449326"/>
              <a:gd name="connsiteX349" fmla="*/ 4862687 w 12191999"/>
              <a:gd name="connsiteY349" fmla="*/ 156566 h 2449326"/>
              <a:gd name="connsiteX350" fmla="*/ 5146317 w 12191999"/>
              <a:gd name="connsiteY350" fmla="*/ 143819 h 2449326"/>
              <a:gd name="connsiteX351" fmla="*/ 5098515 w 12191999"/>
              <a:gd name="connsiteY351" fmla="*/ 117869 h 2449326"/>
              <a:gd name="connsiteX352" fmla="*/ 5121733 w 12191999"/>
              <a:gd name="connsiteY352" fmla="*/ 91008 h 2449326"/>
              <a:gd name="connsiteX353" fmla="*/ 5222802 w 12191999"/>
              <a:gd name="connsiteY353" fmla="*/ 103755 h 2449326"/>
              <a:gd name="connsiteX354" fmla="*/ 5211875 w 12191999"/>
              <a:gd name="connsiteY354" fmla="*/ 150648 h 2449326"/>
              <a:gd name="connsiteX355" fmla="*/ 5378503 w 12191999"/>
              <a:gd name="connsiteY355" fmla="*/ 142908 h 2449326"/>
              <a:gd name="connsiteX356" fmla="*/ 5378503 w 12191999"/>
              <a:gd name="connsiteY356" fmla="*/ 132892 h 2449326"/>
              <a:gd name="connsiteX357" fmla="*/ 5303384 w 12191999"/>
              <a:gd name="connsiteY357" fmla="*/ 126519 h 2449326"/>
              <a:gd name="connsiteX358" fmla="*/ 5302473 w 12191999"/>
              <a:gd name="connsiteY358" fmla="*/ 110129 h 2449326"/>
              <a:gd name="connsiteX359" fmla="*/ 5444516 w 12191999"/>
              <a:gd name="connsiteY359" fmla="*/ 95105 h 2449326"/>
              <a:gd name="connsiteX360" fmla="*/ 5447703 w 12191999"/>
              <a:gd name="connsiteY360" fmla="*/ 109219 h 2449326"/>
              <a:gd name="connsiteX361" fmla="*/ 5398990 w 12191999"/>
              <a:gd name="connsiteY361" fmla="*/ 128340 h 2449326"/>
              <a:gd name="connsiteX362" fmla="*/ 5398079 w 12191999"/>
              <a:gd name="connsiteY362" fmla="*/ 141998 h 2449326"/>
              <a:gd name="connsiteX363" fmla="*/ 5499148 w 12191999"/>
              <a:gd name="connsiteY363" fmla="*/ 146550 h 2449326"/>
              <a:gd name="connsiteX364" fmla="*/ 6095545 w 12191999"/>
              <a:gd name="connsiteY364" fmla="*/ 165216 h 2449326"/>
              <a:gd name="connsiteX365" fmla="*/ 6411044 w 12191999"/>
              <a:gd name="connsiteY365" fmla="*/ 180695 h 2449326"/>
              <a:gd name="connsiteX366" fmla="*/ 6895446 w 12191999"/>
              <a:gd name="connsiteY366" fmla="*/ 234872 h 2449326"/>
              <a:gd name="connsiteX367" fmla="*/ 7179987 w 12191999"/>
              <a:gd name="connsiteY367" fmla="*/ 264919 h 2449326"/>
              <a:gd name="connsiteX368" fmla="*/ 7606115 w 12191999"/>
              <a:gd name="connsiteY368" fmla="*/ 313177 h 2449326"/>
              <a:gd name="connsiteX369" fmla="*/ 8045445 w 12191999"/>
              <a:gd name="connsiteY369" fmla="*/ 386475 h 2449326"/>
              <a:gd name="connsiteX370" fmla="*/ 8610429 w 12191999"/>
              <a:gd name="connsiteY370" fmla="*/ 487544 h 2449326"/>
              <a:gd name="connsiteX371" fmla="*/ 8793446 w 12191999"/>
              <a:gd name="connsiteY371" fmla="*/ 530339 h 2449326"/>
              <a:gd name="connsiteX372" fmla="*/ 8871296 w 12191999"/>
              <a:gd name="connsiteY372" fmla="*/ 525786 h 2449326"/>
              <a:gd name="connsiteX373" fmla="*/ 8869020 w 12191999"/>
              <a:gd name="connsiteY373" fmla="*/ 523510 h 2449326"/>
              <a:gd name="connsiteX374" fmla="*/ 8909083 w 12191999"/>
              <a:gd name="connsiteY374" fmla="*/ 559021 h 2449326"/>
              <a:gd name="connsiteX375" fmla="*/ 9203185 w 12191999"/>
              <a:gd name="connsiteY375" fmla="*/ 620026 h 2449326"/>
              <a:gd name="connsiteX376" fmla="*/ 9378917 w 12191999"/>
              <a:gd name="connsiteY376" fmla="*/ 621392 h 2449326"/>
              <a:gd name="connsiteX377" fmla="*/ 9299701 w 12191999"/>
              <a:gd name="connsiteY377" fmla="*/ 599994 h 2449326"/>
              <a:gd name="connsiteX378" fmla="*/ 9301067 w 12191999"/>
              <a:gd name="connsiteY378" fmla="*/ 579963 h 2449326"/>
              <a:gd name="connsiteX379" fmla="*/ 9448573 w 12191999"/>
              <a:gd name="connsiteY379" fmla="*/ 582694 h 2449326"/>
              <a:gd name="connsiteX380" fmla="*/ 9670742 w 12191999"/>
              <a:gd name="connsiteY380" fmla="*/ 623668 h 2449326"/>
              <a:gd name="connsiteX381" fmla="*/ 9705342 w 12191999"/>
              <a:gd name="connsiteY381" fmla="*/ 645066 h 2449326"/>
              <a:gd name="connsiteX382" fmla="*/ 9777274 w 12191999"/>
              <a:gd name="connsiteY382" fmla="*/ 650074 h 2449326"/>
              <a:gd name="connsiteX383" fmla="*/ 9878342 w 12191999"/>
              <a:gd name="connsiteY383" fmla="*/ 638692 h 2449326"/>
              <a:gd name="connsiteX384" fmla="*/ 10007638 w 12191999"/>
              <a:gd name="connsiteY384" fmla="*/ 634139 h 2449326"/>
              <a:gd name="connsiteX385" fmla="*/ 10046791 w 12191999"/>
              <a:gd name="connsiteY385" fmla="*/ 702429 h 2449326"/>
              <a:gd name="connsiteX386" fmla="*/ 10066823 w 12191999"/>
              <a:gd name="connsiteY386" fmla="*/ 639602 h 2449326"/>
              <a:gd name="connsiteX387" fmla="*/ 10171078 w 12191999"/>
              <a:gd name="connsiteY387" fmla="*/ 641424 h 2449326"/>
              <a:gd name="connsiteX388" fmla="*/ 10196118 w 12191999"/>
              <a:gd name="connsiteY388" fmla="*/ 673292 h 2449326"/>
              <a:gd name="connsiteX389" fmla="*/ 10241644 w 12191999"/>
              <a:gd name="connsiteY389" fmla="*/ 655537 h 2449326"/>
              <a:gd name="connsiteX390" fmla="*/ 10291268 w 12191999"/>
              <a:gd name="connsiteY390" fmla="*/ 643700 h 2449326"/>
              <a:gd name="connsiteX391" fmla="*/ 10314487 w 12191999"/>
              <a:gd name="connsiteY391" fmla="*/ 723371 h 2449326"/>
              <a:gd name="connsiteX392" fmla="*/ 10181549 w 12191999"/>
              <a:gd name="connsiteY392" fmla="*/ 716087 h 2449326"/>
              <a:gd name="connsiteX393" fmla="*/ 10178817 w 12191999"/>
              <a:gd name="connsiteY393" fmla="*/ 730656 h 2449326"/>
              <a:gd name="connsiteX394" fmla="*/ 10357281 w 12191999"/>
              <a:gd name="connsiteY394" fmla="*/ 762069 h 2449326"/>
              <a:gd name="connsiteX395" fmla="*/ 10306747 w 12191999"/>
              <a:gd name="connsiteY395" fmla="*/ 603181 h 2449326"/>
              <a:gd name="connsiteX396" fmla="*/ 10688714 w 12191999"/>
              <a:gd name="connsiteY396" fmla="*/ 675113 h 2449326"/>
              <a:gd name="connsiteX397" fmla="*/ 10651383 w 12191999"/>
              <a:gd name="connsiteY397" fmla="*/ 706526 h 2449326"/>
              <a:gd name="connsiteX398" fmla="*/ 10898592 w 12191999"/>
              <a:gd name="connsiteY398" fmla="*/ 663276 h 2449326"/>
              <a:gd name="connsiteX399" fmla="*/ 10899958 w 12191999"/>
              <a:gd name="connsiteY399" fmla="*/ 696055 h 2449326"/>
              <a:gd name="connsiteX400" fmla="*/ 10773849 w 12191999"/>
              <a:gd name="connsiteY400" fmla="*/ 689682 h 2449326"/>
              <a:gd name="connsiteX401" fmla="*/ 10692812 w 12191999"/>
              <a:gd name="connsiteY401" fmla="*/ 749777 h 2449326"/>
              <a:gd name="connsiteX402" fmla="*/ 10894950 w 12191999"/>
              <a:gd name="connsiteY402" fmla="*/ 749777 h 2449326"/>
              <a:gd name="connsiteX403" fmla="*/ 10900413 w 12191999"/>
              <a:gd name="connsiteY403" fmla="*/ 770264 h 2449326"/>
              <a:gd name="connsiteX404" fmla="*/ 10770662 w 12191999"/>
              <a:gd name="connsiteY404" fmla="*/ 817156 h 2449326"/>
              <a:gd name="connsiteX405" fmla="*/ 10762012 w 12191999"/>
              <a:gd name="connsiteY405" fmla="*/ 798035 h 2449326"/>
              <a:gd name="connsiteX406" fmla="*/ 10815734 w 12191999"/>
              <a:gd name="connsiteY406" fmla="*/ 772540 h 2449326"/>
              <a:gd name="connsiteX407" fmla="*/ 10736517 w 12191999"/>
              <a:gd name="connsiteY407" fmla="*/ 772540 h 2449326"/>
              <a:gd name="connsiteX408" fmla="*/ 10744712 w 12191999"/>
              <a:gd name="connsiteY408" fmla="*/ 809416 h 2449326"/>
              <a:gd name="connsiteX409" fmla="*/ 10579906 w 12191999"/>
              <a:gd name="connsiteY409" fmla="*/ 791206 h 2449326"/>
              <a:gd name="connsiteX410" fmla="*/ 11353857 w 12191999"/>
              <a:gd name="connsiteY410" fmla="*/ 827172 h 2449326"/>
              <a:gd name="connsiteX411" fmla="*/ 11352947 w 12191999"/>
              <a:gd name="connsiteY411" fmla="*/ 844472 h 2449326"/>
              <a:gd name="connsiteX412" fmla="*/ 11473136 w 12191999"/>
              <a:gd name="connsiteY412" fmla="*/ 853577 h 2449326"/>
              <a:gd name="connsiteX413" fmla="*/ 11744019 w 12191999"/>
              <a:gd name="connsiteY413" fmla="*/ 840830 h 2449326"/>
              <a:gd name="connsiteX414" fmla="*/ 11865575 w 12191999"/>
              <a:gd name="connsiteY414" fmla="*/ 824895 h 2449326"/>
              <a:gd name="connsiteX415" fmla="*/ 12046315 w 12191999"/>
              <a:gd name="connsiteY415" fmla="*/ 842195 h 2449326"/>
              <a:gd name="connsiteX416" fmla="*/ 12193821 w 12191999"/>
              <a:gd name="connsiteY416" fmla="*/ 843561 h 2449326"/>
              <a:gd name="connsiteX417" fmla="*/ 12195187 w 12191999"/>
              <a:gd name="connsiteY417" fmla="*/ 868146 h 2449326"/>
              <a:gd name="connsiteX418" fmla="*/ 10140576 w 12191999"/>
              <a:gd name="connsiteY418" fmla="*/ 1075291 h 2449326"/>
              <a:gd name="connsiteX419" fmla="*/ 10309934 w 12191999"/>
              <a:gd name="connsiteY419" fmla="*/ 1097144 h 2449326"/>
              <a:gd name="connsiteX420" fmla="*/ 10139210 w 12191999"/>
              <a:gd name="connsiteY420" fmla="*/ 1076657 h 2449326"/>
              <a:gd name="connsiteX421" fmla="*/ 9994891 w 12191999"/>
              <a:gd name="connsiteY421" fmla="*/ 1037049 h 2449326"/>
              <a:gd name="connsiteX422" fmla="*/ 10007183 w 12191999"/>
              <a:gd name="connsiteY422" fmla="*/ 1086218 h 2449326"/>
              <a:gd name="connsiteX423" fmla="*/ 10140576 w 12191999"/>
              <a:gd name="connsiteY423" fmla="*/ 1075291 h 2449326"/>
              <a:gd name="connsiteX424" fmla="*/ 9764982 w 12191999"/>
              <a:gd name="connsiteY424" fmla="*/ 845382 h 2449326"/>
              <a:gd name="connsiteX425" fmla="*/ 9805956 w 12191999"/>
              <a:gd name="connsiteY425" fmla="*/ 872698 h 2449326"/>
              <a:gd name="connsiteX426" fmla="*/ 9802313 w 12191999"/>
              <a:gd name="connsiteY426" fmla="*/ 884990 h 2449326"/>
              <a:gd name="connsiteX427" fmla="*/ 9737210 w 12191999"/>
              <a:gd name="connsiteY427" fmla="*/ 884990 h 2449326"/>
              <a:gd name="connsiteX428" fmla="*/ 9736756 w 12191999"/>
              <a:gd name="connsiteY428" fmla="*/ 905022 h 2449326"/>
              <a:gd name="connsiteX429" fmla="*/ 9879708 w 12191999"/>
              <a:gd name="connsiteY429" fmla="*/ 902290 h 2449326"/>
              <a:gd name="connsiteX430" fmla="*/ 9971672 w 12191999"/>
              <a:gd name="connsiteY430" fmla="*/ 840374 h 2449326"/>
              <a:gd name="connsiteX431" fmla="*/ 9863318 w 12191999"/>
              <a:gd name="connsiteY431" fmla="*/ 823985 h 2449326"/>
              <a:gd name="connsiteX432" fmla="*/ 9769079 w 12191999"/>
              <a:gd name="connsiteY432" fmla="*/ 829903 h 2449326"/>
              <a:gd name="connsiteX433" fmla="*/ 9590159 w 12191999"/>
              <a:gd name="connsiteY433" fmla="*/ 801677 h 2449326"/>
              <a:gd name="connsiteX434" fmla="*/ 9643426 w 12191999"/>
              <a:gd name="connsiteY434" fmla="*/ 774816 h 2449326"/>
              <a:gd name="connsiteX435" fmla="*/ 9461775 w 12191999"/>
              <a:gd name="connsiteY435" fmla="*/ 744313 h 2449326"/>
              <a:gd name="connsiteX436" fmla="*/ 9315635 w 12191999"/>
              <a:gd name="connsiteY436" fmla="*/ 700153 h 2449326"/>
              <a:gd name="connsiteX437" fmla="*/ 9177234 w 12191999"/>
              <a:gd name="connsiteY437" fmla="*/ 685584 h 2449326"/>
              <a:gd name="connsiteX438" fmla="*/ 9077987 w 12191999"/>
              <a:gd name="connsiteY438" fmla="*/ 655081 h 2449326"/>
              <a:gd name="connsiteX439" fmla="*/ 8809380 w 12191999"/>
              <a:gd name="connsiteY439" fmla="*/ 673292 h 2449326"/>
              <a:gd name="connsiteX440" fmla="*/ 8704669 w 12191999"/>
              <a:gd name="connsiteY440" fmla="*/ 714721 h 2449326"/>
              <a:gd name="connsiteX441" fmla="*/ 8691922 w 12191999"/>
              <a:gd name="connsiteY441" fmla="*/ 687861 h 2449326"/>
              <a:gd name="connsiteX442" fmla="*/ 8770228 w 12191999"/>
              <a:gd name="connsiteY442" fmla="*/ 640058 h 2449326"/>
              <a:gd name="connsiteX443" fmla="*/ 8806193 w 12191999"/>
              <a:gd name="connsiteY443" fmla="*/ 615473 h 2449326"/>
              <a:gd name="connsiteX444" fmla="*/ 8790259 w 12191999"/>
              <a:gd name="connsiteY444" fmla="*/ 588158 h 2449326"/>
              <a:gd name="connsiteX445" fmla="*/ 8744732 w 12191999"/>
              <a:gd name="connsiteY445" fmla="*/ 601360 h 2449326"/>
              <a:gd name="connsiteX446" fmla="*/ 8713319 w 12191999"/>
              <a:gd name="connsiteY446" fmla="*/ 598173 h 2449326"/>
              <a:gd name="connsiteX447" fmla="*/ 8665972 w 12191999"/>
              <a:gd name="connsiteY447" fmla="*/ 551736 h 2449326"/>
              <a:gd name="connsiteX448" fmla="*/ 8477037 w 12191999"/>
              <a:gd name="connsiteY448" fmla="*/ 515770 h 2449326"/>
              <a:gd name="connsiteX449" fmla="*/ 8149246 w 12191999"/>
              <a:gd name="connsiteY449" fmla="*/ 487544 h 2449326"/>
              <a:gd name="connsiteX450" fmla="*/ 8136498 w 12191999"/>
              <a:gd name="connsiteY450" fmla="*/ 479349 h 2449326"/>
              <a:gd name="connsiteX451" fmla="*/ 8156985 w 12191999"/>
              <a:gd name="connsiteY451" fmla="*/ 451578 h 2449326"/>
              <a:gd name="connsiteX452" fmla="*/ 7953482 w 12191999"/>
              <a:gd name="connsiteY452" fmla="*/ 435644 h 2449326"/>
              <a:gd name="connsiteX453" fmla="*/ 7437211 w 12191999"/>
              <a:gd name="connsiteY453" fmla="*/ 355062 h 2449326"/>
              <a:gd name="connsiteX454" fmla="*/ 7105323 w 12191999"/>
              <a:gd name="connsiteY454" fmla="*/ 317730 h 2449326"/>
              <a:gd name="connsiteX455" fmla="*/ 6661439 w 12191999"/>
              <a:gd name="connsiteY455" fmla="*/ 287227 h 2449326"/>
              <a:gd name="connsiteX456" fmla="*/ 6493446 w 12191999"/>
              <a:gd name="connsiteY456" fmla="*/ 266285 h 2449326"/>
              <a:gd name="connsiteX457" fmla="*/ 6200256 w 12191999"/>
              <a:gd name="connsiteY457" fmla="*/ 253538 h 2449326"/>
              <a:gd name="connsiteX458" fmla="*/ 6034084 w 12191999"/>
              <a:gd name="connsiteY458" fmla="*/ 243522 h 2449326"/>
              <a:gd name="connsiteX459" fmla="*/ 5631630 w 12191999"/>
              <a:gd name="connsiteY459" fmla="*/ 218027 h 2449326"/>
              <a:gd name="connsiteX460" fmla="*/ 5260589 w 12191999"/>
              <a:gd name="connsiteY460" fmla="*/ 229409 h 2449326"/>
              <a:gd name="connsiteX461" fmla="*/ 5028404 w 12191999"/>
              <a:gd name="connsiteY461" fmla="*/ 264464 h 2449326"/>
              <a:gd name="connsiteX462" fmla="*/ 4960114 w 12191999"/>
              <a:gd name="connsiteY462" fmla="*/ 276301 h 2449326"/>
              <a:gd name="connsiteX463" fmla="*/ 4662370 w 12191999"/>
              <a:gd name="connsiteY463" fmla="*/ 287683 h 2449326"/>
              <a:gd name="connsiteX464" fmla="*/ 4463875 w 12191999"/>
              <a:gd name="connsiteY464" fmla="*/ 267651 h 2449326"/>
              <a:gd name="connsiteX465" fmla="*/ 4352790 w 12191999"/>
              <a:gd name="connsiteY465" fmla="*/ 243067 h 2449326"/>
              <a:gd name="connsiteX466" fmla="*/ 4183887 w 12191999"/>
              <a:gd name="connsiteY466" fmla="*/ 252172 h 2449326"/>
              <a:gd name="connsiteX467" fmla="*/ 3851998 w 12191999"/>
              <a:gd name="connsiteY467" fmla="*/ 259001 h 2449326"/>
              <a:gd name="connsiteX468" fmla="*/ 3760490 w 12191999"/>
              <a:gd name="connsiteY468" fmla="*/ 296333 h 2449326"/>
              <a:gd name="connsiteX469" fmla="*/ 3765953 w 12191999"/>
              <a:gd name="connsiteY469" fmla="*/ 314088 h 2449326"/>
              <a:gd name="connsiteX470" fmla="*/ 3723614 w 12191999"/>
              <a:gd name="connsiteY470" fmla="*/ 314998 h 2449326"/>
              <a:gd name="connsiteX471" fmla="*/ 3458194 w 12191999"/>
              <a:gd name="connsiteY471" fmla="*/ 276301 h 2449326"/>
              <a:gd name="connsiteX472" fmla="*/ 3234659 w 12191999"/>
              <a:gd name="connsiteY472" fmla="*/ 284496 h 2449326"/>
              <a:gd name="connsiteX473" fmla="*/ 3138598 w 12191999"/>
              <a:gd name="connsiteY473" fmla="*/ 297243 h 2449326"/>
              <a:gd name="connsiteX474" fmla="*/ 3050277 w 12191999"/>
              <a:gd name="connsiteY474" fmla="*/ 293601 h 2449326"/>
              <a:gd name="connsiteX475" fmla="*/ 2967418 w 12191999"/>
              <a:gd name="connsiteY475" fmla="*/ 360070 h 2449326"/>
              <a:gd name="connsiteX476" fmla="*/ 3010213 w 12191999"/>
              <a:gd name="connsiteY476" fmla="*/ 399678 h 2449326"/>
              <a:gd name="connsiteX477" fmla="*/ 3079413 w 12191999"/>
              <a:gd name="connsiteY477" fmla="*/ 401044 h 2449326"/>
              <a:gd name="connsiteX478" fmla="*/ 3268804 w 12191999"/>
              <a:gd name="connsiteY478" fmla="*/ 448391 h 2449326"/>
              <a:gd name="connsiteX479" fmla="*/ 3312054 w 12191999"/>
              <a:gd name="connsiteY479" fmla="*/ 447936 h 2449326"/>
              <a:gd name="connsiteX480" fmla="*/ 3319338 w 12191999"/>
              <a:gd name="connsiteY480" fmla="*/ 460683 h 2449326"/>
              <a:gd name="connsiteX481" fmla="*/ 3332996 w 12191999"/>
              <a:gd name="connsiteY481" fmla="*/ 515315 h 2449326"/>
              <a:gd name="connsiteX482" fmla="*/ 3424960 w 12191999"/>
              <a:gd name="connsiteY482" fmla="*/ 542176 h 2449326"/>
              <a:gd name="connsiteX483" fmla="*/ 3425415 w 12191999"/>
              <a:gd name="connsiteY483" fmla="*/ 530794 h 2449326"/>
              <a:gd name="connsiteX484" fmla="*/ 3449544 w 12191999"/>
              <a:gd name="connsiteY484" fmla="*/ 513494 h 2449326"/>
              <a:gd name="connsiteX485" fmla="*/ 3463202 w 12191999"/>
              <a:gd name="connsiteY485" fmla="*/ 563118 h 2449326"/>
              <a:gd name="connsiteX486" fmla="*/ 3582937 w 12191999"/>
              <a:gd name="connsiteY486" fmla="*/ 539444 h 2449326"/>
              <a:gd name="connsiteX487" fmla="*/ 3803740 w 12191999"/>
              <a:gd name="connsiteY487" fmla="*/ 568126 h 2449326"/>
              <a:gd name="connsiteX488" fmla="*/ 3820130 w 12191999"/>
              <a:gd name="connsiteY488" fmla="*/ 569947 h 2449326"/>
              <a:gd name="connsiteX489" fmla="*/ 4042299 w 12191999"/>
              <a:gd name="connsiteY489" fmla="*/ 562207 h 2449326"/>
              <a:gd name="connsiteX490" fmla="*/ 4090102 w 12191999"/>
              <a:gd name="connsiteY490" fmla="*/ 581329 h 2449326"/>
              <a:gd name="connsiteX491" fmla="*/ 4292695 w 12191999"/>
              <a:gd name="connsiteY491" fmla="*/ 606368 h 2449326"/>
              <a:gd name="connsiteX492" fmla="*/ 4302256 w 12191999"/>
              <a:gd name="connsiteY492" fmla="*/ 595897 h 2449326"/>
              <a:gd name="connsiteX493" fmla="*/ 4258095 w 12191999"/>
              <a:gd name="connsiteY493" fmla="*/ 568126 h 2449326"/>
              <a:gd name="connsiteX494" fmla="*/ 4904116 w 12191999"/>
              <a:gd name="connsiteY494" fmla="*/ 514405 h 2449326"/>
              <a:gd name="connsiteX495" fmla="*/ 4526701 w 12191999"/>
              <a:gd name="connsiteY495" fmla="*/ 550371 h 2449326"/>
              <a:gd name="connsiteX496" fmla="*/ 4481630 w 12191999"/>
              <a:gd name="connsiteY496" fmla="*/ 530794 h 2449326"/>
              <a:gd name="connsiteX497" fmla="*/ 4471614 w 12191999"/>
              <a:gd name="connsiteY497" fmla="*/ 476162 h 2449326"/>
              <a:gd name="connsiteX498" fmla="*/ 4575415 w 12191999"/>
              <a:gd name="connsiteY498" fmla="*/ 406051 h 2449326"/>
              <a:gd name="connsiteX499" fmla="*/ 4720645 w 12191999"/>
              <a:gd name="connsiteY499" fmla="*/ 360070 h 2449326"/>
              <a:gd name="connsiteX500" fmla="*/ 4951009 w 12191999"/>
              <a:gd name="connsiteY500" fmla="*/ 314998 h 2449326"/>
              <a:gd name="connsiteX501" fmla="*/ 5021575 w 12191999"/>
              <a:gd name="connsiteY501" fmla="*/ 359159 h 2449326"/>
              <a:gd name="connsiteX502" fmla="*/ 5108530 w 12191999"/>
              <a:gd name="connsiteY502" fmla="*/ 359159 h 2449326"/>
              <a:gd name="connsiteX503" fmla="*/ 5041151 w 12191999"/>
              <a:gd name="connsiteY503" fmla="*/ 413791 h 2449326"/>
              <a:gd name="connsiteX504" fmla="*/ 5085312 w 12191999"/>
              <a:gd name="connsiteY504" fmla="*/ 447025 h 2449326"/>
              <a:gd name="connsiteX505" fmla="*/ 4981056 w 12191999"/>
              <a:gd name="connsiteY505" fmla="*/ 507120 h 2449326"/>
              <a:gd name="connsiteX506" fmla="*/ 5027493 w 12191999"/>
              <a:gd name="connsiteY506" fmla="*/ 563118 h 2449326"/>
              <a:gd name="connsiteX507" fmla="*/ 5099880 w 12191999"/>
              <a:gd name="connsiteY507" fmla="*/ 619116 h 2449326"/>
              <a:gd name="connsiteX508" fmla="*/ 5233728 w 12191999"/>
              <a:gd name="connsiteY508" fmla="*/ 618660 h 2449326"/>
              <a:gd name="connsiteX509" fmla="*/ 5369397 w 12191999"/>
              <a:gd name="connsiteY509" fmla="*/ 628221 h 2449326"/>
              <a:gd name="connsiteX510" fmla="*/ 5555145 w 12191999"/>
              <a:gd name="connsiteY510" fmla="*/ 624123 h 2449326"/>
              <a:gd name="connsiteX511" fmla="*/ 5594754 w 12191999"/>
              <a:gd name="connsiteY511" fmla="*/ 652805 h 2449326"/>
              <a:gd name="connsiteX512" fmla="*/ 5592022 w 12191999"/>
              <a:gd name="connsiteY512" fmla="*/ 626855 h 2449326"/>
              <a:gd name="connsiteX513" fmla="*/ 5657580 w 12191999"/>
              <a:gd name="connsiteY513" fmla="*/ 633684 h 2449326"/>
              <a:gd name="connsiteX514" fmla="*/ 5737706 w 12191999"/>
              <a:gd name="connsiteY514" fmla="*/ 634139 h 2449326"/>
              <a:gd name="connsiteX515" fmla="*/ 5872010 w 12191999"/>
              <a:gd name="connsiteY515" fmla="*/ 604092 h 2449326"/>
              <a:gd name="connsiteX516" fmla="*/ 5856075 w 12191999"/>
              <a:gd name="connsiteY516" fmla="*/ 643700 h 2449326"/>
              <a:gd name="connsiteX517" fmla="*/ 5872465 w 12191999"/>
              <a:gd name="connsiteY517" fmla="*/ 681487 h 2449326"/>
              <a:gd name="connsiteX518" fmla="*/ 5910707 w 12191999"/>
              <a:gd name="connsiteY518" fmla="*/ 684218 h 2449326"/>
              <a:gd name="connsiteX519" fmla="*/ 6215735 w 12191999"/>
              <a:gd name="connsiteY519" fmla="*/ 693779 h 2449326"/>
              <a:gd name="connsiteX520" fmla="*/ 6234401 w 12191999"/>
              <a:gd name="connsiteY520" fmla="*/ 665553 h 2449326"/>
              <a:gd name="connsiteX521" fmla="*/ 6351859 w 12191999"/>
              <a:gd name="connsiteY521" fmla="*/ 698787 h 2449326"/>
              <a:gd name="connsiteX522" fmla="*/ 6517121 w 12191999"/>
              <a:gd name="connsiteY522" fmla="*/ 707892 h 2449326"/>
              <a:gd name="connsiteX523" fmla="*/ 6707421 w 12191999"/>
              <a:gd name="connsiteY523" fmla="*/ 724282 h 2449326"/>
              <a:gd name="connsiteX524" fmla="*/ 6759321 w 12191999"/>
              <a:gd name="connsiteY524" fmla="*/ 731566 h 2449326"/>
              <a:gd name="connsiteX525" fmla="*/ 6881788 w 12191999"/>
              <a:gd name="connsiteY525" fmla="*/ 716087 h 2449326"/>
              <a:gd name="connsiteX526" fmla="*/ 7148118 w 12191999"/>
              <a:gd name="connsiteY526" fmla="*/ 683308 h 2449326"/>
              <a:gd name="connsiteX527" fmla="*/ 7169971 w 12191999"/>
              <a:gd name="connsiteY527" fmla="*/ 681032 h 2449326"/>
              <a:gd name="connsiteX528" fmla="*/ 7167239 w 12191999"/>
              <a:gd name="connsiteY528" fmla="*/ 636871 h 2449326"/>
              <a:gd name="connsiteX529" fmla="*/ 6996514 w 12191999"/>
              <a:gd name="connsiteY529" fmla="*/ 617295 h 2449326"/>
              <a:gd name="connsiteX530" fmla="*/ 7019278 w 12191999"/>
              <a:gd name="connsiteY530" fmla="*/ 585426 h 2449326"/>
              <a:gd name="connsiteX531" fmla="*/ 7228245 w 12191999"/>
              <a:gd name="connsiteY531" fmla="*/ 604547 h 2449326"/>
              <a:gd name="connsiteX532" fmla="*/ 7212310 w 12191999"/>
              <a:gd name="connsiteY532" fmla="*/ 696511 h 2449326"/>
              <a:gd name="connsiteX533" fmla="*/ 7151760 w 12191999"/>
              <a:gd name="connsiteY533" fmla="*/ 734298 h 2449326"/>
              <a:gd name="connsiteX534" fmla="*/ 7147208 w 12191999"/>
              <a:gd name="connsiteY534" fmla="*/ 757516 h 2449326"/>
              <a:gd name="connsiteX535" fmla="*/ 7395782 w 12191999"/>
              <a:gd name="connsiteY535" fmla="*/ 784832 h 2449326"/>
              <a:gd name="connsiteX536" fmla="*/ 7688973 w 12191999"/>
              <a:gd name="connsiteY536" fmla="*/ 821709 h 2449326"/>
              <a:gd name="connsiteX537" fmla="*/ 7679868 w 12191999"/>
              <a:gd name="connsiteY537" fmla="*/ 767077 h 2449326"/>
              <a:gd name="connsiteX538" fmla="*/ 7738141 w 12191999"/>
              <a:gd name="connsiteY538" fmla="*/ 785287 h 2449326"/>
              <a:gd name="connsiteX539" fmla="*/ 7717199 w 12191999"/>
              <a:gd name="connsiteY539" fmla="*/ 833545 h 2449326"/>
              <a:gd name="connsiteX540" fmla="*/ 7806886 w 12191999"/>
              <a:gd name="connsiteY540" fmla="*/ 819888 h 2449326"/>
              <a:gd name="connsiteX541" fmla="*/ 7828284 w 12191999"/>
              <a:gd name="connsiteY541" fmla="*/ 859496 h 2449326"/>
              <a:gd name="connsiteX542" fmla="*/ 7906134 w 12191999"/>
              <a:gd name="connsiteY542" fmla="*/ 836277 h 2449326"/>
              <a:gd name="connsiteX543" fmla="*/ 8061835 w 12191999"/>
              <a:gd name="connsiteY543" fmla="*/ 879527 h 2449326"/>
              <a:gd name="connsiteX544" fmla="*/ 8095069 w 12191999"/>
              <a:gd name="connsiteY544" fmla="*/ 866325 h 2449326"/>
              <a:gd name="connsiteX545" fmla="*/ 8215260 w 12191999"/>
              <a:gd name="connsiteY545" fmla="*/ 877251 h 2449326"/>
              <a:gd name="connsiteX546" fmla="*/ 8259420 w 12191999"/>
              <a:gd name="connsiteY546" fmla="*/ 875885 h 2449326"/>
              <a:gd name="connsiteX547" fmla="*/ 8379155 w 12191999"/>
              <a:gd name="connsiteY547" fmla="*/ 880893 h 2449326"/>
              <a:gd name="connsiteX548" fmla="*/ 8417852 w 12191999"/>
              <a:gd name="connsiteY548" fmla="*/ 898193 h 2449326"/>
              <a:gd name="connsiteX549" fmla="*/ 8471118 w 12191999"/>
              <a:gd name="connsiteY549" fmla="*/ 869967 h 2449326"/>
              <a:gd name="connsiteX550" fmla="*/ 8087330 w 12191999"/>
              <a:gd name="connsiteY550" fmla="*/ 768898 h 2449326"/>
              <a:gd name="connsiteX551" fmla="*/ 7936182 w 12191999"/>
              <a:gd name="connsiteY551" fmla="*/ 757971 h 2449326"/>
              <a:gd name="connsiteX552" fmla="*/ 7994001 w 12191999"/>
              <a:gd name="connsiteY552" fmla="*/ 750687 h 2449326"/>
              <a:gd name="connsiteX553" fmla="*/ 8029966 w 12191999"/>
              <a:gd name="connsiteY553" fmla="*/ 701974 h 2449326"/>
              <a:gd name="connsiteX554" fmla="*/ 8132401 w 12191999"/>
              <a:gd name="connsiteY554" fmla="*/ 710169 h 2449326"/>
              <a:gd name="connsiteX555" fmla="*/ 8115101 w 12191999"/>
              <a:gd name="connsiteY555" fmla="*/ 768898 h 2449326"/>
              <a:gd name="connsiteX556" fmla="*/ 8226641 w 12191999"/>
              <a:gd name="connsiteY556" fmla="*/ 725192 h 2449326"/>
              <a:gd name="connsiteX557" fmla="*/ 8226186 w 12191999"/>
              <a:gd name="connsiteY557" fmla="*/ 712445 h 2449326"/>
              <a:gd name="connsiteX558" fmla="*/ 8146970 w 12191999"/>
              <a:gd name="connsiteY558" fmla="*/ 695145 h 2449326"/>
              <a:gd name="connsiteX559" fmla="*/ 8195228 w 12191999"/>
              <a:gd name="connsiteY559" fmla="*/ 585426 h 2449326"/>
              <a:gd name="connsiteX560" fmla="*/ 8243941 w 12191999"/>
              <a:gd name="connsiteY560" fmla="*/ 629131 h 2449326"/>
              <a:gd name="connsiteX561" fmla="*/ 8194317 w 12191999"/>
              <a:gd name="connsiteY561" fmla="*/ 657358 h 2449326"/>
              <a:gd name="connsiteX562" fmla="*/ 8205699 w 12191999"/>
              <a:gd name="connsiteY562" fmla="*/ 673747 h 2449326"/>
              <a:gd name="connsiteX563" fmla="*/ 8389625 w 12191999"/>
              <a:gd name="connsiteY563" fmla="*/ 684218 h 2449326"/>
              <a:gd name="connsiteX564" fmla="*/ 8384618 w 12191999"/>
              <a:gd name="connsiteY564" fmla="*/ 702429 h 2449326"/>
              <a:gd name="connsiteX565" fmla="*/ 8583113 w 12191999"/>
              <a:gd name="connsiteY565" fmla="*/ 725192 h 2449326"/>
              <a:gd name="connsiteX566" fmla="*/ 8967357 w 12191999"/>
              <a:gd name="connsiteY566" fmla="*/ 770264 h 2449326"/>
              <a:gd name="connsiteX567" fmla="*/ 8989665 w 12191999"/>
              <a:gd name="connsiteY567" fmla="*/ 772540 h 2449326"/>
              <a:gd name="connsiteX568" fmla="*/ 9182242 w 12191999"/>
              <a:gd name="connsiteY568" fmla="*/ 877706 h 2449326"/>
              <a:gd name="connsiteX569" fmla="*/ 9195900 w 12191999"/>
              <a:gd name="connsiteY569" fmla="*/ 834911 h 2449326"/>
              <a:gd name="connsiteX570" fmla="*/ 9263279 w 12191999"/>
              <a:gd name="connsiteY570" fmla="*/ 849935 h 2449326"/>
              <a:gd name="connsiteX571" fmla="*/ 9398948 w 12191999"/>
              <a:gd name="connsiteY571" fmla="*/ 903656 h 2449326"/>
              <a:gd name="connsiteX572" fmla="*/ 9465873 w 12191999"/>
              <a:gd name="connsiteY572" fmla="*/ 895461 h 2449326"/>
              <a:gd name="connsiteX573" fmla="*/ 9454491 w 12191999"/>
              <a:gd name="connsiteY573" fmla="*/ 858130 h 2449326"/>
              <a:gd name="connsiteX574" fmla="*/ 9517773 w 12191999"/>
              <a:gd name="connsiteY574" fmla="*/ 889998 h 2449326"/>
              <a:gd name="connsiteX575" fmla="*/ 9574681 w 12191999"/>
              <a:gd name="connsiteY575" fmla="*/ 877706 h 2449326"/>
              <a:gd name="connsiteX576" fmla="*/ 9631133 w 12191999"/>
              <a:gd name="connsiteY576" fmla="*/ 889088 h 2449326"/>
              <a:gd name="connsiteX577" fmla="*/ 9764982 w 12191999"/>
              <a:gd name="connsiteY577" fmla="*/ 845382 h 2449326"/>
              <a:gd name="connsiteX578" fmla="*/ 2577711 w 12191999"/>
              <a:gd name="connsiteY578" fmla="*/ 494373 h 2449326"/>
              <a:gd name="connsiteX579" fmla="*/ 2657383 w 12191999"/>
              <a:gd name="connsiteY579" fmla="*/ 475252 h 2449326"/>
              <a:gd name="connsiteX580" fmla="*/ 2718388 w 12191999"/>
              <a:gd name="connsiteY580" fmla="*/ 483902 h 2449326"/>
              <a:gd name="connsiteX581" fmla="*/ 2866804 w 12191999"/>
              <a:gd name="connsiteY581" fmla="*/ 353241 h 2449326"/>
              <a:gd name="connsiteX582" fmla="*/ 2826286 w 12191999"/>
              <a:gd name="connsiteY582" fmla="*/ 356883 h 2449326"/>
              <a:gd name="connsiteX583" fmla="*/ 2413816 w 12191999"/>
              <a:gd name="connsiteY583" fmla="*/ 402865 h 2449326"/>
              <a:gd name="connsiteX584" fmla="*/ 2355997 w 12191999"/>
              <a:gd name="connsiteY584" fmla="*/ 365078 h 2449326"/>
              <a:gd name="connsiteX585" fmla="*/ 2214410 w 12191999"/>
              <a:gd name="connsiteY585" fmla="*/ 365988 h 2449326"/>
              <a:gd name="connsiteX586" fmla="*/ 2145665 w 12191999"/>
              <a:gd name="connsiteY586" fmla="*/ 384199 h 2449326"/>
              <a:gd name="connsiteX587" fmla="*/ 2136559 w 12191999"/>
              <a:gd name="connsiteY587" fmla="*/ 403320 h 2449326"/>
              <a:gd name="connsiteX588" fmla="*/ 2157046 w 12191999"/>
              <a:gd name="connsiteY588" fmla="*/ 407417 h 2449326"/>
              <a:gd name="connsiteX589" fmla="*/ 2188004 w 12191999"/>
              <a:gd name="connsiteY589" fmla="*/ 428359 h 2449326"/>
              <a:gd name="connsiteX590" fmla="*/ 2210312 w 12191999"/>
              <a:gd name="connsiteY590" fmla="*/ 411059 h 2449326"/>
              <a:gd name="connsiteX591" fmla="*/ 2282244 w 12191999"/>
              <a:gd name="connsiteY591" fmla="*/ 420165 h 2449326"/>
              <a:gd name="connsiteX592" fmla="*/ 2335510 w 12191999"/>
              <a:gd name="connsiteY592" fmla="*/ 429725 h 2449326"/>
              <a:gd name="connsiteX593" fmla="*/ 2507600 w 12191999"/>
              <a:gd name="connsiteY593" fmla="*/ 460228 h 2449326"/>
              <a:gd name="connsiteX594" fmla="*/ 2577711 w 12191999"/>
              <a:gd name="connsiteY594" fmla="*/ 494373 h 2449326"/>
              <a:gd name="connsiteX595" fmla="*/ 9612012 w 12191999"/>
              <a:gd name="connsiteY595" fmla="*/ 1143126 h 2449326"/>
              <a:gd name="connsiteX596" fmla="*/ 9532797 w 12191999"/>
              <a:gd name="connsiteY596" fmla="*/ 1057536 h 2449326"/>
              <a:gd name="connsiteX597" fmla="*/ 9381193 w 12191999"/>
              <a:gd name="connsiteY597" fmla="*/ 1030220 h 2449326"/>
              <a:gd name="connsiteX598" fmla="*/ 9335667 w 12191999"/>
              <a:gd name="connsiteY598" fmla="*/ 1065275 h 2449326"/>
              <a:gd name="connsiteX599" fmla="*/ 9349780 w 12191999"/>
              <a:gd name="connsiteY599" fmla="*/ 1010644 h 2449326"/>
              <a:gd name="connsiteX600" fmla="*/ 9264190 w 12191999"/>
              <a:gd name="connsiteY600" fmla="*/ 1066186 h 2449326"/>
              <a:gd name="connsiteX601" fmla="*/ 9207282 w 12191999"/>
              <a:gd name="connsiteY601" fmla="*/ 1030220 h 2449326"/>
              <a:gd name="connsiteX602" fmla="*/ 9091189 w 12191999"/>
              <a:gd name="connsiteY602" fmla="*/ 1083486 h 2449326"/>
              <a:gd name="connsiteX603" fmla="*/ 9092555 w 12191999"/>
              <a:gd name="connsiteY603" fmla="*/ 1093957 h 2449326"/>
              <a:gd name="connsiteX604" fmla="*/ 9612012 w 12191999"/>
              <a:gd name="connsiteY604" fmla="*/ 1143126 h 2449326"/>
              <a:gd name="connsiteX605" fmla="*/ 11001937 w 12191999"/>
              <a:gd name="connsiteY605" fmla="*/ 920501 h 2449326"/>
              <a:gd name="connsiteX606" fmla="*/ 11128045 w 12191999"/>
              <a:gd name="connsiteY606" fmla="*/ 932338 h 2449326"/>
              <a:gd name="connsiteX607" fmla="*/ 11150354 w 12191999"/>
              <a:gd name="connsiteY607" fmla="*/ 944630 h 2449326"/>
              <a:gd name="connsiteX608" fmla="*/ 11330184 w 12191999"/>
              <a:gd name="connsiteY608" fmla="*/ 942354 h 2449326"/>
              <a:gd name="connsiteX609" fmla="*/ 11351125 w 12191999"/>
              <a:gd name="connsiteY609" fmla="*/ 911396 h 2449326"/>
              <a:gd name="connsiteX610" fmla="*/ 11332460 w 12191999"/>
              <a:gd name="connsiteY610" fmla="*/ 894096 h 2449326"/>
              <a:gd name="connsiteX611" fmla="*/ 11025156 w 12191999"/>
              <a:gd name="connsiteY611" fmla="*/ 902746 h 2449326"/>
              <a:gd name="connsiteX612" fmla="*/ 11001937 w 12191999"/>
              <a:gd name="connsiteY612" fmla="*/ 920501 h 2449326"/>
              <a:gd name="connsiteX613" fmla="*/ 8690556 w 12191999"/>
              <a:gd name="connsiteY613" fmla="*/ 1681704 h 2449326"/>
              <a:gd name="connsiteX614" fmla="*/ 8626363 w 12191999"/>
              <a:gd name="connsiteY614" fmla="*/ 1712662 h 2449326"/>
              <a:gd name="connsiteX615" fmla="*/ 8629551 w 12191999"/>
              <a:gd name="connsiteY615" fmla="*/ 1725410 h 2449326"/>
              <a:gd name="connsiteX616" fmla="*/ 8742912 w 12191999"/>
              <a:gd name="connsiteY616" fmla="*/ 1712207 h 2449326"/>
              <a:gd name="connsiteX617" fmla="*/ 8717872 w 12191999"/>
              <a:gd name="connsiteY617" fmla="*/ 1659396 h 2449326"/>
              <a:gd name="connsiteX618" fmla="*/ 8807104 w 12191999"/>
              <a:gd name="connsiteY618" fmla="*/ 1637999 h 2449326"/>
              <a:gd name="connsiteX619" fmla="*/ 8699661 w 12191999"/>
              <a:gd name="connsiteY619" fmla="*/ 1621609 h 2449326"/>
              <a:gd name="connsiteX620" fmla="*/ 8500255 w 12191999"/>
              <a:gd name="connsiteY620" fmla="*/ 1641186 h 2449326"/>
              <a:gd name="connsiteX621" fmla="*/ 8493426 w 12191999"/>
              <a:gd name="connsiteY621" fmla="*/ 1653023 h 2449326"/>
              <a:gd name="connsiteX622" fmla="*/ 8538042 w 12191999"/>
              <a:gd name="connsiteY622" fmla="*/ 1679428 h 2449326"/>
              <a:gd name="connsiteX623" fmla="*/ 8690556 w 12191999"/>
              <a:gd name="connsiteY623" fmla="*/ 1681704 h 2449326"/>
              <a:gd name="connsiteX624" fmla="*/ 7862429 w 12191999"/>
              <a:gd name="connsiteY624" fmla="*/ 1270145 h 2449326"/>
              <a:gd name="connsiteX625" fmla="*/ 7917516 w 12191999"/>
              <a:gd name="connsiteY625" fmla="*/ 1259218 h 2449326"/>
              <a:gd name="connsiteX626" fmla="*/ 7970782 w 12191999"/>
              <a:gd name="connsiteY626" fmla="*/ 1275153 h 2449326"/>
              <a:gd name="connsiteX627" fmla="*/ 8027235 w 12191999"/>
              <a:gd name="connsiteY627" fmla="*/ 1235089 h 2449326"/>
              <a:gd name="connsiteX628" fmla="*/ 7981253 w 12191999"/>
              <a:gd name="connsiteY628" fmla="*/ 1203221 h 2449326"/>
              <a:gd name="connsiteX629" fmla="*/ 7922979 w 12191999"/>
              <a:gd name="connsiteY629" fmla="*/ 1207318 h 2449326"/>
              <a:gd name="connsiteX630" fmla="*/ 7722207 w 12191999"/>
              <a:gd name="connsiteY630" fmla="*/ 1237366 h 2449326"/>
              <a:gd name="connsiteX631" fmla="*/ 7726305 w 12191999"/>
              <a:gd name="connsiteY631" fmla="*/ 1260129 h 2449326"/>
              <a:gd name="connsiteX632" fmla="*/ 7795960 w 12191999"/>
              <a:gd name="connsiteY632" fmla="*/ 1246471 h 2449326"/>
              <a:gd name="connsiteX633" fmla="*/ 7862429 w 12191999"/>
              <a:gd name="connsiteY633" fmla="*/ 1270145 h 2449326"/>
              <a:gd name="connsiteX634" fmla="*/ 6760232 w 12191999"/>
              <a:gd name="connsiteY634" fmla="*/ 2158822 h 2449326"/>
              <a:gd name="connsiteX635" fmla="*/ 6827611 w 12191999"/>
              <a:gd name="connsiteY635" fmla="*/ 2192057 h 2449326"/>
              <a:gd name="connsiteX636" fmla="*/ 6906827 w 12191999"/>
              <a:gd name="connsiteY636" fmla="*/ 2171114 h 2449326"/>
              <a:gd name="connsiteX637" fmla="*/ 7079828 w 12191999"/>
              <a:gd name="connsiteY637" fmla="*/ 2122856 h 2449326"/>
              <a:gd name="connsiteX638" fmla="*/ 6760232 w 12191999"/>
              <a:gd name="connsiteY638" fmla="*/ 2158822 h 2449326"/>
              <a:gd name="connsiteX639" fmla="*/ 10202491 w 12191999"/>
              <a:gd name="connsiteY639" fmla="*/ 802132 h 2449326"/>
              <a:gd name="connsiteX640" fmla="*/ 10200670 w 12191999"/>
              <a:gd name="connsiteY640" fmla="*/ 828538 h 2449326"/>
              <a:gd name="connsiteX641" fmla="*/ 10523453 w 12191999"/>
              <a:gd name="connsiteY641" fmla="*/ 862682 h 2449326"/>
              <a:gd name="connsiteX642" fmla="*/ 10526185 w 12191999"/>
              <a:gd name="connsiteY642" fmla="*/ 834456 h 2449326"/>
              <a:gd name="connsiteX643" fmla="*/ 10202491 w 12191999"/>
              <a:gd name="connsiteY643" fmla="*/ 802132 h 2449326"/>
              <a:gd name="connsiteX644" fmla="*/ 4724286 w 12191999"/>
              <a:gd name="connsiteY644" fmla="*/ 2314523 h 2449326"/>
              <a:gd name="connsiteX645" fmla="*/ 4732481 w 12191999"/>
              <a:gd name="connsiteY645" fmla="*/ 2319076 h 2449326"/>
              <a:gd name="connsiteX646" fmla="*/ 4847208 w 12191999"/>
              <a:gd name="connsiteY646" fmla="*/ 2299499 h 2449326"/>
              <a:gd name="connsiteX647" fmla="*/ 4927790 w 12191999"/>
              <a:gd name="connsiteY647" fmla="*/ 2298589 h 2449326"/>
              <a:gd name="connsiteX648" fmla="*/ 4803958 w 12191999"/>
              <a:gd name="connsiteY648" fmla="*/ 2238038 h 2449326"/>
              <a:gd name="connsiteX649" fmla="*/ 4724286 w 12191999"/>
              <a:gd name="connsiteY649" fmla="*/ 2314523 h 2449326"/>
              <a:gd name="connsiteX650" fmla="*/ 8117378 w 12191999"/>
              <a:gd name="connsiteY650" fmla="*/ 1404448 h 2449326"/>
              <a:gd name="connsiteX651" fmla="*/ 8121475 w 12191999"/>
              <a:gd name="connsiteY651" fmla="*/ 1384416 h 2449326"/>
              <a:gd name="connsiteX652" fmla="*/ 7902037 w 12191999"/>
              <a:gd name="connsiteY652" fmla="*/ 1339345 h 2449326"/>
              <a:gd name="connsiteX653" fmla="*/ 7895208 w 12191999"/>
              <a:gd name="connsiteY653" fmla="*/ 1369848 h 2449326"/>
              <a:gd name="connsiteX654" fmla="*/ 8117378 w 12191999"/>
              <a:gd name="connsiteY654" fmla="*/ 1404448 h 2449326"/>
              <a:gd name="connsiteX655" fmla="*/ 7073454 w 12191999"/>
              <a:gd name="connsiteY655" fmla="*/ 706982 h 2449326"/>
              <a:gd name="connsiteX656" fmla="*/ 6915478 w 12191999"/>
              <a:gd name="connsiteY656" fmla="*/ 739306 h 2449326"/>
              <a:gd name="connsiteX657" fmla="*/ 7073454 w 12191999"/>
              <a:gd name="connsiteY657" fmla="*/ 762524 h 2449326"/>
              <a:gd name="connsiteX658" fmla="*/ 7073454 w 12191999"/>
              <a:gd name="connsiteY658" fmla="*/ 706982 h 2449326"/>
              <a:gd name="connsiteX659" fmla="*/ 10428759 w 12191999"/>
              <a:gd name="connsiteY659" fmla="*/ 685584 h 2449326"/>
              <a:gd name="connsiteX660" fmla="*/ 10422840 w 12191999"/>
              <a:gd name="connsiteY660" fmla="*/ 704250 h 2449326"/>
              <a:gd name="connsiteX661" fmla="*/ 10488853 w 12191999"/>
              <a:gd name="connsiteY661" fmla="*/ 728834 h 2449326"/>
              <a:gd name="connsiteX662" fmla="*/ 10592654 w 12191999"/>
              <a:gd name="connsiteY662" fmla="*/ 735208 h 2449326"/>
              <a:gd name="connsiteX663" fmla="*/ 10667317 w 12191999"/>
              <a:gd name="connsiteY663" fmla="*/ 746134 h 2449326"/>
              <a:gd name="connsiteX664" fmla="*/ 10670049 w 12191999"/>
              <a:gd name="connsiteY664" fmla="*/ 728834 h 2449326"/>
              <a:gd name="connsiteX665" fmla="*/ 10428759 w 12191999"/>
              <a:gd name="connsiteY665" fmla="*/ 685584 h 2449326"/>
              <a:gd name="connsiteX666" fmla="*/ 10028580 w 12191999"/>
              <a:gd name="connsiteY666" fmla="*/ 829903 h 2449326"/>
              <a:gd name="connsiteX667" fmla="*/ 9978501 w 12191999"/>
              <a:gd name="connsiteY667" fmla="*/ 890909 h 2449326"/>
              <a:gd name="connsiteX668" fmla="*/ 9947088 w 12191999"/>
              <a:gd name="connsiteY668" fmla="*/ 913672 h 2449326"/>
              <a:gd name="connsiteX669" fmla="*/ 10021296 w 12191999"/>
              <a:gd name="connsiteY669" fmla="*/ 903656 h 2449326"/>
              <a:gd name="connsiteX670" fmla="*/ 10109617 w 12191999"/>
              <a:gd name="connsiteY670" fmla="*/ 861772 h 2449326"/>
              <a:gd name="connsiteX671" fmla="*/ 10028580 w 12191999"/>
              <a:gd name="connsiteY671" fmla="*/ 829903 h 2449326"/>
              <a:gd name="connsiteX672" fmla="*/ 10410548 w 12191999"/>
              <a:gd name="connsiteY672" fmla="*/ 1150410 h 2449326"/>
              <a:gd name="connsiteX673" fmla="*/ 10514348 w 12191999"/>
              <a:gd name="connsiteY673" fmla="*/ 1149955 h 2449326"/>
              <a:gd name="connsiteX674" fmla="*/ 10606312 w 12191999"/>
              <a:gd name="connsiteY674" fmla="*/ 1143126 h 2449326"/>
              <a:gd name="connsiteX675" fmla="*/ 10410548 w 12191999"/>
              <a:gd name="connsiteY675" fmla="*/ 1150410 h 2449326"/>
              <a:gd name="connsiteX676" fmla="*/ 10390516 w 12191999"/>
              <a:gd name="connsiteY676" fmla="*/ 912762 h 2449326"/>
              <a:gd name="connsiteX677" fmla="*/ 10232539 w 12191999"/>
              <a:gd name="connsiteY677" fmla="*/ 897738 h 2449326"/>
              <a:gd name="connsiteX678" fmla="*/ 10231173 w 12191999"/>
              <a:gd name="connsiteY678" fmla="*/ 915038 h 2449326"/>
              <a:gd name="connsiteX679" fmla="*/ 10390516 w 12191999"/>
              <a:gd name="connsiteY679" fmla="*/ 912762 h 2449326"/>
              <a:gd name="connsiteX680" fmla="*/ 10370939 w 12191999"/>
              <a:gd name="connsiteY680" fmla="*/ 1219155 h 2449326"/>
              <a:gd name="connsiteX681" fmla="*/ 10305381 w 12191999"/>
              <a:gd name="connsiteY681" fmla="*/ 1273332 h 2449326"/>
              <a:gd name="connsiteX682" fmla="*/ 10288537 w 12191999"/>
              <a:gd name="connsiteY682" fmla="*/ 1291997 h 2449326"/>
              <a:gd name="connsiteX683" fmla="*/ 10300373 w 12191999"/>
              <a:gd name="connsiteY683" fmla="*/ 1307932 h 2449326"/>
              <a:gd name="connsiteX684" fmla="*/ 10335429 w 12191999"/>
              <a:gd name="connsiteY684" fmla="*/ 1297461 h 2449326"/>
              <a:gd name="connsiteX685" fmla="*/ 10375037 w 12191999"/>
              <a:gd name="connsiteY685" fmla="*/ 1270600 h 2449326"/>
              <a:gd name="connsiteX686" fmla="*/ 10402808 w 12191999"/>
              <a:gd name="connsiteY686" fmla="*/ 1249658 h 2449326"/>
              <a:gd name="connsiteX687" fmla="*/ 10370939 w 12191999"/>
              <a:gd name="connsiteY687" fmla="*/ 1219155 h 244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</a:cxnLst>
            <a:rect l="l" t="t" r="r" b="b"/>
            <a:pathLst>
              <a:path w="12191999" h="2449326">
                <a:moveTo>
                  <a:pt x="12195187" y="868146"/>
                </a:moveTo>
                <a:cubicBezTo>
                  <a:pt x="12182440" y="871332"/>
                  <a:pt x="12169692" y="876796"/>
                  <a:pt x="12157400" y="876796"/>
                </a:cubicBezTo>
                <a:cubicBezTo>
                  <a:pt x="11987586" y="878617"/>
                  <a:pt x="11817772" y="878161"/>
                  <a:pt x="11647958" y="881348"/>
                </a:cubicBezTo>
                <a:cubicBezTo>
                  <a:pt x="11601977" y="882259"/>
                  <a:pt x="11555994" y="892730"/>
                  <a:pt x="11497266" y="909119"/>
                </a:cubicBezTo>
                <a:cubicBezTo>
                  <a:pt x="11517297" y="917314"/>
                  <a:pt x="11537329" y="925054"/>
                  <a:pt x="11542792" y="927330"/>
                </a:cubicBezTo>
                <a:cubicBezTo>
                  <a:pt x="11507281" y="960564"/>
                  <a:pt x="11481331" y="986514"/>
                  <a:pt x="11452649" y="1010188"/>
                </a:cubicBezTo>
                <a:cubicBezTo>
                  <a:pt x="11439447" y="1021115"/>
                  <a:pt x="11420781" y="1035228"/>
                  <a:pt x="11405757" y="1033862"/>
                </a:cubicBezTo>
                <a:cubicBezTo>
                  <a:pt x="11340654" y="1027488"/>
                  <a:pt x="11281015" y="1042512"/>
                  <a:pt x="11219554" y="1062999"/>
                </a:cubicBezTo>
                <a:cubicBezTo>
                  <a:pt x="11195425" y="1071194"/>
                  <a:pt x="11163100" y="1053894"/>
                  <a:pt x="11134420" y="1049341"/>
                </a:cubicBezTo>
                <a:cubicBezTo>
                  <a:pt x="11110290" y="1045699"/>
                  <a:pt x="11085251" y="1040691"/>
                  <a:pt x="11061121" y="1042512"/>
                </a:cubicBezTo>
                <a:cubicBezTo>
                  <a:pt x="10989189" y="1047975"/>
                  <a:pt x="10917257" y="1061633"/>
                  <a:pt x="10845326" y="1062544"/>
                </a:cubicBezTo>
                <a:cubicBezTo>
                  <a:pt x="10791149" y="1062999"/>
                  <a:pt x="10736973" y="1045244"/>
                  <a:pt x="10682796" y="1042512"/>
                </a:cubicBezTo>
                <a:cubicBezTo>
                  <a:pt x="10610409" y="1038870"/>
                  <a:pt x="10537567" y="1041602"/>
                  <a:pt x="10461992" y="1056170"/>
                </a:cubicBezTo>
                <a:cubicBezTo>
                  <a:pt x="10483845" y="1062544"/>
                  <a:pt x="10505242" y="1071194"/>
                  <a:pt x="10527551" y="1074836"/>
                </a:cubicBezTo>
                <a:cubicBezTo>
                  <a:pt x="10578540" y="1083486"/>
                  <a:pt x="10629530" y="1092591"/>
                  <a:pt x="10680519" y="1096689"/>
                </a:cubicBezTo>
                <a:cubicBezTo>
                  <a:pt x="10713299" y="1099420"/>
                  <a:pt x="10746988" y="1093957"/>
                  <a:pt x="10780223" y="1093047"/>
                </a:cubicBezTo>
                <a:cubicBezTo>
                  <a:pt x="10817099" y="1091681"/>
                  <a:pt x="10853520" y="1093047"/>
                  <a:pt x="10890397" y="1089860"/>
                </a:cubicBezTo>
                <a:cubicBezTo>
                  <a:pt x="10909063" y="1088494"/>
                  <a:pt x="10926818" y="1079844"/>
                  <a:pt x="10951402" y="1072560"/>
                </a:cubicBezTo>
                <a:cubicBezTo>
                  <a:pt x="10943208" y="1089404"/>
                  <a:pt x="10938656" y="1098510"/>
                  <a:pt x="10939110" y="1098054"/>
                </a:cubicBezTo>
                <a:cubicBezTo>
                  <a:pt x="10958687" y="1115355"/>
                  <a:pt x="10974621" y="1130834"/>
                  <a:pt x="10992376" y="1144036"/>
                </a:cubicBezTo>
                <a:cubicBezTo>
                  <a:pt x="11001027" y="1150410"/>
                  <a:pt x="11012863" y="1156784"/>
                  <a:pt x="11023334" y="1156328"/>
                </a:cubicBezTo>
                <a:cubicBezTo>
                  <a:pt x="11109835" y="1151320"/>
                  <a:pt x="11195880" y="1143581"/>
                  <a:pt x="11282381" y="1139028"/>
                </a:cubicBezTo>
                <a:cubicBezTo>
                  <a:pt x="11390733" y="1133565"/>
                  <a:pt x="11499086" y="1129923"/>
                  <a:pt x="11606984" y="1126736"/>
                </a:cubicBezTo>
                <a:cubicBezTo>
                  <a:pt x="11728541" y="1123094"/>
                  <a:pt x="11850096" y="1119907"/>
                  <a:pt x="11972107" y="1117176"/>
                </a:cubicBezTo>
                <a:cubicBezTo>
                  <a:pt x="11974384" y="1117176"/>
                  <a:pt x="11976660" y="1122639"/>
                  <a:pt x="11989407" y="1139939"/>
                </a:cubicBezTo>
                <a:cubicBezTo>
                  <a:pt x="11880143" y="1148134"/>
                  <a:pt x="11780440" y="1154052"/>
                  <a:pt x="11681192" y="1164068"/>
                </a:cubicBezTo>
                <a:cubicBezTo>
                  <a:pt x="11572384" y="1174994"/>
                  <a:pt x="11464031" y="1157694"/>
                  <a:pt x="11353401" y="1181368"/>
                </a:cubicBezTo>
                <a:cubicBezTo>
                  <a:pt x="11298770" y="1193205"/>
                  <a:pt x="11229114" y="1164978"/>
                  <a:pt x="11167198" y="1192294"/>
                </a:cubicBezTo>
                <a:cubicBezTo>
                  <a:pt x="11160824" y="1195026"/>
                  <a:pt x="11152630" y="1193660"/>
                  <a:pt x="11146256" y="1196392"/>
                </a:cubicBezTo>
                <a:cubicBezTo>
                  <a:pt x="11125769" y="1204587"/>
                  <a:pt x="11106192" y="1216879"/>
                  <a:pt x="11084795" y="1222342"/>
                </a:cubicBezTo>
                <a:cubicBezTo>
                  <a:pt x="11060211" y="1229171"/>
                  <a:pt x="11033806" y="1228716"/>
                  <a:pt x="11009222" y="1235089"/>
                </a:cubicBezTo>
                <a:cubicBezTo>
                  <a:pt x="10996929" y="1238276"/>
                  <a:pt x="10986458" y="1248747"/>
                  <a:pt x="10975077" y="1256031"/>
                </a:cubicBezTo>
                <a:cubicBezTo>
                  <a:pt x="10971434" y="1238731"/>
                  <a:pt x="10967336" y="1221431"/>
                  <a:pt x="10962784" y="1201400"/>
                </a:cubicBezTo>
                <a:cubicBezTo>
                  <a:pt x="10951858" y="1208684"/>
                  <a:pt x="10938200" y="1217334"/>
                  <a:pt x="10920900" y="1228260"/>
                </a:cubicBezTo>
                <a:cubicBezTo>
                  <a:pt x="10915892" y="1208229"/>
                  <a:pt x="10911794" y="1193660"/>
                  <a:pt x="10906331" y="1171352"/>
                </a:cubicBezTo>
                <a:cubicBezTo>
                  <a:pt x="10873097" y="1182734"/>
                  <a:pt x="10844415" y="1193205"/>
                  <a:pt x="10806173" y="1206408"/>
                </a:cubicBezTo>
                <a:cubicBezTo>
                  <a:pt x="10858073" y="1220066"/>
                  <a:pt x="10893129" y="1229171"/>
                  <a:pt x="10928184" y="1238731"/>
                </a:cubicBezTo>
                <a:cubicBezTo>
                  <a:pt x="10931371" y="1245105"/>
                  <a:pt x="10934558" y="1251479"/>
                  <a:pt x="10937290" y="1257852"/>
                </a:cubicBezTo>
                <a:cubicBezTo>
                  <a:pt x="10928184" y="1261495"/>
                  <a:pt x="10913616" y="1271055"/>
                  <a:pt x="10909974" y="1267868"/>
                </a:cubicBezTo>
                <a:cubicBezTo>
                  <a:pt x="10868089" y="1232813"/>
                  <a:pt x="10823473" y="1266958"/>
                  <a:pt x="10781589" y="1260584"/>
                </a:cubicBezTo>
                <a:cubicBezTo>
                  <a:pt x="10726957" y="1251934"/>
                  <a:pt x="10720583" y="1273332"/>
                  <a:pt x="10740160" y="1320224"/>
                </a:cubicBezTo>
                <a:cubicBezTo>
                  <a:pt x="10713299" y="1320224"/>
                  <a:pt x="10690080" y="1320224"/>
                  <a:pt x="10660032" y="1320224"/>
                </a:cubicBezTo>
                <a:cubicBezTo>
                  <a:pt x="10673690" y="1301103"/>
                  <a:pt x="10683251" y="1286990"/>
                  <a:pt x="10694177" y="1271966"/>
                </a:cubicBezTo>
                <a:cubicBezTo>
                  <a:pt x="10630440" y="1269234"/>
                  <a:pt x="10568069" y="1266503"/>
                  <a:pt x="10503422" y="1263316"/>
                </a:cubicBezTo>
                <a:cubicBezTo>
                  <a:pt x="10472009" y="1279705"/>
                  <a:pt x="10434676" y="1299282"/>
                  <a:pt x="10395524" y="1319313"/>
                </a:cubicBezTo>
                <a:cubicBezTo>
                  <a:pt x="10417832" y="1327963"/>
                  <a:pt x="10441961" y="1337069"/>
                  <a:pt x="10466090" y="1346174"/>
                </a:cubicBezTo>
                <a:cubicBezTo>
                  <a:pt x="10466545" y="1352548"/>
                  <a:pt x="10467000" y="1358921"/>
                  <a:pt x="10467911" y="1365295"/>
                </a:cubicBezTo>
                <a:cubicBezTo>
                  <a:pt x="10415555" y="1376677"/>
                  <a:pt x="10362745" y="1386237"/>
                  <a:pt x="10310844" y="1398985"/>
                </a:cubicBezTo>
                <a:cubicBezTo>
                  <a:pt x="10249839" y="1414009"/>
                  <a:pt x="10189289" y="1431309"/>
                  <a:pt x="10128738" y="1447698"/>
                </a:cubicBezTo>
                <a:cubicBezTo>
                  <a:pt x="10120999" y="1446332"/>
                  <a:pt x="10113260" y="1445422"/>
                  <a:pt x="10105520" y="1444056"/>
                </a:cubicBezTo>
                <a:cubicBezTo>
                  <a:pt x="10055896" y="1452706"/>
                  <a:pt x="10006727" y="1451340"/>
                  <a:pt x="9965299" y="1496867"/>
                </a:cubicBezTo>
                <a:cubicBezTo>
                  <a:pt x="9943446" y="1520541"/>
                  <a:pt x="9891090" y="1515988"/>
                  <a:pt x="9846019" y="1525548"/>
                </a:cubicBezTo>
                <a:cubicBezTo>
                  <a:pt x="9858766" y="1495501"/>
                  <a:pt x="9864684" y="1481843"/>
                  <a:pt x="9870603" y="1468185"/>
                </a:cubicBezTo>
                <a:cubicBezTo>
                  <a:pt x="9843287" y="1468185"/>
                  <a:pt x="9815516" y="1468185"/>
                  <a:pt x="9781371" y="1468185"/>
                </a:cubicBezTo>
                <a:cubicBezTo>
                  <a:pt x="9770445" y="1394887"/>
                  <a:pt x="9693050" y="1432674"/>
                  <a:pt x="9640694" y="1421293"/>
                </a:cubicBezTo>
                <a:cubicBezTo>
                  <a:pt x="9554194" y="1402627"/>
                  <a:pt x="9466327" y="1387148"/>
                  <a:pt x="9378461" y="1378953"/>
                </a:cubicBezTo>
                <a:cubicBezTo>
                  <a:pt x="9263279" y="1368027"/>
                  <a:pt x="9152650" y="1319313"/>
                  <a:pt x="9032915" y="1342532"/>
                </a:cubicBezTo>
                <a:cubicBezTo>
                  <a:pt x="9003323" y="1348450"/>
                  <a:pt x="8977828" y="1308387"/>
                  <a:pt x="8940041" y="1325232"/>
                </a:cubicBezTo>
                <a:cubicBezTo>
                  <a:pt x="8916823" y="1335703"/>
                  <a:pt x="8877670" y="1347084"/>
                  <a:pt x="8864467" y="1336158"/>
                </a:cubicBezTo>
                <a:cubicBezTo>
                  <a:pt x="8829412" y="1306566"/>
                  <a:pt x="8784796" y="1390335"/>
                  <a:pt x="8756114" y="1321134"/>
                </a:cubicBezTo>
                <a:cubicBezTo>
                  <a:pt x="8752017" y="1311119"/>
                  <a:pt x="8701482" y="1320679"/>
                  <a:pt x="8672346" y="1321134"/>
                </a:cubicBezTo>
                <a:cubicBezTo>
                  <a:pt x="8644574" y="1321590"/>
                  <a:pt x="8616803" y="1321134"/>
                  <a:pt x="8586755" y="1307932"/>
                </a:cubicBezTo>
                <a:cubicBezTo>
                  <a:pt x="8605876" y="1302924"/>
                  <a:pt x="8631827" y="1287445"/>
                  <a:pt x="8643664" y="1294729"/>
                </a:cubicBezTo>
                <a:cubicBezTo>
                  <a:pt x="8697840" y="1326598"/>
                  <a:pt x="8721969" y="1307477"/>
                  <a:pt x="8731530" y="1253300"/>
                </a:cubicBezTo>
                <a:cubicBezTo>
                  <a:pt x="8687824" y="1262860"/>
                  <a:pt x="8642753" y="1272421"/>
                  <a:pt x="8594950" y="1282892"/>
                </a:cubicBezTo>
                <a:cubicBezTo>
                  <a:pt x="8591763" y="1273787"/>
                  <a:pt x="8588122" y="1262860"/>
                  <a:pt x="8583113" y="1247381"/>
                </a:cubicBezTo>
                <a:cubicBezTo>
                  <a:pt x="8569000" y="1254666"/>
                  <a:pt x="8544416" y="1262405"/>
                  <a:pt x="8544871" y="1267868"/>
                </a:cubicBezTo>
                <a:cubicBezTo>
                  <a:pt x="8554432" y="1357556"/>
                  <a:pt x="8492060" y="1328419"/>
                  <a:pt x="8447444" y="1328419"/>
                </a:cubicBezTo>
                <a:cubicBezTo>
                  <a:pt x="8406471" y="1286079"/>
                  <a:pt x="8471118" y="1269689"/>
                  <a:pt x="8473850" y="1237821"/>
                </a:cubicBezTo>
                <a:cubicBezTo>
                  <a:pt x="8448810" y="1226895"/>
                  <a:pt x="8426502" y="1217334"/>
                  <a:pt x="8407836" y="1209139"/>
                </a:cubicBezTo>
                <a:cubicBezTo>
                  <a:pt x="8407836" y="1233268"/>
                  <a:pt x="8412389" y="1263771"/>
                  <a:pt x="8406926" y="1265592"/>
                </a:cubicBezTo>
                <a:cubicBezTo>
                  <a:pt x="8380520" y="1274242"/>
                  <a:pt x="8351839" y="1275153"/>
                  <a:pt x="8319060" y="1279705"/>
                </a:cubicBezTo>
                <a:cubicBezTo>
                  <a:pt x="8319970" y="1293819"/>
                  <a:pt x="8321336" y="1312484"/>
                  <a:pt x="8322702" y="1336613"/>
                </a:cubicBezTo>
                <a:cubicBezTo>
                  <a:pt x="8367773" y="1333427"/>
                  <a:pt x="8407381" y="1330695"/>
                  <a:pt x="8447444" y="1327963"/>
                </a:cubicBezTo>
                <a:cubicBezTo>
                  <a:pt x="8458371" y="1337069"/>
                  <a:pt x="8467931" y="1348906"/>
                  <a:pt x="8480678" y="1354369"/>
                </a:cubicBezTo>
                <a:cubicBezTo>
                  <a:pt x="8511637" y="1367571"/>
                  <a:pt x="8543505" y="1381229"/>
                  <a:pt x="8576284" y="1387148"/>
                </a:cubicBezTo>
                <a:cubicBezTo>
                  <a:pt x="8599047" y="1391245"/>
                  <a:pt x="8623632" y="1383050"/>
                  <a:pt x="8637290" y="1381685"/>
                </a:cubicBezTo>
                <a:cubicBezTo>
                  <a:pt x="8671435" y="1390335"/>
                  <a:pt x="8698295" y="1404448"/>
                  <a:pt x="8723790" y="1402172"/>
                </a:cubicBezTo>
                <a:cubicBezTo>
                  <a:pt x="8793901" y="1395798"/>
                  <a:pt x="8851720" y="1421293"/>
                  <a:pt x="8913180" y="1450430"/>
                </a:cubicBezTo>
                <a:cubicBezTo>
                  <a:pt x="8949146" y="1467730"/>
                  <a:pt x="9001047" y="1474559"/>
                  <a:pt x="9037013" y="1461811"/>
                </a:cubicBezTo>
                <a:cubicBezTo>
                  <a:pt x="9072068" y="1449064"/>
                  <a:pt x="9083905" y="1449519"/>
                  <a:pt x="9105303" y="1477746"/>
                </a:cubicBezTo>
                <a:cubicBezTo>
                  <a:pt x="9115318" y="1490948"/>
                  <a:pt x="9143089" y="1490948"/>
                  <a:pt x="9169950" y="1514167"/>
                </a:cubicBezTo>
                <a:cubicBezTo>
                  <a:pt x="9149463" y="1520996"/>
                  <a:pt x="9128066" y="1535564"/>
                  <a:pt x="9109400" y="1532833"/>
                </a:cubicBezTo>
                <a:cubicBezTo>
                  <a:pt x="9038834" y="1522362"/>
                  <a:pt x="8969178" y="1505062"/>
                  <a:pt x="8898612" y="1492769"/>
                </a:cubicBezTo>
                <a:cubicBezTo>
                  <a:pt x="8879491" y="1489583"/>
                  <a:pt x="8859004" y="1494590"/>
                  <a:pt x="8839883" y="1491859"/>
                </a:cubicBezTo>
                <a:cubicBezTo>
                  <a:pt x="8810291" y="1486851"/>
                  <a:pt x="8780698" y="1482298"/>
                  <a:pt x="8751561" y="1477290"/>
                </a:cubicBezTo>
                <a:cubicBezTo>
                  <a:pt x="8719693" y="1466364"/>
                  <a:pt x="8688280" y="1452251"/>
                  <a:pt x="8655956" y="1445877"/>
                </a:cubicBezTo>
                <a:cubicBezTo>
                  <a:pt x="8582203" y="1431764"/>
                  <a:pt x="8507994" y="1421748"/>
                  <a:pt x="8434242" y="1410366"/>
                </a:cubicBezTo>
                <a:cubicBezTo>
                  <a:pt x="8381886" y="1402172"/>
                  <a:pt x="8329531" y="1393066"/>
                  <a:pt x="8276720" y="1387148"/>
                </a:cubicBezTo>
                <a:cubicBezTo>
                  <a:pt x="8270802" y="1386237"/>
                  <a:pt x="8263062" y="1401261"/>
                  <a:pt x="8257144" y="1408090"/>
                </a:cubicBezTo>
                <a:cubicBezTo>
                  <a:pt x="8278086" y="1415830"/>
                  <a:pt x="8294931" y="1422203"/>
                  <a:pt x="8311775" y="1428577"/>
                </a:cubicBezTo>
                <a:cubicBezTo>
                  <a:pt x="8347286" y="1441780"/>
                  <a:pt x="8385984" y="1471827"/>
                  <a:pt x="8417397" y="1465453"/>
                </a:cubicBezTo>
                <a:cubicBezTo>
                  <a:pt x="8512547" y="1446332"/>
                  <a:pt x="8594950" y="1485485"/>
                  <a:pt x="8681451" y="1505062"/>
                </a:cubicBezTo>
                <a:cubicBezTo>
                  <a:pt x="8711953" y="1545580"/>
                  <a:pt x="8755659" y="1551954"/>
                  <a:pt x="8802551" y="1556051"/>
                </a:cubicBezTo>
                <a:cubicBezTo>
                  <a:pt x="8868565" y="1561970"/>
                  <a:pt x="8934578" y="1570620"/>
                  <a:pt x="9000592" y="1580636"/>
                </a:cubicBezTo>
                <a:cubicBezTo>
                  <a:pt x="9012884" y="1582457"/>
                  <a:pt x="9023355" y="1595659"/>
                  <a:pt x="9034736" y="1603399"/>
                </a:cubicBezTo>
                <a:cubicBezTo>
                  <a:pt x="9090279" y="1557872"/>
                  <a:pt x="9109855" y="1560149"/>
                  <a:pt x="9151284" y="1615691"/>
                </a:cubicBezTo>
                <a:cubicBezTo>
                  <a:pt x="9158113" y="1624796"/>
                  <a:pt x="9168129" y="1639820"/>
                  <a:pt x="9175869" y="1639365"/>
                </a:cubicBezTo>
                <a:cubicBezTo>
                  <a:pt x="9219574" y="1637088"/>
                  <a:pt x="9263279" y="1630715"/>
                  <a:pt x="9311993" y="1625252"/>
                </a:cubicBezTo>
                <a:cubicBezTo>
                  <a:pt x="9311993" y="1635267"/>
                  <a:pt x="9311993" y="1648925"/>
                  <a:pt x="9311993" y="1666225"/>
                </a:cubicBezTo>
                <a:cubicBezTo>
                  <a:pt x="9328838" y="1661217"/>
                  <a:pt x="9345228" y="1656209"/>
                  <a:pt x="9372088" y="1648015"/>
                </a:cubicBezTo>
                <a:cubicBezTo>
                  <a:pt x="9359340" y="1671689"/>
                  <a:pt x="9351601" y="1684891"/>
                  <a:pt x="9340675" y="1704923"/>
                </a:cubicBezTo>
                <a:cubicBezTo>
                  <a:pt x="9405777" y="1696728"/>
                  <a:pt x="9455402" y="1599757"/>
                  <a:pt x="9532341" y="1688533"/>
                </a:cubicBezTo>
                <a:cubicBezTo>
                  <a:pt x="9547365" y="1660307"/>
                  <a:pt x="9555560" y="1630715"/>
                  <a:pt x="9575137" y="1611594"/>
                </a:cubicBezTo>
                <a:cubicBezTo>
                  <a:pt x="9589705" y="1597480"/>
                  <a:pt x="9618841" y="1590651"/>
                  <a:pt x="9639784" y="1592928"/>
                </a:cubicBezTo>
                <a:cubicBezTo>
                  <a:pt x="9650255" y="1594294"/>
                  <a:pt x="9657084" y="1623886"/>
                  <a:pt x="9669376" y="1647559"/>
                </a:cubicBezTo>
                <a:cubicBezTo>
                  <a:pt x="9713081" y="1657120"/>
                  <a:pt x="9766348" y="1672144"/>
                  <a:pt x="9820068" y="1678518"/>
                </a:cubicBezTo>
                <a:cubicBezTo>
                  <a:pt x="9835092" y="1680339"/>
                  <a:pt x="9853303" y="1656665"/>
                  <a:pt x="9871969" y="1643917"/>
                </a:cubicBezTo>
                <a:cubicBezTo>
                  <a:pt x="9868783" y="1643007"/>
                  <a:pt x="9991248" y="1683070"/>
                  <a:pt x="9991248" y="1683070"/>
                </a:cubicBezTo>
                <a:cubicBezTo>
                  <a:pt x="10024483" y="1642552"/>
                  <a:pt x="10080935" y="1712207"/>
                  <a:pt x="10110073" y="1654844"/>
                </a:cubicBezTo>
                <a:cubicBezTo>
                  <a:pt x="10127828" y="1673965"/>
                  <a:pt x="10143307" y="1690810"/>
                  <a:pt x="10165159" y="1714028"/>
                </a:cubicBezTo>
                <a:cubicBezTo>
                  <a:pt x="10094593" y="1720402"/>
                  <a:pt x="10029490" y="1728141"/>
                  <a:pt x="9963932" y="1730418"/>
                </a:cubicBezTo>
                <a:cubicBezTo>
                  <a:pt x="9954371" y="1730873"/>
                  <a:pt x="9943901" y="1706289"/>
                  <a:pt x="9925691" y="1683525"/>
                </a:cubicBezTo>
                <a:cubicBezTo>
                  <a:pt x="9889269" y="1707655"/>
                  <a:pt x="9851027" y="1733605"/>
                  <a:pt x="9821434" y="1753181"/>
                </a:cubicBezTo>
                <a:cubicBezTo>
                  <a:pt x="9808232" y="1734515"/>
                  <a:pt x="9795940" y="1702647"/>
                  <a:pt x="9781826" y="1701281"/>
                </a:cubicBezTo>
                <a:cubicBezTo>
                  <a:pt x="9739487" y="1697639"/>
                  <a:pt x="9696236" y="1706744"/>
                  <a:pt x="9648889" y="1711297"/>
                </a:cubicBezTo>
                <a:cubicBezTo>
                  <a:pt x="9649344" y="1714028"/>
                  <a:pt x="9647068" y="1703102"/>
                  <a:pt x="9642971" y="1686712"/>
                </a:cubicBezTo>
                <a:cubicBezTo>
                  <a:pt x="9622484" y="1702647"/>
                  <a:pt x="9604729" y="1716760"/>
                  <a:pt x="9577413" y="1738157"/>
                </a:cubicBezTo>
                <a:cubicBezTo>
                  <a:pt x="9626581" y="1755002"/>
                  <a:pt x="9667100" y="1768205"/>
                  <a:pt x="9708528" y="1782318"/>
                </a:cubicBezTo>
                <a:cubicBezTo>
                  <a:pt x="9699879" y="1796887"/>
                  <a:pt x="9691684" y="1810544"/>
                  <a:pt x="9675749" y="1836950"/>
                </a:cubicBezTo>
                <a:cubicBezTo>
                  <a:pt x="9677571" y="1813276"/>
                  <a:pt x="9678481" y="1803715"/>
                  <a:pt x="9679392" y="1792789"/>
                </a:cubicBezTo>
                <a:cubicBezTo>
                  <a:pt x="9602452" y="1784139"/>
                  <a:pt x="9524146" y="1777310"/>
                  <a:pt x="9447207" y="1765473"/>
                </a:cubicBezTo>
                <a:cubicBezTo>
                  <a:pt x="9367079" y="1753181"/>
                  <a:pt x="9287409" y="1724499"/>
                  <a:pt x="9207737" y="1724044"/>
                </a:cubicBezTo>
                <a:cubicBezTo>
                  <a:pt x="9161300" y="1723589"/>
                  <a:pt x="9118505" y="1716305"/>
                  <a:pt x="9074344" y="1708110"/>
                </a:cubicBezTo>
                <a:cubicBezTo>
                  <a:pt x="9052492" y="1704012"/>
                  <a:pt x="9032005" y="1692631"/>
                  <a:pt x="9011062" y="1684436"/>
                </a:cubicBezTo>
                <a:cubicBezTo>
                  <a:pt x="9009697" y="1698549"/>
                  <a:pt x="9008786" y="1712207"/>
                  <a:pt x="9007876" y="1719036"/>
                </a:cubicBezTo>
                <a:cubicBezTo>
                  <a:pt x="8978283" y="1723134"/>
                  <a:pt x="8952789" y="1726776"/>
                  <a:pt x="8918644" y="1731784"/>
                </a:cubicBezTo>
                <a:cubicBezTo>
                  <a:pt x="8926838" y="1741344"/>
                  <a:pt x="8923652" y="1738612"/>
                  <a:pt x="8921831" y="1735426"/>
                </a:cubicBezTo>
                <a:cubicBezTo>
                  <a:pt x="8908628" y="1709476"/>
                  <a:pt x="8895881" y="1683070"/>
                  <a:pt x="8883133" y="1656665"/>
                </a:cubicBezTo>
                <a:cubicBezTo>
                  <a:pt x="8857638" y="1670778"/>
                  <a:pt x="8833054" y="1686257"/>
                  <a:pt x="8806649" y="1699005"/>
                </a:cubicBezTo>
                <a:cubicBezTo>
                  <a:pt x="8794356" y="1704923"/>
                  <a:pt x="8779788" y="1706744"/>
                  <a:pt x="8761122" y="1711752"/>
                </a:cubicBezTo>
                <a:cubicBezTo>
                  <a:pt x="8845346" y="1800529"/>
                  <a:pt x="8949146" y="1753636"/>
                  <a:pt x="9052947" y="1754091"/>
                </a:cubicBezTo>
                <a:cubicBezTo>
                  <a:pt x="9041110" y="1770936"/>
                  <a:pt x="9036558" y="1785505"/>
                  <a:pt x="9028818" y="1787781"/>
                </a:cubicBezTo>
                <a:cubicBezTo>
                  <a:pt x="9007421" y="1793700"/>
                  <a:pt x="8966447" y="1769571"/>
                  <a:pt x="8982381" y="1823747"/>
                </a:cubicBezTo>
                <a:cubicBezTo>
                  <a:pt x="8982836" y="1824658"/>
                  <a:pt x="8976007" y="1830121"/>
                  <a:pt x="8972365" y="1830121"/>
                </a:cubicBezTo>
                <a:cubicBezTo>
                  <a:pt x="8926383" y="1827389"/>
                  <a:pt x="8880857" y="1824202"/>
                  <a:pt x="8834875" y="1818739"/>
                </a:cubicBezTo>
                <a:cubicBezTo>
                  <a:pt x="8832144" y="1818284"/>
                  <a:pt x="8831233" y="1799618"/>
                  <a:pt x="8832144" y="1804626"/>
                </a:cubicBezTo>
                <a:cubicBezTo>
                  <a:pt x="8788438" y="1797342"/>
                  <a:pt x="8750196" y="1789602"/>
                  <a:pt x="8711953" y="1785505"/>
                </a:cubicBezTo>
                <a:cubicBezTo>
                  <a:pt x="8698751" y="1784139"/>
                  <a:pt x="8684637" y="1792334"/>
                  <a:pt x="8653224" y="1800984"/>
                </a:cubicBezTo>
                <a:cubicBezTo>
                  <a:pt x="8565813" y="1742255"/>
                  <a:pt x="8445623" y="1743620"/>
                  <a:pt x="8327255" y="1736336"/>
                </a:cubicBezTo>
                <a:cubicBezTo>
                  <a:pt x="8313597" y="1735426"/>
                  <a:pt x="8298573" y="1754091"/>
                  <a:pt x="8284460" y="1763652"/>
                </a:cubicBezTo>
                <a:cubicBezTo>
                  <a:pt x="8285370" y="1769115"/>
                  <a:pt x="8286736" y="1774123"/>
                  <a:pt x="8287647" y="1779586"/>
                </a:cubicBezTo>
                <a:cubicBezTo>
                  <a:pt x="8378700" y="1779586"/>
                  <a:pt x="8469753" y="1779586"/>
                  <a:pt x="8570821" y="1779586"/>
                </a:cubicBezTo>
                <a:cubicBezTo>
                  <a:pt x="8556253" y="1801894"/>
                  <a:pt x="8545782" y="1818284"/>
                  <a:pt x="8535766" y="1833763"/>
                </a:cubicBezTo>
                <a:cubicBezTo>
                  <a:pt x="8584934" y="1846055"/>
                  <a:pt x="8634558" y="1858347"/>
                  <a:pt x="8689190" y="1872005"/>
                </a:cubicBezTo>
                <a:cubicBezTo>
                  <a:pt x="8687369" y="1882021"/>
                  <a:pt x="8684637" y="1896134"/>
                  <a:pt x="8681906" y="1910247"/>
                </a:cubicBezTo>
                <a:cubicBezTo>
                  <a:pt x="8685548" y="1912069"/>
                  <a:pt x="8689190" y="1913890"/>
                  <a:pt x="8692832" y="1915255"/>
                </a:cubicBezTo>
                <a:cubicBezTo>
                  <a:pt x="8711043" y="1889305"/>
                  <a:pt x="8729709" y="1863355"/>
                  <a:pt x="8747919" y="1837405"/>
                </a:cubicBezTo>
                <a:cubicBezTo>
                  <a:pt x="8752472" y="1839226"/>
                  <a:pt x="8756570" y="1840592"/>
                  <a:pt x="8761122" y="1842413"/>
                </a:cubicBezTo>
                <a:cubicBezTo>
                  <a:pt x="8755204" y="1860168"/>
                  <a:pt x="8749741" y="1877924"/>
                  <a:pt x="8747009" y="1886574"/>
                </a:cubicBezTo>
                <a:cubicBezTo>
                  <a:pt x="8793446" y="1899776"/>
                  <a:pt x="8839883" y="1912979"/>
                  <a:pt x="8891783" y="1928003"/>
                </a:cubicBezTo>
                <a:cubicBezTo>
                  <a:pt x="8904075" y="1918898"/>
                  <a:pt x="8924107" y="1904329"/>
                  <a:pt x="8942317" y="1891126"/>
                </a:cubicBezTo>
                <a:cubicBezTo>
                  <a:pt x="8909083" y="1891126"/>
                  <a:pt x="8875849" y="1891126"/>
                  <a:pt x="8838517" y="1891126"/>
                </a:cubicBezTo>
                <a:cubicBezTo>
                  <a:pt x="8873573" y="1803715"/>
                  <a:pt x="8926838" y="1903874"/>
                  <a:pt x="8959618" y="1857892"/>
                </a:cubicBezTo>
                <a:cubicBezTo>
                  <a:pt x="8998315" y="1964424"/>
                  <a:pt x="8998315" y="1963058"/>
                  <a:pt x="9117139" y="1963058"/>
                </a:cubicBezTo>
                <a:cubicBezTo>
                  <a:pt x="9142179" y="1963058"/>
                  <a:pt x="9167219" y="1979903"/>
                  <a:pt x="9193168" y="1987187"/>
                </a:cubicBezTo>
                <a:cubicBezTo>
                  <a:pt x="9227313" y="1997203"/>
                  <a:pt x="9262369" y="2004943"/>
                  <a:pt x="9296514" y="2014048"/>
                </a:cubicBezTo>
                <a:cubicBezTo>
                  <a:pt x="9296514" y="2014048"/>
                  <a:pt x="9296514" y="2013593"/>
                  <a:pt x="9296514" y="2013593"/>
                </a:cubicBezTo>
                <a:cubicBezTo>
                  <a:pt x="9282401" y="2034990"/>
                  <a:pt x="9268743" y="2056388"/>
                  <a:pt x="9254174" y="2078240"/>
                </a:cubicBezTo>
                <a:cubicBezTo>
                  <a:pt x="9154471" y="2060940"/>
                  <a:pt x="9051581" y="2026340"/>
                  <a:pt x="8950968" y="2066403"/>
                </a:cubicBezTo>
                <a:cubicBezTo>
                  <a:pt x="8891328" y="2090077"/>
                  <a:pt x="8841704" y="2084159"/>
                  <a:pt x="8788438" y="2065493"/>
                </a:cubicBezTo>
                <a:cubicBezTo>
                  <a:pt x="8786162" y="2059119"/>
                  <a:pt x="8783430" y="2052745"/>
                  <a:pt x="8781153" y="2046372"/>
                </a:cubicBezTo>
                <a:cubicBezTo>
                  <a:pt x="8802096" y="2036811"/>
                  <a:pt x="8823038" y="2020877"/>
                  <a:pt x="8844435" y="2019511"/>
                </a:cubicBezTo>
                <a:cubicBezTo>
                  <a:pt x="8902710" y="2015869"/>
                  <a:pt x="8961439" y="2018145"/>
                  <a:pt x="9020168" y="2018145"/>
                </a:cubicBezTo>
                <a:cubicBezTo>
                  <a:pt x="9020168" y="2012227"/>
                  <a:pt x="9020623" y="2006308"/>
                  <a:pt x="9020623" y="2000390"/>
                </a:cubicBezTo>
                <a:cubicBezTo>
                  <a:pt x="8961439" y="1995837"/>
                  <a:pt x="8901799" y="1991740"/>
                  <a:pt x="8840338" y="1987187"/>
                </a:cubicBezTo>
                <a:cubicBezTo>
                  <a:pt x="8836241" y="1954408"/>
                  <a:pt x="8812567" y="1952587"/>
                  <a:pt x="8779333" y="1962603"/>
                </a:cubicBezTo>
                <a:cubicBezTo>
                  <a:pt x="8757025" y="1969432"/>
                  <a:pt x="8731985" y="1976261"/>
                  <a:pt x="8709677" y="1972619"/>
                </a:cubicBezTo>
                <a:cubicBezTo>
                  <a:pt x="8639566" y="1961692"/>
                  <a:pt x="8569455" y="1948034"/>
                  <a:pt x="8500255" y="1931645"/>
                </a:cubicBezTo>
                <a:cubicBezTo>
                  <a:pt x="8478402" y="1926637"/>
                  <a:pt x="8459281" y="1911158"/>
                  <a:pt x="8438794" y="1897955"/>
                </a:cubicBezTo>
                <a:cubicBezTo>
                  <a:pt x="8434697" y="1919353"/>
                  <a:pt x="8427413" y="1938474"/>
                  <a:pt x="8391447" y="1908426"/>
                </a:cubicBezTo>
                <a:cubicBezTo>
                  <a:pt x="8374147" y="1894313"/>
                  <a:pt x="8341368" y="1899321"/>
                  <a:pt x="8315418" y="1895679"/>
                </a:cubicBezTo>
                <a:cubicBezTo>
                  <a:pt x="8314507" y="1900687"/>
                  <a:pt x="8313597" y="1905695"/>
                  <a:pt x="8312686" y="1910703"/>
                </a:cubicBezTo>
                <a:cubicBezTo>
                  <a:pt x="8433787" y="1938474"/>
                  <a:pt x="8554887" y="1966245"/>
                  <a:pt x="8675987" y="1993561"/>
                </a:cubicBezTo>
                <a:cubicBezTo>
                  <a:pt x="8675532" y="2002666"/>
                  <a:pt x="8674622" y="2011772"/>
                  <a:pt x="8674166" y="2020877"/>
                </a:cubicBezTo>
                <a:cubicBezTo>
                  <a:pt x="8629095" y="2020877"/>
                  <a:pt x="8584024" y="2022243"/>
                  <a:pt x="8538953" y="2020422"/>
                </a:cubicBezTo>
                <a:cubicBezTo>
                  <a:pt x="8504353" y="2019056"/>
                  <a:pt x="8470208" y="2012682"/>
                  <a:pt x="8436063" y="2010861"/>
                </a:cubicBezTo>
                <a:cubicBezTo>
                  <a:pt x="8356847" y="2006764"/>
                  <a:pt x="8277175" y="1997658"/>
                  <a:pt x="8198870" y="2002666"/>
                </a:cubicBezTo>
                <a:cubicBezTo>
                  <a:pt x="8156985" y="2005398"/>
                  <a:pt x="8111459" y="2026795"/>
                  <a:pt x="8077314" y="2052290"/>
                </a:cubicBezTo>
                <a:cubicBezTo>
                  <a:pt x="8041804" y="2078696"/>
                  <a:pt x="8013577" y="2079151"/>
                  <a:pt x="7978066" y="2054111"/>
                </a:cubicBezTo>
                <a:cubicBezTo>
                  <a:pt x="7992635" y="2050469"/>
                  <a:pt x="8006748" y="2047282"/>
                  <a:pt x="8020406" y="2044095"/>
                </a:cubicBezTo>
                <a:cubicBezTo>
                  <a:pt x="8008569" y="2033169"/>
                  <a:pt x="7996277" y="2021787"/>
                  <a:pt x="7983985" y="2010406"/>
                </a:cubicBezTo>
                <a:cubicBezTo>
                  <a:pt x="8005838" y="2006308"/>
                  <a:pt x="8028601" y="2004943"/>
                  <a:pt x="8048633" y="1997203"/>
                </a:cubicBezTo>
                <a:cubicBezTo>
                  <a:pt x="8059103" y="1993106"/>
                  <a:pt x="8065477" y="1978537"/>
                  <a:pt x="8073672" y="1968521"/>
                </a:cubicBezTo>
                <a:cubicBezTo>
                  <a:pt x="8069575" y="1963058"/>
                  <a:pt x="8065477" y="1957595"/>
                  <a:pt x="8061380" y="1952132"/>
                </a:cubicBezTo>
                <a:cubicBezTo>
                  <a:pt x="8014488" y="1971253"/>
                  <a:pt x="7967140" y="1990374"/>
                  <a:pt x="7920247" y="2009495"/>
                </a:cubicBezTo>
                <a:cubicBezTo>
                  <a:pt x="7887013" y="2001301"/>
                  <a:pt x="7852413" y="1983090"/>
                  <a:pt x="7820089" y="1987187"/>
                </a:cubicBezTo>
                <a:cubicBezTo>
                  <a:pt x="7752710" y="1995382"/>
                  <a:pt x="7741329" y="2014503"/>
                  <a:pt x="7744060" y="2078696"/>
                </a:cubicBezTo>
                <a:cubicBezTo>
                  <a:pt x="7652552" y="2071867"/>
                  <a:pt x="7560588" y="2056843"/>
                  <a:pt x="7478640" y="2117848"/>
                </a:cubicBezTo>
                <a:cubicBezTo>
                  <a:pt x="7470901" y="2123767"/>
                  <a:pt x="7459975" y="2127409"/>
                  <a:pt x="7450414" y="2127864"/>
                </a:cubicBezTo>
                <a:cubicBezTo>
                  <a:pt x="7335687" y="2128320"/>
                  <a:pt x="7220505" y="2128320"/>
                  <a:pt x="7098494" y="2128320"/>
                </a:cubicBezTo>
                <a:cubicBezTo>
                  <a:pt x="7115794" y="2137880"/>
                  <a:pt x="7130818" y="2146075"/>
                  <a:pt x="7149028" y="2156546"/>
                </a:cubicBezTo>
                <a:cubicBezTo>
                  <a:pt x="7142655" y="2163375"/>
                  <a:pt x="7135826" y="2171570"/>
                  <a:pt x="7128541" y="2179764"/>
                </a:cubicBezTo>
                <a:cubicBezTo>
                  <a:pt x="7099860" y="2147441"/>
                  <a:pt x="7076186" y="2177033"/>
                  <a:pt x="7048870" y="2182041"/>
                </a:cubicBezTo>
                <a:cubicBezTo>
                  <a:pt x="7026562" y="2185683"/>
                  <a:pt x="7001523" y="2229844"/>
                  <a:pt x="6974207" y="2186138"/>
                </a:cubicBezTo>
                <a:cubicBezTo>
                  <a:pt x="6972386" y="2183407"/>
                  <a:pt x="6938241" y="2193878"/>
                  <a:pt x="6927770" y="2205715"/>
                </a:cubicBezTo>
                <a:cubicBezTo>
                  <a:pt x="6844456" y="2296768"/>
                  <a:pt x="6737469" y="2304507"/>
                  <a:pt x="6625018" y="2298133"/>
                </a:cubicBezTo>
                <a:cubicBezTo>
                  <a:pt x="6612726" y="2297678"/>
                  <a:pt x="6599979" y="2308605"/>
                  <a:pt x="6586776" y="2309060"/>
                </a:cubicBezTo>
                <a:cubicBezTo>
                  <a:pt x="6571297" y="2309970"/>
                  <a:pt x="6554452" y="2308605"/>
                  <a:pt x="6539884" y="2303141"/>
                </a:cubicBezTo>
                <a:cubicBezTo>
                  <a:pt x="6522128" y="2296768"/>
                  <a:pt x="6500731" y="2272639"/>
                  <a:pt x="6489805" y="2277191"/>
                </a:cubicBezTo>
                <a:cubicBezTo>
                  <a:pt x="6413320" y="2309970"/>
                  <a:pt x="6334104" y="2280378"/>
                  <a:pt x="6250791" y="2290849"/>
                </a:cubicBezTo>
                <a:cubicBezTo>
                  <a:pt x="6258075" y="2275370"/>
                  <a:pt x="6263538" y="2263078"/>
                  <a:pt x="6272188" y="2244867"/>
                </a:cubicBezTo>
                <a:cubicBezTo>
                  <a:pt x="6245783" y="2253517"/>
                  <a:pt x="6222109" y="2260346"/>
                  <a:pt x="6199800" y="2269907"/>
                </a:cubicBezTo>
                <a:cubicBezTo>
                  <a:pt x="6191606" y="2273549"/>
                  <a:pt x="6184322" y="2291760"/>
                  <a:pt x="6181135" y="2290394"/>
                </a:cubicBezTo>
                <a:cubicBezTo>
                  <a:pt x="6127414" y="2270362"/>
                  <a:pt x="6073692" y="2288573"/>
                  <a:pt x="6021337" y="2286752"/>
                </a:cubicBezTo>
                <a:cubicBezTo>
                  <a:pt x="5919357" y="2283565"/>
                  <a:pt x="5820565" y="2264444"/>
                  <a:pt x="5726325" y="2322718"/>
                </a:cubicBezTo>
                <a:cubicBezTo>
                  <a:pt x="5715399" y="2329547"/>
                  <a:pt x="5690359" y="2314523"/>
                  <a:pt x="5664864" y="2307694"/>
                </a:cubicBezTo>
                <a:cubicBezTo>
                  <a:pt x="5648019" y="2320897"/>
                  <a:pt x="5623435" y="2340018"/>
                  <a:pt x="5597485" y="2360050"/>
                </a:cubicBezTo>
                <a:cubicBezTo>
                  <a:pt x="5588380" y="2327270"/>
                  <a:pt x="5618427" y="2275370"/>
                  <a:pt x="5660311" y="2226202"/>
                </a:cubicBezTo>
                <a:cubicBezTo>
                  <a:pt x="5615696" y="2242591"/>
                  <a:pt x="5571990" y="2261712"/>
                  <a:pt x="5526008" y="2274460"/>
                </a:cubicBezTo>
                <a:cubicBezTo>
                  <a:pt x="5496416" y="2282654"/>
                  <a:pt x="5464547" y="2283110"/>
                  <a:pt x="5434045" y="2283110"/>
                </a:cubicBezTo>
                <a:cubicBezTo>
                  <a:pt x="5429492" y="2283110"/>
                  <a:pt x="5424484" y="2261712"/>
                  <a:pt x="5423118" y="2257615"/>
                </a:cubicBezTo>
                <a:cubicBezTo>
                  <a:pt x="5364845" y="2265810"/>
                  <a:pt x="5302018" y="2273549"/>
                  <a:pt x="5239191" y="2284020"/>
                </a:cubicBezTo>
                <a:cubicBezTo>
                  <a:pt x="5226444" y="2286297"/>
                  <a:pt x="5215062" y="2296312"/>
                  <a:pt x="5202315" y="2301776"/>
                </a:cubicBezTo>
                <a:cubicBezTo>
                  <a:pt x="5188657" y="2307694"/>
                  <a:pt x="5174544" y="2312247"/>
                  <a:pt x="5160431" y="2317710"/>
                </a:cubicBezTo>
                <a:cubicBezTo>
                  <a:pt x="5155878" y="2304962"/>
                  <a:pt x="5144951" y="2290394"/>
                  <a:pt x="5148594" y="2280378"/>
                </a:cubicBezTo>
                <a:cubicBezTo>
                  <a:pt x="5153146" y="2267175"/>
                  <a:pt x="5167260" y="2251241"/>
                  <a:pt x="5180007" y="2248965"/>
                </a:cubicBezTo>
                <a:cubicBezTo>
                  <a:pt x="5209144" y="2243046"/>
                  <a:pt x="5239647" y="2243957"/>
                  <a:pt x="5285628" y="2241681"/>
                </a:cubicBezTo>
                <a:cubicBezTo>
                  <a:pt x="5242378" y="2227567"/>
                  <a:pt x="5213241" y="2218007"/>
                  <a:pt x="5172267" y="2204349"/>
                </a:cubicBezTo>
                <a:cubicBezTo>
                  <a:pt x="5158609" y="2219828"/>
                  <a:pt x="5132204" y="2249420"/>
                  <a:pt x="5097149" y="2289028"/>
                </a:cubicBezTo>
                <a:cubicBezTo>
                  <a:pt x="5039330" y="2275825"/>
                  <a:pt x="5004730" y="2332278"/>
                  <a:pt x="4972861" y="2369610"/>
                </a:cubicBezTo>
                <a:cubicBezTo>
                  <a:pt x="4951464" y="2367334"/>
                  <a:pt x="4937806" y="2365057"/>
                  <a:pt x="4923693" y="2364602"/>
                </a:cubicBezTo>
                <a:cubicBezTo>
                  <a:pt x="4903661" y="2364147"/>
                  <a:pt x="4883174" y="2365513"/>
                  <a:pt x="4863142" y="2364147"/>
                </a:cubicBezTo>
                <a:cubicBezTo>
                  <a:pt x="4827176" y="2361870"/>
                  <a:pt x="4791211" y="2355041"/>
                  <a:pt x="4755700" y="2355952"/>
                </a:cubicBezTo>
                <a:cubicBezTo>
                  <a:pt x="4646891" y="2358684"/>
                  <a:pt x="4537628" y="2365513"/>
                  <a:pt x="4428819" y="2367789"/>
                </a:cubicBezTo>
                <a:cubicBezTo>
                  <a:pt x="4408788" y="2368244"/>
                  <a:pt x="4388301" y="2354586"/>
                  <a:pt x="4368269" y="2347757"/>
                </a:cubicBezTo>
                <a:cubicBezTo>
                  <a:pt x="4367359" y="2341839"/>
                  <a:pt x="4366448" y="2335465"/>
                  <a:pt x="4365537" y="2329547"/>
                </a:cubicBezTo>
                <a:cubicBezTo>
                  <a:pt x="4386024" y="2325449"/>
                  <a:pt x="4410609" y="2327270"/>
                  <a:pt x="4425633" y="2315889"/>
                </a:cubicBezTo>
                <a:cubicBezTo>
                  <a:pt x="4477988" y="2278102"/>
                  <a:pt x="4549465" y="2353676"/>
                  <a:pt x="4595902" y="2284475"/>
                </a:cubicBezTo>
                <a:cubicBezTo>
                  <a:pt x="4599999" y="2278557"/>
                  <a:pt x="4629136" y="2279468"/>
                  <a:pt x="4635510" y="2286752"/>
                </a:cubicBezTo>
                <a:cubicBezTo>
                  <a:pt x="4671476" y="2327726"/>
                  <a:pt x="4695605" y="2292215"/>
                  <a:pt x="4727018" y="2278102"/>
                </a:cubicBezTo>
                <a:cubicBezTo>
                  <a:pt x="4586796" y="2278102"/>
                  <a:pt x="4450217" y="2278102"/>
                  <a:pt x="4305898" y="2278102"/>
                </a:cubicBezTo>
                <a:cubicBezTo>
                  <a:pt x="4298613" y="2284475"/>
                  <a:pt x="4284045" y="2298133"/>
                  <a:pt x="4265835" y="2314978"/>
                </a:cubicBezTo>
                <a:cubicBezTo>
                  <a:pt x="4298613" y="2317710"/>
                  <a:pt x="4325474" y="2319986"/>
                  <a:pt x="4357343" y="2322718"/>
                </a:cubicBezTo>
                <a:cubicBezTo>
                  <a:pt x="4343685" y="2363236"/>
                  <a:pt x="4328661" y="2368244"/>
                  <a:pt x="4291784" y="2360050"/>
                </a:cubicBezTo>
                <a:cubicBezTo>
                  <a:pt x="4237153" y="2347757"/>
                  <a:pt x="4178879" y="2348213"/>
                  <a:pt x="4122426" y="2350034"/>
                </a:cubicBezTo>
                <a:cubicBezTo>
                  <a:pt x="4106036" y="2350489"/>
                  <a:pt x="4090102" y="2372797"/>
                  <a:pt x="4067339" y="2390097"/>
                </a:cubicBezTo>
                <a:cubicBezTo>
                  <a:pt x="4061420" y="2386910"/>
                  <a:pt x="4047307" y="2378715"/>
                  <a:pt x="4022723" y="2365057"/>
                </a:cubicBezTo>
                <a:cubicBezTo>
                  <a:pt x="4070070" y="2342294"/>
                  <a:pt x="4106947" y="2324084"/>
                  <a:pt x="4147010" y="2304962"/>
                </a:cubicBezTo>
                <a:cubicBezTo>
                  <a:pt x="4111044" y="2299499"/>
                  <a:pt x="4073713" y="2276736"/>
                  <a:pt x="4040023" y="2323173"/>
                </a:cubicBezTo>
                <a:cubicBezTo>
                  <a:pt x="4032283" y="2333644"/>
                  <a:pt x="4015439" y="2340018"/>
                  <a:pt x="4001781" y="2343205"/>
                </a:cubicBezTo>
                <a:cubicBezTo>
                  <a:pt x="3967180" y="2351399"/>
                  <a:pt x="3931670" y="2358228"/>
                  <a:pt x="3896159" y="2363236"/>
                </a:cubicBezTo>
                <a:cubicBezTo>
                  <a:pt x="3883867" y="2365057"/>
                  <a:pt x="3870209" y="2362326"/>
                  <a:pt x="3857462" y="2358684"/>
                </a:cubicBezTo>
                <a:cubicBezTo>
                  <a:pt x="3846535" y="2355952"/>
                  <a:pt x="3834243" y="2342749"/>
                  <a:pt x="3826048" y="2345481"/>
                </a:cubicBezTo>
                <a:cubicBezTo>
                  <a:pt x="3765953" y="2364147"/>
                  <a:pt x="3705858" y="2331823"/>
                  <a:pt x="3643487" y="2352765"/>
                </a:cubicBezTo>
                <a:cubicBezTo>
                  <a:pt x="3643942" y="2359594"/>
                  <a:pt x="3644853" y="2370065"/>
                  <a:pt x="3644398" y="2367334"/>
                </a:cubicBezTo>
                <a:cubicBezTo>
                  <a:pt x="3567458" y="2378260"/>
                  <a:pt x="3493705" y="2388731"/>
                  <a:pt x="3407204" y="2401023"/>
                </a:cubicBezTo>
                <a:cubicBezTo>
                  <a:pt x="3422683" y="2389642"/>
                  <a:pt x="3429057" y="2384179"/>
                  <a:pt x="3435431" y="2380081"/>
                </a:cubicBezTo>
                <a:cubicBezTo>
                  <a:pt x="3440894" y="2376894"/>
                  <a:pt x="3446812" y="2374618"/>
                  <a:pt x="3450454" y="2361870"/>
                </a:cubicBezTo>
                <a:cubicBezTo>
                  <a:pt x="3383986" y="2361870"/>
                  <a:pt x="3317062" y="2359139"/>
                  <a:pt x="3250593" y="2363692"/>
                </a:cubicBezTo>
                <a:cubicBezTo>
                  <a:pt x="3233293" y="2365057"/>
                  <a:pt x="3217359" y="2401479"/>
                  <a:pt x="3200514" y="2401023"/>
                </a:cubicBezTo>
                <a:cubicBezTo>
                  <a:pt x="3140419" y="2400568"/>
                  <a:pt x="3080779" y="2386910"/>
                  <a:pt x="3020684" y="2386455"/>
                </a:cubicBezTo>
                <a:cubicBezTo>
                  <a:pt x="2976979" y="2385999"/>
                  <a:pt x="2933273" y="2400113"/>
                  <a:pt x="2889568" y="2403755"/>
                </a:cubicBezTo>
                <a:cubicBezTo>
                  <a:pt x="2864073" y="2406031"/>
                  <a:pt x="2835391" y="2407852"/>
                  <a:pt x="2813083" y="2397837"/>
                </a:cubicBezTo>
                <a:cubicBezTo>
                  <a:pt x="2769378" y="2378715"/>
                  <a:pt x="2737509" y="2382357"/>
                  <a:pt x="2705641" y="2419234"/>
                </a:cubicBezTo>
                <a:cubicBezTo>
                  <a:pt x="2692893" y="2433802"/>
                  <a:pt x="2667854" y="2437900"/>
                  <a:pt x="2648733" y="2446550"/>
                </a:cubicBezTo>
                <a:cubicBezTo>
                  <a:pt x="2643269" y="2379626"/>
                  <a:pt x="2615043" y="2356863"/>
                  <a:pt x="2547209" y="2369155"/>
                </a:cubicBezTo>
                <a:cubicBezTo>
                  <a:pt x="2482105" y="2380992"/>
                  <a:pt x="2417458" y="2405121"/>
                  <a:pt x="2353265" y="2403300"/>
                </a:cubicBezTo>
                <a:cubicBezTo>
                  <a:pt x="2314568" y="2401934"/>
                  <a:pt x="2272228" y="2436534"/>
                  <a:pt x="2231254" y="2396015"/>
                </a:cubicBezTo>
                <a:cubicBezTo>
                  <a:pt x="2217597" y="2382357"/>
                  <a:pt x="2179354" y="2392828"/>
                  <a:pt x="2152494" y="2392373"/>
                </a:cubicBezTo>
                <a:cubicBezTo>
                  <a:pt x="2128820" y="2391918"/>
                  <a:pt x="2104691" y="2393284"/>
                  <a:pt x="2081472" y="2390552"/>
                </a:cubicBezTo>
                <a:cubicBezTo>
                  <a:pt x="2024109" y="2383723"/>
                  <a:pt x="1970388" y="2365513"/>
                  <a:pt x="1908471" y="2371886"/>
                </a:cubicBezTo>
                <a:cubicBezTo>
                  <a:pt x="1847011" y="2378715"/>
                  <a:pt x="1782363" y="2354131"/>
                  <a:pt x="1719081" y="2344115"/>
                </a:cubicBezTo>
                <a:cubicBezTo>
                  <a:pt x="1711342" y="2342749"/>
                  <a:pt x="1702692" y="2347302"/>
                  <a:pt x="1694042" y="2347757"/>
                </a:cubicBezTo>
                <a:cubicBezTo>
                  <a:pt x="1666270" y="2348213"/>
                  <a:pt x="1638954" y="2347757"/>
                  <a:pt x="1595249" y="2347757"/>
                </a:cubicBezTo>
                <a:cubicBezTo>
                  <a:pt x="1557917" y="2355497"/>
                  <a:pt x="1503741" y="2365513"/>
                  <a:pt x="1450475" y="2377805"/>
                </a:cubicBezTo>
                <a:cubicBezTo>
                  <a:pt x="1442735" y="2379626"/>
                  <a:pt x="1436817" y="2391463"/>
                  <a:pt x="1435451" y="2393284"/>
                </a:cubicBezTo>
                <a:cubicBezTo>
                  <a:pt x="1351227" y="2403755"/>
                  <a:pt x="1268369" y="2413771"/>
                  <a:pt x="1176860" y="2425152"/>
                </a:cubicBezTo>
                <a:cubicBezTo>
                  <a:pt x="1164568" y="2477963"/>
                  <a:pt x="1112213" y="2441087"/>
                  <a:pt x="1073515" y="2441087"/>
                </a:cubicBezTo>
                <a:cubicBezTo>
                  <a:pt x="1012054" y="2441087"/>
                  <a:pt x="949228" y="2428339"/>
                  <a:pt x="888678" y="2435168"/>
                </a:cubicBezTo>
                <a:cubicBezTo>
                  <a:pt x="785788" y="2447005"/>
                  <a:pt x="694735" y="2407852"/>
                  <a:pt x="643290" y="2319076"/>
                </a:cubicBezTo>
                <a:cubicBezTo>
                  <a:pt x="630542" y="2297223"/>
                  <a:pt x="605047" y="2283565"/>
                  <a:pt x="589568" y="2263078"/>
                </a:cubicBezTo>
                <a:cubicBezTo>
                  <a:pt x="571813" y="2239404"/>
                  <a:pt x="534937" y="2216186"/>
                  <a:pt x="577731" y="2180675"/>
                </a:cubicBezTo>
                <a:cubicBezTo>
                  <a:pt x="580918" y="2177943"/>
                  <a:pt x="570447" y="2149717"/>
                  <a:pt x="559521" y="2141522"/>
                </a:cubicBezTo>
                <a:cubicBezTo>
                  <a:pt x="538579" y="2125133"/>
                  <a:pt x="545863" y="2126954"/>
                  <a:pt x="544497" y="2093719"/>
                </a:cubicBezTo>
                <a:cubicBezTo>
                  <a:pt x="543131" y="2062761"/>
                  <a:pt x="519002" y="2032714"/>
                  <a:pt x="503068" y="1999024"/>
                </a:cubicBezTo>
                <a:cubicBezTo>
                  <a:pt x="513084" y="1997658"/>
                  <a:pt x="524465" y="1995382"/>
                  <a:pt x="537668" y="1993561"/>
                </a:cubicBezTo>
                <a:cubicBezTo>
                  <a:pt x="519002" y="1971708"/>
                  <a:pt x="503523" y="1953042"/>
                  <a:pt x="487589" y="1934376"/>
                </a:cubicBezTo>
                <a:cubicBezTo>
                  <a:pt x="491231" y="1931190"/>
                  <a:pt x="494873" y="1927548"/>
                  <a:pt x="498515" y="1924361"/>
                </a:cubicBezTo>
                <a:cubicBezTo>
                  <a:pt x="507621" y="1935742"/>
                  <a:pt x="517181" y="1947124"/>
                  <a:pt x="528563" y="1961237"/>
                </a:cubicBezTo>
                <a:cubicBezTo>
                  <a:pt x="529929" y="1953953"/>
                  <a:pt x="533571" y="1947124"/>
                  <a:pt x="531750" y="1944848"/>
                </a:cubicBezTo>
                <a:cubicBezTo>
                  <a:pt x="485313" y="1890216"/>
                  <a:pt x="437965" y="1836039"/>
                  <a:pt x="391073" y="1782318"/>
                </a:cubicBezTo>
                <a:cubicBezTo>
                  <a:pt x="371496" y="1760010"/>
                  <a:pt x="351920" y="1737702"/>
                  <a:pt x="330067" y="1713118"/>
                </a:cubicBezTo>
                <a:cubicBezTo>
                  <a:pt x="335530" y="1704012"/>
                  <a:pt x="342815" y="1693086"/>
                  <a:pt x="350099" y="1681704"/>
                </a:cubicBezTo>
                <a:cubicBezTo>
                  <a:pt x="297743" y="1638909"/>
                  <a:pt x="269517" y="1591107"/>
                  <a:pt x="290004" y="1522817"/>
                </a:cubicBezTo>
                <a:cubicBezTo>
                  <a:pt x="292735" y="1513712"/>
                  <a:pt x="274070" y="1498233"/>
                  <a:pt x="257680" y="1475014"/>
                </a:cubicBezTo>
                <a:cubicBezTo>
                  <a:pt x="280899" y="1446332"/>
                  <a:pt x="313678" y="1412643"/>
                  <a:pt x="337351" y="1373490"/>
                </a:cubicBezTo>
                <a:cubicBezTo>
                  <a:pt x="347367" y="1356645"/>
                  <a:pt x="344180" y="1326598"/>
                  <a:pt x="336896" y="1306111"/>
                </a:cubicBezTo>
                <a:cubicBezTo>
                  <a:pt x="325970" y="1275608"/>
                  <a:pt x="304117" y="1249202"/>
                  <a:pt x="290914" y="1219155"/>
                </a:cubicBezTo>
                <a:cubicBezTo>
                  <a:pt x="286362" y="1208229"/>
                  <a:pt x="288183" y="1188197"/>
                  <a:pt x="295467" y="1179547"/>
                </a:cubicBezTo>
                <a:cubicBezTo>
                  <a:pt x="315499" y="1156784"/>
                  <a:pt x="322328" y="1140849"/>
                  <a:pt x="288638" y="1125370"/>
                </a:cubicBezTo>
                <a:cubicBezTo>
                  <a:pt x="279533" y="1121273"/>
                  <a:pt x="267241" y="1106249"/>
                  <a:pt x="268606" y="1098510"/>
                </a:cubicBezTo>
                <a:cubicBezTo>
                  <a:pt x="278622" y="1039780"/>
                  <a:pt x="251762" y="998351"/>
                  <a:pt x="218072" y="953735"/>
                </a:cubicBezTo>
                <a:cubicBezTo>
                  <a:pt x="165261" y="882259"/>
                  <a:pt x="118369" y="808051"/>
                  <a:pt x="108353" y="713355"/>
                </a:cubicBezTo>
                <a:cubicBezTo>
                  <a:pt x="104711" y="680121"/>
                  <a:pt x="55998" y="654171"/>
                  <a:pt x="37332" y="620026"/>
                </a:cubicBezTo>
                <a:cubicBezTo>
                  <a:pt x="18666" y="585881"/>
                  <a:pt x="11837" y="545363"/>
                  <a:pt x="0" y="507576"/>
                </a:cubicBezTo>
                <a:cubicBezTo>
                  <a:pt x="7284" y="501202"/>
                  <a:pt x="14113" y="495283"/>
                  <a:pt x="21397" y="488910"/>
                </a:cubicBezTo>
                <a:cubicBezTo>
                  <a:pt x="50990" y="508031"/>
                  <a:pt x="81037" y="526697"/>
                  <a:pt x="124287" y="554468"/>
                </a:cubicBezTo>
                <a:cubicBezTo>
                  <a:pt x="109264" y="498470"/>
                  <a:pt x="97427" y="453854"/>
                  <a:pt x="84224" y="403320"/>
                </a:cubicBezTo>
                <a:cubicBezTo>
                  <a:pt x="113361" y="364622"/>
                  <a:pt x="163895" y="374183"/>
                  <a:pt x="212609" y="373272"/>
                </a:cubicBezTo>
                <a:cubicBezTo>
                  <a:pt x="265875" y="372362"/>
                  <a:pt x="284996" y="347778"/>
                  <a:pt x="270427" y="301340"/>
                </a:cubicBezTo>
                <a:cubicBezTo>
                  <a:pt x="250851" y="230774"/>
                  <a:pt x="262233" y="206190"/>
                  <a:pt x="332344" y="177508"/>
                </a:cubicBezTo>
                <a:cubicBezTo>
                  <a:pt x="307759" y="96016"/>
                  <a:pt x="420665" y="-7329"/>
                  <a:pt x="500792" y="410"/>
                </a:cubicBezTo>
                <a:cubicBezTo>
                  <a:pt x="540855" y="4508"/>
                  <a:pt x="584105" y="25450"/>
                  <a:pt x="628266" y="30913"/>
                </a:cubicBezTo>
                <a:cubicBezTo>
                  <a:pt x="690182" y="38652"/>
                  <a:pt x="751643" y="48213"/>
                  <a:pt x="813559" y="57774"/>
                </a:cubicBezTo>
                <a:cubicBezTo>
                  <a:pt x="825396" y="59595"/>
                  <a:pt x="836322" y="66879"/>
                  <a:pt x="861817" y="77350"/>
                </a:cubicBezTo>
                <a:cubicBezTo>
                  <a:pt x="824485" y="86455"/>
                  <a:pt x="799901" y="92829"/>
                  <a:pt x="775317" y="98747"/>
                </a:cubicBezTo>
                <a:cubicBezTo>
                  <a:pt x="813559" y="101479"/>
                  <a:pt x="844062" y="141998"/>
                  <a:pt x="886401" y="120600"/>
                </a:cubicBezTo>
                <a:cubicBezTo>
                  <a:pt x="891409" y="118324"/>
                  <a:pt x="898238" y="116958"/>
                  <a:pt x="903701" y="118324"/>
                </a:cubicBezTo>
                <a:cubicBezTo>
                  <a:pt x="1027989" y="153379"/>
                  <a:pt x="1154552" y="138811"/>
                  <a:pt x="1280206" y="136990"/>
                </a:cubicBezTo>
                <a:cubicBezTo>
                  <a:pt x="1348951" y="136079"/>
                  <a:pt x="1434996" y="111950"/>
                  <a:pt x="1481888" y="144274"/>
                </a:cubicBezTo>
                <a:cubicBezTo>
                  <a:pt x="1541528" y="185248"/>
                  <a:pt x="1590241" y="161574"/>
                  <a:pt x="1641686" y="163850"/>
                </a:cubicBezTo>
                <a:cubicBezTo>
                  <a:pt x="1694042" y="166127"/>
                  <a:pt x="1746852" y="150648"/>
                  <a:pt x="1799663" y="143819"/>
                </a:cubicBezTo>
                <a:cubicBezTo>
                  <a:pt x="1808313" y="142908"/>
                  <a:pt x="1817874" y="147461"/>
                  <a:pt x="1828345" y="162940"/>
                </a:cubicBezTo>
                <a:cubicBezTo>
                  <a:pt x="1777355" y="173411"/>
                  <a:pt x="1725910" y="183427"/>
                  <a:pt x="1674920" y="193898"/>
                </a:cubicBezTo>
                <a:cubicBezTo>
                  <a:pt x="1812866" y="215295"/>
                  <a:pt x="1953087" y="190711"/>
                  <a:pt x="2089667" y="189345"/>
                </a:cubicBezTo>
                <a:cubicBezTo>
                  <a:pt x="2111065" y="182061"/>
                  <a:pt x="2135649" y="174322"/>
                  <a:pt x="2159778" y="166127"/>
                </a:cubicBezTo>
                <a:cubicBezTo>
                  <a:pt x="2162509" y="172045"/>
                  <a:pt x="2165241" y="178419"/>
                  <a:pt x="2167517" y="184337"/>
                </a:cubicBezTo>
                <a:cubicBezTo>
                  <a:pt x="2154770" y="192987"/>
                  <a:pt x="2142023" y="201637"/>
                  <a:pt x="2122446" y="214385"/>
                </a:cubicBezTo>
                <a:cubicBezTo>
                  <a:pt x="2203939" y="225311"/>
                  <a:pt x="2264944" y="116503"/>
                  <a:pt x="2334600" y="184793"/>
                </a:cubicBezTo>
                <a:cubicBezTo>
                  <a:pt x="2354631" y="170679"/>
                  <a:pt x="2367379" y="154745"/>
                  <a:pt x="2381947" y="153379"/>
                </a:cubicBezTo>
                <a:cubicBezTo>
                  <a:pt x="2468903" y="143819"/>
                  <a:pt x="2556314" y="130616"/>
                  <a:pt x="2641448" y="164761"/>
                </a:cubicBezTo>
                <a:cubicBezTo>
                  <a:pt x="2657383" y="171135"/>
                  <a:pt x="2673317" y="177964"/>
                  <a:pt x="2689251" y="184337"/>
                </a:cubicBezTo>
                <a:cubicBezTo>
                  <a:pt x="2711104" y="118324"/>
                  <a:pt x="2807620" y="103755"/>
                  <a:pt x="2903681" y="159753"/>
                </a:cubicBezTo>
                <a:cubicBezTo>
                  <a:pt x="2884560" y="169314"/>
                  <a:pt x="2869536" y="176598"/>
                  <a:pt x="2854513" y="184337"/>
                </a:cubicBezTo>
                <a:cubicBezTo>
                  <a:pt x="2855423" y="190256"/>
                  <a:pt x="2856333" y="195719"/>
                  <a:pt x="2857244" y="201637"/>
                </a:cubicBezTo>
                <a:cubicBezTo>
                  <a:pt x="2883649" y="197995"/>
                  <a:pt x="2915973" y="202093"/>
                  <a:pt x="2934639" y="188435"/>
                </a:cubicBezTo>
                <a:cubicBezTo>
                  <a:pt x="2956947" y="171590"/>
                  <a:pt x="2967418" y="139266"/>
                  <a:pt x="2987450" y="106942"/>
                </a:cubicBezTo>
                <a:cubicBezTo>
                  <a:pt x="3002018" y="128340"/>
                  <a:pt x="3014766" y="143819"/>
                  <a:pt x="3023416" y="161119"/>
                </a:cubicBezTo>
                <a:cubicBezTo>
                  <a:pt x="3037529" y="188435"/>
                  <a:pt x="3114469" y="202548"/>
                  <a:pt x="3133590" y="180240"/>
                </a:cubicBezTo>
                <a:cubicBezTo>
                  <a:pt x="3179117" y="127429"/>
                  <a:pt x="3185946" y="127884"/>
                  <a:pt x="3262885" y="126519"/>
                </a:cubicBezTo>
                <a:cubicBezTo>
                  <a:pt x="3317517" y="125608"/>
                  <a:pt x="3372149" y="113771"/>
                  <a:pt x="3430878" y="106032"/>
                </a:cubicBezTo>
                <a:cubicBezTo>
                  <a:pt x="3424960" y="127884"/>
                  <a:pt x="3419041" y="147916"/>
                  <a:pt x="3409025" y="184793"/>
                </a:cubicBezTo>
                <a:cubicBezTo>
                  <a:pt x="3508273" y="175232"/>
                  <a:pt x="3598871" y="170224"/>
                  <a:pt x="3688103" y="156566"/>
                </a:cubicBezTo>
                <a:cubicBezTo>
                  <a:pt x="3731808" y="150192"/>
                  <a:pt x="3769595" y="144274"/>
                  <a:pt x="3790082" y="178874"/>
                </a:cubicBezTo>
                <a:cubicBezTo>
                  <a:pt x="3806927" y="157932"/>
                  <a:pt x="3838796" y="136990"/>
                  <a:pt x="3838796" y="115592"/>
                </a:cubicBezTo>
                <a:cubicBezTo>
                  <a:pt x="3839706" y="48213"/>
                  <a:pt x="3886598" y="89642"/>
                  <a:pt x="3902533" y="90097"/>
                </a:cubicBezTo>
                <a:cubicBezTo>
                  <a:pt x="4002236" y="90097"/>
                  <a:pt x="4101939" y="100113"/>
                  <a:pt x="4202097" y="102390"/>
                </a:cubicBezTo>
                <a:cubicBezTo>
                  <a:pt x="4235787" y="103300"/>
                  <a:pt x="4271753" y="95561"/>
                  <a:pt x="4303622" y="83268"/>
                </a:cubicBezTo>
                <a:cubicBezTo>
                  <a:pt x="4353245" y="64147"/>
                  <a:pt x="4395130" y="73253"/>
                  <a:pt x="4405146" y="101934"/>
                </a:cubicBezTo>
                <a:cubicBezTo>
                  <a:pt x="4315914" y="113316"/>
                  <a:pt x="4224405" y="124698"/>
                  <a:pt x="4132897" y="136079"/>
                </a:cubicBezTo>
                <a:cubicBezTo>
                  <a:pt x="4133352" y="144274"/>
                  <a:pt x="4133808" y="152014"/>
                  <a:pt x="4134263" y="160208"/>
                </a:cubicBezTo>
                <a:cubicBezTo>
                  <a:pt x="4162944" y="160208"/>
                  <a:pt x="4193902" y="153835"/>
                  <a:pt x="4220308" y="161574"/>
                </a:cubicBezTo>
                <a:cubicBezTo>
                  <a:pt x="4326385" y="191622"/>
                  <a:pt x="4428364" y="139266"/>
                  <a:pt x="4534896" y="153835"/>
                </a:cubicBezTo>
                <a:cubicBezTo>
                  <a:pt x="4611836" y="164306"/>
                  <a:pt x="4691963" y="152014"/>
                  <a:pt x="4770268" y="147916"/>
                </a:cubicBezTo>
                <a:cubicBezTo>
                  <a:pt x="4788934" y="147006"/>
                  <a:pt x="4813063" y="145640"/>
                  <a:pt x="4825356" y="134258"/>
                </a:cubicBezTo>
                <a:cubicBezTo>
                  <a:pt x="4886361" y="77805"/>
                  <a:pt x="4960569" y="111495"/>
                  <a:pt x="5025672" y="89642"/>
                </a:cubicBezTo>
                <a:cubicBezTo>
                  <a:pt x="5027493" y="98292"/>
                  <a:pt x="5029314" y="106942"/>
                  <a:pt x="5031135" y="115592"/>
                </a:cubicBezTo>
                <a:cubicBezTo>
                  <a:pt x="4974682" y="124698"/>
                  <a:pt x="4918229" y="134258"/>
                  <a:pt x="4861777" y="143363"/>
                </a:cubicBezTo>
                <a:cubicBezTo>
                  <a:pt x="4862232" y="147916"/>
                  <a:pt x="4862687" y="152469"/>
                  <a:pt x="4862687" y="156566"/>
                </a:cubicBezTo>
                <a:cubicBezTo>
                  <a:pt x="4959659" y="152469"/>
                  <a:pt x="5056175" y="147916"/>
                  <a:pt x="5146317" y="143819"/>
                </a:cubicBezTo>
                <a:cubicBezTo>
                  <a:pt x="5133115" y="136535"/>
                  <a:pt x="5115814" y="127429"/>
                  <a:pt x="5098515" y="117869"/>
                </a:cubicBezTo>
                <a:cubicBezTo>
                  <a:pt x="5106254" y="108763"/>
                  <a:pt x="5113993" y="99658"/>
                  <a:pt x="5121733" y="91008"/>
                </a:cubicBezTo>
                <a:cubicBezTo>
                  <a:pt x="5155423" y="95105"/>
                  <a:pt x="5189112" y="99658"/>
                  <a:pt x="5222802" y="103755"/>
                </a:cubicBezTo>
                <a:cubicBezTo>
                  <a:pt x="5219160" y="119234"/>
                  <a:pt x="5216428" y="132437"/>
                  <a:pt x="5211875" y="150648"/>
                </a:cubicBezTo>
                <a:cubicBezTo>
                  <a:pt x="5269694" y="147916"/>
                  <a:pt x="5323871" y="145185"/>
                  <a:pt x="5378503" y="142908"/>
                </a:cubicBezTo>
                <a:cubicBezTo>
                  <a:pt x="5378503" y="139721"/>
                  <a:pt x="5378503" y="136079"/>
                  <a:pt x="5378503" y="132892"/>
                </a:cubicBezTo>
                <a:cubicBezTo>
                  <a:pt x="5353463" y="130616"/>
                  <a:pt x="5328423" y="128795"/>
                  <a:pt x="5303384" y="126519"/>
                </a:cubicBezTo>
                <a:cubicBezTo>
                  <a:pt x="5302928" y="121055"/>
                  <a:pt x="5302928" y="115592"/>
                  <a:pt x="5302473" y="110129"/>
                </a:cubicBezTo>
                <a:cubicBezTo>
                  <a:pt x="5349821" y="105121"/>
                  <a:pt x="5397168" y="100113"/>
                  <a:pt x="5444516" y="95105"/>
                </a:cubicBezTo>
                <a:cubicBezTo>
                  <a:pt x="5445426" y="99658"/>
                  <a:pt x="5446792" y="104666"/>
                  <a:pt x="5447703" y="109219"/>
                </a:cubicBezTo>
                <a:cubicBezTo>
                  <a:pt x="5431313" y="115592"/>
                  <a:pt x="5414924" y="121966"/>
                  <a:pt x="5398990" y="128340"/>
                </a:cubicBezTo>
                <a:cubicBezTo>
                  <a:pt x="5398534" y="132892"/>
                  <a:pt x="5398079" y="137445"/>
                  <a:pt x="5398079" y="141998"/>
                </a:cubicBezTo>
                <a:cubicBezTo>
                  <a:pt x="5431768" y="143363"/>
                  <a:pt x="5465458" y="145185"/>
                  <a:pt x="5499148" y="146550"/>
                </a:cubicBezTo>
                <a:cubicBezTo>
                  <a:pt x="5698099" y="152924"/>
                  <a:pt x="5896594" y="158387"/>
                  <a:pt x="6095545" y="165216"/>
                </a:cubicBezTo>
                <a:cubicBezTo>
                  <a:pt x="6200711" y="168858"/>
                  <a:pt x="6306333" y="170679"/>
                  <a:pt x="6411044" y="180695"/>
                </a:cubicBezTo>
                <a:cubicBezTo>
                  <a:pt x="6572663" y="195719"/>
                  <a:pt x="6733827" y="217116"/>
                  <a:pt x="6895446" y="234872"/>
                </a:cubicBezTo>
                <a:cubicBezTo>
                  <a:pt x="6990141" y="245343"/>
                  <a:pt x="7085291" y="254448"/>
                  <a:pt x="7179987" y="264919"/>
                </a:cubicBezTo>
                <a:cubicBezTo>
                  <a:pt x="7322029" y="280398"/>
                  <a:pt x="7464527" y="293146"/>
                  <a:pt x="7606115" y="313177"/>
                </a:cubicBezTo>
                <a:cubicBezTo>
                  <a:pt x="7753165" y="333664"/>
                  <a:pt x="7899305" y="360980"/>
                  <a:pt x="8045445" y="386475"/>
                </a:cubicBezTo>
                <a:cubicBezTo>
                  <a:pt x="8233925" y="419254"/>
                  <a:pt x="8422405" y="452489"/>
                  <a:pt x="8610429" y="487544"/>
                </a:cubicBezTo>
                <a:cubicBezTo>
                  <a:pt x="8671890" y="498926"/>
                  <a:pt x="8731985" y="518957"/>
                  <a:pt x="8793446" y="530339"/>
                </a:cubicBezTo>
                <a:cubicBezTo>
                  <a:pt x="8818030" y="534892"/>
                  <a:pt x="8845346" y="527607"/>
                  <a:pt x="8871296" y="525786"/>
                </a:cubicBezTo>
                <a:lnTo>
                  <a:pt x="8869020" y="523510"/>
                </a:lnTo>
                <a:cubicBezTo>
                  <a:pt x="8882223" y="535802"/>
                  <a:pt x="8894059" y="555378"/>
                  <a:pt x="8909083" y="559021"/>
                </a:cubicBezTo>
                <a:cubicBezTo>
                  <a:pt x="9006510" y="581784"/>
                  <a:pt x="9104392" y="604547"/>
                  <a:pt x="9203185" y="620026"/>
                </a:cubicBezTo>
                <a:cubicBezTo>
                  <a:pt x="9255085" y="628221"/>
                  <a:pt x="9309717" y="621392"/>
                  <a:pt x="9378917" y="621392"/>
                </a:cubicBezTo>
                <a:cubicBezTo>
                  <a:pt x="9342040" y="611376"/>
                  <a:pt x="9320643" y="605913"/>
                  <a:pt x="9299701" y="599994"/>
                </a:cubicBezTo>
                <a:cubicBezTo>
                  <a:pt x="9300156" y="593165"/>
                  <a:pt x="9300611" y="586792"/>
                  <a:pt x="9301067" y="579963"/>
                </a:cubicBezTo>
                <a:cubicBezTo>
                  <a:pt x="9350691" y="579963"/>
                  <a:pt x="9404867" y="566760"/>
                  <a:pt x="9448573" y="582694"/>
                </a:cubicBezTo>
                <a:cubicBezTo>
                  <a:pt x="9521870" y="609555"/>
                  <a:pt x="9593347" y="625489"/>
                  <a:pt x="9670742" y="623668"/>
                </a:cubicBezTo>
                <a:cubicBezTo>
                  <a:pt x="9682124" y="623213"/>
                  <a:pt x="9692594" y="642334"/>
                  <a:pt x="9705342" y="645066"/>
                </a:cubicBezTo>
                <a:cubicBezTo>
                  <a:pt x="9729471" y="650074"/>
                  <a:pt x="9769079" y="661000"/>
                  <a:pt x="9777274" y="650074"/>
                </a:cubicBezTo>
                <a:cubicBezTo>
                  <a:pt x="9810963" y="606368"/>
                  <a:pt x="9841467" y="632774"/>
                  <a:pt x="9878342" y="638692"/>
                </a:cubicBezTo>
                <a:cubicBezTo>
                  <a:pt x="9923414" y="645976"/>
                  <a:pt x="9971217" y="635960"/>
                  <a:pt x="10007638" y="634139"/>
                </a:cubicBezTo>
                <a:cubicBezTo>
                  <a:pt x="10022207" y="659179"/>
                  <a:pt x="10034043" y="680121"/>
                  <a:pt x="10046791" y="702429"/>
                </a:cubicBezTo>
                <a:cubicBezTo>
                  <a:pt x="10055441" y="673292"/>
                  <a:pt x="10059082" y="640513"/>
                  <a:pt x="10066823" y="639602"/>
                </a:cubicBezTo>
                <a:cubicBezTo>
                  <a:pt x="10100968" y="634595"/>
                  <a:pt x="10136478" y="636871"/>
                  <a:pt x="10171078" y="641424"/>
                </a:cubicBezTo>
                <a:cubicBezTo>
                  <a:pt x="10180183" y="642789"/>
                  <a:pt x="10187468" y="661910"/>
                  <a:pt x="10196118" y="673292"/>
                </a:cubicBezTo>
                <a:cubicBezTo>
                  <a:pt x="10209320" y="667829"/>
                  <a:pt x="10225254" y="661000"/>
                  <a:pt x="10241644" y="655537"/>
                </a:cubicBezTo>
                <a:cubicBezTo>
                  <a:pt x="10256668" y="650529"/>
                  <a:pt x="10272602" y="648252"/>
                  <a:pt x="10291268" y="643700"/>
                </a:cubicBezTo>
                <a:cubicBezTo>
                  <a:pt x="10298097" y="667374"/>
                  <a:pt x="10304015" y="687861"/>
                  <a:pt x="10314487" y="723371"/>
                </a:cubicBezTo>
                <a:cubicBezTo>
                  <a:pt x="10267140" y="720640"/>
                  <a:pt x="10224344" y="718363"/>
                  <a:pt x="10181549" y="716087"/>
                </a:cubicBezTo>
                <a:cubicBezTo>
                  <a:pt x="10180639" y="721095"/>
                  <a:pt x="10179728" y="725648"/>
                  <a:pt x="10178817" y="730656"/>
                </a:cubicBezTo>
                <a:cubicBezTo>
                  <a:pt x="10242100" y="741582"/>
                  <a:pt x="10305381" y="752963"/>
                  <a:pt x="10357281" y="762069"/>
                </a:cubicBezTo>
                <a:cubicBezTo>
                  <a:pt x="10341347" y="711990"/>
                  <a:pt x="10325868" y="663732"/>
                  <a:pt x="10306747" y="603181"/>
                </a:cubicBezTo>
                <a:cubicBezTo>
                  <a:pt x="10442417" y="628676"/>
                  <a:pt x="10560330" y="650984"/>
                  <a:pt x="10688714" y="675113"/>
                </a:cubicBezTo>
                <a:cubicBezTo>
                  <a:pt x="10673690" y="687861"/>
                  <a:pt x="10662309" y="697421"/>
                  <a:pt x="10651383" y="706526"/>
                </a:cubicBezTo>
                <a:cubicBezTo>
                  <a:pt x="10730599" y="652350"/>
                  <a:pt x="10814368" y="655537"/>
                  <a:pt x="10898592" y="663276"/>
                </a:cubicBezTo>
                <a:cubicBezTo>
                  <a:pt x="10899047" y="674203"/>
                  <a:pt x="10899502" y="685129"/>
                  <a:pt x="10899958" y="696055"/>
                </a:cubicBezTo>
                <a:cubicBezTo>
                  <a:pt x="10857618" y="692868"/>
                  <a:pt x="10813912" y="681942"/>
                  <a:pt x="10773849" y="689682"/>
                </a:cubicBezTo>
                <a:cubicBezTo>
                  <a:pt x="10745622" y="695145"/>
                  <a:pt x="10722859" y="726558"/>
                  <a:pt x="10692812" y="749777"/>
                </a:cubicBezTo>
                <a:cubicBezTo>
                  <a:pt x="10761102" y="749777"/>
                  <a:pt x="10828026" y="749777"/>
                  <a:pt x="10894950" y="749777"/>
                </a:cubicBezTo>
                <a:cubicBezTo>
                  <a:pt x="10896770" y="756606"/>
                  <a:pt x="10898592" y="763435"/>
                  <a:pt x="10900413" y="770264"/>
                </a:cubicBezTo>
                <a:cubicBezTo>
                  <a:pt x="10857162" y="785743"/>
                  <a:pt x="10813912" y="801222"/>
                  <a:pt x="10770662" y="817156"/>
                </a:cubicBezTo>
                <a:cubicBezTo>
                  <a:pt x="10767931" y="810782"/>
                  <a:pt x="10764743" y="804408"/>
                  <a:pt x="10762012" y="798035"/>
                </a:cubicBezTo>
                <a:cubicBezTo>
                  <a:pt x="10778401" y="790295"/>
                  <a:pt x="10795247" y="782556"/>
                  <a:pt x="10815734" y="772540"/>
                </a:cubicBezTo>
                <a:cubicBezTo>
                  <a:pt x="10787052" y="772540"/>
                  <a:pt x="10762012" y="772540"/>
                  <a:pt x="10736517" y="772540"/>
                </a:cubicBezTo>
                <a:cubicBezTo>
                  <a:pt x="10739249" y="784832"/>
                  <a:pt x="10741526" y="796214"/>
                  <a:pt x="10744712" y="809416"/>
                </a:cubicBezTo>
                <a:cubicBezTo>
                  <a:pt x="10692357" y="803498"/>
                  <a:pt x="10644098" y="798035"/>
                  <a:pt x="10579906" y="791206"/>
                </a:cubicBezTo>
                <a:cubicBezTo>
                  <a:pt x="10694177" y="865869"/>
                  <a:pt x="11248690" y="872698"/>
                  <a:pt x="11353857" y="827172"/>
                </a:cubicBezTo>
                <a:cubicBezTo>
                  <a:pt x="11353401" y="833090"/>
                  <a:pt x="11353401" y="839009"/>
                  <a:pt x="11352947" y="844472"/>
                </a:cubicBezTo>
                <a:cubicBezTo>
                  <a:pt x="11393009" y="847659"/>
                  <a:pt x="11433073" y="854488"/>
                  <a:pt x="11473136" y="853577"/>
                </a:cubicBezTo>
                <a:cubicBezTo>
                  <a:pt x="11563279" y="851301"/>
                  <a:pt x="11653876" y="846748"/>
                  <a:pt x="11744019" y="840830"/>
                </a:cubicBezTo>
                <a:cubicBezTo>
                  <a:pt x="11784537" y="838098"/>
                  <a:pt x="11825057" y="823985"/>
                  <a:pt x="11865575" y="824895"/>
                </a:cubicBezTo>
                <a:cubicBezTo>
                  <a:pt x="11926125" y="826261"/>
                  <a:pt x="11986220" y="838553"/>
                  <a:pt x="12046315" y="842195"/>
                </a:cubicBezTo>
                <a:cubicBezTo>
                  <a:pt x="12095484" y="845382"/>
                  <a:pt x="12144652" y="843106"/>
                  <a:pt x="12193821" y="843561"/>
                </a:cubicBezTo>
                <a:cubicBezTo>
                  <a:pt x="12195187" y="851756"/>
                  <a:pt x="12195187" y="859951"/>
                  <a:pt x="12195187" y="868146"/>
                </a:cubicBezTo>
                <a:close/>
                <a:moveTo>
                  <a:pt x="10140576" y="1075291"/>
                </a:moveTo>
                <a:cubicBezTo>
                  <a:pt x="10206133" y="1139484"/>
                  <a:pt x="10243921" y="1144492"/>
                  <a:pt x="10309934" y="1097144"/>
                </a:cubicBezTo>
                <a:cubicBezTo>
                  <a:pt x="10253026" y="1090315"/>
                  <a:pt x="10196118" y="1083486"/>
                  <a:pt x="10139210" y="1076657"/>
                </a:cubicBezTo>
                <a:cubicBezTo>
                  <a:pt x="10092317" y="1063910"/>
                  <a:pt x="10045424" y="1050707"/>
                  <a:pt x="9994891" y="1037049"/>
                </a:cubicBezTo>
                <a:cubicBezTo>
                  <a:pt x="9999898" y="1058902"/>
                  <a:pt x="10000354" y="1084397"/>
                  <a:pt x="10007183" y="1086218"/>
                </a:cubicBezTo>
                <a:cubicBezTo>
                  <a:pt x="10052709" y="1099876"/>
                  <a:pt x="10100512" y="1124460"/>
                  <a:pt x="10140576" y="1075291"/>
                </a:cubicBezTo>
                <a:close/>
                <a:moveTo>
                  <a:pt x="9764982" y="845382"/>
                </a:moveTo>
                <a:cubicBezTo>
                  <a:pt x="9778640" y="854488"/>
                  <a:pt x="9792298" y="863593"/>
                  <a:pt x="9805956" y="872698"/>
                </a:cubicBezTo>
                <a:cubicBezTo>
                  <a:pt x="9804590" y="876796"/>
                  <a:pt x="9803679" y="880893"/>
                  <a:pt x="9802313" y="884990"/>
                </a:cubicBezTo>
                <a:cubicBezTo>
                  <a:pt x="9780460" y="884990"/>
                  <a:pt x="9759063" y="884990"/>
                  <a:pt x="9737210" y="884990"/>
                </a:cubicBezTo>
                <a:cubicBezTo>
                  <a:pt x="9737210" y="891819"/>
                  <a:pt x="9736756" y="898193"/>
                  <a:pt x="9736756" y="905022"/>
                </a:cubicBezTo>
                <a:cubicBezTo>
                  <a:pt x="9784558" y="905022"/>
                  <a:pt x="9834182" y="913217"/>
                  <a:pt x="9879708" y="902290"/>
                </a:cubicBezTo>
                <a:cubicBezTo>
                  <a:pt x="9913853" y="894096"/>
                  <a:pt x="9941625" y="861772"/>
                  <a:pt x="9971672" y="840374"/>
                </a:cubicBezTo>
                <a:cubicBezTo>
                  <a:pt x="9942535" y="835366"/>
                  <a:pt x="9901561" y="818977"/>
                  <a:pt x="9863318" y="823985"/>
                </a:cubicBezTo>
                <a:cubicBezTo>
                  <a:pt x="9831450" y="828538"/>
                  <a:pt x="9795940" y="778914"/>
                  <a:pt x="9769079" y="829903"/>
                </a:cubicBezTo>
                <a:cubicBezTo>
                  <a:pt x="9713992" y="821253"/>
                  <a:pt x="9658449" y="812603"/>
                  <a:pt x="9590159" y="801677"/>
                </a:cubicBezTo>
                <a:cubicBezTo>
                  <a:pt x="9616565" y="788474"/>
                  <a:pt x="9631589" y="781190"/>
                  <a:pt x="9643426" y="774816"/>
                </a:cubicBezTo>
                <a:cubicBezTo>
                  <a:pt x="9583786" y="765256"/>
                  <a:pt x="9521870" y="757516"/>
                  <a:pt x="9461775" y="744313"/>
                </a:cubicBezTo>
                <a:cubicBezTo>
                  <a:pt x="9412151" y="732932"/>
                  <a:pt x="9364803" y="711079"/>
                  <a:pt x="9315635" y="700153"/>
                </a:cubicBezTo>
                <a:cubicBezTo>
                  <a:pt x="9270108" y="690137"/>
                  <a:pt x="9221395" y="677845"/>
                  <a:pt x="9177234" y="685584"/>
                </a:cubicBezTo>
                <a:cubicBezTo>
                  <a:pt x="9128976" y="693779"/>
                  <a:pt x="9097108" y="687405"/>
                  <a:pt x="9077987" y="655081"/>
                </a:cubicBezTo>
                <a:cubicBezTo>
                  <a:pt x="8980105" y="661455"/>
                  <a:pt x="8888596" y="667829"/>
                  <a:pt x="8809380" y="673292"/>
                </a:cubicBezTo>
                <a:cubicBezTo>
                  <a:pt x="8769772" y="688771"/>
                  <a:pt x="8737448" y="701519"/>
                  <a:pt x="8704669" y="714721"/>
                </a:cubicBezTo>
                <a:cubicBezTo>
                  <a:pt x="8700572" y="705616"/>
                  <a:pt x="8696019" y="696966"/>
                  <a:pt x="8691922" y="687861"/>
                </a:cubicBezTo>
                <a:cubicBezTo>
                  <a:pt x="8717872" y="671926"/>
                  <a:pt x="8744277" y="655992"/>
                  <a:pt x="8770228" y="640058"/>
                </a:cubicBezTo>
                <a:cubicBezTo>
                  <a:pt x="8782519" y="632318"/>
                  <a:pt x="8797088" y="625945"/>
                  <a:pt x="8806193" y="615473"/>
                </a:cubicBezTo>
                <a:cubicBezTo>
                  <a:pt x="8808469" y="612742"/>
                  <a:pt x="8795722" y="587702"/>
                  <a:pt x="8790259" y="588158"/>
                </a:cubicBezTo>
                <a:cubicBezTo>
                  <a:pt x="8774780" y="588613"/>
                  <a:pt x="8760211" y="598629"/>
                  <a:pt x="8744732" y="601360"/>
                </a:cubicBezTo>
                <a:cubicBezTo>
                  <a:pt x="8734717" y="603181"/>
                  <a:pt x="8723790" y="599539"/>
                  <a:pt x="8713319" y="598173"/>
                </a:cubicBezTo>
                <a:cubicBezTo>
                  <a:pt x="8728343" y="552647"/>
                  <a:pt x="8681451" y="556289"/>
                  <a:pt x="8665972" y="551736"/>
                </a:cubicBezTo>
                <a:cubicBezTo>
                  <a:pt x="8604511" y="534436"/>
                  <a:pt x="8540774" y="522599"/>
                  <a:pt x="8477037" y="515770"/>
                </a:cubicBezTo>
                <a:cubicBezTo>
                  <a:pt x="8368228" y="503933"/>
                  <a:pt x="8258510" y="497104"/>
                  <a:pt x="8149246" y="487544"/>
                </a:cubicBezTo>
                <a:cubicBezTo>
                  <a:pt x="8145604" y="487089"/>
                  <a:pt x="8142872" y="483447"/>
                  <a:pt x="8136498" y="479349"/>
                </a:cubicBezTo>
                <a:cubicBezTo>
                  <a:pt x="8141962" y="471610"/>
                  <a:pt x="8147425" y="464325"/>
                  <a:pt x="8156985" y="451578"/>
                </a:cubicBezTo>
                <a:cubicBezTo>
                  <a:pt x="8086874" y="446115"/>
                  <a:pt x="8019496" y="445204"/>
                  <a:pt x="7953482" y="435644"/>
                </a:cubicBezTo>
                <a:cubicBezTo>
                  <a:pt x="7781392" y="410604"/>
                  <a:pt x="7609757" y="380101"/>
                  <a:pt x="7437211" y="355062"/>
                </a:cubicBezTo>
                <a:cubicBezTo>
                  <a:pt x="7327037" y="339127"/>
                  <a:pt x="7216408" y="326835"/>
                  <a:pt x="7105323" y="317730"/>
                </a:cubicBezTo>
                <a:cubicBezTo>
                  <a:pt x="6957362" y="305438"/>
                  <a:pt x="6809401" y="298609"/>
                  <a:pt x="6661439" y="287227"/>
                </a:cubicBezTo>
                <a:cubicBezTo>
                  <a:pt x="6604986" y="283130"/>
                  <a:pt x="6549444" y="269927"/>
                  <a:pt x="6493446" y="266285"/>
                </a:cubicBezTo>
                <a:cubicBezTo>
                  <a:pt x="6396020" y="259911"/>
                  <a:pt x="6298138" y="258090"/>
                  <a:pt x="6200256" y="253538"/>
                </a:cubicBezTo>
                <a:cubicBezTo>
                  <a:pt x="6144714" y="250806"/>
                  <a:pt x="6089627" y="247164"/>
                  <a:pt x="6034084" y="243522"/>
                </a:cubicBezTo>
                <a:cubicBezTo>
                  <a:pt x="5899781" y="234872"/>
                  <a:pt x="5765933" y="220759"/>
                  <a:pt x="5631630" y="218027"/>
                </a:cubicBezTo>
                <a:cubicBezTo>
                  <a:pt x="5508253" y="215295"/>
                  <a:pt x="5383966" y="220759"/>
                  <a:pt x="5260589" y="229409"/>
                </a:cubicBezTo>
                <a:cubicBezTo>
                  <a:pt x="5182739" y="234872"/>
                  <a:pt x="5105799" y="252172"/>
                  <a:pt x="5028404" y="264464"/>
                </a:cubicBezTo>
                <a:cubicBezTo>
                  <a:pt x="5005185" y="268106"/>
                  <a:pt x="4979690" y="282219"/>
                  <a:pt x="4960114" y="276301"/>
                </a:cubicBezTo>
                <a:cubicBezTo>
                  <a:pt x="4858590" y="245798"/>
                  <a:pt x="4761618" y="279488"/>
                  <a:pt x="4662370" y="287683"/>
                </a:cubicBezTo>
                <a:cubicBezTo>
                  <a:pt x="4597268" y="293146"/>
                  <a:pt x="4529888" y="277211"/>
                  <a:pt x="4463875" y="267651"/>
                </a:cubicBezTo>
                <a:cubicBezTo>
                  <a:pt x="4426543" y="262188"/>
                  <a:pt x="4390122" y="244432"/>
                  <a:pt x="4352790" y="243067"/>
                </a:cubicBezTo>
                <a:cubicBezTo>
                  <a:pt x="4296793" y="241245"/>
                  <a:pt x="4240340" y="250806"/>
                  <a:pt x="4183887" y="252172"/>
                </a:cubicBezTo>
                <a:cubicBezTo>
                  <a:pt x="4073257" y="254903"/>
                  <a:pt x="3962173" y="253082"/>
                  <a:pt x="3851998" y="259001"/>
                </a:cubicBezTo>
                <a:cubicBezTo>
                  <a:pt x="3821040" y="260822"/>
                  <a:pt x="3790993" y="283585"/>
                  <a:pt x="3760490" y="296333"/>
                </a:cubicBezTo>
                <a:cubicBezTo>
                  <a:pt x="3762311" y="302251"/>
                  <a:pt x="3764132" y="308169"/>
                  <a:pt x="3765953" y="314088"/>
                </a:cubicBezTo>
                <a:cubicBezTo>
                  <a:pt x="3751840" y="314088"/>
                  <a:pt x="3734540" y="309080"/>
                  <a:pt x="3723614" y="314998"/>
                </a:cubicBezTo>
                <a:cubicBezTo>
                  <a:pt x="3625276" y="369175"/>
                  <a:pt x="3543329" y="304072"/>
                  <a:pt x="3458194" y="276301"/>
                </a:cubicBezTo>
                <a:cubicBezTo>
                  <a:pt x="3380344" y="250806"/>
                  <a:pt x="3309778" y="238059"/>
                  <a:pt x="3234659" y="284496"/>
                </a:cubicBezTo>
                <a:cubicBezTo>
                  <a:pt x="3209619" y="299975"/>
                  <a:pt x="3171377" y="296333"/>
                  <a:pt x="3138598" y="297243"/>
                </a:cubicBezTo>
                <a:cubicBezTo>
                  <a:pt x="3109006" y="298154"/>
                  <a:pt x="3075316" y="283585"/>
                  <a:pt x="3050277" y="293601"/>
                </a:cubicBezTo>
                <a:cubicBezTo>
                  <a:pt x="3018863" y="306348"/>
                  <a:pt x="2994734" y="337306"/>
                  <a:pt x="2967418" y="360070"/>
                </a:cubicBezTo>
                <a:cubicBezTo>
                  <a:pt x="2985173" y="376459"/>
                  <a:pt x="3003384" y="393304"/>
                  <a:pt x="3010213" y="399678"/>
                </a:cubicBezTo>
                <a:cubicBezTo>
                  <a:pt x="3041171" y="399678"/>
                  <a:pt x="3063479" y="393304"/>
                  <a:pt x="3079413" y="401044"/>
                </a:cubicBezTo>
                <a:cubicBezTo>
                  <a:pt x="3139508" y="430181"/>
                  <a:pt x="3196872" y="464781"/>
                  <a:pt x="3268804" y="448391"/>
                </a:cubicBezTo>
                <a:cubicBezTo>
                  <a:pt x="3282917" y="445204"/>
                  <a:pt x="3298396" y="447936"/>
                  <a:pt x="3312054" y="447936"/>
                </a:cubicBezTo>
                <a:cubicBezTo>
                  <a:pt x="3315241" y="453854"/>
                  <a:pt x="3318428" y="457041"/>
                  <a:pt x="3319338" y="460683"/>
                </a:cubicBezTo>
                <a:cubicBezTo>
                  <a:pt x="3323891" y="479349"/>
                  <a:pt x="3321614" y="509397"/>
                  <a:pt x="3332996" y="515315"/>
                </a:cubicBezTo>
                <a:cubicBezTo>
                  <a:pt x="3360312" y="529884"/>
                  <a:pt x="3394002" y="533981"/>
                  <a:pt x="3424960" y="542176"/>
                </a:cubicBezTo>
                <a:cubicBezTo>
                  <a:pt x="3424960" y="538078"/>
                  <a:pt x="3423594" y="532615"/>
                  <a:pt x="3425415" y="530794"/>
                </a:cubicBezTo>
                <a:cubicBezTo>
                  <a:pt x="3432699" y="524420"/>
                  <a:pt x="3441349" y="518957"/>
                  <a:pt x="3449544" y="513494"/>
                </a:cubicBezTo>
                <a:cubicBezTo>
                  <a:pt x="3453186" y="527607"/>
                  <a:pt x="3457283" y="541265"/>
                  <a:pt x="3463202" y="563118"/>
                </a:cubicBezTo>
                <a:cubicBezTo>
                  <a:pt x="3498713" y="554923"/>
                  <a:pt x="3546971" y="528518"/>
                  <a:pt x="3582937" y="539444"/>
                </a:cubicBezTo>
                <a:cubicBezTo>
                  <a:pt x="3656234" y="562663"/>
                  <a:pt x="3736816" y="512128"/>
                  <a:pt x="3803740" y="568126"/>
                </a:cubicBezTo>
                <a:cubicBezTo>
                  <a:pt x="3807382" y="571313"/>
                  <a:pt x="3815577" y="572223"/>
                  <a:pt x="3820130" y="569947"/>
                </a:cubicBezTo>
                <a:cubicBezTo>
                  <a:pt x="3893427" y="537168"/>
                  <a:pt x="3967636" y="543086"/>
                  <a:pt x="4042299" y="562207"/>
                </a:cubicBezTo>
                <a:cubicBezTo>
                  <a:pt x="4058689" y="566305"/>
                  <a:pt x="4073713" y="578597"/>
                  <a:pt x="4090102" y="581329"/>
                </a:cubicBezTo>
                <a:cubicBezTo>
                  <a:pt x="4157481" y="591344"/>
                  <a:pt x="4225316" y="598629"/>
                  <a:pt x="4292695" y="606368"/>
                </a:cubicBezTo>
                <a:cubicBezTo>
                  <a:pt x="4294971" y="606823"/>
                  <a:pt x="4297248" y="601360"/>
                  <a:pt x="4302256" y="595897"/>
                </a:cubicBezTo>
                <a:cubicBezTo>
                  <a:pt x="4291329" y="589068"/>
                  <a:pt x="4280858" y="582239"/>
                  <a:pt x="4258095" y="568126"/>
                </a:cubicBezTo>
                <a:cubicBezTo>
                  <a:pt x="4486183" y="594986"/>
                  <a:pt x="4699702" y="605458"/>
                  <a:pt x="4904116" y="514405"/>
                </a:cubicBezTo>
                <a:cubicBezTo>
                  <a:pt x="4783471" y="549915"/>
                  <a:pt x="4652354" y="486633"/>
                  <a:pt x="4526701" y="550371"/>
                </a:cubicBezTo>
                <a:cubicBezTo>
                  <a:pt x="4518051" y="546728"/>
                  <a:pt x="4499841" y="538534"/>
                  <a:pt x="4481630" y="530794"/>
                </a:cubicBezTo>
                <a:cubicBezTo>
                  <a:pt x="4450672" y="517591"/>
                  <a:pt x="4428819" y="503023"/>
                  <a:pt x="4471614" y="476162"/>
                </a:cubicBezTo>
                <a:cubicBezTo>
                  <a:pt x="4507580" y="453399"/>
                  <a:pt x="4559936" y="438831"/>
                  <a:pt x="4575415" y="406051"/>
                </a:cubicBezTo>
                <a:cubicBezTo>
                  <a:pt x="4610925" y="331843"/>
                  <a:pt x="4673752" y="365078"/>
                  <a:pt x="4720645" y="360070"/>
                </a:cubicBezTo>
                <a:cubicBezTo>
                  <a:pt x="4799405" y="351420"/>
                  <a:pt x="4877255" y="345501"/>
                  <a:pt x="4951009" y="314998"/>
                </a:cubicBezTo>
                <a:cubicBezTo>
                  <a:pt x="5016111" y="288138"/>
                  <a:pt x="5021575" y="290869"/>
                  <a:pt x="5021575" y="359159"/>
                </a:cubicBezTo>
                <a:cubicBezTo>
                  <a:pt x="5047525" y="359159"/>
                  <a:pt x="5073930" y="359159"/>
                  <a:pt x="5108530" y="359159"/>
                </a:cubicBezTo>
                <a:cubicBezTo>
                  <a:pt x="5079848" y="382378"/>
                  <a:pt x="5061183" y="397401"/>
                  <a:pt x="5041151" y="413791"/>
                </a:cubicBezTo>
                <a:cubicBezTo>
                  <a:pt x="5056630" y="425628"/>
                  <a:pt x="5068011" y="433823"/>
                  <a:pt x="5085312" y="447025"/>
                </a:cubicBezTo>
                <a:cubicBezTo>
                  <a:pt x="5047069" y="468878"/>
                  <a:pt x="5013835" y="487999"/>
                  <a:pt x="4981056" y="507120"/>
                </a:cubicBezTo>
                <a:cubicBezTo>
                  <a:pt x="4999267" y="528063"/>
                  <a:pt x="5022940" y="543542"/>
                  <a:pt x="5027493" y="563118"/>
                </a:cubicBezTo>
                <a:cubicBezTo>
                  <a:pt x="5036598" y="605458"/>
                  <a:pt x="5067556" y="615929"/>
                  <a:pt x="5099880" y="619116"/>
                </a:cubicBezTo>
                <a:cubicBezTo>
                  <a:pt x="5144041" y="623213"/>
                  <a:pt x="5189112" y="617750"/>
                  <a:pt x="5233728" y="618660"/>
                </a:cubicBezTo>
                <a:cubicBezTo>
                  <a:pt x="5279255" y="619571"/>
                  <a:pt x="5328879" y="612287"/>
                  <a:pt x="5369397" y="628221"/>
                </a:cubicBezTo>
                <a:cubicBezTo>
                  <a:pt x="5433134" y="652805"/>
                  <a:pt x="5486855" y="625945"/>
                  <a:pt x="5555145" y="624123"/>
                </a:cubicBezTo>
                <a:cubicBezTo>
                  <a:pt x="5559698" y="627310"/>
                  <a:pt x="5574722" y="638237"/>
                  <a:pt x="5594754" y="652805"/>
                </a:cubicBezTo>
                <a:cubicBezTo>
                  <a:pt x="5592477" y="633229"/>
                  <a:pt x="5591566" y="623213"/>
                  <a:pt x="5592022" y="626855"/>
                </a:cubicBezTo>
                <a:cubicBezTo>
                  <a:pt x="5616606" y="629587"/>
                  <a:pt x="5637093" y="632774"/>
                  <a:pt x="5657580" y="633684"/>
                </a:cubicBezTo>
                <a:cubicBezTo>
                  <a:pt x="5683985" y="635050"/>
                  <a:pt x="5710846" y="634139"/>
                  <a:pt x="5737706" y="634139"/>
                </a:cubicBezTo>
                <a:cubicBezTo>
                  <a:pt x="5763202" y="559931"/>
                  <a:pt x="5835133" y="649618"/>
                  <a:pt x="5872010" y="604092"/>
                </a:cubicBezTo>
                <a:cubicBezTo>
                  <a:pt x="5868368" y="620937"/>
                  <a:pt x="5856075" y="632318"/>
                  <a:pt x="5856075" y="643700"/>
                </a:cubicBezTo>
                <a:cubicBezTo>
                  <a:pt x="5855620" y="655992"/>
                  <a:pt x="5866547" y="668739"/>
                  <a:pt x="5872465" y="681487"/>
                </a:cubicBezTo>
                <a:cubicBezTo>
                  <a:pt x="5889310" y="651439"/>
                  <a:pt x="5898870" y="683308"/>
                  <a:pt x="5910707" y="684218"/>
                </a:cubicBezTo>
                <a:cubicBezTo>
                  <a:pt x="6012231" y="691047"/>
                  <a:pt x="6114211" y="692868"/>
                  <a:pt x="6215735" y="693779"/>
                </a:cubicBezTo>
                <a:cubicBezTo>
                  <a:pt x="6221653" y="693779"/>
                  <a:pt x="6228027" y="675113"/>
                  <a:pt x="6234401" y="665553"/>
                </a:cubicBezTo>
                <a:cubicBezTo>
                  <a:pt x="6259441" y="711534"/>
                  <a:pt x="6354591" y="603637"/>
                  <a:pt x="6351859" y="698787"/>
                </a:cubicBezTo>
                <a:cubicBezTo>
                  <a:pt x="6409678" y="701063"/>
                  <a:pt x="6466586" y="693324"/>
                  <a:pt x="6517121" y="707892"/>
                </a:cubicBezTo>
                <a:cubicBezTo>
                  <a:pt x="6580858" y="726558"/>
                  <a:pt x="6640497" y="747045"/>
                  <a:pt x="6707421" y="724282"/>
                </a:cubicBezTo>
                <a:cubicBezTo>
                  <a:pt x="6722445" y="719274"/>
                  <a:pt x="6743842" y="724282"/>
                  <a:pt x="6759321" y="731566"/>
                </a:cubicBezTo>
                <a:cubicBezTo>
                  <a:pt x="6804393" y="753419"/>
                  <a:pt x="6847188" y="738850"/>
                  <a:pt x="6881788" y="716087"/>
                </a:cubicBezTo>
                <a:cubicBezTo>
                  <a:pt x="6966922" y="660545"/>
                  <a:pt x="7054333" y="654626"/>
                  <a:pt x="7148118" y="683308"/>
                </a:cubicBezTo>
                <a:cubicBezTo>
                  <a:pt x="7154492" y="685129"/>
                  <a:pt x="7162686" y="681942"/>
                  <a:pt x="7169971" y="681032"/>
                </a:cubicBezTo>
                <a:cubicBezTo>
                  <a:pt x="7169060" y="663276"/>
                  <a:pt x="7168150" y="648708"/>
                  <a:pt x="7167239" y="636871"/>
                </a:cubicBezTo>
                <a:cubicBezTo>
                  <a:pt x="7113063" y="630497"/>
                  <a:pt x="7058431" y="624123"/>
                  <a:pt x="6996514" y="617295"/>
                </a:cubicBezTo>
                <a:cubicBezTo>
                  <a:pt x="7006531" y="602726"/>
                  <a:pt x="7013360" y="584971"/>
                  <a:pt x="7019278" y="585426"/>
                </a:cubicBezTo>
                <a:cubicBezTo>
                  <a:pt x="7089389" y="590434"/>
                  <a:pt x="7159044" y="597718"/>
                  <a:pt x="7228245" y="604547"/>
                </a:cubicBezTo>
                <a:cubicBezTo>
                  <a:pt x="7222782" y="635050"/>
                  <a:pt x="7218229" y="661455"/>
                  <a:pt x="7212310" y="696511"/>
                </a:cubicBezTo>
                <a:cubicBezTo>
                  <a:pt x="7198652" y="705161"/>
                  <a:pt x="7175434" y="719729"/>
                  <a:pt x="7151760" y="734298"/>
                </a:cubicBezTo>
                <a:cubicBezTo>
                  <a:pt x="7150394" y="742037"/>
                  <a:pt x="7148573" y="749777"/>
                  <a:pt x="7147208" y="757516"/>
                </a:cubicBezTo>
                <a:cubicBezTo>
                  <a:pt x="7234163" y="744313"/>
                  <a:pt x="7309737" y="782100"/>
                  <a:pt x="7395782" y="784832"/>
                </a:cubicBezTo>
                <a:cubicBezTo>
                  <a:pt x="7492298" y="788019"/>
                  <a:pt x="7587904" y="808051"/>
                  <a:pt x="7688973" y="821709"/>
                </a:cubicBezTo>
                <a:cubicBezTo>
                  <a:pt x="7685331" y="800766"/>
                  <a:pt x="7683054" y="785287"/>
                  <a:pt x="7679868" y="767077"/>
                </a:cubicBezTo>
                <a:cubicBezTo>
                  <a:pt x="7702631" y="773906"/>
                  <a:pt x="7720386" y="779369"/>
                  <a:pt x="7738141" y="785287"/>
                </a:cubicBezTo>
                <a:cubicBezTo>
                  <a:pt x="7731768" y="799856"/>
                  <a:pt x="7725850" y="814424"/>
                  <a:pt x="7717199" y="833545"/>
                </a:cubicBezTo>
                <a:cubicBezTo>
                  <a:pt x="7748613" y="828993"/>
                  <a:pt x="7776839" y="824440"/>
                  <a:pt x="7806886" y="819888"/>
                </a:cubicBezTo>
                <a:cubicBezTo>
                  <a:pt x="7814626" y="834456"/>
                  <a:pt x="7822821" y="849480"/>
                  <a:pt x="7828284" y="859496"/>
                </a:cubicBezTo>
                <a:cubicBezTo>
                  <a:pt x="7856510" y="850390"/>
                  <a:pt x="7901127" y="828993"/>
                  <a:pt x="7906134" y="836277"/>
                </a:cubicBezTo>
                <a:cubicBezTo>
                  <a:pt x="7948019" y="894551"/>
                  <a:pt x="8009024" y="870422"/>
                  <a:pt x="8061835" y="879527"/>
                </a:cubicBezTo>
                <a:cubicBezTo>
                  <a:pt x="8071851" y="881348"/>
                  <a:pt x="8084598" y="865869"/>
                  <a:pt x="8095069" y="866325"/>
                </a:cubicBezTo>
                <a:cubicBezTo>
                  <a:pt x="8135133" y="869056"/>
                  <a:pt x="8175651" y="880893"/>
                  <a:pt x="8215260" y="877251"/>
                </a:cubicBezTo>
                <a:cubicBezTo>
                  <a:pt x="8230739" y="875885"/>
                  <a:pt x="8239844" y="870877"/>
                  <a:pt x="8259420" y="875885"/>
                </a:cubicBezTo>
                <a:cubicBezTo>
                  <a:pt x="8297207" y="885901"/>
                  <a:pt x="8339091" y="878161"/>
                  <a:pt x="8379155" y="880893"/>
                </a:cubicBezTo>
                <a:cubicBezTo>
                  <a:pt x="8392358" y="881804"/>
                  <a:pt x="8406015" y="890909"/>
                  <a:pt x="8417852" y="898193"/>
                </a:cubicBezTo>
                <a:cubicBezTo>
                  <a:pt x="8455639" y="920956"/>
                  <a:pt x="8468842" y="912306"/>
                  <a:pt x="8471118" y="869967"/>
                </a:cubicBezTo>
                <a:cubicBezTo>
                  <a:pt x="8341823" y="835822"/>
                  <a:pt x="8214804" y="802587"/>
                  <a:pt x="8087330" y="768898"/>
                </a:cubicBezTo>
                <a:cubicBezTo>
                  <a:pt x="8040438" y="766166"/>
                  <a:pt x="7989903" y="803043"/>
                  <a:pt x="7936182" y="757971"/>
                </a:cubicBezTo>
                <a:cubicBezTo>
                  <a:pt x="7959400" y="755240"/>
                  <a:pt x="7982163" y="752053"/>
                  <a:pt x="7994001" y="750687"/>
                </a:cubicBezTo>
                <a:cubicBezTo>
                  <a:pt x="8010845" y="727924"/>
                  <a:pt x="8024958" y="709258"/>
                  <a:pt x="8029966" y="701974"/>
                </a:cubicBezTo>
                <a:cubicBezTo>
                  <a:pt x="8070485" y="705161"/>
                  <a:pt x="8101443" y="707892"/>
                  <a:pt x="8132401" y="710169"/>
                </a:cubicBezTo>
                <a:cubicBezTo>
                  <a:pt x="8128304" y="724737"/>
                  <a:pt x="8123751" y="739306"/>
                  <a:pt x="8115101" y="768898"/>
                </a:cubicBezTo>
                <a:cubicBezTo>
                  <a:pt x="8159717" y="751598"/>
                  <a:pt x="8193407" y="738395"/>
                  <a:pt x="8226641" y="725192"/>
                </a:cubicBezTo>
                <a:cubicBezTo>
                  <a:pt x="8226641" y="721095"/>
                  <a:pt x="8226186" y="716998"/>
                  <a:pt x="8226186" y="712445"/>
                </a:cubicBezTo>
                <a:cubicBezTo>
                  <a:pt x="8199780" y="706526"/>
                  <a:pt x="8173375" y="701063"/>
                  <a:pt x="8146970" y="695145"/>
                </a:cubicBezTo>
                <a:cubicBezTo>
                  <a:pt x="8163359" y="657358"/>
                  <a:pt x="8179749" y="620026"/>
                  <a:pt x="8195228" y="585426"/>
                </a:cubicBezTo>
                <a:cubicBezTo>
                  <a:pt x="8212983" y="601360"/>
                  <a:pt x="8226641" y="613652"/>
                  <a:pt x="8243941" y="629131"/>
                </a:cubicBezTo>
                <a:cubicBezTo>
                  <a:pt x="8227096" y="638692"/>
                  <a:pt x="8210707" y="648252"/>
                  <a:pt x="8194317" y="657358"/>
                </a:cubicBezTo>
                <a:cubicBezTo>
                  <a:pt x="8197959" y="662821"/>
                  <a:pt x="8202057" y="668284"/>
                  <a:pt x="8205699" y="673747"/>
                </a:cubicBezTo>
                <a:cubicBezTo>
                  <a:pt x="8267160" y="677390"/>
                  <a:pt x="8328165" y="680576"/>
                  <a:pt x="8389625" y="684218"/>
                </a:cubicBezTo>
                <a:cubicBezTo>
                  <a:pt x="8387349" y="692868"/>
                  <a:pt x="8384163" y="703340"/>
                  <a:pt x="8384618" y="702429"/>
                </a:cubicBezTo>
                <a:cubicBezTo>
                  <a:pt x="8451997" y="709713"/>
                  <a:pt x="8518921" y="711534"/>
                  <a:pt x="8583113" y="725192"/>
                </a:cubicBezTo>
                <a:cubicBezTo>
                  <a:pt x="8710132" y="751598"/>
                  <a:pt x="8834875" y="791206"/>
                  <a:pt x="8967357" y="770264"/>
                </a:cubicBezTo>
                <a:cubicBezTo>
                  <a:pt x="8974641" y="768898"/>
                  <a:pt x="8982836" y="771629"/>
                  <a:pt x="8989665" y="772540"/>
                </a:cubicBezTo>
                <a:cubicBezTo>
                  <a:pt x="9006965" y="906388"/>
                  <a:pt x="9120782" y="842195"/>
                  <a:pt x="9182242" y="877706"/>
                </a:cubicBezTo>
                <a:cubicBezTo>
                  <a:pt x="9187705" y="859496"/>
                  <a:pt x="9193168" y="834456"/>
                  <a:pt x="9195900" y="834911"/>
                </a:cubicBezTo>
                <a:cubicBezTo>
                  <a:pt x="9219574" y="836732"/>
                  <a:pt x="9257816" y="837188"/>
                  <a:pt x="9263279" y="849935"/>
                </a:cubicBezTo>
                <a:cubicBezTo>
                  <a:pt x="9291506" y="917770"/>
                  <a:pt x="9348414" y="902290"/>
                  <a:pt x="9398948" y="903656"/>
                </a:cubicBezTo>
                <a:cubicBezTo>
                  <a:pt x="9421711" y="904567"/>
                  <a:pt x="9444930" y="898193"/>
                  <a:pt x="9465873" y="895461"/>
                </a:cubicBezTo>
                <a:cubicBezTo>
                  <a:pt x="9463141" y="886356"/>
                  <a:pt x="9460409" y="877706"/>
                  <a:pt x="9454491" y="858130"/>
                </a:cubicBezTo>
                <a:cubicBezTo>
                  <a:pt x="9487725" y="874975"/>
                  <a:pt x="9509578" y="885901"/>
                  <a:pt x="9517773" y="889998"/>
                </a:cubicBezTo>
                <a:cubicBezTo>
                  <a:pt x="9543268" y="884080"/>
                  <a:pt x="9559202" y="877251"/>
                  <a:pt x="9574681" y="877706"/>
                </a:cubicBezTo>
                <a:cubicBezTo>
                  <a:pt x="9594257" y="878617"/>
                  <a:pt x="9627036" y="895461"/>
                  <a:pt x="9631133" y="889088"/>
                </a:cubicBezTo>
                <a:cubicBezTo>
                  <a:pt x="9666190" y="839919"/>
                  <a:pt x="9724463" y="869967"/>
                  <a:pt x="9764982" y="845382"/>
                </a:cubicBezTo>
                <a:close/>
                <a:moveTo>
                  <a:pt x="2577711" y="494373"/>
                </a:moveTo>
                <a:cubicBezTo>
                  <a:pt x="2607759" y="486633"/>
                  <a:pt x="2632343" y="477073"/>
                  <a:pt x="2657383" y="475252"/>
                </a:cubicBezTo>
                <a:cubicBezTo>
                  <a:pt x="2677414" y="473431"/>
                  <a:pt x="2698356" y="485723"/>
                  <a:pt x="2718388" y="483902"/>
                </a:cubicBezTo>
                <a:cubicBezTo>
                  <a:pt x="2800336" y="476618"/>
                  <a:pt x="2803978" y="383288"/>
                  <a:pt x="2866804" y="353241"/>
                </a:cubicBezTo>
                <a:cubicBezTo>
                  <a:pt x="2850415" y="350964"/>
                  <a:pt x="2838123" y="357793"/>
                  <a:pt x="2826286" y="356883"/>
                </a:cubicBezTo>
                <a:cubicBezTo>
                  <a:pt x="2686064" y="347778"/>
                  <a:pt x="2548574" y="369630"/>
                  <a:pt x="2413816" y="402865"/>
                </a:cubicBezTo>
                <a:cubicBezTo>
                  <a:pt x="2361460" y="415612"/>
                  <a:pt x="2351445" y="400588"/>
                  <a:pt x="2355997" y="365078"/>
                </a:cubicBezTo>
                <a:cubicBezTo>
                  <a:pt x="2307284" y="365078"/>
                  <a:pt x="2260847" y="363257"/>
                  <a:pt x="2214410" y="365988"/>
                </a:cubicBezTo>
                <a:cubicBezTo>
                  <a:pt x="2191191" y="367354"/>
                  <a:pt x="2168428" y="376459"/>
                  <a:pt x="2145665" y="384199"/>
                </a:cubicBezTo>
                <a:cubicBezTo>
                  <a:pt x="2141112" y="386020"/>
                  <a:pt x="2139746" y="396491"/>
                  <a:pt x="2136559" y="403320"/>
                </a:cubicBezTo>
                <a:cubicBezTo>
                  <a:pt x="2143388" y="404686"/>
                  <a:pt x="2151128" y="404230"/>
                  <a:pt x="2157046" y="407417"/>
                </a:cubicBezTo>
                <a:cubicBezTo>
                  <a:pt x="2166607" y="412425"/>
                  <a:pt x="2175257" y="419709"/>
                  <a:pt x="2188004" y="428359"/>
                </a:cubicBezTo>
                <a:cubicBezTo>
                  <a:pt x="2195744" y="422441"/>
                  <a:pt x="2209402" y="411515"/>
                  <a:pt x="2210312" y="411059"/>
                </a:cubicBezTo>
                <a:cubicBezTo>
                  <a:pt x="2244002" y="415157"/>
                  <a:pt x="2263123" y="417433"/>
                  <a:pt x="2282244" y="420165"/>
                </a:cubicBezTo>
                <a:cubicBezTo>
                  <a:pt x="2300455" y="422896"/>
                  <a:pt x="2328226" y="419254"/>
                  <a:pt x="2335510" y="429725"/>
                </a:cubicBezTo>
                <a:cubicBezTo>
                  <a:pt x="2383313" y="498470"/>
                  <a:pt x="2450692" y="456586"/>
                  <a:pt x="2507600" y="460228"/>
                </a:cubicBezTo>
                <a:cubicBezTo>
                  <a:pt x="2542201" y="462049"/>
                  <a:pt x="2569516" y="456586"/>
                  <a:pt x="2577711" y="494373"/>
                </a:cubicBezTo>
                <a:close/>
                <a:moveTo>
                  <a:pt x="9612012" y="1143126"/>
                </a:moveTo>
                <a:cubicBezTo>
                  <a:pt x="9611558" y="1072560"/>
                  <a:pt x="9560567" y="1052528"/>
                  <a:pt x="9532797" y="1057536"/>
                </a:cubicBezTo>
                <a:cubicBezTo>
                  <a:pt x="9472702" y="1068462"/>
                  <a:pt x="9423077" y="1054804"/>
                  <a:pt x="9381193" y="1030220"/>
                </a:cubicBezTo>
                <a:cubicBezTo>
                  <a:pt x="9362527" y="1044333"/>
                  <a:pt x="9349325" y="1054804"/>
                  <a:pt x="9335667" y="1065275"/>
                </a:cubicBezTo>
                <a:cubicBezTo>
                  <a:pt x="9339764" y="1050252"/>
                  <a:pt x="9343406" y="1035683"/>
                  <a:pt x="9349780" y="1010644"/>
                </a:cubicBezTo>
                <a:cubicBezTo>
                  <a:pt x="9317001" y="1031586"/>
                  <a:pt x="9290595" y="1048886"/>
                  <a:pt x="9264190" y="1066186"/>
                </a:cubicBezTo>
                <a:cubicBezTo>
                  <a:pt x="9204095" y="1104428"/>
                  <a:pt x="9210469" y="1053894"/>
                  <a:pt x="9207282" y="1030220"/>
                </a:cubicBezTo>
                <a:cubicBezTo>
                  <a:pt x="9168585" y="1047975"/>
                  <a:pt x="9129887" y="1065731"/>
                  <a:pt x="9091189" y="1083486"/>
                </a:cubicBezTo>
                <a:cubicBezTo>
                  <a:pt x="9091645" y="1087128"/>
                  <a:pt x="9092100" y="1090315"/>
                  <a:pt x="9092555" y="1093957"/>
                </a:cubicBezTo>
                <a:cubicBezTo>
                  <a:pt x="9264190" y="1109891"/>
                  <a:pt x="9435825" y="1126281"/>
                  <a:pt x="9612012" y="1143126"/>
                </a:cubicBezTo>
                <a:close/>
                <a:moveTo>
                  <a:pt x="11001937" y="920501"/>
                </a:moveTo>
                <a:cubicBezTo>
                  <a:pt x="11044277" y="946451"/>
                  <a:pt x="11082064" y="989246"/>
                  <a:pt x="11128045" y="932338"/>
                </a:cubicBezTo>
                <a:cubicBezTo>
                  <a:pt x="11128955" y="931427"/>
                  <a:pt x="11142159" y="942354"/>
                  <a:pt x="11150354" y="944630"/>
                </a:cubicBezTo>
                <a:cubicBezTo>
                  <a:pt x="11210449" y="963751"/>
                  <a:pt x="11271454" y="973312"/>
                  <a:pt x="11330184" y="942354"/>
                </a:cubicBezTo>
                <a:cubicBezTo>
                  <a:pt x="11340199" y="936891"/>
                  <a:pt x="11347028" y="922777"/>
                  <a:pt x="11351125" y="911396"/>
                </a:cubicBezTo>
                <a:cubicBezTo>
                  <a:pt x="11352491" y="907754"/>
                  <a:pt x="11338833" y="894096"/>
                  <a:pt x="11332460" y="894096"/>
                </a:cubicBezTo>
                <a:cubicBezTo>
                  <a:pt x="11230025" y="895917"/>
                  <a:pt x="11127591" y="899104"/>
                  <a:pt x="11025156" y="902746"/>
                </a:cubicBezTo>
                <a:cubicBezTo>
                  <a:pt x="11018327" y="902746"/>
                  <a:pt x="11011953" y="911851"/>
                  <a:pt x="11001937" y="920501"/>
                </a:cubicBezTo>
                <a:close/>
                <a:moveTo>
                  <a:pt x="8690556" y="1681704"/>
                </a:moveTo>
                <a:cubicBezTo>
                  <a:pt x="8665517" y="1693997"/>
                  <a:pt x="8645940" y="1703102"/>
                  <a:pt x="8626363" y="1712662"/>
                </a:cubicBezTo>
                <a:cubicBezTo>
                  <a:pt x="8627274" y="1716760"/>
                  <a:pt x="8628640" y="1721312"/>
                  <a:pt x="8629551" y="1725410"/>
                </a:cubicBezTo>
                <a:cubicBezTo>
                  <a:pt x="8667337" y="1720857"/>
                  <a:pt x="8705580" y="1716305"/>
                  <a:pt x="8742912" y="1712207"/>
                </a:cubicBezTo>
                <a:cubicBezTo>
                  <a:pt x="8734262" y="1693541"/>
                  <a:pt x="8726522" y="1677152"/>
                  <a:pt x="8717872" y="1659396"/>
                </a:cubicBezTo>
                <a:cubicBezTo>
                  <a:pt x="8753382" y="1651202"/>
                  <a:pt x="8780243" y="1644828"/>
                  <a:pt x="8807104" y="1637999"/>
                </a:cubicBezTo>
                <a:cubicBezTo>
                  <a:pt x="8769317" y="1623430"/>
                  <a:pt x="8731530" y="1632080"/>
                  <a:pt x="8699661" y="1621609"/>
                </a:cubicBezTo>
                <a:cubicBezTo>
                  <a:pt x="8628640" y="1598846"/>
                  <a:pt x="8563537" y="1602944"/>
                  <a:pt x="8500255" y="1641186"/>
                </a:cubicBezTo>
                <a:cubicBezTo>
                  <a:pt x="8497524" y="1643007"/>
                  <a:pt x="8496613" y="1647104"/>
                  <a:pt x="8493426" y="1653023"/>
                </a:cubicBezTo>
                <a:cubicBezTo>
                  <a:pt x="8508450" y="1662128"/>
                  <a:pt x="8523474" y="1670778"/>
                  <a:pt x="8538042" y="1679428"/>
                </a:cubicBezTo>
                <a:cubicBezTo>
                  <a:pt x="8592674" y="1629349"/>
                  <a:pt x="8630461" y="1629349"/>
                  <a:pt x="8690556" y="1681704"/>
                </a:cubicBezTo>
                <a:close/>
                <a:moveTo>
                  <a:pt x="7862429" y="1270145"/>
                </a:moveTo>
                <a:cubicBezTo>
                  <a:pt x="7880640" y="1266047"/>
                  <a:pt x="7899305" y="1258308"/>
                  <a:pt x="7917516" y="1259218"/>
                </a:cubicBezTo>
                <a:cubicBezTo>
                  <a:pt x="7935271" y="1260129"/>
                  <a:pt x="7953027" y="1270600"/>
                  <a:pt x="7970782" y="1275153"/>
                </a:cubicBezTo>
                <a:cubicBezTo>
                  <a:pt x="8004927" y="1283803"/>
                  <a:pt x="8029511" y="1269689"/>
                  <a:pt x="8027235" y="1235089"/>
                </a:cubicBezTo>
                <a:cubicBezTo>
                  <a:pt x="8026324" y="1223252"/>
                  <a:pt x="7999009" y="1207773"/>
                  <a:pt x="7981253" y="1203221"/>
                </a:cubicBezTo>
                <a:cubicBezTo>
                  <a:pt x="7963498" y="1198668"/>
                  <a:pt x="7942556" y="1204587"/>
                  <a:pt x="7922979" y="1207318"/>
                </a:cubicBezTo>
                <a:cubicBezTo>
                  <a:pt x="7856055" y="1216879"/>
                  <a:pt x="7789131" y="1227350"/>
                  <a:pt x="7722207" y="1237366"/>
                </a:cubicBezTo>
                <a:cubicBezTo>
                  <a:pt x="7723573" y="1245105"/>
                  <a:pt x="7724939" y="1252389"/>
                  <a:pt x="7726305" y="1260129"/>
                </a:cubicBezTo>
                <a:cubicBezTo>
                  <a:pt x="7749523" y="1256031"/>
                  <a:pt x="7774563" y="1255576"/>
                  <a:pt x="7795960" y="1246471"/>
                </a:cubicBezTo>
                <a:cubicBezTo>
                  <a:pt x="7829650" y="1232358"/>
                  <a:pt x="7856966" y="1221431"/>
                  <a:pt x="7862429" y="1270145"/>
                </a:cubicBezTo>
                <a:close/>
                <a:moveTo>
                  <a:pt x="6760232" y="2158822"/>
                </a:moveTo>
                <a:cubicBezTo>
                  <a:pt x="6760687" y="2196609"/>
                  <a:pt x="6783906" y="2209357"/>
                  <a:pt x="6827611" y="2192057"/>
                </a:cubicBezTo>
                <a:cubicBezTo>
                  <a:pt x="6852651" y="2182041"/>
                  <a:pt x="6880422" y="2178399"/>
                  <a:pt x="6906827" y="2171114"/>
                </a:cubicBezTo>
                <a:cubicBezTo>
                  <a:pt x="6966012" y="2155180"/>
                  <a:pt x="7036123" y="2175667"/>
                  <a:pt x="7079828" y="2122856"/>
                </a:cubicBezTo>
                <a:cubicBezTo>
                  <a:pt x="6972386" y="2110109"/>
                  <a:pt x="6867220" y="2140612"/>
                  <a:pt x="6760232" y="2158822"/>
                </a:cubicBezTo>
                <a:close/>
                <a:moveTo>
                  <a:pt x="10202491" y="802132"/>
                </a:moveTo>
                <a:cubicBezTo>
                  <a:pt x="10202036" y="810782"/>
                  <a:pt x="10201126" y="819888"/>
                  <a:pt x="10200670" y="828538"/>
                </a:cubicBezTo>
                <a:cubicBezTo>
                  <a:pt x="10308113" y="839919"/>
                  <a:pt x="10416011" y="851301"/>
                  <a:pt x="10523453" y="862682"/>
                </a:cubicBezTo>
                <a:cubicBezTo>
                  <a:pt x="10524364" y="853122"/>
                  <a:pt x="10525275" y="844016"/>
                  <a:pt x="10526185" y="834456"/>
                </a:cubicBezTo>
                <a:cubicBezTo>
                  <a:pt x="10418287" y="823530"/>
                  <a:pt x="10310390" y="813059"/>
                  <a:pt x="10202491" y="802132"/>
                </a:cubicBezTo>
                <a:close/>
                <a:moveTo>
                  <a:pt x="4724286" y="2314523"/>
                </a:moveTo>
                <a:cubicBezTo>
                  <a:pt x="4727474" y="2316344"/>
                  <a:pt x="4730205" y="2319531"/>
                  <a:pt x="4732481" y="2319076"/>
                </a:cubicBezTo>
                <a:cubicBezTo>
                  <a:pt x="4769813" y="2312702"/>
                  <a:pt x="4809421" y="2335465"/>
                  <a:pt x="4847208" y="2299499"/>
                </a:cubicBezTo>
                <a:cubicBezTo>
                  <a:pt x="4859045" y="2288118"/>
                  <a:pt x="4908669" y="2330002"/>
                  <a:pt x="4927790" y="2298589"/>
                </a:cubicBezTo>
                <a:cubicBezTo>
                  <a:pt x="4911400" y="2216641"/>
                  <a:pt x="4854492" y="2235762"/>
                  <a:pt x="4803958" y="2238038"/>
                </a:cubicBezTo>
                <a:cubicBezTo>
                  <a:pt x="4832640" y="2289483"/>
                  <a:pt x="4820347" y="2301776"/>
                  <a:pt x="4724286" y="2314523"/>
                </a:cubicBezTo>
                <a:close/>
                <a:moveTo>
                  <a:pt x="8117378" y="1404448"/>
                </a:moveTo>
                <a:cubicBezTo>
                  <a:pt x="8118743" y="1397619"/>
                  <a:pt x="8120109" y="1391245"/>
                  <a:pt x="8121475" y="1384416"/>
                </a:cubicBezTo>
                <a:cubicBezTo>
                  <a:pt x="8057738" y="1335703"/>
                  <a:pt x="7979887" y="1342987"/>
                  <a:pt x="7902037" y="1339345"/>
                </a:cubicBezTo>
                <a:cubicBezTo>
                  <a:pt x="7898850" y="1353003"/>
                  <a:pt x="7895663" y="1367116"/>
                  <a:pt x="7895208" y="1369848"/>
                </a:cubicBezTo>
                <a:cubicBezTo>
                  <a:pt x="7972148" y="1381685"/>
                  <a:pt x="8044535" y="1393066"/>
                  <a:pt x="8117378" y="1404448"/>
                </a:cubicBezTo>
                <a:close/>
                <a:moveTo>
                  <a:pt x="7073454" y="706982"/>
                </a:moveTo>
                <a:cubicBezTo>
                  <a:pt x="7021099" y="716542"/>
                  <a:pt x="6965102" y="691958"/>
                  <a:pt x="6915478" y="739306"/>
                </a:cubicBezTo>
                <a:cubicBezTo>
                  <a:pt x="6973296" y="747956"/>
                  <a:pt x="7022920" y="755240"/>
                  <a:pt x="7073454" y="762524"/>
                </a:cubicBezTo>
                <a:cubicBezTo>
                  <a:pt x="7073454" y="747045"/>
                  <a:pt x="7073454" y="730656"/>
                  <a:pt x="7073454" y="706982"/>
                </a:cubicBezTo>
                <a:close/>
                <a:moveTo>
                  <a:pt x="10428759" y="685584"/>
                </a:moveTo>
                <a:cubicBezTo>
                  <a:pt x="10426937" y="691958"/>
                  <a:pt x="10425116" y="697876"/>
                  <a:pt x="10422840" y="704250"/>
                </a:cubicBezTo>
                <a:cubicBezTo>
                  <a:pt x="10444693" y="712900"/>
                  <a:pt x="10466090" y="725192"/>
                  <a:pt x="10488853" y="728834"/>
                </a:cubicBezTo>
                <a:cubicBezTo>
                  <a:pt x="10522998" y="734298"/>
                  <a:pt x="10558053" y="732477"/>
                  <a:pt x="10592654" y="735208"/>
                </a:cubicBezTo>
                <a:cubicBezTo>
                  <a:pt x="10617694" y="737484"/>
                  <a:pt x="10642278" y="742492"/>
                  <a:pt x="10667317" y="746134"/>
                </a:cubicBezTo>
                <a:cubicBezTo>
                  <a:pt x="10668227" y="740216"/>
                  <a:pt x="10669138" y="734753"/>
                  <a:pt x="10670049" y="728834"/>
                </a:cubicBezTo>
                <a:cubicBezTo>
                  <a:pt x="10589922" y="714266"/>
                  <a:pt x="10509340" y="700153"/>
                  <a:pt x="10428759" y="685584"/>
                </a:cubicBezTo>
                <a:close/>
                <a:moveTo>
                  <a:pt x="10028580" y="829903"/>
                </a:moveTo>
                <a:cubicBezTo>
                  <a:pt x="10042694" y="882259"/>
                  <a:pt x="10015378" y="889088"/>
                  <a:pt x="9978501" y="890909"/>
                </a:cubicBezTo>
                <a:cubicBezTo>
                  <a:pt x="9967575" y="891364"/>
                  <a:pt x="9957559" y="905933"/>
                  <a:pt x="9947088" y="913672"/>
                </a:cubicBezTo>
                <a:cubicBezTo>
                  <a:pt x="9977590" y="913672"/>
                  <a:pt x="10000809" y="900469"/>
                  <a:pt x="10021296" y="903656"/>
                </a:cubicBezTo>
                <a:cubicBezTo>
                  <a:pt x="10063635" y="910941"/>
                  <a:pt x="10091862" y="899104"/>
                  <a:pt x="10109617" y="861772"/>
                </a:cubicBezTo>
                <a:cubicBezTo>
                  <a:pt x="10085944" y="852667"/>
                  <a:pt x="10061814" y="843106"/>
                  <a:pt x="10028580" y="829903"/>
                </a:cubicBezTo>
                <a:close/>
                <a:moveTo>
                  <a:pt x="10410548" y="1150410"/>
                </a:moveTo>
                <a:cubicBezTo>
                  <a:pt x="10449700" y="1150410"/>
                  <a:pt x="10482024" y="1151320"/>
                  <a:pt x="10514348" y="1149955"/>
                </a:cubicBezTo>
                <a:cubicBezTo>
                  <a:pt x="10545306" y="1149044"/>
                  <a:pt x="10575808" y="1145402"/>
                  <a:pt x="10606312" y="1143126"/>
                </a:cubicBezTo>
                <a:cubicBezTo>
                  <a:pt x="10484301" y="1106249"/>
                  <a:pt x="10432856" y="1108526"/>
                  <a:pt x="10410548" y="1150410"/>
                </a:cubicBezTo>
                <a:close/>
                <a:moveTo>
                  <a:pt x="10390516" y="912762"/>
                </a:moveTo>
                <a:cubicBezTo>
                  <a:pt x="10337706" y="907754"/>
                  <a:pt x="10285350" y="902746"/>
                  <a:pt x="10232539" y="897738"/>
                </a:cubicBezTo>
                <a:cubicBezTo>
                  <a:pt x="10232083" y="903656"/>
                  <a:pt x="10231629" y="909119"/>
                  <a:pt x="10231173" y="915038"/>
                </a:cubicBezTo>
                <a:cubicBezTo>
                  <a:pt x="10283984" y="927785"/>
                  <a:pt x="10335884" y="961020"/>
                  <a:pt x="10390516" y="912762"/>
                </a:cubicBezTo>
                <a:close/>
                <a:moveTo>
                  <a:pt x="10370939" y="1219155"/>
                </a:moveTo>
                <a:cubicBezTo>
                  <a:pt x="10346355" y="1239642"/>
                  <a:pt x="10325413" y="1256031"/>
                  <a:pt x="10305381" y="1273332"/>
                </a:cubicBezTo>
                <a:cubicBezTo>
                  <a:pt x="10299008" y="1278795"/>
                  <a:pt x="10290813" y="1284713"/>
                  <a:pt x="10288537" y="1291997"/>
                </a:cubicBezTo>
                <a:cubicBezTo>
                  <a:pt x="10287171" y="1296095"/>
                  <a:pt x="10296732" y="1308387"/>
                  <a:pt x="10300373" y="1307932"/>
                </a:cubicBezTo>
                <a:cubicBezTo>
                  <a:pt x="10312210" y="1306566"/>
                  <a:pt x="10324958" y="1302924"/>
                  <a:pt x="10335429" y="1297461"/>
                </a:cubicBezTo>
                <a:cubicBezTo>
                  <a:pt x="10349542" y="1290176"/>
                  <a:pt x="10361834" y="1279705"/>
                  <a:pt x="10375037" y="1270600"/>
                </a:cubicBezTo>
                <a:cubicBezTo>
                  <a:pt x="10384597" y="1263771"/>
                  <a:pt x="10393702" y="1256487"/>
                  <a:pt x="10402808" y="1249658"/>
                </a:cubicBezTo>
                <a:cubicBezTo>
                  <a:pt x="10393248" y="1240097"/>
                  <a:pt x="10383232" y="1230537"/>
                  <a:pt x="10370939" y="1219155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54000">
                <a:schemeClr val="bg1"/>
              </a:gs>
            </a:gsLst>
            <a:lin ang="10800000" scaled="1"/>
            <a:tileRect/>
          </a:gradFill>
          <a:ln w="45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63" name="图片 62" descr="D:\51PPT模板网\51pptmoban.com\图片001.jpg">
            <a:extLst>
              <a:ext uri="{FF2B5EF4-FFF2-40B4-BE49-F238E27FC236}">
                <a16:creationId xmlns:a16="http://schemas.microsoft.com/office/drawing/2014/main" id="{50B670A1-FD6D-0234-1121-EAE6DBFED1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893936"/>
            <a:ext cx="5113019" cy="3964064"/>
          </a:xfrm>
          <a:custGeom>
            <a:avLst/>
            <a:gdLst>
              <a:gd name="connsiteX0" fmla="*/ 0 w 5113019"/>
              <a:gd name="connsiteY0" fmla="*/ 0 h 3964064"/>
              <a:gd name="connsiteX1" fmla="*/ 5113019 w 5113019"/>
              <a:gd name="connsiteY1" fmla="*/ 0 h 3964064"/>
              <a:gd name="connsiteX2" fmla="*/ 5113019 w 5113019"/>
              <a:gd name="connsiteY2" fmla="*/ 3964064 h 3964064"/>
              <a:gd name="connsiteX3" fmla="*/ 0 w 5113019"/>
              <a:gd name="connsiteY3" fmla="*/ 3964064 h 3964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3019" h="3964064">
                <a:moveTo>
                  <a:pt x="0" y="0"/>
                </a:moveTo>
                <a:lnTo>
                  <a:pt x="5113019" y="0"/>
                </a:lnTo>
                <a:lnTo>
                  <a:pt x="5113019" y="3964064"/>
                </a:lnTo>
                <a:lnTo>
                  <a:pt x="0" y="3964064"/>
                </a:lnTo>
                <a:close/>
              </a:path>
            </a:pathLst>
          </a:cu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4BF9030E-7C3A-184A-AADD-93466EA55015}"/>
              </a:ext>
            </a:extLst>
          </p:cNvPr>
          <p:cNvGrpSpPr/>
          <p:nvPr/>
        </p:nvGrpSpPr>
        <p:grpSpPr>
          <a:xfrm>
            <a:off x="3102958" y="2679737"/>
            <a:ext cx="1984661" cy="333218"/>
            <a:chOff x="2828682" y="3632200"/>
            <a:chExt cx="3479520" cy="5842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02110FE-90AA-DDE2-C416-F07ED41F2717}"/>
                </a:ext>
              </a:extLst>
            </p:cNvPr>
            <p:cNvGrpSpPr/>
            <p:nvPr/>
          </p:nvGrpSpPr>
          <p:grpSpPr>
            <a:xfrm>
              <a:off x="2828682" y="3632200"/>
              <a:ext cx="618624" cy="584200"/>
              <a:chOff x="2828682" y="3632200"/>
              <a:chExt cx="618624" cy="5842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1A11D7A7-1FB7-4501-9D55-A2D747D65C0F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4D1B36D-CF8B-29B6-7A15-B895B40874DF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二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DE3CE73-164C-2869-EBAE-529C591C96F5}"/>
                </a:ext>
              </a:extLst>
            </p:cNvPr>
            <p:cNvGrpSpPr/>
            <p:nvPr/>
          </p:nvGrpSpPr>
          <p:grpSpPr>
            <a:xfrm>
              <a:off x="3543906" y="3632200"/>
              <a:ext cx="618624" cy="584200"/>
              <a:chOff x="2828682" y="3632200"/>
              <a:chExt cx="618624" cy="5842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726A90D2-D69C-6136-3A4D-72C5D7682E61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3A4071F-2B50-8A75-F7AF-F1365F73D95E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十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4EF96FB-A526-C86C-2ECB-ECC053C06A6A}"/>
                </a:ext>
              </a:extLst>
            </p:cNvPr>
            <p:cNvGrpSpPr/>
            <p:nvPr/>
          </p:nvGrpSpPr>
          <p:grpSpPr>
            <a:xfrm>
              <a:off x="4259130" y="3632200"/>
              <a:ext cx="618624" cy="584200"/>
              <a:chOff x="2828682" y="3632200"/>
              <a:chExt cx="618624" cy="584200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DCB7F86A-E158-3DF8-B5F3-8906B29925EE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66EB451-2FA8-1790-942B-984C97E99C5E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四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B129538-4DDC-9BD8-0F11-489944C1E9F0}"/>
                </a:ext>
              </a:extLst>
            </p:cNvPr>
            <p:cNvGrpSpPr/>
            <p:nvPr/>
          </p:nvGrpSpPr>
          <p:grpSpPr>
            <a:xfrm>
              <a:off x="4974354" y="3632200"/>
              <a:ext cx="618624" cy="584200"/>
              <a:chOff x="2828682" y="3632200"/>
              <a:chExt cx="618624" cy="584200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AF1EE713-70A5-8265-1AF0-8FACE4F6E6E8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F88F77B-935D-A22C-1F1E-CFF4DB0401F9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节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40C683A-46E0-0EC2-4B1D-7487C21B641E}"/>
                </a:ext>
              </a:extLst>
            </p:cNvPr>
            <p:cNvGrpSpPr/>
            <p:nvPr/>
          </p:nvGrpSpPr>
          <p:grpSpPr>
            <a:xfrm>
              <a:off x="5689578" y="3632200"/>
              <a:ext cx="618624" cy="584200"/>
              <a:chOff x="2828682" y="3632200"/>
              <a:chExt cx="618624" cy="584200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D5F023E8-085F-E32A-A268-340790C322E3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7675929E-3299-68B6-E575-3425346AEA97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气</a:t>
                </a:r>
              </a:p>
            </p:txBody>
          </p:sp>
        </p:grp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48D99590-F346-C7ED-8D36-6EDD4B1C7AC5}"/>
              </a:ext>
            </a:extLst>
          </p:cNvPr>
          <p:cNvSpPr txBox="1"/>
          <p:nvPr/>
        </p:nvSpPr>
        <p:spPr>
          <a:xfrm>
            <a:off x="1727725" y="3256514"/>
            <a:ext cx="3508653" cy="9613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小雪，是二十四节气中的第</a:t>
            </a:r>
            <a:r>
              <a:rPr lang="en-US" altLang="zh-CN" sz="1200" dirty="0"/>
              <a:t>20</a:t>
            </a:r>
            <a:r>
              <a:rPr lang="zh-CN" altLang="en-US" sz="1200" dirty="0"/>
              <a:t>个节气</a:t>
            </a:r>
          </a:p>
          <a:p>
            <a:pPr>
              <a:lnSpc>
                <a:spcPct val="150000"/>
              </a:lnSpc>
            </a:pPr>
            <a:r>
              <a:rPr lang="zh-CN" altLang="en-US" sz="1200" dirty="0"/>
              <a:t>时间在每年公历</a:t>
            </a:r>
            <a:r>
              <a:rPr lang="en-US" altLang="zh-CN" sz="1200" dirty="0"/>
              <a:t>11</a:t>
            </a:r>
            <a:r>
              <a:rPr lang="zh-CN" altLang="en-US" sz="1200" dirty="0"/>
              <a:t>月</a:t>
            </a:r>
            <a:r>
              <a:rPr lang="en-US" altLang="zh-CN" sz="1200" dirty="0"/>
              <a:t>22</a:t>
            </a:r>
            <a:r>
              <a:rPr lang="zh-CN" altLang="en-US" sz="1200" dirty="0"/>
              <a:t>或</a:t>
            </a:r>
            <a:r>
              <a:rPr lang="en-US" altLang="zh-CN" sz="1200" dirty="0"/>
              <a:t>23</a:t>
            </a:r>
            <a:r>
              <a:rPr lang="zh-CN" altLang="en-US" sz="1200" dirty="0"/>
              <a:t>日，即太阳到达黄经</a:t>
            </a:r>
            <a:r>
              <a:rPr lang="en-US" altLang="zh-CN" sz="1200" dirty="0"/>
              <a:t>240°</a:t>
            </a:r>
            <a:r>
              <a:rPr lang="zh-CN" altLang="en-US" sz="1200" dirty="0"/>
              <a:t>时。“小雪”是反映气候特征的节气。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AD37E52-E7BF-ED40-EE94-75FEA5644EA0}"/>
              </a:ext>
            </a:extLst>
          </p:cNvPr>
          <p:cNvSpPr txBox="1"/>
          <p:nvPr/>
        </p:nvSpPr>
        <p:spPr>
          <a:xfrm>
            <a:off x="7881493" y="3763265"/>
            <a:ext cx="20498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>
                <a:gradFill flip="none" rotWithShape="1">
                  <a:gsLst>
                    <a:gs pos="1000">
                      <a:srgbClr val="BB9F64"/>
                    </a:gs>
                    <a:gs pos="100000">
                      <a:srgbClr val="BB9F64"/>
                    </a:gs>
                    <a:gs pos="61000">
                      <a:srgbClr val="FFF0AE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+mn-ea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  <p:grpSp>
        <p:nvGrpSpPr>
          <p:cNvPr id="59" name="组合 58" descr="D:\51PPT模板网\51pptmoban.com\图片001.jpg">
            <a:extLst>
              <a:ext uri="{FF2B5EF4-FFF2-40B4-BE49-F238E27FC236}">
                <a16:creationId xmlns:a16="http://schemas.microsoft.com/office/drawing/2014/main" id="{4FE8A3DB-7CDF-8E33-690F-077D390BFBE4}"/>
              </a:ext>
            </a:extLst>
          </p:cNvPr>
          <p:cNvGrpSpPr/>
          <p:nvPr/>
        </p:nvGrpSpPr>
        <p:grpSpPr>
          <a:xfrm>
            <a:off x="4097079" y="614308"/>
            <a:ext cx="4183386" cy="4021193"/>
            <a:chOff x="4338379" y="779408"/>
            <a:chExt cx="4183386" cy="402119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3CCD4565-592B-2B5E-6086-F9F2C2181AEE}"/>
                </a:ext>
              </a:extLst>
            </p:cNvPr>
            <p:cNvGrpSpPr/>
            <p:nvPr/>
          </p:nvGrpSpPr>
          <p:grpSpPr>
            <a:xfrm>
              <a:off x="4344829" y="801713"/>
              <a:ext cx="4176936" cy="3998888"/>
              <a:chOff x="4676711" y="1326145"/>
              <a:chExt cx="3081372" cy="2950023"/>
            </a:xfrm>
          </p:grpSpPr>
          <p:grpSp>
            <p:nvGrpSpPr>
              <p:cNvPr id="9" name="图形 2">
                <a:extLst>
                  <a:ext uri="{FF2B5EF4-FFF2-40B4-BE49-F238E27FC236}">
                    <a16:creationId xmlns:a16="http://schemas.microsoft.com/office/drawing/2014/main" id="{E115640E-6AF9-BD09-B9BE-C2BF7ADCAF56}"/>
                  </a:ext>
                </a:extLst>
              </p:cNvPr>
              <p:cNvGrpSpPr/>
              <p:nvPr/>
            </p:nvGrpSpPr>
            <p:grpSpPr>
              <a:xfrm>
                <a:off x="4676711" y="1326145"/>
                <a:ext cx="1773619" cy="1289979"/>
                <a:chOff x="4732825" y="2995060"/>
                <a:chExt cx="1200358" cy="873037"/>
              </a:xfrm>
              <a:gradFill>
                <a:gsLst>
                  <a:gs pos="100000">
                    <a:schemeClr val="bg1">
                      <a:lumMod val="85000"/>
                    </a:schemeClr>
                  </a:gs>
                  <a:gs pos="60000">
                    <a:schemeClr val="bg1"/>
                  </a:gs>
                </a:gsLst>
                <a:lin ang="2700000" scaled="1"/>
              </a:gradFill>
              <a:effectLst>
                <a:outerShdw blurRad="50800" dist="38100" dir="2700000" sx="104000" sy="104000" algn="tl" rotWithShape="0">
                  <a:prstClr val="black">
                    <a:alpha val="12000"/>
                  </a:prstClr>
                </a:outerShdw>
              </a:effectLst>
            </p:grpSpPr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15286996-CD47-245E-B6DC-633629FE7631}"/>
                    </a:ext>
                  </a:extLst>
                </p:cNvPr>
                <p:cNvSpPr/>
                <p:nvPr/>
              </p:nvSpPr>
              <p:spPr>
                <a:xfrm>
                  <a:off x="4732825" y="2995060"/>
                  <a:ext cx="756404" cy="873037"/>
                </a:xfrm>
                <a:custGeom>
                  <a:avLst/>
                  <a:gdLst>
                    <a:gd name="connsiteX0" fmla="*/ 500475 w 756404"/>
                    <a:gd name="connsiteY0" fmla="*/ -185 h 873037"/>
                    <a:gd name="connsiteX1" fmla="*/ 551559 w 756404"/>
                    <a:gd name="connsiteY1" fmla="*/ 7521 h 873037"/>
                    <a:gd name="connsiteX2" fmla="*/ 587260 w 756404"/>
                    <a:gd name="connsiteY2" fmla="*/ 8762 h 873037"/>
                    <a:gd name="connsiteX3" fmla="*/ 649570 w 756404"/>
                    <a:gd name="connsiteY3" fmla="*/ 45011 h 873037"/>
                    <a:gd name="connsiteX4" fmla="*/ 710639 w 756404"/>
                    <a:gd name="connsiteY4" fmla="*/ 79644 h 873037"/>
                    <a:gd name="connsiteX5" fmla="*/ 716209 w 756404"/>
                    <a:gd name="connsiteY5" fmla="*/ 110294 h 873037"/>
                    <a:gd name="connsiteX6" fmla="*/ 723829 w 756404"/>
                    <a:gd name="connsiteY6" fmla="*/ 103685 h 873037"/>
                    <a:gd name="connsiteX7" fmla="*/ 731304 w 756404"/>
                    <a:gd name="connsiteY7" fmla="*/ 128188 h 873037"/>
                    <a:gd name="connsiteX8" fmla="*/ 726917 w 756404"/>
                    <a:gd name="connsiteY8" fmla="*/ 156096 h 873037"/>
                    <a:gd name="connsiteX9" fmla="*/ 731765 w 756404"/>
                    <a:gd name="connsiteY9" fmla="*/ 185188 h 873037"/>
                    <a:gd name="connsiteX10" fmla="*/ 722386 w 756404"/>
                    <a:gd name="connsiteY10" fmla="*/ 230009 h 873037"/>
                    <a:gd name="connsiteX11" fmla="*/ 715430 w 756404"/>
                    <a:gd name="connsiteY11" fmla="*/ 336909 h 873037"/>
                    <a:gd name="connsiteX12" fmla="*/ 697219 w 756404"/>
                    <a:gd name="connsiteY12" fmla="*/ 382567 h 873037"/>
                    <a:gd name="connsiteX13" fmla="*/ 702472 w 756404"/>
                    <a:gd name="connsiteY13" fmla="*/ 411456 h 873037"/>
                    <a:gd name="connsiteX14" fmla="*/ 705271 w 756404"/>
                    <a:gd name="connsiteY14" fmla="*/ 474142 h 873037"/>
                    <a:gd name="connsiteX15" fmla="*/ 699759 w 756404"/>
                    <a:gd name="connsiteY15" fmla="*/ 507793 h 873037"/>
                    <a:gd name="connsiteX16" fmla="*/ 728013 w 756404"/>
                    <a:gd name="connsiteY16" fmla="*/ 572211 h 873037"/>
                    <a:gd name="connsiteX17" fmla="*/ 756268 w 756404"/>
                    <a:gd name="connsiteY17" fmla="*/ 687163 h 873037"/>
                    <a:gd name="connsiteX18" fmla="*/ 752776 w 756404"/>
                    <a:gd name="connsiteY18" fmla="*/ 701969 h 873037"/>
                    <a:gd name="connsiteX19" fmla="*/ 708908 w 756404"/>
                    <a:gd name="connsiteY19" fmla="*/ 737698 h 873037"/>
                    <a:gd name="connsiteX20" fmla="*/ 682183 w 756404"/>
                    <a:gd name="connsiteY20" fmla="*/ 729906 h 873037"/>
                    <a:gd name="connsiteX21" fmla="*/ 644837 w 756404"/>
                    <a:gd name="connsiteY21" fmla="*/ 747136 h 873037"/>
                    <a:gd name="connsiteX22" fmla="*/ 642297 w 756404"/>
                    <a:gd name="connsiteY22" fmla="*/ 738881 h 873037"/>
                    <a:gd name="connsiteX23" fmla="*/ 625125 w 756404"/>
                    <a:gd name="connsiteY23" fmla="*/ 771898 h 873037"/>
                    <a:gd name="connsiteX24" fmla="*/ 626683 w 756404"/>
                    <a:gd name="connsiteY24" fmla="*/ 807310 h 873037"/>
                    <a:gd name="connsiteX25" fmla="*/ 600738 w 756404"/>
                    <a:gd name="connsiteY25" fmla="*/ 808869 h 873037"/>
                    <a:gd name="connsiteX26" fmla="*/ 588934 w 756404"/>
                    <a:gd name="connsiteY26" fmla="*/ 780470 h 873037"/>
                    <a:gd name="connsiteX27" fmla="*/ 574907 w 756404"/>
                    <a:gd name="connsiteY27" fmla="*/ 771956 h 873037"/>
                    <a:gd name="connsiteX28" fmla="*/ 575802 w 756404"/>
                    <a:gd name="connsiteY28" fmla="*/ 734523 h 873037"/>
                    <a:gd name="connsiteX29" fmla="*/ 535281 w 756404"/>
                    <a:gd name="connsiteY29" fmla="*/ 698476 h 873037"/>
                    <a:gd name="connsiteX30" fmla="*/ 496002 w 756404"/>
                    <a:gd name="connsiteY30" fmla="*/ 683180 h 873037"/>
                    <a:gd name="connsiteX31" fmla="*/ 486997 w 756404"/>
                    <a:gd name="connsiteY31" fmla="*/ 662949 h 873037"/>
                    <a:gd name="connsiteX32" fmla="*/ 437588 w 756404"/>
                    <a:gd name="connsiteY32" fmla="*/ 626931 h 873037"/>
                    <a:gd name="connsiteX33" fmla="*/ 441628 w 756404"/>
                    <a:gd name="connsiteY33" fmla="*/ 610826 h 873037"/>
                    <a:gd name="connsiteX34" fmla="*/ 431960 w 756404"/>
                    <a:gd name="connsiteY34" fmla="*/ 614030 h 873037"/>
                    <a:gd name="connsiteX35" fmla="*/ 415827 w 756404"/>
                    <a:gd name="connsiteY35" fmla="*/ 583697 h 873037"/>
                    <a:gd name="connsiteX36" fmla="*/ 386649 w 756404"/>
                    <a:gd name="connsiteY36" fmla="*/ 558848 h 873037"/>
                    <a:gd name="connsiteX37" fmla="*/ 333054 w 756404"/>
                    <a:gd name="connsiteY37" fmla="*/ 542715 h 873037"/>
                    <a:gd name="connsiteX38" fmla="*/ 301134 w 756404"/>
                    <a:gd name="connsiteY38" fmla="*/ 587334 h 873037"/>
                    <a:gd name="connsiteX39" fmla="*/ 326099 w 756404"/>
                    <a:gd name="connsiteY39" fmla="*/ 637465 h 873037"/>
                    <a:gd name="connsiteX40" fmla="*/ 336546 w 756404"/>
                    <a:gd name="connsiteY40" fmla="*/ 644507 h 873037"/>
                    <a:gd name="connsiteX41" fmla="*/ 339663 w 756404"/>
                    <a:gd name="connsiteY41" fmla="*/ 708000 h 873037"/>
                    <a:gd name="connsiteX42" fmla="*/ 329216 w 756404"/>
                    <a:gd name="connsiteY42" fmla="*/ 753716 h 873037"/>
                    <a:gd name="connsiteX43" fmla="*/ 303501 w 756404"/>
                    <a:gd name="connsiteY43" fmla="*/ 794467 h 873037"/>
                    <a:gd name="connsiteX44" fmla="*/ 260440 w 756404"/>
                    <a:gd name="connsiteY44" fmla="*/ 840673 h 873037"/>
                    <a:gd name="connsiteX45" fmla="*/ 186124 w 756404"/>
                    <a:gd name="connsiteY45" fmla="*/ 872853 h 873037"/>
                    <a:gd name="connsiteX46" fmla="*/ 184710 w 756404"/>
                    <a:gd name="connsiteY46" fmla="*/ 860905 h 873037"/>
                    <a:gd name="connsiteX47" fmla="*/ 165171 w 756404"/>
                    <a:gd name="connsiteY47" fmla="*/ 867485 h 873037"/>
                    <a:gd name="connsiteX48" fmla="*/ 156686 w 756404"/>
                    <a:gd name="connsiteY48" fmla="*/ 857672 h 873037"/>
                    <a:gd name="connsiteX49" fmla="*/ 104275 w 756404"/>
                    <a:gd name="connsiteY49" fmla="*/ 842405 h 873037"/>
                    <a:gd name="connsiteX50" fmla="*/ 99051 w 756404"/>
                    <a:gd name="connsiteY50" fmla="*/ 849332 h 873037"/>
                    <a:gd name="connsiteX51" fmla="*/ 30853 w 756404"/>
                    <a:gd name="connsiteY51" fmla="*/ 728809 h 873037"/>
                    <a:gd name="connsiteX52" fmla="*/ 24417 w 756404"/>
                    <a:gd name="connsiteY52" fmla="*/ 740700 h 873037"/>
                    <a:gd name="connsiteX53" fmla="*/ 3724 w 756404"/>
                    <a:gd name="connsiteY53" fmla="*/ 664565 h 873037"/>
                    <a:gd name="connsiteX54" fmla="*/ 13999 w 756404"/>
                    <a:gd name="connsiteY54" fmla="*/ 585891 h 873037"/>
                    <a:gd name="connsiteX55" fmla="*/ 57896 w 756404"/>
                    <a:gd name="connsiteY55" fmla="*/ 519973 h 873037"/>
                    <a:gd name="connsiteX56" fmla="*/ 84823 w 756404"/>
                    <a:gd name="connsiteY56" fmla="*/ 483291 h 873037"/>
                    <a:gd name="connsiteX57" fmla="*/ 141852 w 756404"/>
                    <a:gd name="connsiteY57" fmla="*/ 434401 h 873037"/>
                    <a:gd name="connsiteX58" fmla="*/ 190482 w 756404"/>
                    <a:gd name="connsiteY58" fmla="*/ 433823 h 873037"/>
                    <a:gd name="connsiteX59" fmla="*/ 218159 w 756404"/>
                    <a:gd name="connsiteY59" fmla="*/ 424213 h 873037"/>
                    <a:gd name="connsiteX60" fmla="*/ 250426 w 756404"/>
                    <a:gd name="connsiteY60" fmla="*/ 419393 h 873037"/>
                    <a:gd name="connsiteX61" fmla="*/ 266011 w 756404"/>
                    <a:gd name="connsiteY61" fmla="*/ 430216 h 873037"/>
                    <a:gd name="connsiteX62" fmla="*/ 304424 w 756404"/>
                    <a:gd name="connsiteY62" fmla="*/ 415930 h 873037"/>
                    <a:gd name="connsiteX63" fmla="*/ 323761 w 756404"/>
                    <a:gd name="connsiteY63" fmla="*/ 424097 h 873037"/>
                    <a:gd name="connsiteX64" fmla="*/ 401108 w 756404"/>
                    <a:gd name="connsiteY64" fmla="*/ 402077 h 873037"/>
                    <a:gd name="connsiteX65" fmla="*/ 420560 w 756404"/>
                    <a:gd name="connsiteY65" fmla="*/ 364558 h 873037"/>
                    <a:gd name="connsiteX66" fmla="*/ 435337 w 756404"/>
                    <a:gd name="connsiteY66" fmla="*/ 335841 h 873037"/>
                    <a:gd name="connsiteX67" fmla="*/ 421772 w 756404"/>
                    <a:gd name="connsiteY67" fmla="*/ 293445 h 873037"/>
                    <a:gd name="connsiteX68" fmla="*/ 405379 w 756404"/>
                    <a:gd name="connsiteY68" fmla="*/ 271799 h 873037"/>
                    <a:gd name="connsiteX69" fmla="*/ 422263 w 756404"/>
                    <a:gd name="connsiteY69" fmla="*/ 233674 h 873037"/>
                    <a:gd name="connsiteX70" fmla="*/ 420906 w 756404"/>
                    <a:gd name="connsiteY70" fmla="*/ 111333 h 873037"/>
                    <a:gd name="connsiteX71" fmla="*/ 432566 w 756404"/>
                    <a:gd name="connsiteY71" fmla="*/ 64579 h 873037"/>
                    <a:gd name="connsiteX72" fmla="*/ 457790 w 756404"/>
                    <a:gd name="connsiteY72" fmla="*/ 44636 h 873037"/>
                    <a:gd name="connsiteX73" fmla="*/ 500475 w 756404"/>
                    <a:gd name="connsiteY73" fmla="*/ -185 h 873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756404" h="873037">
                      <a:moveTo>
                        <a:pt x="500475" y="-185"/>
                      </a:moveTo>
                      <a:cubicBezTo>
                        <a:pt x="517648" y="1201"/>
                        <a:pt x="534444" y="5530"/>
                        <a:pt x="551559" y="7521"/>
                      </a:cubicBezTo>
                      <a:cubicBezTo>
                        <a:pt x="563421" y="9282"/>
                        <a:pt x="575773" y="3683"/>
                        <a:pt x="587260" y="8762"/>
                      </a:cubicBezTo>
                      <a:cubicBezTo>
                        <a:pt x="608963" y="19210"/>
                        <a:pt x="627867" y="34593"/>
                        <a:pt x="649570" y="45011"/>
                      </a:cubicBezTo>
                      <a:cubicBezTo>
                        <a:pt x="670869" y="55026"/>
                        <a:pt x="687060" y="74016"/>
                        <a:pt x="710639" y="79644"/>
                      </a:cubicBezTo>
                      <a:cubicBezTo>
                        <a:pt x="712400" y="89861"/>
                        <a:pt x="714218" y="100106"/>
                        <a:pt x="716209" y="110294"/>
                      </a:cubicBezTo>
                      <a:cubicBezTo>
                        <a:pt x="718720" y="108072"/>
                        <a:pt x="721260" y="105879"/>
                        <a:pt x="723829" y="103685"/>
                      </a:cubicBezTo>
                      <a:cubicBezTo>
                        <a:pt x="726542" y="111766"/>
                        <a:pt x="729370" y="119847"/>
                        <a:pt x="731304" y="128188"/>
                      </a:cubicBezTo>
                      <a:cubicBezTo>
                        <a:pt x="731188" y="137654"/>
                        <a:pt x="726513" y="146572"/>
                        <a:pt x="726917" y="156096"/>
                      </a:cubicBezTo>
                      <a:cubicBezTo>
                        <a:pt x="727494" y="165938"/>
                        <a:pt x="731563" y="175289"/>
                        <a:pt x="731765" y="185188"/>
                      </a:cubicBezTo>
                      <a:cubicBezTo>
                        <a:pt x="730091" y="200426"/>
                        <a:pt x="719846" y="214193"/>
                        <a:pt x="722386" y="230009"/>
                      </a:cubicBezTo>
                      <a:cubicBezTo>
                        <a:pt x="726773" y="265854"/>
                        <a:pt x="722645" y="301785"/>
                        <a:pt x="715430" y="336909"/>
                      </a:cubicBezTo>
                      <a:cubicBezTo>
                        <a:pt x="714564" y="353994"/>
                        <a:pt x="703742" y="367501"/>
                        <a:pt x="697219" y="382567"/>
                      </a:cubicBezTo>
                      <a:cubicBezTo>
                        <a:pt x="691562" y="392639"/>
                        <a:pt x="705185" y="401211"/>
                        <a:pt x="702472" y="411456"/>
                      </a:cubicBezTo>
                      <a:cubicBezTo>
                        <a:pt x="693005" y="432149"/>
                        <a:pt x="701289" y="453420"/>
                        <a:pt x="705271" y="474142"/>
                      </a:cubicBezTo>
                      <a:cubicBezTo>
                        <a:pt x="708100" y="485715"/>
                        <a:pt x="702905" y="496913"/>
                        <a:pt x="699759" y="507793"/>
                      </a:cubicBezTo>
                      <a:cubicBezTo>
                        <a:pt x="715575" y="525947"/>
                        <a:pt x="717537" y="551200"/>
                        <a:pt x="728013" y="572211"/>
                      </a:cubicBezTo>
                      <a:cubicBezTo>
                        <a:pt x="744955" y="608258"/>
                        <a:pt x="751650" y="647912"/>
                        <a:pt x="756268" y="687163"/>
                      </a:cubicBezTo>
                      <a:cubicBezTo>
                        <a:pt x="756412" y="692300"/>
                        <a:pt x="754133" y="697091"/>
                        <a:pt x="752776" y="701969"/>
                      </a:cubicBezTo>
                      <a:cubicBezTo>
                        <a:pt x="731881" y="704364"/>
                        <a:pt x="726975" y="729877"/>
                        <a:pt x="708908" y="737698"/>
                      </a:cubicBezTo>
                      <a:cubicBezTo>
                        <a:pt x="697969" y="744654"/>
                        <a:pt x="689946" y="735476"/>
                        <a:pt x="682183" y="729906"/>
                      </a:cubicBezTo>
                      <a:cubicBezTo>
                        <a:pt x="671475" y="739026"/>
                        <a:pt x="657795" y="742547"/>
                        <a:pt x="644837" y="747136"/>
                      </a:cubicBezTo>
                      <a:cubicBezTo>
                        <a:pt x="644202" y="745058"/>
                        <a:pt x="642932" y="740959"/>
                        <a:pt x="642297" y="738881"/>
                      </a:cubicBezTo>
                      <a:cubicBezTo>
                        <a:pt x="636207" y="749589"/>
                        <a:pt x="627463" y="759546"/>
                        <a:pt x="625125" y="771898"/>
                      </a:cubicBezTo>
                      <a:cubicBezTo>
                        <a:pt x="625702" y="783702"/>
                        <a:pt x="627145" y="795449"/>
                        <a:pt x="626683" y="807310"/>
                      </a:cubicBezTo>
                      <a:cubicBezTo>
                        <a:pt x="618025" y="807714"/>
                        <a:pt x="609309" y="808234"/>
                        <a:pt x="600738" y="808869"/>
                      </a:cubicBezTo>
                      <a:cubicBezTo>
                        <a:pt x="596697" y="799402"/>
                        <a:pt x="592685" y="790023"/>
                        <a:pt x="588934" y="780470"/>
                      </a:cubicBezTo>
                      <a:cubicBezTo>
                        <a:pt x="584027" y="778248"/>
                        <a:pt x="577649" y="777151"/>
                        <a:pt x="574907" y="771956"/>
                      </a:cubicBezTo>
                      <a:cubicBezTo>
                        <a:pt x="570376" y="759892"/>
                        <a:pt x="572194" y="746587"/>
                        <a:pt x="575802" y="734523"/>
                      </a:cubicBezTo>
                      <a:cubicBezTo>
                        <a:pt x="559871" y="725432"/>
                        <a:pt x="548384" y="710944"/>
                        <a:pt x="535281" y="698476"/>
                      </a:cubicBezTo>
                      <a:cubicBezTo>
                        <a:pt x="524170" y="689356"/>
                        <a:pt x="511385" y="677379"/>
                        <a:pt x="496002" y="683180"/>
                      </a:cubicBezTo>
                      <a:cubicBezTo>
                        <a:pt x="492827" y="676513"/>
                        <a:pt x="489883" y="669731"/>
                        <a:pt x="486997" y="662949"/>
                      </a:cubicBezTo>
                      <a:cubicBezTo>
                        <a:pt x="466708" y="657696"/>
                        <a:pt x="453548" y="639052"/>
                        <a:pt x="437588" y="626931"/>
                      </a:cubicBezTo>
                      <a:cubicBezTo>
                        <a:pt x="439031" y="621563"/>
                        <a:pt x="440416" y="616223"/>
                        <a:pt x="441628" y="610826"/>
                      </a:cubicBezTo>
                      <a:cubicBezTo>
                        <a:pt x="438396" y="611865"/>
                        <a:pt x="435163" y="612933"/>
                        <a:pt x="431960" y="614030"/>
                      </a:cubicBezTo>
                      <a:cubicBezTo>
                        <a:pt x="428093" y="603323"/>
                        <a:pt x="425466" y="590912"/>
                        <a:pt x="415827" y="583697"/>
                      </a:cubicBezTo>
                      <a:cubicBezTo>
                        <a:pt x="405754" y="575818"/>
                        <a:pt x="396923" y="566438"/>
                        <a:pt x="386649" y="558848"/>
                      </a:cubicBezTo>
                      <a:cubicBezTo>
                        <a:pt x="370487" y="549007"/>
                        <a:pt x="351467" y="545543"/>
                        <a:pt x="333054" y="542715"/>
                      </a:cubicBezTo>
                      <a:cubicBezTo>
                        <a:pt x="320673" y="555875"/>
                        <a:pt x="321510" y="580927"/>
                        <a:pt x="301134" y="587334"/>
                      </a:cubicBezTo>
                      <a:cubicBezTo>
                        <a:pt x="313660" y="601764"/>
                        <a:pt x="328379" y="616454"/>
                        <a:pt x="326099" y="637465"/>
                      </a:cubicBezTo>
                      <a:cubicBezTo>
                        <a:pt x="329562" y="639803"/>
                        <a:pt x="333054" y="642169"/>
                        <a:pt x="336546" y="644507"/>
                      </a:cubicBezTo>
                      <a:cubicBezTo>
                        <a:pt x="332477" y="665835"/>
                        <a:pt x="343184" y="686586"/>
                        <a:pt x="339663" y="708000"/>
                      </a:cubicBezTo>
                      <a:cubicBezTo>
                        <a:pt x="338595" y="723614"/>
                        <a:pt x="339230" y="740527"/>
                        <a:pt x="329216" y="753716"/>
                      </a:cubicBezTo>
                      <a:cubicBezTo>
                        <a:pt x="320384" y="767107"/>
                        <a:pt x="316748" y="784337"/>
                        <a:pt x="303501" y="794467"/>
                      </a:cubicBezTo>
                      <a:cubicBezTo>
                        <a:pt x="287627" y="808494"/>
                        <a:pt x="277007" y="827369"/>
                        <a:pt x="260440" y="840673"/>
                      </a:cubicBezTo>
                      <a:cubicBezTo>
                        <a:pt x="240498" y="860732"/>
                        <a:pt x="211406" y="863589"/>
                        <a:pt x="186124" y="872853"/>
                      </a:cubicBezTo>
                      <a:cubicBezTo>
                        <a:pt x="185633" y="868870"/>
                        <a:pt x="185172" y="864888"/>
                        <a:pt x="184710" y="860905"/>
                      </a:cubicBezTo>
                      <a:cubicBezTo>
                        <a:pt x="178216" y="863127"/>
                        <a:pt x="171694" y="865349"/>
                        <a:pt x="165171" y="867485"/>
                      </a:cubicBezTo>
                      <a:cubicBezTo>
                        <a:pt x="162314" y="864195"/>
                        <a:pt x="159514" y="860934"/>
                        <a:pt x="156686" y="857672"/>
                      </a:cubicBezTo>
                      <a:cubicBezTo>
                        <a:pt x="138244" y="865725"/>
                        <a:pt x="118994" y="852997"/>
                        <a:pt x="104275" y="842405"/>
                      </a:cubicBezTo>
                      <a:cubicBezTo>
                        <a:pt x="102514" y="844714"/>
                        <a:pt x="100783" y="846994"/>
                        <a:pt x="99051" y="849332"/>
                      </a:cubicBezTo>
                      <a:cubicBezTo>
                        <a:pt x="90047" y="802462"/>
                        <a:pt x="54086" y="768666"/>
                        <a:pt x="30853" y="728809"/>
                      </a:cubicBezTo>
                      <a:cubicBezTo>
                        <a:pt x="28746" y="732792"/>
                        <a:pt x="26611" y="736775"/>
                        <a:pt x="24417" y="740700"/>
                      </a:cubicBezTo>
                      <a:cubicBezTo>
                        <a:pt x="13594" y="716572"/>
                        <a:pt x="6985" y="690771"/>
                        <a:pt x="3724" y="664565"/>
                      </a:cubicBezTo>
                      <a:cubicBezTo>
                        <a:pt x="-3376" y="638504"/>
                        <a:pt x="-1067" y="608806"/>
                        <a:pt x="13999" y="585891"/>
                      </a:cubicBezTo>
                      <a:cubicBezTo>
                        <a:pt x="27823" y="563408"/>
                        <a:pt x="39771" y="539483"/>
                        <a:pt x="57896" y="519973"/>
                      </a:cubicBezTo>
                      <a:cubicBezTo>
                        <a:pt x="68343" y="508832"/>
                        <a:pt x="75270" y="495095"/>
                        <a:pt x="84823" y="483291"/>
                      </a:cubicBezTo>
                      <a:cubicBezTo>
                        <a:pt x="103525" y="466811"/>
                        <a:pt x="127999" y="455931"/>
                        <a:pt x="141852" y="434401"/>
                      </a:cubicBezTo>
                      <a:cubicBezTo>
                        <a:pt x="157985" y="432640"/>
                        <a:pt x="174291" y="432265"/>
                        <a:pt x="190482" y="433823"/>
                      </a:cubicBezTo>
                      <a:cubicBezTo>
                        <a:pt x="201074" y="435468"/>
                        <a:pt x="207481" y="422799"/>
                        <a:pt x="218159" y="424213"/>
                      </a:cubicBezTo>
                      <a:cubicBezTo>
                        <a:pt x="229242" y="425367"/>
                        <a:pt x="240411" y="424328"/>
                        <a:pt x="250426" y="419393"/>
                      </a:cubicBezTo>
                      <a:cubicBezTo>
                        <a:pt x="255678" y="422885"/>
                        <a:pt x="260845" y="426550"/>
                        <a:pt x="266011" y="430216"/>
                      </a:cubicBezTo>
                      <a:cubicBezTo>
                        <a:pt x="278652" y="425050"/>
                        <a:pt x="291495" y="420230"/>
                        <a:pt x="304424" y="415930"/>
                      </a:cubicBezTo>
                      <a:cubicBezTo>
                        <a:pt x="311524" y="415785"/>
                        <a:pt x="317469" y="421298"/>
                        <a:pt x="323761" y="424097"/>
                      </a:cubicBezTo>
                      <a:cubicBezTo>
                        <a:pt x="344945" y="403577"/>
                        <a:pt x="377240" y="416074"/>
                        <a:pt x="401108" y="402077"/>
                      </a:cubicBezTo>
                      <a:cubicBezTo>
                        <a:pt x="419203" y="398729"/>
                        <a:pt x="420012" y="378699"/>
                        <a:pt x="420560" y="364558"/>
                      </a:cubicBezTo>
                      <a:cubicBezTo>
                        <a:pt x="420300" y="353042"/>
                        <a:pt x="429334" y="344759"/>
                        <a:pt x="435337" y="335841"/>
                      </a:cubicBezTo>
                      <a:cubicBezTo>
                        <a:pt x="427833" y="322854"/>
                        <a:pt x="422378" y="308597"/>
                        <a:pt x="421772" y="293445"/>
                      </a:cubicBezTo>
                      <a:cubicBezTo>
                        <a:pt x="415682" y="286836"/>
                        <a:pt x="408006" y="280746"/>
                        <a:pt x="405379" y="271799"/>
                      </a:cubicBezTo>
                      <a:cubicBezTo>
                        <a:pt x="406216" y="257542"/>
                        <a:pt x="416144" y="245911"/>
                        <a:pt x="422263" y="233674"/>
                      </a:cubicBezTo>
                      <a:cubicBezTo>
                        <a:pt x="413402" y="193558"/>
                        <a:pt x="417703" y="151709"/>
                        <a:pt x="420906" y="111333"/>
                      </a:cubicBezTo>
                      <a:cubicBezTo>
                        <a:pt x="430055" y="97249"/>
                        <a:pt x="431902" y="81030"/>
                        <a:pt x="432566" y="64579"/>
                      </a:cubicBezTo>
                      <a:cubicBezTo>
                        <a:pt x="432624" y="51332"/>
                        <a:pt x="450056" y="51303"/>
                        <a:pt x="457790" y="44636"/>
                      </a:cubicBezTo>
                      <a:cubicBezTo>
                        <a:pt x="472076" y="29975"/>
                        <a:pt x="483505" y="11533"/>
                        <a:pt x="500475" y="-185"/>
                      </a:cubicBezTo>
                      <a:close/>
                    </a:path>
                  </a:pathLst>
                </a:custGeom>
                <a:grpFill/>
                <a:ln w="28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DA027853-7560-8F3B-5F7C-817181511217}"/>
                    </a:ext>
                  </a:extLst>
                </p:cNvPr>
                <p:cNvSpPr/>
                <p:nvPr/>
              </p:nvSpPr>
              <p:spPr>
                <a:xfrm>
                  <a:off x="5566685" y="3220282"/>
                  <a:ext cx="366497" cy="435722"/>
                </a:xfrm>
                <a:custGeom>
                  <a:avLst/>
                  <a:gdLst>
                    <a:gd name="connsiteX0" fmla="*/ 61247 w 366497"/>
                    <a:gd name="connsiteY0" fmla="*/ 15088 h 435722"/>
                    <a:gd name="connsiteX1" fmla="*/ 85721 w 366497"/>
                    <a:gd name="connsiteY1" fmla="*/ 514 h 435722"/>
                    <a:gd name="connsiteX2" fmla="*/ 143991 w 366497"/>
                    <a:gd name="connsiteY2" fmla="*/ 8220 h 435722"/>
                    <a:gd name="connsiteX3" fmla="*/ 177123 w 366497"/>
                    <a:gd name="connsiteY3" fmla="*/ 4179 h 435722"/>
                    <a:gd name="connsiteX4" fmla="*/ 196921 w 366497"/>
                    <a:gd name="connsiteY4" fmla="*/ 16878 h 435722"/>
                    <a:gd name="connsiteX5" fmla="*/ 275047 w 366497"/>
                    <a:gd name="connsiteY5" fmla="*/ 29317 h 435722"/>
                    <a:gd name="connsiteX6" fmla="*/ 340503 w 366497"/>
                    <a:gd name="connsiteY6" fmla="*/ 75350 h 435722"/>
                    <a:gd name="connsiteX7" fmla="*/ 352105 w 366497"/>
                    <a:gd name="connsiteY7" fmla="*/ 122422 h 435722"/>
                    <a:gd name="connsiteX8" fmla="*/ 365757 w 366497"/>
                    <a:gd name="connsiteY8" fmla="*/ 168137 h 435722"/>
                    <a:gd name="connsiteX9" fmla="*/ 360821 w 366497"/>
                    <a:gd name="connsiteY9" fmla="*/ 257461 h 435722"/>
                    <a:gd name="connsiteX10" fmla="*/ 328209 w 366497"/>
                    <a:gd name="connsiteY10" fmla="*/ 302657 h 435722"/>
                    <a:gd name="connsiteX11" fmla="*/ 301743 w 366497"/>
                    <a:gd name="connsiteY11" fmla="*/ 353221 h 435722"/>
                    <a:gd name="connsiteX12" fmla="*/ 144106 w 366497"/>
                    <a:gd name="connsiteY12" fmla="*/ 434118 h 435722"/>
                    <a:gd name="connsiteX13" fmla="*/ 121075 w 366497"/>
                    <a:gd name="connsiteY13" fmla="*/ 405113 h 435722"/>
                    <a:gd name="connsiteX14" fmla="*/ 98448 w 366497"/>
                    <a:gd name="connsiteY14" fmla="*/ 318761 h 435722"/>
                    <a:gd name="connsiteX15" fmla="*/ 60727 w 366497"/>
                    <a:gd name="connsiteY15" fmla="*/ 282887 h 435722"/>
                    <a:gd name="connsiteX16" fmla="*/ 49876 w 366497"/>
                    <a:gd name="connsiteY16" fmla="*/ 222597 h 435722"/>
                    <a:gd name="connsiteX17" fmla="*/ 42978 w 366497"/>
                    <a:gd name="connsiteY17" fmla="*/ 181124 h 435722"/>
                    <a:gd name="connsiteX18" fmla="*/ 10105 w 366497"/>
                    <a:gd name="connsiteY18" fmla="*/ 132956 h 435722"/>
                    <a:gd name="connsiteX19" fmla="*/ 1447 w 366497"/>
                    <a:gd name="connsiteY19" fmla="*/ 63170 h 435722"/>
                    <a:gd name="connsiteX20" fmla="*/ 61247 w 366497"/>
                    <a:gd name="connsiteY20" fmla="*/ 15088 h 435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66497" h="435722">
                      <a:moveTo>
                        <a:pt x="61247" y="15088"/>
                      </a:moveTo>
                      <a:cubicBezTo>
                        <a:pt x="67712" y="8450"/>
                        <a:pt x="74667" y="-3152"/>
                        <a:pt x="85721" y="514"/>
                      </a:cubicBezTo>
                      <a:cubicBezTo>
                        <a:pt x="104855" y="5333"/>
                        <a:pt x="125202" y="1697"/>
                        <a:pt x="143991" y="8220"/>
                      </a:cubicBezTo>
                      <a:cubicBezTo>
                        <a:pt x="155160" y="11712"/>
                        <a:pt x="166906" y="9518"/>
                        <a:pt x="177123" y="4179"/>
                      </a:cubicBezTo>
                      <a:cubicBezTo>
                        <a:pt x="183674" y="8393"/>
                        <a:pt x="190283" y="12635"/>
                        <a:pt x="196921" y="16878"/>
                      </a:cubicBezTo>
                      <a:cubicBezTo>
                        <a:pt x="222549" y="2447"/>
                        <a:pt x="252478" y="15031"/>
                        <a:pt x="275047" y="29317"/>
                      </a:cubicBezTo>
                      <a:cubicBezTo>
                        <a:pt x="297876" y="42506"/>
                        <a:pt x="329969" y="48134"/>
                        <a:pt x="340503" y="75350"/>
                      </a:cubicBezTo>
                      <a:cubicBezTo>
                        <a:pt x="343967" y="91165"/>
                        <a:pt x="352971" y="105855"/>
                        <a:pt x="352105" y="122422"/>
                      </a:cubicBezTo>
                      <a:cubicBezTo>
                        <a:pt x="351961" y="138872"/>
                        <a:pt x="366218" y="151427"/>
                        <a:pt x="365757" y="168137"/>
                      </a:cubicBezTo>
                      <a:cubicBezTo>
                        <a:pt x="367257" y="197950"/>
                        <a:pt x="364920" y="227936"/>
                        <a:pt x="360821" y="257461"/>
                      </a:cubicBezTo>
                      <a:cubicBezTo>
                        <a:pt x="358051" y="276163"/>
                        <a:pt x="348238" y="297549"/>
                        <a:pt x="328209" y="302657"/>
                      </a:cubicBezTo>
                      <a:cubicBezTo>
                        <a:pt x="307631" y="310334"/>
                        <a:pt x="314009" y="338098"/>
                        <a:pt x="301743" y="353221"/>
                      </a:cubicBezTo>
                      <a:cubicBezTo>
                        <a:pt x="274152" y="410596"/>
                        <a:pt x="206301" y="442862"/>
                        <a:pt x="144106" y="434118"/>
                      </a:cubicBezTo>
                      <a:cubicBezTo>
                        <a:pt x="130541" y="431203"/>
                        <a:pt x="127222" y="415243"/>
                        <a:pt x="121075" y="405113"/>
                      </a:cubicBezTo>
                      <a:cubicBezTo>
                        <a:pt x="105750" y="378676"/>
                        <a:pt x="112273" y="345659"/>
                        <a:pt x="98448" y="318761"/>
                      </a:cubicBezTo>
                      <a:cubicBezTo>
                        <a:pt x="85692" y="307304"/>
                        <a:pt x="66297" y="300666"/>
                        <a:pt x="60727" y="282887"/>
                      </a:cubicBezTo>
                      <a:cubicBezTo>
                        <a:pt x="56485" y="262858"/>
                        <a:pt x="46412" y="243694"/>
                        <a:pt x="49876" y="222597"/>
                      </a:cubicBezTo>
                      <a:cubicBezTo>
                        <a:pt x="52444" y="208340"/>
                        <a:pt x="49212" y="193996"/>
                        <a:pt x="42978" y="181124"/>
                      </a:cubicBezTo>
                      <a:cubicBezTo>
                        <a:pt x="36340" y="162221"/>
                        <a:pt x="18331" y="150936"/>
                        <a:pt x="10105" y="132956"/>
                      </a:cubicBezTo>
                      <a:cubicBezTo>
                        <a:pt x="639" y="111166"/>
                        <a:pt x="-2651" y="86548"/>
                        <a:pt x="1447" y="63170"/>
                      </a:cubicBezTo>
                      <a:cubicBezTo>
                        <a:pt x="16339" y="41294"/>
                        <a:pt x="45431" y="35955"/>
                        <a:pt x="61247" y="15088"/>
                      </a:cubicBezTo>
                      <a:close/>
                    </a:path>
                  </a:pathLst>
                </a:custGeom>
                <a:grpFill/>
                <a:ln w="28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82D6F545-3E86-9C89-F863-C69A400FF52B}"/>
                  </a:ext>
                </a:extLst>
              </p:cNvPr>
              <p:cNvSpPr/>
              <p:nvPr/>
            </p:nvSpPr>
            <p:spPr>
              <a:xfrm>
                <a:off x="5563521" y="2289570"/>
                <a:ext cx="2194562" cy="1986598"/>
              </a:xfrm>
              <a:custGeom>
                <a:avLst/>
                <a:gdLst>
                  <a:gd name="connsiteX0" fmla="*/ 734285 w 1177690"/>
                  <a:gd name="connsiteY0" fmla="*/ 18518 h 1066088"/>
                  <a:gd name="connsiteX1" fmla="*/ 752496 w 1177690"/>
                  <a:gd name="connsiteY1" fmla="*/ -184 h 1066088"/>
                  <a:gd name="connsiteX2" fmla="*/ 834518 w 1177690"/>
                  <a:gd name="connsiteY2" fmla="*/ 45647 h 1066088"/>
                  <a:gd name="connsiteX3" fmla="*/ 845226 w 1177690"/>
                  <a:gd name="connsiteY3" fmla="*/ 73988 h 1066088"/>
                  <a:gd name="connsiteX4" fmla="*/ 816480 w 1177690"/>
                  <a:gd name="connsiteY4" fmla="*/ 94941 h 1066088"/>
                  <a:gd name="connsiteX5" fmla="*/ 775036 w 1177690"/>
                  <a:gd name="connsiteY5" fmla="*/ 108650 h 1066088"/>
                  <a:gd name="connsiteX6" fmla="*/ 692639 w 1177690"/>
                  <a:gd name="connsiteY6" fmla="*/ 143658 h 1066088"/>
                  <a:gd name="connsiteX7" fmla="*/ 638121 w 1177690"/>
                  <a:gd name="connsiteY7" fmla="*/ 156847 h 1066088"/>
                  <a:gd name="connsiteX8" fmla="*/ 584382 w 1177690"/>
                  <a:gd name="connsiteY8" fmla="*/ 167728 h 1066088"/>
                  <a:gd name="connsiteX9" fmla="*/ 596417 w 1177690"/>
                  <a:gd name="connsiteY9" fmla="*/ 293791 h 1066088"/>
                  <a:gd name="connsiteX10" fmla="*/ 651310 w 1177690"/>
                  <a:gd name="connsiteY10" fmla="*/ 275465 h 1066088"/>
                  <a:gd name="connsiteX11" fmla="*/ 819944 w 1177690"/>
                  <a:gd name="connsiteY11" fmla="*/ 250731 h 1066088"/>
                  <a:gd name="connsiteX12" fmla="*/ 974349 w 1177690"/>
                  <a:gd name="connsiteY12" fmla="*/ 223775 h 1066088"/>
                  <a:gd name="connsiteX13" fmla="*/ 1028636 w 1177690"/>
                  <a:gd name="connsiteY13" fmla="*/ 222707 h 1066088"/>
                  <a:gd name="connsiteX14" fmla="*/ 1056284 w 1177690"/>
                  <a:gd name="connsiteY14" fmla="*/ 219735 h 1066088"/>
                  <a:gd name="connsiteX15" fmla="*/ 1126993 w 1177690"/>
                  <a:gd name="connsiteY15" fmla="*/ 269202 h 1066088"/>
                  <a:gd name="connsiteX16" fmla="*/ 1157788 w 1177690"/>
                  <a:gd name="connsiteY16" fmla="*/ 290530 h 1066088"/>
                  <a:gd name="connsiteX17" fmla="*/ 1177326 w 1177690"/>
                  <a:gd name="connsiteY17" fmla="*/ 351513 h 1066088"/>
                  <a:gd name="connsiteX18" fmla="*/ 1165003 w 1177690"/>
                  <a:gd name="connsiteY18" fmla="*/ 408975 h 1066088"/>
                  <a:gd name="connsiteX19" fmla="*/ 1102664 w 1177690"/>
                  <a:gd name="connsiteY19" fmla="*/ 467447 h 1066088"/>
                  <a:gd name="connsiteX20" fmla="*/ 1063788 w 1177690"/>
                  <a:gd name="connsiteY20" fmla="*/ 489092 h 1066088"/>
                  <a:gd name="connsiteX21" fmla="*/ 965286 w 1177690"/>
                  <a:gd name="connsiteY21" fmla="*/ 498356 h 1066088"/>
                  <a:gd name="connsiteX22" fmla="*/ 918821 w 1177690"/>
                  <a:gd name="connsiteY22" fmla="*/ 514490 h 1066088"/>
                  <a:gd name="connsiteX23" fmla="*/ 823840 w 1177690"/>
                  <a:gd name="connsiteY23" fmla="*/ 522051 h 1066088"/>
                  <a:gd name="connsiteX24" fmla="*/ 767619 w 1177690"/>
                  <a:gd name="connsiteY24" fmla="*/ 519165 h 1066088"/>
                  <a:gd name="connsiteX25" fmla="*/ 708945 w 1177690"/>
                  <a:gd name="connsiteY25" fmla="*/ 538675 h 1066088"/>
                  <a:gd name="connsiteX26" fmla="*/ 744790 w 1177690"/>
                  <a:gd name="connsiteY26" fmla="*/ 595733 h 1066088"/>
                  <a:gd name="connsiteX27" fmla="*/ 706406 w 1177690"/>
                  <a:gd name="connsiteY27" fmla="*/ 608345 h 1066088"/>
                  <a:gd name="connsiteX28" fmla="*/ 758615 w 1177690"/>
                  <a:gd name="connsiteY28" fmla="*/ 663931 h 1066088"/>
                  <a:gd name="connsiteX29" fmla="*/ 811834 w 1177690"/>
                  <a:gd name="connsiteY29" fmla="*/ 705548 h 1066088"/>
                  <a:gd name="connsiteX30" fmla="*/ 817231 w 1177690"/>
                  <a:gd name="connsiteY30" fmla="*/ 765376 h 1066088"/>
                  <a:gd name="connsiteX31" fmla="*/ 767850 w 1177690"/>
                  <a:gd name="connsiteY31" fmla="*/ 836806 h 1066088"/>
                  <a:gd name="connsiteX32" fmla="*/ 724876 w 1177690"/>
                  <a:gd name="connsiteY32" fmla="*/ 885725 h 1066088"/>
                  <a:gd name="connsiteX33" fmla="*/ 698007 w 1177690"/>
                  <a:gd name="connsiteY33" fmla="*/ 891728 h 1066088"/>
                  <a:gd name="connsiteX34" fmla="*/ 673360 w 1177690"/>
                  <a:gd name="connsiteY34" fmla="*/ 924341 h 1066088"/>
                  <a:gd name="connsiteX35" fmla="*/ 736132 w 1177690"/>
                  <a:gd name="connsiteY35" fmla="*/ 937848 h 1066088"/>
                  <a:gd name="connsiteX36" fmla="*/ 760433 w 1177690"/>
                  <a:gd name="connsiteY36" fmla="*/ 970807 h 1066088"/>
                  <a:gd name="connsiteX37" fmla="*/ 753506 w 1177690"/>
                  <a:gd name="connsiteY37" fmla="*/ 1005671 h 1066088"/>
                  <a:gd name="connsiteX38" fmla="*/ 734256 w 1177690"/>
                  <a:gd name="connsiteY38" fmla="*/ 1034185 h 1066088"/>
                  <a:gd name="connsiteX39" fmla="*/ 678613 w 1177690"/>
                  <a:gd name="connsiteY39" fmla="*/ 1033002 h 1066088"/>
                  <a:gd name="connsiteX40" fmla="*/ 646519 w 1177690"/>
                  <a:gd name="connsiteY40" fmla="*/ 1032800 h 1066088"/>
                  <a:gd name="connsiteX41" fmla="*/ 558927 w 1177690"/>
                  <a:gd name="connsiteY41" fmla="*/ 1033060 h 1066088"/>
                  <a:gd name="connsiteX42" fmla="*/ 506314 w 1177690"/>
                  <a:gd name="connsiteY42" fmla="*/ 1024690 h 1066088"/>
                  <a:gd name="connsiteX43" fmla="*/ 498926 w 1177690"/>
                  <a:gd name="connsiteY43" fmla="*/ 1035311 h 1066088"/>
                  <a:gd name="connsiteX44" fmla="*/ 398490 w 1177690"/>
                  <a:gd name="connsiteY44" fmla="*/ 1040996 h 1066088"/>
                  <a:gd name="connsiteX45" fmla="*/ 377364 w 1177690"/>
                  <a:gd name="connsiteY45" fmla="*/ 1060189 h 1066088"/>
                  <a:gd name="connsiteX46" fmla="*/ 307146 w 1177690"/>
                  <a:gd name="connsiteY46" fmla="*/ 1061314 h 1066088"/>
                  <a:gd name="connsiteX47" fmla="*/ 299902 w 1177690"/>
                  <a:gd name="connsiteY47" fmla="*/ 1008990 h 1066088"/>
                  <a:gd name="connsiteX48" fmla="*/ 318921 w 1177690"/>
                  <a:gd name="connsiteY48" fmla="*/ 967084 h 1066088"/>
                  <a:gd name="connsiteX49" fmla="*/ 378749 w 1177690"/>
                  <a:gd name="connsiteY49" fmla="*/ 969883 h 1066088"/>
                  <a:gd name="connsiteX50" fmla="*/ 470786 w 1177690"/>
                  <a:gd name="connsiteY50" fmla="*/ 897529 h 1066088"/>
                  <a:gd name="connsiteX51" fmla="*/ 479445 w 1177690"/>
                  <a:gd name="connsiteY51" fmla="*/ 875220 h 1066088"/>
                  <a:gd name="connsiteX52" fmla="*/ 406340 w 1177690"/>
                  <a:gd name="connsiteY52" fmla="*/ 901455 h 1066088"/>
                  <a:gd name="connsiteX53" fmla="*/ 410727 w 1177690"/>
                  <a:gd name="connsiteY53" fmla="*/ 919839 h 1066088"/>
                  <a:gd name="connsiteX54" fmla="*/ 381982 w 1177690"/>
                  <a:gd name="connsiteY54" fmla="*/ 931989 h 1066088"/>
                  <a:gd name="connsiteX55" fmla="*/ 379933 w 1177690"/>
                  <a:gd name="connsiteY55" fmla="*/ 864513 h 1066088"/>
                  <a:gd name="connsiteX56" fmla="*/ 429256 w 1177690"/>
                  <a:gd name="connsiteY56" fmla="*/ 827456 h 1066088"/>
                  <a:gd name="connsiteX57" fmla="*/ 461176 w 1177690"/>
                  <a:gd name="connsiteY57" fmla="*/ 810659 h 1066088"/>
                  <a:gd name="connsiteX58" fmla="*/ 515434 w 1177690"/>
                  <a:gd name="connsiteY58" fmla="*/ 783789 h 1066088"/>
                  <a:gd name="connsiteX59" fmla="*/ 580890 w 1177690"/>
                  <a:gd name="connsiteY59" fmla="*/ 764106 h 1066088"/>
                  <a:gd name="connsiteX60" fmla="*/ 636649 w 1177690"/>
                  <a:gd name="connsiteY60" fmla="*/ 782952 h 1066088"/>
                  <a:gd name="connsiteX61" fmla="*/ 670070 w 1177690"/>
                  <a:gd name="connsiteY61" fmla="*/ 692070 h 1066088"/>
                  <a:gd name="connsiteX62" fmla="*/ 534655 w 1177690"/>
                  <a:gd name="connsiteY62" fmla="*/ 735419 h 1066088"/>
                  <a:gd name="connsiteX63" fmla="*/ 472980 w 1177690"/>
                  <a:gd name="connsiteY63" fmla="*/ 761422 h 1066088"/>
                  <a:gd name="connsiteX64" fmla="*/ 449112 w 1177690"/>
                  <a:gd name="connsiteY64" fmla="*/ 767368 h 1066088"/>
                  <a:gd name="connsiteX65" fmla="*/ 367176 w 1177690"/>
                  <a:gd name="connsiteY65" fmla="*/ 797007 h 1066088"/>
                  <a:gd name="connsiteX66" fmla="*/ 301460 w 1177690"/>
                  <a:gd name="connsiteY66" fmla="*/ 803357 h 1066088"/>
                  <a:gd name="connsiteX67" fmla="*/ 282037 w 1177690"/>
                  <a:gd name="connsiteY67" fmla="*/ 764020 h 1066088"/>
                  <a:gd name="connsiteX68" fmla="*/ 341837 w 1177690"/>
                  <a:gd name="connsiteY68" fmla="*/ 683816 h 1066088"/>
                  <a:gd name="connsiteX69" fmla="*/ 364030 w 1177690"/>
                  <a:gd name="connsiteY69" fmla="*/ 689617 h 1066088"/>
                  <a:gd name="connsiteX70" fmla="*/ 410987 w 1177690"/>
                  <a:gd name="connsiteY70" fmla="*/ 672820 h 1066088"/>
                  <a:gd name="connsiteX71" fmla="*/ 449285 w 1177690"/>
                  <a:gd name="connsiteY71" fmla="*/ 650597 h 1066088"/>
                  <a:gd name="connsiteX72" fmla="*/ 446717 w 1177690"/>
                  <a:gd name="connsiteY72" fmla="*/ 641477 h 1066088"/>
                  <a:gd name="connsiteX73" fmla="*/ 422041 w 1177690"/>
                  <a:gd name="connsiteY73" fmla="*/ 649760 h 1066088"/>
                  <a:gd name="connsiteX74" fmla="*/ 386253 w 1177690"/>
                  <a:gd name="connsiteY74" fmla="*/ 591028 h 1066088"/>
                  <a:gd name="connsiteX75" fmla="*/ 315833 w 1177690"/>
                  <a:gd name="connsiteY75" fmla="*/ 644450 h 1066088"/>
                  <a:gd name="connsiteX76" fmla="*/ 246769 w 1177690"/>
                  <a:gd name="connsiteY76" fmla="*/ 641333 h 1066088"/>
                  <a:gd name="connsiteX77" fmla="*/ 236870 w 1177690"/>
                  <a:gd name="connsiteY77" fmla="*/ 586266 h 1066088"/>
                  <a:gd name="connsiteX78" fmla="*/ 230376 w 1177690"/>
                  <a:gd name="connsiteY78" fmla="*/ 603150 h 1066088"/>
                  <a:gd name="connsiteX79" fmla="*/ 213146 w 1177690"/>
                  <a:gd name="connsiteY79" fmla="*/ 594549 h 1066088"/>
                  <a:gd name="connsiteX80" fmla="*/ 209770 w 1177690"/>
                  <a:gd name="connsiteY80" fmla="*/ 561937 h 1066088"/>
                  <a:gd name="connsiteX81" fmla="*/ 223911 w 1177690"/>
                  <a:gd name="connsiteY81" fmla="*/ 514836 h 1066088"/>
                  <a:gd name="connsiteX82" fmla="*/ 210434 w 1177690"/>
                  <a:gd name="connsiteY82" fmla="*/ 513364 h 1066088"/>
                  <a:gd name="connsiteX83" fmla="*/ 163564 w 1177690"/>
                  <a:gd name="connsiteY83" fmla="*/ 552846 h 1066088"/>
                  <a:gd name="connsiteX84" fmla="*/ 145526 w 1177690"/>
                  <a:gd name="connsiteY84" fmla="*/ 593799 h 1066088"/>
                  <a:gd name="connsiteX85" fmla="*/ 117011 w 1177690"/>
                  <a:gd name="connsiteY85" fmla="*/ 591432 h 1066088"/>
                  <a:gd name="connsiteX86" fmla="*/ 100618 w 1177690"/>
                  <a:gd name="connsiteY86" fmla="*/ 616253 h 1066088"/>
                  <a:gd name="connsiteX87" fmla="*/ 49650 w 1177690"/>
                  <a:gd name="connsiteY87" fmla="*/ 615185 h 1066088"/>
                  <a:gd name="connsiteX88" fmla="*/ 6071 w 1177690"/>
                  <a:gd name="connsiteY88" fmla="*/ 559079 h 1066088"/>
                  <a:gd name="connsiteX89" fmla="*/ 18942 w 1177690"/>
                  <a:gd name="connsiteY89" fmla="*/ 471603 h 1066088"/>
                  <a:gd name="connsiteX90" fmla="*/ 68525 w 1177690"/>
                  <a:gd name="connsiteY90" fmla="*/ 385569 h 1066088"/>
                  <a:gd name="connsiteX91" fmla="*/ 157330 w 1177690"/>
                  <a:gd name="connsiteY91" fmla="*/ 309751 h 1066088"/>
                  <a:gd name="connsiteX92" fmla="*/ 224316 w 1177690"/>
                  <a:gd name="connsiteY92" fmla="*/ 256532 h 1066088"/>
                  <a:gd name="connsiteX93" fmla="*/ 251531 w 1177690"/>
                  <a:gd name="connsiteY93" fmla="*/ 237455 h 1066088"/>
                  <a:gd name="connsiteX94" fmla="*/ 264605 w 1177690"/>
                  <a:gd name="connsiteY94" fmla="*/ 304210 h 1066088"/>
                  <a:gd name="connsiteX95" fmla="*/ 254821 w 1177690"/>
                  <a:gd name="connsiteY95" fmla="*/ 322768 h 1066088"/>
                  <a:gd name="connsiteX96" fmla="*/ 242700 w 1177690"/>
                  <a:gd name="connsiteY96" fmla="*/ 395150 h 1066088"/>
                  <a:gd name="connsiteX97" fmla="*/ 326973 w 1177690"/>
                  <a:gd name="connsiteY97" fmla="*/ 367906 h 1066088"/>
                  <a:gd name="connsiteX98" fmla="*/ 341692 w 1177690"/>
                  <a:gd name="connsiteY98" fmla="*/ 377545 h 1066088"/>
                  <a:gd name="connsiteX99" fmla="*/ 377826 w 1177690"/>
                  <a:gd name="connsiteY99" fmla="*/ 355121 h 1066088"/>
                  <a:gd name="connsiteX100" fmla="*/ 437654 w 1177690"/>
                  <a:gd name="connsiteY100" fmla="*/ 333302 h 1066088"/>
                  <a:gd name="connsiteX101" fmla="*/ 465159 w 1177690"/>
                  <a:gd name="connsiteY101" fmla="*/ 275321 h 1066088"/>
                  <a:gd name="connsiteX102" fmla="*/ 444263 w 1177690"/>
                  <a:gd name="connsiteY102" fmla="*/ 202332 h 1066088"/>
                  <a:gd name="connsiteX103" fmla="*/ 458549 w 1177690"/>
                  <a:gd name="connsiteY103" fmla="*/ 152316 h 1066088"/>
                  <a:gd name="connsiteX104" fmla="*/ 429833 w 1177690"/>
                  <a:gd name="connsiteY104" fmla="*/ 131825 h 1066088"/>
                  <a:gd name="connsiteX105" fmla="*/ 605595 w 1177690"/>
                  <a:gd name="connsiteY105" fmla="*/ 54016 h 1066088"/>
                  <a:gd name="connsiteX106" fmla="*/ 650531 w 1177690"/>
                  <a:gd name="connsiteY106" fmla="*/ 39182 h 1066088"/>
                  <a:gd name="connsiteX107" fmla="*/ 690099 w 1177690"/>
                  <a:gd name="connsiteY107" fmla="*/ 17248 h 1066088"/>
                  <a:gd name="connsiteX108" fmla="*/ 734285 w 1177690"/>
                  <a:gd name="connsiteY108" fmla="*/ 18518 h 1066088"/>
                  <a:gd name="connsiteX109" fmla="*/ 812296 w 1177690"/>
                  <a:gd name="connsiteY109" fmla="*/ 312118 h 1066088"/>
                  <a:gd name="connsiteX110" fmla="*/ 747936 w 1177690"/>
                  <a:gd name="connsiteY110" fmla="*/ 317313 h 1066088"/>
                  <a:gd name="connsiteX111" fmla="*/ 596619 w 1177690"/>
                  <a:gd name="connsiteY111" fmla="*/ 351455 h 1066088"/>
                  <a:gd name="connsiteX112" fmla="*/ 584123 w 1177690"/>
                  <a:gd name="connsiteY112" fmla="*/ 403982 h 1066088"/>
                  <a:gd name="connsiteX113" fmla="*/ 616851 w 1177690"/>
                  <a:gd name="connsiteY113" fmla="*/ 362163 h 1066088"/>
                  <a:gd name="connsiteX114" fmla="*/ 667559 w 1177690"/>
                  <a:gd name="connsiteY114" fmla="*/ 366232 h 1066088"/>
                  <a:gd name="connsiteX115" fmla="*/ 727647 w 1177690"/>
                  <a:gd name="connsiteY115" fmla="*/ 403433 h 1066088"/>
                  <a:gd name="connsiteX116" fmla="*/ 735093 w 1177690"/>
                  <a:gd name="connsiteY116" fmla="*/ 447850 h 1066088"/>
                  <a:gd name="connsiteX117" fmla="*/ 826784 w 1177690"/>
                  <a:gd name="connsiteY117" fmla="*/ 402250 h 1066088"/>
                  <a:gd name="connsiteX118" fmla="*/ 878127 w 1177690"/>
                  <a:gd name="connsiteY118" fmla="*/ 364529 h 1066088"/>
                  <a:gd name="connsiteX119" fmla="*/ 895588 w 1177690"/>
                  <a:gd name="connsiteY119" fmla="*/ 364500 h 1066088"/>
                  <a:gd name="connsiteX120" fmla="*/ 968577 w 1177690"/>
                  <a:gd name="connsiteY120" fmla="*/ 298582 h 1066088"/>
                  <a:gd name="connsiteX121" fmla="*/ 812296 w 1177690"/>
                  <a:gd name="connsiteY121" fmla="*/ 312118 h 1066088"/>
                  <a:gd name="connsiteX122" fmla="*/ 352515 w 1177690"/>
                  <a:gd name="connsiteY122" fmla="*/ 442136 h 1066088"/>
                  <a:gd name="connsiteX123" fmla="*/ 377335 w 1177690"/>
                  <a:gd name="connsiteY123" fmla="*/ 482339 h 1066088"/>
                  <a:gd name="connsiteX124" fmla="*/ 408274 w 1177690"/>
                  <a:gd name="connsiteY124" fmla="*/ 504302 h 1066088"/>
                  <a:gd name="connsiteX125" fmla="*/ 422012 w 1177690"/>
                  <a:gd name="connsiteY125" fmla="*/ 435498 h 1066088"/>
                  <a:gd name="connsiteX126" fmla="*/ 423917 w 1177690"/>
                  <a:gd name="connsiteY126" fmla="*/ 395612 h 1066088"/>
                  <a:gd name="connsiteX127" fmla="*/ 352515 w 1177690"/>
                  <a:gd name="connsiteY127" fmla="*/ 442136 h 1066088"/>
                  <a:gd name="connsiteX128" fmla="*/ 551943 w 1177690"/>
                  <a:gd name="connsiteY128" fmla="*/ 545688 h 1066088"/>
                  <a:gd name="connsiteX129" fmla="*/ 541178 w 1177690"/>
                  <a:gd name="connsiteY129" fmla="*/ 590942 h 1066088"/>
                  <a:gd name="connsiteX130" fmla="*/ 574829 w 1177690"/>
                  <a:gd name="connsiteY130" fmla="*/ 560667 h 1066088"/>
                  <a:gd name="connsiteX131" fmla="*/ 572867 w 1177690"/>
                  <a:gd name="connsiteY131" fmla="*/ 532701 h 1066088"/>
                  <a:gd name="connsiteX132" fmla="*/ 551943 w 1177690"/>
                  <a:gd name="connsiteY132" fmla="*/ 545688 h 1066088"/>
                  <a:gd name="connsiteX133" fmla="*/ 569057 w 1177690"/>
                  <a:gd name="connsiteY133" fmla="*/ 626383 h 1066088"/>
                  <a:gd name="connsiteX134" fmla="*/ 603777 w 1177690"/>
                  <a:gd name="connsiteY134" fmla="*/ 665951 h 1066088"/>
                  <a:gd name="connsiteX135" fmla="*/ 611858 w 1177690"/>
                  <a:gd name="connsiteY135" fmla="*/ 660323 h 1066088"/>
                  <a:gd name="connsiteX136" fmla="*/ 569057 w 1177690"/>
                  <a:gd name="connsiteY136" fmla="*/ 626383 h 1066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</a:cxnLst>
                <a:rect l="l" t="t" r="r" b="b"/>
                <a:pathLst>
                  <a:path w="1177690" h="1066088">
                    <a:moveTo>
                      <a:pt x="734285" y="18518"/>
                    </a:moveTo>
                    <a:cubicBezTo>
                      <a:pt x="740548" y="12486"/>
                      <a:pt x="746580" y="6194"/>
                      <a:pt x="752496" y="-184"/>
                    </a:cubicBezTo>
                    <a:cubicBezTo>
                      <a:pt x="779712" y="15343"/>
                      <a:pt x="809640" y="26223"/>
                      <a:pt x="834518" y="45647"/>
                    </a:cubicBezTo>
                    <a:cubicBezTo>
                      <a:pt x="839367" y="54536"/>
                      <a:pt x="842397" y="64291"/>
                      <a:pt x="845226" y="73988"/>
                    </a:cubicBezTo>
                    <a:cubicBezTo>
                      <a:pt x="834201" y="78750"/>
                      <a:pt x="822830" y="84234"/>
                      <a:pt x="816480" y="94941"/>
                    </a:cubicBezTo>
                    <a:cubicBezTo>
                      <a:pt x="808053" y="109371"/>
                      <a:pt x="788486" y="103310"/>
                      <a:pt x="775036" y="108650"/>
                    </a:cubicBezTo>
                    <a:cubicBezTo>
                      <a:pt x="747532" y="120107"/>
                      <a:pt x="723260" y="140483"/>
                      <a:pt x="692639" y="143658"/>
                    </a:cubicBezTo>
                    <a:cubicBezTo>
                      <a:pt x="673562" y="144466"/>
                      <a:pt x="657169" y="156732"/>
                      <a:pt x="638121" y="156847"/>
                    </a:cubicBezTo>
                    <a:cubicBezTo>
                      <a:pt x="619650" y="156501"/>
                      <a:pt x="601554" y="161349"/>
                      <a:pt x="584382" y="167728"/>
                    </a:cubicBezTo>
                    <a:cubicBezTo>
                      <a:pt x="586691" y="209893"/>
                      <a:pt x="590559" y="251972"/>
                      <a:pt x="596417" y="293791"/>
                    </a:cubicBezTo>
                    <a:cubicBezTo>
                      <a:pt x="615610" y="290501"/>
                      <a:pt x="633042" y="281641"/>
                      <a:pt x="651310" y="275465"/>
                    </a:cubicBezTo>
                    <a:cubicBezTo>
                      <a:pt x="707675" y="268481"/>
                      <a:pt x="763810" y="259418"/>
                      <a:pt x="819944" y="250731"/>
                    </a:cubicBezTo>
                    <a:cubicBezTo>
                      <a:pt x="869844" y="233588"/>
                      <a:pt x="923814" y="238292"/>
                      <a:pt x="974349" y="223775"/>
                    </a:cubicBezTo>
                    <a:cubicBezTo>
                      <a:pt x="991954" y="218292"/>
                      <a:pt x="1010742" y="218436"/>
                      <a:pt x="1028636" y="222707"/>
                    </a:cubicBezTo>
                    <a:cubicBezTo>
                      <a:pt x="1038073" y="224554"/>
                      <a:pt x="1046962" y="219013"/>
                      <a:pt x="1056284" y="219735"/>
                    </a:cubicBezTo>
                    <a:cubicBezTo>
                      <a:pt x="1082490" y="232145"/>
                      <a:pt x="1104569" y="251193"/>
                      <a:pt x="1126993" y="269202"/>
                    </a:cubicBezTo>
                    <a:cubicBezTo>
                      <a:pt x="1136546" y="277601"/>
                      <a:pt x="1152795" y="277254"/>
                      <a:pt x="1157788" y="290530"/>
                    </a:cubicBezTo>
                    <a:cubicBezTo>
                      <a:pt x="1166186" y="310011"/>
                      <a:pt x="1180010" y="329175"/>
                      <a:pt x="1177326" y="351513"/>
                    </a:cubicBezTo>
                    <a:cubicBezTo>
                      <a:pt x="1174296" y="370705"/>
                      <a:pt x="1173632" y="391283"/>
                      <a:pt x="1165003" y="408975"/>
                    </a:cubicBezTo>
                    <a:cubicBezTo>
                      <a:pt x="1144281" y="428542"/>
                      <a:pt x="1122520" y="446984"/>
                      <a:pt x="1102664" y="467447"/>
                    </a:cubicBezTo>
                    <a:cubicBezTo>
                      <a:pt x="1091293" y="475989"/>
                      <a:pt x="1080210" y="492296"/>
                      <a:pt x="1063788" y="489092"/>
                    </a:cubicBezTo>
                    <a:cubicBezTo>
                      <a:pt x="1030425" y="483205"/>
                      <a:pt x="998303" y="496942"/>
                      <a:pt x="965286" y="498356"/>
                    </a:cubicBezTo>
                    <a:cubicBezTo>
                      <a:pt x="948778" y="500463"/>
                      <a:pt x="934838" y="510767"/>
                      <a:pt x="918821" y="514490"/>
                    </a:cubicBezTo>
                    <a:cubicBezTo>
                      <a:pt x="887132" y="514923"/>
                      <a:pt x="854923" y="515096"/>
                      <a:pt x="823840" y="522051"/>
                    </a:cubicBezTo>
                    <a:cubicBezTo>
                      <a:pt x="804936" y="529353"/>
                      <a:pt x="786696" y="518213"/>
                      <a:pt x="767619" y="519165"/>
                    </a:cubicBezTo>
                    <a:cubicBezTo>
                      <a:pt x="746291" y="516827"/>
                      <a:pt x="726291" y="527304"/>
                      <a:pt x="708945" y="538675"/>
                    </a:cubicBezTo>
                    <a:cubicBezTo>
                      <a:pt x="723578" y="555760"/>
                      <a:pt x="743838" y="571086"/>
                      <a:pt x="744790" y="595733"/>
                    </a:cubicBezTo>
                    <a:cubicBezTo>
                      <a:pt x="732034" y="600062"/>
                      <a:pt x="718758" y="602890"/>
                      <a:pt x="706406" y="608345"/>
                    </a:cubicBezTo>
                    <a:cubicBezTo>
                      <a:pt x="724155" y="626527"/>
                      <a:pt x="741414" y="645229"/>
                      <a:pt x="758615" y="663931"/>
                    </a:cubicBezTo>
                    <a:cubicBezTo>
                      <a:pt x="776681" y="677149"/>
                      <a:pt x="798789" y="686673"/>
                      <a:pt x="811834" y="705548"/>
                    </a:cubicBezTo>
                    <a:cubicBezTo>
                      <a:pt x="817375" y="724856"/>
                      <a:pt x="817952" y="745462"/>
                      <a:pt x="817231" y="765376"/>
                    </a:cubicBezTo>
                    <a:cubicBezTo>
                      <a:pt x="808919" y="793891"/>
                      <a:pt x="788139" y="816084"/>
                      <a:pt x="767850" y="836806"/>
                    </a:cubicBezTo>
                    <a:cubicBezTo>
                      <a:pt x="752323" y="852074"/>
                      <a:pt x="740519" y="870602"/>
                      <a:pt x="724876" y="885725"/>
                    </a:cubicBezTo>
                    <a:cubicBezTo>
                      <a:pt x="716709" y="890055"/>
                      <a:pt x="706867" y="889564"/>
                      <a:pt x="698007" y="891728"/>
                    </a:cubicBezTo>
                    <a:cubicBezTo>
                      <a:pt x="690590" y="903186"/>
                      <a:pt x="682509" y="914211"/>
                      <a:pt x="673360" y="924341"/>
                    </a:cubicBezTo>
                    <a:cubicBezTo>
                      <a:pt x="694573" y="927285"/>
                      <a:pt x="715352" y="932768"/>
                      <a:pt x="736132" y="937848"/>
                    </a:cubicBezTo>
                    <a:cubicBezTo>
                      <a:pt x="750765" y="942090"/>
                      <a:pt x="752150" y="959926"/>
                      <a:pt x="760433" y="970807"/>
                    </a:cubicBezTo>
                    <a:cubicBezTo>
                      <a:pt x="769293" y="981428"/>
                      <a:pt x="764791" y="998542"/>
                      <a:pt x="753506" y="1005671"/>
                    </a:cubicBezTo>
                    <a:cubicBezTo>
                      <a:pt x="743145" y="1011991"/>
                      <a:pt x="739134" y="1023766"/>
                      <a:pt x="734256" y="1034185"/>
                    </a:cubicBezTo>
                    <a:cubicBezTo>
                      <a:pt x="715756" y="1033031"/>
                      <a:pt x="696824" y="1027951"/>
                      <a:pt x="678613" y="1033002"/>
                    </a:cubicBezTo>
                    <a:cubicBezTo>
                      <a:pt x="668107" y="1035657"/>
                      <a:pt x="657140" y="1033839"/>
                      <a:pt x="646519" y="1032800"/>
                    </a:cubicBezTo>
                    <a:cubicBezTo>
                      <a:pt x="617428" y="1026018"/>
                      <a:pt x="588105" y="1038457"/>
                      <a:pt x="558927" y="1033060"/>
                    </a:cubicBezTo>
                    <a:cubicBezTo>
                      <a:pt x="540918" y="1033723"/>
                      <a:pt x="521437" y="1037042"/>
                      <a:pt x="506314" y="1024690"/>
                    </a:cubicBezTo>
                    <a:cubicBezTo>
                      <a:pt x="503861" y="1028211"/>
                      <a:pt x="501379" y="1031761"/>
                      <a:pt x="498926" y="1035311"/>
                    </a:cubicBezTo>
                    <a:cubicBezTo>
                      <a:pt x="465389" y="1033031"/>
                      <a:pt x="432171" y="1042555"/>
                      <a:pt x="398490" y="1040996"/>
                    </a:cubicBezTo>
                    <a:cubicBezTo>
                      <a:pt x="393411" y="1049106"/>
                      <a:pt x="387437" y="1058140"/>
                      <a:pt x="377364" y="1060189"/>
                    </a:cubicBezTo>
                    <a:cubicBezTo>
                      <a:pt x="354102" y="1063941"/>
                      <a:pt x="330350" y="1070319"/>
                      <a:pt x="307146" y="1061314"/>
                    </a:cubicBezTo>
                    <a:cubicBezTo>
                      <a:pt x="304144" y="1043969"/>
                      <a:pt x="299960" y="1026681"/>
                      <a:pt x="299902" y="1008990"/>
                    </a:cubicBezTo>
                    <a:cubicBezTo>
                      <a:pt x="304606" y="994328"/>
                      <a:pt x="312081" y="980793"/>
                      <a:pt x="318921" y="967084"/>
                    </a:cubicBezTo>
                    <a:cubicBezTo>
                      <a:pt x="338806" y="965727"/>
                      <a:pt x="359038" y="974241"/>
                      <a:pt x="378749" y="969883"/>
                    </a:cubicBezTo>
                    <a:cubicBezTo>
                      <a:pt x="415518" y="954645"/>
                      <a:pt x="441724" y="923446"/>
                      <a:pt x="470786" y="897529"/>
                    </a:cubicBezTo>
                    <a:cubicBezTo>
                      <a:pt x="477598" y="892132"/>
                      <a:pt x="478608" y="883215"/>
                      <a:pt x="479445" y="875220"/>
                    </a:cubicBezTo>
                    <a:cubicBezTo>
                      <a:pt x="454682" y="882782"/>
                      <a:pt x="424696" y="879982"/>
                      <a:pt x="406340" y="901455"/>
                    </a:cubicBezTo>
                    <a:cubicBezTo>
                      <a:pt x="406773" y="907804"/>
                      <a:pt x="408996" y="913778"/>
                      <a:pt x="410727" y="919839"/>
                    </a:cubicBezTo>
                    <a:cubicBezTo>
                      <a:pt x="404176" y="929796"/>
                      <a:pt x="393786" y="934587"/>
                      <a:pt x="381982" y="931989"/>
                    </a:cubicBezTo>
                    <a:cubicBezTo>
                      <a:pt x="380106" y="909536"/>
                      <a:pt x="378345" y="886966"/>
                      <a:pt x="379933" y="864513"/>
                    </a:cubicBezTo>
                    <a:cubicBezTo>
                      <a:pt x="384579" y="840616"/>
                      <a:pt x="411102" y="836547"/>
                      <a:pt x="429256" y="827456"/>
                    </a:cubicBezTo>
                    <a:cubicBezTo>
                      <a:pt x="440685" y="823444"/>
                      <a:pt x="450728" y="816633"/>
                      <a:pt x="461176" y="810659"/>
                    </a:cubicBezTo>
                    <a:cubicBezTo>
                      <a:pt x="478579" y="800326"/>
                      <a:pt x="498637" y="795305"/>
                      <a:pt x="515434" y="783789"/>
                    </a:cubicBezTo>
                    <a:cubicBezTo>
                      <a:pt x="534886" y="771552"/>
                      <a:pt x="557282" y="761480"/>
                      <a:pt x="580890" y="764106"/>
                    </a:cubicBezTo>
                    <a:cubicBezTo>
                      <a:pt x="600256" y="767021"/>
                      <a:pt x="620920" y="770254"/>
                      <a:pt x="636649" y="782952"/>
                    </a:cubicBezTo>
                    <a:cubicBezTo>
                      <a:pt x="652118" y="754611"/>
                      <a:pt x="671426" y="725923"/>
                      <a:pt x="670070" y="692070"/>
                    </a:cubicBezTo>
                    <a:cubicBezTo>
                      <a:pt x="624643" y="705634"/>
                      <a:pt x="579909" y="721306"/>
                      <a:pt x="534655" y="735419"/>
                    </a:cubicBezTo>
                    <a:cubicBezTo>
                      <a:pt x="512548" y="740354"/>
                      <a:pt x="495982" y="758940"/>
                      <a:pt x="472980" y="761422"/>
                    </a:cubicBezTo>
                    <a:cubicBezTo>
                      <a:pt x="465072" y="763673"/>
                      <a:pt x="456500" y="763471"/>
                      <a:pt x="449112" y="767368"/>
                    </a:cubicBezTo>
                    <a:cubicBezTo>
                      <a:pt x="423022" y="780355"/>
                      <a:pt x="395373" y="789792"/>
                      <a:pt x="367176" y="797007"/>
                    </a:cubicBezTo>
                    <a:cubicBezTo>
                      <a:pt x="345906" y="803530"/>
                      <a:pt x="323395" y="801827"/>
                      <a:pt x="301460" y="803357"/>
                    </a:cubicBezTo>
                    <a:cubicBezTo>
                      <a:pt x="294996" y="790225"/>
                      <a:pt x="288473" y="777151"/>
                      <a:pt x="282037" y="764020"/>
                    </a:cubicBezTo>
                    <a:cubicBezTo>
                      <a:pt x="301547" y="736948"/>
                      <a:pt x="320970" y="709848"/>
                      <a:pt x="341837" y="683816"/>
                    </a:cubicBezTo>
                    <a:cubicBezTo>
                      <a:pt x="349167" y="685951"/>
                      <a:pt x="356469" y="688347"/>
                      <a:pt x="364030" y="689617"/>
                    </a:cubicBezTo>
                    <a:cubicBezTo>
                      <a:pt x="380279" y="685922"/>
                      <a:pt x="395200" y="677986"/>
                      <a:pt x="410987" y="672820"/>
                    </a:cubicBezTo>
                    <a:cubicBezTo>
                      <a:pt x="425360" y="668548"/>
                      <a:pt x="436788" y="658447"/>
                      <a:pt x="449285" y="650597"/>
                    </a:cubicBezTo>
                    <a:cubicBezTo>
                      <a:pt x="448650" y="648317"/>
                      <a:pt x="447351" y="643757"/>
                      <a:pt x="446717" y="641477"/>
                    </a:cubicBezTo>
                    <a:cubicBezTo>
                      <a:pt x="438347" y="643757"/>
                      <a:pt x="430179" y="646787"/>
                      <a:pt x="422041" y="649760"/>
                    </a:cubicBezTo>
                    <a:cubicBezTo>
                      <a:pt x="409053" y="630827"/>
                      <a:pt x="399096" y="610048"/>
                      <a:pt x="386253" y="591028"/>
                    </a:cubicBezTo>
                    <a:cubicBezTo>
                      <a:pt x="364637" y="610625"/>
                      <a:pt x="345329" y="636571"/>
                      <a:pt x="315833" y="644450"/>
                    </a:cubicBezTo>
                    <a:cubicBezTo>
                      <a:pt x="292831" y="643353"/>
                      <a:pt x="269829" y="635070"/>
                      <a:pt x="246769" y="641333"/>
                    </a:cubicBezTo>
                    <a:cubicBezTo>
                      <a:pt x="243825" y="622919"/>
                      <a:pt x="241257" y="604391"/>
                      <a:pt x="236870" y="586266"/>
                    </a:cubicBezTo>
                    <a:cubicBezTo>
                      <a:pt x="234619" y="591865"/>
                      <a:pt x="232483" y="597464"/>
                      <a:pt x="230376" y="603150"/>
                    </a:cubicBezTo>
                    <a:cubicBezTo>
                      <a:pt x="224518" y="600639"/>
                      <a:pt x="217908" y="599052"/>
                      <a:pt x="213146" y="594549"/>
                    </a:cubicBezTo>
                    <a:cubicBezTo>
                      <a:pt x="208673" y="584304"/>
                      <a:pt x="210087" y="572759"/>
                      <a:pt x="209770" y="561937"/>
                    </a:cubicBezTo>
                    <a:cubicBezTo>
                      <a:pt x="209221" y="545024"/>
                      <a:pt x="220015" y="530738"/>
                      <a:pt x="223911" y="514836"/>
                    </a:cubicBezTo>
                    <a:cubicBezTo>
                      <a:pt x="219813" y="512498"/>
                      <a:pt x="214878" y="510651"/>
                      <a:pt x="210434" y="513364"/>
                    </a:cubicBezTo>
                    <a:cubicBezTo>
                      <a:pt x="192713" y="523696"/>
                      <a:pt x="178081" y="538560"/>
                      <a:pt x="163564" y="552846"/>
                    </a:cubicBezTo>
                    <a:cubicBezTo>
                      <a:pt x="155223" y="565256"/>
                      <a:pt x="152019" y="580436"/>
                      <a:pt x="145526" y="593799"/>
                    </a:cubicBezTo>
                    <a:cubicBezTo>
                      <a:pt x="136002" y="593251"/>
                      <a:pt x="126506" y="592327"/>
                      <a:pt x="117011" y="591432"/>
                    </a:cubicBezTo>
                    <a:cubicBezTo>
                      <a:pt x="111557" y="599715"/>
                      <a:pt x="105986" y="607941"/>
                      <a:pt x="100618" y="616253"/>
                    </a:cubicBezTo>
                    <a:cubicBezTo>
                      <a:pt x="83677" y="613684"/>
                      <a:pt x="66332" y="608027"/>
                      <a:pt x="49650" y="615185"/>
                    </a:cubicBezTo>
                    <a:cubicBezTo>
                      <a:pt x="43936" y="590076"/>
                      <a:pt x="15537" y="581966"/>
                      <a:pt x="6071" y="559079"/>
                    </a:cubicBezTo>
                    <a:cubicBezTo>
                      <a:pt x="-8908" y="530507"/>
                      <a:pt x="6965" y="498299"/>
                      <a:pt x="18942" y="471603"/>
                    </a:cubicBezTo>
                    <a:cubicBezTo>
                      <a:pt x="35364" y="442857"/>
                      <a:pt x="51959" y="414198"/>
                      <a:pt x="68525" y="385569"/>
                    </a:cubicBezTo>
                    <a:cubicBezTo>
                      <a:pt x="96116" y="358237"/>
                      <a:pt x="123736" y="329839"/>
                      <a:pt x="157330" y="309751"/>
                    </a:cubicBezTo>
                    <a:cubicBezTo>
                      <a:pt x="180909" y="293561"/>
                      <a:pt x="199034" y="270299"/>
                      <a:pt x="224316" y="256532"/>
                    </a:cubicBezTo>
                    <a:cubicBezTo>
                      <a:pt x="234446" y="251741"/>
                      <a:pt x="243364" y="245017"/>
                      <a:pt x="251531" y="237455"/>
                    </a:cubicBezTo>
                    <a:cubicBezTo>
                      <a:pt x="259150" y="258870"/>
                      <a:pt x="263278" y="281526"/>
                      <a:pt x="264605" y="304210"/>
                    </a:cubicBezTo>
                    <a:cubicBezTo>
                      <a:pt x="265933" y="312089"/>
                      <a:pt x="258948" y="317140"/>
                      <a:pt x="254821" y="322768"/>
                    </a:cubicBezTo>
                    <a:cubicBezTo>
                      <a:pt x="264490" y="348281"/>
                      <a:pt x="251185" y="371658"/>
                      <a:pt x="242700" y="395150"/>
                    </a:cubicBezTo>
                    <a:cubicBezTo>
                      <a:pt x="270291" y="384126"/>
                      <a:pt x="301345" y="384097"/>
                      <a:pt x="326973" y="367906"/>
                    </a:cubicBezTo>
                    <a:cubicBezTo>
                      <a:pt x="331937" y="371023"/>
                      <a:pt x="336844" y="374226"/>
                      <a:pt x="341692" y="377545"/>
                    </a:cubicBezTo>
                    <a:cubicBezTo>
                      <a:pt x="353063" y="369118"/>
                      <a:pt x="364002" y="359132"/>
                      <a:pt x="377826" y="355121"/>
                    </a:cubicBezTo>
                    <a:cubicBezTo>
                      <a:pt x="398230" y="349406"/>
                      <a:pt x="419299" y="344240"/>
                      <a:pt x="437654" y="333302"/>
                    </a:cubicBezTo>
                    <a:cubicBezTo>
                      <a:pt x="451334" y="317140"/>
                      <a:pt x="466140" y="297803"/>
                      <a:pt x="465159" y="275321"/>
                    </a:cubicBezTo>
                    <a:cubicBezTo>
                      <a:pt x="464293" y="249606"/>
                      <a:pt x="456558" y="224728"/>
                      <a:pt x="444263" y="202332"/>
                    </a:cubicBezTo>
                    <a:cubicBezTo>
                      <a:pt x="444898" y="185102"/>
                      <a:pt x="457857" y="170037"/>
                      <a:pt x="458549" y="152316"/>
                    </a:cubicBezTo>
                    <a:cubicBezTo>
                      <a:pt x="448910" y="145534"/>
                      <a:pt x="439213" y="138953"/>
                      <a:pt x="429833" y="131825"/>
                    </a:cubicBezTo>
                    <a:cubicBezTo>
                      <a:pt x="492807" y="116673"/>
                      <a:pt x="544381" y="73526"/>
                      <a:pt x="605595" y="54016"/>
                    </a:cubicBezTo>
                    <a:cubicBezTo>
                      <a:pt x="620170" y="47667"/>
                      <a:pt x="636563" y="46974"/>
                      <a:pt x="650531" y="39182"/>
                    </a:cubicBezTo>
                    <a:cubicBezTo>
                      <a:pt x="664731" y="33698"/>
                      <a:pt x="676564" y="23943"/>
                      <a:pt x="690099" y="17248"/>
                    </a:cubicBezTo>
                    <a:cubicBezTo>
                      <a:pt x="704097" y="10610"/>
                      <a:pt x="720028" y="15401"/>
                      <a:pt x="734285" y="18518"/>
                    </a:cubicBezTo>
                    <a:moveTo>
                      <a:pt x="812296" y="312118"/>
                    </a:moveTo>
                    <a:cubicBezTo>
                      <a:pt x="790881" y="311714"/>
                      <a:pt x="768312" y="308799"/>
                      <a:pt x="747936" y="317313"/>
                    </a:cubicBezTo>
                    <a:cubicBezTo>
                      <a:pt x="698902" y="334889"/>
                      <a:pt x="645394" y="333071"/>
                      <a:pt x="596619" y="351455"/>
                    </a:cubicBezTo>
                    <a:cubicBezTo>
                      <a:pt x="583459" y="364731"/>
                      <a:pt x="585797" y="386839"/>
                      <a:pt x="584123" y="403982"/>
                    </a:cubicBezTo>
                    <a:cubicBezTo>
                      <a:pt x="595869" y="390735"/>
                      <a:pt x="606201" y="376304"/>
                      <a:pt x="616851" y="362163"/>
                    </a:cubicBezTo>
                    <a:cubicBezTo>
                      <a:pt x="633648" y="364904"/>
                      <a:pt x="650935" y="362913"/>
                      <a:pt x="667559" y="366232"/>
                    </a:cubicBezTo>
                    <a:cubicBezTo>
                      <a:pt x="689522" y="375034"/>
                      <a:pt x="709032" y="389061"/>
                      <a:pt x="727647" y="403433"/>
                    </a:cubicBezTo>
                    <a:cubicBezTo>
                      <a:pt x="740375" y="415064"/>
                      <a:pt x="735872" y="432756"/>
                      <a:pt x="735093" y="447850"/>
                    </a:cubicBezTo>
                    <a:cubicBezTo>
                      <a:pt x="766263" y="433968"/>
                      <a:pt x="804648" y="431284"/>
                      <a:pt x="826784" y="402250"/>
                    </a:cubicBezTo>
                    <a:cubicBezTo>
                      <a:pt x="841272" y="386521"/>
                      <a:pt x="859281" y="374486"/>
                      <a:pt x="878127" y="364529"/>
                    </a:cubicBezTo>
                    <a:cubicBezTo>
                      <a:pt x="883697" y="366145"/>
                      <a:pt x="890566" y="369320"/>
                      <a:pt x="895588" y="364500"/>
                    </a:cubicBezTo>
                    <a:cubicBezTo>
                      <a:pt x="919369" y="341960"/>
                      <a:pt x="943237" y="319478"/>
                      <a:pt x="968577" y="298582"/>
                    </a:cubicBezTo>
                    <a:cubicBezTo>
                      <a:pt x="918330" y="315148"/>
                      <a:pt x="864447" y="313619"/>
                      <a:pt x="812296" y="312118"/>
                    </a:cubicBezTo>
                    <a:moveTo>
                      <a:pt x="352515" y="442136"/>
                    </a:moveTo>
                    <a:cubicBezTo>
                      <a:pt x="360452" y="455758"/>
                      <a:pt x="368273" y="469438"/>
                      <a:pt x="377335" y="482339"/>
                    </a:cubicBezTo>
                    <a:cubicBezTo>
                      <a:pt x="384608" y="493133"/>
                      <a:pt x="397393" y="497952"/>
                      <a:pt x="408274" y="504302"/>
                    </a:cubicBezTo>
                    <a:cubicBezTo>
                      <a:pt x="424321" y="484272"/>
                      <a:pt x="412545" y="457807"/>
                      <a:pt x="422012" y="435498"/>
                    </a:cubicBezTo>
                    <a:cubicBezTo>
                      <a:pt x="425533" y="422568"/>
                      <a:pt x="433412" y="407993"/>
                      <a:pt x="423917" y="395612"/>
                    </a:cubicBezTo>
                    <a:cubicBezTo>
                      <a:pt x="398692" y="408744"/>
                      <a:pt x="374651" y="424213"/>
                      <a:pt x="352515" y="442136"/>
                    </a:cubicBezTo>
                    <a:moveTo>
                      <a:pt x="551943" y="545688"/>
                    </a:moveTo>
                    <a:cubicBezTo>
                      <a:pt x="542852" y="559022"/>
                      <a:pt x="543717" y="575674"/>
                      <a:pt x="541178" y="590942"/>
                    </a:cubicBezTo>
                    <a:cubicBezTo>
                      <a:pt x="553444" y="582255"/>
                      <a:pt x="566835" y="573827"/>
                      <a:pt x="574829" y="560667"/>
                    </a:cubicBezTo>
                    <a:cubicBezTo>
                      <a:pt x="574829" y="551258"/>
                      <a:pt x="573762" y="541994"/>
                      <a:pt x="572867" y="532701"/>
                    </a:cubicBezTo>
                    <a:cubicBezTo>
                      <a:pt x="565334" y="535789"/>
                      <a:pt x="555839" y="537607"/>
                      <a:pt x="551943" y="545688"/>
                    </a:cubicBezTo>
                    <a:moveTo>
                      <a:pt x="569057" y="626383"/>
                    </a:moveTo>
                    <a:cubicBezTo>
                      <a:pt x="578581" y="641217"/>
                      <a:pt x="591626" y="653310"/>
                      <a:pt x="603777" y="665951"/>
                    </a:cubicBezTo>
                    <a:cubicBezTo>
                      <a:pt x="605797" y="664537"/>
                      <a:pt x="609837" y="661737"/>
                      <a:pt x="611858" y="660323"/>
                    </a:cubicBezTo>
                    <a:cubicBezTo>
                      <a:pt x="598322" y="648144"/>
                      <a:pt x="585017" y="635387"/>
                      <a:pt x="569057" y="62638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60000">
                    <a:schemeClr val="bg1"/>
                  </a:gs>
                </a:gsLst>
                <a:lin ang="2700000" scaled="1"/>
              </a:gradFill>
              <a:ln w="2886" cap="flat">
                <a:noFill/>
                <a:prstDash val="solid"/>
                <a:miter/>
              </a:ln>
              <a:effectLst>
                <a:outerShdw blurRad="50800" dist="38100" dir="2700000" sx="104000" sy="104000" algn="tl" rotWithShape="0">
                  <a:prstClr val="black">
                    <a:alpha val="12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F94FEF1-A5F8-6392-08F0-C46BDA6B90C0}"/>
                </a:ext>
              </a:extLst>
            </p:cNvPr>
            <p:cNvSpPr/>
            <p:nvPr/>
          </p:nvSpPr>
          <p:spPr>
            <a:xfrm>
              <a:off x="4358443" y="818306"/>
              <a:ext cx="1465004" cy="1375273"/>
            </a:xfrm>
            <a:custGeom>
              <a:avLst/>
              <a:gdLst>
                <a:gd name="connsiteX0" fmla="*/ 1002672 w 1465004"/>
                <a:gd name="connsiteY0" fmla="*/ 0 h 1375273"/>
                <a:gd name="connsiteX1" fmla="*/ 1104990 w 1465004"/>
                <a:gd name="connsiteY1" fmla="*/ 15434 h 1375273"/>
                <a:gd name="connsiteX2" fmla="*/ 1176496 w 1465004"/>
                <a:gd name="connsiteY2" fmla="*/ 17920 h 1375273"/>
                <a:gd name="connsiteX3" fmla="*/ 1301297 w 1465004"/>
                <a:gd name="connsiteY3" fmla="*/ 90524 h 1375273"/>
                <a:gd name="connsiteX4" fmla="*/ 1423614 w 1465004"/>
                <a:gd name="connsiteY4" fmla="*/ 159891 h 1375273"/>
                <a:gd name="connsiteX5" fmla="*/ 1434770 w 1465004"/>
                <a:gd name="connsiteY5" fmla="*/ 221280 h 1375273"/>
                <a:gd name="connsiteX6" fmla="*/ 1450032 w 1465004"/>
                <a:gd name="connsiteY6" fmla="*/ 208043 h 1375273"/>
                <a:gd name="connsiteX7" fmla="*/ 1465004 w 1465004"/>
                <a:gd name="connsiteY7" fmla="*/ 257120 h 1375273"/>
                <a:gd name="connsiteX8" fmla="*/ 1456217 w 1465004"/>
                <a:gd name="connsiteY8" fmla="*/ 313018 h 1375273"/>
                <a:gd name="connsiteX9" fmla="*/ 1459250 w 1465004"/>
                <a:gd name="connsiteY9" fmla="*/ 330192 h 1375273"/>
                <a:gd name="connsiteX10" fmla="*/ 1403523 w 1465004"/>
                <a:gd name="connsiteY10" fmla="*/ 298547 h 1375273"/>
                <a:gd name="connsiteX11" fmla="*/ 1133261 w 1465004"/>
                <a:gd name="connsiteY11" fmla="*/ 140743 h 1375273"/>
                <a:gd name="connsiteX12" fmla="*/ 999911 w 1465004"/>
                <a:gd name="connsiteY12" fmla="*/ 464593 h 1375273"/>
                <a:gd name="connsiteX13" fmla="*/ 761786 w 1465004"/>
                <a:gd name="connsiteY13" fmla="*/ 940843 h 1375273"/>
                <a:gd name="connsiteX14" fmla="*/ 171236 w 1465004"/>
                <a:gd name="connsiteY14" fmla="*/ 1131343 h 1375273"/>
                <a:gd name="connsiteX15" fmla="*/ 59169 w 1465004"/>
                <a:gd name="connsiteY15" fmla="*/ 1288431 h 1375273"/>
                <a:gd name="connsiteX16" fmla="*/ 16196 w 1465004"/>
                <a:gd name="connsiteY16" fmla="*/ 1375273 h 1375273"/>
                <a:gd name="connsiteX17" fmla="*/ 7721 w 1465004"/>
                <a:gd name="connsiteY17" fmla="*/ 1331441 h 1375273"/>
                <a:gd name="connsiteX18" fmla="*/ 28301 w 1465004"/>
                <a:gd name="connsiteY18" fmla="*/ 1173863 h 1375273"/>
                <a:gd name="connsiteX19" fmla="*/ 116223 w 1465004"/>
                <a:gd name="connsiteY19" fmla="*/ 1041835 h 1375273"/>
                <a:gd name="connsiteX20" fmla="*/ 170156 w 1465004"/>
                <a:gd name="connsiteY20" fmla="*/ 968364 h 1375273"/>
                <a:gd name="connsiteX21" fmla="*/ 284380 w 1465004"/>
                <a:gd name="connsiteY21" fmla="*/ 870441 h 1375273"/>
                <a:gd name="connsiteX22" fmla="*/ 381782 w 1465004"/>
                <a:gd name="connsiteY22" fmla="*/ 869283 h 1375273"/>
                <a:gd name="connsiteX23" fmla="*/ 437217 w 1465004"/>
                <a:gd name="connsiteY23" fmla="*/ 850035 h 1375273"/>
                <a:gd name="connsiteX24" fmla="*/ 501845 w 1465004"/>
                <a:gd name="connsiteY24" fmla="*/ 840381 h 1375273"/>
                <a:gd name="connsiteX25" fmla="*/ 533060 w 1465004"/>
                <a:gd name="connsiteY25" fmla="*/ 862059 h 1375273"/>
                <a:gd name="connsiteX26" fmla="*/ 609998 w 1465004"/>
                <a:gd name="connsiteY26" fmla="*/ 833445 h 1375273"/>
                <a:gd name="connsiteX27" fmla="*/ 648729 w 1465004"/>
                <a:gd name="connsiteY27" fmla="*/ 849803 h 1375273"/>
                <a:gd name="connsiteX28" fmla="*/ 803649 w 1465004"/>
                <a:gd name="connsiteY28" fmla="*/ 805699 h 1375273"/>
                <a:gd name="connsiteX29" fmla="*/ 842609 w 1465004"/>
                <a:gd name="connsiteY29" fmla="*/ 730551 h 1375273"/>
                <a:gd name="connsiteX30" fmla="*/ 872206 w 1465004"/>
                <a:gd name="connsiteY30" fmla="*/ 673033 h 1375273"/>
                <a:gd name="connsiteX31" fmla="*/ 845037 w 1465004"/>
                <a:gd name="connsiteY31" fmla="*/ 588117 h 1375273"/>
                <a:gd name="connsiteX32" fmla="*/ 812203 w 1465004"/>
                <a:gd name="connsiteY32" fmla="*/ 544762 h 1375273"/>
                <a:gd name="connsiteX33" fmla="*/ 846020 w 1465004"/>
                <a:gd name="connsiteY33" fmla="*/ 468401 h 1375273"/>
                <a:gd name="connsiteX34" fmla="*/ 843302 w 1465004"/>
                <a:gd name="connsiteY34" fmla="*/ 223361 h 1375273"/>
                <a:gd name="connsiteX35" fmla="*/ 866656 w 1465004"/>
                <a:gd name="connsiteY35" fmla="*/ 129717 h 1375273"/>
                <a:gd name="connsiteX36" fmla="*/ 917178 w 1465004"/>
                <a:gd name="connsiteY36" fmla="*/ 89772 h 1375273"/>
                <a:gd name="connsiteX37" fmla="*/ 1002672 w 1465004"/>
                <a:gd name="connsiteY37" fmla="*/ 0 h 137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465004" h="1375273">
                  <a:moveTo>
                    <a:pt x="1002672" y="0"/>
                  </a:moveTo>
                  <a:cubicBezTo>
                    <a:pt x="1037069" y="2776"/>
                    <a:pt x="1070710" y="11446"/>
                    <a:pt x="1104990" y="15434"/>
                  </a:cubicBezTo>
                  <a:cubicBezTo>
                    <a:pt x="1128748" y="18961"/>
                    <a:pt x="1153488" y="7747"/>
                    <a:pt x="1176496" y="17920"/>
                  </a:cubicBezTo>
                  <a:cubicBezTo>
                    <a:pt x="1219965" y="38846"/>
                    <a:pt x="1257828" y="69657"/>
                    <a:pt x="1301297" y="90524"/>
                  </a:cubicBezTo>
                  <a:cubicBezTo>
                    <a:pt x="1343958" y="110583"/>
                    <a:pt x="1376387" y="148618"/>
                    <a:pt x="1423614" y="159891"/>
                  </a:cubicBezTo>
                  <a:cubicBezTo>
                    <a:pt x="1427141" y="180355"/>
                    <a:pt x="1430782" y="200874"/>
                    <a:pt x="1434770" y="221280"/>
                  </a:cubicBezTo>
                  <a:cubicBezTo>
                    <a:pt x="1439799" y="216830"/>
                    <a:pt x="1444887" y="212437"/>
                    <a:pt x="1450032" y="208043"/>
                  </a:cubicBezTo>
                  <a:cubicBezTo>
                    <a:pt x="1455466" y="224229"/>
                    <a:pt x="1461130" y="240414"/>
                    <a:pt x="1465004" y="257120"/>
                  </a:cubicBezTo>
                  <a:cubicBezTo>
                    <a:pt x="1464772" y="276080"/>
                    <a:pt x="1455408" y="293942"/>
                    <a:pt x="1456217" y="313018"/>
                  </a:cubicBezTo>
                  <a:lnTo>
                    <a:pt x="1459250" y="330192"/>
                  </a:lnTo>
                  <a:lnTo>
                    <a:pt x="1403523" y="298547"/>
                  </a:lnTo>
                  <a:cubicBezTo>
                    <a:pt x="1302429" y="232769"/>
                    <a:pt x="1191800" y="127845"/>
                    <a:pt x="1133261" y="140743"/>
                  </a:cubicBezTo>
                  <a:cubicBezTo>
                    <a:pt x="1039599" y="161380"/>
                    <a:pt x="1061823" y="331243"/>
                    <a:pt x="999911" y="464593"/>
                  </a:cubicBezTo>
                  <a:cubicBezTo>
                    <a:pt x="937999" y="597943"/>
                    <a:pt x="899898" y="829718"/>
                    <a:pt x="761786" y="940843"/>
                  </a:cubicBezTo>
                  <a:cubicBezTo>
                    <a:pt x="623674" y="1051968"/>
                    <a:pt x="331574" y="983705"/>
                    <a:pt x="171236" y="1131343"/>
                  </a:cubicBezTo>
                  <a:cubicBezTo>
                    <a:pt x="131152" y="1168252"/>
                    <a:pt x="93945" y="1224013"/>
                    <a:pt x="59169" y="1288431"/>
                  </a:cubicBezTo>
                  <a:lnTo>
                    <a:pt x="16196" y="1375273"/>
                  </a:lnTo>
                  <a:lnTo>
                    <a:pt x="7721" y="1331441"/>
                  </a:lnTo>
                  <a:cubicBezTo>
                    <a:pt x="-6500" y="1279243"/>
                    <a:pt x="-1875" y="1219760"/>
                    <a:pt x="28301" y="1173863"/>
                  </a:cubicBezTo>
                  <a:cubicBezTo>
                    <a:pt x="55989" y="1128832"/>
                    <a:pt x="79920" y="1080912"/>
                    <a:pt x="116223" y="1041835"/>
                  </a:cubicBezTo>
                  <a:cubicBezTo>
                    <a:pt x="137148" y="1019520"/>
                    <a:pt x="151022" y="992006"/>
                    <a:pt x="170156" y="968364"/>
                  </a:cubicBezTo>
                  <a:cubicBezTo>
                    <a:pt x="207614" y="935356"/>
                    <a:pt x="256634" y="913564"/>
                    <a:pt x="284380" y="870441"/>
                  </a:cubicBezTo>
                  <a:cubicBezTo>
                    <a:pt x="316693" y="866914"/>
                    <a:pt x="349353" y="866163"/>
                    <a:pt x="381782" y="869283"/>
                  </a:cubicBezTo>
                  <a:cubicBezTo>
                    <a:pt x="402997" y="872578"/>
                    <a:pt x="415830" y="847203"/>
                    <a:pt x="437217" y="850035"/>
                  </a:cubicBezTo>
                  <a:cubicBezTo>
                    <a:pt x="459415" y="852347"/>
                    <a:pt x="481786" y="850266"/>
                    <a:pt x="501845" y="840381"/>
                  </a:cubicBezTo>
                  <a:cubicBezTo>
                    <a:pt x="512364" y="847375"/>
                    <a:pt x="522713" y="854716"/>
                    <a:pt x="533060" y="862059"/>
                  </a:cubicBezTo>
                  <a:cubicBezTo>
                    <a:pt x="558379" y="851712"/>
                    <a:pt x="584103" y="842058"/>
                    <a:pt x="609998" y="833445"/>
                  </a:cubicBezTo>
                  <a:cubicBezTo>
                    <a:pt x="624219" y="833155"/>
                    <a:pt x="636127" y="844197"/>
                    <a:pt x="648729" y="849803"/>
                  </a:cubicBezTo>
                  <a:cubicBezTo>
                    <a:pt x="691159" y="808703"/>
                    <a:pt x="755843" y="833733"/>
                    <a:pt x="803649" y="805699"/>
                  </a:cubicBezTo>
                  <a:cubicBezTo>
                    <a:pt x="839891" y="798993"/>
                    <a:pt x="841512" y="758874"/>
                    <a:pt x="842609" y="730551"/>
                  </a:cubicBezTo>
                  <a:cubicBezTo>
                    <a:pt x="842089" y="707485"/>
                    <a:pt x="860183" y="690895"/>
                    <a:pt x="872206" y="673033"/>
                  </a:cubicBezTo>
                  <a:cubicBezTo>
                    <a:pt x="857177" y="647021"/>
                    <a:pt x="846251" y="618466"/>
                    <a:pt x="845037" y="588117"/>
                  </a:cubicBezTo>
                  <a:cubicBezTo>
                    <a:pt x="832839" y="574880"/>
                    <a:pt x="817465" y="562682"/>
                    <a:pt x="812203" y="544762"/>
                  </a:cubicBezTo>
                  <a:cubicBezTo>
                    <a:pt x="813879" y="516206"/>
                    <a:pt x="833764" y="492910"/>
                    <a:pt x="846020" y="468401"/>
                  </a:cubicBezTo>
                  <a:cubicBezTo>
                    <a:pt x="828272" y="388051"/>
                    <a:pt x="836887" y="304231"/>
                    <a:pt x="843302" y="223361"/>
                  </a:cubicBezTo>
                  <a:cubicBezTo>
                    <a:pt x="861627" y="195152"/>
                    <a:pt x="865326" y="162667"/>
                    <a:pt x="866656" y="129717"/>
                  </a:cubicBezTo>
                  <a:cubicBezTo>
                    <a:pt x="866773" y="103184"/>
                    <a:pt x="901687" y="103126"/>
                    <a:pt x="917178" y="89772"/>
                  </a:cubicBezTo>
                  <a:cubicBezTo>
                    <a:pt x="945792" y="60408"/>
                    <a:pt x="968683" y="23470"/>
                    <a:pt x="1002672" y="0"/>
                  </a:cubicBezTo>
                  <a:close/>
                </a:path>
              </a:pathLst>
            </a:custGeom>
            <a:solidFill>
              <a:srgbClr val="6EC4EA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CA2FE51-B00A-A81A-8FB9-1EC6096EBF6E}"/>
                </a:ext>
              </a:extLst>
            </p:cNvPr>
            <p:cNvSpPr/>
            <p:nvPr/>
          </p:nvSpPr>
          <p:spPr>
            <a:xfrm>
              <a:off x="6027426" y="1276473"/>
              <a:ext cx="716316" cy="335848"/>
            </a:xfrm>
            <a:custGeom>
              <a:avLst/>
              <a:gdLst>
                <a:gd name="connsiteX0" fmla="*/ 157083 w 716316"/>
                <a:gd name="connsiteY0" fmla="*/ 996 h 335848"/>
                <a:gd name="connsiteX1" fmla="*/ 172262 w 716316"/>
                <a:gd name="connsiteY1" fmla="*/ 1402 h 335848"/>
                <a:gd name="connsiteX2" fmla="*/ 288972 w 716316"/>
                <a:gd name="connsiteY2" fmla="*/ 16836 h 335848"/>
                <a:gd name="connsiteX3" fmla="*/ 355332 w 716316"/>
                <a:gd name="connsiteY3" fmla="*/ 8742 h 335848"/>
                <a:gd name="connsiteX4" fmla="*/ 394986 w 716316"/>
                <a:gd name="connsiteY4" fmla="*/ 34177 h 335848"/>
                <a:gd name="connsiteX5" fmla="*/ 551466 w 716316"/>
                <a:gd name="connsiteY5" fmla="*/ 59092 h 335848"/>
                <a:gd name="connsiteX6" fmla="*/ 682569 w 716316"/>
                <a:gd name="connsiteY6" fmla="*/ 151292 h 335848"/>
                <a:gd name="connsiteX7" fmla="*/ 705807 w 716316"/>
                <a:gd name="connsiteY7" fmla="*/ 245574 h 335848"/>
                <a:gd name="connsiteX8" fmla="*/ 710088 w 716316"/>
                <a:gd name="connsiteY8" fmla="*/ 269074 h 335848"/>
                <a:gd name="connsiteX9" fmla="*/ 716316 w 716316"/>
                <a:gd name="connsiteY9" fmla="*/ 283359 h 335848"/>
                <a:gd name="connsiteX10" fmla="*/ 699820 w 716316"/>
                <a:gd name="connsiteY10" fmla="*/ 281205 h 335848"/>
                <a:gd name="connsiteX11" fmla="*/ 497830 w 716316"/>
                <a:gd name="connsiteY11" fmla="*/ 173513 h 335848"/>
                <a:gd name="connsiteX12" fmla="*/ 139690 w 716316"/>
                <a:gd name="connsiteY12" fmla="*/ 234473 h 335848"/>
                <a:gd name="connsiteX13" fmla="*/ 88493 w 716316"/>
                <a:gd name="connsiteY13" fmla="*/ 295850 h 335848"/>
                <a:gd name="connsiteX14" fmla="*/ 72029 w 716316"/>
                <a:gd name="connsiteY14" fmla="*/ 335848 h 335848"/>
                <a:gd name="connsiteX15" fmla="*/ 54923 w 716316"/>
                <a:gd name="connsiteY15" fmla="*/ 314218 h 335848"/>
                <a:gd name="connsiteX16" fmla="*/ 20809 w 716316"/>
                <a:gd name="connsiteY16" fmla="*/ 266673 h 335848"/>
                <a:gd name="connsiteX17" fmla="*/ 3467 w 716316"/>
                <a:gd name="connsiteY17" fmla="*/ 126897 h 335848"/>
                <a:gd name="connsiteX18" fmla="*/ 123242 w 716316"/>
                <a:gd name="connsiteY18" fmla="*/ 30592 h 335848"/>
                <a:gd name="connsiteX19" fmla="*/ 157083 w 716316"/>
                <a:gd name="connsiteY19" fmla="*/ 996 h 335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16316" h="335848">
                  <a:moveTo>
                    <a:pt x="157083" y="996"/>
                  </a:moveTo>
                  <a:cubicBezTo>
                    <a:pt x="161705" y="-358"/>
                    <a:pt x="166727" y="-434"/>
                    <a:pt x="172262" y="1402"/>
                  </a:cubicBezTo>
                  <a:cubicBezTo>
                    <a:pt x="210585" y="11054"/>
                    <a:pt x="251339" y="3771"/>
                    <a:pt x="288972" y="16836"/>
                  </a:cubicBezTo>
                  <a:cubicBezTo>
                    <a:pt x="311342" y="23830"/>
                    <a:pt x="334869" y="19436"/>
                    <a:pt x="355332" y="8742"/>
                  </a:cubicBezTo>
                  <a:cubicBezTo>
                    <a:pt x="368453" y="17183"/>
                    <a:pt x="381691" y="25679"/>
                    <a:pt x="394986" y="34177"/>
                  </a:cubicBezTo>
                  <a:cubicBezTo>
                    <a:pt x="446317" y="5273"/>
                    <a:pt x="506262" y="30478"/>
                    <a:pt x="551466" y="59092"/>
                  </a:cubicBezTo>
                  <a:cubicBezTo>
                    <a:pt x="597191" y="85508"/>
                    <a:pt x="661471" y="96781"/>
                    <a:pt x="682569" y="151292"/>
                  </a:cubicBezTo>
                  <a:cubicBezTo>
                    <a:pt x="689507" y="182968"/>
                    <a:pt x="707542" y="212391"/>
                    <a:pt x="705807" y="245574"/>
                  </a:cubicBezTo>
                  <a:cubicBezTo>
                    <a:pt x="705735" y="253811"/>
                    <a:pt x="707466" y="261561"/>
                    <a:pt x="710088" y="269074"/>
                  </a:cubicBezTo>
                  <a:lnTo>
                    <a:pt x="716316" y="283359"/>
                  </a:lnTo>
                  <a:lnTo>
                    <a:pt x="699820" y="281205"/>
                  </a:lnTo>
                  <a:cubicBezTo>
                    <a:pt x="616416" y="258524"/>
                    <a:pt x="580698" y="179228"/>
                    <a:pt x="497830" y="173513"/>
                  </a:cubicBezTo>
                  <a:cubicBezTo>
                    <a:pt x="387340" y="165893"/>
                    <a:pt x="223510" y="181133"/>
                    <a:pt x="139690" y="234473"/>
                  </a:cubicBezTo>
                  <a:cubicBezTo>
                    <a:pt x="118735" y="247808"/>
                    <a:pt x="102225" y="269954"/>
                    <a:pt x="88493" y="295850"/>
                  </a:cubicBezTo>
                  <a:lnTo>
                    <a:pt x="72029" y="335848"/>
                  </a:lnTo>
                  <a:lnTo>
                    <a:pt x="54923" y="314218"/>
                  </a:lnTo>
                  <a:cubicBezTo>
                    <a:pt x="42184" y="299333"/>
                    <a:pt x="29047" y="284679"/>
                    <a:pt x="20809" y="266673"/>
                  </a:cubicBezTo>
                  <a:cubicBezTo>
                    <a:pt x="1849" y="223029"/>
                    <a:pt x="-4740" y="173721"/>
                    <a:pt x="3467" y="126897"/>
                  </a:cubicBezTo>
                  <a:cubicBezTo>
                    <a:pt x="33295" y="83081"/>
                    <a:pt x="91564" y="72387"/>
                    <a:pt x="123242" y="30592"/>
                  </a:cubicBezTo>
                  <a:cubicBezTo>
                    <a:pt x="132954" y="20621"/>
                    <a:pt x="143218" y="5057"/>
                    <a:pt x="157083" y="996"/>
                  </a:cubicBezTo>
                  <a:close/>
                </a:path>
              </a:pathLst>
            </a:custGeom>
            <a:solidFill>
              <a:srgbClr val="6EC4EA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5EB8337-4758-17CF-0154-EC3CEF803992}"/>
                </a:ext>
              </a:extLst>
            </p:cNvPr>
            <p:cNvSpPr/>
            <p:nvPr/>
          </p:nvSpPr>
          <p:spPr>
            <a:xfrm>
              <a:off x="4338379" y="779408"/>
              <a:ext cx="1465004" cy="1375273"/>
            </a:xfrm>
            <a:custGeom>
              <a:avLst/>
              <a:gdLst>
                <a:gd name="connsiteX0" fmla="*/ 1002672 w 1465004"/>
                <a:gd name="connsiteY0" fmla="*/ 0 h 1375273"/>
                <a:gd name="connsiteX1" fmla="*/ 1104990 w 1465004"/>
                <a:gd name="connsiteY1" fmla="*/ 15434 h 1375273"/>
                <a:gd name="connsiteX2" fmla="*/ 1176496 w 1465004"/>
                <a:gd name="connsiteY2" fmla="*/ 17920 h 1375273"/>
                <a:gd name="connsiteX3" fmla="*/ 1301297 w 1465004"/>
                <a:gd name="connsiteY3" fmla="*/ 90524 h 1375273"/>
                <a:gd name="connsiteX4" fmla="*/ 1423614 w 1465004"/>
                <a:gd name="connsiteY4" fmla="*/ 159891 h 1375273"/>
                <a:gd name="connsiteX5" fmla="*/ 1434770 w 1465004"/>
                <a:gd name="connsiteY5" fmla="*/ 221280 h 1375273"/>
                <a:gd name="connsiteX6" fmla="*/ 1450032 w 1465004"/>
                <a:gd name="connsiteY6" fmla="*/ 208043 h 1375273"/>
                <a:gd name="connsiteX7" fmla="*/ 1465004 w 1465004"/>
                <a:gd name="connsiteY7" fmla="*/ 257120 h 1375273"/>
                <a:gd name="connsiteX8" fmla="*/ 1456217 w 1465004"/>
                <a:gd name="connsiteY8" fmla="*/ 313018 h 1375273"/>
                <a:gd name="connsiteX9" fmla="*/ 1459250 w 1465004"/>
                <a:gd name="connsiteY9" fmla="*/ 330192 h 1375273"/>
                <a:gd name="connsiteX10" fmla="*/ 1403523 w 1465004"/>
                <a:gd name="connsiteY10" fmla="*/ 298547 h 1375273"/>
                <a:gd name="connsiteX11" fmla="*/ 1133261 w 1465004"/>
                <a:gd name="connsiteY11" fmla="*/ 140743 h 1375273"/>
                <a:gd name="connsiteX12" fmla="*/ 999911 w 1465004"/>
                <a:gd name="connsiteY12" fmla="*/ 464593 h 1375273"/>
                <a:gd name="connsiteX13" fmla="*/ 761786 w 1465004"/>
                <a:gd name="connsiteY13" fmla="*/ 940843 h 1375273"/>
                <a:gd name="connsiteX14" fmla="*/ 171236 w 1465004"/>
                <a:gd name="connsiteY14" fmla="*/ 1131343 h 1375273"/>
                <a:gd name="connsiteX15" fmla="*/ 59169 w 1465004"/>
                <a:gd name="connsiteY15" fmla="*/ 1288431 h 1375273"/>
                <a:gd name="connsiteX16" fmla="*/ 16196 w 1465004"/>
                <a:gd name="connsiteY16" fmla="*/ 1375273 h 1375273"/>
                <a:gd name="connsiteX17" fmla="*/ 7721 w 1465004"/>
                <a:gd name="connsiteY17" fmla="*/ 1331441 h 1375273"/>
                <a:gd name="connsiteX18" fmla="*/ 28301 w 1465004"/>
                <a:gd name="connsiteY18" fmla="*/ 1173863 h 1375273"/>
                <a:gd name="connsiteX19" fmla="*/ 116223 w 1465004"/>
                <a:gd name="connsiteY19" fmla="*/ 1041835 h 1375273"/>
                <a:gd name="connsiteX20" fmla="*/ 170156 w 1465004"/>
                <a:gd name="connsiteY20" fmla="*/ 968364 h 1375273"/>
                <a:gd name="connsiteX21" fmla="*/ 284380 w 1465004"/>
                <a:gd name="connsiteY21" fmla="*/ 870441 h 1375273"/>
                <a:gd name="connsiteX22" fmla="*/ 381782 w 1465004"/>
                <a:gd name="connsiteY22" fmla="*/ 869283 h 1375273"/>
                <a:gd name="connsiteX23" fmla="*/ 437217 w 1465004"/>
                <a:gd name="connsiteY23" fmla="*/ 850035 h 1375273"/>
                <a:gd name="connsiteX24" fmla="*/ 501845 w 1465004"/>
                <a:gd name="connsiteY24" fmla="*/ 840381 h 1375273"/>
                <a:gd name="connsiteX25" fmla="*/ 533060 w 1465004"/>
                <a:gd name="connsiteY25" fmla="*/ 862059 h 1375273"/>
                <a:gd name="connsiteX26" fmla="*/ 609998 w 1465004"/>
                <a:gd name="connsiteY26" fmla="*/ 833445 h 1375273"/>
                <a:gd name="connsiteX27" fmla="*/ 648729 w 1465004"/>
                <a:gd name="connsiteY27" fmla="*/ 849803 h 1375273"/>
                <a:gd name="connsiteX28" fmla="*/ 803649 w 1465004"/>
                <a:gd name="connsiteY28" fmla="*/ 805699 h 1375273"/>
                <a:gd name="connsiteX29" fmla="*/ 842609 w 1465004"/>
                <a:gd name="connsiteY29" fmla="*/ 730551 h 1375273"/>
                <a:gd name="connsiteX30" fmla="*/ 872206 w 1465004"/>
                <a:gd name="connsiteY30" fmla="*/ 673033 h 1375273"/>
                <a:gd name="connsiteX31" fmla="*/ 845037 w 1465004"/>
                <a:gd name="connsiteY31" fmla="*/ 588117 h 1375273"/>
                <a:gd name="connsiteX32" fmla="*/ 812203 w 1465004"/>
                <a:gd name="connsiteY32" fmla="*/ 544762 h 1375273"/>
                <a:gd name="connsiteX33" fmla="*/ 846020 w 1465004"/>
                <a:gd name="connsiteY33" fmla="*/ 468401 h 1375273"/>
                <a:gd name="connsiteX34" fmla="*/ 843302 w 1465004"/>
                <a:gd name="connsiteY34" fmla="*/ 223361 h 1375273"/>
                <a:gd name="connsiteX35" fmla="*/ 866656 w 1465004"/>
                <a:gd name="connsiteY35" fmla="*/ 129717 h 1375273"/>
                <a:gd name="connsiteX36" fmla="*/ 917178 w 1465004"/>
                <a:gd name="connsiteY36" fmla="*/ 89772 h 1375273"/>
                <a:gd name="connsiteX37" fmla="*/ 1002672 w 1465004"/>
                <a:gd name="connsiteY37" fmla="*/ 0 h 137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465004" h="1375273">
                  <a:moveTo>
                    <a:pt x="1002672" y="0"/>
                  </a:moveTo>
                  <a:cubicBezTo>
                    <a:pt x="1037069" y="2776"/>
                    <a:pt x="1070710" y="11446"/>
                    <a:pt x="1104990" y="15434"/>
                  </a:cubicBezTo>
                  <a:cubicBezTo>
                    <a:pt x="1128748" y="18961"/>
                    <a:pt x="1153488" y="7747"/>
                    <a:pt x="1176496" y="17920"/>
                  </a:cubicBezTo>
                  <a:cubicBezTo>
                    <a:pt x="1219965" y="38846"/>
                    <a:pt x="1257828" y="69657"/>
                    <a:pt x="1301297" y="90524"/>
                  </a:cubicBezTo>
                  <a:cubicBezTo>
                    <a:pt x="1343958" y="110583"/>
                    <a:pt x="1376387" y="148618"/>
                    <a:pt x="1423614" y="159891"/>
                  </a:cubicBezTo>
                  <a:cubicBezTo>
                    <a:pt x="1427141" y="180355"/>
                    <a:pt x="1430782" y="200874"/>
                    <a:pt x="1434770" y="221280"/>
                  </a:cubicBezTo>
                  <a:cubicBezTo>
                    <a:pt x="1439799" y="216830"/>
                    <a:pt x="1444887" y="212437"/>
                    <a:pt x="1450032" y="208043"/>
                  </a:cubicBezTo>
                  <a:cubicBezTo>
                    <a:pt x="1455466" y="224229"/>
                    <a:pt x="1461130" y="240414"/>
                    <a:pt x="1465004" y="257120"/>
                  </a:cubicBezTo>
                  <a:cubicBezTo>
                    <a:pt x="1464772" y="276080"/>
                    <a:pt x="1455408" y="293942"/>
                    <a:pt x="1456217" y="313018"/>
                  </a:cubicBezTo>
                  <a:lnTo>
                    <a:pt x="1459250" y="330192"/>
                  </a:lnTo>
                  <a:lnTo>
                    <a:pt x="1403523" y="298547"/>
                  </a:lnTo>
                  <a:cubicBezTo>
                    <a:pt x="1302429" y="232769"/>
                    <a:pt x="1191800" y="127845"/>
                    <a:pt x="1133261" y="140743"/>
                  </a:cubicBezTo>
                  <a:cubicBezTo>
                    <a:pt x="1039599" y="161380"/>
                    <a:pt x="1061823" y="331243"/>
                    <a:pt x="999911" y="464593"/>
                  </a:cubicBezTo>
                  <a:cubicBezTo>
                    <a:pt x="937999" y="597943"/>
                    <a:pt x="899898" y="829718"/>
                    <a:pt x="761786" y="940843"/>
                  </a:cubicBezTo>
                  <a:cubicBezTo>
                    <a:pt x="623674" y="1051968"/>
                    <a:pt x="331574" y="983705"/>
                    <a:pt x="171236" y="1131343"/>
                  </a:cubicBezTo>
                  <a:cubicBezTo>
                    <a:pt x="131152" y="1168252"/>
                    <a:pt x="93945" y="1224013"/>
                    <a:pt x="59169" y="1288431"/>
                  </a:cubicBezTo>
                  <a:lnTo>
                    <a:pt x="16196" y="1375273"/>
                  </a:lnTo>
                  <a:lnTo>
                    <a:pt x="7721" y="1331441"/>
                  </a:lnTo>
                  <a:cubicBezTo>
                    <a:pt x="-6500" y="1279243"/>
                    <a:pt x="-1875" y="1219760"/>
                    <a:pt x="28301" y="1173863"/>
                  </a:cubicBezTo>
                  <a:cubicBezTo>
                    <a:pt x="55989" y="1128832"/>
                    <a:pt x="79920" y="1080912"/>
                    <a:pt x="116223" y="1041835"/>
                  </a:cubicBezTo>
                  <a:cubicBezTo>
                    <a:pt x="137148" y="1019520"/>
                    <a:pt x="151022" y="992006"/>
                    <a:pt x="170156" y="968364"/>
                  </a:cubicBezTo>
                  <a:cubicBezTo>
                    <a:pt x="207614" y="935356"/>
                    <a:pt x="256634" y="913564"/>
                    <a:pt x="284380" y="870441"/>
                  </a:cubicBezTo>
                  <a:cubicBezTo>
                    <a:pt x="316693" y="866914"/>
                    <a:pt x="349353" y="866163"/>
                    <a:pt x="381782" y="869283"/>
                  </a:cubicBezTo>
                  <a:cubicBezTo>
                    <a:pt x="402997" y="872578"/>
                    <a:pt x="415830" y="847203"/>
                    <a:pt x="437217" y="850035"/>
                  </a:cubicBezTo>
                  <a:cubicBezTo>
                    <a:pt x="459415" y="852347"/>
                    <a:pt x="481786" y="850266"/>
                    <a:pt x="501845" y="840381"/>
                  </a:cubicBezTo>
                  <a:cubicBezTo>
                    <a:pt x="512364" y="847375"/>
                    <a:pt x="522713" y="854716"/>
                    <a:pt x="533060" y="862059"/>
                  </a:cubicBezTo>
                  <a:cubicBezTo>
                    <a:pt x="558379" y="851712"/>
                    <a:pt x="584103" y="842058"/>
                    <a:pt x="609998" y="833445"/>
                  </a:cubicBezTo>
                  <a:cubicBezTo>
                    <a:pt x="624219" y="833155"/>
                    <a:pt x="636127" y="844197"/>
                    <a:pt x="648729" y="849803"/>
                  </a:cubicBezTo>
                  <a:cubicBezTo>
                    <a:pt x="691159" y="808703"/>
                    <a:pt x="755843" y="833733"/>
                    <a:pt x="803649" y="805699"/>
                  </a:cubicBezTo>
                  <a:cubicBezTo>
                    <a:pt x="839891" y="798993"/>
                    <a:pt x="841512" y="758874"/>
                    <a:pt x="842609" y="730551"/>
                  </a:cubicBezTo>
                  <a:cubicBezTo>
                    <a:pt x="842089" y="707485"/>
                    <a:pt x="860183" y="690895"/>
                    <a:pt x="872206" y="673033"/>
                  </a:cubicBezTo>
                  <a:cubicBezTo>
                    <a:pt x="857177" y="647021"/>
                    <a:pt x="846251" y="618466"/>
                    <a:pt x="845037" y="588117"/>
                  </a:cubicBezTo>
                  <a:cubicBezTo>
                    <a:pt x="832839" y="574880"/>
                    <a:pt x="817465" y="562682"/>
                    <a:pt x="812203" y="544762"/>
                  </a:cubicBezTo>
                  <a:cubicBezTo>
                    <a:pt x="813879" y="516206"/>
                    <a:pt x="833764" y="492910"/>
                    <a:pt x="846020" y="468401"/>
                  </a:cubicBezTo>
                  <a:cubicBezTo>
                    <a:pt x="828272" y="388051"/>
                    <a:pt x="836887" y="304231"/>
                    <a:pt x="843302" y="223361"/>
                  </a:cubicBezTo>
                  <a:cubicBezTo>
                    <a:pt x="861627" y="195152"/>
                    <a:pt x="865326" y="162667"/>
                    <a:pt x="866656" y="129717"/>
                  </a:cubicBezTo>
                  <a:cubicBezTo>
                    <a:pt x="866773" y="103184"/>
                    <a:pt x="901687" y="103126"/>
                    <a:pt x="917178" y="89772"/>
                  </a:cubicBezTo>
                  <a:cubicBezTo>
                    <a:pt x="945792" y="60408"/>
                    <a:pt x="968683" y="23470"/>
                    <a:pt x="1002672" y="0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A5743A8-C835-198D-3D2B-AA5D3A835861}"/>
                </a:ext>
              </a:extLst>
            </p:cNvPr>
            <p:cNvSpPr/>
            <p:nvPr/>
          </p:nvSpPr>
          <p:spPr>
            <a:xfrm>
              <a:off x="6014982" y="1245195"/>
              <a:ext cx="716316" cy="335848"/>
            </a:xfrm>
            <a:custGeom>
              <a:avLst/>
              <a:gdLst>
                <a:gd name="connsiteX0" fmla="*/ 157083 w 716316"/>
                <a:gd name="connsiteY0" fmla="*/ 996 h 335848"/>
                <a:gd name="connsiteX1" fmla="*/ 172262 w 716316"/>
                <a:gd name="connsiteY1" fmla="*/ 1402 h 335848"/>
                <a:gd name="connsiteX2" fmla="*/ 288972 w 716316"/>
                <a:gd name="connsiteY2" fmla="*/ 16836 h 335848"/>
                <a:gd name="connsiteX3" fmla="*/ 355332 w 716316"/>
                <a:gd name="connsiteY3" fmla="*/ 8742 h 335848"/>
                <a:gd name="connsiteX4" fmla="*/ 394986 w 716316"/>
                <a:gd name="connsiteY4" fmla="*/ 34177 h 335848"/>
                <a:gd name="connsiteX5" fmla="*/ 551466 w 716316"/>
                <a:gd name="connsiteY5" fmla="*/ 59092 h 335848"/>
                <a:gd name="connsiteX6" fmla="*/ 682569 w 716316"/>
                <a:gd name="connsiteY6" fmla="*/ 151292 h 335848"/>
                <a:gd name="connsiteX7" fmla="*/ 705807 w 716316"/>
                <a:gd name="connsiteY7" fmla="*/ 245574 h 335848"/>
                <a:gd name="connsiteX8" fmla="*/ 710088 w 716316"/>
                <a:gd name="connsiteY8" fmla="*/ 269074 h 335848"/>
                <a:gd name="connsiteX9" fmla="*/ 716316 w 716316"/>
                <a:gd name="connsiteY9" fmla="*/ 283359 h 335848"/>
                <a:gd name="connsiteX10" fmla="*/ 699820 w 716316"/>
                <a:gd name="connsiteY10" fmla="*/ 281205 h 335848"/>
                <a:gd name="connsiteX11" fmla="*/ 497830 w 716316"/>
                <a:gd name="connsiteY11" fmla="*/ 173513 h 335848"/>
                <a:gd name="connsiteX12" fmla="*/ 139690 w 716316"/>
                <a:gd name="connsiteY12" fmla="*/ 234473 h 335848"/>
                <a:gd name="connsiteX13" fmla="*/ 88493 w 716316"/>
                <a:gd name="connsiteY13" fmla="*/ 295850 h 335848"/>
                <a:gd name="connsiteX14" fmla="*/ 72029 w 716316"/>
                <a:gd name="connsiteY14" fmla="*/ 335848 h 335848"/>
                <a:gd name="connsiteX15" fmla="*/ 54923 w 716316"/>
                <a:gd name="connsiteY15" fmla="*/ 314218 h 335848"/>
                <a:gd name="connsiteX16" fmla="*/ 20809 w 716316"/>
                <a:gd name="connsiteY16" fmla="*/ 266673 h 335848"/>
                <a:gd name="connsiteX17" fmla="*/ 3467 w 716316"/>
                <a:gd name="connsiteY17" fmla="*/ 126897 h 335848"/>
                <a:gd name="connsiteX18" fmla="*/ 123242 w 716316"/>
                <a:gd name="connsiteY18" fmla="*/ 30592 h 335848"/>
                <a:gd name="connsiteX19" fmla="*/ 157083 w 716316"/>
                <a:gd name="connsiteY19" fmla="*/ 996 h 335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16316" h="335848">
                  <a:moveTo>
                    <a:pt x="157083" y="996"/>
                  </a:moveTo>
                  <a:cubicBezTo>
                    <a:pt x="161705" y="-358"/>
                    <a:pt x="166727" y="-434"/>
                    <a:pt x="172262" y="1402"/>
                  </a:cubicBezTo>
                  <a:cubicBezTo>
                    <a:pt x="210585" y="11054"/>
                    <a:pt x="251339" y="3771"/>
                    <a:pt x="288972" y="16836"/>
                  </a:cubicBezTo>
                  <a:cubicBezTo>
                    <a:pt x="311342" y="23830"/>
                    <a:pt x="334869" y="19436"/>
                    <a:pt x="355332" y="8742"/>
                  </a:cubicBezTo>
                  <a:cubicBezTo>
                    <a:pt x="368453" y="17183"/>
                    <a:pt x="381691" y="25679"/>
                    <a:pt x="394986" y="34177"/>
                  </a:cubicBezTo>
                  <a:cubicBezTo>
                    <a:pt x="446317" y="5273"/>
                    <a:pt x="506262" y="30478"/>
                    <a:pt x="551466" y="59092"/>
                  </a:cubicBezTo>
                  <a:cubicBezTo>
                    <a:pt x="597191" y="85508"/>
                    <a:pt x="661471" y="96781"/>
                    <a:pt x="682569" y="151292"/>
                  </a:cubicBezTo>
                  <a:cubicBezTo>
                    <a:pt x="689507" y="182968"/>
                    <a:pt x="707542" y="212391"/>
                    <a:pt x="705807" y="245574"/>
                  </a:cubicBezTo>
                  <a:cubicBezTo>
                    <a:pt x="705735" y="253811"/>
                    <a:pt x="707466" y="261561"/>
                    <a:pt x="710088" y="269074"/>
                  </a:cubicBezTo>
                  <a:lnTo>
                    <a:pt x="716316" y="283359"/>
                  </a:lnTo>
                  <a:lnTo>
                    <a:pt x="699820" y="281205"/>
                  </a:lnTo>
                  <a:cubicBezTo>
                    <a:pt x="616416" y="258524"/>
                    <a:pt x="580698" y="179228"/>
                    <a:pt x="497830" y="173513"/>
                  </a:cubicBezTo>
                  <a:cubicBezTo>
                    <a:pt x="387340" y="165893"/>
                    <a:pt x="223510" y="181133"/>
                    <a:pt x="139690" y="234473"/>
                  </a:cubicBezTo>
                  <a:cubicBezTo>
                    <a:pt x="118735" y="247808"/>
                    <a:pt x="102225" y="269954"/>
                    <a:pt x="88493" y="295850"/>
                  </a:cubicBezTo>
                  <a:lnTo>
                    <a:pt x="72029" y="335848"/>
                  </a:lnTo>
                  <a:lnTo>
                    <a:pt x="54923" y="314218"/>
                  </a:lnTo>
                  <a:cubicBezTo>
                    <a:pt x="42184" y="299333"/>
                    <a:pt x="29047" y="284679"/>
                    <a:pt x="20809" y="266673"/>
                  </a:cubicBezTo>
                  <a:cubicBezTo>
                    <a:pt x="1849" y="223029"/>
                    <a:pt x="-4740" y="173721"/>
                    <a:pt x="3467" y="126897"/>
                  </a:cubicBezTo>
                  <a:cubicBezTo>
                    <a:pt x="33295" y="83081"/>
                    <a:pt x="91564" y="72387"/>
                    <a:pt x="123242" y="30592"/>
                  </a:cubicBezTo>
                  <a:cubicBezTo>
                    <a:pt x="132954" y="20621"/>
                    <a:pt x="143218" y="5057"/>
                    <a:pt x="157083" y="996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F809793-7180-1088-F92C-794B24BAC7B4}"/>
                </a:ext>
              </a:extLst>
            </p:cNvPr>
            <p:cNvSpPr/>
            <p:nvPr/>
          </p:nvSpPr>
          <p:spPr>
            <a:xfrm>
              <a:off x="5538143" y="2112857"/>
              <a:ext cx="2974828" cy="1557111"/>
            </a:xfrm>
            <a:custGeom>
              <a:avLst/>
              <a:gdLst>
                <a:gd name="connsiteX0" fmla="*/ 2529543 w 2974828"/>
                <a:gd name="connsiteY0" fmla="*/ 555129 h 1557111"/>
                <a:gd name="connsiteX1" fmla="*/ 2598380 w 2974828"/>
                <a:gd name="connsiteY1" fmla="*/ 563020 h 1557111"/>
                <a:gd name="connsiteX2" fmla="*/ 2668219 w 2974828"/>
                <a:gd name="connsiteY2" fmla="*/ 555512 h 1557111"/>
                <a:gd name="connsiteX3" fmla="*/ 2846828 w 2974828"/>
                <a:gd name="connsiteY3" fmla="*/ 680465 h 1557111"/>
                <a:gd name="connsiteX4" fmla="*/ 2924616 w 2974828"/>
                <a:gd name="connsiteY4" fmla="*/ 734339 h 1557111"/>
                <a:gd name="connsiteX5" fmla="*/ 2973969 w 2974828"/>
                <a:gd name="connsiteY5" fmla="*/ 888382 h 1557111"/>
                <a:gd name="connsiteX6" fmla="*/ 2942841 w 2974828"/>
                <a:gd name="connsiteY6" fmla="*/ 1033530 h 1557111"/>
                <a:gd name="connsiteX7" fmla="*/ 2785374 w 2974828"/>
                <a:gd name="connsiteY7" fmla="*/ 1181229 h 1557111"/>
                <a:gd name="connsiteX8" fmla="*/ 2687174 w 2974828"/>
                <a:gd name="connsiteY8" fmla="*/ 1235904 h 1557111"/>
                <a:gd name="connsiteX9" fmla="*/ 2438359 w 2974828"/>
                <a:gd name="connsiteY9" fmla="*/ 1259305 h 1557111"/>
                <a:gd name="connsiteX10" fmla="*/ 2414248 w 2974828"/>
                <a:gd name="connsiteY10" fmla="*/ 1265118 h 1557111"/>
                <a:gd name="connsiteX11" fmla="*/ 2409118 w 2974828"/>
                <a:gd name="connsiteY11" fmla="*/ 1247614 h 1557111"/>
                <a:gd name="connsiteX12" fmla="*/ 2390306 w 2974828"/>
                <a:gd name="connsiteY12" fmla="*/ 1109442 h 1557111"/>
                <a:gd name="connsiteX13" fmla="*/ 2618906 w 2974828"/>
                <a:gd name="connsiteY13" fmla="*/ 743682 h 1557111"/>
                <a:gd name="connsiteX14" fmla="*/ 2283626 w 2974828"/>
                <a:gd name="connsiteY14" fmla="*/ 675102 h 1557111"/>
                <a:gd name="connsiteX15" fmla="*/ 1689266 w 2974828"/>
                <a:gd name="connsiteY15" fmla="*/ 720822 h 1557111"/>
                <a:gd name="connsiteX16" fmla="*/ 1677066 w 2974828"/>
                <a:gd name="connsiteY16" fmla="*/ 700422 h 1557111"/>
                <a:gd name="connsiteX17" fmla="*/ 1675309 w 2974828"/>
                <a:gd name="connsiteY17" fmla="*/ 692110 h 1557111"/>
                <a:gd name="connsiteX18" fmla="*/ 1858463 w 2974828"/>
                <a:gd name="connsiteY18" fmla="*/ 666660 h 1557111"/>
                <a:gd name="connsiteX19" fmla="*/ 2071228 w 2974828"/>
                <a:gd name="connsiteY19" fmla="*/ 633808 h 1557111"/>
                <a:gd name="connsiteX20" fmla="*/ 2461252 w 2974828"/>
                <a:gd name="connsiteY20" fmla="*/ 565717 h 1557111"/>
                <a:gd name="connsiteX21" fmla="*/ 2529543 w 2974828"/>
                <a:gd name="connsiteY21" fmla="*/ 555129 h 1557111"/>
                <a:gd name="connsiteX22" fmla="*/ 1900855 w 2974828"/>
                <a:gd name="connsiteY22" fmla="*/ 0 h 1557111"/>
                <a:gd name="connsiteX23" fmla="*/ 2108041 w 2974828"/>
                <a:gd name="connsiteY23" fmla="*/ 115769 h 1557111"/>
                <a:gd name="connsiteX24" fmla="*/ 2135089 w 2974828"/>
                <a:gd name="connsiteY24" fmla="*/ 187358 h 1557111"/>
                <a:gd name="connsiteX25" fmla="*/ 2062478 w 2974828"/>
                <a:gd name="connsiteY25" fmla="*/ 240285 h 1557111"/>
                <a:gd name="connsiteX26" fmla="*/ 1957791 w 2974828"/>
                <a:gd name="connsiteY26" fmla="*/ 274913 h 1557111"/>
                <a:gd name="connsiteX27" fmla="*/ 1749657 w 2974828"/>
                <a:gd name="connsiteY27" fmla="*/ 363343 h 1557111"/>
                <a:gd name="connsiteX28" fmla="*/ 1742535 w 2974828"/>
                <a:gd name="connsiteY28" fmla="*/ 364567 h 1557111"/>
                <a:gd name="connsiteX29" fmla="*/ 1753114 w 2974828"/>
                <a:gd name="connsiteY29" fmla="*/ 331637 h 1557111"/>
                <a:gd name="connsiteX30" fmla="*/ 1780706 w 2974828"/>
                <a:gd name="connsiteY30" fmla="*/ 141702 h 1557111"/>
                <a:gd name="connsiteX31" fmla="*/ 1369226 w 2974828"/>
                <a:gd name="connsiteY31" fmla="*/ 309342 h 1557111"/>
                <a:gd name="connsiteX32" fmla="*/ 1247306 w 2974828"/>
                <a:gd name="connsiteY32" fmla="*/ 530322 h 1557111"/>
                <a:gd name="connsiteX33" fmla="*/ 1201586 w 2974828"/>
                <a:gd name="connsiteY33" fmla="*/ 812262 h 1557111"/>
                <a:gd name="connsiteX34" fmla="*/ 995846 w 2974828"/>
                <a:gd name="connsiteY34" fmla="*/ 957042 h 1557111"/>
                <a:gd name="connsiteX35" fmla="*/ 546266 w 2974828"/>
                <a:gd name="connsiteY35" fmla="*/ 1094202 h 1557111"/>
                <a:gd name="connsiteX36" fmla="*/ 439586 w 2974828"/>
                <a:gd name="connsiteY36" fmla="*/ 857982 h 1557111"/>
                <a:gd name="connsiteX37" fmla="*/ 264326 w 2974828"/>
                <a:gd name="connsiteY37" fmla="*/ 1086582 h 1557111"/>
                <a:gd name="connsiteX38" fmla="*/ 203366 w 2974828"/>
                <a:gd name="connsiteY38" fmla="*/ 1345662 h 1557111"/>
                <a:gd name="connsiteX39" fmla="*/ 293378 w 2974828"/>
                <a:gd name="connsiteY39" fmla="*/ 1470916 h 1557111"/>
                <a:gd name="connsiteX40" fmla="*/ 315416 w 2974828"/>
                <a:gd name="connsiteY40" fmla="*/ 1496056 h 1557111"/>
                <a:gd name="connsiteX41" fmla="*/ 295630 w 2974828"/>
                <a:gd name="connsiteY41" fmla="*/ 1494413 h 1557111"/>
                <a:gd name="connsiteX42" fmla="*/ 254222 w 2974828"/>
                <a:gd name="connsiteY42" fmla="*/ 1557111 h 1557111"/>
                <a:gd name="connsiteX43" fmla="*/ 125477 w 2974828"/>
                <a:gd name="connsiteY43" fmla="*/ 1554413 h 1557111"/>
                <a:gd name="connsiteX44" fmla="*/ 15397 w 2974828"/>
                <a:gd name="connsiteY44" fmla="*/ 1412690 h 1557111"/>
                <a:gd name="connsiteX45" fmla="*/ 47909 w 2974828"/>
                <a:gd name="connsiteY45" fmla="*/ 1191727 h 1557111"/>
                <a:gd name="connsiteX46" fmla="*/ 173155 w 2974828"/>
                <a:gd name="connsiteY46" fmla="*/ 974407 h 1557111"/>
                <a:gd name="connsiteX47" fmla="*/ 397475 w 2974828"/>
                <a:gd name="connsiteY47" fmla="*/ 782891 h 1557111"/>
                <a:gd name="connsiteX48" fmla="*/ 566681 w 2974828"/>
                <a:gd name="connsiteY48" fmla="*/ 648461 h 1557111"/>
                <a:gd name="connsiteX49" fmla="*/ 635425 w 2974828"/>
                <a:gd name="connsiteY49" fmla="*/ 600273 h 1557111"/>
                <a:gd name="connsiteX50" fmla="*/ 668450 w 2974828"/>
                <a:gd name="connsiteY50" fmla="*/ 768895 h 1557111"/>
                <a:gd name="connsiteX51" fmla="*/ 643736 w 2974828"/>
                <a:gd name="connsiteY51" fmla="*/ 815772 h 1557111"/>
                <a:gd name="connsiteX52" fmla="*/ 613119 w 2974828"/>
                <a:gd name="connsiteY52" fmla="*/ 998608 h 1557111"/>
                <a:gd name="connsiteX53" fmla="*/ 825991 w 2974828"/>
                <a:gd name="connsiteY53" fmla="*/ 929790 h 1557111"/>
                <a:gd name="connsiteX54" fmla="*/ 863171 w 2974828"/>
                <a:gd name="connsiteY54" fmla="*/ 954138 h 1557111"/>
                <a:gd name="connsiteX55" fmla="*/ 954445 w 2974828"/>
                <a:gd name="connsiteY55" fmla="*/ 897495 h 1557111"/>
                <a:gd name="connsiteX56" fmla="*/ 1105569 w 2974828"/>
                <a:gd name="connsiteY56" fmla="*/ 842381 h 1557111"/>
                <a:gd name="connsiteX57" fmla="*/ 1175046 w 2974828"/>
                <a:gd name="connsiteY57" fmla="*/ 695922 h 1557111"/>
                <a:gd name="connsiteX58" fmla="*/ 1122263 w 2974828"/>
                <a:gd name="connsiteY58" fmla="*/ 511553 h 1557111"/>
                <a:gd name="connsiteX59" fmla="*/ 1158350 w 2974828"/>
                <a:gd name="connsiteY59" fmla="*/ 385213 h 1557111"/>
                <a:gd name="connsiteX60" fmla="*/ 1085813 w 2974828"/>
                <a:gd name="connsiteY60" fmla="*/ 333453 h 1557111"/>
                <a:gd name="connsiteX61" fmla="*/ 1529785 w 2974828"/>
                <a:gd name="connsiteY61" fmla="*/ 136909 h 1557111"/>
                <a:gd name="connsiteX62" fmla="*/ 1643293 w 2974828"/>
                <a:gd name="connsiteY62" fmla="*/ 99438 h 1557111"/>
                <a:gd name="connsiteX63" fmla="*/ 1743241 w 2974828"/>
                <a:gd name="connsiteY63" fmla="*/ 44033 h 1557111"/>
                <a:gd name="connsiteX64" fmla="*/ 1854854 w 2974828"/>
                <a:gd name="connsiteY64" fmla="*/ 47241 h 1557111"/>
                <a:gd name="connsiteX65" fmla="*/ 1900855 w 2974828"/>
                <a:gd name="connsiteY65" fmla="*/ 0 h 1557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2974828" h="1557111">
                  <a:moveTo>
                    <a:pt x="2529543" y="555129"/>
                  </a:moveTo>
                  <a:cubicBezTo>
                    <a:pt x="2552616" y="554837"/>
                    <a:pt x="2575780" y="557625"/>
                    <a:pt x="2598380" y="563020"/>
                  </a:cubicBezTo>
                  <a:cubicBezTo>
                    <a:pt x="2622218" y="567685"/>
                    <a:pt x="2644671" y="553689"/>
                    <a:pt x="2668219" y="555512"/>
                  </a:cubicBezTo>
                  <a:cubicBezTo>
                    <a:pt x="2734414" y="586860"/>
                    <a:pt x="2790186" y="634975"/>
                    <a:pt x="2846828" y="680465"/>
                  </a:cubicBezTo>
                  <a:cubicBezTo>
                    <a:pt x="2870959" y="701681"/>
                    <a:pt x="2912004" y="700805"/>
                    <a:pt x="2924616" y="734339"/>
                  </a:cubicBezTo>
                  <a:cubicBezTo>
                    <a:pt x="2945829" y="783548"/>
                    <a:pt x="2980748" y="831956"/>
                    <a:pt x="2973969" y="888382"/>
                  </a:cubicBezTo>
                  <a:cubicBezTo>
                    <a:pt x="2966315" y="936860"/>
                    <a:pt x="2964638" y="988840"/>
                    <a:pt x="2942841" y="1033530"/>
                  </a:cubicBezTo>
                  <a:cubicBezTo>
                    <a:pt x="2890498" y="1082956"/>
                    <a:pt x="2835530" y="1129540"/>
                    <a:pt x="2785374" y="1181229"/>
                  </a:cubicBezTo>
                  <a:cubicBezTo>
                    <a:pt x="2756651" y="1202806"/>
                    <a:pt x="2728655" y="1243997"/>
                    <a:pt x="2687174" y="1235904"/>
                  </a:cubicBezTo>
                  <a:cubicBezTo>
                    <a:pt x="2602899" y="1221034"/>
                    <a:pt x="2521759" y="1255733"/>
                    <a:pt x="2438359" y="1259305"/>
                  </a:cubicBezTo>
                  <a:lnTo>
                    <a:pt x="2414248" y="1265118"/>
                  </a:lnTo>
                  <a:lnTo>
                    <a:pt x="2409118" y="1247614"/>
                  </a:lnTo>
                  <a:cubicBezTo>
                    <a:pt x="2398561" y="1194691"/>
                    <a:pt x="2392846" y="1145955"/>
                    <a:pt x="2390306" y="1109442"/>
                  </a:cubicBezTo>
                  <a:cubicBezTo>
                    <a:pt x="2380146" y="963392"/>
                    <a:pt x="2636686" y="816072"/>
                    <a:pt x="2618906" y="743682"/>
                  </a:cubicBezTo>
                  <a:cubicBezTo>
                    <a:pt x="2601126" y="671292"/>
                    <a:pt x="2438566" y="678912"/>
                    <a:pt x="2283626" y="675102"/>
                  </a:cubicBezTo>
                  <a:cubicBezTo>
                    <a:pt x="2128686" y="671292"/>
                    <a:pt x="1773086" y="809722"/>
                    <a:pt x="1689266" y="720822"/>
                  </a:cubicBezTo>
                  <a:cubicBezTo>
                    <a:pt x="1684027" y="715266"/>
                    <a:pt x="1680009" y="708410"/>
                    <a:pt x="1677066" y="700422"/>
                  </a:cubicBezTo>
                  <a:lnTo>
                    <a:pt x="1675309" y="692110"/>
                  </a:lnTo>
                  <a:lnTo>
                    <a:pt x="1858463" y="666660"/>
                  </a:lnTo>
                  <a:cubicBezTo>
                    <a:pt x="1929433" y="655989"/>
                    <a:pt x="2000331" y="644780"/>
                    <a:pt x="2071228" y="633808"/>
                  </a:cubicBezTo>
                  <a:cubicBezTo>
                    <a:pt x="2197274" y="590505"/>
                    <a:pt x="2333601" y="602387"/>
                    <a:pt x="2461252" y="565717"/>
                  </a:cubicBezTo>
                  <a:cubicBezTo>
                    <a:pt x="2483487" y="558792"/>
                    <a:pt x="2506469" y="555421"/>
                    <a:pt x="2529543" y="555129"/>
                  </a:cubicBezTo>
                  <a:close/>
                  <a:moveTo>
                    <a:pt x="1900855" y="0"/>
                  </a:moveTo>
                  <a:cubicBezTo>
                    <a:pt x="1969602" y="39221"/>
                    <a:pt x="2045200" y="66704"/>
                    <a:pt x="2108041" y="115769"/>
                  </a:cubicBezTo>
                  <a:cubicBezTo>
                    <a:pt x="2120290" y="138222"/>
                    <a:pt x="2127943" y="162863"/>
                    <a:pt x="2135089" y="187358"/>
                  </a:cubicBezTo>
                  <a:cubicBezTo>
                    <a:pt x="2107240" y="199386"/>
                    <a:pt x="2078518" y="213239"/>
                    <a:pt x="2062478" y="240285"/>
                  </a:cubicBezTo>
                  <a:cubicBezTo>
                    <a:pt x="2041191" y="276735"/>
                    <a:pt x="1991765" y="261425"/>
                    <a:pt x="1957791" y="274913"/>
                  </a:cubicBezTo>
                  <a:cubicBezTo>
                    <a:pt x="1888316" y="303854"/>
                    <a:pt x="1827005" y="355323"/>
                    <a:pt x="1749657" y="363343"/>
                  </a:cubicBezTo>
                  <a:lnTo>
                    <a:pt x="1742535" y="364567"/>
                  </a:lnTo>
                  <a:lnTo>
                    <a:pt x="1753114" y="331637"/>
                  </a:lnTo>
                  <a:cubicBezTo>
                    <a:pt x="1781063" y="242786"/>
                    <a:pt x="1800709" y="167420"/>
                    <a:pt x="1780706" y="141702"/>
                  </a:cubicBezTo>
                  <a:cubicBezTo>
                    <a:pt x="1727366" y="73122"/>
                    <a:pt x="1458126" y="244572"/>
                    <a:pt x="1369226" y="309342"/>
                  </a:cubicBezTo>
                  <a:cubicBezTo>
                    <a:pt x="1280326" y="374112"/>
                    <a:pt x="1275246" y="446502"/>
                    <a:pt x="1247306" y="530322"/>
                  </a:cubicBezTo>
                  <a:cubicBezTo>
                    <a:pt x="1219366" y="614142"/>
                    <a:pt x="1243496" y="741142"/>
                    <a:pt x="1201586" y="812262"/>
                  </a:cubicBezTo>
                  <a:cubicBezTo>
                    <a:pt x="1159676" y="883382"/>
                    <a:pt x="1105066" y="910052"/>
                    <a:pt x="995846" y="957042"/>
                  </a:cubicBezTo>
                  <a:cubicBezTo>
                    <a:pt x="886626" y="1004032"/>
                    <a:pt x="638976" y="1110712"/>
                    <a:pt x="546266" y="1094202"/>
                  </a:cubicBezTo>
                  <a:cubicBezTo>
                    <a:pt x="453556" y="1077692"/>
                    <a:pt x="486576" y="859252"/>
                    <a:pt x="439586" y="857982"/>
                  </a:cubicBezTo>
                  <a:cubicBezTo>
                    <a:pt x="392596" y="856712"/>
                    <a:pt x="303696" y="1005302"/>
                    <a:pt x="264326" y="1086582"/>
                  </a:cubicBezTo>
                  <a:cubicBezTo>
                    <a:pt x="224956" y="1167862"/>
                    <a:pt x="186856" y="1263112"/>
                    <a:pt x="203366" y="1345662"/>
                  </a:cubicBezTo>
                  <a:cubicBezTo>
                    <a:pt x="211621" y="1386937"/>
                    <a:pt x="254166" y="1430117"/>
                    <a:pt x="293378" y="1470916"/>
                  </a:cubicBezTo>
                  <a:lnTo>
                    <a:pt x="315416" y="1496056"/>
                  </a:lnTo>
                  <a:lnTo>
                    <a:pt x="295630" y="1494413"/>
                  </a:lnTo>
                  <a:cubicBezTo>
                    <a:pt x="281853" y="1515336"/>
                    <a:pt x="267781" y="1536115"/>
                    <a:pt x="254222" y="1557111"/>
                  </a:cubicBezTo>
                  <a:cubicBezTo>
                    <a:pt x="211429" y="1550622"/>
                    <a:pt x="167616" y="1536332"/>
                    <a:pt x="125477" y="1554413"/>
                  </a:cubicBezTo>
                  <a:cubicBezTo>
                    <a:pt x="111044" y="1490988"/>
                    <a:pt x="39308" y="1470502"/>
                    <a:pt x="15397" y="1412690"/>
                  </a:cubicBezTo>
                  <a:cubicBezTo>
                    <a:pt x="-22439" y="1340518"/>
                    <a:pt x="17656" y="1259161"/>
                    <a:pt x="47909" y="1191727"/>
                  </a:cubicBezTo>
                  <a:cubicBezTo>
                    <a:pt x="89391" y="1119115"/>
                    <a:pt x="131310" y="1046723"/>
                    <a:pt x="173155" y="974407"/>
                  </a:cubicBezTo>
                  <a:cubicBezTo>
                    <a:pt x="242850" y="905366"/>
                    <a:pt x="312617" y="833633"/>
                    <a:pt x="397475" y="782891"/>
                  </a:cubicBezTo>
                  <a:cubicBezTo>
                    <a:pt x="457035" y="741996"/>
                    <a:pt x="502819" y="683236"/>
                    <a:pt x="566681" y="648461"/>
                  </a:cubicBezTo>
                  <a:cubicBezTo>
                    <a:pt x="592269" y="636359"/>
                    <a:pt x="614796" y="619374"/>
                    <a:pt x="635425" y="600273"/>
                  </a:cubicBezTo>
                  <a:cubicBezTo>
                    <a:pt x="654671" y="654367"/>
                    <a:pt x="665098" y="711596"/>
                    <a:pt x="668450" y="768895"/>
                  </a:cubicBezTo>
                  <a:cubicBezTo>
                    <a:pt x="671805" y="788797"/>
                    <a:pt x="654161" y="801556"/>
                    <a:pt x="643736" y="815772"/>
                  </a:cubicBezTo>
                  <a:cubicBezTo>
                    <a:pt x="668160" y="880218"/>
                    <a:pt x="634551" y="939268"/>
                    <a:pt x="613119" y="998608"/>
                  </a:cubicBezTo>
                  <a:cubicBezTo>
                    <a:pt x="682813" y="970762"/>
                    <a:pt x="761255" y="970688"/>
                    <a:pt x="825991" y="929790"/>
                  </a:cubicBezTo>
                  <a:cubicBezTo>
                    <a:pt x="838530" y="937664"/>
                    <a:pt x="850925" y="945754"/>
                    <a:pt x="863171" y="954138"/>
                  </a:cubicBezTo>
                  <a:cubicBezTo>
                    <a:pt x="891894" y="932852"/>
                    <a:pt x="919525" y="907627"/>
                    <a:pt x="954445" y="897495"/>
                  </a:cubicBezTo>
                  <a:cubicBezTo>
                    <a:pt x="1005985" y="883059"/>
                    <a:pt x="1059205" y="870010"/>
                    <a:pt x="1105569" y="842381"/>
                  </a:cubicBezTo>
                  <a:cubicBezTo>
                    <a:pt x="1140125" y="801556"/>
                    <a:pt x="1177524" y="752711"/>
                    <a:pt x="1175046" y="695922"/>
                  </a:cubicBezTo>
                  <a:cubicBezTo>
                    <a:pt x="1172859" y="630966"/>
                    <a:pt x="1153320" y="568125"/>
                    <a:pt x="1122263" y="511553"/>
                  </a:cubicBezTo>
                  <a:cubicBezTo>
                    <a:pt x="1123867" y="468030"/>
                    <a:pt x="1156602" y="429976"/>
                    <a:pt x="1158350" y="385213"/>
                  </a:cubicBezTo>
                  <a:cubicBezTo>
                    <a:pt x="1134002" y="368082"/>
                    <a:pt x="1109507" y="351458"/>
                    <a:pt x="1085813" y="333453"/>
                  </a:cubicBezTo>
                  <a:cubicBezTo>
                    <a:pt x="1244885" y="295179"/>
                    <a:pt x="1375160" y="186191"/>
                    <a:pt x="1529785" y="136909"/>
                  </a:cubicBezTo>
                  <a:cubicBezTo>
                    <a:pt x="1566602" y="120871"/>
                    <a:pt x="1608010" y="119121"/>
                    <a:pt x="1643293" y="99438"/>
                  </a:cubicBezTo>
                  <a:cubicBezTo>
                    <a:pt x="1679162" y="85586"/>
                    <a:pt x="1709052" y="60945"/>
                    <a:pt x="1743241" y="44033"/>
                  </a:cubicBezTo>
                  <a:cubicBezTo>
                    <a:pt x="1778600" y="27266"/>
                    <a:pt x="1818841" y="39368"/>
                    <a:pt x="1854854" y="47241"/>
                  </a:cubicBezTo>
                  <a:cubicBezTo>
                    <a:pt x="1870675" y="32005"/>
                    <a:pt x="1885911" y="16111"/>
                    <a:pt x="1900855" y="0"/>
                  </a:cubicBezTo>
                  <a:close/>
                </a:path>
              </a:pathLst>
            </a:custGeom>
            <a:solidFill>
              <a:srgbClr val="6EC4EA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71ADACB-94B2-B1AD-6A52-468CAA59779F}"/>
                </a:ext>
              </a:extLst>
            </p:cNvPr>
            <p:cNvSpPr/>
            <p:nvPr/>
          </p:nvSpPr>
          <p:spPr>
            <a:xfrm>
              <a:off x="5538143" y="2089441"/>
              <a:ext cx="2974828" cy="1557111"/>
            </a:xfrm>
            <a:custGeom>
              <a:avLst/>
              <a:gdLst>
                <a:gd name="connsiteX0" fmla="*/ 2529543 w 2974828"/>
                <a:gd name="connsiteY0" fmla="*/ 555129 h 1557111"/>
                <a:gd name="connsiteX1" fmla="*/ 2598380 w 2974828"/>
                <a:gd name="connsiteY1" fmla="*/ 563020 h 1557111"/>
                <a:gd name="connsiteX2" fmla="*/ 2668219 w 2974828"/>
                <a:gd name="connsiteY2" fmla="*/ 555512 h 1557111"/>
                <a:gd name="connsiteX3" fmla="*/ 2846828 w 2974828"/>
                <a:gd name="connsiteY3" fmla="*/ 680465 h 1557111"/>
                <a:gd name="connsiteX4" fmla="*/ 2924616 w 2974828"/>
                <a:gd name="connsiteY4" fmla="*/ 734339 h 1557111"/>
                <a:gd name="connsiteX5" fmla="*/ 2973969 w 2974828"/>
                <a:gd name="connsiteY5" fmla="*/ 888382 h 1557111"/>
                <a:gd name="connsiteX6" fmla="*/ 2942841 w 2974828"/>
                <a:gd name="connsiteY6" fmla="*/ 1033530 h 1557111"/>
                <a:gd name="connsiteX7" fmla="*/ 2785374 w 2974828"/>
                <a:gd name="connsiteY7" fmla="*/ 1181229 h 1557111"/>
                <a:gd name="connsiteX8" fmla="*/ 2687174 w 2974828"/>
                <a:gd name="connsiteY8" fmla="*/ 1235904 h 1557111"/>
                <a:gd name="connsiteX9" fmla="*/ 2438359 w 2974828"/>
                <a:gd name="connsiteY9" fmla="*/ 1259305 h 1557111"/>
                <a:gd name="connsiteX10" fmla="*/ 2414248 w 2974828"/>
                <a:gd name="connsiteY10" fmla="*/ 1265118 h 1557111"/>
                <a:gd name="connsiteX11" fmla="*/ 2409118 w 2974828"/>
                <a:gd name="connsiteY11" fmla="*/ 1247614 h 1557111"/>
                <a:gd name="connsiteX12" fmla="*/ 2390306 w 2974828"/>
                <a:gd name="connsiteY12" fmla="*/ 1109442 h 1557111"/>
                <a:gd name="connsiteX13" fmla="*/ 2618906 w 2974828"/>
                <a:gd name="connsiteY13" fmla="*/ 743682 h 1557111"/>
                <a:gd name="connsiteX14" fmla="*/ 2283626 w 2974828"/>
                <a:gd name="connsiteY14" fmla="*/ 675102 h 1557111"/>
                <a:gd name="connsiteX15" fmla="*/ 1689266 w 2974828"/>
                <a:gd name="connsiteY15" fmla="*/ 720822 h 1557111"/>
                <a:gd name="connsiteX16" fmla="*/ 1677066 w 2974828"/>
                <a:gd name="connsiteY16" fmla="*/ 700422 h 1557111"/>
                <a:gd name="connsiteX17" fmla="*/ 1675309 w 2974828"/>
                <a:gd name="connsiteY17" fmla="*/ 692110 h 1557111"/>
                <a:gd name="connsiteX18" fmla="*/ 1858463 w 2974828"/>
                <a:gd name="connsiteY18" fmla="*/ 666660 h 1557111"/>
                <a:gd name="connsiteX19" fmla="*/ 2071228 w 2974828"/>
                <a:gd name="connsiteY19" fmla="*/ 633808 h 1557111"/>
                <a:gd name="connsiteX20" fmla="*/ 2461252 w 2974828"/>
                <a:gd name="connsiteY20" fmla="*/ 565717 h 1557111"/>
                <a:gd name="connsiteX21" fmla="*/ 2529543 w 2974828"/>
                <a:gd name="connsiteY21" fmla="*/ 555129 h 1557111"/>
                <a:gd name="connsiteX22" fmla="*/ 1900855 w 2974828"/>
                <a:gd name="connsiteY22" fmla="*/ 0 h 1557111"/>
                <a:gd name="connsiteX23" fmla="*/ 2108041 w 2974828"/>
                <a:gd name="connsiteY23" fmla="*/ 115769 h 1557111"/>
                <a:gd name="connsiteX24" fmla="*/ 2135089 w 2974828"/>
                <a:gd name="connsiteY24" fmla="*/ 187358 h 1557111"/>
                <a:gd name="connsiteX25" fmla="*/ 2062478 w 2974828"/>
                <a:gd name="connsiteY25" fmla="*/ 240285 h 1557111"/>
                <a:gd name="connsiteX26" fmla="*/ 1957791 w 2974828"/>
                <a:gd name="connsiteY26" fmla="*/ 274913 h 1557111"/>
                <a:gd name="connsiteX27" fmla="*/ 1749657 w 2974828"/>
                <a:gd name="connsiteY27" fmla="*/ 363343 h 1557111"/>
                <a:gd name="connsiteX28" fmla="*/ 1742535 w 2974828"/>
                <a:gd name="connsiteY28" fmla="*/ 364567 h 1557111"/>
                <a:gd name="connsiteX29" fmla="*/ 1753114 w 2974828"/>
                <a:gd name="connsiteY29" fmla="*/ 331637 h 1557111"/>
                <a:gd name="connsiteX30" fmla="*/ 1780706 w 2974828"/>
                <a:gd name="connsiteY30" fmla="*/ 141702 h 1557111"/>
                <a:gd name="connsiteX31" fmla="*/ 1369226 w 2974828"/>
                <a:gd name="connsiteY31" fmla="*/ 309342 h 1557111"/>
                <a:gd name="connsiteX32" fmla="*/ 1247306 w 2974828"/>
                <a:gd name="connsiteY32" fmla="*/ 530322 h 1557111"/>
                <a:gd name="connsiteX33" fmla="*/ 1201586 w 2974828"/>
                <a:gd name="connsiteY33" fmla="*/ 812262 h 1557111"/>
                <a:gd name="connsiteX34" fmla="*/ 995846 w 2974828"/>
                <a:gd name="connsiteY34" fmla="*/ 957042 h 1557111"/>
                <a:gd name="connsiteX35" fmla="*/ 546266 w 2974828"/>
                <a:gd name="connsiteY35" fmla="*/ 1094202 h 1557111"/>
                <a:gd name="connsiteX36" fmla="*/ 439586 w 2974828"/>
                <a:gd name="connsiteY36" fmla="*/ 857982 h 1557111"/>
                <a:gd name="connsiteX37" fmla="*/ 264326 w 2974828"/>
                <a:gd name="connsiteY37" fmla="*/ 1086582 h 1557111"/>
                <a:gd name="connsiteX38" fmla="*/ 203366 w 2974828"/>
                <a:gd name="connsiteY38" fmla="*/ 1345662 h 1557111"/>
                <a:gd name="connsiteX39" fmla="*/ 293378 w 2974828"/>
                <a:gd name="connsiteY39" fmla="*/ 1470916 h 1557111"/>
                <a:gd name="connsiteX40" fmla="*/ 315416 w 2974828"/>
                <a:gd name="connsiteY40" fmla="*/ 1496056 h 1557111"/>
                <a:gd name="connsiteX41" fmla="*/ 295630 w 2974828"/>
                <a:gd name="connsiteY41" fmla="*/ 1494413 h 1557111"/>
                <a:gd name="connsiteX42" fmla="*/ 254222 w 2974828"/>
                <a:gd name="connsiteY42" fmla="*/ 1557111 h 1557111"/>
                <a:gd name="connsiteX43" fmla="*/ 125477 w 2974828"/>
                <a:gd name="connsiteY43" fmla="*/ 1554413 h 1557111"/>
                <a:gd name="connsiteX44" fmla="*/ 15397 w 2974828"/>
                <a:gd name="connsiteY44" fmla="*/ 1412690 h 1557111"/>
                <a:gd name="connsiteX45" fmla="*/ 47909 w 2974828"/>
                <a:gd name="connsiteY45" fmla="*/ 1191727 h 1557111"/>
                <a:gd name="connsiteX46" fmla="*/ 173155 w 2974828"/>
                <a:gd name="connsiteY46" fmla="*/ 974407 h 1557111"/>
                <a:gd name="connsiteX47" fmla="*/ 397475 w 2974828"/>
                <a:gd name="connsiteY47" fmla="*/ 782891 h 1557111"/>
                <a:gd name="connsiteX48" fmla="*/ 566681 w 2974828"/>
                <a:gd name="connsiteY48" fmla="*/ 648461 h 1557111"/>
                <a:gd name="connsiteX49" fmla="*/ 635425 w 2974828"/>
                <a:gd name="connsiteY49" fmla="*/ 600273 h 1557111"/>
                <a:gd name="connsiteX50" fmla="*/ 668450 w 2974828"/>
                <a:gd name="connsiteY50" fmla="*/ 768895 h 1557111"/>
                <a:gd name="connsiteX51" fmla="*/ 643736 w 2974828"/>
                <a:gd name="connsiteY51" fmla="*/ 815772 h 1557111"/>
                <a:gd name="connsiteX52" fmla="*/ 613119 w 2974828"/>
                <a:gd name="connsiteY52" fmla="*/ 998608 h 1557111"/>
                <a:gd name="connsiteX53" fmla="*/ 825991 w 2974828"/>
                <a:gd name="connsiteY53" fmla="*/ 929790 h 1557111"/>
                <a:gd name="connsiteX54" fmla="*/ 863171 w 2974828"/>
                <a:gd name="connsiteY54" fmla="*/ 954138 h 1557111"/>
                <a:gd name="connsiteX55" fmla="*/ 954445 w 2974828"/>
                <a:gd name="connsiteY55" fmla="*/ 897495 h 1557111"/>
                <a:gd name="connsiteX56" fmla="*/ 1105569 w 2974828"/>
                <a:gd name="connsiteY56" fmla="*/ 842381 h 1557111"/>
                <a:gd name="connsiteX57" fmla="*/ 1175046 w 2974828"/>
                <a:gd name="connsiteY57" fmla="*/ 695922 h 1557111"/>
                <a:gd name="connsiteX58" fmla="*/ 1122263 w 2974828"/>
                <a:gd name="connsiteY58" fmla="*/ 511553 h 1557111"/>
                <a:gd name="connsiteX59" fmla="*/ 1158350 w 2974828"/>
                <a:gd name="connsiteY59" fmla="*/ 385213 h 1557111"/>
                <a:gd name="connsiteX60" fmla="*/ 1085813 w 2974828"/>
                <a:gd name="connsiteY60" fmla="*/ 333453 h 1557111"/>
                <a:gd name="connsiteX61" fmla="*/ 1529785 w 2974828"/>
                <a:gd name="connsiteY61" fmla="*/ 136909 h 1557111"/>
                <a:gd name="connsiteX62" fmla="*/ 1643293 w 2974828"/>
                <a:gd name="connsiteY62" fmla="*/ 99438 h 1557111"/>
                <a:gd name="connsiteX63" fmla="*/ 1743241 w 2974828"/>
                <a:gd name="connsiteY63" fmla="*/ 44033 h 1557111"/>
                <a:gd name="connsiteX64" fmla="*/ 1854854 w 2974828"/>
                <a:gd name="connsiteY64" fmla="*/ 47241 h 1557111"/>
                <a:gd name="connsiteX65" fmla="*/ 1900855 w 2974828"/>
                <a:gd name="connsiteY65" fmla="*/ 0 h 1557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2974828" h="1557111">
                  <a:moveTo>
                    <a:pt x="2529543" y="555129"/>
                  </a:moveTo>
                  <a:cubicBezTo>
                    <a:pt x="2552616" y="554837"/>
                    <a:pt x="2575780" y="557625"/>
                    <a:pt x="2598380" y="563020"/>
                  </a:cubicBezTo>
                  <a:cubicBezTo>
                    <a:pt x="2622218" y="567685"/>
                    <a:pt x="2644671" y="553689"/>
                    <a:pt x="2668219" y="555512"/>
                  </a:cubicBezTo>
                  <a:cubicBezTo>
                    <a:pt x="2734414" y="586860"/>
                    <a:pt x="2790186" y="634975"/>
                    <a:pt x="2846828" y="680465"/>
                  </a:cubicBezTo>
                  <a:cubicBezTo>
                    <a:pt x="2870959" y="701681"/>
                    <a:pt x="2912004" y="700805"/>
                    <a:pt x="2924616" y="734339"/>
                  </a:cubicBezTo>
                  <a:cubicBezTo>
                    <a:pt x="2945829" y="783548"/>
                    <a:pt x="2980748" y="831956"/>
                    <a:pt x="2973969" y="888382"/>
                  </a:cubicBezTo>
                  <a:cubicBezTo>
                    <a:pt x="2966315" y="936860"/>
                    <a:pt x="2964638" y="988840"/>
                    <a:pt x="2942841" y="1033530"/>
                  </a:cubicBezTo>
                  <a:cubicBezTo>
                    <a:pt x="2890498" y="1082956"/>
                    <a:pt x="2835530" y="1129540"/>
                    <a:pt x="2785374" y="1181229"/>
                  </a:cubicBezTo>
                  <a:cubicBezTo>
                    <a:pt x="2756651" y="1202806"/>
                    <a:pt x="2728655" y="1243997"/>
                    <a:pt x="2687174" y="1235904"/>
                  </a:cubicBezTo>
                  <a:cubicBezTo>
                    <a:pt x="2602899" y="1221034"/>
                    <a:pt x="2521759" y="1255733"/>
                    <a:pt x="2438359" y="1259305"/>
                  </a:cubicBezTo>
                  <a:lnTo>
                    <a:pt x="2414248" y="1265118"/>
                  </a:lnTo>
                  <a:lnTo>
                    <a:pt x="2409118" y="1247614"/>
                  </a:lnTo>
                  <a:cubicBezTo>
                    <a:pt x="2398561" y="1194691"/>
                    <a:pt x="2392846" y="1145955"/>
                    <a:pt x="2390306" y="1109442"/>
                  </a:cubicBezTo>
                  <a:cubicBezTo>
                    <a:pt x="2380146" y="963392"/>
                    <a:pt x="2636686" y="816072"/>
                    <a:pt x="2618906" y="743682"/>
                  </a:cubicBezTo>
                  <a:cubicBezTo>
                    <a:pt x="2601126" y="671292"/>
                    <a:pt x="2438566" y="678912"/>
                    <a:pt x="2283626" y="675102"/>
                  </a:cubicBezTo>
                  <a:cubicBezTo>
                    <a:pt x="2128686" y="671292"/>
                    <a:pt x="1773086" y="809722"/>
                    <a:pt x="1689266" y="720822"/>
                  </a:cubicBezTo>
                  <a:cubicBezTo>
                    <a:pt x="1684027" y="715266"/>
                    <a:pt x="1680009" y="708410"/>
                    <a:pt x="1677066" y="700422"/>
                  </a:cubicBezTo>
                  <a:lnTo>
                    <a:pt x="1675309" y="692110"/>
                  </a:lnTo>
                  <a:lnTo>
                    <a:pt x="1858463" y="666660"/>
                  </a:lnTo>
                  <a:cubicBezTo>
                    <a:pt x="1929433" y="655989"/>
                    <a:pt x="2000331" y="644780"/>
                    <a:pt x="2071228" y="633808"/>
                  </a:cubicBezTo>
                  <a:cubicBezTo>
                    <a:pt x="2197274" y="590505"/>
                    <a:pt x="2333601" y="602387"/>
                    <a:pt x="2461252" y="565717"/>
                  </a:cubicBezTo>
                  <a:cubicBezTo>
                    <a:pt x="2483487" y="558792"/>
                    <a:pt x="2506469" y="555421"/>
                    <a:pt x="2529543" y="555129"/>
                  </a:cubicBezTo>
                  <a:close/>
                  <a:moveTo>
                    <a:pt x="1900855" y="0"/>
                  </a:moveTo>
                  <a:cubicBezTo>
                    <a:pt x="1969602" y="39221"/>
                    <a:pt x="2045200" y="66704"/>
                    <a:pt x="2108041" y="115769"/>
                  </a:cubicBezTo>
                  <a:cubicBezTo>
                    <a:pt x="2120290" y="138222"/>
                    <a:pt x="2127943" y="162863"/>
                    <a:pt x="2135089" y="187358"/>
                  </a:cubicBezTo>
                  <a:cubicBezTo>
                    <a:pt x="2107240" y="199386"/>
                    <a:pt x="2078518" y="213239"/>
                    <a:pt x="2062478" y="240285"/>
                  </a:cubicBezTo>
                  <a:cubicBezTo>
                    <a:pt x="2041191" y="276735"/>
                    <a:pt x="1991765" y="261425"/>
                    <a:pt x="1957791" y="274913"/>
                  </a:cubicBezTo>
                  <a:cubicBezTo>
                    <a:pt x="1888316" y="303854"/>
                    <a:pt x="1827005" y="355323"/>
                    <a:pt x="1749657" y="363343"/>
                  </a:cubicBezTo>
                  <a:lnTo>
                    <a:pt x="1742535" y="364567"/>
                  </a:lnTo>
                  <a:lnTo>
                    <a:pt x="1753114" y="331637"/>
                  </a:lnTo>
                  <a:cubicBezTo>
                    <a:pt x="1781063" y="242786"/>
                    <a:pt x="1800709" y="167420"/>
                    <a:pt x="1780706" y="141702"/>
                  </a:cubicBezTo>
                  <a:cubicBezTo>
                    <a:pt x="1727366" y="73122"/>
                    <a:pt x="1458126" y="244572"/>
                    <a:pt x="1369226" y="309342"/>
                  </a:cubicBezTo>
                  <a:cubicBezTo>
                    <a:pt x="1280326" y="374112"/>
                    <a:pt x="1275246" y="446502"/>
                    <a:pt x="1247306" y="530322"/>
                  </a:cubicBezTo>
                  <a:cubicBezTo>
                    <a:pt x="1219366" y="614142"/>
                    <a:pt x="1243496" y="741142"/>
                    <a:pt x="1201586" y="812262"/>
                  </a:cubicBezTo>
                  <a:cubicBezTo>
                    <a:pt x="1159676" y="883382"/>
                    <a:pt x="1105066" y="910052"/>
                    <a:pt x="995846" y="957042"/>
                  </a:cubicBezTo>
                  <a:cubicBezTo>
                    <a:pt x="886626" y="1004032"/>
                    <a:pt x="638976" y="1110712"/>
                    <a:pt x="546266" y="1094202"/>
                  </a:cubicBezTo>
                  <a:cubicBezTo>
                    <a:pt x="453556" y="1077692"/>
                    <a:pt x="486576" y="859252"/>
                    <a:pt x="439586" y="857982"/>
                  </a:cubicBezTo>
                  <a:cubicBezTo>
                    <a:pt x="392596" y="856712"/>
                    <a:pt x="303696" y="1005302"/>
                    <a:pt x="264326" y="1086582"/>
                  </a:cubicBezTo>
                  <a:cubicBezTo>
                    <a:pt x="224956" y="1167862"/>
                    <a:pt x="186856" y="1263112"/>
                    <a:pt x="203366" y="1345662"/>
                  </a:cubicBezTo>
                  <a:cubicBezTo>
                    <a:pt x="211621" y="1386937"/>
                    <a:pt x="254166" y="1430117"/>
                    <a:pt x="293378" y="1470916"/>
                  </a:cubicBezTo>
                  <a:lnTo>
                    <a:pt x="315416" y="1496056"/>
                  </a:lnTo>
                  <a:lnTo>
                    <a:pt x="295630" y="1494413"/>
                  </a:lnTo>
                  <a:cubicBezTo>
                    <a:pt x="281853" y="1515336"/>
                    <a:pt x="267781" y="1536115"/>
                    <a:pt x="254222" y="1557111"/>
                  </a:cubicBezTo>
                  <a:cubicBezTo>
                    <a:pt x="211429" y="1550622"/>
                    <a:pt x="167616" y="1536332"/>
                    <a:pt x="125477" y="1554413"/>
                  </a:cubicBezTo>
                  <a:cubicBezTo>
                    <a:pt x="111044" y="1490988"/>
                    <a:pt x="39308" y="1470502"/>
                    <a:pt x="15397" y="1412690"/>
                  </a:cubicBezTo>
                  <a:cubicBezTo>
                    <a:pt x="-22439" y="1340518"/>
                    <a:pt x="17656" y="1259161"/>
                    <a:pt x="47909" y="1191727"/>
                  </a:cubicBezTo>
                  <a:cubicBezTo>
                    <a:pt x="89391" y="1119115"/>
                    <a:pt x="131310" y="1046723"/>
                    <a:pt x="173155" y="974407"/>
                  </a:cubicBezTo>
                  <a:cubicBezTo>
                    <a:pt x="242850" y="905366"/>
                    <a:pt x="312617" y="833633"/>
                    <a:pt x="397475" y="782891"/>
                  </a:cubicBezTo>
                  <a:cubicBezTo>
                    <a:pt x="457035" y="741996"/>
                    <a:pt x="502819" y="683236"/>
                    <a:pt x="566681" y="648461"/>
                  </a:cubicBezTo>
                  <a:cubicBezTo>
                    <a:pt x="592269" y="636359"/>
                    <a:pt x="614796" y="619374"/>
                    <a:pt x="635425" y="600273"/>
                  </a:cubicBezTo>
                  <a:cubicBezTo>
                    <a:pt x="654671" y="654367"/>
                    <a:pt x="665098" y="711596"/>
                    <a:pt x="668450" y="768895"/>
                  </a:cubicBezTo>
                  <a:cubicBezTo>
                    <a:pt x="671805" y="788797"/>
                    <a:pt x="654161" y="801556"/>
                    <a:pt x="643736" y="815772"/>
                  </a:cubicBezTo>
                  <a:cubicBezTo>
                    <a:pt x="668160" y="880218"/>
                    <a:pt x="634551" y="939268"/>
                    <a:pt x="613119" y="998608"/>
                  </a:cubicBezTo>
                  <a:cubicBezTo>
                    <a:pt x="682813" y="970762"/>
                    <a:pt x="761255" y="970688"/>
                    <a:pt x="825991" y="929790"/>
                  </a:cubicBezTo>
                  <a:cubicBezTo>
                    <a:pt x="838530" y="937664"/>
                    <a:pt x="850925" y="945754"/>
                    <a:pt x="863171" y="954138"/>
                  </a:cubicBezTo>
                  <a:cubicBezTo>
                    <a:pt x="891894" y="932852"/>
                    <a:pt x="919525" y="907627"/>
                    <a:pt x="954445" y="897495"/>
                  </a:cubicBezTo>
                  <a:cubicBezTo>
                    <a:pt x="1005985" y="883059"/>
                    <a:pt x="1059205" y="870010"/>
                    <a:pt x="1105569" y="842381"/>
                  </a:cubicBezTo>
                  <a:cubicBezTo>
                    <a:pt x="1140125" y="801556"/>
                    <a:pt x="1177524" y="752711"/>
                    <a:pt x="1175046" y="695922"/>
                  </a:cubicBezTo>
                  <a:cubicBezTo>
                    <a:pt x="1172859" y="630966"/>
                    <a:pt x="1153320" y="568125"/>
                    <a:pt x="1122263" y="511553"/>
                  </a:cubicBezTo>
                  <a:cubicBezTo>
                    <a:pt x="1123867" y="468030"/>
                    <a:pt x="1156602" y="429976"/>
                    <a:pt x="1158350" y="385213"/>
                  </a:cubicBezTo>
                  <a:cubicBezTo>
                    <a:pt x="1134002" y="368082"/>
                    <a:pt x="1109507" y="351458"/>
                    <a:pt x="1085813" y="333453"/>
                  </a:cubicBezTo>
                  <a:cubicBezTo>
                    <a:pt x="1244885" y="295179"/>
                    <a:pt x="1375160" y="186191"/>
                    <a:pt x="1529785" y="136909"/>
                  </a:cubicBezTo>
                  <a:cubicBezTo>
                    <a:pt x="1566602" y="120871"/>
                    <a:pt x="1608010" y="119121"/>
                    <a:pt x="1643293" y="99438"/>
                  </a:cubicBezTo>
                  <a:cubicBezTo>
                    <a:pt x="1679162" y="85586"/>
                    <a:pt x="1709052" y="60945"/>
                    <a:pt x="1743241" y="44033"/>
                  </a:cubicBezTo>
                  <a:cubicBezTo>
                    <a:pt x="1778600" y="27266"/>
                    <a:pt x="1818841" y="39368"/>
                    <a:pt x="1854854" y="47241"/>
                  </a:cubicBezTo>
                  <a:cubicBezTo>
                    <a:pt x="1870675" y="32005"/>
                    <a:pt x="1885911" y="16111"/>
                    <a:pt x="1900855" y="0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2086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 descr="D:\51PPT模板网\51pptmoban.com\图片001.jpg">
            <a:extLst>
              <a:ext uri="{FF2B5EF4-FFF2-40B4-BE49-F238E27FC236}">
                <a16:creationId xmlns:a16="http://schemas.microsoft.com/office/drawing/2014/main" id="{15B10F7C-E479-2D51-86AB-741C3C52C10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370000"/>
            <a:ext cx="12192000" cy="1488000"/>
          </a:xfrm>
          <a:custGeom>
            <a:avLst/>
            <a:gdLst>
              <a:gd name="connsiteX0" fmla="*/ 0 w 12192000"/>
              <a:gd name="connsiteY0" fmla="*/ 0 h 1488000"/>
              <a:gd name="connsiteX1" fmla="*/ 12192000 w 12192000"/>
              <a:gd name="connsiteY1" fmla="*/ 0 h 1488000"/>
              <a:gd name="connsiteX2" fmla="*/ 12192000 w 12192000"/>
              <a:gd name="connsiteY2" fmla="*/ 1488000 h 1488000"/>
              <a:gd name="connsiteX3" fmla="*/ 0 w 12192000"/>
              <a:gd name="connsiteY3" fmla="*/ 1488000 h 14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488000">
                <a:moveTo>
                  <a:pt x="0" y="0"/>
                </a:moveTo>
                <a:lnTo>
                  <a:pt x="12192000" y="0"/>
                </a:lnTo>
                <a:lnTo>
                  <a:pt x="12192000" y="1488000"/>
                </a:lnTo>
                <a:lnTo>
                  <a:pt x="0" y="1488000"/>
                </a:lnTo>
                <a:close/>
              </a:path>
            </a:pathLst>
          </a:custGeom>
        </p:spPr>
      </p:pic>
      <p:pic>
        <p:nvPicPr>
          <p:cNvPr id="105" name="图片 104">
            <a:extLst>
              <a:ext uri="{FF2B5EF4-FFF2-40B4-BE49-F238E27FC236}">
                <a16:creationId xmlns:a16="http://schemas.microsoft.com/office/drawing/2014/main" id="{0B2B9CE6-76BD-0545-F894-8907945936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893936"/>
            <a:ext cx="5113019" cy="3964064"/>
          </a:xfrm>
          <a:custGeom>
            <a:avLst/>
            <a:gdLst>
              <a:gd name="connsiteX0" fmla="*/ 0 w 5113019"/>
              <a:gd name="connsiteY0" fmla="*/ 0 h 3964064"/>
              <a:gd name="connsiteX1" fmla="*/ 5113019 w 5113019"/>
              <a:gd name="connsiteY1" fmla="*/ 0 h 3964064"/>
              <a:gd name="connsiteX2" fmla="*/ 5113019 w 5113019"/>
              <a:gd name="connsiteY2" fmla="*/ 3964064 h 3964064"/>
              <a:gd name="connsiteX3" fmla="*/ 0 w 5113019"/>
              <a:gd name="connsiteY3" fmla="*/ 3964064 h 3964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3019" h="3964064">
                <a:moveTo>
                  <a:pt x="0" y="0"/>
                </a:moveTo>
                <a:lnTo>
                  <a:pt x="5113019" y="0"/>
                </a:lnTo>
                <a:lnTo>
                  <a:pt x="5113019" y="3964064"/>
                </a:lnTo>
                <a:lnTo>
                  <a:pt x="0" y="3964064"/>
                </a:lnTo>
                <a:close/>
              </a:path>
            </a:pathLst>
          </a:custGeom>
        </p:spPr>
      </p:pic>
      <p:sp>
        <p:nvSpPr>
          <p:cNvPr id="35" name="图形 9" descr="D:\51PPT模板网\51pptmoban.com\图片001.jpg">
            <a:extLst>
              <a:ext uri="{FF2B5EF4-FFF2-40B4-BE49-F238E27FC236}">
                <a16:creationId xmlns:a16="http://schemas.microsoft.com/office/drawing/2014/main" id="{67942847-4ADA-3DCD-3E6A-CBE3AFA7E51F}"/>
              </a:ext>
            </a:extLst>
          </p:cNvPr>
          <p:cNvSpPr/>
          <p:nvPr/>
        </p:nvSpPr>
        <p:spPr>
          <a:xfrm rot="5400000">
            <a:off x="-1433488" y="393728"/>
            <a:ext cx="5870739" cy="1179410"/>
          </a:xfrm>
          <a:custGeom>
            <a:avLst/>
            <a:gdLst>
              <a:gd name="connsiteX0" fmla="*/ 12195187 w 12191999"/>
              <a:gd name="connsiteY0" fmla="*/ 868146 h 2449326"/>
              <a:gd name="connsiteX1" fmla="*/ 12157400 w 12191999"/>
              <a:gd name="connsiteY1" fmla="*/ 876796 h 2449326"/>
              <a:gd name="connsiteX2" fmla="*/ 11647958 w 12191999"/>
              <a:gd name="connsiteY2" fmla="*/ 881348 h 2449326"/>
              <a:gd name="connsiteX3" fmla="*/ 11497266 w 12191999"/>
              <a:gd name="connsiteY3" fmla="*/ 909119 h 2449326"/>
              <a:gd name="connsiteX4" fmla="*/ 11542792 w 12191999"/>
              <a:gd name="connsiteY4" fmla="*/ 927330 h 2449326"/>
              <a:gd name="connsiteX5" fmla="*/ 11452649 w 12191999"/>
              <a:gd name="connsiteY5" fmla="*/ 1010188 h 2449326"/>
              <a:gd name="connsiteX6" fmla="*/ 11405757 w 12191999"/>
              <a:gd name="connsiteY6" fmla="*/ 1033862 h 2449326"/>
              <a:gd name="connsiteX7" fmla="*/ 11219554 w 12191999"/>
              <a:gd name="connsiteY7" fmla="*/ 1062999 h 2449326"/>
              <a:gd name="connsiteX8" fmla="*/ 11134420 w 12191999"/>
              <a:gd name="connsiteY8" fmla="*/ 1049341 h 2449326"/>
              <a:gd name="connsiteX9" fmla="*/ 11061121 w 12191999"/>
              <a:gd name="connsiteY9" fmla="*/ 1042512 h 2449326"/>
              <a:gd name="connsiteX10" fmla="*/ 10845326 w 12191999"/>
              <a:gd name="connsiteY10" fmla="*/ 1062544 h 2449326"/>
              <a:gd name="connsiteX11" fmla="*/ 10682796 w 12191999"/>
              <a:gd name="connsiteY11" fmla="*/ 1042512 h 2449326"/>
              <a:gd name="connsiteX12" fmla="*/ 10461992 w 12191999"/>
              <a:gd name="connsiteY12" fmla="*/ 1056170 h 2449326"/>
              <a:gd name="connsiteX13" fmla="*/ 10527551 w 12191999"/>
              <a:gd name="connsiteY13" fmla="*/ 1074836 h 2449326"/>
              <a:gd name="connsiteX14" fmla="*/ 10680519 w 12191999"/>
              <a:gd name="connsiteY14" fmla="*/ 1096689 h 2449326"/>
              <a:gd name="connsiteX15" fmla="*/ 10780223 w 12191999"/>
              <a:gd name="connsiteY15" fmla="*/ 1093047 h 2449326"/>
              <a:gd name="connsiteX16" fmla="*/ 10890397 w 12191999"/>
              <a:gd name="connsiteY16" fmla="*/ 1089860 h 2449326"/>
              <a:gd name="connsiteX17" fmla="*/ 10951402 w 12191999"/>
              <a:gd name="connsiteY17" fmla="*/ 1072560 h 2449326"/>
              <a:gd name="connsiteX18" fmla="*/ 10939110 w 12191999"/>
              <a:gd name="connsiteY18" fmla="*/ 1098054 h 2449326"/>
              <a:gd name="connsiteX19" fmla="*/ 10992376 w 12191999"/>
              <a:gd name="connsiteY19" fmla="*/ 1144036 h 2449326"/>
              <a:gd name="connsiteX20" fmla="*/ 11023334 w 12191999"/>
              <a:gd name="connsiteY20" fmla="*/ 1156328 h 2449326"/>
              <a:gd name="connsiteX21" fmla="*/ 11282381 w 12191999"/>
              <a:gd name="connsiteY21" fmla="*/ 1139028 h 2449326"/>
              <a:gd name="connsiteX22" fmla="*/ 11606984 w 12191999"/>
              <a:gd name="connsiteY22" fmla="*/ 1126736 h 2449326"/>
              <a:gd name="connsiteX23" fmla="*/ 11972107 w 12191999"/>
              <a:gd name="connsiteY23" fmla="*/ 1117176 h 2449326"/>
              <a:gd name="connsiteX24" fmla="*/ 11989407 w 12191999"/>
              <a:gd name="connsiteY24" fmla="*/ 1139939 h 2449326"/>
              <a:gd name="connsiteX25" fmla="*/ 11681192 w 12191999"/>
              <a:gd name="connsiteY25" fmla="*/ 1164068 h 2449326"/>
              <a:gd name="connsiteX26" fmla="*/ 11353401 w 12191999"/>
              <a:gd name="connsiteY26" fmla="*/ 1181368 h 2449326"/>
              <a:gd name="connsiteX27" fmla="*/ 11167198 w 12191999"/>
              <a:gd name="connsiteY27" fmla="*/ 1192294 h 2449326"/>
              <a:gd name="connsiteX28" fmla="*/ 11146256 w 12191999"/>
              <a:gd name="connsiteY28" fmla="*/ 1196392 h 2449326"/>
              <a:gd name="connsiteX29" fmla="*/ 11084795 w 12191999"/>
              <a:gd name="connsiteY29" fmla="*/ 1222342 h 2449326"/>
              <a:gd name="connsiteX30" fmla="*/ 11009222 w 12191999"/>
              <a:gd name="connsiteY30" fmla="*/ 1235089 h 2449326"/>
              <a:gd name="connsiteX31" fmla="*/ 10975077 w 12191999"/>
              <a:gd name="connsiteY31" fmla="*/ 1256031 h 2449326"/>
              <a:gd name="connsiteX32" fmla="*/ 10962784 w 12191999"/>
              <a:gd name="connsiteY32" fmla="*/ 1201400 h 2449326"/>
              <a:gd name="connsiteX33" fmla="*/ 10920900 w 12191999"/>
              <a:gd name="connsiteY33" fmla="*/ 1228260 h 2449326"/>
              <a:gd name="connsiteX34" fmla="*/ 10906331 w 12191999"/>
              <a:gd name="connsiteY34" fmla="*/ 1171352 h 2449326"/>
              <a:gd name="connsiteX35" fmla="*/ 10806173 w 12191999"/>
              <a:gd name="connsiteY35" fmla="*/ 1206408 h 2449326"/>
              <a:gd name="connsiteX36" fmla="*/ 10928184 w 12191999"/>
              <a:gd name="connsiteY36" fmla="*/ 1238731 h 2449326"/>
              <a:gd name="connsiteX37" fmla="*/ 10937290 w 12191999"/>
              <a:gd name="connsiteY37" fmla="*/ 1257852 h 2449326"/>
              <a:gd name="connsiteX38" fmla="*/ 10909974 w 12191999"/>
              <a:gd name="connsiteY38" fmla="*/ 1267868 h 2449326"/>
              <a:gd name="connsiteX39" fmla="*/ 10781589 w 12191999"/>
              <a:gd name="connsiteY39" fmla="*/ 1260584 h 2449326"/>
              <a:gd name="connsiteX40" fmla="*/ 10740160 w 12191999"/>
              <a:gd name="connsiteY40" fmla="*/ 1320224 h 2449326"/>
              <a:gd name="connsiteX41" fmla="*/ 10660032 w 12191999"/>
              <a:gd name="connsiteY41" fmla="*/ 1320224 h 2449326"/>
              <a:gd name="connsiteX42" fmla="*/ 10694177 w 12191999"/>
              <a:gd name="connsiteY42" fmla="*/ 1271966 h 2449326"/>
              <a:gd name="connsiteX43" fmla="*/ 10503422 w 12191999"/>
              <a:gd name="connsiteY43" fmla="*/ 1263316 h 2449326"/>
              <a:gd name="connsiteX44" fmla="*/ 10395524 w 12191999"/>
              <a:gd name="connsiteY44" fmla="*/ 1319313 h 2449326"/>
              <a:gd name="connsiteX45" fmla="*/ 10466090 w 12191999"/>
              <a:gd name="connsiteY45" fmla="*/ 1346174 h 2449326"/>
              <a:gd name="connsiteX46" fmla="*/ 10467911 w 12191999"/>
              <a:gd name="connsiteY46" fmla="*/ 1365295 h 2449326"/>
              <a:gd name="connsiteX47" fmla="*/ 10310844 w 12191999"/>
              <a:gd name="connsiteY47" fmla="*/ 1398985 h 2449326"/>
              <a:gd name="connsiteX48" fmla="*/ 10128738 w 12191999"/>
              <a:gd name="connsiteY48" fmla="*/ 1447698 h 2449326"/>
              <a:gd name="connsiteX49" fmla="*/ 10105520 w 12191999"/>
              <a:gd name="connsiteY49" fmla="*/ 1444056 h 2449326"/>
              <a:gd name="connsiteX50" fmla="*/ 9965299 w 12191999"/>
              <a:gd name="connsiteY50" fmla="*/ 1496867 h 2449326"/>
              <a:gd name="connsiteX51" fmla="*/ 9846019 w 12191999"/>
              <a:gd name="connsiteY51" fmla="*/ 1525548 h 2449326"/>
              <a:gd name="connsiteX52" fmla="*/ 9870603 w 12191999"/>
              <a:gd name="connsiteY52" fmla="*/ 1468185 h 2449326"/>
              <a:gd name="connsiteX53" fmla="*/ 9781371 w 12191999"/>
              <a:gd name="connsiteY53" fmla="*/ 1468185 h 2449326"/>
              <a:gd name="connsiteX54" fmla="*/ 9640694 w 12191999"/>
              <a:gd name="connsiteY54" fmla="*/ 1421293 h 2449326"/>
              <a:gd name="connsiteX55" fmla="*/ 9378461 w 12191999"/>
              <a:gd name="connsiteY55" fmla="*/ 1378953 h 2449326"/>
              <a:gd name="connsiteX56" fmla="*/ 9032915 w 12191999"/>
              <a:gd name="connsiteY56" fmla="*/ 1342532 h 2449326"/>
              <a:gd name="connsiteX57" fmla="*/ 8940041 w 12191999"/>
              <a:gd name="connsiteY57" fmla="*/ 1325232 h 2449326"/>
              <a:gd name="connsiteX58" fmla="*/ 8864467 w 12191999"/>
              <a:gd name="connsiteY58" fmla="*/ 1336158 h 2449326"/>
              <a:gd name="connsiteX59" fmla="*/ 8756114 w 12191999"/>
              <a:gd name="connsiteY59" fmla="*/ 1321134 h 2449326"/>
              <a:gd name="connsiteX60" fmla="*/ 8672346 w 12191999"/>
              <a:gd name="connsiteY60" fmla="*/ 1321134 h 2449326"/>
              <a:gd name="connsiteX61" fmla="*/ 8586755 w 12191999"/>
              <a:gd name="connsiteY61" fmla="*/ 1307932 h 2449326"/>
              <a:gd name="connsiteX62" fmla="*/ 8643664 w 12191999"/>
              <a:gd name="connsiteY62" fmla="*/ 1294729 h 2449326"/>
              <a:gd name="connsiteX63" fmla="*/ 8731530 w 12191999"/>
              <a:gd name="connsiteY63" fmla="*/ 1253300 h 2449326"/>
              <a:gd name="connsiteX64" fmla="*/ 8594950 w 12191999"/>
              <a:gd name="connsiteY64" fmla="*/ 1282892 h 2449326"/>
              <a:gd name="connsiteX65" fmla="*/ 8583113 w 12191999"/>
              <a:gd name="connsiteY65" fmla="*/ 1247381 h 2449326"/>
              <a:gd name="connsiteX66" fmla="*/ 8544871 w 12191999"/>
              <a:gd name="connsiteY66" fmla="*/ 1267868 h 2449326"/>
              <a:gd name="connsiteX67" fmla="*/ 8447444 w 12191999"/>
              <a:gd name="connsiteY67" fmla="*/ 1328419 h 2449326"/>
              <a:gd name="connsiteX68" fmla="*/ 8473850 w 12191999"/>
              <a:gd name="connsiteY68" fmla="*/ 1237821 h 2449326"/>
              <a:gd name="connsiteX69" fmla="*/ 8407836 w 12191999"/>
              <a:gd name="connsiteY69" fmla="*/ 1209139 h 2449326"/>
              <a:gd name="connsiteX70" fmla="*/ 8406926 w 12191999"/>
              <a:gd name="connsiteY70" fmla="*/ 1265592 h 2449326"/>
              <a:gd name="connsiteX71" fmla="*/ 8319060 w 12191999"/>
              <a:gd name="connsiteY71" fmla="*/ 1279705 h 2449326"/>
              <a:gd name="connsiteX72" fmla="*/ 8322702 w 12191999"/>
              <a:gd name="connsiteY72" fmla="*/ 1336613 h 2449326"/>
              <a:gd name="connsiteX73" fmla="*/ 8447444 w 12191999"/>
              <a:gd name="connsiteY73" fmla="*/ 1327963 h 2449326"/>
              <a:gd name="connsiteX74" fmla="*/ 8480678 w 12191999"/>
              <a:gd name="connsiteY74" fmla="*/ 1354369 h 2449326"/>
              <a:gd name="connsiteX75" fmla="*/ 8576284 w 12191999"/>
              <a:gd name="connsiteY75" fmla="*/ 1387148 h 2449326"/>
              <a:gd name="connsiteX76" fmla="*/ 8637290 w 12191999"/>
              <a:gd name="connsiteY76" fmla="*/ 1381685 h 2449326"/>
              <a:gd name="connsiteX77" fmla="*/ 8723790 w 12191999"/>
              <a:gd name="connsiteY77" fmla="*/ 1402172 h 2449326"/>
              <a:gd name="connsiteX78" fmla="*/ 8913180 w 12191999"/>
              <a:gd name="connsiteY78" fmla="*/ 1450430 h 2449326"/>
              <a:gd name="connsiteX79" fmla="*/ 9037013 w 12191999"/>
              <a:gd name="connsiteY79" fmla="*/ 1461811 h 2449326"/>
              <a:gd name="connsiteX80" fmla="*/ 9105303 w 12191999"/>
              <a:gd name="connsiteY80" fmla="*/ 1477746 h 2449326"/>
              <a:gd name="connsiteX81" fmla="*/ 9169950 w 12191999"/>
              <a:gd name="connsiteY81" fmla="*/ 1514167 h 2449326"/>
              <a:gd name="connsiteX82" fmla="*/ 9109400 w 12191999"/>
              <a:gd name="connsiteY82" fmla="*/ 1532833 h 2449326"/>
              <a:gd name="connsiteX83" fmla="*/ 8898612 w 12191999"/>
              <a:gd name="connsiteY83" fmla="*/ 1492769 h 2449326"/>
              <a:gd name="connsiteX84" fmla="*/ 8839883 w 12191999"/>
              <a:gd name="connsiteY84" fmla="*/ 1491859 h 2449326"/>
              <a:gd name="connsiteX85" fmla="*/ 8751561 w 12191999"/>
              <a:gd name="connsiteY85" fmla="*/ 1477290 h 2449326"/>
              <a:gd name="connsiteX86" fmla="*/ 8655956 w 12191999"/>
              <a:gd name="connsiteY86" fmla="*/ 1445877 h 2449326"/>
              <a:gd name="connsiteX87" fmla="*/ 8434242 w 12191999"/>
              <a:gd name="connsiteY87" fmla="*/ 1410366 h 2449326"/>
              <a:gd name="connsiteX88" fmla="*/ 8276720 w 12191999"/>
              <a:gd name="connsiteY88" fmla="*/ 1387148 h 2449326"/>
              <a:gd name="connsiteX89" fmla="*/ 8257144 w 12191999"/>
              <a:gd name="connsiteY89" fmla="*/ 1408090 h 2449326"/>
              <a:gd name="connsiteX90" fmla="*/ 8311775 w 12191999"/>
              <a:gd name="connsiteY90" fmla="*/ 1428577 h 2449326"/>
              <a:gd name="connsiteX91" fmla="*/ 8417397 w 12191999"/>
              <a:gd name="connsiteY91" fmla="*/ 1465453 h 2449326"/>
              <a:gd name="connsiteX92" fmla="*/ 8681451 w 12191999"/>
              <a:gd name="connsiteY92" fmla="*/ 1505062 h 2449326"/>
              <a:gd name="connsiteX93" fmla="*/ 8802551 w 12191999"/>
              <a:gd name="connsiteY93" fmla="*/ 1556051 h 2449326"/>
              <a:gd name="connsiteX94" fmla="*/ 9000592 w 12191999"/>
              <a:gd name="connsiteY94" fmla="*/ 1580636 h 2449326"/>
              <a:gd name="connsiteX95" fmla="*/ 9034736 w 12191999"/>
              <a:gd name="connsiteY95" fmla="*/ 1603399 h 2449326"/>
              <a:gd name="connsiteX96" fmla="*/ 9151284 w 12191999"/>
              <a:gd name="connsiteY96" fmla="*/ 1615691 h 2449326"/>
              <a:gd name="connsiteX97" fmla="*/ 9175869 w 12191999"/>
              <a:gd name="connsiteY97" fmla="*/ 1639365 h 2449326"/>
              <a:gd name="connsiteX98" fmla="*/ 9311993 w 12191999"/>
              <a:gd name="connsiteY98" fmla="*/ 1625252 h 2449326"/>
              <a:gd name="connsiteX99" fmla="*/ 9311993 w 12191999"/>
              <a:gd name="connsiteY99" fmla="*/ 1666225 h 2449326"/>
              <a:gd name="connsiteX100" fmla="*/ 9372088 w 12191999"/>
              <a:gd name="connsiteY100" fmla="*/ 1648015 h 2449326"/>
              <a:gd name="connsiteX101" fmla="*/ 9340675 w 12191999"/>
              <a:gd name="connsiteY101" fmla="*/ 1704923 h 2449326"/>
              <a:gd name="connsiteX102" fmla="*/ 9532341 w 12191999"/>
              <a:gd name="connsiteY102" fmla="*/ 1688533 h 2449326"/>
              <a:gd name="connsiteX103" fmla="*/ 9575137 w 12191999"/>
              <a:gd name="connsiteY103" fmla="*/ 1611594 h 2449326"/>
              <a:gd name="connsiteX104" fmla="*/ 9639784 w 12191999"/>
              <a:gd name="connsiteY104" fmla="*/ 1592928 h 2449326"/>
              <a:gd name="connsiteX105" fmla="*/ 9669376 w 12191999"/>
              <a:gd name="connsiteY105" fmla="*/ 1647559 h 2449326"/>
              <a:gd name="connsiteX106" fmla="*/ 9820068 w 12191999"/>
              <a:gd name="connsiteY106" fmla="*/ 1678518 h 2449326"/>
              <a:gd name="connsiteX107" fmla="*/ 9871969 w 12191999"/>
              <a:gd name="connsiteY107" fmla="*/ 1643917 h 2449326"/>
              <a:gd name="connsiteX108" fmla="*/ 9991248 w 12191999"/>
              <a:gd name="connsiteY108" fmla="*/ 1683070 h 2449326"/>
              <a:gd name="connsiteX109" fmla="*/ 10110073 w 12191999"/>
              <a:gd name="connsiteY109" fmla="*/ 1654844 h 2449326"/>
              <a:gd name="connsiteX110" fmla="*/ 10165159 w 12191999"/>
              <a:gd name="connsiteY110" fmla="*/ 1714028 h 2449326"/>
              <a:gd name="connsiteX111" fmla="*/ 9963932 w 12191999"/>
              <a:gd name="connsiteY111" fmla="*/ 1730418 h 2449326"/>
              <a:gd name="connsiteX112" fmla="*/ 9925691 w 12191999"/>
              <a:gd name="connsiteY112" fmla="*/ 1683525 h 2449326"/>
              <a:gd name="connsiteX113" fmla="*/ 9821434 w 12191999"/>
              <a:gd name="connsiteY113" fmla="*/ 1753181 h 2449326"/>
              <a:gd name="connsiteX114" fmla="*/ 9781826 w 12191999"/>
              <a:gd name="connsiteY114" fmla="*/ 1701281 h 2449326"/>
              <a:gd name="connsiteX115" fmla="*/ 9648889 w 12191999"/>
              <a:gd name="connsiteY115" fmla="*/ 1711297 h 2449326"/>
              <a:gd name="connsiteX116" fmla="*/ 9642971 w 12191999"/>
              <a:gd name="connsiteY116" fmla="*/ 1686712 h 2449326"/>
              <a:gd name="connsiteX117" fmla="*/ 9577413 w 12191999"/>
              <a:gd name="connsiteY117" fmla="*/ 1738157 h 2449326"/>
              <a:gd name="connsiteX118" fmla="*/ 9708528 w 12191999"/>
              <a:gd name="connsiteY118" fmla="*/ 1782318 h 2449326"/>
              <a:gd name="connsiteX119" fmla="*/ 9675749 w 12191999"/>
              <a:gd name="connsiteY119" fmla="*/ 1836950 h 2449326"/>
              <a:gd name="connsiteX120" fmla="*/ 9679392 w 12191999"/>
              <a:gd name="connsiteY120" fmla="*/ 1792789 h 2449326"/>
              <a:gd name="connsiteX121" fmla="*/ 9447207 w 12191999"/>
              <a:gd name="connsiteY121" fmla="*/ 1765473 h 2449326"/>
              <a:gd name="connsiteX122" fmla="*/ 9207737 w 12191999"/>
              <a:gd name="connsiteY122" fmla="*/ 1724044 h 2449326"/>
              <a:gd name="connsiteX123" fmla="*/ 9074344 w 12191999"/>
              <a:gd name="connsiteY123" fmla="*/ 1708110 h 2449326"/>
              <a:gd name="connsiteX124" fmla="*/ 9011062 w 12191999"/>
              <a:gd name="connsiteY124" fmla="*/ 1684436 h 2449326"/>
              <a:gd name="connsiteX125" fmla="*/ 9007876 w 12191999"/>
              <a:gd name="connsiteY125" fmla="*/ 1719036 h 2449326"/>
              <a:gd name="connsiteX126" fmla="*/ 8918644 w 12191999"/>
              <a:gd name="connsiteY126" fmla="*/ 1731784 h 2449326"/>
              <a:gd name="connsiteX127" fmla="*/ 8921831 w 12191999"/>
              <a:gd name="connsiteY127" fmla="*/ 1735426 h 2449326"/>
              <a:gd name="connsiteX128" fmla="*/ 8883133 w 12191999"/>
              <a:gd name="connsiteY128" fmla="*/ 1656665 h 2449326"/>
              <a:gd name="connsiteX129" fmla="*/ 8806649 w 12191999"/>
              <a:gd name="connsiteY129" fmla="*/ 1699005 h 2449326"/>
              <a:gd name="connsiteX130" fmla="*/ 8761122 w 12191999"/>
              <a:gd name="connsiteY130" fmla="*/ 1711752 h 2449326"/>
              <a:gd name="connsiteX131" fmla="*/ 9052947 w 12191999"/>
              <a:gd name="connsiteY131" fmla="*/ 1754091 h 2449326"/>
              <a:gd name="connsiteX132" fmla="*/ 9028818 w 12191999"/>
              <a:gd name="connsiteY132" fmla="*/ 1787781 h 2449326"/>
              <a:gd name="connsiteX133" fmla="*/ 8982381 w 12191999"/>
              <a:gd name="connsiteY133" fmla="*/ 1823747 h 2449326"/>
              <a:gd name="connsiteX134" fmla="*/ 8972365 w 12191999"/>
              <a:gd name="connsiteY134" fmla="*/ 1830121 h 2449326"/>
              <a:gd name="connsiteX135" fmla="*/ 8834875 w 12191999"/>
              <a:gd name="connsiteY135" fmla="*/ 1818739 h 2449326"/>
              <a:gd name="connsiteX136" fmla="*/ 8832144 w 12191999"/>
              <a:gd name="connsiteY136" fmla="*/ 1804626 h 2449326"/>
              <a:gd name="connsiteX137" fmla="*/ 8711953 w 12191999"/>
              <a:gd name="connsiteY137" fmla="*/ 1785505 h 2449326"/>
              <a:gd name="connsiteX138" fmla="*/ 8653224 w 12191999"/>
              <a:gd name="connsiteY138" fmla="*/ 1800984 h 2449326"/>
              <a:gd name="connsiteX139" fmla="*/ 8327255 w 12191999"/>
              <a:gd name="connsiteY139" fmla="*/ 1736336 h 2449326"/>
              <a:gd name="connsiteX140" fmla="*/ 8284460 w 12191999"/>
              <a:gd name="connsiteY140" fmla="*/ 1763652 h 2449326"/>
              <a:gd name="connsiteX141" fmla="*/ 8287647 w 12191999"/>
              <a:gd name="connsiteY141" fmla="*/ 1779586 h 2449326"/>
              <a:gd name="connsiteX142" fmla="*/ 8570821 w 12191999"/>
              <a:gd name="connsiteY142" fmla="*/ 1779586 h 2449326"/>
              <a:gd name="connsiteX143" fmla="*/ 8535766 w 12191999"/>
              <a:gd name="connsiteY143" fmla="*/ 1833763 h 2449326"/>
              <a:gd name="connsiteX144" fmla="*/ 8689190 w 12191999"/>
              <a:gd name="connsiteY144" fmla="*/ 1872005 h 2449326"/>
              <a:gd name="connsiteX145" fmla="*/ 8681906 w 12191999"/>
              <a:gd name="connsiteY145" fmla="*/ 1910247 h 2449326"/>
              <a:gd name="connsiteX146" fmla="*/ 8692832 w 12191999"/>
              <a:gd name="connsiteY146" fmla="*/ 1915255 h 2449326"/>
              <a:gd name="connsiteX147" fmla="*/ 8747919 w 12191999"/>
              <a:gd name="connsiteY147" fmla="*/ 1837405 h 2449326"/>
              <a:gd name="connsiteX148" fmla="*/ 8761122 w 12191999"/>
              <a:gd name="connsiteY148" fmla="*/ 1842413 h 2449326"/>
              <a:gd name="connsiteX149" fmla="*/ 8747009 w 12191999"/>
              <a:gd name="connsiteY149" fmla="*/ 1886574 h 2449326"/>
              <a:gd name="connsiteX150" fmla="*/ 8891783 w 12191999"/>
              <a:gd name="connsiteY150" fmla="*/ 1928003 h 2449326"/>
              <a:gd name="connsiteX151" fmla="*/ 8942317 w 12191999"/>
              <a:gd name="connsiteY151" fmla="*/ 1891126 h 2449326"/>
              <a:gd name="connsiteX152" fmla="*/ 8838517 w 12191999"/>
              <a:gd name="connsiteY152" fmla="*/ 1891126 h 2449326"/>
              <a:gd name="connsiteX153" fmla="*/ 8959618 w 12191999"/>
              <a:gd name="connsiteY153" fmla="*/ 1857892 h 2449326"/>
              <a:gd name="connsiteX154" fmla="*/ 9117139 w 12191999"/>
              <a:gd name="connsiteY154" fmla="*/ 1963058 h 2449326"/>
              <a:gd name="connsiteX155" fmla="*/ 9193168 w 12191999"/>
              <a:gd name="connsiteY155" fmla="*/ 1987187 h 2449326"/>
              <a:gd name="connsiteX156" fmla="*/ 9296514 w 12191999"/>
              <a:gd name="connsiteY156" fmla="*/ 2014048 h 2449326"/>
              <a:gd name="connsiteX157" fmla="*/ 9296514 w 12191999"/>
              <a:gd name="connsiteY157" fmla="*/ 2013593 h 2449326"/>
              <a:gd name="connsiteX158" fmla="*/ 9254174 w 12191999"/>
              <a:gd name="connsiteY158" fmla="*/ 2078240 h 2449326"/>
              <a:gd name="connsiteX159" fmla="*/ 8950968 w 12191999"/>
              <a:gd name="connsiteY159" fmla="*/ 2066403 h 2449326"/>
              <a:gd name="connsiteX160" fmla="*/ 8788438 w 12191999"/>
              <a:gd name="connsiteY160" fmla="*/ 2065493 h 2449326"/>
              <a:gd name="connsiteX161" fmla="*/ 8781153 w 12191999"/>
              <a:gd name="connsiteY161" fmla="*/ 2046372 h 2449326"/>
              <a:gd name="connsiteX162" fmla="*/ 8844435 w 12191999"/>
              <a:gd name="connsiteY162" fmla="*/ 2019511 h 2449326"/>
              <a:gd name="connsiteX163" fmla="*/ 9020168 w 12191999"/>
              <a:gd name="connsiteY163" fmla="*/ 2018145 h 2449326"/>
              <a:gd name="connsiteX164" fmla="*/ 9020623 w 12191999"/>
              <a:gd name="connsiteY164" fmla="*/ 2000390 h 2449326"/>
              <a:gd name="connsiteX165" fmla="*/ 8840338 w 12191999"/>
              <a:gd name="connsiteY165" fmla="*/ 1987187 h 2449326"/>
              <a:gd name="connsiteX166" fmla="*/ 8779333 w 12191999"/>
              <a:gd name="connsiteY166" fmla="*/ 1962603 h 2449326"/>
              <a:gd name="connsiteX167" fmla="*/ 8709677 w 12191999"/>
              <a:gd name="connsiteY167" fmla="*/ 1972619 h 2449326"/>
              <a:gd name="connsiteX168" fmla="*/ 8500255 w 12191999"/>
              <a:gd name="connsiteY168" fmla="*/ 1931645 h 2449326"/>
              <a:gd name="connsiteX169" fmla="*/ 8438794 w 12191999"/>
              <a:gd name="connsiteY169" fmla="*/ 1897955 h 2449326"/>
              <a:gd name="connsiteX170" fmla="*/ 8391447 w 12191999"/>
              <a:gd name="connsiteY170" fmla="*/ 1908426 h 2449326"/>
              <a:gd name="connsiteX171" fmla="*/ 8315418 w 12191999"/>
              <a:gd name="connsiteY171" fmla="*/ 1895679 h 2449326"/>
              <a:gd name="connsiteX172" fmla="*/ 8312686 w 12191999"/>
              <a:gd name="connsiteY172" fmla="*/ 1910703 h 2449326"/>
              <a:gd name="connsiteX173" fmla="*/ 8675987 w 12191999"/>
              <a:gd name="connsiteY173" fmla="*/ 1993561 h 2449326"/>
              <a:gd name="connsiteX174" fmla="*/ 8674166 w 12191999"/>
              <a:gd name="connsiteY174" fmla="*/ 2020877 h 2449326"/>
              <a:gd name="connsiteX175" fmla="*/ 8538953 w 12191999"/>
              <a:gd name="connsiteY175" fmla="*/ 2020422 h 2449326"/>
              <a:gd name="connsiteX176" fmla="*/ 8436063 w 12191999"/>
              <a:gd name="connsiteY176" fmla="*/ 2010861 h 2449326"/>
              <a:gd name="connsiteX177" fmla="*/ 8198870 w 12191999"/>
              <a:gd name="connsiteY177" fmla="*/ 2002666 h 2449326"/>
              <a:gd name="connsiteX178" fmla="*/ 8077314 w 12191999"/>
              <a:gd name="connsiteY178" fmla="*/ 2052290 h 2449326"/>
              <a:gd name="connsiteX179" fmla="*/ 7978066 w 12191999"/>
              <a:gd name="connsiteY179" fmla="*/ 2054111 h 2449326"/>
              <a:gd name="connsiteX180" fmla="*/ 8020406 w 12191999"/>
              <a:gd name="connsiteY180" fmla="*/ 2044095 h 2449326"/>
              <a:gd name="connsiteX181" fmla="*/ 7983985 w 12191999"/>
              <a:gd name="connsiteY181" fmla="*/ 2010406 h 2449326"/>
              <a:gd name="connsiteX182" fmla="*/ 8048633 w 12191999"/>
              <a:gd name="connsiteY182" fmla="*/ 1997203 h 2449326"/>
              <a:gd name="connsiteX183" fmla="*/ 8073672 w 12191999"/>
              <a:gd name="connsiteY183" fmla="*/ 1968521 h 2449326"/>
              <a:gd name="connsiteX184" fmla="*/ 8061380 w 12191999"/>
              <a:gd name="connsiteY184" fmla="*/ 1952132 h 2449326"/>
              <a:gd name="connsiteX185" fmla="*/ 7920247 w 12191999"/>
              <a:gd name="connsiteY185" fmla="*/ 2009495 h 2449326"/>
              <a:gd name="connsiteX186" fmla="*/ 7820089 w 12191999"/>
              <a:gd name="connsiteY186" fmla="*/ 1987187 h 2449326"/>
              <a:gd name="connsiteX187" fmla="*/ 7744060 w 12191999"/>
              <a:gd name="connsiteY187" fmla="*/ 2078696 h 2449326"/>
              <a:gd name="connsiteX188" fmla="*/ 7478640 w 12191999"/>
              <a:gd name="connsiteY188" fmla="*/ 2117848 h 2449326"/>
              <a:gd name="connsiteX189" fmla="*/ 7450414 w 12191999"/>
              <a:gd name="connsiteY189" fmla="*/ 2127864 h 2449326"/>
              <a:gd name="connsiteX190" fmla="*/ 7098494 w 12191999"/>
              <a:gd name="connsiteY190" fmla="*/ 2128320 h 2449326"/>
              <a:gd name="connsiteX191" fmla="*/ 7149028 w 12191999"/>
              <a:gd name="connsiteY191" fmla="*/ 2156546 h 2449326"/>
              <a:gd name="connsiteX192" fmla="*/ 7128541 w 12191999"/>
              <a:gd name="connsiteY192" fmla="*/ 2179764 h 2449326"/>
              <a:gd name="connsiteX193" fmla="*/ 7048870 w 12191999"/>
              <a:gd name="connsiteY193" fmla="*/ 2182041 h 2449326"/>
              <a:gd name="connsiteX194" fmla="*/ 6974207 w 12191999"/>
              <a:gd name="connsiteY194" fmla="*/ 2186138 h 2449326"/>
              <a:gd name="connsiteX195" fmla="*/ 6927770 w 12191999"/>
              <a:gd name="connsiteY195" fmla="*/ 2205715 h 2449326"/>
              <a:gd name="connsiteX196" fmla="*/ 6625018 w 12191999"/>
              <a:gd name="connsiteY196" fmla="*/ 2298133 h 2449326"/>
              <a:gd name="connsiteX197" fmla="*/ 6586776 w 12191999"/>
              <a:gd name="connsiteY197" fmla="*/ 2309060 h 2449326"/>
              <a:gd name="connsiteX198" fmla="*/ 6539884 w 12191999"/>
              <a:gd name="connsiteY198" fmla="*/ 2303141 h 2449326"/>
              <a:gd name="connsiteX199" fmla="*/ 6489805 w 12191999"/>
              <a:gd name="connsiteY199" fmla="*/ 2277191 h 2449326"/>
              <a:gd name="connsiteX200" fmla="*/ 6250791 w 12191999"/>
              <a:gd name="connsiteY200" fmla="*/ 2290849 h 2449326"/>
              <a:gd name="connsiteX201" fmla="*/ 6272188 w 12191999"/>
              <a:gd name="connsiteY201" fmla="*/ 2244867 h 2449326"/>
              <a:gd name="connsiteX202" fmla="*/ 6199800 w 12191999"/>
              <a:gd name="connsiteY202" fmla="*/ 2269907 h 2449326"/>
              <a:gd name="connsiteX203" fmla="*/ 6181135 w 12191999"/>
              <a:gd name="connsiteY203" fmla="*/ 2290394 h 2449326"/>
              <a:gd name="connsiteX204" fmla="*/ 6021337 w 12191999"/>
              <a:gd name="connsiteY204" fmla="*/ 2286752 h 2449326"/>
              <a:gd name="connsiteX205" fmla="*/ 5726325 w 12191999"/>
              <a:gd name="connsiteY205" fmla="*/ 2322718 h 2449326"/>
              <a:gd name="connsiteX206" fmla="*/ 5664864 w 12191999"/>
              <a:gd name="connsiteY206" fmla="*/ 2307694 h 2449326"/>
              <a:gd name="connsiteX207" fmla="*/ 5597485 w 12191999"/>
              <a:gd name="connsiteY207" fmla="*/ 2360050 h 2449326"/>
              <a:gd name="connsiteX208" fmla="*/ 5660311 w 12191999"/>
              <a:gd name="connsiteY208" fmla="*/ 2226202 h 2449326"/>
              <a:gd name="connsiteX209" fmla="*/ 5526008 w 12191999"/>
              <a:gd name="connsiteY209" fmla="*/ 2274460 h 2449326"/>
              <a:gd name="connsiteX210" fmla="*/ 5434045 w 12191999"/>
              <a:gd name="connsiteY210" fmla="*/ 2283110 h 2449326"/>
              <a:gd name="connsiteX211" fmla="*/ 5423118 w 12191999"/>
              <a:gd name="connsiteY211" fmla="*/ 2257615 h 2449326"/>
              <a:gd name="connsiteX212" fmla="*/ 5239191 w 12191999"/>
              <a:gd name="connsiteY212" fmla="*/ 2284020 h 2449326"/>
              <a:gd name="connsiteX213" fmla="*/ 5202315 w 12191999"/>
              <a:gd name="connsiteY213" fmla="*/ 2301776 h 2449326"/>
              <a:gd name="connsiteX214" fmla="*/ 5160431 w 12191999"/>
              <a:gd name="connsiteY214" fmla="*/ 2317710 h 2449326"/>
              <a:gd name="connsiteX215" fmla="*/ 5148594 w 12191999"/>
              <a:gd name="connsiteY215" fmla="*/ 2280378 h 2449326"/>
              <a:gd name="connsiteX216" fmla="*/ 5180007 w 12191999"/>
              <a:gd name="connsiteY216" fmla="*/ 2248965 h 2449326"/>
              <a:gd name="connsiteX217" fmla="*/ 5285628 w 12191999"/>
              <a:gd name="connsiteY217" fmla="*/ 2241681 h 2449326"/>
              <a:gd name="connsiteX218" fmla="*/ 5172267 w 12191999"/>
              <a:gd name="connsiteY218" fmla="*/ 2204349 h 2449326"/>
              <a:gd name="connsiteX219" fmla="*/ 5097149 w 12191999"/>
              <a:gd name="connsiteY219" fmla="*/ 2289028 h 2449326"/>
              <a:gd name="connsiteX220" fmla="*/ 4972861 w 12191999"/>
              <a:gd name="connsiteY220" fmla="*/ 2369610 h 2449326"/>
              <a:gd name="connsiteX221" fmla="*/ 4923693 w 12191999"/>
              <a:gd name="connsiteY221" fmla="*/ 2364602 h 2449326"/>
              <a:gd name="connsiteX222" fmla="*/ 4863142 w 12191999"/>
              <a:gd name="connsiteY222" fmla="*/ 2364147 h 2449326"/>
              <a:gd name="connsiteX223" fmla="*/ 4755700 w 12191999"/>
              <a:gd name="connsiteY223" fmla="*/ 2355952 h 2449326"/>
              <a:gd name="connsiteX224" fmla="*/ 4428819 w 12191999"/>
              <a:gd name="connsiteY224" fmla="*/ 2367789 h 2449326"/>
              <a:gd name="connsiteX225" fmla="*/ 4368269 w 12191999"/>
              <a:gd name="connsiteY225" fmla="*/ 2347757 h 2449326"/>
              <a:gd name="connsiteX226" fmla="*/ 4365537 w 12191999"/>
              <a:gd name="connsiteY226" fmla="*/ 2329547 h 2449326"/>
              <a:gd name="connsiteX227" fmla="*/ 4425633 w 12191999"/>
              <a:gd name="connsiteY227" fmla="*/ 2315889 h 2449326"/>
              <a:gd name="connsiteX228" fmla="*/ 4595902 w 12191999"/>
              <a:gd name="connsiteY228" fmla="*/ 2284475 h 2449326"/>
              <a:gd name="connsiteX229" fmla="*/ 4635510 w 12191999"/>
              <a:gd name="connsiteY229" fmla="*/ 2286752 h 2449326"/>
              <a:gd name="connsiteX230" fmla="*/ 4727018 w 12191999"/>
              <a:gd name="connsiteY230" fmla="*/ 2278102 h 2449326"/>
              <a:gd name="connsiteX231" fmla="*/ 4305898 w 12191999"/>
              <a:gd name="connsiteY231" fmla="*/ 2278102 h 2449326"/>
              <a:gd name="connsiteX232" fmla="*/ 4265835 w 12191999"/>
              <a:gd name="connsiteY232" fmla="*/ 2314978 h 2449326"/>
              <a:gd name="connsiteX233" fmla="*/ 4357343 w 12191999"/>
              <a:gd name="connsiteY233" fmla="*/ 2322718 h 2449326"/>
              <a:gd name="connsiteX234" fmla="*/ 4291784 w 12191999"/>
              <a:gd name="connsiteY234" fmla="*/ 2360050 h 2449326"/>
              <a:gd name="connsiteX235" fmla="*/ 4122426 w 12191999"/>
              <a:gd name="connsiteY235" fmla="*/ 2350034 h 2449326"/>
              <a:gd name="connsiteX236" fmla="*/ 4067339 w 12191999"/>
              <a:gd name="connsiteY236" fmla="*/ 2390097 h 2449326"/>
              <a:gd name="connsiteX237" fmla="*/ 4022723 w 12191999"/>
              <a:gd name="connsiteY237" fmla="*/ 2365057 h 2449326"/>
              <a:gd name="connsiteX238" fmla="*/ 4147010 w 12191999"/>
              <a:gd name="connsiteY238" fmla="*/ 2304962 h 2449326"/>
              <a:gd name="connsiteX239" fmla="*/ 4040023 w 12191999"/>
              <a:gd name="connsiteY239" fmla="*/ 2323173 h 2449326"/>
              <a:gd name="connsiteX240" fmla="*/ 4001781 w 12191999"/>
              <a:gd name="connsiteY240" fmla="*/ 2343205 h 2449326"/>
              <a:gd name="connsiteX241" fmla="*/ 3896159 w 12191999"/>
              <a:gd name="connsiteY241" fmla="*/ 2363236 h 2449326"/>
              <a:gd name="connsiteX242" fmla="*/ 3857462 w 12191999"/>
              <a:gd name="connsiteY242" fmla="*/ 2358684 h 2449326"/>
              <a:gd name="connsiteX243" fmla="*/ 3826048 w 12191999"/>
              <a:gd name="connsiteY243" fmla="*/ 2345481 h 2449326"/>
              <a:gd name="connsiteX244" fmla="*/ 3643487 w 12191999"/>
              <a:gd name="connsiteY244" fmla="*/ 2352765 h 2449326"/>
              <a:gd name="connsiteX245" fmla="*/ 3644398 w 12191999"/>
              <a:gd name="connsiteY245" fmla="*/ 2367334 h 2449326"/>
              <a:gd name="connsiteX246" fmla="*/ 3407204 w 12191999"/>
              <a:gd name="connsiteY246" fmla="*/ 2401023 h 2449326"/>
              <a:gd name="connsiteX247" fmla="*/ 3435431 w 12191999"/>
              <a:gd name="connsiteY247" fmla="*/ 2380081 h 2449326"/>
              <a:gd name="connsiteX248" fmla="*/ 3450454 w 12191999"/>
              <a:gd name="connsiteY248" fmla="*/ 2361870 h 2449326"/>
              <a:gd name="connsiteX249" fmla="*/ 3250593 w 12191999"/>
              <a:gd name="connsiteY249" fmla="*/ 2363692 h 2449326"/>
              <a:gd name="connsiteX250" fmla="*/ 3200514 w 12191999"/>
              <a:gd name="connsiteY250" fmla="*/ 2401023 h 2449326"/>
              <a:gd name="connsiteX251" fmla="*/ 3020684 w 12191999"/>
              <a:gd name="connsiteY251" fmla="*/ 2386455 h 2449326"/>
              <a:gd name="connsiteX252" fmla="*/ 2889568 w 12191999"/>
              <a:gd name="connsiteY252" fmla="*/ 2403755 h 2449326"/>
              <a:gd name="connsiteX253" fmla="*/ 2813083 w 12191999"/>
              <a:gd name="connsiteY253" fmla="*/ 2397837 h 2449326"/>
              <a:gd name="connsiteX254" fmla="*/ 2705641 w 12191999"/>
              <a:gd name="connsiteY254" fmla="*/ 2419234 h 2449326"/>
              <a:gd name="connsiteX255" fmla="*/ 2648733 w 12191999"/>
              <a:gd name="connsiteY255" fmla="*/ 2446550 h 2449326"/>
              <a:gd name="connsiteX256" fmla="*/ 2547209 w 12191999"/>
              <a:gd name="connsiteY256" fmla="*/ 2369155 h 2449326"/>
              <a:gd name="connsiteX257" fmla="*/ 2353265 w 12191999"/>
              <a:gd name="connsiteY257" fmla="*/ 2403300 h 2449326"/>
              <a:gd name="connsiteX258" fmla="*/ 2231254 w 12191999"/>
              <a:gd name="connsiteY258" fmla="*/ 2396015 h 2449326"/>
              <a:gd name="connsiteX259" fmla="*/ 2152494 w 12191999"/>
              <a:gd name="connsiteY259" fmla="*/ 2392373 h 2449326"/>
              <a:gd name="connsiteX260" fmla="*/ 2081472 w 12191999"/>
              <a:gd name="connsiteY260" fmla="*/ 2390552 h 2449326"/>
              <a:gd name="connsiteX261" fmla="*/ 1908471 w 12191999"/>
              <a:gd name="connsiteY261" fmla="*/ 2371886 h 2449326"/>
              <a:gd name="connsiteX262" fmla="*/ 1719081 w 12191999"/>
              <a:gd name="connsiteY262" fmla="*/ 2344115 h 2449326"/>
              <a:gd name="connsiteX263" fmla="*/ 1694042 w 12191999"/>
              <a:gd name="connsiteY263" fmla="*/ 2347757 h 2449326"/>
              <a:gd name="connsiteX264" fmla="*/ 1595249 w 12191999"/>
              <a:gd name="connsiteY264" fmla="*/ 2347757 h 2449326"/>
              <a:gd name="connsiteX265" fmla="*/ 1450475 w 12191999"/>
              <a:gd name="connsiteY265" fmla="*/ 2377805 h 2449326"/>
              <a:gd name="connsiteX266" fmla="*/ 1435451 w 12191999"/>
              <a:gd name="connsiteY266" fmla="*/ 2393284 h 2449326"/>
              <a:gd name="connsiteX267" fmla="*/ 1176860 w 12191999"/>
              <a:gd name="connsiteY267" fmla="*/ 2425152 h 2449326"/>
              <a:gd name="connsiteX268" fmla="*/ 1073515 w 12191999"/>
              <a:gd name="connsiteY268" fmla="*/ 2441087 h 2449326"/>
              <a:gd name="connsiteX269" fmla="*/ 888678 w 12191999"/>
              <a:gd name="connsiteY269" fmla="*/ 2435168 h 2449326"/>
              <a:gd name="connsiteX270" fmla="*/ 643290 w 12191999"/>
              <a:gd name="connsiteY270" fmla="*/ 2319076 h 2449326"/>
              <a:gd name="connsiteX271" fmla="*/ 589568 w 12191999"/>
              <a:gd name="connsiteY271" fmla="*/ 2263078 h 2449326"/>
              <a:gd name="connsiteX272" fmla="*/ 577731 w 12191999"/>
              <a:gd name="connsiteY272" fmla="*/ 2180675 h 2449326"/>
              <a:gd name="connsiteX273" fmla="*/ 559521 w 12191999"/>
              <a:gd name="connsiteY273" fmla="*/ 2141522 h 2449326"/>
              <a:gd name="connsiteX274" fmla="*/ 544497 w 12191999"/>
              <a:gd name="connsiteY274" fmla="*/ 2093719 h 2449326"/>
              <a:gd name="connsiteX275" fmla="*/ 503068 w 12191999"/>
              <a:gd name="connsiteY275" fmla="*/ 1999024 h 2449326"/>
              <a:gd name="connsiteX276" fmla="*/ 537668 w 12191999"/>
              <a:gd name="connsiteY276" fmla="*/ 1993561 h 2449326"/>
              <a:gd name="connsiteX277" fmla="*/ 487589 w 12191999"/>
              <a:gd name="connsiteY277" fmla="*/ 1934376 h 2449326"/>
              <a:gd name="connsiteX278" fmla="*/ 498515 w 12191999"/>
              <a:gd name="connsiteY278" fmla="*/ 1924361 h 2449326"/>
              <a:gd name="connsiteX279" fmla="*/ 528563 w 12191999"/>
              <a:gd name="connsiteY279" fmla="*/ 1961237 h 2449326"/>
              <a:gd name="connsiteX280" fmla="*/ 531750 w 12191999"/>
              <a:gd name="connsiteY280" fmla="*/ 1944848 h 2449326"/>
              <a:gd name="connsiteX281" fmla="*/ 391073 w 12191999"/>
              <a:gd name="connsiteY281" fmla="*/ 1782318 h 2449326"/>
              <a:gd name="connsiteX282" fmla="*/ 330067 w 12191999"/>
              <a:gd name="connsiteY282" fmla="*/ 1713118 h 2449326"/>
              <a:gd name="connsiteX283" fmla="*/ 350099 w 12191999"/>
              <a:gd name="connsiteY283" fmla="*/ 1681704 h 2449326"/>
              <a:gd name="connsiteX284" fmla="*/ 290004 w 12191999"/>
              <a:gd name="connsiteY284" fmla="*/ 1522817 h 2449326"/>
              <a:gd name="connsiteX285" fmla="*/ 257680 w 12191999"/>
              <a:gd name="connsiteY285" fmla="*/ 1475014 h 2449326"/>
              <a:gd name="connsiteX286" fmla="*/ 337351 w 12191999"/>
              <a:gd name="connsiteY286" fmla="*/ 1373490 h 2449326"/>
              <a:gd name="connsiteX287" fmla="*/ 336896 w 12191999"/>
              <a:gd name="connsiteY287" fmla="*/ 1306111 h 2449326"/>
              <a:gd name="connsiteX288" fmla="*/ 290914 w 12191999"/>
              <a:gd name="connsiteY288" fmla="*/ 1219155 h 2449326"/>
              <a:gd name="connsiteX289" fmla="*/ 295467 w 12191999"/>
              <a:gd name="connsiteY289" fmla="*/ 1179547 h 2449326"/>
              <a:gd name="connsiteX290" fmla="*/ 288638 w 12191999"/>
              <a:gd name="connsiteY290" fmla="*/ 1125370 h 2449326"/>
              <a:gd name="connsiteX291" fmla="*/ 268606 w 12191999"/>
              <a:gd name="connsiteY291" fmla="*/ 1098510 h 2449326"/>
              <a:gd name="connsiteX292" fmla="*/ 218072 w 12191999"/>
              <a:gd name="connsiteY292" fmla="*/ 953735 h 2449326"/>
              <a:gd name="connsiteX293" fmla="*/ 108353 w 12191999"/>
              <a:gd name="connsiteY293" fmla="*/ 713355 h 2449326"/>
              <a:gd name="connsiteX294" fmla="*/ 37332 w 12191999"/>
              <a:gd name="connsiteY294" fmla="*/ 620026 h 2449326"/>
              <a:gd name="connsiteX295" fmla="*/ 0 w 12191999"/>
              <a:gd name="connsiteY295" fmla="*/ 507576 h 2449326"/>
              <a:gd name="connsiteX296" fmla="*/ 21397 w 12191999"/>
              <a:gd name="connsiteY296" fmla="*/ 488910 h 2449326"/>
              <a:gd name="connsiteX297" fmla="*/ 124287 w 12191999"/>
              <a:gd name="connsiteY297" fmla="*/ 554468 h 2449326"/>
              <a:gd name="connsiteX298" fmla="*/ 84224 w 12191999"/>
              <a:gd name="connsiteY298" fmla="*/ 403320 h 2449326"/>
              <a:gd name="connsiteX299" fmla="*/ 212609 w 12191999"/>
              <a:gd name="connsiteY299" fmla="*/ 373272 h 2449326"/>
              <a:gd name="connsiteX300" fmla="*/ 270427 w 12191999"/>
              <a:gd name="connsiteY300" fmla="*/ 301340 h 2449326"/>
              <a:gd name="connsiteX301" fmla="*/ 332344 w 12191999"/>
              <a:gd name="connsiteY301" fmla="*/ 177508 h 2449326"/>
              <a:gd name="connsiteX302" fmla="*/ 500792 w 12191999"/>
              <a:gd name="connsiteY302" fmla="*/ 410 h 2449326"/>
              <a:gd name="connsiteX303" fmla="*/ 628266 w 12191999"/>
              <a:gd name="connsiteY303" fmla="*/ 30913 h 2449326"/>
              <a:gd name="connsiteX304" fmla="*/ 813559 w 12191999"/>
              <a:gd name="connsiteY304" fmla="*/ 57774 h 2449326"/>
              <a:gd name="connsiteX305" fmla="*/ 861817 w 12191999"/>
              <a:gd name="connsiteY305" fmla="*/ 77350 h 2449326"/>
              <a:gd name="connsiteX306" fmla="*/ 775317 w 12191999"/>
              <a:gd name="connsiteY306" fmla="*/ 98747 h 2449326"/>
              <a:gd name="connsiteX307" fmla="*/ 886401 w 12191999"/>
              <a:gd name="connsiteY307" fmla="*/ 120600 h 2449326"/>
              <a:gd name="connsiteX308" fmla="*/ 903701 w 12191999"/>
              <a:gd name="connsiteY308" fmla="*/ 118324 h 2449326"/>
              <a:gd name="connsiteX309" fmla="*/ 1280206 w 12191999"/>
              <a:gd name="connsiteY309" fmla="*/ 136990 h 2449326"/>
              <a:gd name="connsiteX310" fmla="*/ 1481888 w 12191999"/>
              <a:gd name="connsiteY310" fmla="*/ 144274 h 2449326"/>
              <a:gd name="connsiteX311" fmla="*/ 1641686 w 12191999"/>
              <a:gd name="connsiteY311" fmla="*/ 163850 h 2449326"/>
              <a:gd name="connsiteX312" fmla="*/ 1799663 w 12191999"/>
              <a:gd name="connsiteY312" fmla="*/ 143819 h 2449326"/>
              <a:gd name="connsiteX313" fmla="*/ 1828345 w 12191999"/>
              <a:gd name="connsiteY313" fmla="*/ 162940 h 2449326"/>
              <a:gd name="connsiteX314" fmla="*/ 1674920 w 12191999"/>
              <a:gd name="connsiteY314" fmla="*/ 193898 h 2449326"/>
              <a:gd name="connsiteX315" fmla="*/ 2089667 w 12191999"/>
              <a:gd name="connsiteY315" fmla="*/ 189345 h 2449326"/>
              <a:gd name="connsiteX316" fmla="*/ 2159778 w 12191999"/>
              <a:gd name="connsiteY316" fmla="*/ 166127 h 2449326"/>
              <a:gd name="connsiteX317" fmla="*/ 2167517 w 12191999"/>
              <a:gd name="connsiteY317" fmla="*/ 184337 h 2449326"/>
              <a:gd name="connsiteX318" fmla="*/ 2122446 w 12191999"/>
              <a:gd name="connsiteY318" fmla="*/ 214385 h 2449326"/>
              <a:gd name="connsiteX319" fmla="*/ 2334600 w 12191999"/>
              <a:gd name="connsiteY319" fmla="*/ 184793 h 2449326"/>
              <a:gd name="connsiteX320" fmla="*/ 2381947 w 12191999"/>
              <a:gd name="connsiteY320" fmla="*/ 153379 h 2449326"/>
              <a:gd name="connsiteX321" fmla="*/ 2641448 w 12191999"/>
              <a:gd name="connsiteY321" fmla="*/ 164761 h 2449326"/>
              <a:gd name="connsiteX322" fmla="*/ 2689251 w 12191999"/>
              <a:gd name="connsiteY322" fmla="*/ 184337 h 2449326"/>
              <a:gd name="connsiteX323" fmla="*/ 2903681 w 12191999"/>
              <a:gd name="connsiteY323" fmla="*/ 159753 h 2449326"/>
              <a:gd name="connsiteX324" fmla="*/ 2854513 w 12191999"/>
              <a:gd name="connsiteY324" fmla="*/ 184337 h 2449326"/>
              <a:gd name="connsiteX325" fmla="*/ 2857244 w 12191999"/>
              <a:gd name="connsiteY325" fmla="*/ 201637 h 2449326"/>
              <a:gd name="connsiteX326" fmla="*/ 2934639 w 12191999"/>
              <a:gd name="connsiteY326" fmla="*/ 188435 h 2449326"/>
              <a:gd name="connsiteX327" fmla="*/ 2987450 w 12191999"/>
              <a:gd name="connsiteY327" fmla="*/ 106942 h 2449326"/>
              <a:gd name="connsiteX328" fmla="*/ 3023416 w 12191999"/>
              <a:gd name="connsiteY328" fmla="*/ 161119 h 2449326"/>
              <a:gd name="connsiteX329" fmla="*/ 3133590 w 12191999"/>
              <a:gd name="connsiteY329" fmla="*/ 180240 h 2449326"/>
              <a:gd name="connsiteX330" fmla="*/ 3262885 w 12191999"/>
              <a:gd name="connsiteY330" fmla="*/ 126519 h 2449326"/>
              <a:gd name="connsiteX331" fmla="*/ 3430878 w 12191999"/>
              <a:gd name="connsiteY331" fmla="*/ 106032 h 2449326"/>
              <a:gd name="connsiteX332" fmla="*/ 3409025 w 12191999"/>
              <a:gd name="connsiteY332" fmla="*/ 184793 h 2449326"/>
              <a:gd name="connsiteX333" fmla="*/ 3688103 w 12191999"/>
              <a:gd name="connsiteY333" fmla="*/ 156566 h 2449326"/>
              <a:gd name="connsiteX334" fmla="*/ 3790082 w 12191999"/>
              <a:gd name="connsiteY334" fmla="*/ 178874 h 2449326"/>
              <a:gd name="connsiteX335" fmla="*/ 3838796 w 12191999"/>
              <a:gd name="connsiteY335" fmla="*/ 115592 h 2449326"/>
              <a:gd name="connsiteX336" fmla="*/ 3902533 w 12191999"/>
              <a:gd name="connsiteY336" fmla="*/ 90097 h 2449326"/>
              <a:gd name="connsiteX337" fmla="*/ 4202097 w 12191999"/>
              <a:gd name="connsiteY337" fmla="*/ 102390 h 2449326"/>
              <a:gd name="connsiteX338" fmla="*/ 4303622 w 12191999"/>
              <a:gd name="connsiteY338" fmla="*/ 83268 h 2449326"/>
              <a:gd name="connsiteX339" fmla="*/ 4405146 w 12191999"/>
              <a:gd name="connsiteY339" fmla="*/ 101934 h 2449326"/>
              <a:gd name="connsiteX340" fmla="*/ 4132897 w 12191999"/>
              <a:gd name="connsiteY340" fmla="*/ 136079 h 2449326"/>
              <a:gd name="connsiteX341" fmla="*/ 4134263 w 12191999"/>
              <a:gd name="connsiteY341" fmla="*/ 160208 h 2449326"/>
              <a:gd name="connsiteX342" fmla="*/ 4220308 w 12191999"/>
              <a:gd name="connsiteY342" fmla="*/ 161574 h 2449326"/>
              <a:gd name="connsiteX343" fmla="*/ 4534896 w 12191999"/>
              <a:gd name="connsiteY343" fmla="*/ 153835 h 2449326"/>
              <a:gd name="connsiteX344" fmla="*/ 4770268 w 12191999"/>
              <a:gd name="connsiteY344" fmla="*/ 147916 h 2449326"/>
              <a:gd name="connsiteX345" fmla="*/ 4825356 w 12191999"/>
              <a:gd name="connsiteY345" fmla="*/ 134258 h 2449326"/>
              <a:gd name="connsiteX346" fmla="*/ 5025672 w 12191999"/>
              <a:gd name="connsiteY346" fmla="*/ 89642 h 2449326"/>
              <a:gd name="connsiteX347" fmla="*/ 5031135 w 12191999"/>
              <a:gd name="connsiteY347" fmla="*/ 115592 h 2449326"/>
              <a:gd name="connsiteX348" fmla="*/ 4861777 w 12191999"/>
              <a:gd name="connsiteY348" fmla="*/ 143363 h 2449326"/>
              <a:gd name="connsiteX349" fmla="*/ 4862687 w 12191999"/>
              <a:gd name="connsiteY349" fmla="*/ 156566 h 2449326"/>
              <a:gd name="connsiteX350" fmla="*/ 5146317 w 12191999"/>
              <a:gd name="connsiteY350" fmla="*/ 143819 h 2449326"/>
              <a:gd name="connsiteX351" fmla="*/ 5098515 w 12191999"/>
              <a:gd name="connsiteY351" fmla="*/ 117869 h 2449326"/>
              <a:gd name="connsiteX352" fmla="*/ 5121733 w 12191999"/>
              <a:gd name="connsiteY352" fmla="*/ 91008 h 2449326"/>
              <a:gd name="connsiteX353" fmla="*/ 5222802 w 12191999"/>
              <a:gd name="connsiteY353" fmla="*/ 103755 h 2449326"/>
              <a:gd name="connsiteX354" fmla="*/ 5211875 w 12191999"/>
              <a:gd name="connsiteY354" fmla="*/ 150648 h 2449326"/>
              <a:gd name="connsiteX355" fmla="*/ 5378503 w 12191999"/>
              <a:gd name="connsiteY355" fmla="*/ 142908 h 2449326"/>
              <a:gd name="connsiteX356" fmla="*/ 5378503 w 12191999"/>
              <a:gd name="connsiteY356" fmla="*/ 132892 h 2449326"/>
              <a:gd name="connsiteX357" fmla="*/ 5303384 w 12191999"/>
              <a:gd name="connsiteY357" fmla="*/ 126519 h 2449326"/>
              <a:gd name="connsiteX358" fmla="*/ 5302473 w 12191999"/>
              <a:gd name="connsiteY358" fmla="*/ 110129 h 2449326"/>
              <a:gd name="connsiteX359" fmla="*/ 5444516 w 12191999"/>
              <a:gd name="connsiteY359" fmla="*/ 95105 h 2449326"/>
              <a:gd name="connsiteX360" fmla="*/ 5447703 w 12191999"/>
              <a:gd name="connsiteY360" fmla="*/ 109219 h 2449326"/>
              <a:gd name="connsiteX361" fmla="*/ 5398990 w 12191999"/>
              <a:gd name="connsiteY361" fmla="*/ 128340 h 2449326"/>
              <a:gd name="connsiteX362" fmla="*/ 5398079 w 12191999"/>
              <a:gd name="connsiteY362" fmla="*/ 141998 h 2449326"/>
              <a:gd name="connsiteX363" fmla="*/ 5499148 w 12191999"/>
              <a:gd name="connsiteY363" fmla="*/ 146550 h 2449326"/>
              <a:gd name="connsiteX364" fmla="*/ 6095545 w 12191999"/>
              <a:gd name="connsiteY364" fmla="*/ 165216 h 2449326"/>
              <a:gd name="connsiteX365" fmla="*/ 6411044 w 12191999"/>
              <a:gd name="connsiteY365" fmla="*/ 180695 h 2449326"/>
              <a:gd name="connsiteX366" fmla="*/ 6895446 w 12191999"/>
              <a:gd name="connsiteY366" fmla="*/ 234872 h 2449326"/>
              <a:gd name="connsiteX367" fmla="*/ 7179987 w 12191999"/>
              <a:gd name="connsiteY367" fmla="*/ 264919 h 2449326"/>
              <a:gd name="connsiteX368" fmla="*/ 7606115 w 12191999"/>
              <a:gd name="connsiteY368" fmla="*/ 313177 h 2449326"/>
              <a:gd name="connsiteX369" fmla="*/ 8045445 w 12191999"/>
              <a:gd name="connsiteY369" fmla="*/ 386475 h 2449326"/>
              <a:gd name="connsiteX370" fmla="*/ 8610429 w 12191999"/>
              <a:gd name="connsiteY370" fmla="*/ 487544 h 2449326"/>
              <a:gd name="connsiteX371" fmla="*/ 8793446 w 12191999"/>
              <a:gd name="connsiteY371" fmla="*/ 530339 h 2449326"/>
              <a:gd name="connsiteX372" fmla="*/ 8871296 w 12191999"/>
              <a:gd name="connsiteY372" fmla="*/ 525786 h 2449326"/>
              <a:gd name="connsiteX373" fmla="*/ 8869020 w 12191999"/>
              <a:gd name="connsiteY373" fmla="*/ 523510 h 2449326"/>
              <a:gd name="connsiteX374" fmla="*/ 8909083 w 12191999"/>
              <a:gd name="connsiteY374" fmla="*/ 559021 h 2449326"/>
              <a:gd name="connsiteX375" fmla="*/ 9203185 w 12191999"/>
              <a:gd name="connsiteY375" fmla="*/ 620026 h 2449326"/>
              <a:gd name="connsiteX376" fmla="*/ 9378917 w 12191999"/>
              <a:gd name="connsiteY376" fmla="*/ 621392 h 2449326"/>
              <a:gd name="connsiteX377" fmla="*/ 9299701 w 12191999"/>
              <a:gd name="connsiteY377" fmla="*/ 599994 h 2449326"/>
              <a:gd name="connsiteX378" fmla="*/ 9301067 w 12191999"/>
              <a:gd name="connsiteY378" fmla="*/ 579963 h 2449326"/>
              <a:gd name="connsiteX379" fmla="*/ 9448573 w 12191999"/>
              <a:gd name="connsiteY379" fmla="*/ 582694 h 2449326"/>
              <a:gd name="connsiteX380" fmla="*/ 9670742 w 12191999"/>
              <a:gd name="connsiteY380" fmla="*/ 623668 h 2449326"/>
              <a:gd name="connsiteX381" fmla="*/ 9705342 w 12191999"/>
              <a:gd name="connsiteY381" fmla="*/ 645066 h 2449326"/>
              <a:gd name="connsiteX382" fmla="*/ 9777274 w 12191999"/>
              <a:gd name="connsiteY382" fmla="*/ 650074 h 2449326"/>
              <a:gd name="connsiteX383" fmla="*/ 9878342 w 12191999"/>
              <a:gd name="connsiteY383" fmla="*/ 638692 h 2449326"/>
              <a:gd name="connsiteX384" fmla="*/ 10007638 w 12191999"/>
              <a:gd name="connsiteY384" fmla="*/ 634139 h 2449326"/>
              <a:gd name="connsiteX385" fmla="*/ 10046791 w 12191999"/>
              <a:gd name="connsiteY385" fmla="*/ 702429 h 2449326"/>
              <a:gd name="connsiteX386" fmla="*/ 10066823 w 12191999"/>
              <a:gd name="connsiteY386" fmla="*/ 639602 h 2449326"/>
              <a:gd name="connsiteX387" fmla="*/ 10171078 w 12191999"/>
              <a:gd name="connsiteY387" fmla="*/ 641424 h 2449326"/>
              <a:gd name="connsiteX388" fmla="*/ 10196118 w 12191999"/>
              <a:gd name="connsiteY388" fmla="*/ 673292 h 2449326"/>
              <a:gd name="connsiteX389" fmla="*/ 10241644 w 12191999"/>
              <a:gd name="connsiteY389" fmla="*/ 655537 h 2449326"/>
              <a:gd name="connsiteX390" fmla="*/ 10291268 w 12191999"/>
              <a:gd name="connsiteY390" fmla="*/ 643700 h 2449326"/>
              <a:gd name="connsiteX391" fmla="*/ 10314487 w 12191999"/>
              <a:gd name="connsiteY391" fmla="*/ 723371 h 2449326"/>
              <a:gd name="connsiteX392" fmla="*/ 10181549 w 12191999"/>
              <a:gd name="connsiteY392" fmla="*/ 716087 h 2449326"/>
              <a:gd name="connsiteX393" fmla="*/ 10178817 w 12191999"/>
              <a:gd name="connsiteY393" fmla="*/ 730656 h 2449326"/>
              <a:gd name="connsiteX394" fmla="*/ 10357281 w 12191999"/>
              <a:gd name="connsiteY394" fmla="*/ 762069 h 2449326"/>
              <a:gd name="connsiteX395" fmla="*/ 10306747 w 12191999"/>
              <a:gd name="connsiteY395" fmla="*/ 603181 h 2449326"/>
              <a:gd name="connsiteX396" fmla="*/ 10688714 w 12191999"/>
              <a:gd name="connsiteY396" fmla="*/ 675113 h 2449326"/>
              <a:gd name="connsiteX397" fmla="*/ 10651383 w 12191999"/>
              <a:gd name="connsiteY397" fmla="*/ 706526 h 2449326"/>
              <a:gd name="connsiteX398" fmla="*/ 10898592 w 12191999"/>
              <a:gd name="connsiteY398" fmla="*/ 663276 h 2449326"/>
              <a:gd name="connsiteX399" fmla="*/ 10899958 w 12191999"/>
              <a:gd name="connsiteY399" fmla="*/ 696055 h 2449326"/>
              <a:gd name="connsiteX400" fmla="*/ 10773849 w 12191999"/>
              <a:gd name="connsiteY400" fmla="*/ 689682 h 2449326"/>
              <a:gd name="connsiteX401" fmla="*/ 10692812 w 12191999"/>
              <a:gd name="connsiteY401" fmla="*/ 749777 h 2449326"/>
              <a:gd name="connsiteX402" fmla="*/ 10894950 w 12191999"/>
              <a:gd name="connsiteY402" fmla="*/ 749777 h 2449326"/>
              <a:gd name="connsiteX403" fmla="*/ 10900413 w 12191999"/>
              <a:gd name="connsiteY403" fmla="*/ 770264 h 2449326"/>
              <a:gd name="connsiteX404" fmla="*/ 10770662 w 12191999"/>
              <a:gd name="connsiteY404" fmla="*/ 817156 h 2449326"/>
              <a:gd name="connsiteX405" fmla="*/ 10762012 w 12191999"/>
              <a:gd name="connsiteY405" fmla="*/ 798035 h 2449326"/>
              <a:gd name="connsiteX406" fmla="*/ 10815734 w 12191999"/>
              <a:gd name="connsiteY406" fmla="*/ 772540 h 2449326"/>
              <a:gd name="connsiteX407" fmla="*/ 10736517 w 12191999"/>
              <a:gd name="connsiteY407" fmla="*/ 772540 h 2449326"/>
              <a:gd name="connsiteX408" fmla="*/ 10744712 w 12191999"/>
              <a:gd name="connsiteY408" fmla="*/ 809416 h 2449326"/>
              <a:gd name="connsiteX409" fmla="*/ 10579906 w 12191999"/>
              <a:gd name="connsiteY409" fmla="*/ 791206 h 2449326"/>
              <a:gd name="connsiteX410" fmla="*/ 11353857 w 12191999"/>
              <a:gd name="connsiteY410" fmla="*/ 827172 h 2449326"/>
              <a:gd name="connsiteX411" fmla="*/ 11352947 w 12191999"/>
              <a:gd name="connsiteY411" fmla="*/ 844472 h 2449326"/>
              <a:gd name="connsiteX412" fmla="*/ 11473136 w 12191999"/>
              <a:gd name="connsiteY412" fmla="*/ 853577 h 2449326"/>
              <a:gd name="connsiteX413" fmla="*/ 11744019 w 12191999"/>
              <a:gd name="connsiteY413" fmla="*/ 840830 h 2449326"/>
              <a:gd name="connsiteX414" fmla="*/ 11865575 w 12191999"/>
              <a:gd name="connsiteY414" fmla="*/ 824895 h 2449326"/>
              <a:gd name="connsiteX415" fmla="*/ 12046315 w 12191999"/>
              <a:gd name="connsiteY415" fmla="*/ 842195 h 2449326"/>
              <a:gd name="connsiteX416" fmla="*/ 12193821 w 12191999"/>
              <a:gd name="connsiteY416" fmla="*/ 843561 h 2449326"/>
              <a:gd name="connsiteX417" fmla="*/ 12195187 w 12191999"/>
              <a:gd name="connsiteY417" fmla="*/ 868146 h 2449326"/>
              <a:gd name="connsiteX418" fmla="*/ 10140576 w 12191999"/>
              <a:gd name="connsiteY418" fmla="*/ 1075291 h 2449326"/>
              <a:gd name="connsiteX419" fmla="*/ 10309934 w 12191999"/>
              <a:gd name="connsiteY419" fmla="*/ 1097144 h 2449326"/>
              <a:gd name="connsiteX420" fmla="*/ 10139210 w 12191999"/>
              <a:gd name="connsiteY420" fmla="*/ 1076657 h 2449326"/>
              <a:gd name="connsiteX421" fmla="*/ 9994891 w 12191999"/>
              <a:gd name="connsiteY421" fmla="*/ 1037049 h 2449326"/>
              <a:gd name="connsiteX422" fmla="*/ 10007183 w 12191999"/>
              <a:gd name="connsiteY422" fmla="*/ 1086218 h 2449326"/>
              <a:gd name="connsiteX423" fmla="*/ 10140576 w 12191999"/>
              <a:gd name="connsiteY423" fmla="*/ 1075291 h 2449326"/>
              <a:gd name="connsiteX424" fmla="*/ 9764982 w 12191999"/>
              <a:gd name="connsiteY424" fmla="*/ 845382 h 2449326"/>
              <a:gd name="connsiteX425" fmla="*/ 9805956 w 12191999"/>
              <a:gd name="connsiteY425" fmla="*/ 872698 h 2449326"/>
              <a:gd name="connsiteX426" fmla="*/ 9802313 w 12191999"/>
              <a:gd name="connsiteY426" fmla="*/ 884990 h 2449326"/>
              <a:gd name="connsiteX427" fmla="*/ 9737210 w 12191999"/>
              <a:gd name="connsiteY427" fmla="*/ 884990 h 2449326"/>
              <a:gd name="connsiteX428" fmla="*/ 9736756 w 12191999"/>
              <a:gd name="connsiteY428" fmla="*/ 905022 h 2449326"/>
              <a:gd name="connsiteX429" fmla="*/ 9879708 w 12191999"/>
              <a:gd name="connsiteY429" fmla="*/ 902290 h 2449326"/>
              <a:gd name="connsiteX430" fmla="*/ 9971672 w 12191999"/>
              <a:gd name="connsiteY430" fmla="*/ 840374 h 2449326"/>
              <a:gd name="connsiteX431" fmla="*/ 9863318 w 12191999"/>
              <a:gd name="connsiteY431" fmla="*/ 823985 h 2449326"/>
              <a:gd name="connsiteX432" fmla="*/ 9769079 w 12191999"/>
              <a:gd name="connsiteY432" fmla="*/ 829903 h 2449326"/>
              <a:gd name="connsiteX433" fmla="*/ 9590159 w 12191999"/>
              <a:gd name="connsiteY433" fmla="*/ 801677 h 2449326"/>
              <a:gd name="connsiteX434" fmla="*/ 9643426 w 12191999"/>
              <a:gd name="connsiteY434" fmla="*/ 774816 h 2449326"/>
              <a:gd name="connsiteX435" fmla="*/ 9461775 w 12191999"/>
              <a:gd name="connsiteY435" fmla="*/ 744313 h 2449326"/>
              <a:gd name="connsiteX436" fmla="*/ 9315635 w 12191999"/>
              <a:gd name="connsiteY436" fmla="*/ 700153 h 2449326"/>
              <a:gd name="connsiteX437" fmla="*/ 9177234 w 12191999"/>
              <a:gd name="connsiteY437" fmla="*/ 685584 h 2449326"/>
              <a:gd name="connsiteX438" fmla="*/ 9077987 w 12191999"/>
              <a:gd name="connsiteY438" fmla="*/ 655081 h 2449326"/>
              <a:gd name="connsiteX439" fmla="*/ 8809380 w 12191999"/>
              <a:gd name="connsiteY439" fmla="*/ 673292 h 2449326"/>
              <a:gd name="connsiteX440" fmla="*/ 8704669 w 12191999"/>
              <a:gd name="connsiteY440" fmla="*/ 714721 h 2449326"/>
              <a:gd name="connsiteX441" fmla="*/ 8691922 w 12191999"/>
              <a:gd name="connsiteY441" fmla="*/ 687861 h 2449326"/>
              <a:gd name="connsiteX442" fmla="*/ 8770228 w 12191999"/>
              <a:gd name="connsiteY442" fmla="*/ 640058 h 2449326"/>
              <a:gd name="connsiteX443" fmla="*/ 8806193 w 12191999"/>
              <a:gd name="connsiteY443" fmla="*/ 615473 h 2449326"/>
              <a:gd name="connsiteX444" fmla="*/ 8790259 w 12191999"/>
              <a:gd name="connsiteY444" fmla="*/ 588158 h 2449326"/>
              <a:gd name="connsiteX445" fmla="*/ 8744732 w 12191999"/>
              <a:gd name="connsiteY445" fmla="*/ 601360 h 2449326"/>
              <a:gd name="connsiteX446" fmla="*/ 8713319 w 12191999"/>
              <a:gd name="connsiteY446" fmla="*/ 598173 h 2449326"/>
              <a:gd name="connsiteX447" fmla="*/ 8665972 w 12191999"/>
              <a:gd name="connsiteY447" fmla="*/ 551736 h 2449326"/>
              <a:gd name="connsiteX448" fmla="*/ 8477037 w 12191999"/>
              <a:gd name="connsiteY448" fmla="*/ 515770 h 2449326"/>
              <a:gd name="connsiteX449" fmla="*/ 8149246 w 12191999"/>
              <a:gd name="connsiteY449" fmla="*/ 487544 h 2449326"/>
              <a:gd name="connsiteX450" fmla="*/ 8136498 w 12191999"/>
              <a:gd name="connsiteY450" fmla="*/ 479349 h 2449326"/>
              <a:gd name="connsiteX451" fmla="*/ 8156985 w 12191999"/>
              <a:gd name="connsiteY451" fmla="*/ 451578 h 2449326"/>
              <a:gd name="connsiteX452" fmla="*/ 7953482 w 12191999"/>
              <a:gd name="connsiteY452" fmla="*/ 435644 h 2449326"/>
              <a:gd name="connsiteX453" fmla="*/ 7437211 w 12191999"/>
              <a:gd name="connsiteY453" fmla="*/ 355062 h 2449326"/>
              <a:gd name="connsiteX454" fmla="*/ 7105323 w 12191999"/>
              <a:gd name="connsiteY454" fmla="*/ 317730 h 2449326"/>
              <a:gd name="connsiteX455" fmla="*/ 6661439 w 12191999"/>
              <a:gd name="connsiteY455" fmla="*/ 287227 h 2449326"/>
              <a:gd name="connsiteX456" fmla="*/ 6493446 w 12191999"/>
              <a:gd name="connsiteY456" fmla="*/ 266285 h 2449326"/>
              <a:gd name="connsiteX457" fmla="*/ 6200256 w 12191999"/>
              <a:gd name="connsiteY457" fmla="*/ 253538 h 2449326"/>
              <a:gd name="connsiteX458" fmla="*/ 6034084 w 12191999"/>
              <a:gd name="connsiteY458" fmla="*/ 243522 h 2449326"/>
              <a:gd name="connsiteX459" fmla="*/ 5631630 w 12191999"/>
              <a:gd name="connsiteY459" fmla="*/ 218027 h 2449326"/>
              <a:gd name="connsiteX460" fmla="*/ 5260589 w 12191999"/>
              <a:gd name="connsiteY460" fmla="*/ 229409 h 2449326"/>
              <a:gd name="connsiteX461" fmla="*/ 5028404 w 12191999"/>
              <a:gd name="connsiteY461" fmla="*/ 264464 h 2449326"/>
              <a:gd name="connsiteX462" fmla="*/ 4960114 w 12191999"/>
              <a:gd name="connsiteY462" fmla="*/ 276301 h 2449326"/>
              <a:gd name="connsiteX463" fmla="*/ 4662370 w 12191999"/>
              <a:gd name="connsiteY463" fmla="*/ 287683 h 2449326"/>
              <a:gd name="connsiteX464" fmla="*/ 4463875 w 12191999"/>
              <a:gd name="connsiteY464" fmla="*/ 267651 h 2449326"/>
              <a:gd name="connsiteX465" fmla="*/ 4352790 w 12191999"/>
              <a:gd name="connsiteY465" fmla="*/ 243067 h 2449326"/>
              <a:gd name="connsiteX466" fmla="*/ 4183887 w 12191999"/>
              <a:gd name="connsiteY466" fmla="*/ 252172 h 2449326"/>
              <a:gd name="connsiteX467" fmla="*/ 3851998 w 12191999"/>
              <a:gd name="connsiteY467" fmla="*/ 259001 h 2449326"/>
              <a:gd name="connsiteX468" fmla="*/ 3760490 w 12191999"/>
              <a:gd name="connsiteY468" fmla="*/ 296333 h 2449326"/>
              <a:gd name="connsiteX469" fmla="*/ 3765953 w 12191999"/>
              <a:gd name="connsiteY469" fmla="*/ 314088 h 2449326"/>
              <a:gd name="connsiteX470" fmla="*/ 3723614 w 12191999"/>
              <a:gd name="connsiteY470" fmla="*/ 314998 h 2449326"/>
              <a:gd name="connsiteX471" fmla="*/ 3458194 w 12191999"/>
              <a:gd name="connsiteY471" fmla="*/ 276301 h 2449326"/>
              <a:gd name="connsiteX472" fmla="*/ 3234659 w 12191999"/>
              <a:gd name="connsiteY472" fmla="*/ 284496 h 2449326"/>
              <a:gd name="connsiteX473" fmla="*/ 3138598 w 12191999"/>
              <a:gd name="connsiteY473" fmla="*/ 297243 h 2449326"/>
              <a:gd name="connsiteX474" fmla="*/ 3050277 w 12191999"/>
              <a:gd name="connsiteY474" fmla="*/ 293601 h 2449326"/>
              <a:gd name="connsiteX475" fmla="*/ 2967418 w 12191999"/>
              <a:gd name="connsiteY475" fmla="*/ 360070 h 2449326"/>
              <a:gd name="connsiteX476" fmla="*/ 3010213 w 12191999"/>
              <a:gd name="connsiteY476" fmla="*/ 399678 h 2449326"/>
              <a:gd name="connsiteX477" fmla="*/ 3079413 w 12191999"/>
              <a:gd name="connsiteY477" fmla="*/ 401044 h 2449326"/>
              <a:gd name="connsiteX478" fmla="*/ 3268804 w 12191999"/>
              <a:gd name="connsiteY478" fmla="*/ 448391 h 2449326"/>
              <a:gd name="connsiteX479" fmla="*/ 3312054 w 12191999"/>
              <a:gd name="connsiteY479" fmla="*/ 447936 h 2449326"/>
              <a:gd name="connsiteX480" fmla="*/ 3319338 w 12191999"/>
              <a:gd name="connsiteY480" fmla="*/ 460683 h 2449326"/>
              <a:gd name="connsiteX481" fmla="*/ 3332996 w 12191999"/>
              <a:gd name="connsiteY481" fmla="*/ 515315 h 2449326"/>
              <a:gd name="connsiteX482" fmla="*/ 3424960 w 12191999"/>
              <a:gd name="connsiteY482" fmla="*/ 542176 h 2449326"/>
              <a:gd name="connsiteX483" fmla="*/ 3425415 w 12191999"/>
              <a:gd name="connsiteY483" fmla="*/ 530794 h 2449326"/>
              <a:gd name="connsiteX484" fmla="*/ 3449544 w 12191999"/>
              <a:gd name="connsiteY484" fmla="*/ 513494 h 2449326"/>
              <a:gd name="connsiteX485" fmla="*/ 3463202 w 12191999"/>
              <a:gd name="connsiteY485" fmla="*/ 563118 h 2449326"/>
              <a:gd name="connsiteX486" fmla="*/ 3582937 w 12191999"/>
              <a:gd name="connsiteY486" fmla="*/ 539444 h 2449326"/>
              <a:gd name="connsiteX487" fmla="*/ 3803740 w 12191999"/>
              <a:gd name="connsiteY487" fmla="*/ 568126 h 2449326"/>
              <a:gd name="connsiteX488" fmla="*/ 3820130 w 12191999"/>
              <a:gd name="connsiteY488" fmla="*/ 569947 h 2449326"/>
              <a:gd name="connsiteX489" fmla="*/ 4042299 w 12191999"/>
              <a:gd name="connsiteY489" fmla="*/ 562207 h 2449326"/>
              <a:gd name="connsiteX490" fmla="*/ 4090102 w 12191999"/>
              <a:gd name="connsiteY490" fmla="*/ 581329 h 2449326"/>
              <a:gd name="connsiteX491" fmla="*/ 4292695 w 12191999"/>
              <a:gd name="connsiteY491" fmla="*/ 606368 h 2449326"/>
              <a:gd name="connsiteX492" fmla="*/ 4302256 w 12191999"/>
              <a:gd name="connsiteY492" fmla="*/ 595897 h 2449326"/>
              <a:gd name="connsiteX493" fmla="*/ 4258095 w 12191999"/>
              <a:gd name="connsiteY493" fmla="*/ 568126 h 2449326"/>
              <a:gd name="connsiteX494" fmla="*/ 4904116 w 12191999"/>
              <a:gd name="connsiteY494" fmla="*/ 514405 h 2449326"/>
              <a:gd name="connsiteX495" fmla="*/ 4526701 w 12191999"/>
              <a:gd name="connsiteY495" fmla="*/ 550371 h 2449326"/>
              <a:gd name="connsiteX496" fmla="*/ 4481630 w 12191999"/>
              <a:gd name="connsiteY496" fmla="*/ 530794 h 2449326"/>
              <a:gd name="connsiteX497" fmla="*/ 4471614 w 12191999"/>
              <a:gd name="connsiteY497" fmla="*/ 476162 h 2449326"/>
              <a:gd name="connsiteX498" fmla="*/ 4575415 w 12191999"/>
              <a:gd name="connsiteY498" fmla="*/ 406051 h 2449326"/>
              <a:gd name="connsiteX499" fmla="*/ 4720645 w 12191999"/>
              <a:gd name="connsiteY499" fmla="*/ 360070 h 2449326"/>
              <a:gd name="connsiteX500" fmla="*/ 4951009 w 12191999"/>
              <a:gd name="connsiteY500" fmla="*/ 314998 h 2449326"/>
              <a:gd name="connsiteX501" fmla="*/ 5021575 w 12191999"/>
              <a:gd name="connsiteY501" fmla="*/ 359159 h 2449326"/>
              <a:gd name="connsiteX502" fmla="*/ 5108530 w 12191999"/>
              <a:gd name="connsiteY502" fmla="*/ 359159 h 2449326"/>
              <a:gd name="connsiteX503" fmla="*/ 5041151 w 12191999"/>
              <a:gd name="connsiteY503" fmla="*/ 413791 h 2449326"/>
              <a:gd name="connsiteX504" fmla="*/ 5085312 w 12191999"/>
              <a:gd name="connsiteY504" fmla="*/ 447025 h 2449326"/>
              <a:gd name="connsiteX505" fmla="*/ 4981056 w 12191999"/>
              <a:gd name="connsiteY505" fmla="*/ 507120 h 2449326"/>
              <a:gd name="connsiteX506" fmla="*/ 5027493 w 12191999"/>
              <a:gd name="connsiteY506" fmla="*/ 563118 h 2449326"/>
              <a:gd name="connsiteX507" fmla="*/ 5099880 w 12191999"/>
              <a:gd name="connsiteY507" fmla="*/ 619116 h 2449326"/>
              <a:gd name="connsiteX508" fmla="*/ 5233728 w 12191999"/>
              <a:gd name="connsiteY508" fmla="*/ 618660 h 2449326"/>
              <a:gd name="connsiteX509" fmla="*/ 5369397 w 12191999"/>
              <a:gd name="connsiteY509" fmla="*/ 628221 h 2449326"/>
              <a:gd name="connsiteX510" fmla="*/ 5555145 w 12191999"/>
              <a:gd name="connsiteY510" fmla="*/ 624123 h 2449326"/>
              <a:gd name="connsiteX511" fmla="*/ 5594754 w 12191999"/>
              <a:gd name="connsiteY511" fmla="*/ 652805 h 2449326"/>
              <a:gd name="connsiteX512" fmla="*/ 5592022 w 12191999"/>
              <a:gd name="connsiteY512" fmla="*/ 626855 h 2449326"/>
              <a:gd name="connsiteX513" fmla="*/ 5657580 w 12191999"/>
              <a:gd name="connsiteY513" fmla="*/ 633684 h 2449326"/>
              <a:gd name="connsiteX514" fmla="*/ 5737706 w 12191999"/>
              <a:gd name="connsiteY514" fmla="*/ 634139 h 2449326"/>
              <a:gd name="connsiteX515" fmla="*/ 5872010 w 12191999"/>
              <a:gd name="connsiteY515" fmla="*/ 604092 h 2449326"/>
              <a:gd name="connsiteX516" fmla="*/ 5856075 w 12191999"/>
              <a:gd name="connsiteY516" fmla="*/ 643700 h 2449326"/>
              <a:gd name="connsiteX517" fmla="*/ 5872465 w 12191999"/>
              <a:gd name="connsiteY517" fmla="*/ 681487 h 2449326"/>
              <a:gd name="connsiteX518" fmla="*/ 5910707 w 12191999"/>
              <a:gd name="connsiteY518" fmla="*/ 684218 h 2449326"/>
              <a:gd name="connsiteX519" fmla="*/ 6215735 w 12191999"/>
              <a:gd name="connsiteY519" fmla="*/ 693779 h 2449326"/>
              <a:gd name="connsiteX520" fmla="*/ 6234401 w 12191999"/>
              <a:gd name="connsiteY520" fmla="*/ 665553 h 2449326"/>
              <a:gd name="connsiteX521" fmla="*/ 6351859 w 12191999"/>
              <a:gd name="connsiteY521" fmla="*/ 698787 h 2449326"/>
              <a:gd name="connsiteX522" fmla="*/ 6517121 w 12191999"/>
              <a:gd name="connsiteY522" fmla="*/ 707892 h 2449326"/>
              <a:gd name="connsiteX523" fmla="*/ 6707421 w 12191999"/>
              <a:gd name="connsiteY523" fmla="*/ 724282 h 2449326"/>
              <a:gd name="connsiteX524" fmla="*/ 6759321 w 12191999"/>
              <a:gd name="connsiteY524" fmla="*/ 731566 h 2449326"/>
              <a:gd name="connsiteX525" fmla="*/ 6881788 w 12191999"/>
              <a:gd name="connsiteY525" fmla="*/ 716087 h 2449326"/>
              <a:gd name="connsiteX526" fmla="*/ 7148118 w 12191999"/>
              <a:gd name="connsiteY526" fmla="*/ 683308 h 2449326"/>
              <a:gd name="connsiteX527" fmla="*/ 7169971 w 12191999"/>
              <a:gd name="connsiteY527" fmla="*/ 681032 h 2449326"/>
              <a:gd name="connsiteX528" fmla="*/ 7167239 w 12191999"/>
              <a:gd name="connsiteY528" fmla="*/ 636871 h 2449326"/>
              <a:gd name="connsiteX529" fmla="*/ 6996514 w 12191999"/>
              <a:gd name="connsiteY529" fmla="*/ 617295 h 2449326"/>
              <a:gd name="connsiteX530" fmla="*/ 7019278 w 12191999"/>
              <a:gd name="connsiteY530" fmla="*/ 585426 h 2449326"/>
              <a:gd name="connsiteX531" fmla="*/ 7228245 w 12191999"/>
              <a:gd name="connsiteY531" fmla="*/ 604547 h 2449326"/>
              <a:gd name="connsiteX532" fmla="*/ 7212310 w 12191999"/>
              <a:gd name="connsiteY532" fmla="*/ 696511 h 2449326"/>
              <a:gd name="connsiteX533" fmla="*/ 7151760 w 12191999"/>
              <a:gd name="connsiteY533" fmla="*/ 734298 h 2449326"/>
              <a:gd name="connsiteX534" fmla="*/ 7147208 w 12191999"/>
              <a:gd name="connsiteY534" fmla="*/ 757516 h 2449326"/>
              <a:gd name="connsiteX535" fmla="*/ 7395782 w 12191999"/>
              <a:gd name="connsiteY535" fmla="*/ 784832 h 2449326"/>
              <a:gd name="connsiteX536" fmla="*/ 7688973 w 12191999"/>
              <a:gd name="connsiteY536" fmla="*/ 821709 h 2449326"/>
              <a:gd name="connsiteX537" fmla="*/ 7679868 w 12191999"/>
              <a:gd name="connsiteY537" fmla="*/ 767077 h 2449326"/>
              <a:gd name="connsiteX538" fmla="*/ 7738141 w 12191999"/>
              <a:gd name="connsiteY538" fmla="*/ 785287 h 2449326"/>
              <a:gd name="connsiteX539" fmla="*/ 7717199 w 12191999"/>
              <a:gd name="connsiteY539" fmla="*/ 833545 h 2449326"/>
              <a:gd name="connsiteX540" fmla="*/ 7806886 w 12191999"/>
              <a:gd name="connsiteY540" fmla="*/ 819888 h 2449326"/>
              <a:gd name="connsiteX541" fmla="*/ 7828284 w 12191999"/>
              <a:gd name="connsiteY541" fmla="*/ 859496 h 2449326"/>
              <a:gd name="connsiteX542" fmla="*/ 7906134 w 12191999"/>
              <a:gd name="connsiteY542" fmla="*/ 836277 h 2449326"/>
              <a:gd name="connsiteX543" fmla="*/ 8061835 w 12191999"/>
              <a:gd name="connsiteY543" fmla="*/ 879527 h 2449326"/>
              <a:gd name="connsiteX544" fmla="*/ 8095069 w 12191999"/>
              <a:gd name="connsiteY544" fmla="*/ 866325 h 2449326"/>
              <a:gd name="connsiteX545" fmla="*/ 8215260 w 12191999"/>
              <a:gd name="connsiteY545" fmla="*/ 877251 h 2449326"/>
              <a:gd name="connsiteX546" fmla="*/ 8259420 w 12191999"/>
              <a:gd name="connsiteY546" fmla="*/ 875885 h 2449326"/>
              <a:gd name="connsiteX547" fmla="*/ 8379155 w 12191999"/>
              <a:gd name="connsiteY547" fmla="*/ 880893 h 2449326"/>
              <a:gd name="connsiteX548" fmla="*/ 8417852 w 12191999"/>
              <a:gd name="connsiteY548" fmla="*/ 898193 h 2449326"/>
              <a:gd name="connsiteX549" fmla="*/ 8471118 w 12191999"/>
              <a:gd name="connsiteY549" fmla="*/ 869967 h 2449326"/>
              <a:gd name="connsiteX550" fmla="*/ 8087330 w 12191999"/>
              <a:gd name="connsiteY550" fmla="*/ 768898 h 2449326"/>
              <a:gd name="connsiteX551" fmla="*/ 7936182 w 12191999"/>
              <a:gd name="connsiteY551" fmla="*/ 757971 h 2449326"/>
              <a:gd name="connsiteX552" fmla="*/ 7994001 w 12191999"/>
              <a:gd name="connsiteY552" fmla="*/ 750687 h 2449326"/>
              <a:gd name="connsiteX553" fmla="*/ 8029966 w 12191999"/>
              <a:gd name="connsiteY553" fmla="*/ 701974 h 2449326"/>
              <a:gd name="connsiteX554" fmla="*/ 8132401 w 12191999"/>
              <a:gd name="connsiteY554" fmla="*/ 710169 h 2449326"/>
              <a:gd name="connsiteX555" fmla="*/ 8115101 w 12191999"/>
              <a:gd name="connsiteY555" fmla="*/ 768898 h 2449326"/>
              <a:gd name="connsiteX556" fmla="*/ 8226641 w 12191999"/>
              <a:gd name="connsiteY556" fmla="*/ 725192 h 2449326"/>
              <a:gd name="connsiteX557" fmla="*/ 8226186 w 12191999"/>
              <a:gd name="connsiteY557" fmla="*/ 712445 h 2449326"/>
              <a:gd name="connsiteX558" fmla="*/ 8146970 w 12191999"/>
              <a:gd name="connsiteY558" fmla="*/ 695145 h 2449326"/>
              <a:gd name="connsiteX559" fmla="*/ 8195228 w 12191999"/>
              <a:gd name="connsiteY559" fmla="*/ 585426 h 2449326"/>
              <a:gd name="connsiteX560" fmla="*/ 8243941 w 12191999"/>
              <a:gd name="connsiteY560" fmla="*/ 629131 h 2449326"/>
              <a:gd name="connsiteX561" fmla="*/ 8194317 w 12191999"/>
              <a:gd name="connsiteY561" fmla="*/ 657358 h 2449326"/>
              <a:gd name="connsiteX562" fmla="*/ 8205699 w 12191999"/>
              <a:gd name="connsiteY562" fmla="*/ 673747 h 2449326"/>
              <a:gd name="connsiteX563" fmla="*/ 8389625 w 12191999"/>
              <a:gd name="connsiteY563" fmla="*/ 684218 h 2449326"/>
              <a:gd name="connsiteX564" fmla="*/ 8384618 w 12191999"/>
              <a:gd name="connsiteY564" fmla="*/ 702429 h 2449326"/>
              <a:gd name="connsiteX565" fmla="*/ 8583113 w 12191999"/>
              <a:gd name="connsiteY565" fmla="*/ 725192 h 2449326"/>
              <a:gd name="connsiteX566" fmla="*/ 8967357 w 12191999"/>
              <a:gd name="connsiteY566" fmla="*/ 770264 h 2449326"/>
              <a:gd name="connsiteX567" fmla="*/ 8989665 w 12191999"/>
              <a:gd name="connsiteY567" fmla="*/ 772540 h 2449326"/>
              <a:gd name="connsiteX568" fmla="*/ 9182242 w 12191999"/>
              <a:gd name="connsiteY568" fmla="*/ 877706 h 2449326"/>
              <a:gd name="connsiteX569" fmla="*/ 9195900 w 12191999"/>
              <a:gd name="connsiteY569" fmla="*/ 834911 h 2449326"/>
              <a:gd name="connsiteX570" fmla="*/ 9263279 w 12191999"/>
              <a:gd name="connsiteY570" fmla="*/ 849935 h 2449326"/>
              <a:gd name="connsiteX571" fmla="*/ 9398948 w 12191999"/>
              <a:gd name="connsiteY571" fmla="*/ 903656 h 2449326"/>
              <a:gd name="connsiteX572" fmla="*/ 9465873 w 12191999"/>
              <a:gd name="connsiteY572" fmla="*/ 895461 h 2449326"/>
              <a:gd name="connsiteX573" fmla="*/ 9454491 w 12191999"/>
              <a:gd name="connsiteY573" fmla="*/ 858130 h 2449326"/>
              <a:gd name="connsiteX574" fmla="*/ 9517773 w 12191999"/>
              <a:gd name="connsiteY574" fmla="*/ 889998 h 2449326"/>
              <a:gd name="connsiteX575" fmla="*/ 9574681 w 12191999"/>
              <a:gd name="connsiteY575" fmla="*/ 877706 h 2449326"/>
              <a:gd name="connsiteX576" fmla="*/ 9631133 w 12191999"/>
              <a:gd name="connsiteY576" fmla="*/ 889088 h 2449326"/>
              <a:gd name="connsiteX577" fmla="*/ 9764982 w 12191999"/>
              <a:gd name="connsiteY577" fmla="*/ 845382 h 2449326"/>
              <a:gd name="connsiteX578" fmla="*/ 2577711 w 12191999"/>
              <a:gd name="connsiteY578" fmla="*/ 494373 h 2449326"/>
              <a:gd name="connsiteX579" fmla="*/ 2657383 w 12191999"/>
              <a:gd name="connsiteY579" fmla="*/ 475252 h 2449326"/>
              <a:gd name="connsiteX580" fmla="*/ 2718388 w 12191999"/>
              <a:gd name="connsiteY580" fmla="*/ 483902 h 2449326"/>
              <a:gd name="connsiteX581" fmla="*/ 2866804 w 12191999"/>
              <a:gd name="connsiteY581" fmla="*/ 353241 h 2449326"/>
              <a:gd name="connsiteX582" fmla="*/ 2826286 w 12191999"/>
              <a:gd name="connsiteY582" fmla="*/ 356883 h 2449326"/>
              <a:gd name="connsiteX583" fmla="*/ 2413816 w 12191999"/>
              <a:gd name="connsiteY583" fmla="*/ 402865 h 2449326"/>
              <a:gd name="connsiteX584" fmla="*/ 2355997 w 12191999"/>
              <a:gd name="connsiteY584" fmla="*/ 365078 h 2449326"/>
              <a:gd name="connsiteX585" fmla="*/ 2214410 w 12191999"/>
              <a:gd name="connsiteY585" fmla="*/ 365988 h 2449326"/>
              <a:gd name="connsiteX586" fmla="*/ 2145665 w 12191999"/>
              <a:gd name="connsiteY586" fmla="*/ 384199 h 2449326"/>
              <a:gd name="connsiteX587" fmla="*/ 2136559 w 12191999"/>
              <a:gd name="connsiteY587" fmla="*/ 403320 h 2449326"/>
              <a:gd name="connsiteX588" fmla="*/ 2157046 w 12191999"/>
              <a:gd name="connsiteY588" fmla="*/ 407417 h 2449326"/>
              <a:gd name="connsiteX589" fmla="*/ 2188004 w 12191999"/>
              <a:gd name="connsiteY589" fmla="*/ 428359 h 2449326"/>
              <a:gd name="connsiteX590" fmla="*/ 2210312 w 12191999"/>
              <a:gd name="connsiteY590" fmla="*/ 411059 h 2449326"/>
              <a:gd name="connsiteX591" fmla="*/ 2282244 w 12191999"/>
              <a:gd name="connsiteY591" fmla="*/ 420165 h 2449326"/>
              <a:gd name="connsiteX592" fmla="*/ 2335510 w 12191999"/>
              <a:gd name="connsiteY592" fmla="*/ 429725 h 2449326"/>
              <a:gd name="connsiteX593" fmla="*/ 2507600 w 12191999"/>
              <a:gd name="connsiteY593" fmla="*/ 460228 h 2449326"/>
              <a:gd name="connsiteX594" fmla="*/ 2577711 w 12191999"/>
              <a:gd name="connsiteY594" fmla="*/ 494373 h 2449326"/>
              <a:gd name="connsiteX595" fmla="*/ 9612012 w 12191999"/>
              <a:gd name="connsiteY595" fmla="*/ 1143126 h 2449326"/>
              <a:gd name="connsiteX596" fmla="*/ 9532797 w 12191999"/>
              <a:gd name="connsiteY596" fmla="*/ 1057536 h 2449326"/>
              <a:gd name="connsiteX597" fmla="*/ 9381193 w 12191999"/>
              <a:gd name="connsiteY597" fmla="*/ 1030220 h 2449326"/>
              <a:gd name="connsiteX598" fmla="*/ 9335667 w 12191999"/>
              <a:gd name="connsiteY598" fmla="*/ 1065275 h 2449326"/>
              <a:gd name="connsiteX599" fmla="*/ 9349780 w 12191999"/>
              <a:gd name="connsiteY599" fmla="*/ 1010644 h 2449326"/>
              <a:gd name="connsiteX600" fmla="*/ 9264190 w 12191999"/>
              <a:gd name="connsiteY600" fmla="*/ 1066186 h 2449326"/>
              <a:gd name="connsiteX601" fmla="*/ 9207282 w 12191999"/>
              <a:gd name="connsiteY601" fmla="*/ 1030220 h 2449326"/>
              <a:gd name="connsiteX602" fmla="*/ 9091189 w 12191999"/>
              <a:gd name="connsiteY602" fmla="*/ 1083486 h 2449326"/>
              <a:gd name="connsiteX603" fmla="*/ 9092555 w 12191999"/>
              <a:gd name="connsiteY603" fmla="*/ 1093957 h 2449326"/>
              <a:gd name="connsiteX604" fmla="*/ 9612012 w 12191999"/>
              <a:gd name="connsiteY604" fmla="*/ 1143126 h 2449326"/>
              <a:gd name="connsiteX605" fmla="*/ 11001937 w 12191999"/>
              <a:gd name="connsiteY605" fmla="*/ 920501 h 2449326"/>
              <a:gd name="connsiteX606" fmla="*/ 11128045 w 12191999"/>
              <a:gd name="connsiteY606" fmla="*/ 932338 h 2449326"/>
              <a:gd name="connsiteX607" fmla="*/ 11150354 w 12191999"/>
              <a:gd name="connsiteY607" fmla="*/ 944630 h 2449326"/>
              <a:gd name="connsiteX608" fmla="*/ 11330184 w 12191999"/>
              <a:gd name="connsiteY608" fmla="*/ 942354 h 2449326"/>
              <a:gd name="connsiteX609" fmla="*/ 11351125 w 12191999"/>
              <a:gd name="connsiteY609" fmla="*/ 911396 h 2449326"/>
              <a:gd name="connsiteX610" fmla="*/ 11332460 w 12191999"/>
              <a:gd name="connsiteY610" fmla="*/ 894096 h 2449326"/>
              <a:gd name="connsiteX611" fmla="*/ 11025156 w 12191999"/>
              <a:gd name="connsiteY611" fmla="*/ 902746 h 2449326"/>
              <a:gd name="connsiteX612" fmla="*/ 11001937 w 12191999"/>
              <a:gd name="connsiteY612" fmla="*/ 920501 h 2449326"/>
              <a:gd name="connsiteX613" fmla="*/ 8690556 w 12191999"/>
              <a:gd name="connsiteY613" fmla="*/ 1681704 h 2449326"/>
              <a:gd name="connsiteX614" fmla="*/ 8626363 w 12191999"/>
              <a:gd name="connsiteY614" fmla="*/ 1712662 h 2449326"/>
              <a:gd name="connsiteX615" fmla="*/ 8629551 w 12191999"/>
              <a:gd name="connsiteY615" fmla="*/ 1725410 h 2449326"/>
              <a:gd name="connsiteX616" fmla="*/ 8742912 w 12191999"/>
              <a:gd name="connsiteY616" fmla="*/ 1712207 h 2449326"/>
              <a:gd name="connsiteX617" fmla="*/ 8717872 w 12191999"/>
              <a:gd name="connsiteY617" fmla="*/ 1659396 h 2449326"/>
              <a:gd name="connsiteX618" fmla="*/ 8807104 w 12191999"/>
              <a:gd name="connsiteY618" fmla="*/ 1637999 h 2449326"/>
              <a:gd name="connsiteX619" fmla="*/ 8699661 w 12191999"/>
              <a:gd name="connsiteY619" fmla="*/ 1621609 h 2449326"/>
              <a:gd name="connsiteX620" fmla="*/ 8500255 w 12191999"/>
              <a:gd name="connsiteY620" fmla="*/ 1641186 h 2449326"/>
              <a:gd name="connsiteX621" fmla="*/ 8493426 w 12191999"/>
              <a:gd name="connsiteY621" fmla="*/ 1653023 h 2449326"/>
              <a:gd name="connsiteX622" fmla="*/ 8538042 w 12191999"/>
              <a:gd name="connsiteY622" fmla="*/ 1679428 h 2449326"/>
              <a:gd name="connsiteX623" fmla="*/ 8690556 w 12191999"/>
              <a:gd name="connsiteY623" fmla="*/ 1681704 h 2449326"/>
              <a:gd name="connsiteX624" fmla="*/ 7862429 w 12191999"/>
              <a:gd name="connsiteY624" fmla="*/ 1270145 h 2449326"/>
              <a:gd name="connsiteX625" fmla="*/ 7917516 w 12191999"/>
              <a:gd name="connsiteY625" fmla="*/ 1259218 h 2449326"/>
              <a:gd name="connsiteX626" fmla="*/ 7970782 w 12191999"/>
              <a:gd name="connsiteY626" fmla="*/ 1275153 h 2449326"/>
              <a:gd name="connsiteX627" fmla="*/ 8027235 w 12191999"/>
              <a:gd name="connsiteY627" fmla="*/ 1235089 h 2449326"/>
              <a:gd name="connsiteX628" fmla="*/ 7981253 w 12191999"/>
              <a:gd name="connsiteY628" fmla="*/ 1203221 h 2449326"/>
              <a:gd name="connsiteX629" fmla="*/ 7922979 w 12191999"/>
              <a:gd name="connsiteY629" fmla="*/ 1207318 h 2449326"/>
              <a:gd name="connsiteX630" fmla="*/ 7722207 w 12191999"/>
              <a:gd name="connsiteY630" fmla="*/ 1237366 h 2449326"/>
              <a:gd name="connsiteX631" fmla="*/ 7726305 w 12191999"/>
              <a:gd name="connsiteY631" fmla="*/ 1260129 h 2449326"/>
              <a:gd name="connsiteX632" fmla="*/ 7795960 w 12191999"/>
              <a:gd name="connsiteY632" fmla="*/ 1246471 h 2449326"/>
              <a:gd name="connsiteX633" fmla="*/ 7862429 w 12191999"/>
              <a:gd name="connsiteY633" fmla="*/ 1270145 h 2449326"/>
              <a:gd name="connsiteX634" fmla="*/ 6760232 w 12191999"/>
              <a:gd name="connsiteY634" fmla="*/ 2158822 h 2449326"/>
              <a:gd name="connsiteX635" fmla="*/ 6827611 w 12191999"/>
              <a:gd name="connsiteY635" fmla="*/ 2192057 h 2449326"/>
              <a:gd name="connsiteX636" fmla="*/ 6906827 w 12191999"/>
              <a:gd name="connsiteY636" fmla="*/ 2171114 h 2449326"/>
              <a:gd name="connsiteX637" fmla="*/ 7079828 w 12191999"/>
              <a:gd name="connsiteY637" fmla="*/ 2122856 h 2449326"/>
              <a:gd name="connsiteX638" fmla="*/ 6760232 w 12191999"/>
              <a:gd name="connsiteY638" fmla="*/ 2158822 h 2449326"/>
              <a:gd name="connsiteX639" fmla="*/ 10202491 w 12191999"/>
              <a:gd name="connsiteY639" fmla="*/ 802132 h 2449326"/>
              <a:gd name="connsiteX640" fmla="*/ 10200670 w 12191999"/>
              <a:gd name="connsiteY640" fmla="*/ 828538 h 2449326"/>
              <a:gd name="connsiteX641" fmla="*/ 10523453 w 12191999"/>
              <a:gd name="connsiteY641" fmla="*/ 862682 h 2449326"/>
              <a:gd name="connsiteX642" fmla="*/ 10526185 w 12191999"/>
              <a:gd name="connsiteY642" fmla="*/ 834456 h 2449326"/>
              <a:gd name="connsiteX643" fmla="*/ 10202491 w 12191999"/>
              <a:gd name="connsiteY643" fmla="*/ 802132 h 2449326"/>
              <a:gd name="connsiteX644" fmla="*/ 4724286 w 12191999"/>
              <a:gd name="connsiteY644" fmla="*/ 2314523 h 2449326"/>
              <a:gd name="connsiteX645" fmla="*/ 4732481 w 12191999"/>
              <a:gd name="connsiteY645" fmla="*/ 2319076 h 2449326"/>
              <a:gd name="connsiteX646" fmla="*/ 4847208 w 12191999"/>
              <a:gd name="connsiteY646" fmla="*/ 2299499 h 2449326"/>
              <a:gd name="connsiteX647" fmla="*/ 4927790 w 12191999"/>
              <a:gd name="connsiteY647" fmla="*/ 2298589 h 2449326"/>
              <a:gd name="connsiteX648" fmla="*/ 4803958 w 12191999"/>
              <a:gd name="connsiteY648" fmla="*/ 2238038 h 2449326"/>
              <a:gd name="connsiteX649" fmla="*/ 4724286 w 12191999"/>
              <a:gd name="connsiteY649" fmla="*/ 2314523 h 2449326"/>
              <a:gd name="connsiteX650" fmla="*/ 8117378 w 12191999"/>
              <a:gd name="connsiteY650" fmla="*/ 1404448 h 2449326"/>
              <a:gd name="connsiteX651" fmla="*/ 8121475 w 12191999"/>
              <a:gd name="connsiteY651" fmla="*/ 1384416 h 2449326"/>
              <a:gd name="connsiteX652" fmla="*/ 7902037 w 12191999"/>
              <a:gd name="connsiteY652" fmla="*/ 1339345 h 2449326"/>
              <a:gd name="connsiteX653" fmla="*/ 7895208 w 12191999"/>
              <a:gd name="connsiteY653" fmla="*/ 1369848 h 2449326"/>
              <a:gd name="connsiteX654" fmla="*/ 8117378 w 12191999"/>
              <a:gd name="connsiteY654" fmla="*/ 1404448 h 2449326"/>
              <a:gd name="connsiteX655" fmla="*/ 7073454 w 12191999"/>
              <a:gd name="connsiteY655" fmla="*/ 706982 h 2449326"/>
              <a:gd name="connsiteX656" fmla="*/ 6915478 w 12191999"/>
              <a:gd name="connsiteY656" fmla="*/ 739306 h 2449326"/>
              <a:gd name="connsiteX657" fmla="*/ 7073454 w 12191999"/>
              <a:gd name="connsiteY657" fmla="*/ 762524 h 2449326"/>
              <a:gd name="connsiteX658" fmla="*/ 7073454 w 12191999"/>
              <a:gd name="connsiteY658" fmla="*/ 706982 h 2449326"/>
              <a:gd name="connsiteX659" fmla="*/ 10428759 w 12191999"/>
              <a:gd name="connsiteY659" fmla="*/ 685584 h 2449326"/>
              <a:gd name="connsiteX660" fmla="*/ 10422840 w 12191999"/>
              <a:gd name="connsiteY660" fmla="*/ 704250 h 2449326"/>
              <a:gd name="connsiteX661" fmla="*/ 10488853 w 12191999"/>
              <a:gd name="connsiteY661" fmla="*/ 728834 h 2449326"/>
              <a:gd name="connsiteX662" fmla="*/ 10592654 w 12191999"/>
              <a:gd name="connsiteY662" fmla="*/ 735208 h 2449326"/>
              <a:gd name="connsiteX663" fmla="*/ 10667317 w 12191999"/>
              <a:gd name="connsiteY663" fmla="*/ 746134 h 2449326"/>
              <a:gd name="connsiteX664" fmla="*/ 10670049 w 12191999"/>
              <a:gd name="connsiteY664" fmla="*/ 728834 h 2449326"/>
              <a:gd name="connsiteX665" fmla="*/ 10428759 w 12191999"/>
              <a:gd name="connsiteY665" fmla="*/ 685584 h 2449326"/>
              <a:gd name="connsiteX666" fmla="*/ 10028580 w 12191999"/>
              <a:gd name="connsiteY666" fmla="*/ 829903 h 2449326"/>
              <a:gd name="connsiteX667" fmla="*/ 9978501 w 12191999"/>
              <a:gd name="connsiteY667" fmla="*/ 890909 h 2449326"/>
              <a:gd name="connsiteX668" fmla="*/ 9947088 w 12191999"/>
              <a:gd name="connsiteY668" fmla="*/ 913672 h 2449326"/>
              <a:gd name="connsiteX669" fmla="*/ 10021296 w 12191999"/>
              <a:gd name="connsiteY669" fmla="*/ 903656 h 2449326"/>
              <a:gd name="connsiteX670" fmla="*/ 10109617 w 12191999"/>
              <a:gd name="connsiteY670" fmla="*/ 861772 h 2449326"/>
              <a:gd name="connsiteX671" fmla="*/ 10028580 w 12191999"/>
              <a:gd name="connsiteY671" fmla="*/ 829903 h 2449326"/>
              <a:gd name="connsiteX672" fmla="*/ 10410548 w 12191999"/>
              <a:gd name="connsiteY672" fmla="*/ 1150410 h 2449326"/>
              <a:gd name="connsiteX673" fmla="*/ 10514348 w 12191999"/>
              <a:gd name="connsiteY673" fmla="*/ 1149955 h 2449326"/>
              <a:gd name="connsiteX674" fmla="*/ 10606312 w 12191999"/>
              <a:gd name="connsiteY674" fmla="*/ 1143126 h 2449326"/>
              <a:gd name="connsiteX675" fmla="*/ 10410548 w 12191999"/>
              <a:gd name="connsiteY675" fmla="*/ 1150410 h 2449326"/>
              <a:gd name="connsiteX676" fmla="*/ 10390516 w 12191999"/>
              <a:gd name="connsiteY676" fmla="*/ 912762 h 2449326"/>
              <a:gd name="connsiteX677" fmla="*/ 10232539 w 12191999"/>
              <a:gd name="connsiteY677" fmla="*/ 897738 h 2449326"/>
              <a:gd name="connsiteX678" fmla="*/ 10231173 w 12191999"/>
              <a:gd name="connsiteY678" fmla="*/ 915038 h 2449326"/>
              <a:gd name="connsiteX679" fmla="*/ 10390516 w 12191999"/>
              <a:gd name="connsiteY679" fmla="*/ 912762 h 2449326"/>
              <a:gd name="connsiteX680" fmla="*/ 10370939 w 12191999"/>
              <a:gd name="connsiteY680" fmla="*/ 1219155 h 2449326"/>
              <a:gd name="connsiteX681" fmla="*/ 10305381 w 12191999"/>
              <a:gd name="connsiteY681" fmla="*/ 1273332 h 2449326"/>
              <a:gd name="connsiteX682" fmla="*/ 10288537 w 12191999"/>
              <a:gd name="connsiteY682" fmla="*/ 1291997 h 2449326"/>
              <a:gd name="connsiteX683" fmla="*/ 10300373 w 12191999"/>
              <a:gd name="connsiteY683" fmla="*/ 1307932 h 2449326"/>
              <a:gd name="connsiteX684" fmla="*/ 10335429 w 12191999"/>
              <a:gd name="connsiteY684" fmla="*/ 1297461 h 2449326"/>
              <a:gd name="connsiteX685" fmla="*/ 10375037 w 12191999"/>
              <a:gd name="connsiteY685" fmla="*/ 1270600 h 2449326"/>
              <a:gd name="connsiteX686" fmla="*/ 10402808 w 12191999"/>
              <a:gd name="connsiteY686" fmla="*/ 1249658 h 2449326"/>
              <a:gd name="connsiteX687" fmla="*/ 10370939 w 12191999"/>
              <a:gd name="connsiteY687" fmla="*/ 1219155 h 244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</a:cxnLst>
            <a:rect l="l" t="t" r="r" b="b"/>
            <a:pathLst>
              <a:path w="12191999" h="2449326">
                <a:moveTo>
                  <a:pt x="12195187" y="868146"/>
                </a:moveTo>
                <a:cubicBezTo>
                  <a:pt x="12182440" y="871332"/>
                  <a:pt x="12169692" y="876796"/>
                  <a:pt x="12157400" y="876796"/>
                </a:cubicBezTo>
                <a:cubicBezTo>
                  <a:pt x="11987586" y="878617"/>
                  <a:pt x="11817772" y="878161"/>
                  <a:pt x="11647958" y="881348"/>
                </a:cubicBezTo>
                <a:cubicBezTo>
                  <a:pt x="11601977" y="882259"/>
                  <a:pt x="11555994" y="892730"/>
                  <a:pt x="11497266" y="909119"/>
                </a:cubicBezTo>
                <a:cubicBezTo>
                  <a:pt x="11517297" y="917314"/>
                  <a:pt x="11537329" y="925054"/>
                  <a:pt x="11542792" y="927330"/>
                </a:cubicBezTo>
                <a:cubicBezTo>
                  <a:pt x="11507281" y="960564"/>
                  <a:pt x="11481331" y="986514"/>
                  <a:pt x="11452649" y="1010188"/>
                </a:cubicBezTo>
                <a:cubicBezTo>
                  <a:pt x="11439447" y="1021115"/>
                  <a:pt x="11420781" y="1035228"/>
                  <a:pt x="11405757" y="1033862"/>
                </a:cubicBezTo>
                <a:cubicBezTo>
                  <a:pt x="11340654" y="1027488"/>
                  <a:pt x="11281015" y="1042512"/>
                  <a:pt x="11219554" y="1062999"/>
                </a:cubicBezTo>
                <a:cubicBezTo>
                  <a:pt x="11195425" y="1071194"/>
                  <a:pt x="11163100" y="1053894"/>
                  <a:pt x="11134420" y="1049341"/>
                </a:cubicBezTo>
                <a:cubicBezTo>
                  <a:pt x="11110290" y="1045699"/>
                  <a:pt x="11085251" y="1040691"/>
                  <a:pt x="11061121" y="1042512"/>
                </a:cubicBezTo>
                <a:cubicBezTo>
                  <a:pt x="10989189" y="1047975"/>
                  <a:pt x="10917257" y="1061633"/>
                  <a:pt x="10845326" y="1062544"/>
                </a:cubicBezTo>
                <a:cubicBezTo>
                  <a:pt x="10791149" y="1062999"/>
                  <a:pt x="10736973" y="1045244"/>
                  <a:pt x="10682796" y="1042512"/>
                </a:cubicBezTo>
                <a:cubicBezTo>
                  <a:pt x="10610409" y="1038870"/>
                  <a:pt x="10537567" y="1041602"/>
                  <a:pt x="10461992" y="1056170"/>
                </a:cubicBezTo>
                <a:cubicBezTo>
                  <a:pt x="10483845" y="1062544"/>
                  <a:pt x="10505242" y="1071194"/>
                  <a:pt x="10527551" y="1074836"/>
                </a:cubicBezTo>
                <a:cubicBezTo>
                  <a:pt x="10578540" y="1083486"/>
                  <a:pt x="10629530" y="1092591"/>
                  <a:pt x="10680519" y="1096689"/>
                </a:cubicBezTo>
                <a:cubicBezTo>
                  <a:pt x="10713299" y="1099420"/>
                  <a:pt x="10746988" y="1093957"/>
                  <a:pt x="10780223" y="1093047"/>
                </a:cubicBezTo>
                <a:cubicBezTo>
                  <a:pt x="10817099" y="1091681"/>
                  <a:pt x="10853520" y="1093047"/>
                  <a:pt x="10890397" y="1089860"/>
                </a:cubicBezTo>
                <a:cubicBezTo>
                  <a:pt x="10909063" y="1088494"/>
                  <a:pt x="10926818" y="1079844"/>
                  <a:pt x="10951402" y="1072560"/>
                </a:cubicBezTo>
                <a:cubicBezTo>
                  <a:pt x="10943208" y="1089404"/>
                  <a:pt x="10938656" y="1098510"/>
                  <a:pt x="10939110" y="1098054"/>
                </a:cubicBezTo>
                <a:cubicBezTo>
                  <a:pt x="10958687" y="1115355"/>
                  <a:pt x="10974621" y="1130834"/>
                  <a:pt x="10992376" y="1144036"/>
                </a:cubicBezTo>
                <a:cubicBezTo>
                  <a:pt x="11001027" y="1150410"/>
                  <a:pt x="11012863" y="1156784"/>
                  <a:pt x="11023334" y="1156328"/>
                </a:cubicBezTo>
                <a:cubicBezTo>
                  <a:pt x="11109835" y="1151320"/>
                  <a:pt x="11195880" y="1143581"/>
                  <a:pt x="11282381" y="1139028"/>
                </a:cubicBezTo>
                <a:cubicBezTo>
                  <a:pt x="11390733" y="1133565"/>
                  <a:pt x="11499086" y="1129923"/>
                  <a:pt x="11606984" y="1126736"/>
                </a:cubicBezTo>
                <a:cubicBezTo>
                  <a:pt x="11728541" y="1123094"/>
                  <a:pt x="11850096" y="1119907"/>
                  <a:pt x="11972107" y="1117176"/>
                </a:cubicBezTo>
                <a:cubicBezTo>
                  <a:pt x="11974384" y="1117176"/>
                  <a:pt x="11976660" y="1122639"/>
                  <a:pt x="11989407" y="1139939"/>
                </a:cubicBezTo>
                <a:cubicBezTo>
                  <a:pt x="11880143" y="1148134"/>
                  <a:pt x="11780440" y="1154052"/>
                  <a:pt x="11681192" y="1164068"/>
                </a:cubicBezTo>
                <a:cubicBezTo>
                  <a:pt x="11572384" y="1174994"/>
                  <a:pt x="11464031" y="1157694"/>
                  <a:pt x="11353401" y="1181368"/>
                </a:cubicBezTo>
                <a:cubicBezTo>
                  <a:pt x="11298770" y="1193205"/>
                  <a:pt x="11229114" y="1164978"/>
                  <a:pt x="11167198" y="1192294"/>
                </a:cubicBezTo>
                <a:cubicBezTo>
                  <a:pt x="11160824" y="1195026"/>
                  <a:pt x="11152630" y="1193660"/>
                  <a:pt x="11146256" y="1196392"/>
                </a:cubicBezTo>
                <a:cubicBezTo>
                  <a:pt x="11125769" y="1204587"/>
                  <a:pt x="11106192" y="1216879"/>
                  <a:pt x="11084795" y="1222342"/>
                </a:cubicBezTo>
                <a:cubicBezTo>
                  <a:pt x="11060211" y="1229171"/>
                  <a:pt x="11033806" y="1228716"/>
                  <a:pt x="11009222" y="1235089"/>
                </a:cubicBezTo>
                <a:cubicBezTo>
                  <a:pt x="10996929" y="1238276"/>
                  <a:pt x="10986458" y="1248747"/>
                  <a:pt x="10975077" y="1256031"/>
                </a:cubicBezTo>
                <a:cubicBezTo>
                  <a:pt x="10971434" y="1238731"/>
                  <a:pt x="10967336" y="1221431"/>
                  <a:pt x="10962784" y="1201400"/>
                </a:cubicBezTo>
                <a:cubicBezTo>
                  <a:pt x="10951858" y="1208684"/>
                  <a:pt x="10938200" y="1217334"/>
                  <a:pt x="10920900" y="1228260"/>
                </a:cubicBezTo>
                <a:cubicBezTo>
                  <a:pt x="10915892" y="1208229"/>
                  <a:pt x="10911794" y="1193660"/>
                  <a:pt x="10906331" y="1171352"/>
                </a:cubicBezTo>
                <a:cubicBezTo>
                  <a:pt x="10873097" y="1182734"/>
                  <a:pt x="10844415" y="1193205"/>
                  <a:pt x="10806173" y="1206408"/>
                </a:cubicBezTo>
                <a:cubicBezTo>
                  <a:pt x="10858073" y="1220066"/>
                  <a:pt x="10893129" y="1229171"/>
                  <a:pt x="10928184" y="1238731"/>
                </a:cubicBezTo>
                <a:cubicBezTo>
                  <a:pt x="10931371" y="1245105"/>
                  <a:pt x="10934558" y="1251479"/>
                  <a:pt x="10937290" y="1257852"/>
                </a:cubicBezTo>
                <a:cubicBezTo>
                  <a:pt x="10928184" y="1261495"/>
                  <a:pt x="10913616" y="1271055"/>
                  <a:pt x="10909974" y="1267868"/>
                </a:cubicBezTo>
                <a:cubicBezTo>
                  <a:pt x="10868089" y="1232813"/>
                  <a:pt x="10823473" y="1266958"/>
                  <a:pt x="10781589" y="1260584"/>
                </a:cubicBezTo>
                <a:cubicBezTo>
                  <a:pt x="10726957" y="1251934"/>
                  <a:pt x="10720583" y="1273332"/>
                  <a:pt x="10740160" y="1320224"/>
                </a:cubicBezTo>
                <a:cubicBezTo>
                  <a:pt x="10713299" y="1320224"/>
                  <a:pt x="10690080" y="1320224"/>
                  <a:pt x="10660032" y="1320224"/>
                </a:cubicBezTo>
                <a:cubicBezTo>
                  <a:pt x="10673690" y="1301103"/>
                  <a:pt x="10683251" y="1286990"/>
                  <a:pt x="10694177" y="1271966"/>
                </a:cubicBezTo>
                <a:cubicBezTo>
                  <a:pt x="10630440" y="1269234"/>
                  <a:pt x="10568069" y="1266503"/>
                  <a:pt x="10503422" y="1263316"/>
                </a:cubicBezTo>
                <a:cubicBezTo>
                  <a:pt x="10472009" y="1279705"/>
                  <a:pt x="10434676" y="1299282"/>
                  <a:pt x="10395524" y="1319313"/>
                </a:cubicBezTo>
                <a:cubicBezTo>
                  <a:pt x="10417832" y="1327963"/>
                  <a:pt x="10441961" y="1337069"/>
                  <a:pt x="10466090" y="1346174"/>
                </a:cubicBezTo>
                <a:cubicBezTo>
                  <a:pt x="10466545" y="1352548"/>
                  <a:pt x="10467000" y="1358921"/>
                  <a:pt x="10467911" y="1365295"/>
                </a:cubicBezTo>
                <a:cubicBezTo>
                  <a:pt x="10415555" y="1376677"/>
                  <a:pt x="10362745" y="1386237"/>
                  <a:pt x="10310844" y="1398985"/>
                </a:cubicBezTo>
                <a:cubicBezTo>
                  <a:pt x="10249839" y="1414009"/>
                  <a:pt x="10189289" y="1431309"/>
                  <a:pt x="10128738" y="1447698"/>
                </a:cubicBezTo>
                <a:cubicBezTo>
                  <a:pt x="10120999" y="1446332"/>
                  <a:pt x="10113260" y="1445422"/>
                  <a:pt x="10105520" y="1444056"/>
                </a:cubicBezTo>
                <a:cubicBezTo>
                  <a:pt x="10055896" y="1452706"/>
                  <a:pt x="10006727" y="1451340"/>
                  <a:pt x="9965299" y="1496867"/>
                </a:cubicBezTo>
                <a:cubicBezTo>
                  <a:pt x="9943446" y="1520541"/>
                  <a:pt x="9891090" y="1515988"/>
                  <a:pt x="9846019" y="1525548"/>
                </a:cubicBezTo>
                <a:cubicBezTo>
                  <a:pt x="9858766" y="1495501"/>
                  <a:pt x="9864684" y="1481843"/>
                  <a:pt x="9870603" y="1468185"/>
                </a:cubicBezTo>
                <a:cubicBezTo>
                  <a:pt x="9843287" y="1468185"/>
                  <a:pt x="9815516" y="1468185"/>
                  <a:pt x="9781371" y="1468185"/>
                </a:cubicBezTo>
                <a:cubicBezTo>
                  <a:pt x="9770445" y="1394887"/>
                  <a:pt x="9693050" y="1432674"/>
                  <a:pt x="9640694" y="1421293"/>
                </a:cubicBezTo>
                <a:cubicBezTo>
                  <a:pt x="9554194" y="1402627"/>
                  <a:pt x="9466327" y="1387148"/>
                  <a:pt x="9378461" y="1378953"/>
                </a:cubicBezTo>
                <a:cubicBezTo>
                  <a:pt x="9263279" y="1368027"/>
                  <a:pt x="9152650" y="1319313"/>
                  <a:pt x="9032915" y="1342532"/>
                </a:cubicBezTo>
                <a:cubicBezTo>
                  <a:pt x="9003323" y="1348450"/>
                  <a:pt x="8977828" y="1308387"/>
                  <a:pt x="8940041" y="1325232"/>
                </a:cubicBezTo>
                <a:cubicBezTo>
                  <a:pt x="8916823" y="1335703"/>
                  <a:pt x="8877670" y="1347084"/>
                  <a:pt x="8864467" y="1336158"/>
                </a:cubicBezTo>
                <a:cubicBezTo>
                  <a:pt x="8829412" y="1306566"/>
                  <a:pt x="8784796" y="1390335"/>
                  <a:pt x="8756114" y="1321134"/>
                </a:cubicBezTo>
                <a:cubicBezTo>
                  <a:pt x="8752017" y="1311119"/>
                  <a:pt x="8701482" y="1320679"/>
                  <a:pt x="8672346" y="1321134"/>
                </a:cubicBezTo>
                <a:cubicBezTo>
                  <a:pt x="8644574" y="1321590"/>
                  <a:pt x="8616803" y="1321134"/>
                  <a:pt x="8586755" y="1307932"/>
                </a:cubicBezTo>
                <a:cubicBezTo>
                  <a:pt x="8605876" y="1302924"/>
                  <a:pt x="8631827" y="1287445"/>
                  <a:pt x="8643664" y="1294729"/>
                </a:cubicBezTo>
                <a:cubicBezTo>
                  <a:pt x="8697840" y="1326598"/>
                  <a:pt x="8721969" y="1307477"/>
                  <a:pt x="8731530" y="1253300"/>
                </a:cubicBezTo>
                <a:cubicBezTo>
                  <a:pt x="8687824" y="1262860"/>
                  <a:pt x="8642753" y="1272421"/>
                  <a:pt x="8594950" y="1282892"/>
                </a:cubicBezTo>
                <a:cubicBezTo>
                  <a:pt x="8591763" y="1273787"/>
                  <a:pt x="8588122" y="1262860"/>
                  <a:pt x="8583113" y="1247381"/>
                </a:cubicBezTo>
                <a:cubicBezTo>
                  <a:pt x="8569000" y="1254666"/>
                  <a:pt x="8544416" y="1262405"/>
                  <a:pt x="8544871" y="1267868"/>
                </a:cubicBezTo>
                <a:cubicBezTo>
                  <a:pt x="8554432" y="1357556"/>
                  <a:pt x="8492060" y="1328419"/>
                  <a:pt x="8447444" y="1328419"/>
                </a:cubicBezTo>
                <a:cubicBezTo>
                  <a:pt x="8406471" y="1286079"/>
                  <a:pt x="8471118" y="1269689"/>
                  <a:pt x="8473850" y="1237821"/>
                </a:cubicBezTo>
                <a:cubicBezTo>
                  <a:pt x="8448810" y="1226895"/>
                  <a:pt x="8426502" y="1217334"/>
                  <a:pt x="8407836" y="1209139"/>
                </a:cubicBezTo>
                <a:cubicBezTo>
                  <a:pt x="8407836" y="1233268"/>
                  <a:pt x="8412389" y="1263771"/>
                  <a:pt x="8406926" y="1265592"/>
                </a:cubicBezTo>
                <a:cubicBezTo>
                  <a:pt x="8380520" y="1274242"/>
                  <a:pt x="8351839" y="1275153"/>
                  <a:pt x="8319060" y="1279705"/>
                </a:cubicBezTo>
                <a:cubicBezTo>
                  <a:pt x="8319970" y="1293819"/>
                  <a:pt x="8321336" y="1312484"/>
                  <a:pt x="8322702" y="1336613"/>
                </a:cubicBezTo>
                <a:cubicBezTo>
                  <a:pt x="8367773" y="1333427"/>
                  <a:pt x="8407381" y="1330695"/>
                  <a:pt x="8447444" y="1327963"/>
                </a:cubicBezTo>
                <a:cubicBezTo>
                  <a:pt x="8458371" y="1337069"/>
                  <a:pt x="8467931" y="1348906"/>
                  <a:pt x="8480678" y="1354369"/>
                </a:cubicBezTo>
                <a:cubicBezTo>
                  <a:pt x="8511637" y="1367571"/>
                  <a:pt x="8543505" y="1381229"/>
                  <a:pt x="8576284" y="1387148"/>
                </a:cubicBezTo>
                <a:cubicBezTo>
                  <a:pt x="8599047" y="1391245"/>
                  <a:pt x="8623632" y="1383050"/>
                  <a:pt x="8637290" y="1381685"/>
                </a:cubicBezTo>
                <a:cubicBezTo>
                  <a:pt x="8671435" y="1390335"/>
                  <a:pt x="8698295" y="1404448"/>
                  <a:pt x="8723790" y="1402172"/>
                </a:cubicBezTo>
                <a:cubicBezTo>
                  <a:pt x="8793901" y="1395798"/>
                  <a:pt x="8851720" y="1421293"/>
                  <a:pt x="8913180" y="1450430"/>
                </a:cubicBezTo>
                <a:cubicBezTo>
                  <a:pt x="8949146" y="1467730"/>
                  <a:pt x="9001047" y="1474559"/>
                  <a:pt x="9037013" y="1461811"/>
                </a:cubicBezTo>
                <a:cubicBezTo>
                  <a:pt x="9072068" y="1449064"/>
                  <a:pt x="9083905" y="1449519"/>
                  <a:pt x="9105303" y="1477746"/>
                </a:cubicBezTo>
                <a:cubicBezTo>
                  <a:pt x="9115318" y="1490948"/>
                  <a:pt x="9143089" y="1490948"/>
                  <a:pt x="9169950" y="1514167"/>
                </a:cubicBezTo>
                <a:cubicBezTo>
                  <a:pt x="9149463" y="1520996"/>
                  <a:pt x="9128066" y="1535564"/>
                  <a:pt x="9109400" y="1532833"/>
                </a:cubicBezTo>
                <a:cubicBezTo>
                  <a:pt x="9038834" y="1522362"/>
                  <a:pt x="8969178" y="1505062"/>
                  <a:pt x="8898612" y="1492769"/>
                </a:cubicBezTo>
                <a:cubicBezTo>
                  <a:pt x="8879491" y="1489583"/>
                  <a:pt x="8859004" y="1494590"/>
                  <a:pt x="8839883" y="1491859"/>
                </a:cubicBezTo>
                <a:cubicBezTo>
                  <a:pt x="8810291" y="1486851"/>
                  <a:pt x="8780698" y="1482298"/>
                  <a:pt x="8751561" y="1477290"/>
                </a:cubicBezTo>
                <a:cubicBezTo>
                  <a:pt x="8719693" y="1466364"/>
                  <a:pt x="8688280" y="1452251"/>
                  <a:pt x="8655956" y="1445877"/>
                </a:cubicBezTo>
                <a:cubicBezTo>
                  <a:pt x="8582203" y="1431764"/>
                  <a:pt x="8507994" y="1421748"/>
                  <a:pt x="8434242" y="1410366"/>
                </a:cubicBezTo>
                <a:cubicBezTo>
                  <a:pt x="8381886" y="1402172"/>
                  <a:pt x="8329531" y="1393066"/>
                  <a:pt x="8276720" y="1387148"/>
                </a:cubicBezTo>
                <a:cubicBezTo>
                  <a:pt x="8270802" y="1386237"/>
                  <a:pt x="8263062" y="1401261"/>
                  <a:pt x="8257144" y="1408090"/>
                </a:cubicBezTo>
                <a:cubicBezTo>
                  <a:pt x="8278086" y="1415830"/>
                  <a:pt x="8294931" y="1422203"/>
                  <a:pt x="8311775" y="1428577"/>
                </a:cubicBezTo>
                <a:cubicBezTo>
                  <a:pt x="8347286" y="1441780"/>
                  <a:pt x="8385984" y="1471827"/>
                  <a:pt x="8417397" y="1465453"/>
                </a:cubicBezTo>
                <a:cubicBezTo>
                  <a:pt x="8512547" y="1446332"/>
                  <a:pt x="8594950" y="1485485"/>
                  <a:pt x="8681451" y="1505062"/>
                </a:cubicBezTo>
                <a:cubicBezTo>
                  <a:pt x="8711953" y="1545580"/>
                  <a:pt x="8755659" y="1551954"/>
                  <a:pt x="8802551" y="1556051"/>
                </a:cubicBezTo>
                <a:cubicBezTo>
                  <a:pt x="8868565" y="1561970"/>
                  <a:pt x="8934578" y="1570620"/>
                  <a:pt x="9000592" y="1580636"/>
                </a:cubicBezTo>
                <a:cubicBezTo>
                  <a:pt x="9012884" y="1582457"/>
                  <a:pt x="9023355" y="1595659"/>
                  <a:pt x="9034736" y="1603399"/>
                </a:cubicBezTo>
                <a:cubicBezTo>
                  <a:pt x="9090279" y="1557872"/>
                  <a:pt x="9109855" y="1560149"/>
                  <a:pt x="9151284" y="1615691"/>
                </a:cubicBezTo>
                <a:cubicBezTo>
                  <a:pt x="9158113" y="1624796"/>
                  <a:pt x="9168129" y="1639820"/>
                  <a:pt x="9175869" y="1639365"/>
                </a:cubicBezTo>
                <a:cubicBezTo>
                  <a:pt x="9219574" y="1637088"/>
                  <a:pt x="9263279" y="1630715"/>
                  <a:pt x="9311993" y="1625252"/>
                </a:cubicBezTo>
                <a:cubicBezTo>
                  <a:pt x="9311993" y="1635267"/>
                  <a:pt x="9311993" y="1648925"/>
                  <a:pt x="9311993" y="1666225"/>
                </a:cubicBezTo>
                <a:cubicBezTo>
                  <a:pt x="9328838" y="1661217"/>
                  <a:pt x="9345228" y="1656209"/>
                  <a:pt x="9372088" y="1648015"/>
                </a:cubicBezTo>
                <a:cubicBezTo>
                  <a:pt x="9359340" y="1671689"/>
                  <a:pt x="9351601" y="1684891"/>
                  <a:pt x="9340675" y="1704923"/>
                </a:cubicBezTo>
                <a:cubicBezTo>
                  <a:pt x="9405777" y="1696728"/>
                  <a:pt x="9455402" y="1599757"/>
                  <a:pt x="9532341" y="1688533"/>
                </a:cubicBezTo>
                <a:cubicBezTo>
                  <a:pt x="9547365" y="1660307"/>
                  <a:pt x="9555560" y="1630715"/>
                  <a:pt x="9575137" y="1611594"/>
                </a:cubicBezTo>
                <a:cubicBezTo>
                  <a:pt x="9589705" y="1597480"/>
                  <a:pt x="9618841" y="1590651"/>
                  <a:pt x="9639784" y="1592928"/>
                </a:cubicBezTo>
                <a:cubicBezTo>
                  <a:pt x="9650255" y="1594294"/>
                  <a:pt x="9657084" y="1623886"/>
                  <a:pt x="9669376" y="1647559"/>
                </a:cubicBezTo>
                <a:cubicBezTo>
                  <a:pt x="9713081" y="1657120"/>
                  <a:pt x="9766348" y="1672144"/>
                  <a:pt x="9820068" y="1678518"/>
                </a:cubicBezTo>
                <a:cubicBezTo>
                  <a:pt x="9835092" y="1680339"/>
                  <a:pt x="9853303" y="1656665"/>
                  <a:pt x="9871969" y="1643917"/>
                </a:cubicBezTo>
                <a:cubicBezTo>
                  <a:pt x="9868783" y="1643007"/>
                  <a:pt x="9991248" y="1683070"/>
                  <a:pt x="9991248" y="1683070"/>
                </a:cubicBezTo>
                <a:cubicBezTo>
                  <a:pt x="10024483" y="1642552"/>
                  <a:pt x="10080935" y="1712207"/>
                  <a:pt x="10110073" y="1654844"/>
                </a:cubicBezTo>
                <a:cubicBezTo>
                  <a:pt x="10127828" y="1673965"/>
                  <a:pt x="10143307" y="1690810"/>
                  <a:pt x="10165159" y="1714028"/>
                </a:cubicBezTo>
                <a:cubicBezTo>
                  <a:pt x="10094593" y="1720402"/>
                  <a:pt x="10029490" y="1728141"/>
                  <a:pt x="9963932" y="1730418"/>
                </a:cubicBezTo>
                <a:cubicBezTo>
                  <a:pt x="9954371" y="1730873"/>
                  <a:pt x="9943901" y="1706289"/>
                  <a:pt x="9925691" y="1683525"/>
                </a:cubicBezTo>
                <a:cubicBezTo>
                  <a:pt x="9889269" y="1707655"/>
                  <a:pt x="9851027" y="1733605"/>
                  <a:pt x="9821434" y="1753181"/>
                </a:cubicBezTo>
                <a:cubicBezTo>
                  <a:pt x="9808232" y="1734515"/>
                  <a:pt x="9795940" y="1702647"/>
                  <a:pt x="9781826" y="1701281"/>
                </a:cubicBezTo>
                <a:cubicBezTo>
                  <a:pt x="9739487" y="1697639"/>
                  <a:pt x="9696236" y="1706744"/>
                  <a:pt x="9648889" y="1711297"/>
                </a:cubicBezTo>
                <a:cubicBezTo>
                  <a:pt x="9649344" y="1714028"/>
                  <a:pt x="9647068" y="1703102"/>
                  <a:pt x="9642971" y="1686712"/>
                </a:cubicBezTo>
                <a:cubicBezTo>
                  <a:pt x="9622484" y="1702647"/>
                  <a:pt x="9604729" y="1716760"/>
                  <a:pt x="9577413" y="1738157"/>
                </a:cubicBezTo>
                <a:cubicBezTo>
                  <a:pt x="9626581" y="1755002"/>
                  <a:pt x="9667100" y="1768205"/>
                  <a:pt x="9708528" y="1782318"/>
                </a:cubicBezTo>
                <a:cubicBezTo>
                  <a:pt x="9699879" y="1796887"/>
                  <a:pt x="9691684" y="1810544"/>
                  <a:pt x="9675749" y="1836950"/>
                </a:cubicBezTo>
                <a:cubicBezTo>
                  <a:pt x="9677571" y="1813276"/>
                  <a:pt x="9678481" y="1803715"/>
                  <a:pt x="9679392" y="1792789"/>
                </a:cubicBezTo>
                <a:cubicBezTo>
                  <a:pt x="9602452" y="1784139"/>
                  <a:pt x="9524146" y="1777310"/>
                  <a:pt x="9447207" y="1765473"/>
                </a:cubicBezTo>
                <a:cubicBezTo>
                  <a:pt x="9367079" y="1753181"/>
                  <a:pt x="9287409" y="1724499"/>
                  <a:pt x="9207737" y="1724044"/>
                </a:cubicBezTo>
                <a:cubicBezTo>
                  <a:pt x="9161300" y="1723589"/>
                  <a:pt x="9118505" y="1716305"/>
                  <a:pt x="9074344" y="1708110"/>
                </a:cubicBezTo>
                <a:cubicBezTo>
                  <a:pt x="9052492" y="1704012"/>
                  <a:pt x="9032005" y="1692631"/>
                  <a:pt x="9011062" y="1684436"/>
                </a:cubicBezTo>
                <a:cubicBezTo>
                  <a:pt x="9009697" y="1698549"/>
                  <a:pt x="9008786" y="1712207"/>
                  <a:pt x="9007876" y="1719036"/>
                </a:cubicBezTo>
                <a:cubicBezTo>
                  <a:pt x="8978283" y="1723134"/>
                  <a:pt x="8952789" y="1726776"/>
                  <a:pt x="8918644" y="1731784"/>
                </a:cubicBezTo>
                <a:cubicBezTo>
                  <a:pt x="8926838" y="1741344"/>
                  <a:pt x="8923652" y="1738612"/>
                  <a:pt x="8921831" y="1735426"/>
                </a:cubicBezTo>
                <a:cubicBezTo>
                  <a:pt x="8908628" y="1709476"/>
                  <a:pt x="8895881" y="1683070"/>
                  <a:pt x="8883133" y="1656665"/>
                </a:cubicBezTo>
                <a:cubicBezTo>
                  <a:pt x="8857638" y="1670778"/>
                  <a:pt x="8833054" y="1686257"/>
                  <a:pt x="8806649" y="1699005"/>
                </a:cubicBezTo>
                <a:cubicBezTo>
                  <a:pt x="8794356" y="1704923"/>
                  <a:pt x="8779788" y="1706744"/>
                  <a:pt x="8761122" y="1711752"/>
                </a:cubicBezTo>
                <a:cubicBezTo>
                  <a:pt x="8845346" y="1800529"/>
                  <a:pt x="8949146" y="1753636"/>
                  <a:pt x="9052947" y="1754091"/>
                </a:cubicBezTo>
                <a:cubicBezTo>
                  <a:pt x="9041110" y="1770936"/>
                  <a:pt x="9036558" y="1785505"/>
                  <a:pt x="9028818" y="1787781"/>
                </a:cubicBezTo>
                <a:cubicBezTo>
                  <a:pt x="9007421" y="1793700"/>
                  <a:pt x="8966447" y="1769571"/>
                  <a:pt x="8982381" y="1823747"/>
                </a:cubicBezTo>
                <a:cubicBezTo>
                  <a:pt x="8982836" y="1824658"/>
                  <a:pt x="8976007" y="1830121"/>
                  <a:pt x="8972365" y="1830121"/>
                </a:cubicBezTo>
                <a:cubicBezTo>
                  <a:pt x="8926383" y="1827389"/>
                  <a:pt x="8880857" y="1824202"/>
                  <a:pt x="8834875" y="1818739"/>
                </a:cubicBezTo>
                <a:cubicBezTo>
                  <a:pt x="8832144" y="1818284"/>
                  <a:pt x="8831233" y="1799618"/>
                  <a:pt x="8832144" y="1804626"/>
                </a:cubicBezTo>
                <a:cubicBezTo>
                  <a:pt x="8788438" y="1797342"/>
                  <a:pt x="8750196" y="1789602"/>
                  <a:pt x="8711953" y="1785505"/>
                </a:cubicBezTo>
                <a:cubicBezTo>
                  <a:pt x="8698751" y="1784139"/>
                  <a:pt x="8684637" y="1792334"/>
                  <a:pt x="8653224" y="1800984"/>
                </a:cubicBezTo>
                <a:cubicBezTo>
                  <a:pt x="8565813" y="1742255"/>
                  <a:pt x="8445623" y="1743620"/>
                  <a:pt x="8327255" y="1736336"/>
                </a:cubicBezTo>
                <a:cubicBezTo>
                  <a:pt x="8313597" y="1735426"/>
                  <a:pt x="8298573" y="1754091"/>
                  <a:pt x="8284460" y="1763652"/>
                </a:cubicBezTo>
                <a:cubicBezTo>
                  <a:pt x="8285370" y="1769115"/>
                  <a:pt x="8286736" y="1774123"/>
                  <a:pt x="8287647" y="1779586"/>
                </a:cubicBezTo>
                <a:cubicBezTo>
                  <a:pt x="8378700" y="1779586"/>
                  <a:pt x="8469753" y="1779586"/>
                  <a:pt x="8570821" y="1779586"/>
                </a:cubicBezTo>
                <a:cubicBezTo>
                  <a:pt x="8556253" y="1801894"/>
                  <a:pt x="8545782" y="1818284"/>
                  <a:pt x="8535766" y="1833763"/>
                </a:cubicBezTo>
                <a:cubicBezTo>
                  <a:pt x="8584934" y="1846055"/>
                  <a:pt x="8634558" y="1858347"/>
                  <a:pt x="8689190" y="1872005"/>
                </a:cubicBezTo>
                <a:cubicBezTo>
                  <a:pt x="8687369" y="1882021"/>
                  <a:pt x="8684637" y="1896134"/>
                  <a:pt x="8681906" y="1910247"/>
                </a:cubicBezTo>
                <a:cubicBezTo>
                  <a:pt x="8685548" y="1912069"/>
                  <a:pt x="8689190" y="1913890"/>
                  <a:pt x="8692832" y="1915255"/>
                </a:cubicBezTo>
                <a:cubicBezTo>
                  <a:pt x="8711043" y="1889305"/>
                  <a:pt x="8729709" y="1863355"/>
                  <a:pt x="8747919" y="1837405"/>
                </a:cubicBezTo>
                <a:cubicBezTo>
                  <a:pt x="8752472" y="1839226"/>
                  <a:pt x="8756570" y="1840592"/>
                  <a:pt x="8761122" y="1842413"/>
                </a:cubicBezTo>
                <a:cubicBezTo>
                  <a:pt x="8755204" y="1860168"/>
                  <a:pt x="8749741" y="1877924"/>
                  <a:pt x="8747009" y="1886574"/>
                </a:cubicBezTo>
                <a:cubicBezTo>
                  <a:pt x="8793446" y="1899776"/>
                  <a:pt x="8839883" y="1912979"/>
                  <a:pt x="8891783" y="1928003"/>
                </a:cubicBezTo>
                <a:cubicBezTo>
                  <a:pt x="8904075" y="1918898"/>
                  <a:pt x="8924107" y="1904329"/>
                  <a:pt x="8942317" y="1891126"/>
                </a:cubicBezTo>
                <a:cubicBezTo>
                  <a:pt x="8909083" y="1891126"/>
                  <a:pt x="8875849" y="1891126"/>
                  <a:pt x="8838517" y="1891126"/>
                </a:cubicBezTo>
                <a:cubicBezTo>
                  <a:pt x="8873573" y="1803715"/>
                  <a:pt x="8926838" y="1903874"/>
                  <a:pt x="8959618" y="1857892"/>
                </a:cubicBezTo>
                <a:cubicBezTo>
                  <a:pt x="8998315" y="1964424"/>
                  <a:pt x="8998315" y="1963058"/>
                  <a:pt x="9117139" y="1963058"/>
                </a:cubicBezTo>
                <a:cubicBezTo>
                  <a:pt x="9142179" y="1963058"/>
                  <a:pt x="9167219" y="1979903"/>
                  <a:pt x="9193168" y="1987187"/>
                </a:cubicBezTo>
                <a:cubicBezTo>
                  <a:pt x="9227313" y="1997203"/>
                  <a:pt x="9262369" y="2004943"/>
                  <a:pt x="9296514" y="2014048"/>
                </a:cubicBezTo>
                <a:cubicBezTo>
                  <a:pt x="9296514" y="2014048"/>
                  <a:pt x="9296514" y="2013593"/>
                  <a:pt x="9296514" y="2013593"/>
                </a:cubicBezTo>
                <a:cubicBezTo>
                  <a:pt x="9282401" y="2034990"/>
                  <a:pt x="9268743" y="2056388"/>
                  <a:pt x="9254174" y="2078240"/>
                </a:cubicBezTo>
                <a:cubicBezTo>
                  <a:pt x="9154471" y="2060940"/>
                  <a:pt x="9051581" y="2026340"/>
                  <a:pt x="8950968" y="2066403"/>
                </a:cubicBezTo>
                <a:cubicBezTo>
                  <a:pt x="8891328" y="2090077"/>
                  <a:pt x="8841704" y="2084159"/>
                  <a:pt x="8788438" y="2065493"/>
                </a:cubicBezTo>
                <a:cubicBezTo>
                  <a:pt x="8786162" y="2059119"/>
                  <a:pt x="8783430" y="2052745"/>
                  <a:pt x="8781153" y="2046372"/>
                </a:cubicBezTo>
                <a:cubicBezTo>
                  <a:pt x="8802096" y="2036811"/>
                  <a:pt x="8823038" y="2020877"/>
                  <a:pt x="8844435" y="2019511"/>
                </a:cubicBezTo>
                <a:cubicBezTo>
                  <a:pt x="8902710" y="2015869"/>
                  <a:pt x="8961439" y="2018145"/>
                  <a:pt x="9020168" y="2018145"/>
                </a:cubicBezTo>
                <a:cubicBezTo>
                  <a:pt x="9020168" y="2012227"/>
                  <a:pt x="9020623" y="2006308"/>
                  <a:pt x="9020623" y="2000390"/>
                </a:cubicBezTo>
                <a:cubicBezTo>
                  <a:pt x="8961439" y="1995837"/>
                  <a:pt x="8901799" y="1991740"/>
                  <a:pt x="8840338" y="1987187"/>
                </a:cubicBezTo>
                <a:cubicBezTo>
                  <a:pt x="8836241" y="1954408"/>
                  <a:pt x="8812567" y="1952587"/>
                  <a:pt x="8779333" y="1962603"/>
                </a:cubicBezTo>
                <a:cubicBezTo>
                  <a:pt x="8757025" y="1969432"/>
                  <a:pt x="8731985" y="1976261"/>
                  <a:pt x="8709677" y="1972619"/>
                </a:cubicBezTo>
                <a:cubicBezTo>
                  <a:pt x="8639566" y="1961692"/>
                  <a:pt x="8569455" y="1948034"/>
                  <a:pt x="8500255" y="1931645"/>
                </a:cubicBezTo>
                <a:cubicBezTo>
                  <a:pt x="8478402" y="1926637"/>
                  <a:pt x="8459281" y="1911158"/>
                  <a:pt x="8438794" y="1897955"/>
                </a:cubicBezTo>
                <a:cubicBezTo>
                  <a:pt x="8434697" y="1919353"/>
                  <a:pt x="8427413" y="1938474"/>
                  <a:pt x="8391447" y="1908426"/>
                </a:cubicBezTo>
                <a:cubicBezTo>
                  <a:pt x="8374147" y="1894313"/>
                  <a:pt x="8341368" y="1899321"/>
                  <a:pt x="8315418" y="1895679"/>
                </a:cubicBezTo>
                <a:cubicBezTo>
                  <a:pt x="8314507" y="1900687"/>
                  <a:pt x="8313597" y="1905695"/>
                  <a:pt x="8312686" y="1910703"/>
                </a:cubicBezTo>
                <a:cubicBezTo>
                  <a:pt x="8433787" y="1938474"/>
                  <a:pt x="8554887" y="1966245"/>
                  <a:pt x="8675987" y="1993561"/>
                </a:cubicBezTo>
                <a:cubicBezTo>
                  <a:pt x="8675532" y="2002666"/>
                  <a:pt x="8674622" y="2011772"/>
                  <a:pt x="8674166" y="2020877"/>
                </a:cubicBezTo>
                <a:cubicBezTo>
                  <a:pt x="8629095" y="2020877"/>
                  <a:pt x="8584024" y="2022243"/>
                  <a:pt x="8538953" y="2020422"/>
                </a:cubicBezTo>
                <a:cubicBezTo>
                  <a:pt x="8504353" y="2019056"/>
                  <a:pt x="8470208" y="2012682"/>
                  <a:pt x="8436063" y="2010861"/>
                </a:cubicBezTo>
                <a:cubicBezTo>
                  <a:pt x="8356847" y="2006764"/>
                  <a:pt x="8277175" y="1997658"/>
                  <a:pt x="8198870" y="2002666"/>
                </a:cubicBezTo>
                <a:cubicBezTo>
                  <a:pt x="8156985" y="2005398"/>
                  <a:pt x="8111459" y="2026795"/>
                  <a:pt x="8077314" y="2052290"/>
                </a:cubicBezTo>
                <a:cubicBezTo>
                  <a:pt x="8041804" y="2078696"/>
                  <a:pt x="8013577" y="2079151"/>
                  <a:pt x="7978066" y="2054111"/>
                </a:cubicBezTo>
                <a:cubicBezTo>
                  <a:pt x="7992635" y="2050469"/>
                  <a:pt x="8006748" y="2047282"/>
                  <a:pt x="8020406" y="2044095"/>
                </a:cubicBezTo>
                <a:cubicBezTo>
                  <a:pt x="8008569" y="2033169"/>
                  <a:pt x="7996277" y="2021787"/>
                  <a:pt x="7983985" y="2010406"/>
                </a:cubicBezTo>
                <a:cubicBezTo>
                  <a:pt x="8005838" y="2006308"/>
                  <a:pt x="8028601" y="2004943"/>
                  <a:pt x="8048633" y="1997203"/>
                </a:cubicBezTo>
                <a:cubicBezTo>
                  <a:pt x="8059103" y="1993106"/>
                  <a:pt x="8065477" y="1978537"/>
                  <a:pt x="8073672" y="1968521"/>
                </a:cubicBezTo>
                <a:cubicBezTo>
                  <a:pt x="8069575" y="1963058"/>
                  <a:pt x="8065477" y="1957595"/>
                  <a:pt x="8061380" y="1952132"/>
                </a:cubicBezTo>
                <a:cubicBezTo>
                  <a:pt x="8014488" y="1971253"/>
                  <a:pt x="7967140" y="1990374"/>
                  <a:pt x="7920247" y="2009495"/>
                </a:cubicBezTo>
                <a:cubicBezTo>
                  <a:pt x="7887013" y="2001301"/>
                  <a:pt x="7852413" y="1983090"/>
                  <a:pt x="7820089" y="1987187"/>
                </a:cubicBezTo>
                <a:cubicBezTo>
                  <a:pt x="7752710" y="1995382"/>
                  <a:pt x="7741329" y="2014503"/>
                  <a:pt x="7744060" y="2078696"/>
                </a:cubicBezTo>
                <a:cubicBezTo>
                  <a:pt x="7652552" y="2071867"/>
                  <a:pt x="7560588" y="2056843"/>
                  <a:pt x="7478640" y="2117848"/>
                </a:cubicBezTo>
                <a:cubicBezTo>
                  <a:pt x="7470901" y="2123767"/>
                  <a:pt x="7459975" y="2127409"/>
                  <a:pt x="7450414" y="2127864"/>
                </a:cubicBezTo>
                <a:cubicBezTo>
                  <a:pt x="7335687" y="2128320"/>
                  <a:pt x="7220505" y="2128320"/>
                  <a:pt x="7098494" y="2128320"/>
                </a:cubicBezTo>
                <a:cubicBezTo>
                  <a:pt x="7115794" y="2137880"/>
                  <a:pt x="7130818" y="2146075"/>
                  <a:pt x="7149028" y="2156546"/>
                </a:cubicBezTo>
                <a:cubicBezTo>
                  <a:pt x="7142655" y="2163375"/>
                  <a:pt x="7135826" y="2171570"/>
                  <a:pt x="7128541" y="2179764"/>
                </a:cubicBezTo>
                <a:cubicBezTo>
                  <a:pt x="7099860" y="2147441"/>
                  <a:pt x="7076186" y="2177033"/>
                  <a:pt x="7048870" y="2182041"/>
                </a:cubicBezTo>
                <a:cubicBezTo>
                  <a:pt x="7026562" y="2185683"/>
                  <a:pt x="7001523" y="2229844"/>
                  <a:pt x="6974207" y="2186138"/>
                </a:cubicBezTo>
                <a:cubicBezTo>
                  <a:pt x="6972386" y="2183407"/>
                  <a:pt x="6938241" y="2193878"/>
                  <a:pt x="6927770" y="2205715"/>
                </a:cubicBezTo>
                <a:cubicBezTo>
                  <a:pt x="6844456" y="2296768"/>
                  <a:pt x="6737469" y="2304507"/>
                  <a:pt x="6625018" y="2298133"/>
                </a:cubicBezTo>
                <a:cubicBezTo>
                  <a:pt x="6612726" y="2297678"/>
                  <a:pt x="6599979" y="2308605"/>
                  <a:pt x="6586776" y="2309060"/>
                </a:cubicBezTo>
                <a:cubicBezTo>
                  <a:pt x="6571297" y="2309970"/>
                  <a:pt x="6554452" y="2308605"/>
                  <a:pt x="6539884" y="2303141"/>
                </a:cubicBezTo>
                <a:cubicBezTo>
                  <a:pt x="6522128" y="2296768"/>
                  <a:pt x="6500731" y="2272639"/>
                  <a:pt x="6489805" y="2277191"/>
                </a:cubicBezTo>
                <a:cubicBezTo>
                  <a:pt x="6413320" y="2309970"/>
                  <a:pt x="6334104" y="2280378"/>
                  <a:pt x="6250791" y="2290849"/>
                </a:cubicBezTo>
                <a:cubicBezTo>
                  <a:pt x="6258075" y="2275370"/>
                  <a:pt x="6263538" y="2263078"/>
                  <a:pt x="6272188" y="2244867"/>
                </a:cubicBezTo>
                <a:cubicBezTo>
                  <a:pt x="6245783" y="2253517"/>
                  <a:pt x="6222109" y="2260346"/>
                  <a:pt x="6199800" y="2269907"/>
                </a:cubicBezTo>
                <a:cubicBezTo>
                  <a:pt x="6191606" y="2273549"/>
                  <a:pt x="6184322" y="2291760"/>
                  <a:pt x="6181135" y="2290394"/>
                </a:cubicBezTo>
                <a:cubicBezTo>
                  <a:pt x="6127414" y="2270362"/>
                  <a:pt x="6073692" y="2288573"/>
                  <a:pt x="6021337" y="2286752"/>
                </a:cubicBezTo>
                <a:cubicBezTo>
                  <a:pt x="5919357" y="2283565"/>
                  <a:pt x="5820565" y="2264444"/>
                  <a:pt x="5726325" y="2322718"/>
                </a:cubicBezTo>
                <a:cubicBezTo>
                  <a:pt x="5715399" y="2329547"/>
                  <a:pt x="5690359" y="2314523"/>
                  <a:pt x="5664864" y="2307694"/>
                </a:cubicBezTo>
                <a:cubicBezTo>
                  <a:pt x="5648019" y="2320897"/>
                  <a:pt x="5623435" y="2340018"/>
                  <a:pt x="5597485" y="2360050"/>
                </a:cubicBezTo>
                <a:cubicBezTo>
                  <a:pt x="5588380" y="2327270"/>
                  <a:pt x="5618427" y="2275370"/>
                  <a:pt x="5660311" y="2226202"/>
                </a:cubicBezTo>
                <a:cubicBezTo>
                  <a:pt x="5615696" y="2242591"/>
                  <a:pt x="5571990" y="2261712"/>
                  <a:pt x="5526008" y="2274460"/>
                </a:cubicBezTo>
                <a:cubicBezTo>
                  <a:pt x="5496416" y="2282654"/>
                  <a:pt x="5464547" y="2283110"/>
                  <a:pt x="5434045" y="2283110"/>
                </a:cubicBezTo>
                <a:cubicBezTo>
                  <a:pt x="5429492" y="2283110"/>
                  <a:pt x="5424484" y="2261712"/>
                  <a:pt x="5423118" y="2257615"/>
                </a:cubicBezTo>
                <a:cubicBezTo>
                  <a:pt x="5364845" y="2265810"/>
                  <a:pt x="5302018" y="2273549"/>
                  <a:pt x="5239191" y="2284020"/>
                </a:cubicBezTo>
                <a:cubicBezTo>
                  <a:pt x="5226444" y="2286297"/>
                  <a:pt x="5215062" y="2296312"/>
                  <a:pt x="5202315" y="2301776"/>
                </a:cubicBezTo>
                <a:cubicBezTo>
                  <a:pt x="5188657" y="2307694"/>
                  <a:pt x="5174544" y="2312247"/>
                  <a:pt x="5160431" y="2317710"/>
                </a:cubicBezTo>
                <a:cubicBezTo>
                  <a:pt x="5155878" y="2304962"/>
                  <a:pt x="5144951" y="2290394"/>
                  <a:pt x="5148594" y="2280378"/>
                </a:cubicBezTo>
                <a:cubicBezTo>
                  <a:pt x="5153146" y="2267175"/>
                  <a:pt x="5167260" y="2251241"/>
                  <a:pt x="5180007" y="2248965"/>
                </a:cubicBezTo>
                <a:cubicBezTo>
                  <a:pt x="5209144" y="2243046"/>
                  <a:pt x="5239647" y="2243957"/>
                  <a:pt x="5285628" y="2241681"/>
                </a:cubicBezTo>
                <a:cubicBezTo>
                  <a:pt x="5242378" y="2227567"/>
                  <a:pt x="5213241" y="2218007"/>
                  <a:pt x="5172267" y="2204349"/>
                </a:cubicBezTo>
                <a:cubicBezTo>
                  <a:pt x="5158609" y="2219828"/>
                  <a:pt x="5132204" y="2249420"/>
                  <a:pt x="5097149" y="2289028"/>
                </a:cubicBezTo>
                <a:cubicBezTo>
                  <a:pt x="5039330" y="2275825"/>
                  <a:pt x="5004730" y="2332278"/>
                  <a:pt x="4972861" y="2369610"/>
                </a:cubicBezTo>
                <a:cubicBezTo>
                  <a:pt x="4951464" y="2367334"/>
                  <a:pt x="4937806" y="2365057"/>
                  <a:pt x="4923693" y="2364602"/>
                </a:cubicBezTo>
                <a:cubicBezTo>
                  <a:pt x="4903661" y="2364147"/>
                  <a:pt x="4883174" y="2365513"/>
                  <a:pt x="4863142" y="2364147"/>
                </a:cubicBezTo>
                <a:cubicBezTo>
                  <a:pt x="4827176" y="2361870"/>
                  <a:pt x="4791211" y="2355041"/>
                  <a:pt x="4755700" y="2355952"/>
                </a:cubicBezTo>
                <a:cubicBezTo>
                  <a:pt x="4646891" y="2358684"/>
                  <a:pt x="4537628" y="2365513"/>
                  <a:pt x="4428819" y="2367789"/>
                </a:cubicBezTo>
                <a:cubicBezTo>
                  <a:pt x="4408788" y="2368244"/>
                  <a:pt x="4388301" y="2354586"/>
                  <a:pt x="4368269" y="2347757"/>
                </a:cubicBezTo>
                <a:cubicBezTo>
                  <a:pt x="4367359" y="2341839"/>
                  <a:pt x="4366448" y="2335465"/>
                  <a:pt x="4365537" y="2329547"/>
                </a:cubicBezTo>
                <a:cubicBezTo>
                  <a:pt x="4386024" y="2325449"/>
                  <a:pt x="4410609" y="2327270"/>
                  <a:pt x="4425633" y="2315889"/>
                </a:cubicBezTo>
                <a:cubicBezTo>
                  <a:pt x="4477988" y="2278102"/>
                  <a:pt x="4549465" y="2353676"/>
                  <a:pt x="4595902" y="2284475"/>
                </a:cubicBezTo>
                <a:cubicBezTo>
                  <a:pt x="4599999" y="2278557"/>
                  <a:pt x="4629136" y="2279468"/>
                  <a:pt x="4635510" y="2286752"/>
                </a:cubicBezTo>
                <a:cubicBezTo>
                  <a:pt x="4671476" y="2327726"/>
                  <a:pt x="4695605" y="2292215"/>
                  <a:pt x="4727018" y="2278102"/>
                </a:cubicBezTo>
                <a:cubicBezTo>
                  <a:pt x="4586796" y="2278102"/>
                  <a:pt x="4450217" y="2278102"/>
                  <a:pt x="4305898" y="2278102"/>
                </a:cubicBezTo>
                <a:cubicBezTo>
                  <a:pt x="4298613" y="2284475"/>
                  <a:pt x="4284045" y="2298133"/>
                  <a:pt x="4265835" y="2314978"/>
                </a:cubicBezTo>
                <a:cubicBezTo>
                  <a:pt x="4298613" y="2317710"/>
                  <a:pt x="4325474" y="2319986"/>
                  <a:pt x="4357343" y="2322718"/>
                </a:cubicBezTo>
                <a:cubicBezTo>
                  <a:pt x="4343685" y="2363236"/>
                  <a:pt x="4328661" y="2368244"/>
                  <a:pt x="4291784" y="2360050"/>
                </a:cubicBezTo>
                <a:cubicBezTo>
                  <a:pt x="4237153" y="2347757"/>
                  <a:pt x="4178879" y="2348213"/>
                  <a:pt x="4122426" y="2350034"/>
                </a:cubicBezTo>
                <a:cubicBezTo>
                  <a:pt x="4106036" y="2350489"/>
                  <a:pt x="4090102" y="2372797"/>
                  <a:pt x="4067339" y="2390097"/>
                </a:cubicBezTo>
                <a:cubicBezTo>
                  <a:pt x="4061420" y="2386910"/>
                  <a:pt x="4047307" y="2378715"/>
                  <a:pt x="4022723" y="2365057"/>
                </a:cubicBezTo>
                <a:cubicBezTo>
                  <a:pt x="4070070" y="2342294"/>
                  <a:pt x="4106947" y="2324084"/>
                  <a:pt x="4147010" y="2304962"/>
                </a:cubicBezTo>
                <a:cubicBezTo>
                  <a:pt x="4111044" y="2299499"/>
                  <a:pt x="4073713" y="2276736"/>
                  <a:pt x="4040023" y="2323173"/>
                </a:cubicBezTo>
                <a:cubicBezTo>
                  <a:pt x="4032283" y="2333644"/>
                  <a:pt x="4015439" y="2340018"/>
                  <a:pt x="4001781" y="2343205"/>
                </a:cubicBezTo>
                <a:cubicBezTo>
                  <a:pt x="3967180" y="2351399"/>
                  <a:pt x="3931670" y="2358228"/>
                  <a:pt x="3896159" y="2363236"/>
                </a:cubicBezTo>
                <a:cubicBezTo>
                  <a:pt x="3883867" y="2365057"/>
                  <a:pt x="3870209" y="2362326"/>
                  <a:pt x="3857462" y="2358684"/>
                </a:cubicBezTo>
                <a:cubicBezTo>
                  <a:pt x="3846535" y="2355952"/>
                  <a:pt x="3834243" y="2342749"/>
                  <a:pt x="3826048" y="2345481"/>
                </a:cubicBezTo>
                <a:cubicBezTo>
                  <a:pt x="3765953" y="2364147"/>
                  <a:pt x="3705858" y="2331823"/>
                  <a:pt x="3643487" y="2352765"/>
                </a:cubicBezTo>
                <a:cubicBezTo>
                  <a:pt x="3643942" y="2359594"/>
                  <a:pt x="3644853" y="2370065"/>
                  <a:pt x="3644398" y="2367334"/>
                </a:cubicBezTo>
                <a:cubicBezTo>
                  <a:pt x="3567458" y="2378260"/>
                  <a:pt x="3493705" y="2388731"/>
                  <a:pt x="3407204" y="2401023"/>
                </a:cubicBezTo>
                <a:cubicBezTo>
                  <a:pt x="3422683" y="2389642"/>
                  <a:pt x="3429057" y="2384179"/>
                  <a:pt x="3435431" y="2380081"/>
                </a:cubicBezTo>
                <a:cubicBezTo>
                  <a:pt x="3440894" y="2376894"/>
                  <a:pt x="3446812" y="2374618"/>
                  <a:pt x="3450454" y="2361870"/>
                </a:cubicBezTo>
                <a:cubicBezTo>
                  <a:pt x="3383986" y="2361870"/>
                  <a:pt x="3317062" y="2359139"/>
                  <a:pt x="3250593" y="2363692"/>
                </a:cubicBezTo>
                <a:cubicBezTo>
                  <a:pt x="3233293" y="2365057"/>
                  <a:pt x="3217359" y="2401479"/>
                  <a:pt x="3200514" y="2401023"/>
                </a:cubicBezTo>
                <a:cubicBezTo>
                  <a:pt x="3140419" y="2400568"/>
                  <a:pt x="3080779" y="2386910"/>
                  <a:pt x="3020684" y="2386455"/>
                </a:cubicBezTo>
                <a:cubicBezTo>
                  <a:pt x="2976979" y="2385999"/>
                  <a:pt x="2933273" y="2400113"/>
                  <a:pt x="2889568" y="2403755"/>
                </a:cubicBezTo>
                <a:cubicBezTo>
                  <a:pt x="2864073" y="2406031"/>
                  <a:pt x="2835391" y="2407852"/>
                  <a:pt x="2813083" y="2397837"/>
                </a:cubicBezTo>
                <a:cubicBezTo>
                  <a:pt x="2769378" y="2378715"/>
                  <a:pt x="2737509" y="2382357"/>
                  <a:pt x="2705641" y="2419234"/>
                </a:cubicBezTo>
                <a:cubicBezTo>
                  <a:pt x="2692893" y="2433802"/>
                  <a:pt x="2667854" y="2437900"/>
                  <a:pt x="2648733" y="2446550"/>
                </a:cubicBezTo>
                <a:cubicBezTo>
                  <a:pt x="2643269" y="2379626"/>
                  <a:pt x="2615043" y="2356863"/>
                  <a:pt x="2547209" y="2369155"/>
                </a:cubicBezTo>
                <a:cubicBezTo>
                  <a:pt x="2482105" y="2380992"/>
                  <a:pt x="2417458" y="2405121"/>
                  <a:pt x="2353265" y="2403300"/>
                </a:cubicBezTo>
                <a:cubicBezTo>
                  <a:pt x="2314568" y="2401934"/>
                  <a:pt x="2272228" y="2436534"/>
                  <a:pt x="2231254" y="2396015"/>
                </a:cubicBezTo>
                <a:cubicBezTo>
                  <a:pt x="2217597" y="2382357"/>
                  <a:pt x="2179354" y="2392828"/>
                  <a:pt x="2152494" y="2392373"/>
                </a:cubicBezTo>
                <a:cubicBezTo>
                  <a:pt x="2128820" y="2391918"/>
                  <a:pt x="2104691" y="2393284"/>
                  <a:pt x="2081472" y="2390552"/>
                </a:cubicBezTo>
                <a:cubicBezTo>
                  <a:pt x="2024109" y="2383723"/>
                  <a:pt x="1970388" y="2365513"/>
                  <a:pt x="1908471" y="2371886"/>
                </a:cubicBezTo>
                <a:cubicBezTo>
                  <a:pt x="1847011" y="2378715"/>
                  <a:pt x="1782363" y="2354131"/>
                  <a:pt x="1719081" y="2344115"/>
                </a:cubicBezTo>
                <a:cubicBezTo>
                  <a:pt x="1711342" y="2342749"/>
                  <a:pt x="1702692" y="2347302"/>
                  <a:pt x="1694042" y="2347757"/>
                </a:cubicBezTo>
                <a:cubicBezTo>
                  <a:pt x="1666270" y="2348213"/>
                  <a:pt x="1638954" y="2347757"/>
                  <a:pt x="1595249" y="2347757"/>
                </a:cubicBezTo>
                <a:cubicBezTo>
                  <a:pt x="1557917" y="2355497"/>
                  <a:pt x="1503741" y="2365513"/>
                  <a:pt x="1450475" y="2377805"/>
                </a:cubicBezTo>
                <a:cubicBezTo>
                  <a:pt x="1442735" y="2379626"/>
                  <a:pt x="1436817" y="2391463"/>
                  <a:pt x="1435451" y="2393284"/>
                </a:cubicBezTo>
                <a:cubicBezTo>
                  <a:pt x="1351227" y="2403755"/>
                  <a:pt x="1268369" y="2413771"/>
                  <a:pt x="1176860" y="2425152"/>
                </a:cubicBezTo>
                <a:cubicBezTo>
                  <a:pt x="1164568" y="2477963"/>
                  <a:pt x="1112213" y="2441087"/>
                  <a:pt x="1073515" y="2441087"/>
                </a:cubicBezTo>
                <a:cubicBezTo>
                  <a:pt x="1012054" y="2441087"/>
                  <a:pt x="949228" y="2428339"/>
                  <a:pt x="888678" y="2435168"/>
                </a:cubicBezTo>
                <a:cubicBezTo>
                  <a:pt x="785788" y="2447005"/>
                  <a:pt x="694735" y="2407852"/>
                  <a:pt x="643290" y="2319076"/>
                </a:cubicBezTo>
                <a:cubicBezTo>
                  <a:pt x="630542" y="2297223"/>
                  <a:pt x="605047" y="2283565"/>
                  <a:pt x="589568" y="2263078"/>
                </a:cubicBezTo>
                <a:cubicBezTo>
                  <a:pt x="571813" y="2239404"/>
                  <a:pt x="534937" y="2216186"/>
                  <a:pt x="577731" y="2180675"/>
                </a:cubicBezTo>
                <a:cubicBezTo>
                  <a:pt x="580918" y="2177943"/>
                  <a:pt x="570447" y="2149717"/>
                  <a:pt x="559521" y="2141522"/>
                </a:cubicBezTo>
                <a:cubicBezTo>
                  <a:pt x="538579" y="2125133"/>
                  <a:pt x="545863" y="2126954"/>
                  <a:pt x="544497" y="2093719"/>
                </a:cubicBezTo>
                <a:cubicBezTo>
                  <a:pt x="543131" y="2062761"/>
                  <a:pt x="519002" y="2032714"/>
                  <a:pt x="503068" y="1999024"/>
                </a:cubicBezTo>
                <a:cubicBezTo>
                  <a:pt x="513084" y="1997658"/>
                  <a:pt x="524465" y="1995382"/>
                  <a:pt x="537668" y="1993561"/>
                </a:cubicBezTo>
                <a:cubicBezTo>
                  <a:pt x="519002" y="1971708"/>
                  <a:pt x="503523" y="1953042"/>
                  <a:pt x="487589" y="1934376"/>
                </a:cubicBezTo>
                <a:cubicBezTo>
                  <a:pt x="491231" y="1931190"/>
                  <a:pt x="494873" y="1927548"/>
                  <a:pt x="498515" y="1924361"/>
                </a:cubicBezTo>
                <a:cubicBezTo>
                  <a:pt x="507621" y="1935742"/>
                  <a:pt x="517181" y="1947124"/>
                  <a:pt x="528563" y="1961237"/>
                </a:cubicBezTo>
                <a:cubicBezTo>
                  <a:pt x="529929" y="1953953"/>
                  <a:pt x="533571" y="1947124"/>
                  <a:pt x="531750" y="1944848"/>
                </a:cubicBezTo>
                <a:cubicBezTo>
                  <a:pt x="485313" y="1890216"/>
                  <a:pt x="437965" y="1836039"/>
                  <a:pt x="391073" y="1782318"/>
                </a:cubicBezTo>
                <a:cubicBezTo>
                  <a:pt x="371496" y="1760010"/>
                  <a:pt x="351920" y="1737702"/>
                  <a:pt x="330067" y="1713118"/>
                </a:cubicBezTo>
                <a:cubicBezTo>
                  <a:pt x="335530" y="1704012"/>
                  <a:pt x="342815" y="1693086"/>
                  <a:pt x="350099" y="1681704"/>
                </a:cubicBezTo>
                <a:cubicBezTo>
                  <a:pt x="297743" y="1638909"/>
                  <a:pt x="269517" y="1591107"/>
                  <a:pt x="290004" y="1522817"/>
                </a:cubicBezTo>
                <a:cubicBezTo>
                  <a:pt x="292735" y="1513712"/>
                  <a:pt x="274070" y="1498233"/>
                  <a:pt x="257680" y="1475014"/>
                </a:cubicBezTo>
                <a:cubicBezTo>
                  <a:pt x="280899" y="1446332"/>
                  <a:pt x="313678" y="1412643"/>
                  <a:pt x="337351" y="1373490"/>
                </a:cubicBezTo>
                <a:cubicBezTo>
                  <a:pt x="347367" y="1356645"/>
                  <a:pt x="344180" y="1326598"/>
                  <a:pt x="336896" y="1306111"/>
                </a:cubicBezTo>
                <a:cubicBezTo>
                  <a:pt x="325970" y="1275608"/>
                  <a:pt x="304117" y="1249202"/>
                  <a:pt x="290914" y="1219155"/>
                </a:cubicBezTo>
                <a:cubicBezTo>
                  <a:pt x="286362" y="1208229"/>
                  <a:pt x="288183" y="1188197"/>
                  <a:pt x="295467" y="1179547"/>
                </a:cubicBezTo>
                <a:cubicBezTo>
                  <a:pt x="315499" y="1156784"/>
                  <a:pt x="322328" y="1140849"/>
                  <a:pt x="288638" y="1125370"/>
                </a:cubicBezTo>
                <a:cubicBezTo>
                  <a:pt x="279533" y="1121273"/>
                  <a:pt x="267241" y="1106249"/>
                  <a:pt x="268606" y="1098510"/>
                </a:cubicBezTo>
                <a:cubicBezTo>
                  <a:pt x="278622" y="1039780"/>
                  <a:pt x="251762" y="998351"/>
                  <a:pt x="218072" y="953735"/>
                </a:cubicBezTo>
                <a:cubicBezTo>
                  <a:pt x="165261" y="882259"/>
                  <a:pt x="118369" y="808051"/>
                  <a:pt x="108353" y="713355"/>
                </a:cubicBezTo>
                <a:cubicBezTo>
                  <a:pt x="104711" y="680121"/>
                  <a:pt x="55998" y="654171"/>
                  <a:pt x="37332" y="620026"/>
                </a:cubicBezTo>
                <a:cubicBezTo>
                  <a:pt x="18666" y="585881"/>
                  <a:pt x="11837" y="545363"/>
                  <a:pt x="0" y="507576"/>
                </a:cubicBezTo>
                <a:cubicBezTo>
                  <a:pt x="7284" y="501202"/>
                  <a:pt x="14113" y="495283"/>
                  <a:pt x="21397" y="488910"/>
                </a:cubicBezTo>
                <a:cubicBezTo>
                  <a:pt x="50990" y="508031"/>
                  <a:pt x="81037" y="526697"/>
                  <a:pt x="124287" y="554468"/>
                </a:cubicBezTo>
                <a:cubicBezTo>
                  <a:pt x="109264" y="498470"/>
                  <a:pt x="97427" y="453854"/>
                  <a:pt x="84224" y="403320"/>
                </a:cubicBezTo>
                <a:cubicBezTo>
                  <a:pt x="113361" y="364622"/>
                  <a:pt x="163895" y="374183"/>
                  <a:pt x="212609" y="373272"/>
                </a:cubicBezTo>
                <a:cubicBezTo>
                  <a:pt x="265875" y="372362"/>
                  <a:pt x="284996" y="347778"/>
                  <a:pt x="270427" y="301340"/>
                </a:cubicBezTo>
                <a:cubicBezTo>
                  <a:pt x="250851" y="230774"/>
                  <a:pt x="262233" y="206190"/>
                  <a:pt x="332344" y="177508"/>
                </a:cubicBezTo>
                <a:cubicBezTo>
                  <a:pt x="307759" y="96016"/>
                  <a:pt x="420665" y="-7329"/>
                  <a:pt x="500792" y="410"/>
                </a:cubicBezTo>
                <a:cubicBezTo>
                  <a:pt x="540855" y="4508"/>
                  <a:pt x="584105" y="25450"/>
                  <a:pt x="628266" y="30913"/>
                </a:cubicBezTo>
                <a:cubicBezTo>
                  <a:pt x="690182" y="38652"/>
                  <a:pt x="751643" y="48213"/>
                  <a:pt x="813559" y="57774"/>
                </a:cubicBezTo>
                <a:cubicBezTo>
                  <a:pt x="825396" y="59595"/>
                  <a:pt x="836322" y="66879"/>
                  <a:pt x="861817" y="77350"/>
                </a:cubicBezTo>
                <a:cubicBezTo>
                  <a:pt x="824485" y="86455"/>
                  <a:pt x="799901" y="92829"/>
                  <a:pt x="775317" y="98747"/>
                </a:cubicBezTo>
                <a:cubicBezTo>
                  <a:pt x="813559" y="101479"/>
                  <a:pt x="844062" y="141998"/>
                  <a:pt x="886401" y="120600"/>
                </a:cubicBezTo>
                <a:cubicBezTo>
                  <a:pt x="891409" y="118324"/>
                  <a:pt x="898238" y="116958"/>
                  <a:pt x="903701" y="118324"/>
                </a:cubicBezTo>
                <a:cubicBezTo>
                  <a:pt x="1027989" y="153379"/>
                  <a:pt x="1154552" y="138811"/>
                  <a:pt x="1280206" y="136990"/>
                </a:cubicBezTo>
                <a:cubicBezTo>
                  <a:pt x="1348951" y="136079"/>
                  <a:pt x="1434996" y="111950"/>
                  <a:pt x="1481888" y="144274"/>
                </a:cubicBezTo>
                <a:cubicBezTo>
                  <a:pt x="1541528" y="185248"/>
                  <a:pt x="1590241" y="161574"/>
                  <a:pt x="1641686" y="163850"/>
                </a:cubicBezTo>
                <a:cubicBezTo>
                  <a:pt x="1694042" y="166127"/>
                  <a:pt x="1746852" y="150648"/>
                  <a:pt x="1799663" y="143819"/>
                </a:cubicBezTo>
                <a:cubicBezTo>
                  <a:pt x="1808313" y="142908"/>
                  <a:pt x="1817874" y="147461"/>
                  <a:pt x="1828345" y="162940"/>
                </a:cubicBezTo>
                <a:cubicBezTo>
                  <a:pt x="1777355" y="173411"/>
                  <a:pt x="1725910" y="183427"/>
                  <a:pt x="1674920" y="193898"/>
                </a:cubicBezTo>
                <a:cubicBezTo>
                  <a:pt x="1812866" y="215295"/>
                  <a:pt x="1953087" y="190711"/>
                  <a:pt x="2089667" y="189345"/>
                </a:cubicBezTo>
                <a:cubicBezTo>
                  <a:pt x="2111065" y="182061"/>
                  <a:pt x="2135649" y="174322"/>
                  <a:pt x="2159778" y="166127"/>
                </a:cubicBezTo>
                <a:cubicBezTo>
                  <a:pt x="2162509" y="172045"/>
                  <a:pt x="2165241" y="178419"/>
                  <a:pt x="2167517" y="184337"/>
                </a:cubicBezTo>
                <a:cubicBezTo>
                  <a:pt x="2154770" y="192987"/>
                  <a:pt x="2142023" y="201637"/>
                  <a:pt x="2122446" y="214385"/>
                </a:cubicBezTo>
                <a:cubicBezTo>
                  <a:pt x="2203939" y="225311"/>
                  <a:pt x="2264944" y="116503"/>
                  <a:pt x="2334600" y="184793"/>
                </a:cubicBezTo>
                <a:cubicBezTo>
                  <a:pt x="2354631" y="170679"/>
                  <a:pt x="2367379" y="154745"/>
                  <a:pt x="2381947" y="153379"/>
                </a:cubicBezTo>
                <a:cubicBezTo>
                  <a:pt x="2468903" y="143819"/>
                  <a:pt x="2556314" y="130616"/>
                  <a:pt x="2641448" y="164761"/>
                </a:cubicBezTo>
                <a:cubicBezTo>
                  <a:pt x="2657383" y="171135"/>
                  <a:pt x="2673317" y="177964"/>
                  <a:pt x="2689251" y="184337"/>
                </a:cubicBezTo>
                <a:cubicBezTo>
                  <a:pt x="2711104" y="118324"/>
                  <a:pt x="2807620" y="103755"/>
                  <a:pt x="2903681" y="159753"/>
                </a:cubicBezTo>
                <a:cubicBezTo>
                  <a:pt x="2884560" y="169314"/>
                  <a:pt x="2869536" y="176598"/>
                  <a:pt x="2854513" y="184337"/>
                </a:cubicBezTo>
                <a:cubicBezTo>
                  <a:pt x="2855423" y="190256"/>
                  <a:pt x="2856333" y="195719"/>
                  <a:pt x="2857244" y="201637"/>
                </a:cubicBezTo>
                <a:cubicBezTo>
                  <a:pt x="2883649" y="197995"/>
                  <a:pt x="2915973" y="202093"/>
                  <a:pt x="2934639" y="188435"/>
                </a:cubicBezTo>
                <a:cubicBezTo>
                  <a:pt x="2956947" y="171590"/>
                  <a:pt x="2967418" y="139266"/>
                  <a:pt x="2987450" y="106942"/>
                </a:cubicBezTo>
                <a:cubicBezTo>
                  <a:pt x="3002018" y="128340"/>
                  <a:pt x="3014766" y="143819"/>
                  <a:pt x="3023416" y="161119"/>
                </a:cubicBezTo>
                <a:cubicBezTo>
                  <a:pt x="3037529" y="188435"/>
                  <a:pt x="3114469" y="202548"/>
                  <a:pt x="3133590" y="180240"/>
                </a:cubicBezTo>
                <a:cubicBezTo>
                  <a:pt x="3179117" y="127429"/>
                  <a:pt x="3185946" y="127884"/>
                  <a:pt x="3262885" y="126519"/>
                </a:cubicBezTo>
                <a:cubicBezTo>
                  <a:pt x="3317517" y="125608"/>
                  <a:pt x="3372149" y="113771"/>
                  <a:pt x="3430878" y="106032"/>
                </a:cubicBezTo>
                <a:cubicBezTo>
                  <a:pt x="3424960" y="127884"/>
                  <a:pt x="3419041" y="147916"/>
                  <a:pt x="3409025" y="184793"/>
                </a:cubicBezTo>
                <a:cubicBezTo>
                  <a:pt x="3508273" y="175232"/>
                  <a:pt x="3598871" y="170224"/>
                  <a:pt x="3688103" y="156566"/>
                </a:cubicBezTo>
                <a:cubicBezTo>
                  <a:pt x="3731808" y="150192"/>
                  <a:pt x="3769595" y="144274"/>
                  <a:pt x="3790082" y="178874"/>
                </a:cubicBezTo>
                <a:cubicBezTo>
                  <a:pt x="3806927" y="157932"/>
                  <a:pt x="3838796" y="136990"/>
                  <a:pt x="3838796" y="115592"/>
                </a:cubicBezTo>
                <a:cubicBezTo>
                  <a:pt x="3839706" y="48213"/>
                  <a:pt x="3886598" y="89642"/>
                  <a:pt x="3902533" y="90097"/>
                </a:cubicBezTo>
                <a:cubicBezTo>
                  <a:pt x="4002236" y="90097"/>
                  <a:pt x="4101939" y="100113"/>
                  <a:pt x="4202097" y="102390"/>
                </a:cubicBezTo>
                <a:cubicBezTo>
                  <a:pt x="4235787" y="103300"/>
                  <a:pt x="4271753" y="95561"/>
                  <a:pt x="4303622" y="83268"/>
                </a:cubicBezTo>
                <a:cubicBezTo>
                  <a:pt x="4353245" y="64147"/>
                  <a:pt x="4395130" y="73253"/>
                  <a:pt x="4405146" y="101934"/>
                </a:cubicBezTo>
                <a:cubicBezTo>
                  <a:pt x="4315914" y="113316"/>
                  <a:pt x="4224405" y="124698"/>
                  <a:pt x="4132897" y="136079"/>
                </a:cubicBezTo>
                <a:cubicBezTo>
                  <a:pt x="4133352" y="144274"/>
                  <a:pt x="4133808" y="152014"/>
                  <a:pt x="4134263" y="160208"/>
                </a:cubicBezTo>
                <a:cubicBezTo>
                  <a:pt x="4162944" y="160208"/>
                  <a:pt x="4193902" y="153835"/>
                  <a:pt x="4220308" y="161574"/>
                </a:cubicBezTo>
                <a:cubicBezTo>
                  <a:pt x="4326385" y="191622"/>
                  <a:pt x="4428364" y="139266"/>
                  <a:pt x="4534896" y="153835"/>
                </a:cubicBezTo>
                <a:cubicBezTo>
                  <a:pt x="4611836" y="164306"/>
                  <a:pt x="4691963" y="152014"/>
                  <a:pt x="4770268" y="147916"/>
                </a:cubicBezTo>
                <a:cubicBezTo>
                  <a:pt x="4788934" y="147006"/>
                  <a:pt x="4813063" y="145640"/>
                  <a:pt x="4825356" y="134258"/>
                </a:cubicBezTo>
                <a:cubicBezTo>
                  <a:pt x="4886361" y="77805"/>
                  <a:pt x="4960569" y="111495"/>
                  <a:pt x="5025672" y="89642"/>
                </a:cubicBezTo>
                <a:cubicBezTo>
                  <a:pt x="5027493" y="98292"/>
                  <a:pt x="5029314" y="106942"/>
                  <a:pt x="5031135" y="115592"/>
                </a:cubicBezTo>
                <a:cubicBezTo>
                  <a:pt x="4974682" y="124698"/>
                  <a:pt x="4918229" y="134258"/>
                  <a:pt x="4861777" y="143363"/>
                </a:cubicBezTo>
                <a:cubicBezTo>
                  <a:pt x="4862232" y="147916"/>
                  <a:pt x="4862687" y="152469"/>
                  <a:pt x="4862687" y="156566"/>
                </a:cubicBezTo>
                <a:cubicBezTo>
                  <a:pt x="4959659" y="152469"/>
                  <a:pt x="5056175" y="147916"/>
                  <a:pt x="5146317" y="143819"/>
                </a:cubicBezTo>
                <a:cubicBezTo>
                  <a:pt x="5133115" y="136535"/>
                  <a:pt x="5115814" y="127429"/>
                  <a:pt x="5098515" y="117869"/>
                </a:cubicBezTo>
                <a:cubicBezTo>
                  <a:pt x="5106254" y="108763"/>
                  <a:pt x="5113993" y="99658"/>
                  <a:pt x="5121733" y="91008"/>
                </a:cubicBezTo>
                <a:cubicBezTo>
                  <a:pt x="5155423" y="95105"/>
                  <a:pt x="5189112" y="99658"/>
                  <a:pt x="5222802" y="103755"/>
                </a:cubicBezTo>
                <a:cubicBezTo>
                  <a:pt x="5219160" y="119234"/>
                  <a:pt x="5216428" y="132437"/>
                  <a:pt x="5211875" y="150648"/>
                </a:cubicBezTo>
                <a:cubicBezTo>
                  <a:pt x="5269694" y="147916"/>
                  <a:pt x="5323871" y="145185"/>
                  <a:pt x="5378503" y="142908"/>
                </a:cubicBezTo>
                <a:cubicBezTo>
                  <a:pt x="5378503" y="139721"/>
                  <a:pt x="5378503" y="136079"/>
                  <a:pt x="5378503" y="132892"/>
                </a:cubicBezTo>
                <a:cubicBezTo>
                  <a:pt x="5353463" y="130616"/>
                  <a:pt x="5328423" y="128795"/>
                  <a:pt x="5303384" y="126519"/>
                </a:cubicBezTo>
                <a:cubicBezTo>
                  <a:pt x="5302928" y="121055"/>
                  <a:pt x="5302928" y="115592"/>
                  <a:pt x="5302473" y="110129"/>
                </a:cubicBezTo>
                <a:cubicBezTo>
                  <a:pt x="5349821" y="105121"/>
                  <a:pt x="5397168" y="100113"/>
                  <a:pt x="5444516" y="95105"/>
                </a:cubicBezTo>
                <a:cubicBezTo>
                  <a:pt x="5445426" y="99658"/>
                  <a:pt x="5446792" y="104666"/>
                  <a:pt x="5447703" y="109219"/>
                </a:cubicBezTo>
                <a:cubicBezTo>
                  <a:pt x="5431313" y="115592"/>
                  <a:pt x="5414924" y="121966"/>
                  <a:pt x="5398990" y="128340"/>
                </a:cubicBezTo>
                <a:cubicBezTo>
                  <a:pt x="5398534" y="132892"/>
                  <a:pt x="5398079" y="137445"/>
                  <a:pt x="5398079" y="141998"/>
                </a:cubicBezTo>
                <a:cubicBezTo>
                  <a:pt x="5431768" y="143363"/>
                  <a:pt x="5465458" y="145185"/>
                  <a:pt x="5499148" y="146550"/>
                </a:cubicBezTo>
                <a:cubicBezTo>
                  <a:pt x="5698099" y="152924"/>
                  <a:pt x="5896594" y="158387"/>
                  <a:pt x="6095545" y="165216"/>
                </a:cubicBezTo>
                <a:cubicBezTo>
                  <a:pt x="6200711" y="168858"/>
                  <a:pt x="6306333" y="170679"/>
                  <a:pt x="6411044" y="180695"/>
                </a:cubicBezTo>
                <a:cubicBezTo>
                  <a:pt x="6572663" y="195719"/>
                  <a:pt x="6733827" y="217116"/>
                  <a:pt x="6895446" y="234872"/>
                </a:cubicBezTo>
                <a:cubicBezTo>
                  <a:pt x="6990141" y="245343"/>
                  <a:pt x="7085291" y="254448"/>
                  <a:pt x="7179987" y="264919"/>
                </a:cubicBezTo>
                <a:cubicBezTo>
                  <a:pt x="7322029" y="280398"/>
                  <a:pt x="7464527" y="293146"/>
                  <a:pt x="7606115" y="313177"/>
                </a:cubicBezTo>
                <a:cubicBezTo>
                  <a:pt x="7753165" y="333664"/>
                  <a:pt x="7899305" y="360980"/>
                  <a:pt x="8045445" y="386475"/>
                </a:cubicBezTo>
                <a:cubicBezTo>
                  <a:pt x="8233925" y="419254"/>
                  <a:pt x="8422405" y="452489"/>
                  <a:pt x="8610429" y="487544"/>
                </a:cubicBezTo>
                <a:cubicBezTo>
                  <a:pt x="8671890" y="498926"/>
                  <a:pt x="8731985" y="518957"/>
                  <a:pt x="8793446" y="530339"/>
                </a:cubicBezTo>
                <a:cubicBezTo>
                  <a:pt x="8818030" y="534892"/>
                  <a:pt x="8845346" y="527607"/>
                  <a:pt x="8871296" y="525786"/>
                </a:cubicBezTo>
                <a:lnTo>
                  <a:pt x="8869020" y="523510"/>
                </a:lnTo>
                <a:cubicBezTo>
                  <a:pt x="8882223" y="535802"/>
                  <a:pt x="8894059" y="555378"/>
                  <a:pt x="8909083" y="559021"/>
                </a:cubicBezTo>
                <a:cubicBezTo>
                  <a:pt x="9006510" y="581784"/>
                  <a:pt x="9104392" y="604547"/>
                  <a:pt x="9203185" y="620026"/>
                </a:cubicBezTo>
                <a:cubicBezTo>
                  <a:pt x="9255085" y="628221"/>
                  <a:pt x="9309717" y="621392"/>
                  <a:pt x="9378917" y="621392"/>
                </a:cubicBezTo>
                <a:cubicBezTo>
                  <a:pt x="9342040" y="611376"/>
                  <a:pt x="9320643" y="605913"/>
                  <a:pt x="9299701" y="599994"/>
                </a:cubicBezTo>
                <a:cubicBezTo>
                  <a:pt x="9300156" y="593165"/>
                  <a:pt x="9300611" y="586792"/>
                  <a:pt x="9301067" y="579963"/>
                </a:cubicBezTo>
                <a:cubicBezTo>
                  <a:pt x="9350691" y="579963"/>
                  <a:pt x="9404867" y="566760"/>
                  <a:pt x="9448573" y="582694"/>
                </a:cubicBezTo>
                <a:cubicBezTo>
                  <a:pt x="9521870" y="609555"/>
                  <a:pt x="9593347" y="625489"/>
                  <a:pt x="9670742" y="623668"/>
                </a:cubicBezTo>
                <a:cubicBezTo>
                  <a:pt x="9682124" y="623213"/>
                  <a:pt x="9692594" y="642334"/>
                  <a:pt x="9705342" y="645066"/>
                </a:cubicBezTo>
                <a:cubicBezTo>
                  <a:pt x="9729471" y="650074"/>
                  <a:pt x="9769079" y="661000"/>
                  <a:pt x="9777274" y="650074"/>
                </a:cubicBezTo>
                <a:cubicBezTo>
                  <a:pt x="9810963" y="606368"/>
                  <a:pt x="9841467" y="632774"/>
                  <a:pt x="9878342" y="638692"/>
                </a:cubicBezTo>
                <a:cubicBezTo>
                  <a:pt x="9923414" y="645976"/>
                  <a:pt x="9971217" y="635960"/>
                  <a:pt x="10007638" y="634139"/>
                </a:cubicBezTo>
                <a:cubicBezTo>
                  <a:pt x="10022207" y="659179"/>
                  <a:pt x="10034043" y="680121"/>
                  <a:pt x="10046791" y="702429"/>
                </a:cubicBezTo>
                <a:cubicBezTo>
                  <a:pt x="10055441" y="673292"/>
                  <a:pt x="10059082" y="640513"/>
                  <a:pt x="10066823" y="639602"/>
                </a:cubicBezTo>
                <a:cubicBezTo>
                  <a:pt x="10100968" y="634595"/>
                  <a:pt x="10136478" y="636871"/>
                  <a:pt x="10171078" y="641424"/>
                </a:cubicBezTo>
                <a:cubicBezTo>
                  <a:pt x="10180183" y="642789"/>
                  <a:pt x="10187468" y="661910"/>
                  <a:pt x="10196118" y="673292"/>
                </a:cubicBezTo>
                <a:cubicBezTo>
                  <a:pt x="10209320" y="667829"/>
                  <a:pt x="10225254" y="661000"/>
                  <a:pt x="10241644" y="655537"/>
                </a:cubicBezTo>
                <a:cubicBezTo>
                  <a:pt x="10256668" y="650529"/>
                  <a:pt x="10272602" y="648252"/>
                  <a:pt x="10291268" y="643700"/>
                </a:cubicBezTo>
                <a:cubicBezTo>
                  <a:pt x="10298097" y="667374"/>
                  <a:pt x="10304015" y="687861"/>
                  <a:pt x="10314487" y="723371"/>
                </a:cubicBezTo>
                <a:cubicBezTo>
                  <a:pt x="10267140" y="720640"/>
                  <a:pt x="10224344" y="718363"/>
                  <a:pt x="10181549" y="716087"/>
                </a:cubicBezTo>
                <a:cubicBezTo>
                  <a:pt x="10180639" y="721095"/>
                  <a:pt x="10179728" y="725648"/>
                  <a:pt x="10178817" y="730656"/>
                </a:cubicBezTo>
                <a:cubicBezTo>
                  <a:pt x="10242100" y="741582"/>
                  <a:pt x="10305381" y="752963"/>
                  <a:pt x="10357281" y="762069"/>
                </a:cubicBezTo>
                <a:cubicBezTo>
                  <a:pt x="10341347" y="711990"/>
                  <a:pt x="10325868" y="663732"/>
                  <a:pt x="10306747" y="603181"/>
                </a:cubicBezTo>
                <a:cubicBezTo>
                  <a:pt x="10442417" y="628676"/>
                  <a:pt x="10560330" y="650984"/>
                  <a:pt x="10688714" y="675113"/>
                </a:cubicBezTo>
                <a:cubicBezTo>
                  <a:pt x="10673690" y="687861"/>
                  <a:pt x="10662309" y="697421"/>
                  <a:pt x="10651383" y="706526"/>
                </a:cubicBezTo>
                <a:cubicBezTo>
                  <a:pt x="10730599" y="652350"/>
                  <a:pt x="10814368" y="655537"/>
                  <a:pt x="10898592" y="663276"/>
                </a:cubicBezTo>
                <a:cubicBezTo>
                  <a:pt x="10899047" y="674203"/>
                  <a:pt x="10899502" y="685129"/>
                  <a:pt x="10899958" y="696055"/>
                </a:cubicBezTo>
                <a:cubicBezTo>
                  <a:pt x="10857618" y="692868"/>
                  <a:pt x="10813912" y="681942"/>
                  <a:pt x="10773849" y="689682"/>
                </a:cubicBezTo>
                <a:cubicBezTo>
                  <a:pt x="10745622" y="695145"/>
                  <a:pt x="10722859" y="726558"/>
                  <a:pt x="10692812" y="749777"/>
                </a:cubicBezTo>
                <a:cubicBezTo>
                  <a:pt x="10761102" y="749777"/>
                  <a:pt x="10828026" y="749777"/>
                  <a:pt x="10894950" y="749777"/>
                </a:cubicBezTo>
                <a:cubicBezTo>
                  <a:pt x="10896770" y="756606"/>
                  <a:pt x="10898592" y="763435"/>
                  <a:pt x="10900413" y="770264"/>
                </a:cubicBezTo>
                <a:cubicBezTo>
                  <a:pt x="10857162" y="785743"/>
                  <a:pt x="10813912" y="801222"/>
                  <a:pt x="10770662" y="817156"/>
                </a:cubicBezTo>
                <a:cubicBezTo>
                  <a:pt x="10767931" y="810782"/>
                  <a:pt x="10764743" y="804408"/>
                  <a:pt x="10762012" y="798035"/>
                </a:cubicBezTo>
                <a:cubicBezTo>
                  <a:pt x="10778401" y="790295"/>
                  <a:pt x="10795247" y="782556"/>
                  <a:pt x="10815734" y="772540"/>
                </a:cubicBezTo>
                <a:cubicBezTo>
                  <a:pt x="10787052" y="772540"/>
                  <a:pt x="10762012" y="772540"/>
                  <a:pt x="10736517" y="772540"/>
                </a:cubicBezTo>
                <a:cubicBezTo>
                  <a:pt x="10739249" y="784832"/>
                  <a:pt x="10741526" y="796214"/>
                  <a:pt x="10744712" y="809416"/>
                </a:cubicBezTo>
                <a:cubicBezTo>
                  <a:pt x="10692357" y="803498"/>
                  <a:pt x="10644098" y="798035"/>
                  <a:pt x="10579906" y="791206"/>
                </a:cubicBezTo>
                <a:cubicBezTo>
                  <a:pt x="10694177" y="865869"/>
                  <a:pt x="11248690" y="872698"/>
                  <a:pt x="11353857" y="827172"/>
                </a:cubicBezTo>
                <a:cubicBezTo>
                  <a:pt x="11353401" y="833090"/>
                  <a:pt x="11353401" y="839009"/>
                  <a:pt x="11352947" y="844472"/>
                </a:cubicBezTo>
                <a:cubicBezTo>
                  <a:pt x="11393009" y="847659"/>
                  <a:pt x="11433073" y="854488"/>
                  <a:pt x="11473136" y="853577"/>
                </a:cubicBezTo>
                <a:cubicBezTo>
                  <a:pt x="11563279" y="851301"/>
                  <a:pt x="11653876" y="846748"/>
                  <a:pt x="11744019" y="840830"/>
                </a:cubicBezTo>
                <a:cubicBezTo>
                  <a:pt x="11784537" y="838098"/>
                  <a:pt x="11825057" y="823985"/>
                  <a:pt x="11865575" y="824895"/>
                </a:cubicBezTo>
                <a:cubicBezTo>
                  <a:pt x="11926125" y="826261"/>
                  <a:pt x="11986220" y="838553"/>
                  <a:pt x="12046315" y="842195"/>
                </a:cubicBezTo>
                <a:cubicBezTo>
                  <a:pt x="12095484" y="845382"/>
                  <a:pt x="12144652" y="843106"/>
                  <a:pt x="12193821" y="843561"/>
                </a:cubicBezTo>
                <a:cubicBezTo>
                  <a:pt x="12195187" y="851756"/>
                  <a:pt x="12195187" y="859951"/>
                  <a:pt x="12195187" y="868146"/>
                </a:cubicBezTo>
                <a:close/>
                <a:moveTo>
                  <a:pt x="10140576" y="1075291"/>
                </a:moveTo>
                <a:cubicBezTo>
                  <a:pt x="10206133" y="1139484"/>
                  <a:pt x="10243921" y="1144492"/>
                  <a:pt x="10309934" y="1097144"/>
                </a:cubicBezTo>
                <a:cubicBezTo>
                  <a:pt x="10253026" y="1090315"/>
                  <a:pt x="10196118" y="1083486"/>
                  <a:pt x="10139210" y="1076657"/>
                </a:cubicBezTo>
                <a:cubicBezTo>
                  <a:pt x="10092317" y="1063910"/>
                  <a:pt x="10045424" y="1050707"/>
                  <a:pt x="9994891" y="1037049"/>
                </a:cubicBezTo>
                <a:cubicBezTo>
                  <a:pt x="9999898" y="1058902"/>
                  <a:pt x="10000354" y="1084397"/>
                  <a:pt x="10007183" y="1086218"/>
                </a:cubicBezTo>
                <a:cubicBezTo>
                  <a:pt x="10052709" y="1099876"/>
                  <a:pt x="10100512" y="1124460"/>
                  <a:pt x="10140576" y="1075291"/>
                </a:cubicBezTo>
                <a:close/>
                <a:moveTo>
                  <a:pt x="9764982" y="845382"/>
                </a:moveTo>
                <a:cubicBezTo>
                  <a:pt x="9778640" y="854488"/>
                  <a:pt x="9792298" y="863593"/>
                  <a:pt x="9805956" y="872698"/>
                </a:cubicBezTo>
                <a:cubicBezTo>
                  <a:pt x="9804590" y="876796"/>
                  <a:pt x="9803679" y="880893"/>
                  <a:pt x="9802313" y="884990"/>
                </a:cubicBezTo>
                <a:cubicBezTo>
                  <a:pt x="9780460" y="884990"/>
                  <a:pt x="9759063" y="884990"/>
                  <a:pt x="9737210" y="884990"/>
                </a:cubicBezTo>
                <a:cubicBezTo>
                  <a:pt x="9737210" y="891819"/>
                  <a:pt x="9736756" y="898193"/>
                  <a:pt x="9736756" y="905022"/>
                </a:cubicBezTo>
                <a:cubicBezTo>
                  <a:pt x="9784558" y="905022"/>
                  <a:pt x="9834182" y="913217"/>
                  <a:pt x="9879708" y="902290"/>
                </a:cubicBezTo>
                <a:cubicBezTo>
                  <a:pt x="9913853" y="894096"/>
                  <a:pt x="9941625" y="861772"/>
                  <a:pt x="9971672" y="840374"/>
                </a:cubicBezTo>
                <a:cubicBezTo>
                  <a:pt x="9942535" y="835366"/>
                  <a:pt x="9901561" y="818977"/>
                  <a:pt x="9863318" y="823985"/>
                </a:cubicBezTo>
                <a:cubicBezTo>
                  <a:pt x="9831450" y="828538"/>
                  <a:pt x="9795940" y="778914"/>
                  <a:pt x="9769079" y="829903"/>
                </a:cubicBezTo>
                <a:cubicBezTo>
                  <a:pt x="9713992" y="821253"/>
                  <a:pt x="9658449" y="812603"/>
                  <a:pt x="9590159" y="801677"/>
                </a:cubicBezTo>
                <a:cubicBezTo>
                  <a:pt x="9616565" y="788474"/>
                  <a:pt x="9631589" y="781190"/>
                  <a:pt x="9643426" y="774816"/>
                </a:cubicBezTo>
                <a:cubicBezTo>
                  <a:pt x="9583786" y="765256"/>
                  <a:pt x="9521870" y="757516"/>
                  <a:pt x="9461775" y="744313"/>
                </a:cubicBezTo>
                <a:cubicBezTo>
                  <a:pt x="9412151" y="732932"/>
                  <a:pt x="9364803" y="711079"/>
                  <a:pt x="9315635" y="700153"/>
                </a:cubicBezTo>
                <a:cubicBezTo>
                  <a:pt x="9270108" y="690137"/>
                  <a:pt x="9221395" y="677845"/>
                  <a:pt x="9177234" y="685584"/>
                </a:cubicBezTo>
                <a:cubicBezTo>
                  <a:pt x="9128976" y="693779"/>
                  <a:pt x="9097108" y="687405"/>
                  <a:pt x="9077987" y="655081"/>
                </a:cubicBezTo>
                <a:cubicBezTo>
                  <a:pt x="8980105" y="661455"/>
                  <a:pt x="8888596" y="667829"/>
                  <a:pt x="8809380" y="673292"/>
                </a:cubicBezTo>
                <a:cubicBezTo>
                  <a:pt x="8769772" y="688771"/>
                  <a:pt x="8737448" y="701519"/>
                  <a:pt x="8704669" y="714721"/>
                </a:cubicBezTo>
                <a:cubicBezTo>
                  <a:pt x="8700572" y="705616"/>
                  <a:pt x="8696019" y="696966"/>
                  <a:pt x="8691922" y="687861"/>
                </a:cubicBezTo>
                <a:cubicBezTo>
                  <a:pt x="8717872" y="671926"/>
                  <a:pt x="8744277" y="655992"/>
                  <a:pt x="8770228" y="640058"/>
                </a:cubicBezTo>
                <a:cubicBezTo>
                  <a:pt x="8782519" y="632318"/>
                  <a:pt x="8797088" y="625945"/>
                  <a:pt x="8806193" y="615473"/>
                </a:cubicBezTo>
                <a:cubicBezTo>
                  <a:pt x="8808469" y="612742"/>
                  <a:pt x="8795722" y="587702"/>
                  <a:pt x="8790259" y="588158"/>
                </a:cubicBezTo>
                <a:cubicBezTo>
                  <a:pt x="8774780" y="588613"/>
                  <a:pt x="8760211" y="598629"/>
                  <a:pt x="8744732" y="601360"/>
                </a:cubicBezTo>
                <a:cubicBezTo>
                  <a:pt x="8734717" y="603181"/>
                  <a:pt x="8723790" y="599539"/>
                  <a:pt x="8713319" y="598173"/>
                </a:cubicBezTo>
                <a:cubicBezTo>
                  <a:pt x="8728343" y="552647"/>
                  <a:pt x="8681451" y="556289"/>
                  <a:pt x="8665972" y="551736"/>
                </a:cubicBezTo>
                <a:cubicBezTo>
                  <a:pt x="8604511" y="534436"/>
                  <a:pt x="8540774" y="522599"/>
                  <a:pt x="8477037" y="515770"/>
                </a:cubicBezTo>
                <a:cubicBezTo>
                  <a:pt x="8368228" y="503933"/>
                  <a:pt x="8258510" y="497104"/>
                  <a:pt x="8149246" y="487544"/>
                </a:cubicBezTo>
                <a:cubicBezTo>
                  <a:pt x="8145604" y="487089"/>
                  <a:pt x="8142872" y="483447"/>
                  <a:pt x="8136498" y="479349"/>
                </a:cubicBezTo>
                <a:cubicBezTo>
                  <a:pt x="8141962" y="471610"/>
                  <a:pt x="8147425" y="464325"/>
                  <a:pt x="8156985" y="451578"/>
                </a:cubicBezTo>
                <a:cubicBezTo>
                  <a:pt x="8086874" y="446115"/>
                  <a:pt x="8019496" y="445204"/>
                  <a:pt x="7953482" y="435644"/>
                </a:cubicBezTo>
                <a:cubicBezTo>
                  <a:pt x="7781392" y="410604"/>
                  <a:pt x="7609757" y="380101"/>
                  <a:pt x="7437211" y="355062"/>
                </a:cubicBezTo>
                <a:cubicBezTo>
                  <a:pt x="7327037" y="339127"/>
                  <a:pt x="7216408" y="326835"/>
                  <a:pt x="7105323" y="317730"/>
                </a:cubicBezTo>
                <a:cubicBezTo>
                  <a:pt x="6957362" y="305438"/>
                  <a:pt x="6809401" y="298609"/>
                  <a:pt x="6661439" y="287227"/>
                </a:cubicBezTo>
                <a:cubicBezTo>
                  <a:pt x="6604986" y="283130"/>
                  <a:pt x="6549444" y="269927"/>
                  <a:pt x="6493446" y="266285"/>
                </a:cubicBezTo>
                <a:cubicBezTo>
                  <a:pt x="6396020" y="259911"/>
                  <a:pt x="6298138" y="258090"/>
                  <a:pt x="6200256" y="253538"/>
                </a:cubicBezTo>
                <a:cubicBezTo>
                  <a:pt x="6144714" y="250806"/>
                  <a:pt x="6089627" y="247164"/>
                  <a:pt x="6034084" y="243522"/>
                </a:cubicBezTo>
                <a:cubicBezTo>
                  <a:pt x="5899781" y="234872"/>
                  <a:pt x="5765933" y="220759"/>
                  <a:pt x="5631630" y="218027"/>
                </a:cubicBezTo>
                <a:cubicBezTo>
                  <a:pt x="5508253" y="215295"/>
                  <a:pt x="5383966" y="220759"/>
                  <a:pt x="5260589" y="229409"/>
                </a:cubicBezTo>
                <a:cubicBezTo>
                  <a:pt x="5182739" y="234872"/>
                  <a:pt x="5105799" y="252172"/>
                  <a:pt x="5028404" y="264464"/>
                </a:cubicBezTo>
                <a:cubicBezTo>
                  <a:pt x="5005185" y="268106"/>
                  <a:pt x="4979690" y="282219"/>
                  <a:pt x="4960114" y="276301"/>
                </a:cubicBezTo>
                <a:cubicBezTo>
                  <a:pt x="4858590" y="245798"/>
                  <a:pt x="4761618" y="279488"/>
                  <a:pt x="4662370" y="287683"/>
                </a:cubicBezTo>
                <a:cubicBezTo>
                  <a:pt x="4597268" y="293146"/>
                  <a:pt x="4529888" y="277211"/>
                  <a:pt x="4463875" y="267651"/>
                </a:cubicBezTo>
                <a:cubicBezTo>
                  <a:pt x="4426543" y="262188"/>
                  <a:pt x="4390122" y="244432"/>
                  <a:pt x="4352790" y="243067"/>
                </a:cubicBezTo>
                <a:cubicBezTo>
                  <a:pt x="4296793" y="241245"/>
                  <a:pt x="4240340" y="250806"/>
                  <a:pt x="4183887" y="252172"/>
                </a:cubicBezTo>
                <a:cubicBezTo>
                  <a:pt x="4073257" y="254903"/>
                  <a:pt x="3962173" y="253082"/>
                  <a:pt x="3851998" y="259001"/>
                </a:cubicBezTo>
                <a:cubicBezTo>
                  <a:pt x="3821040" y="260822"/>
                  <a:pt x="3790993" y="283585"/>
                  <a:pt x="3760490" y="296333"/>
                </a:cubicBezTo>
                <a:cubicBezTo>
                  <a:pt x="3762311" y="302251"/>
                  <a:pt x="3764132" y="308169"/>
                  <a:pt x="3765953" y="314088"/>
                </a:cubicBezTo>
                <a:cubicBezTo>
                  <a:pt x="3751840" y="314088"/>
                  <a:pt x="3734540" y="309080"/>
                  <a:pt x="3723614" y="314998"/>
                </a:cubicBezTo>
                <a:cubicBezTo>
                  <a:pt x="3625276" y="369175"/>
                  <a:pt x="3543329" y="304072"/>
                  <a:pt x="3458194" y="276301"/>
                </a:cubicBezTo>
                <a:cubicBezTo>
                  <a:pt x="3380344" y="250806"/>
                  <a:pt x="3309778" y="238059"/>
                  <a:pt x="3234659" y="284496"/>
                </a:cubicBezTo>
                <a:cubicBezTo>
                  <a:pt x="3209619" y="299975"/>
                  <a:pt x="3171377" y="296333"/>
                  <a:pt x="3138598" y="297243"/>
                </a:cubicBezTo>
                <a:cubicBezTo>
                  <a:pt x="3109006" y="298154"/>
                  <a:pt x="3075316" y="283585"/>
                  <a:pt x="3050277" y="293601"/>
                </a:cubicBezTo>
                <a:cubicBezTo>
                  <a:pt x="3018863" y="306348"/>
                  <a:pt x="2994734" y="337306"/>
                  <a:pt x="2967418" y="360070"/>
                </a:cubicBezTo>
                <a:cubicBezTo>
                  <a:pt x="2985173" y="376459"/>
                  <a:pt x="3003384" y="393304"/>
                  <a:pt x="3010213" y="399678"/>
                </a:cubicBezTo>
                <a:cubicBezTo>
                  <a:pt x="3041171" y="399678"/>
                  <a:pt x="3063479" y="393304"/>
                  <a:pt x="3079413" y="401044"/>
                </a:cubicBezTo>
                <a:cubicBezTo>
                  <a:pt x="3139508" y="430181"/>
                  <a:pt x="3196872" y="464781"/>
                  <a:pt x="3268804" y="448391"/>
                </a:cubicBezTo>
                <a:cubicBezTo>
                  <a:pt x="3282917" y="445204"/>
                  <a:pt x="3298396" y="447936"/>
                  <a:pt x="3312054" y="447936"/>
                </a:cubicBezTo>
                <a:cubicBezTo>
                  <a:pt x="3315241" y="453854"/>
                  <a:pt x="3318428" y="457041"/>
                  <a:pt x="3319338" y="460683"/>
                </a:cubicBezTo>
                <a:cubicBezTo>
                  <a:pt x="3323891" y="479349"/>
                  <a:pt x="3321614" y="509397"/>
                  <a:pt x="3332996" y="515315"/>
                </a:cubicBezTo>
                <a:cubicBezTo>
                  <a:pt x="3360312" y="529884"/>
                  <a:pt x="3394002" y="533981"/>
                  <a:pt x="3424960" y="542176"/>
                </a:cubicBezTo>
                <a:cubicBezTo>
                  <a:pt x="3424960" y="538078"/>
                  <a:pt x="3423594" y="532615"/>
                  <a:pt x="3425415" y="530794"/>
                </a:cubicBezTo>
                <a:cubicBezTo>
                  <a:pt x="3432699" y="524420"/>
                  <a:pt x="3441349" y="518957"/>
                  <a:pt x="3449544" y="513494"/>
                </a:cubicBezTo>
                <a:cubicBezTo>
                  <a:pt x="3453186" y="527607"/>
                  <a:pt x="3457283" y="541265"/>
                  <a:pt x="3463202" y="563118"/>
                </a:cubicBezTo>
                <a:cubicBezTo>
                  <a:pt x="3498713" y="554923"/>
                  <a:pt x="3546971" y="528518"/>
                  <a:pt x="3582937" y="539444"/>
                </a:cubicBezTo>
                <a:cubicBezTo>
                  <a:pt x="3656234" y="562663"/>
                  <a:pt x="3736816" y="512128"/>
                  <a:pt x="3803740" y="568126"/>
                </a:cubicBezTo>
                <a:cubicBezTo>
                  <a:pt x="3807382" y="571313"/>
                  <a:pt x="3815577" y="572223"/>
                  <a:pt x="3820130" y="569947"/>
                </a:cubicBezTo>
                <a:cubicBezTo>
                  <a:pt x="3893427" y="537168"/>
                  <a:pt x="3967636" y="543086"/>
                  <a:pt x="4042299" y="562207"/>
                </a:cubicBezTo>
                <a:cubicBezTo>
                  <a:pt x="4058689" y="566305"/>
                  <a:pt x="4073713" y="578597"/>
                  <a:pt x="4090102" y="581329"/>
                </a:cubicBezTo>
                <a:cubicBezTo>
                  <a:pt x="4157481" y="591344"/>
                  <a:pt x="4225316" y="598629"/>
                  <a:pt x="4292695" y="606368"/>
                </a:cubicBezTo>
                <a:cubicBezTo>
                  <a:pt x="4294971" y="606823"/>
                  <a:pt x="4297248" y="601360"/>
                  <a:pt x="4302256" y="595897"/>
                </a:cubicBezTo>
                <a:cubicBezTo>
                  <a:pt x="4291329" y="589068"/>
                  <a:pt x="4280858" y="582239"/>
                  <a:pt x="4258095" y="568126"/>
                </a:cubicBezTo>
                <a:cubicBezTo>
                  <a:pt x="4486183" y="594986"/>
                  <a:pt x="4699702" y="605458"/>
                  <a:pt x="4904116" y="514405"/>
                </a:cubicBezTo>
                <a:cubicBezTo>
                  <a:pt x="4783471" y="549915"/>
                  <a:pt x="4652354" y="486633"/>
                  <a:pt x="4526701" y="550371"/>
                </a:cubicBezTo>
                <a:cubicBezTo>
                  <a:pt x="4518051" y="546728"/>
                  <a:pt x="4499841" y="538534"/>
                  <a:pt x="4481630" y="530794"/>
                </a:cubicBezTo>
                <a:cubicBezTo>
                  <a:pt x="4450672" y="517591"/>
                  <a:pt x="4428819" y="503023"/>
                  <a:pt x="4471614" y="476162"/>
                </a:cubicBezTo>
                <a:cubicBezTo>
                  <a:pt x="4507580" y="453399"/>
                  <a:pt x="4559936" y="438831"/>
                  <a:pt x="4575415" y="406051"/>
                </a:cubicBezTo>
                <a:cubicBezTo>
                  <a:pt x="4610925" y="331843"/>
                  <a:pt x="4673752" y="365078"/>
                  <a:pt x="4720645" y="360070"/>
                </a:cubicBezTo>
                <a:cubicBezTo>
                  <a:pt x="4799405" y="351420"/>
                  <a:pt x="4877255" y="345501"/>
                  <a:pt x="4951009" y="314998"/>
                </a:cubicBezTo>
                <a:cubicBezTo>
                  <a:pt x="5016111" y="288138"/>
                  <a:pt x="5021575" y="290869"/>
                  <a:pt x="5021575" y="359159"/>
                </a:cubicBezTo>
                <a:cubicBezTo>
                  <a:pt x="5047525" y="359159"/>
                  <a:pt x="5073930" y="359159"/>
                  <a:pt x="5108530" y="359159"/>
                </a:cubicBezTo>
                <a:cubicBezTo>
                  <a:pt x="5079848" y="382378"/>
                  <a:pt x="5061183" y="397401"/>
                  <a:pt x="5041151" y="413791"/>
                </a:cubicBezTo>
                <a:cubicBezTo>
                  <a:pt x="5056630" y="425628"/>
                  <a:pt x="5068011" y="433823"/>
                  <a:pt x="5085312" y="447025"/>
                </a:cubicBezTo>
                <a:cubicBezTo>
                  <a:pt x="5047069" y="468878"/>
                  <a:pt x="5013835" y="487999"/>
                  <a:pt x="4981056" y="507120"/>
                </a:cubicBezTo>
                <a:cubicBezTo>
                  <a:pt x="4999267" y="528063"/>
                  <a:pt x="5022940" y="543542"/>
                  <a:pt x="5027493" y="563118"/>
                </a:cubicBezTo>
                <a:cubicBezTo>
                  <a:pt x="5036598" y="605458"/>
                  <a:pt x="5067556" y="615929"/>
                  <a:pt x="5099880" y="619116"/>
                </a:cubicBezTo>
                <a:cubicBezTo>
                  <a:pt x="5144041" y="623213"/>
                  <a:pt x="5189112" y="617750"/>
                  <a:pt x="5233728" y="618660"/>
                </a:cubicBezTo>
                <a:cubicBezTo>
                  <a:pt x="5279255" y="619571"/>
                  <a:pt x="5328879" y="612287"/>
                  <a:pt x="5369397" y="628221"/>
                </a:cubicBezTo>
                <a:cubicBezTo>
                  <a:pt x="5433134" y="652805"/>
                  <a:pt x="5486855" y="625945"/>
                  <a:pt x="5555145" y="624123"/>
                </a:cubicBezTo>
                <a:cubicBezTo>
                  <a:pt x="5559698" y="627310"/>
                  <a:pt x="5574722" y="638237"/>
                  <a:pt x="5594754" y="652805"/>
                </a:cubicBezTo>
                <a:cubicBezTo>
                  <a:pt x="5592477" y="633229"/>
                  <a:pt x="5591566" y="623213"/>
                  <a:pt x="5592022" y="626855"/>
                </a:cubicBezTo>
                <a:cubicBezTo>
                  <a:pt x="5616606" y="629587"/>
                  <a:pt x="5637093" y="632774"/>
                  <a:pt x="5657580" y="633684"/>
                </a:cubicBezTo>
                <a:cubicBezTo>
                  <a:pt x="5683985" y="635050"/>
                  <a:pt x="5710846" y="634139"/>
                  <a:pt x="5737706" y="634139"/>
                </a:cubicBezTo>
                <a:cubicBezTo>
                  <a:pt x="5763202" y="559931"/>
                  <a:pt x="5835133" y="649618"/>
                  <a:pt x="5872010" y="604092"/>
                </a:cubicBezTo>
                <a:cubicBezTo>
                  <a:pt x="5868368" y="620937"/>
                  <a:pt x="5856075" y="632318"/>
                  <a:pt x="5856075" y="643700"/>
                </a:cubicBezTo>
                <a:cubicBezTo>
                  <a:pt x="5855620" y="655992"/>
                  <a:pt x="5866547" y="668739"/>
                  <a:pt x="5872465" y="681487"/>
                </a:cubicBezTo>
                <a:cubicBezTo>
                  <a:pt x="5889310" y="651439"/>
                  <a:pt x="5898870" y="683308"/>
                  <a:pt x="5910707" y="684218"/>
                </a:cubicBezTo>
                <a:cubicBezTo>
                  <a:pt x="6012231" y="691047"/>
                  <a:pt x="6114211" y="692868"/>
                  <a:pt x="6215735" y="693779"/>
                </a:cubicBezTo>
                <a:cubicBezTo>
                  <a:pt x="6221653" y="693779"/>
                  <a:pt x="6228027" y="675113"/>
                  <a:pt x="6234401" y="665553"/>
                </a:cubicBezTo>
                <a:cubicBezTo>
                  <a:pt x="6259441" y="711534"/>
                  <a:pt x="6354591" y="603637"/>
                  <a:pt x="6351859" y="698787"/>
                </a:cubicBezTo>
                <a:cubicBezTo>
                  <a:pt x="6409678" y="701063"/>
                  <a:pt x="6466586" y="693324"/>
                  <a:pt x="6517121" y="707892"/>
                </a:cubicBezTo>
                <a:cubicBezTo>
                  <a:pt x="6580858" y="726558"/>
                  <a:pt x="6640497" y="747045"/>
                  <a:pt x="6707421" y="724282"/>
                </a:cubicBezTo>
                <a:cubicBezTo>
                  <a:pt x="6722445" y="719274"/>
                  <a:pt x="6743842" y="724282"/>
                  <a:pt x="6759321" y="731566"/>
                </a:cubicBezTo>
                <a:cubicBezTo>
                  <a:pt x="6804393" y="753419"/>
                  <a:pt x="6847188" y="738850"/>
                  <a:pt x="6881788" y="716087"/>
                </a:cubicBezTo>
                <a:cubicBezTo>
                  <a:pt x="6966922" y="660545"/>
                  <a:pt x="7054333" y="654626"/>
                  <a:pt x="7148118" y="683308"/>
                </a:cubicBezTo>
                <a:cubicBezTo>
                  <a:pt x="7154492" y="685129"/>
                  <a:pt x="7162686" y="681942"/>
                  <a:pt x="7169971" y="681032"/>
                </a:cubicBezTo>
                <a:cubicBezTo>
                  <a:pt x="7169060" y="663276"/>
                  <a:pt x="7168150" y="648708"/>
                  <a:pt x="7167239" y="636871"/>
                </a:cubicBezTo>
                <a:cubicBezTo>
                  <a:pt x="7113063" y="630497"/>
                  <a:pt x="7058431" y="624123"/>
                  <a:pt x="6996514" y="617295"/>
                </a:cubicBezTo>
                <a:cubicBezTo>
                  <a:pt x="7006531" y="602726"/>
                  <a:pt x="7013360" y="584971"/>
                  <a:pt x="7019278" y="585426"/>
                </a:cubicBezTo>
                <a:cubicBezTo>
                  <a:pt x="7089389" y="590434"/>
                  <a:pt x="7159044" y="597718"/>
                  <a:pt x="7228245" y="604547"/>
                </a:cubicBezTo>
                <a:cubicBezTo>
                  <a:pt x="7222782" y="635050"/>
                  <a:pt x="7218229" y="661455"/>
                  <a:pt x="7212310" y="696511"/>
                </a:cubicBezTo>
                <a:cubicBezTo>
                  <a:pt x="7198652" y="705161"/>
                  <a:pt x="7175434" y="719729"/>
                  <a:pt x="7151760" y="734298"/>
                </a:cubicBezTo>
                <a:cubicBezTo>
                  <a:pt x="7150394" y="742037"/>
                  <a:pt x="7148573" y="749777"/>
                  <a:pt x="7147208" y="757516"/>
                </a:cubicBezTo>
                <a:cubicBezTo>
                  <a:pt x="7234163" y="744313"/>
                  <a:pt x="7309737" y="782100"/>
                  <a:pt x="7395782" y="784832"/>
                </a:cubicBezTo>
                <a:cubicBezTo>
                  <a:pt x="7492298" y="788019"/>
                  <a:pt x="7587904" y="808051"/>
                  <a:pt x="7688973" y="821709"/>
                </a:cubicBezTo>
                <a:cubicBezTo>
                  <a:pt x="7685331" y="800766"/>
                  <a:pt x="7683054" y="785287"/>
                  <a:pt x="7679868" y="767077"/>
                </a:cubicBezTo>
                <a:cubicBezTo>
                  <a:pt x="7702631" y="773906"/>
                  <a:pt x="7720386" y="779369"/>
                  <a:pt x="7738141" y="785287"/>
                </a:cubicBezTo>
                <a:cubicBezTo>
                  <a:pt x="7731768" y="799856"/>
                  <a:pt x="7725850" y="814424"/>
                  <a:pt x="7717199" y="833545"/>
                </a:cubicBezTo>
                <a:cubicBezTo>
                  <a:pt x="7748613" y="828993"/>
                  <a:pt x="7776839" y="824440"/>
                  <a:pt x="7806886" y="819888"/>
                </a:cubicBezTo>
                <a:cubicBezTo>
                  <a:pt x="7814626" y="834456"/>
                  <a:pt x="7822821" y="849480"/>
                  <a:pt x="7828284" y="859496"/>
                </a:cubicBezTo>
                <a:cubicBezTo>
                  <a:pt x="7856510" y="850390"/>
                  <a:pt x="7901127" y="828993"/>
                  <a:pt x="7906134" y="836277"/>
                </a:cubicBezTo>
                <a:cubicBezTo>
                  <a:pt x="7948019" y="894551"/>
                  <a:pt x="8009024" y="870422"/>
                  <a:pt x="8061835" y="879527"/>
                </a:cubicBezTo>
                <a:cubicBezTo>
                  <a:pt x="8071851" y="881348"/>
                  <a:pt x="8084598" y="865869"/>
                  <a:pt x="8095069" y="866325"/>
                </a:cubicBezTo>
                <a:cubicBezTo>
                  <a:pt x="8135133" y="869056"/>
                  <a:pt x="8175651" y="880893"/>
                  <a:pt x="8215260" y="877251"/>
                </a:cubicBezTo>
                <a:cubicBezTo>
                  <a:pt x="8230739" y="875885"/>
                  <a:pt x="8239844" y="870877"/>
                  <a:pt x="8259420" y="875885"/>
                </a:cubicBezTo>
                <a:cubicBezTo>
                  <a:pt x="8297207" y="885901"/>
                  <a:pt x="8339091" y="878161"/>
                  <a:pt x="8379155" y="880893"/>
                </a:cubicBezTo>
                <a:cubicBezTo>
                  <a:pt x="8392358" y="881804"/>
                  <a:pt x="8406015" y="890909"/>
                  <a:pt x="8417852" y="898193"/>
                </a:cubicBezTo>
                <a:cubicBezTo>
                  <a:pt x="8455639" y="920956"/>
                  <a:pt x="8468842" y="912306"/>
                  <a:pt x="8471118" y="869967"/>
                </a:cubicBezTo>
                <a:cubicBezTo>
                  <a:pt x="8341823" y="835822"/>
                  <a:pt x="8214804" y="802587"/>
                  <a:pt x="8087330" y="768898"/>
                </a:cubicBezTo>
                <a:cubicBezTo>
                  <a:pt x="8040438" y="766166"/>
                  <a:pt x="7989903" y="803043"/>
                  <a:pt x="7936182" y="757971"/>
                </a:cubicBezTo>
                <a:cubicBezTo>
                  <a:pt x="7959400" y="755240"/>
                  <a:pt x="7982163" y="752053"/>
                  <a:pt x="7994001" y="750687"/>
                </a:cubicBezTo>
                <a:cubicBezTo>
                  <a:pt x="8010845" y="727924"/>
                  <a:pt x="8024958" y="709258"/>
                  <a:pt x="8029966" y="701974"/>
                </a:cubicBezTo>
                <a:cubicBezTo>
                  <a:pt x="8070485" y="705161"/>
                  <a:pt x="8101443" y="707892"/>
                  <a:pt x="8132401" y="710169"/>
                </a:cubicBezTo>
                <a:cubicBezTo>
                  <a:pt x="8128304" y="724737"/>
                  <a:pt x="8123751" y="739306"/>
                  <a:pt x="8115101" y="768898"/>
                </a:cubicBezTo>
                <a:cubicBezTo>
                  <a:pt x="8159717" y="751598"/>
                  <a:pt x="8193407" y="738395"/>
                  <a:pt x="8226641" y="725192"/>
                </a:cubicBezTo>
                <a:cubicBezTo>
                  <a:pt x="8226641" y="721095"/>
                  <a:pt x="8226186" y="716998"/>
                  <a:pt x="8226186" y="712445"/>
                </a:cubicBezTo>
                <a:cubicBezTo>
                  <a:pt x="8199780" y="706526"/>
                  <a:pt x="8173375" y="701063"/>
                  <a:pt x="8146970" y="695145"/>
                </a:cubicBezTo>
                <a:cubicBezTo>
                  <a:pt x="8163359" y="657358"/>
                  <a:pt x="8179749" y="620026"/>
                  <a:pt x="8195228" y="585426"/>
                </a:cubicBezTo>
                <a:cubicBezTo>
                  <a:pt x="8212983" y="601360"/>
                  <a:pt x="8226641" y="613652"/>
                  <a:pt x="8243941" y="629131"/>
                </a:cubicBezTo>
                <a:cubicBezTo>
                  <a:pt x="8227096" y="638692"/>
                  <a:pt x="8210707" y="648252"/>
                  <a:pt x="8194317" y="657358"/>
                </a:cubicBezTo>
                <a:cubicBezTo>
                  <a:pt x="8197959" y="662821"/>
                  <a:pt x="8202057" y="668284"/>
                  <a:pt x="8205699" y="673747"/>
                </a:cubicBezTo>
                <a:cubicBezTo>
                  <a:pt x="8267160" y="677390"/>
                  <a:pt x="8328165" y="680576"/>
                  <a:pt x="8389625" y="684218"/>
                </a:cubicBezTo>
                <a:cubicBezTo>
                  <a:pt x="8387349" y="692868"/>
                  <a:pt x="8384163" y="703340"/>
                  <a:pt x="8384618" y="702429"/>
                </a:cubicBezTo>
                <a:cubicBezTo>
                  <a:pt x="8451997" y="709713"/>
                  <a:pt x="8518921" y="711534"/>
                  <a:pt x="8583113" y="725192"/>
                </a:cubicBezTo>
                <a:cubicBezTo>
                  <a:pt x="8710132" y="751598"/>
                  <a:pt x="8834875" y="791206"/>
                  <a:pt x="8967357" y="770264"/>
                </a:cubicBezTo>
                <a:cubicBezTo>
                  <a:pt x="8974641" y="768898"/>
                  <a:pt x="8982836" y="771629"/>
                  <a:pt x="8989665" y="772540"/>
                </a:cubicBezTo>
                <a:cubicBezTo>
                  <a:pt x="9006965" y="906388"/>
                  <a:pt x="9120782" y="842195"/>
                  <a:pt x="9182242" y="877706"/>
                </a:cubicBezTo>
                <a:cubicBezTo>
                  <a:pt x="9187705" y="859496"/>
                  <a:pt x="9193168" y="834456"/>
                  <a:pt x="9195900" y="834911"/>
                </a:cubicBezTo>
                <a:cubicBezTo>
                  <a:pt x="9219574" y="836732"/>
                  <a:pt x="9257816" y="837188"/>
                  <a:pt x="9263279" y="849935"/>
                </a:cubicBezTo>
                <a:cubicBezTo>
                  <a:pt x="9291506" y="917770"/>
                  <a:pt x="9348414" y="902290"/>
                  <a:pt x="9398948" y="903656"/>
                </a:cubicBezTo>
                <a:cubicBezTo>
                  <a:pt x="9421711" y="904567"/>
                  <a:pt x="9444930" y="898193"/>
                  <a:pt x="9465873" y="895461"/>
                </a:cubicBezTo>
                <a:cubicBezTo>
                  <a:pt x="9463141" y="886356"/>
                  <a:pt x="9460409" y="877706"/>
                  <a:pt x="9454491" y="858130"/>
                </a:cubicBezTo>
                <a:cubicBezTo>
                  <a:pt x="9487725" y="874975"/>
                  <a:pt x="9509578" y="885901"/>
                  <a:pt x="9517773" y="889998"/>
                </a:cubicBezTo>
                <a:cubicBezTo>
                  <a:pt x="9543268" y="884080"/>
                  <a:pt x="9559202" y="877251"/>
                  <a:pt x="9574681" y="877706"/>
                </a:cubicBezTo>
                <a:cubicBezTo>
                  <a:pt x="9594257" y="878617"/>
                  <a:pt x="9627036" y="895461"/>
                  <a:pt x="9631133" y="889088"/>
                </a:cubicBezTo>
                <a:cubicBezTo>
                  <a:pt x="9666190" y="839919"/>
                  <a:pt x="9724463" y="869967"/>
                  <a:pt x="9764982" y="845382"/>
                </a:cubicBezTo>
                <a:close/>
                <a:moveTo>
                  <a:pt x="2577711" y="494373"/>
                </a:moveTo>
                <a:cubicBezTo>
                  <a:pt x="2607759" y="486633"/>
                  <a:pt x="2632343" y="477073"/>
                  <a:pt x="2657383" y="475252"/>
                </a:cubicBezTo>
                <a:cubicBezTo>
                  <a:pt x="2677414" y="473431"/>
                  <a:pt x="2698356" y="485723"/>
                  <a:pt x="2718388" y="483902"/>
                </a:cubicBezTo>
                <a:cubicBezTo>
                  <a:pt x="2800336" y="476618"/>
                  <a:pt x="2803978" y="383288"/>
                  <a:pt x="2866804" y="353241"/>
                </a:cubicBezTo>
                <a:cubicBezTo>
                  <a:pt x="2850415" y="350964"/>
                  <a:pt x="2838123" y="357793"/>
                  <a:pt x="2826286" y="356883"/>
                </a:cubicBezTo>
                <a:cubicBezTo>
                  <a:pt x="2686064" y="347778"/>
                  <a:pt x="2548574" y="369630"/>
                  <a:pt x="2413816" y="402865"/>
                </a:cubicBezTo>
                <a:cubicBezTo>
                  <a:pt x="2361460" y="415612"/>
                  <a:pt x="2351445" y="400588"/>
                  <a:pt x="2355997" y="365078"/>
                </a:cubicBezTo>
                <a:cubicBezTo>
                  <a:pt x="2307284" y="365078"/>
                  <a:pt x="2260847" y="363257"/>
                  <a:pt x="2214410" y="365988"/>
                </a:cubicBezTo>
                <a:cubicBezTo>
                  <a:pt x="2191191" y="367354"/>
                  <a:pt x="2168428" y="376459"/>
                  <a:pt x="2145665" y="384199"/>
                </a:cubicBezTo>
                <a:cubicBezTo>
                  <a:pt x="2141112" y="386020"/>
                  <a:pt x="2139746" y="396491"/>
                  <a:pt x="2136559" y="403320"/>
                </a:cubicBezTo>
                <a:cubicBezTo>
                  <a:pt x="2143388" y="404686"/>
                  <a:pt x="2151128" y="404230"/>
                  <a:pt x="2157046" y="407417"/>
                </a:cubicBezTo>
                <a:cubicBezTo>
                  <a:pt x="2166607" y="412425"/>
                  <a:pt x="2175257" y="419709"/>
                  <a:pt x="2188004" y="428359"/>
                </a:cubicBezTo>
                <a:cubicBezTo>
                  <a:pt x="2195744" y="422441"/>
                  <a:pt x="2209402" y="411515"/>
                  <a:pt x="2210312" y="411059"/>
                </a:cubicBezTo>
                <a:cubicBezTo>
                  <a:pt x="2244002" y="415157"/>
                  <a:pt x="2263123" y="417433"/>
                  <a:pt x="2282244" y="420165"/>
                </a:cubicBezTo>
                <a:cubicBezTo>
                  <a:pt x="2300455" y="422896"/>
                  <a:pt x="2328226" y="419254"/>
                  <a:pt x="2335510" y="429725"/>
                </a:cubicBezTo>
                <a:cubicBezTo>
                  <a:pt x="2383313" y="498470"/>
                  <a:pt x="2450692" y="456586"/>
                  <a:pt x="2507600" y="460228"/>
                </a:cubicBezTo>
                <a:cubicBezTo>
                  <a:pt x="2542201" y="462049"/>
                  <a:pt x="2569516" y="456586"/>
                  <a:pt x="2577711" y="494373"/>
                </a:cubicBezTo>
                <a:close/>
                <a:moveTo>
                  <a:pt x="9612012" y="1143126"/>
                </a:moveTo>
                <a:cubicBezTo>
                  <a:pt x="9611558" y="1072560"/>
                  <a:pt x="9560567" y="1052528"/>
                  <a:pt x="9532797" y="1057536"/>
                </a:cubicBezTo>
                <a:cubicBezTo>
                  <a:pt x="9472702" y="1068462"/>
                  <a:pt x="9423077" y="1054804"/>
                  <a:pt x="9381193" y="1030220"/>
                </a:cubicBezTo>
                <a:cubicBezTo>
                  <a:pt x="9362527" y="1044333"/>
                  <a:pt x="9349325" y="1054804"/>
                  <a:pt x="9335667" y="1065275"/>
                </a:cubicBezTo>
                <a:cubicBezTo>
                  <a:pt x="9339764" y="1050252"/>
                  <a:pt x="9343406" y="1035683"/>
                  <a:pt x="9349780" y="1010644"/>
                </a:cubicBezTo>
                <a:cubicBezTo>
                  <a:pt x="9317001" y="1031586"/>
                  <a:pt x="9290595" y="1048886"/>
                  <a:pt x="9264190" y="1066186"/>
                </a:cubicBezTo>
                <a:cubicBezTo>
                  <a:pt x="9204095" y="1104428"/>
                  <a:pt x="9210469" y="1053894"/>
                  <a:pt x="9207282" y="1030220"/>
                </a:cubicBezTo>
                <a:cubicBezTo>
                  <a:pt x="9168585" y="1047975"/>
                  <a:pt x="9129887" y="1065731"/>
                  <a:pt x="9091189" y="1083486"/>
                </a:cubicBezTo>
                <a:cubicBezTo>
                  <a:pt x="9091645" y="1087128"/>
                  <a:pt x="9092100" y="1090315"/>
                  <a:pt x="9092555" y="1093957"/>
                </a:cubicBezTo>
                <a:cubicBezTo>
                  <a:pt x="9264190" y="1109891"/>
                  <a:pt x="9435825" y="1126281"/>
                  <a:pt x="9612012" y="1143126"/>
                </a:cubicBezTo>
                <a:close/>
                <a:moveTo>
                  <a:pt x="11001937" y="920501"/>
                </a:moveTo>
                <a:cubicBezTo>
                  <a:pt x="11044277" y="946451"/>
                  <a:pt x="11082064" y="989246"/>
                  <a:pt x="11128045" y="932338"/>
                </a:cubicBezTo>
                <a:cubicBezTo>
                  <a:pt x="11128955" y="931427"/>
                  <a:pt x="11142159" y="942354"/>
                  <a:pt x="11150354" y="944630"/>
                </a:cubicBezTo>
                <a:cubicBezTo>
                  <a:pt x="11210449" y="963751"/>
                  <a:pt x="11271454" y="973312"/>
                  <a:pt x="11330184" y="942354"/>
                </a:cubicBezTo>
                <a:cubicBezTo>
                  <a:pt x="11340199" y="936891"/>
                  <a:pt x="11347028" y="922777"/>
                  <a:pt x="11351125" y="911396"/>
                </a:cubicBezTo>
                <a:cubicBezTo>
                  <a:pt x="11352491" y="907754"/>
                  <a:pt x="11338833" y="894096"/>
                  <a:pt x="11332460" y="894096"/>
                </a:cubicBezTo>
                <a:cubicBezTo>
                  <a:pt x="11230025" y="895917"/>
                  <a:pt x="11127591" y="899104"/>
                  <a:pt x="11025156" y="902746"/>
                </a:cubicBezTo>
                <a:cubicBezTo>
                  <a:pt x="11018327" y="902746"/>
                  <a:pt x="11011953" y="911851"/>
                  <a:pt x="11001937" y="920501"/>
                </a:cubicBezTo>
                <a:close/>
                <a:moveTo>
                  <a:pt x="8690556" y="1681704"/>
                </a:moveTo>
                <a:cubicBezTo>
                  <a:pt x="8665517" y="1693997"/>
                  <a:pt x="8645940" y="1703102"/>
                  <a:pt x="8626363" y="1712662"/>
                </a:cubicBezTo>
                <a:cubicBezTo>
                  <a:pt x="8627274" y="1716760"/>
                  <a:pt x="8628640" y="1721312"/>
                  <a:pt x="8629551" y="1725410"/>
                </a:cubicBezTo>
                <a:cubicBezTo>
                  <a:pt x="8667337" y="1720857"/>
                  <a:pt x="8705580" y="1716305"/>
                  <a:pt x="8742912" y="1712207"/>
                </a:cubicBezTo>
                <a:cubicBezTo>
                  <a:pt x="8734262" y="1693541"/>
                  <a:pt x="8726522" y="1677152"/>
                  <a:pt x="8717872" y="1659396"/>
                </a:cubicBezTo>
                <a:cubicBezTo>
                  <a:pt x="8753382" y="1651202"/>
                  <a:pt x="8780243" y="1644828"/>
                  <a:pt x="8807104" y="1637999"/>
                </a:cubicBezTo>
                <a:cubicBezTo>
                  <a:pt x="8769317" y="1623430"/>
                  <a:pt x="8731530" y="1632080"/>
                  <a:pt x="8699661" y="1621609"/>
                </a:cubicBezTo>
                <a:cubicBezTo>
                  <a:pt x="8628640" y="1598846"/>
                  <a:pt x="8563537" y="1602944"/>
                  <a:pt x="8500255" y="1641186"/>
                </a:cubicBezTo>
                <a:cubicBezTo>
                  <a:pt x="8497524" y="1643007"/>
                  <a:pt x="8496613" y="1647104"/>
                  <a:pt x="8493426" y="1653023"/>
                </a:cubicBezTo>
                <a:cubicBezTo>
                  <a:pt x="8508450" y="1662128"/>
                  <a:pt x="8523474" y="1670778"/>
                  <a:pt x="8538042" y="1679428"/>
                </a:cubicBezTo>
                <a:cubicBezTo>
                  <a:pt x="8592674" y="1629349"/>
                  <a:pt x="8630461" y="1629349"/>
                  <a:pt x="8690556" y="1681704"/>
                </a:cubicBezTo>
                <a:close/>
                <a:moveTo>
                  <a:pt x="7862429" y="1270145"/>
                </a:moveTo>
                <a:cubicBezTo>
                  <a:pt x="7880640" y="1266047"/>
                  <a:pt x="7899305" y="1258308"/>
                  <a:pt x="7917516" y="1259218"/>
                </a:cubicBezTo>
                <a:cubicBezTo>
                  <a:pt x="7935271" y="1260129"/>
                  <a:pt x="7953027" y="1270600"/>
                  <a:pt x="7970782" y="1275153"/>
                </a:cubicBezTo>
                <a:cubicBezTo>
                  <a:pt x="8004927" y="1283803"/>
                  <a:pt x="8029511" y="1269689"/>
                  <a:pt x="8027235" y="1235089"/>
                </a:cubicBezTo>
                <a:cubicBezTo>
                  <a:pt x="8026324" y="1223252"/>
                  <a:pt x="7999009" y="1207773"/>
                  <a:pt x="7981253" y="1203221"/>
                </a:cubicBezTo>
                <a:cubicBezTo>
                  <a:pt x="7963498" y="1198668"/>
                  <a:pt x="7942556" y="1204587"/>
                  <a:pt x="7922979" y="1207318"/>
                </a:cubicBezTo>
                <a:cubicBezTo>
                  <a:pt x="7856055" y="1216879"/>
                  <a:pt x="7789131" y="1227350"/>
                  <a:pt x="7722207" y="1237366"/>
                </a:cubicBezTo>
                <a:cubicBezTo>
                  <a:pt x="7723573" y="1245105"/>
                  <a:pt x="7724939" y="1252389"/>
                  <a:pt x="7726305" y="1260129"/>
                </a:cubicBezTo>
                <a:cubicBezTo>
                  <a:pt x="7749523" y="1256031"/>
                  <a:pt x="7774563" y="1255576"/>
                  <a:pt x="7795960" y="1246471"/>
                </a:cubicBezTo>
                <a:cubicBezTo>
                  <a:pt x="7829650" y="1232358"/>
                  <a:pt x="7856966" y="1221431"/>
                  <a:pt x="7862429" y="1270145"/>
                </a:cubicBezTo>
                <a:close/>
                <a:moveTo>
                  <a:pt x="6760232" y="2158822"/>
                </a:moveTo>
                <a:cubicBezTo>
                  <a:pt x="6760687" y="2196609"/>
                  <a:pt x="6783906" y="2209357"/>
                  <a:pt x="6827611" y="2192057"/>
                </a:cubicBezTo>
                <a:cubicBezTo>
                  <a:pt x="6852651" y="2182041"/>
                  <a:pt x="6880422" y="2178399"/>
                  <a:pt x="6906827" y="2171114"/>
                </a:cubicBezTo>
                <a:cubicBezTo>
                  <a:pt x="6966012" y="2155180"/>
                  <a:pt x="7036123" y="2175667"/>
                  <a:pt x="7079828" y="2122856"/>
                </a:cubicBezTo>
                <a:cubicBezTo>
                  <a:pt x="6972386" y="2110109"/>
                  <a:pt x="6867220" y="2140612"/>
                  <a:pt x="6760232" y="2158822"/>
                </a:cubicBezTo>
                <a:close/>
                <a:moveTo>
                  <a:pt x="10202491" y="802132"/>
                </a:moveTo>
                <a:cubicBezTo>
                  <a:pt x="10202036" y="810782"/>
                  <a:pt x="10201126" y="819888"/>
                  <a:pt x="10200670" y="828538"/>
                </a:cubicBezTo>
                <a:cubicBezTo>
                  <a:pt x="10308113" y="839919"/>
                  <a:pt x="10416011" y="851301"/>
                  <a:pt x="10523453" y="862682"/>
                </a:cubicBezTo>
                <a:cubicBezTo>
                  <a:pt x="10524364" y="853122"/>
                  <a:pt x="10525275" y="844016"/>
                  <a:pt x="10526185" y="834456"/>
                </a:cubicBezTo>
                <a:cubicBezTo>
                  <a:pt x="10418287" y="823530"/>
                  <a:pt x="10310390" y="813059"/>
                  <a:pt x="10202491" y="802132"/>
                </a:cubicBezTo>
                <a:close/>
                <a:moveTo>
                  <a:pt x="4724286" y="2314523"/>
                </a:moveTo>
                <a:cubicBezTo>
                  <a:pt x="4727474" y="2316344"/>
                  <a:pt x="4730205" y="2319531"/>
                  <a:pt x="4732481" y="2319076"/>
                </a:cubicBezTo>
                <a:cubicBezTo>
                  <a:pt x="4769813" y="2312702"/>
                  <a:pt x="4809421" y="2335465"/>
                  <a:pt x="4847208" y="2299499"/>
                </a:cubicBezTo>
                <a:cubicBezTo>
                  <a:pt x="4859045" y="2288118"/>
                  <a:pt x="4908669" y="2330002"/>
                  <a:pt x="4927790" y="2298589"/>
                </a:cubicBezTo>
                <a:cubicBezTo>
                  <a:pt x="4911400" y="2216641"/>
                  <a:pt x="4854492" y="2235762"/>
                  <a:pt x="4803958" y="2238038"/>
                </a:cubicBezTo>
                <a:cubicBezTo>
                  <a:pt x="4832640" y="2289483"/>
                  <a:pt x="4820347" y="2301776"/>
                  <a:pt x="4724286" y="2314523"/>
                </a:cubicBezTo>
                <a:close/>
                <a:moveTo>
                  <a:pt x="8117378" y="1404448"/>
                </a:moveTo>
                <a:cubicBezTo>
                  <a:pt x="8118743" y="1397619"/>
                  <a:pt x="8120109" y="1391245"/>
                  <a:pt x="8121475" y="1384416"/>
                </a:cubicBezTo>
                <a:cubicBezTo>
                  <a:pt x="8057738" y="1335703"/>
                  <a:pt x="7979887" y="1342987"/>
                  <a:pt x="7902037" y="1339345"/>
                </a:cubicBezTo>
                <a:cubicBezTo>
                  <a:pt x="7898850" y="1353003"/>
                  <a:pt x="7895663" y="1367116"/>
                  <a:pt x="7895208" y="1369848"/>
                </a:cubicBezTo>
                <a:cubicBezTo>
                  <a:pt x="7972148" y="1381685"/>
                  <a:pt x="8044535" y="1393066"/>
                  <a:pt x="8117378" y="1404448"/>
                </a:cubicBezTo>
                <a:close/>
                <a:moveTo>
                  <a:pt x="7073454" y="706982"/>
                </a:moveTo>
                <a:cubicBezTo>
                  <a:pt x="7021099" y="716542"/>
                  <a:pt x="6965102" y="691958"/>
                  <a:pt x="6915478" y="739306"/>
                </a:cubicBezTo>
                <a:cubicBezTo>
                  <a:pt x="6973296" y="747956"/>
                  <a:pt x="7022920" y="755240"/>
                  <a:pt x="7073454" y="762524"/>
                </a:cubicBezTo>
                <a:cubicBezTo>
                  <a:pt x="7073454" y="747045"/>
                  <a:pt x="7073454" y="730656"/>
                  <a:pt x="7073454" y="706982"/>
                </a:cubicBezTo>
                <a:close/>
                <a:moveTo>
                  <a:pt x="10428759" y="685584"/>
                </a:moveTo>
                <a:cubicBezTo>
                  <a:pt x="10426937" y="691958"/>
                  <a:pt x="10425116" y="697876"/>
                  <a:pt x="10422840" y="704250"/>
                </a:cubicBezTo>
                <a:cubicBezTo>
                  <a:pt x="10444693" y="712900"/>
                  <a:pt x="10466090" y="725192"/>
                  <a:pt x="10488853" y="728834"/>
                </a:cubicBezTo>
                <a:cubicBezTo>
                  <a:pt x="10522998" y="734298"/>
                  <a:pt x="10558053" y="732477"/>
                  <a:pt x="10592654" y="735208"/>
                </a:cubicBezTo>
                <a:cubicBezTo>
                  <a:pt x="10617694" y="737484"/>
                  <a:pt x="10642278" y="742492"/>
                  <a:pt x="10667317" y="746134"/>
                </a:cubicBezTo>
                <a:cubicBezTo>
                  <a:pt x="10668227" y="740216"/>
                  <a:pt x="10669138" y="734753"/>
                  <a:pt x="10670049" y="728834"/>
                </a:cubicBezTo>
                <a:cubicBezTo>
                  <a:pt x="10589922" y="714266"/>
                  <a:pt x="10509340" y="700153"/>
                  <a:pt x="10428759" y="685584"/>
                </a:cubicBezTo>
                <a:close/>
                <a:moveTo>
                  <a:pt x="10028580" y="829903"/>
                </a:moveTo>
                <a:cubicBezTo>
                  <a:pt x="10042694" y="882259"/>
                  <a:pt x="10015378" y="889088"/>
                  <a:pt x="9978501" y="890909"/>
                </a:cubicBezTo>
                <a:cubicBezTo>
                  <a:pt x="9967575" y="891364"/>
                  <a:pt x="9957559" y="905933"/>
                  <a:pt x="9947088" y="913672"/>
                </a:cubicBezTo>
                <a:cubicBezTo>
                  <a:pt x="9977590" y="913672"/>
                  <a:pt x="10000809" y="900469"/>
                  <a:pt x="10021296" y="903656"/>
                </a:cubicBezTo>
                <a:cubicBezTo>
                  <a:pt x="10063635" y="910941"/>
                  <a:pt x="10091862" y="899104"/>
                  <a:pt x="10109617" y="861772"/>
                </a:cubicBezTo>
                <a:cubicBezTo>
                  <a:pt x="10085944" y="852667"/>
                  <a:pt x="10061814" y="843106"/>
                  <a:pt x="10028580" y="829903"/>
                </a:cubicBezTo>
                <a:close/>
                <a:moveTo>
                  <a:pt x="10410548" y="1150410"/>
                </a:moveTo>
                <a:cubicBezTo>
                  <a:pt x="10449700" y="1150410"/>
                  <a:pt x="10482024" y="1151320"/>
                  <a:pt x="10514348" y="1149955"/>
                </a:cubicBezTo>
                <a:cubicBezTo>
                  <a:pt x="10545306" y="1149044"/>
                  <a:pt x="10575808" y="1145402"/>
                  <a:pt x="10606312" y="1143126"/>
                </a:cubicBezTo>
                <a:cubicBezTo>
                  <a:pt x="10484301" y="1106249"/>
                  <a:pt x="10432856" y="1108526"/>
                  <a:pt x="10410548" y="1150410"/>
                </a:cubicBezTo>
                <a:close/>
                <a:moveTo>
                  <a:pt x="10390516" y="912762"/>
                </a:moveTo>
                <a:cubicBezTo>
                  <a:pt x="10337706" y="907754"/>
                  <a:pt x="10285350" y="902746"/>
                  <a:pt x="10232539" y="897738"/>
                </a:cubicBezTo>
                <a:cubicBezTo>
                  <a:pt x="10232083" y="903656"/>
                  <a:pt x="10231629" y="909119"/>
                  <a:pt x="10231173" y="915038"/>
                </a:cubicBezTo>
                <a:cubicBezTo>
                  <a:pt x="10283984" y="927785"/>
                  <a:pt x="10335884" y="961020"/>
                  <a:pt x="10390516" y="912762"/>
                </a:cubicBezTo>
                <a:close/>
                <a:moveTo>
                  <a:pt x="10370939" y="1219155"/>
                </a:moveTo>
                <a:cubicBezTo>
                  <a:pt x="10346355" y="1239642"/>
                  <a:pt x="10325413" y="1256031"/>
                  <a:pt x="10305381" y="1273332"/>
                </a:cubicBezTo>
                <a:cubicBezTo>
                  <a:pt x="10299008" y="1278795"/>
                  <a:pt x="10290813" y="1284713"/>
                  <a:pt x="10288537" y="1291997"/>
                </a:cubicBezTo>
                <a:cubicBezTo>
                  <a:pt x="10287171" y="1296095"/>
                  <a:pt x="10296732" y="1308387"/>
                  <a:pt x="10300373" y="1307932"/>
                </a:cubicBezTo>
                <a:cubicBezTo>
                  <a:pt x="10312210" y="1306566"/>
                  <a:pt x="10324958" y="1302924"/>
                  <a:pt x="10335429" y="1297461"/>
                </a:cubicBezTo>
                <a:cubicBezTo>
                  <a:pt x="10349542" y="1290176"/>
                  <a:pt x="10361834" y="1279705"/>
                  <a:pt x="10375037" y="1270600"/>
                </a:cubicBezTo>
                <a:cubicBezTo>
                  <a:pt x="10384597" y="1263771"/>
                  <a:pt x="10393702" y="1256487"/>
                  <a:pt x="10402808" y="1249658"/>
                </a:cubicBezTo>
                <a:cubicBezTo>
                  <a:pt x="10393248" y="1240097"/>
                  <a:pt x="10383232" y="1230537"/>
                  <a:pt x="10370939" y="1219155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54000">
                <a:schemeClr val="bg1"/>
              </a:gs>
            </a:gsLst>
            <a:lin ang="10800000" scaled="1"/>
            <a:tileRect/>
          </a:gradFill>
          <a:ln w="45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BF9030E-7C3A-184A-AADD-93466EA55015}"/>
              </a:ext>
            </a:extLst>
          </p:cNvPr>
          <p:cNvGrpSpPr/>
          <p:nvPr/>
        </p:nvGrpSpPr>
        <p:grpSpPr>
          <a:xfrm>
            <a:off x="9801531" y="6048263"/>
            <a:ext cx="1984661" cy="333218"/>
            <a:chOff x="2828682" y="3632200"/>
            <a:chExt cx="3479520" cy="5842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02110FE-90AA-DDE2-C416-F07ED41F2717}"/>
                </a:ext>
              </a:extLst>
            </p:cNvPr>
            <p:cNvGrpSpPr/>
            <p:nvPr/>
          </p:nvGrpSpPr>
          <p:grpSpPr>
            <a:xfrm>
              <a:off x="2828682" y="3632200"/>
              <a:ext cx="618624" cy="584200"/>
              <a:chOff x="2828682" y="3632200"/>
              <a:chExt cx="618624" cy="5842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1A11D7A7-1FB7-4501-9D55-A2D747D65C0F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4D1B36D-CF8B-29B6-7A15-B895B40874DF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二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DE3CE73-164C-2869-EBAE-529C591C96F5}"/>
                </a:ext>
              </a:extLst>
            </p:cNvPr>
            <p:cNvGrpSpPr/>
            <p:nvPr/>
          </p:nvGrpSpPr>
          <p:grpSpPr>
            <a:xfrm>
              <a:off x="3543906" y="3632200"/>
              <a:ext cx="618624" cy="584200"/>
              <a:chOff x="2828682" y="3632200"/>
              <a:chExt cx="618624" cy="5842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726A90D2-D69C-6136-3A4D-72C5D7682E61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3A4071F-2B50-8A75-F7AF-F1365F73D95E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十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4EF96FB-A526-C86C-2ECB-ECC053C06A6A}"/>
                </a:ext>
              </a:extLst>
            </p:cNvPr>
            <p:cNvGrpSpPr/>
            <p:nvPr/>
          </p:nvGrpSpPr>
          <p:grpSpPr>
            <a:xfrm>
              <a:off x="4259130" y="3632200"/>
              <a:ext cx="618624" cy="584200"/>
              <a:chOff x="2828682" y="3632200"/>
              <a:chExt cx="618624" cy="584200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DCB7F86A-E158-3DF8-B5F3-8906B29925EE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66EB451-2FA8-1790-942B-984C97E99C5E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四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B129538-4DDC-9BD8-0F11-489944C1E9F0}"/>
                </a:ext>
              </a:extLst>
            </p:cNvPr>
            <p:cNvGrpSpPr/>
            <p:nvPr/>
          </p:nvGrpSpPr>
          <p:grpSpPr>
            <a:xfrm>
              <a:off x="4974354" y="3632200"/>
              <a:ext cx="618624" cy="584200"/>
              <a:chOff x="2828682" y="3632200"/>
              <a:chExt cx="618624" cy="584200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AF1EE713-70A5-8265-1AF0-8FACE4F6E6E8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F88F77B-935D-A22C-1F1E-CFF4DB0401F9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节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40C683A-46E0-0EC2-4B1D-7487C21B641E}"/>
                </a:ext>
              </a:extLst>
            </p:cNvPr>
            <p:cNvGrpSpPr/>
            <p:nvPr/>
          </p:nvGrpSpPr>
          <p:grpSpPr>
            <a:xfrm>
              <a:off x="5689578" y="3632200"/>
              <a:ext cx="618624" cy="584200"/>
              <a:chOff x="2828682" y="3632200"/>
              <a:chExt cx="618624" cy="584200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D5F023E8-085F-E32A-A268-340790C322E3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7675929E-3299-68B6-E575-3425346AEA97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气</a:t>
                </a:r>
              </a:p>
            </p:txBody>
          </p:sp>
        </p:grpSp>
      </p:grpSp>
      <p:grpSp>
        <p:nvGrpSpPr>
          <p:cNvPr id="19" name="图形 2">
            <a:extLst>
              <a:ext uri="{FF2B5EF4-FFF2-40B4-BE49-F238E27FC236}">
                <a16:creationId xmlns:a16="http://schemas.microsoft.com/office/drawing/2014/main" id="{094751EE-7D63-74D1-322D-5536AC747B6E}"/>
              </a:ext>
            </a:extLst>
          </p:cNvPr>
          <p:cNvGrpSpPr/>
          <p:nvPr/>
        </p:nvGrpSpPr>
        <p:grpSpPr>
          <a:xfrm>
            <a:off x="707824" y="650929"/>
            <a:ext cx="949525" cy="1932306"/>
            <a:chOff x="4941197" y="2122823"/>
            <a:chExt cx="794056" cy="2170383"/>
          </a:xfrm>
          <a:solidFill>
            <a:schemeClr val="tx1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DAAD196-D370-FEBA-7059-BC247C449A26}"/>
                </a:ext>
              </a:extLst>
            </p:cNvPr>
            <p:cNvSpPr/>
            <p:nvPr/>
          </p:nvSpPr>
          <p:spPr>
            <a:xfrm flipV="1">
              <a:off x="5001975" y="2122823"/>
              <a:ext cx="557109" cy="768527"/>
            </a:xfrm>
            <a:custGeom>
              <a:avLst/>
              <a:gdLst>
                <a:gd name="connsiteX0" fmla="*/ 480334 w 811110"/>
                <a:gd name="connsiteY0" fmla="*/ 1095570 h 1118919"/>
                <a:gd name="connsiteX1" fmla="*/ 185258 w 811110"/>
                <a:gd name="connsiteY1" fmla="*/ 869374 h 1118919"/>
                <a:gd name="connsiteX2" fmla="*/ 99372 w 811110"/>
                <a:gd name="connsiteY2" fmla="*/ 894034 h 1118919"/>
                <a:gd name="connsiteX3" fmla="*/ 15186 w 811110"/>
                <a:gd name="connsiteY3" fmla="*/ 908490 h 1118919"/>
                <a:gd name="connsiteX4" fmla="*/ 15186 w 811110"/>
                <a:gd name="connsiteY4" fmla="*/ 767330 h 1118919"/>
                <a:gd name="connsiteX5" fmla="*/ 34744 w 811110"/>
                <a:gd name="connsiteY5" fmla="*/ 676341 h 1118919"/>
                <a:gd name="connsiteX6" fmla="*/ 76412 w 811110"/>
                <a:gd name="connsiteY6" fmla="*/ 242657 h 1118919"/>
                <a:gd name="connsiteX7" fmla="*/ 79814 w 811110"/>
                <a:gd name="connsiteY7" fmla="*/ 213745 h 1118919"/>
                <a:gd name="connsiteX8" fmla="*/ 165700 w 811110"/>
                <a:gd name="connsiteY8" fmla="*/ 127858 h 1118919"/>
                <a:gd name="connsiteX9" fmla="*/ 186959 w 811110"/>
                <a:gd name="connsiteY9" fmla="*/ 101497 h 1118919"/>
                <a:gd name="connsiteX10" fmla="*/ 227776 w 811110"/>
                <a:gd name="connsiteY10" fmla="*/ 60680 h 1118919"/>
                <a:gd name="connsiteX11" fmla="*/ 297506 w 811110"/>
                <a:gd name="connsiteY11" fmla="*/ 30067 h 1118919"/>
                <a:gd name="connsiteX12" fmla="*/ 453973 w 811110"/>
                <a:gd name="connsiteY12" fmla="*/ 97245 h 1118919"/>
                <a:gd name="connsiteX13" fmla="*/ 517750 w 811110"/>
                <a:gd name="connsiteY13" fmla="*/ 139763 h 1118919"/>
                <a:gd name="connsiteX14" fmla="*/ 559417 w 811110"/>
                <a:gd name="connsiteY14" fmla="*/ 167825 h 1118919"/>
                <a:gd name="connsiteX15" fmla="*/ 554315 w 811110"/>
                <a:gd name="connsiteY15" fmla="*/ 127858 h 1118919"/>
                <a:gd name="connsiteX16" fmla="*/ 561118 w 811110"/>
                <a:gd name="connsiteY16" fmla="*/ 84490 h 1118919"/>
                <a:gd name="connsiteX17" fmla="*/ 573874 w 811110"/>
                <a:gd name="connsiteY17" fmla="*/ 64081 h 1118919"/>
                <a:gd name="connsiteX18" fmla="*/ 583227 w 811110"/>
                <a:gd name="connsiteY18" fmla="*/ 42822 h 1118919"/>
                <a:gd name="connsiteX19" fmla="*/ 587479 w 811110"/>
                <a:gd name="connsiteY19" fmla="*/ 24965 h 1118919"/>
                <a:gd name="connsiteX20" fmla="*/ 615541 w 811110"/>
                <a:gd name="connsiteY20" fmla="*/ 24114 h 1118919"/>
                <a:gd name="connsiteX21" fmla="*/ 623194 w 811110"/>
                <a:gd name="connsiteY21" fmla="*/ 18162 h 1118919"/>
                <a:gd name="connsiteX22" fmla="*/ 648705 w 811110"/>
                <a:gd name="connsiteY22" fmla="*/ -546 h 1118919"/>
                <a:gd name="connsiteX23" fmla="*/ 700577 w 811110"/>
                <a:gd name="connsiteY23" fmla="*/ 28366 h 1118919"/>
                <a:gd name="connsiteX24" fmla="*/ 755851 w 811110"/>
                <a:gd name="connsiteY24" fmla="*/ 455248 h 1118919"/>
                <a:gd name="connsiteX25" fmla="*/ 800920 w 811110"/>
                <a:gd name="connsiteY25" fmla="*/ 931450 h 1118919"/>
                <a:gd name="connsiteX26" fmla="*/ 806873 w 811110"/>
                <a:gd name="connsiteY26" fmla="*/ 980771 h 1118919"/>
                <a:gd name="connsiteX27" fmla="*/ 779661 w 811110"/>
                <a:gd name="connsiteY27" fmla="*/ 1017336 h 1118919"/>
                <a:gd name="connsiteX28" fmla="*/ 659760 w 811110"/>
                <a:gd name="connsiteY28" fmla="*/ 1108325 h 1118919"/>
                <a:gd name="connsiteX29" fmla="*/ 480334 w 811110"/>
                <a:gd name="connsiteY29" fmla="*/ 1095570 h 1118919"/>
                <a:gd name="connsiteX30" fmla="*/ 579826 w 811110"/>
                <a:gd name="connsiteY30" fmla="*/ 1060705 h 1118919"/>
                <a:gd name="connsiteX31" fmla="*/ 607038 w 811110"/>
                <a:gd name="connsiteY31" fmla="*/ 706955 h 1118919"/>
                <a:gd name="connsiteX32" fmla="*/ 564520 w 811110"/>
                <a:gd name="connsiteY32" fmla="*/ 174628 h 1118919"/>
                <a:gd name="connsiteX33" fmla="*/ 561118 w 811110"/>
                <a:gd name="connsiteY33" fmla="*/ 191635 h 1118919"/>
                <a:gd name="connsiteX34" fmla="*/ 543260 w 811110"/>
                <a:gd name="connsiteY34" fmla="*/ 213745 h 1118919"/>
                <a:gd name="connsiteX35" fmla="*/ 294955 w 811110"/>
                <a:gd name="connsiteY35" fmla="*/ 197588 h 1118919"/>
                <a:gd name="connsiteX36" fmla="*/ 255838 w 811110"/>
                <a:gd name="connsiteY36" fmla="*/ 199289 h 1118919"/>
                <a:gd name="connsiteX37" fmla="*/ 262641 w 811110"/>
                <a:gd name="connsiteY37" fmla="*/ 236705 h 1118919"/>
                <a:gd name="connsiteX38" fmla="*/ 268594 w 811110"/>
                <a:gd name="connsiteY38" fmla="*/ 259664 h 1118919"/>
                <a:gd name="connsiteX39" fmla="*/ 263492 w 811110"/>
                <a:gd name="connsiteY39" fmla="*/ 311536 h 1118919"/>
                <a:gd name="connsiteX40" fmla="*/ 270294 w 811110"/>
                <a:gd name="connsiteY40" fmla="*/ 334496 h 1118919"/>
                <a:gd name="connsiteX41" fmla="*/ 319615 w 811110"/>
                <a:gd name="connsiteY41" fmla="*/ 310686 h 1118919"/>
                <a:gd name="connsiteX42" fmla="*/ 395298 w 811110"/>
                <a:gd name="connsiteY42" fmla="*/ 281774 h 1118919"/>
                <a:gd name="connsiteX43" fmla="*/ 463327 w 811110"/>
                <a:gd name="connsiteY43" fmla="*/ 324292 h 1118919"/>
                <a:gd name="connsiteX44" fmla="*/ 485436 w 811110"/>
                <a:gd name="connsiteY44" fmla="*/ 360857 h 1118919"/>
                <a:gd name="connsiteX45" fmla="*/ 493940 w 811110"/>
                <a:gd name="connsiteY45" fmla="*/ 387219 h 1118919"/>
                <a:gd name="connsiteX46" fmla="*/ 493089 w 811110"/>
                <a:gd name="connsiteY46" fmla="*/ 444193 h 1118919"/>
                <a:gd name="connsiteX47" fmla="*/ 338323 w 811110"/>
                <a:gd name="connsiteY47" fmla="*/ 468003 h 1118919"/>
                <a:gd name="connsiteX48" fmla="*/ 304309 w 811110"/>
                <a:gd name="connsiteY48" fmla="*/ 458649 h 1118919"/>
                <a:gd name="connsiteX49" fmla="*/ 318765 w 811110"/>
                <a:gd name="connsiteY49" fmla="*/ 565795 h 1118919"/>
                <a:gd name="connsiteX50" fmla="*/ 345126 w 811110"/>
                <a:gd name="connsiteY50" fmla="*/ 562393 h 1118919"/>
                <a:gd name="connsiteX51" fmla="*/ 463327 w 811110"/>
                <a:gd name="connsiteY51" fmla="*/ 594707 h 1118919"/>
                <a:gd name="connsiteX52" fmla="*/ 478633 w 811110"/>
                <a:gd name="connsiteY52" fmla="*/ 618517 h 1118919"/>
                <a:gd name="connsiteX53" fmla="*/ 504994 w 811110"/>
                <a:gd name="connsiteY53" fmla="*/ 644878 h 1118919"/>
                <a:gd name="connsiteX54" fmla="*/ 505845 w 811110"/>
                <a:gd name="connsiteY54" fmla="*/ 667838 h 1118919"/>
                <a:gd name="connsiteX55" fmla="*/ 501593 w 811110"/>
                <a:gd name="connsiteY55" fmla="*/ 689947 h 1118919"/>
                <a:gd name="connsiteX56" fmla="*/ 505845 w 811110"/>
                <a:gd name="connsiteY56" fmla="*/ 727363 h 1118919"/>
                <a:gd name="connsiteX57" fmla="*/ 487137 w 811110"/>
                <a:gd name="connsiteY57" fmla="*/ 738418 h 1118919"/>
                <a:gd name="connsiteX58" fmla="*/ 363834 w 811110"/>
                <a:gd name="connsiteY58" fmla="*/ 736717 h 1118919"/>
                <a:gd name="connsiteX59" fmla="*/ 300907 w 811110"/>
                <a:gd name="connsiteY59" fmla="*/ 723962 h 1118919"/>
                <a:gd name="connsiteX60" fmla="*/ 312813 w 811110"/>
                <a:gd name="connsiteY60" fmla="*/ 768181 h 1118919"/>
                <a:gd name="connsiteX61" fmla="*/ 340874 w 811110"/>
                <a:gd name="connsiteY61" fmla="*/ 832808 h 1118919"/>
                <a:gd name="connsiteX62" fmla="*/ 518600 w 811110"/>
                <a:gd name="connsiteY62" fmla="*/ 1050501 h 1118919"/>
                <a:gd name="connsiteX63" fmla="*/ 579826 w 811110"/>
                <a:gd name="connsiteY63" fmla="*/ 1060705 h 111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811110" h="1118919">
                  <a:moveTo>
                    <a:pt x="480334" y="1095570"/>
                  </a:moveTo>
                  <a:cubicBezTo>
                    <a:pt x="371487" y="1051351"/>
                    <a:pt x="219273" y="934001"/>
                    <a:pt x="185258" y="869374"/>
                  </a:cubicBezTo>
                  <a:cubicBezTo>
                    <a:pt x="169101" y="837910"/>
                    <a:pt x="147842" y="843863"/>
                    <a:pt x="99372" y="894034"/>
                  </a:cubicBezTo>
                  <a:cubicBezTo>
                    <a:pt x="57704" y="937402"/>
                    <a:pt x="36445" y="940804"/>
                    <a:pt x="15186" y="908490"/>
                  </a:cubicBezTo>
                  <a:cubicBezTo>
                    <a:pt x="-5223" y="877027"/>
                    <a:pt x="-6073" y="820053"/>
                    <a:pt x="15186" y="767330"/>
                  </a:cubicBezTo>
                  <a:cubicBezTo>
                    <a:pt x="24540" y="742670"/>
                    <a:pt x="33894" y="701852"/>
                    <a:pt x="34744" y="676341"/>
                  </a:cubicBezTo>
                  <a:cubicBezTo>
                    <a:pt x="44098" y="426335"/>
                    <a:pt x="52602" y="335347"/>
                    <a:pt x="76412" y="242657"/>
                  </a:cubicBezTo>
                  <a:cubicBezTo>
                    <a:pt x="78113" y="235854"/>
                    <a:pt x="79814" y="222248"/>
                    <a:pt x="79814" y="213745"/>
                  </a:cubicBezTo>
                  <a:cubicBezTo>
                    <a:pt x="80664" y="195037"/>
                    <a:pt x="154645" y="121055"/>
                    <a:pt x="165700" y="127858"/>
                  </a:cubicBezTo>
                  <a:cubicBezTo>
                    <a:pt x="173353" y="132961"/>
                    <a:pt x="186109" y="116804"/>
                    <a:pt x="186959" y="101497"/>
                  </a:cubicBezTo>
                  <a:cubicBezTo>
                    <a:pt x="186959" y="96395"/>
                    <a:pt x="204817" y="77687"/>
                    <a:pt x="227776" y="60680"/>
                  </a:cubicBezTo>
                  <a:cubicBezTo>
                    <a:pt x="255838" y="38570"/>
                    <a:pt x="276247" y="30067"/>
                    <a:pt x="297506" y="30067"/>
                  </a:cubicBezTo>
                  <a:cubicBezTo>
                    <a:pt x="325568" y="30067"/>
                    <a:pt x="402951" y="63231"/>
                    <a:pt x="453973" y="97245"/>
                  </a:cubicBezTo>
                  <a:cubicBezTo>
                    <a:pt x="465878" y="105749"/>
                    <a:pt x="494790" y="124457"/>
                    <a:pt x="517750" y="139763"/>
                  </a:cubicBezTo>
                  <a:lnTo>
                    <a:pt x="559417" y="167825"/>
                  </a:lnTo>
                  <a:lnTo>
                    <a:pt x="554315" y="127858"/>
                  </a:lnTo>
                  <a:cubicBezTo>
                    <a:pt x="550063" y="98096"/>
                    <a:pt x="551764" y="87891"/>
                    <a:pt x="561118" y="84490"/>
                  </a:cubicBezTo>
                  <a:cubicBezTo>
                    <a:pt x="567921" y="81089"/>
                    <a:pt x="573874" y="72585"/>
                    <a:pt x="573874" y="64081"/>
                  </a:cubicBezTo>
                  <a:cubicBezTo>
                    <a:pt x="573874" y="54727"/>
                    <a:pt x="578125" y="45373"/>
                    <a:pt x="583227" y="42822"/>
                  </a:cubicBezTo>
                  <a:cubicBezTo>
                    <a:pt x="588330" y="39421"/>
                    <a:pt x="590030" y="31768"/>
                    <a:pt x="587479" y="24965"/>
                  </a:cubicBezTo>
                  <a:cubicBezTo>
                    <a:pt x="581527" y="10509"/>
                    <a:pt x="600235" y="9658"/>
                    <a:pt x="615541" y="24114"/>
                  </a:cubicBezTo>
                  <a:cubicBezTo>
                    <a:pt x="624045" y="32618"/>
                    <a:pt x="625746" y="30917"/>
                    <a:pt x="623194" y="18162"/>
                  </a:cubicBezTo>
                  <a:cubicBezTo>
                    <a:pt x="621494" y="4556"/>
                    <a:pt x="625746" y="1155"/>
                    <a:pt x="648705" y="-546"/>
                  </a:cubicBezTo>
                  <a:cubicBezTo>
                    <a:pt x="670815" y="-1397"/>
                    <a:pt x="681019" y="3706"/>
                    <a:pt x="700577" y="28366"/>
                  </a:cubicBezTo>
                  <a:cubicBezTo>
                    <a:pt x="744796" y="81939"/>
                    <a:pt x="751599" y="130409"/>
                    <a:pt x="755851" y="455248"/>
                  </a:cubicBezTo>
                  <a:cubicBezTo>
                    <a:pt x="760103" y="757976"/>
                    <a:pt x="766906" y="836209"/>
                    <a:pt x="800920" y="931450"/>
                  </a:cubicBezTo>
                  <a:cubicBezTo>
                    <a:pt x="811124" y="960362"/>
                    <a:pt x="813675" y="976519"/>
                    <a:pt x="806873" y="980771"/>
                  </a:cubicBezTo>
                  <a:cubicBezTo>
                    <a:pt x="802621" y="984172"/>
                    <a:pt x="789865" y="1000329"/>
                    <a:pt x="779661" y="1017336"/>
                  </a:cubicBezTo>
                  <a:cubicBezTo>
                    <a:pt x="759252" y="1051351"/>
                    <a:pt x="703128" y="1093869"/>
                    <a:pt x="659760" y="1108325"/>
                  </a:cubicBezTo>
                  <a:cubicBezTo>
                    <a:pt x="611289" y="1125332"/>
                    <a:pt x="541560" y="1120230"/>
                    <a:pt x="480334" y="1095570"/>
                  </a:cubicBezTo>
                  <a:close/>
                  <a:moveTo>
                    <a:pt x="579826" y="1060705"/>
                  </a:moveTo>
                  <a:cubicBezTo>
                    <a:pt x="602786" y="1046249"/>
                    <a:pt x="608738" y="968015"/>
                    <a:pt x="607038" y="706955"/>
                  </a:cubicBezTo>
                  <a:cubicBezTo>
                    <a:pt x="606187" y="377865"/>
                    <a:pt x="589180" y="174628"/>
                    <a:pt x="564520" y="174628"/>
                  </a:cubicBezTo>
                  <a:cubicBezTo>
                    <a:pt x="559417" y="174628"/>
                    <a:pt x="557717" y="182282"/>
                    <a:pt x="561118" y="191635"/>
                  </a:cubicBezTo>
                  <a:cubicBezTo>
                    <a:pt x="565370" y="204391"/>
                    <a:pt x="561118" y="209493"/>
                    <a:pt x="543260" y="213745"/>
                  </a:cubicBezTo>
                  <a:cubicBezTo>
                    <a:pt x="510096" y="222248"/>
                    <a:pt x="346827" y="212044"/>
                    <a:pt x="294955" y="197588"/>
                  </a:cubicBezTo>
                  <a:cubicBezTo>
                    <a:pt x="254138" y="186533"/>
                    <a:pt x="249886" y="186533"/>
                    <a:pt x="255838" y="199289"/>
                  </a:cubicBezTo>
                  <a:cubicBezTo>
                    <a:pt x="259240" y="206942"/>
                    <a:pt x="261791" y="223099"/>
                    <a:pt x="262641" y="236705"/>
                  </a:cubicBezTo>
                  <a:cubicBezTo>
                    <a:pt x="262641" y="249460"/>
                    <a:pt x="265192" y="259664"/>
                    <a:pt x="268594" y="259664"/>
                  </a:cubicBezTo>
                  <a:cubicBezTo>
                    <a:pt x="274546" y="259664"/>
                    <a:pt x="271995" y="291128"/>
                    <a:pt x="263492" y="311536"/>
                  </a:cubicBezTo>
                  <a:cubicBezTo>
                    <a:pt x="260940" y="319190"/>
                    <a:pt x="263492" y="329394"/>
                    <a:pt x="270294" y="334496"/>
                  </a:cubicBezTo>
                  <a:cubicBezTo>
                    <a:pt x="279648" y="342149"/>
                    <a:pt x="289853" y="337047"/>
                    <a:pt x="319615" y="310686"/>
                  </a:cubicBezTo>
                  <a:cubicBezTo>
                    <a:pt x="354480" y="278372"/>
                    <a:pt x="359582" y="276672"/>
                    <a:pt x="395298" y="281774"/>
                  </a:cubicBezTo>
                  <a:cubicBezTo>
                    <a:pt x="434414" y="286876"/>
                    <a:pt x="463327" y="304734"/>
                    <a:pt x="463327" y="324292"/>
                  </a:cubicBezTo>
                  <a:cubicBezTo>
                    <a:pt x="463327" y="330244"/>
                    <a:pt x="473531" y="346401"/>
                    <a:pt x="485436" y="360857"/>
                  </a:cubicBezTo>
                  <a:cubicBezTo>
                    <a:pt x="502443" y="381266"/>
                    <a:pt x="504144" y="387219"/>
                    <a:pt x="493940" y="387219"/>
                  </a:cubicBezTo>
                  <a:cubicBezTo>
                    <a:pt x="480334" y="387219"/>
                    <a:pt x="480334" y="402525"/>
                    <a:pt x="493089" y="444193"/>
                  </a:cubicBezTo>
                  <a:cubicBezTo>
                    <a:pt x="504144" y="479058"/>
                    <a:pt x="402100" y="494364"/>
                    <a:pt x="338323" y="468003"/>
                  </a:cubicBezTo>
                  <a:cubicBezTo>
                    <a:pt x="321316" y="461200"/>
                    <a:pt x="306010" y="456948"/>
                    <a:pt x="304309" y="458649"/>
                  </a:cubicBezTo>
                  <a:cubicBezTo>
                    <a:pt x="298356" y="463751"/>
                    <a:pt x="311112" y="553039"/>
                    <a:pt x="318765" y="565795"/>
                  </a:cubicBezTo>
                  <a:cubicBezTo>
                    <a:pt x="323867" y="574298"/>
                    <a:pt x="329820" y="573448"/>
                    <a:pt x="345126" y="562393"/>
                  </a:cubicBezTo>
                  <a:cubicBezTo>
                    <a:pt x="386794" y="533481"/>
                    <a:pt x="463327" y="554740"/>
                    <a:pt x="463327" y="594707"/>
                  </a:cubicBezTo>
                  <a:cubicBezTo>
                    <a:pt x="463327" y="601510"/>
                    <a:pt x="470129" y="612564"/>
                    <a:pt x="478633" y="618517"/>
                  </a:cubicBezTo>
                  <a:cubicBezTo>
                    <a:pt x="486286" y="624469"/>
                    <a:pt x="498191" y="636375"/>
                    <a:pt x="504994" y="644878"/>
                  </a:cubicBezTo>
                  <a:cubicBezTo>
                    <a:pt x="515199" y="657634"/>
                    <a:pt x="515199" y="661885"/>
                    <a:pt x="505845" y="667838"/>
                  </a:cubicBezTo>
                  <a:cubicBezTo>
                    <a:pt x="499042" y="672090"/>
                    <a:pt x="497341" y="680593"/>
                    <a:pt x="501593" y="689947"/>
                  </a:cubicBezTo>
                  <a:cubicBezTo>
                    <a:pt x="511797" y="714608"/>
                    <a:pt x="513498" y="727363"/>
                    <a:pt x="505845" y="727363"/>
                  </a:cubicBezTo>
                  <a:cubicBezTo>
                    <a:pt x="501593" y="727363"/>
                    <a:pt x="493089" y="732465"/>
                    <a:pt x="487137" y="738418"/>
                  </a:cubicBezTo>
                  <a:cubicBezTo>
                    <a:pt x="462476" y="763929"/>
                    <a:pt x="419108" y="763078"/>
                    <a:pt x="363834" y="736717"/>
                  </a:cubicBezTo>
                  <a:cubicBezTo>
                    <a:pt x="318765" y="715458"/>
                    <a:pt x="310261" y="713757"/>
                    <a:pt x="300907" y="723962"/>
                  </a:cubicBezTo>
                  <a:cubicBezTo>
                    <a:pt x="293254" y="733316"/>
                    <a:pt x="295805" y="742670"/>
                    <a:pt x="312813" y="768181"/>
                  </a:cubicBezTo>
                  <a:cubicBezTo>
                    <a:pt x="324718" y="785188"/>
                    <a:pt x="337473" y="814100"/>
                    <a:pt x="340874" y="832808"/>
                  </a:cubicBezTo>
                  <a:cubicBezTo>
                    <a:pt x="351079" y="888932"/>
                    <a:pt x="461626" y="1024990"/>
                    <a:pt x="518600" y="1050501"/>
                  </a:cubicBezTo>
                  <a:cubicBezTo>
                    <a:pt x="557717" y="1068358"/>
                    <a:pt x="565370" y="1070059"/>
                    <a:pt x="579826" y="1060705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ACE0B8E-04DF-6572-FB41-BFE5B54F0D1A}"/>
                </a:ext>
              </a:extLst>
            </p:cNvPr>
            <p:cNvSpPr/>
            <p:nvPr/>
          </p:nvSpPr>
          <p:spPr>
            <a:xfrm flipV="1">
              <a:off x="4941197" y="3035906"/>
              <a:ext cx="794056" cy="1257300"/>
            </a:xfrm>
            <a:custGeom>
              <a:avLst/>
              <a:gdLst>
                <a:gd name="connsiteX0" fmla="*/ 274785 w 535214"/>
                <a:gd name="connsiteY0" fmla="*/ 839137 h 847453"/>
                <a:gd name="connsiteX1" fmla="*/ 205905 w 535214"/>
                <a:gd name="connsiteY1" fmla="*/ 818729 h 847453"/>
                <a:gd name="connsiteX2" fmla="*/ 143829 w 535214"/>
                <a:gd name="connsiteY2" fmla="*/ 772809 h 847453"/>
                <a:gd name="connsiteX3" fmla="*/ 208456 w 535214"/>
                <a:gd name="connsiteY3" fmla="*/ 748149 h 847453"/>
                <a:gd name="connsiteX4" fmla="*/ 279887 w 535214"/>
                <a:gd name="connsiteY4" fmla="*/ 736244 h 847453"/>
                <a:gd name="connsiteX5" fmla="*/ 284139 w 535214"/>
                <a:gd name="connsiteY5" fmla="*/ 730291 h 847453"/>
                <a:gd name="connsiteX6" fmla="*/ 279036 w 535214"/>
                <a:gd name="connsiteY6" fmla="*/ 701379 h 847453"/>
                <a:gd name="connsiteX7" fmla="*/ 222062 w 535214"/>
                <a:gd name="connsiteY7" fmla="*/ 693726 h 847453"/>
                <a:gd name="connsiteX8" fmla="*/ 142979 w 535214"/>
                <a:gd name="connsiteY8" fmla="*/ 647806 h 847453"/>
                <a:gd name="connsiteX9" fmla="*/ 173592 w 535214"/>
                <a:gd name="connsiteY9" fmla="*/ 629948 h 847453"/>
                <a:gd name="connsiteX10" fmla="*/ 101311 w 535214"/>
                <a:gd name="connsiteY10" fmla="*/ 532157 h 847453"/>
                <a:gd name="connsiteX11" fmla="*/ 116617 w 535214"/>
                <a:gd name="connsiteY11" fmla="*/ 429263 h 847453"/>
                <a:gd name="connsiteX12" fmla="*/ 156584 w 535214"/>
                <a:gd name="connsiteY12" fmla="*/ 436066 h 847453"/>
                <a:gd name="connsiteX13" fmla="*/ 202504 w 535214"/>
                <a:gd name="connsiteY13" fmla="*/ 427562 h 847453"/>
                <a:gd name="connsiteX14" fmla="*/ 166789 w 535214"/>
                <a:gd name="connsiteY14" fmla="*/ 373139 h 847453"/>
                <a:gd name="connsiteX15" fmla="*/ 121719 w 535214"/>
                <a:gd name="connsiteY15" fmla="*/ 361234 h 847453"/>
                <a:gd name="connsiteX16" fmla="*/ 89406 w 535214"/>
                <a:gd name="connsiteY16" fmla="*/ 392698 h 847453"/>
                <a:gd name="connsiteX17" fmla="*/ 49439 w 535214"/>
                <a:gd name="connsiteY17" fmla="*/ 384194 h 847453"/>
                <a:gd name="connsiteX18" fmla="*/ 37534 w 535214"/>
                <a:gd name="connsiteY18" fmla="*/ 356982 h 847453"/>
                <a:gd name="connsiteX19" fmla="*/ 9472 w 535214"/>
                <a:gd name="connsiteY19" fmla="*/ 255789 h 847453"/>
                <a:gd name="connsiteX20" fmla="*/ 15424 w 535214"/>
                <a:gd name="connsiteY20" fmla="*/ 209870 h 847453"/>
                <a:gd name="connsiteX21" fmla="*/ 32432 w 535214"/>
                <a:gd name="connsiteY21" fmla="*/ 185209 h 847453"/>
                <a:gd name="connsiteX22" fmla="*/ 80052 w 535214"/>
                <a:gd name="connsiteY22" fmla="*/ 136739 h 847453"/>
                <a:gd name="connsiteX23" fmla="*/ 112366 w 535214"/>
                <a:gd name="connsiteY23" fmla="*/ 141841 h 847453"/>
                <a:gd name="connsiteX24" fmla="*/ 137026 w 535214"/>
                <a:gd name="connsiteY24" fmla="*/ 133337 h 847453"/>
                <a:gd name="connsiteX25" fmla="*/ 172741 w 535214"/>
                <a:gd name="connsiteY25" fmla="*/ 87418 h 847453"/>
                <a:gd name="connsiteX26" fmla="*/ 205055 w 535214"/>
                <a:gd name="connsiteY26" fmla="*/ 42349 h 847453"/>
                <a:gd name="connsiteX27" fmla="*/ 266281 w 535214"/>
                <a:gd name="connsiteY27" fmla="*/ -169 h 847453"/>
                <a:gd name="connsiteX28" fmla="*/ 273084 w 535214"/>
                <a:gd name="connsiteY28" fmla="*/ 73812 h 847453"/>
                <a:gd name="connsiteX29" fmla="*/ 265431 w 535214"/>
                <a:gd name="connsiteY29" fmla="*/ 235381 h 847453"/>
                <a:gd name="connsiteX30" fmla="*/ 309649 w 535214"/>
                <a:gd name="connsiteY30" fmla="*/ 444570 h 847453"/>
                <a:gd name="connsiteX31" fmla="*/ 338562 w 535214"/>
                <a:gd name="connsiteY31" fmla="*/ 472632 h 847453"/>
                <a:gd name="connsiteX32" fmla="*/ 330058 w 535214"/>
                <a:gd name="connsiteY32" fmla="*/ 447121 h 847453"/>
                <a:gd name="connsiteX33" fmla="*/ 303697 w 535214"/>
                <a:gd name="connsiteY33" fmla="*/ 362935 h 847453"/>
                <a:gd name="connsiteX34" fmla="*/ 279036 w 535214"/>
                <a:gd name="connsiteY34" fmla="*/ 279600 h 847453"/>
                <a:gd name="connsiteX35" fmla="*/ 279887 w 535214"/>
                <a:gd name="connsiteY35" fmla="*/ 260892 h 847453"/>
                <a:gd name="connsiteX36" fmla="*/ 311350 w 535214"/>
                <a:gd name="connsiteY36" fmla="*/ 250687 h 847453"/>
                <a:gd name="connsiteX37" fmla="*/ 347916 w 535214"/>
                <a:gd name="connsiteY37" fmla="*/ 226877 h 847453"/>
                <a:gd name="connsiteX38" fmla="*/ 408291 w 535214"/>
                <a:gd name="connsiteY38" fmla="*/ 186910 h 847453"/>
                <a:gd name="connsiteX39" fmla="*/ 529043 w 535214"/>
                <a:gd name="connsiteY39" fmla="*/ 143542 h 847453"/>
                <a:gd name="connsiteX40" fmla="*/ 523090 w 535214"/>
                <a:gd name="connsiteY40" fmla="*/ 163950 h 847453"/>
                <a:gd name="connsiteX41" fmla="*/ 523940 w 535214"/>
                <a:gd name="connsiteY41" fmla="*/ 190312 h 847453"/>
                <a:gd name="connsiteX42" fmla="*/ 513736 w 535214"/>
                <a:gd name="connsiteY42" fmla="*/ 273647 h 847453"/>
                <a:gd name="connsiteX43" fmla="*/ 404890 w 535214"/>
                <a:gd name="connsiteY43" fmla="*/ 299158 h 847453"/>
                <a:gd name="connsiteX44" fmla="*/ 331759 w 535214"/>
                <a:gd name="connsiteY44" fmla="*/ 306811 h 847453"/>
                <a:gd name="connsiteX45" fmla="*/ 357270 w 535214"/>
                <a:gd name="connsiteY45" fmla="*/ 322968 h 847453"/>
                <a:gd name="connsiteX46" fmla="*/ 378529 w 535214"/>
                <a:gd name="connsiteY46" fmla="*/ 342526 h 847453"/>
                <a:gd name="connsiteX47" fmla="*/ 466116 w 535214"/>
                <a:gd name="connsiteY47" fmla="*/ 478584 h 847453"/>
                <a:gd name="connsiteX48" fmla="*/ 391284 w 535214"/>
                <a:gd name="connsiteY48" fmla="*/ 531307 h 847453"/>
                <a:gd name="connsiteX49" fmla="*/ 326657 w 535214"/>
                <a:gd name="connsiteY49" fmla="*/ 504095 h 847453"/>
                <a:gd name="connsiteX50" fmla="*/ 298595 w 535214"/>
                <a:gd name="connsiteY50" fmla="*/ 476883 h 847453"/>
                <a:gd name="connsiteX51" fmla="*/ 294343 w 535214"/>
                <a:gd name="connsiteY51" fmla="*/ 498993 h 847453"/>
                <a:gd name="connsiteX52" fmla="*/ 314752 w 535214"/>
                <a:gd name="connsiteY52" fmla="*/ 544062 h 847453"/>
                <a:gd name="connsiteX53" fmla="*/ 347916 w 535214"/>
                <a:gd name="connsiteY53" fmla="*/ 593383 h 847453"/>
                <a:gd name="connsiteX54" fmla="*/ 338562 w 535214"/>
                <a:gd name="connsiteY54" fmla="*/ 601036 h 847453"/>
                <a:gd name="connsiteX55" fmla="*/ 349616 w 535214"/>
                <a:gd name="connsiteY55" fmla="*/ 611240 h 847453"/>
                <a:gd name="connsiteX56" fmla="*/ 406591 w 535214"/>
                <a:gd name="connsiteY56" fmla="*/ 751550 h 847453"/>
                <a:gd name="connsiteX57" fmla="*/ 364923 w 535214"/>
                <a:gd name="connsiteY57" fmla="*/ 831484 h 847453"/>
                <a:gd name="connsiteX58" fmla="*/ 274785 w 535214"/>
                <a:gd name="connsiteY58" fmla="*/ 839137 h 847453"/>
                <a:gd name="connsiteX59" fmla="*/ 209307 w 535214"/>
                <a:gd name="connsiteY59" fmla="*/ 208169 h 847453"/>
                <a:gd name="connsiteX60" fmla="*/ 216110 w 535214"/>
                <a:gd name="connsiteY60" fmla="*/ 114629 h 847453"/>
                <a:gd name="connsiteX61" fmla="*/ 150632 w 535214"/>
                <a:gd name="connsiteY61" fmla="*/ 151195 h 847453"/>
                <a:gd name="connsiteX62" fmla="*/ 135325 w 535214"/>
                <a:gd name="connsiteY62" fmla="*/ 197114 h 847453"/>
                <a:gd name="connsiteX63" fmla="*/ 139577 w 535214"/>
                <a:gd name="connsiteY63" fmla="*/ 209870 h 847453"/>
                <a:gd name="connsiteX64" fmla="*/ 143829 w 535214"/>
                <a:gd name="connsiteY64" fmla="*/ 220074 h 847453"/>
                <a:gd name="connsiteX65" fmla="*/ 166789 w 535214"/>
                <a:gd name="connsiteY65" fmla="*/ 239633 h 847453"/>
                <a:gd name="connsiteX66" fmla="*/ 165938 w 535214"/>
                <a:gd name="connsiteY66" fmla="*/ 248987 h 847453"/>
                <a:gd name="connsiteX67" fmla="*/ 151482 w 535214"/>
                <a:gd name="connsiteY67" fmla="*/ 244735 h 847453"/>
                <a:gd name="connsiteX68" fmla="*/ 194851 w 535214"/>
                <a:gd name="connsiteY68" fmla="*/ 299158 h 847453"/>
                <a:gd name="connsiteX69" fmla="*/ 209307 w 535214"/>
                <a:gd name="connsiteY69" fmla="*/ 208169 h 847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535214" h="847453">
                  <a:moveTo>
                    <a:pt x="274785" y="839137"/>
                  </a:moveTo>
                  <a:cubicBezTo>
                    <a:pt x="256077" y="833185"/>
                    <a:pt x="225464" y="824681"/>
                    <a:pt x="205905" y="818729"/>
                  </a:cubicBezTo>
                  <a:cubicBezTo>
                    <a:pt x="175292" y="811075"/>
                    <a:pt x="134475" y="779612"/>
                    <a:pt x="143829" y="772809"/>
                  </a:cubicBezTo>
                  <a:cubicBezTo>
                    <a:pt x="145530" y="771108"/>
                    <a:pt x="174442" y="760054"/>
                    <a:pt x="208456" y="748149"/>
                  </a:cubicBezTo>
                  <a:cubicBezTo>
                    <a:pt x="253525" y="732842"/>
                    <a:pt x="272233" y="729441"/>
                    <a:pt x="279887" y="736244"/>
                  </a:cubicBezTo>
                  <a:cubicBezTo>
                    <a:pt x="287540" y="743046"/>
                    <a:pt x="288390" y="742196"/>
                    <a:pt x="284139" y="730291"/>
                  </a:cubicBezTo>
                  <a:cubicBezTo>
                    <a:pt x="281587" y="721787"/>
                    <a:pt x="279036" y="708182"/>
                    <a:pt x="279036" y="701379"/>
                  </a:cubicBezTo>
                  <a:cubicBezTo>
                    <a:pt x="279036" y="690324"/>
                    <a:pt x="269682" y="688623"/>
                    <a:pt x="222062" y="693726"/>
                  </a:cubicBezTo>
                  <a:cubicBezTo>
                    <a:pt x="138727" y="701379"/>
                    <a:pt x="86855" y="670766"/>
                    <a:pt x="142979" y="647806"/>
                  </a:cubicBezTo>
                  <a:cubicBezTo>
                    <a:pt x="157435" y="641853"/>
                    <a:pt x="171040" y="634200"/>
                    <a:pt x="173592" y="629948"/>
                  </a:cubicBezTo>
                  <a:cubicBezTo>
                    <a:pt x="178694" y="621445"/>
                    <a:pt x="125121" y="548314"/>
                    <a:pt x="101311" y="532157"/>
                  </a:cubicBezTo>
                  <a:cubicBezTo>
                    <a:pt x="79201" y="516000"/>
                    <a:pt x="88555" y="449672"/>
                    <a:pt x="116617" y="429263"/>
                  </a:cubicBezTo>
                  <a:cubicBezTo>
                    <a:pt x="127672" y="421610"/>
                    <a:pt x="135325" y="422460"/>
                    <a:pt x="156584" y="436066"/>
                  </a:cubicBezTo>
                  <a:cubicBezTo>
                    <a:pt x="193150" y="458175"/>
                    <a:pt x="202504" y="456475"/>
                    <a:pt x="202504" y="427562"/>
                  </a:cubicBezTo>
                  <a:cubicBezTo>
                    <a:pt x="202504" y="408854"/>
                    <a:pt x="194000" y="395249"/>
                    <a:pt x="166789" y="373139"/>
                  </a:cubicBezTo>
                  <a:cubicBezTo>
                    <a:pt x="131924" y="343377"/>
                    <a:pt x="131073" y="343377"/>
                    <a:pt x="121719" y="361234"/>
                  </a:cubicBezTo>
                  <a:cubicBezTo>
                    <a:pt x="116617" y="371439"/>
                    <a:pt x="102161" y="385044"/>
                    <a:pt x="89406" y="392698"/>
                  </a:cubicBezTo>
                  <a:cubicBezTo>
                    <a:pt x="67296" y="404603"/>
                    <a:pt x="64745" y="404603"/>
                    <a:pt x="49439" y="384194"/>
                  </a:cubicBezTo>
                  <a:cubicBezTo>
                    <a:pt x="40935" y="373139"/>
                    <a:pt x="35833" y="360384"/>
                    <a:pt x="37534" y="356982"/>
                  </a:cubicBezTo>
                  <a:cubicBezTo>
                    <a:pt x="43486" y="348479"/>
                    <a:pt x="22227" y="271096"/>
                    <a:pt x="9472" y="255789"/>
                  </a:cubicBezTo>
                  <a:cubicBezTo>
                    <a:pt x="-5835" y="237932"/>
                    <a:pt x="-4134" y="227727"/>
                    <a:pt x="15424" y="209870"/>
                  </a:cubicBezTo>
                  <a:cubicBezTo>
                    <a:pt x="24778" y="201366"/>
                    <a:pt x="32432" y="190312"/>
                    <a:pt x="32432" y="185209"/>
                  </a:cubicBezTo>
                  <a:cubicBezTo>
                    <a:pt x="33282" y="169053"/>
                    <a:pt x="63045" y="139290"/>
                    <a:pt x="80052" y="136739"/>
                  </a:cubicBezTo>
                  <a:cubicBezTo>
                    <a:pt x="88555" y="135888"/>
                    <a:pt x="103012" y="138440"/>
                    <a:pt x="112366" y="141841"/>
                  </a:cubicBezTo>
                  <a:cubicBezTo>
                    <a:pt x="123420" y="146943"/>
                    <a:pt x="130223" y="144392"/>
                    <a:pt x="137026" y="133337"/>
                  </a:cubicBezTo>
                  <a:cubicBezTo>
                    <a:pt x="141278" y="124834"/>
                    <a:pt x="157435" y="104425"/>
                    <a:pt x="172741" y="87418"/>
                  </a:cubicBezTo>
                  <a:cubicBezTo>
                    <a:pt x="187197" y="70411"/>
                    <a:pt x="201653" y="50002"/>
                    <a:pt x="205055" y="42349"/>
                  </a:cubicBezTo>
                  <a:cubicBezTo>
                    <a:pt x="211007" y="25341"/>
                    <a:pt x="242471" y="4082"/>
                    <a:pt x="266281" y="-169"/>
                  </a:cubicBezTo>
                  <a:cubicBezTo>
                    <a:pt x="287540" y="-3571"/>
                    <a:pt x="290091" y="25341"/>
                    <a:pt x="273084" y="73812"/>
                  </a:cubicBezTo>
                  <a:cubicBezTo>
                    <a:pt x="262879" y="100173"/>
                    <a:pt x="261179" y="135038"/>
                    <a:pt x="265431" y="235381"/>
                  </a:cubicBezTo>
                  <a:cubicBezTo>
                    <a:pt x="271383" y="395249"/>
                    <a:pt x="274785" y="410555"/>
                    <a:pt x="309649" y="444570"/>
                  </a:cubicBezTo>
                  <a:lnTo>
                    <a:pt x="338562" y="472632"/>
                  </a:lnTo>
                  <a:lnTo>
                    <a:pt x="330058" y="447121"/>
                  </a:lnTo>
                  <a:cubicBezTo>
                    <a:pt x="324956" y="433515"/>
                    <a:pt x="313901" y="396099"/>
                    <a:pt x="303697" y="362935"/>
                  </a:cubicBezTo>
                  <a:cubicBezTo>
                    <a:pt x="294343" y="330621"/>
                    <a:pt x="283288" y="293205"/>
                    <a:pt x="279036" y="279600"/>
                  </a:cubicBezTo>
                  <a:cubicBezTo>
                    <a:pt x="274785" y="265143"/>
                    <a:pt x="274785" y="258340"/>
                    <a:pt x="279887" y="260892"/>
                  </a:cubicBezTo>
                  <a:cubicBezTo>
                    <a:pt x="284139" y="264293"/>
                    <a:pt x="298595" y="259191"/>
                    <a:pt x="311350" y="250687"/>
                  </a:cubicBezTo>
                  <a:cubicBezTo>
                    <a:pt x="324105" y="242184"/>
                    <a:pt x="340262" y="231979"/>
                    <a:pt x="347916" y="226877"/>
                  </a:cubicBezTo>
                  <a:cubicBezTo>
                    <a:pt x="355569" y="222625"/>
                    <a:pt x="382780" y="203917"/>
                    <a:pt x="408291" y="186910"/>
                  </a:cubicBezTo>
                  <a:cubicBezTo>
                    <a:pt x="452510" y="157998"/>
                    <a:pt x="518838" y="134188"/>
                    <a:pt x="529043" y="143542"/>
                  </a:cubicBezTo>
                  <a:cubicBezTo>
                    <a:pt x="531594" y="146093"/>
                    <a:pt x="529043" y="155447"/>
                    <a:pt x="523090" y="163950"/>
                  </a:cubicBezTo>
                  <a:cubicBezTo>
                    <a:pt x="515437" y="175855"/>
                    <a:pt x="515437" y="181808"/>
                    <a:pt x="523940" y="190312"/>
                  </a:cubicBezTo>
                  <a:cubicBezTo>
                    <a:pt x="541798" y="208169"/>
                    <a:pt x="535845" y="251538"/>
                    <a:pt x="513736" y="273647"/>
                  </a:cubicBezTo>
                  <a:cubicBezTo>
                    <a:pt x="495878" y="289804"/>
                    <a:pt x="479722" y="294056"/>
                    <a:pt x="404890" y="299158"/>
                  </a:cubicBezTo>
                  <a:cubicBezTo>
                    <a:pt x="356419" y="302559"/>
                    <a:pt x="324105" y="305961"/>
                    <a:pt x="331759" y="306811"/>
                  </a:cubicBezTo>
                  <a:cubicBezTo>
                    <a:pt x="339412" y="306811"/>
                    <a:pt x="351317" y="314464"/>
                    <a:pt x="357270" y="322968"/>
                  </a:cubicBezTo>
                  <a:cubicBezTo>
                    <a:pt x="363222" y="332322"/>
                    <a:pt x="373426" y="340826"/>
                    <a:pt x="378529" y="342526"/>
                  </a:cubicBezTo>
                  <a:cubicBezTo>
                    <a:pt x="392985" y="346778"/>
                    <a:pt x="466116" y="461577"/>
                    <a:pt x="466116" y="478584"/>
                  </a:cubicBezTo>
                  <a:cubicBezTo>
                    <a:pt x="466116" y="503245"/>
                    <a:pt x="427850" y="529606"/>
                    <a:pt x="391284" y="531307"/>
                  </a:cubicBezTo>
                  <a:cubicBezTo>
                    <a:pt x="361521" y="532157"/>
                    <a:pt x="351317" y="527905"/>
                    <a:pt x="326657" y="504095"/>
                  </a:cubicBezTo>
                  <a:lnTo>
                    <a:pt x="298595" y="476883"/>
                  </a:lnTo>
                  <a:lnTo>
                    <a:pt x="294343" y="498993"/>
                  </a:lnTo>
                  <a:cubicBezTo>
                    <a:pt x="290941" y="515150"/>
                    <a:pt x="296044" y="526204"/>
                    <a:pt x="314752" y="544062"/>
                  </a:cubicBezTo>
                  <a:cubicBezTo>
                    <a:pt x="341113" y="568722"/>
                    <a:pt x="364923" y="603587"/>
                    <a:pt x="347916" y="593383"/>
                  </a:cubicBezTo>
                  <a:cubicBezTo>
                    <a:pt x="342813" y="589981"/>
                    <a:pt x="338562" y="593383"/>
                    <a:pt x="338562" y="601036"/>
                  </a:cubicBezTo>
                  <a:cubicBezTo>
                    <a:pt x="338562" y="609540"/>
                    <a:pt x="343664" y="613792"/>
                    <a:pt x="349616" y="611240"/>
                  </a:cubicBezTo>
                  <a:cubicBezTo>
                    <a:pt x="361521" y="606989"/>
                    <a:pt x="381930" y="657160"/>
                    <a:pt x="406591" y="751550"/>
                  </a:cubicBezTo>
                  <a:cubicBezTo>
                    <a:pt x="419346" y="799170"/>
                    <a:pt x="412543" y="811075"/>
                    <a:pt x="364923" y="831484"/>
                  </a:cubicBezTo>
                  <a:cubicBezTo>
                    <a:pt x="320704" y="850192"/>
                    <a:pt x="312200" y="851042"/>
                    <a:pt x="274785" y="839137"/>
                  </a:cubicBezTo>
                  <a:close/>
                  <a:moveTo>
                    <a:pt x="209307" y="208169"/>
                  </a:moveTo>
                  <a:cubicBezTo>
                    <a:pt x="215259" y="158848"/>
                    <a:pt x="217810" y="116330"/>
                    <a:pt x="216110" y="114629"/>
                  </a:cubicBezTo>
                  <a:cubicBezTo>
                    <a:pt x="210157" y="108677"/>
                    <a:pt x="165088" y="134188"/>
                    <a:pt x="150632" y="151195"/>
                  </a:cubicBezTo>
                  <a:cubicBezTo>
                    <a:pt x="132774" y="172454"/>
                    <a:pt x="124271" y="197114"/>
                    <a:pt x="135325" y="197114"/>
                  </a:cubicBezTo>
                  <a:cubicBezTo>
                    <a:pt x="140427" y="197114"/>
                    <a:pt x="142979" y="203067"/>
                    <a:pt x="139577" y="209870"/>
                  </a:cubicBezTo>
                  <a:cubicBezTo>
                    <a:pt x="137026" y="216673"/>
                    <a:pt x="138727" y="221775"/>
                    <a:pt x="143829" y="220074"/>
                  </a:cubicBezTo>
                  <a:cubicBezTo>
                    <a:pt x="148931" y="219224"/>
                    <a:pt x="159135" y="227727"/>
                    <a:pt x="166789" y="239633"/>
                  </a:cubicBezTo>
                  <a:cubicBezTo>
                    <a:pt x="180394" y="260041"/>
                    <a:pt x="180394" y="260041"/>
                    <a:pt x="165938" y="248987"/>
                  </a:cubicBezTo>
                  <a:cubicBezTo>
                    <a:pt x="158285" y="243034"/>
                    <a:pt x="151482" y="240483"/>
                    <a:pt x="151482" y="244735"/>
                  </a:cubicBezTo>
                  <a:cubicBezTo>
                    <a:pt x="151482" y="254089"/>
                    <a:pt x="187197" y="299158"/>
                    <a:pt x="194851" y="299158"/>
                  </a:cubicBezTo>
                  <a:cubicBezTo>
                    <a:pt x="197402" y="299158"/>
                    <a:pt x="204205" y="258340"/>
                    <a:pt x="209307" y="208169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25763F35-C00B-8585-3CE4-AAC9B03D145D}"/>
              </a:ext>
            </a:extLst>
          </p:cNvPr>
          <p:cNvGrpSpPr/>
          <p:nvPr/>
        </p:nvGrpSpPr>
        <p:grpSpPr>
          <a:xfrm>
            <a:off x="2681075" y="1131874"/>
            <a:ext cx="1244576" cy="3553146"/>
            <a:chOff x="4449103" y="1461663"/>
            <a:chExt cx="1244576" cy="3553146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83D5562-F548-24CD-A853-44F9F0647D65}"/>
                </a:ext>
              </a:extLst>
            </p:cNvPr>
            <p:cNvSpPr>
              <a:spLocks/>
            </p:cNvSpPr>
            <p:nvPr/>
          </p:nvSpPr>
          <p:spPr>
            <a:xfrm rot="5400000">
              <a:off x="3294818" y="2615948"/>
              <a:ext cx="3553146" cy="1244576"/>
            </a:xfrm>
            <a:custGeom>
              <a:avLst/>
              <a:gdLst>
                <a:gd name="connsiteX0" fmla="*/ 0 w 3553146"/>
                <a:gd name="connsiteY0" fmla="*/ 962220 h 1244576"/>
                <a:gd name="connsiteX1" fmla="*/ 0 w 3553146"/>
                <a:gd name="connsiteY1" fmla="*/ 282353 h 1244576"/>
                <a:gd name="connsiteX2" fmla="*/ 139354 w 3553146"/>
                <a:gd name="connsiteY2" fmla="*/ 121619 h 1244576"/>
                <a:gd name="connsiteX3" fmla="*/ 152794 w 3553146"/>
                <a:gd name="connsiteY3" fmla="*/ 120347 h 1244576"/>
                <a:gd name="connsiteX4" fmla="*/ 157952 w 3553146"/>
                <a:gd name="connsiteY4" fmla="*/ 96325 h 1244576"/>
                <a:gd name="connsiteX5" fmla="*/ 312538 w 3553146"/>
                <a:gd name="connsiteY5" fmla="*/ 0 h 1244576"/>
                <a:gd name="connsiteX6" fmla="*/ 336040 w 3553146"/>
                <a:gd name="connsiteY6" fmla="*/ 0 h 1244576"/>
                <a:gd name="connsiteX7" fmla="*/ 379493 w 3553146"/>
                <a:gd name="connsiteY7" fmla="*/ 0 h 1244576"/>
                <a:gd name="connsiteX8" fmla="*/ 829182 w 3553146"/>
                <a:gd name="connsiteY8" fmla="*/ 0 h 1244576"/>
                <a:gd name="connsiteX9" fmla="*/ 844340 w 3553146"/>
                <a:gd name="connsiteY9" fmla="*/ 0 h 1244576"/>
                <a:gd name="connsiteX10" fmla="*/ 1233476 w 3553146"/>
                <a:gd name="connsiteY10" fmla="*/ 0 h 1244576"/>
                <a:gd name="connsiteX11" fmla="*/ 1276929 w 3553146"/>
                <a:gd name="connsiteY11" fmla="*/ 0 h 1244576"/>
                <a:gd name="connsiteX12" fmla="*/ 1726619 w 3553146"/>
                <a:gd name="connsiteY12" fmla="*/ 0 h 1244576"/>
                <a:gd name="connsiteX13" fmla="*/ 1750122 w 3553146"/>
                <a:gd name="connsiteY13" fmla="*/ 0 h 1244576"/>
                <a:gd name="connsiteX14" fmla="*/ 1759571 w 3553146"/>
                <a:gd name="connsiteY14" fmla="*/ 0 h 1244576"/>
                <a:gd name="connsiteX15" fmla="*/ 1793576 w 3553146"/>
                <a:gd name="connsiteY15" fmla="*/ 0 h 1244576"/>
                <a:gd name="connsiteX16" fmla="*/ 1803026 w 3553146"/>
                <a:gd name="connsiteY16" fmla="*/ 0 h 1244576"/>
                <a:gd name="connsiteX17" fmla="*/ 2243265 w 3553146"/>
                <a:gd name="connsiteY17" fmla="*/ 0 h 1244576"/>
                <a:gd name="connsiteX18" fmla="*/ 2276218 w 3553146"/>
                <a:gd name="connsiteY18" fmla="*/ 0 h 1244576"/>
                <a:gd name="connsiteX19" fmla="*/ 2319671 w 3553146"/>
                <a:gd name="connsiteY19" fmla="*/ 0 h 1244576"/>
                <a:gd name="connsiteX20" fmla="*/ 2723964 w 3553146"/>
                <a:gd name="connsiteY20" fmla="*/ 0 h 1244576"/>
                <a:gd name="connsiteX21" fmla="*/ 3240611 w 3553146"/>
                <a:gd name="connsiteY21" fmla="*/ 2 h 1244576"/>
                <a:gd name="connsiteX22" fmla="*/ 3395194 w 3553146"/>
                <a:gd name="connsiteY22" fmla="*/ 96328 h 1244576"/>
                <a:gd name="connsiteX23" fmla="*/ 3400352 w 3553146"/>
                <a:gd name="connsiteY23" fmla="*/ 120348 h 1244576"/>
                <a:gd name="connsiteX24" fmla="*/ 3413794 w 3553146"/>
                <a:gd name="connsiteY24" fmla="*/ 121623 h 1244576"/>
                <a:gd name="connsiteX25" fmla="*/ 3553146 w 3553146"/>
                <a:gd name="connsiteY25" fmla="*/ 282356 h 1244576"/>
                <a:gd name="connsiteX26" fmla="*/ 3553146 w 3553146"/>
                <a:gd name="connsiteY26" fmla="*/ 962224 h 1244576"/>
                <a:gd name="connsiteX27" fmla="*/ 3413792 w 3553146"/>
                <a:gd name="connsiteY27" fmla="*/ 1122957 h 1244576"/>
                <a:gd name="connsiteX28" fmla="*/ 3400352 w 3553146"/>
                <a:gd name="connsiteY28" fmla="*/ 1124230 h 1244576"/>
                <a:gd name="connsiteX29" fmla="*/ 3395194 w 3553146"/>
                <a:gd name="connsiteY29" fmla="*/ 1148251 h 1244576"/>
                <a:gd name="connsiteX30" fmla="*/ 3240609 w 3553146"/>
                <a:gd name="connsiteY30" fmla="*/ 1244576 h 1244576"/>
                <a:gd name="connsiteX31" fmla="*/ 3217107 w 3553146"/>
                <a:gd name="connsiteY31" fmla="*/ 1244576 h 1244576"/>
                <a:gd name="connsiteX32" fmla="*/ 3173654 w 3553146"/>
                <a:gd name="connsiteY32" fmla="*/ 1244576 h 1244576"/>
                <a:gd name="connsiteX33" fmla="*/ 2723964 w 3553146"/>
                <a:gd name="connsiteY33" fmla="*/ 1244576 h 1244576"/>
                <a:gd name="connsiteX34" fmla="*/ 2708807 w 3553146"/>
                <a:gd name="connsiteY34" fmla="*/ 1244576 h 1244576"/>
                <a:gd name="connsiteX35" fmla="*/ 2319671 w 3553146"/>
                <a:gd name="connsiteY35" fmla="*/ 1244576 h 1244576"/>
                <a:gd name="connsiteX36" fmla="*/ 2276218 w 3553146"/>
                <a:gd name="connsiteY36" fmla="*/ 1244576 h 1244576"/>
                <a:gd name="connsiteX37" fmla="*/ 1826528 w 3553146"/>
                <a:gd name="connsiteY37" fmla="*/ 1244576 h 1244576"/>
                <a:gd name="connsiteX38" fmla="*/ 1803024 w 3553146"/>
                <a:gd name="connsiteY38" fmla="*/ 1244576 h 1244576"/>
                <a:gd name="connsiteX39" fmla="*/ 1793576 w 3553146"/>
                <a:gd name="connsiteY39" fmla="*/ 1244576 h 1244576"/>
                <a:gd name="connsiteX40" fmla="*/ 1759571 w 3553146"/>
                <a:gd name="connsiteY40" fmla="*/ 1244576 h 1244576"/>
                <a:gd name="connsiteX41" fmla="*/ 1750121 w 3553146"/>
                <a:gd name="connsiteY41" fmla="*/ 1244576 h 1244576"/>
                <a:gd name="connsiteX42" fmla="*/ 1309881 w 3553146"/>
                <a:gd name="connsiteY42" fmla="*/ 1244576 h 1244576"/>
                <a:gd name="connsiteX43" fmla="*/ 1276929 w 3553146"/>
                <a:gd name="connsiteY43" fmla="*/ 1244576 h 1244576"/>
                <a:gd name="connsiteX44" fmla="*/ 1233476 w 3553146"/>
                <a:gd name="connsiteY44" fmla="*/ 1244576 h 1244576"/>
                <a:gd name="connsiteX45" fmla="*/ 829182 w 3553146"/>
                <a:gd name="connsiteY45" fmla="*/ 1244576 h 1244576"/>
                <a:gd name="connsiteX46" fmla="*/ 312536 w 3553146"/>
                <a:gd name="connsiteY46" fmla="*/ 1244574 h 1244576"/>
                <a:gd name="connsiteX47" fmla="*/ 157952 w 3553146"/>
                <a:gd name="connsiteY47" fmla="*/ 1148248 h 1244576"/>
                <a:gd name="connsiteX48" fmla="*/ 152794 w 3553146"/>
                <a:gd name="connsiteY48" fmla="*/ 1124228 h 1244576"/>
                <a:gd name="connsiteX49" fmla="*/ 139353 w 3553146"/>
                <a:gd name="connsiteY49" fmla="*/ 1122954 h 1244576"/>
                <a:gd name="connsiteX50" fmla="*/ 0 w 3553146"/>
                <a:gd name="connsiteY50" fmla="*/ 962220 h 124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53146" h="1244576">
                  <a:moveTo>
                    <a:pt x="0" y="962220"/>
                  </a:moveTo>
                  <a:lnTo>
                    <a:pt x="0" y="282353"/>
                  </a:lnTo>
                  <a:cubicBezTo>
                    <a:pt x="0" y="203068"/>
                    <a:pt x="59825" y="136918"/>
                    <a:pt x="139354" y="121619"/>
                  </a:cubicBezTo>
                  <a:lnTo>
                    <a:pt x="152794" y="120347"/>
                  </a:lnTo>
                  <a:lnTo>
                    <a:pt x="157952" y="96325"/>
                  </a:lnTo>
                  <a:cubicBezTo>
                    <a:pt x="183422" y="39719"/>
                    <a:pt x="243045" y="0"/>
                    <a:pt x="312538" y="0"/>
                  </a:cubicBezTo>
                  <a:lnTo>
                    <a:pt x="336040" y="0"/>
                  </a:lnTo>
                  <a:lnTo>
                    <a:pt x="379493" y="0"/>
                  </a:lnTo>
                  <a:lnTo>
                    <a:pt x="829182" y="0"/>
                  </a:lnTo>
                  <a:lnTo>
                    <a:pt x="844340" y="0"/>
                  </a:lnTo>
                  <a:lnTo>
                    <a:pt x="1233476" y="0"/>
                  </a:lnTo>
                  <a:lnTo>
                    <a:pt x="1276929" y="0"/>
                  </a:lnTo>
                  <a:lnTo>
                    <a:pt x="1726619" y="0"/>
                  </a:lnTo>
                  <a:lnTo>
                    <a:pt x="1750122" y="0"/>
                  </a:lnTo>
                  <a:lnTo>
                    <a:pt x="1759571" y="0"/>
                  </a:lnTo>
                  <a:lnTo>
                    <a:pt x="1793576" y="0"/>
                  </a:lnTo>
                  <a:lnTo>
                    <a:pt x="1803026" y="0"/>
                  </a:lnTo>
                  <a:lnTo>
                    <a:pt x="2243265" y="0"/>
                  </a:lnTo>
                  <a:lnTo>
                    <a:pt x="2276218" y="0"/>
                  </a:lnTo>
                  <a:lnTo>
                    <a:pt x="2319671" y="0"/>
                  </a:lnTo>
                  <a:lnTo>
                    <a:pt x="2723964" y="0"/>
                  </a:lnTo>
                  <a:lnTo>
                    <a:pt x="3240611" y="2"/>
                  </a:lnTo>
                  <a:cubicBezTo>
                    <a:pt x="3310101" y="2"/>
                    <a:pt x="3369726" y="39722"/>
                    <a:pt x="3395194" y="96328"/>
                  </a:cubicBezTo>
                  <a:lnTo>
                    <a:pt x="3400352" y="120348"/>
                  </a:lnTo>
                  <a:lnTo>
                    <a:pt x="3413794" y="121623"/>
                  </a:lnTo>
                  <a:cubicBezTo>
                    <a:pt x="3493321" y="136921"/>
                    <a:pt x="3553146" y="203071"/>
                    <a:pt x="3553146" y="282356"/>
                  </a:cubicBezTo>
                  <a:lnTo>
                    <a:pt x="3553146" y="962224"/>
                  </a:lnTo>
                  <a:cubicBezTo>
                    <a:pt x="3553146" y="1041508"/>
                    <a:pt x="3493321" y="1107658"/>
                    <a:pt x="3413792" y="1122957"/>
                  </a:cubicBezTo>
                  <a:lnTo>
                    <a:pt x="3400352" y="1124230"/>
                  </a:lnTo>
                  <a:lnTo>
                    <a:pt x="3395194" y="1148251"/>
                  </a:lnTo>
                  <a:cubicBezTo>
                    <a:pt x="3369725" y="1204858"/>
                    <a:pt x="3310101" y="1244576"/>
                    <a:pt x="3240609" y="1244576"/>
                  </a:cubicBezTo>
                  <a:lnTo>
                    <a:pt x="3217107" y="1244576"/>
                  </a:lnTo>
                  <a:lnTo>
                    <a:pt x="3173654" y="1244576"/>
                  </a:lnTo>
                  <a:lnTo>
                    <a:pt x="2723964" y="1244576"/>
                  </a:lnTo>
                  <a:lnTo>
                    <a:pt x="2708807" y="1244576"/>
                  </a:lnTo>
                  <a:lnTo>
                    <a:pt x="2319671" y="1244576"/>
                  </a:lnTo>
                  <a:lnTo>
                    <a:pt x="2276218" y="1244576"/>
                  </a:lnTo>
                  <a:lnTo>
                    <a:pt x="1826528" y="1244576"/>
                  </a:lnTo>
                  <a:lnTo>
                    <a:pt x="1803024" y="1244576"/>
                  </a:lnTo>
                  <a:lnTo>
                    <a:pt x="1793576" y="1244576"/>
                  </a:lnTo>
                  <a:lnTo>
                    <a:pt x="1759571" y="1244576"/>
                  </a:lnTo>
                  <a:lnTo>
                    <a:pt x="1750121" y="1244576"/>
                  </a:lnTo>
                  <a:lnTo>
                    <a:pt x="1309881" y="1244576"/>
                  </a:lnTo>
                  <a:lnTo>
                    <a:pt x="1276929" y="1244576"/>
                  </a:lnTo>
                  <a:lnTo>
                    <a:pt x="1233476" y="1244576"/>
                  </a:lnTo>
                  <a:lnTo>
                    <a:pt x="829182" y="1244576"/>
                  </a:lnTo>
                  <a:lnTo>
                    <a:pt x="312536" y="1244574"/>
                  </a:lnTo>
                  <a:cubicBezTo>
                    <a:pt x="243045" y="1244574"/>
                    <a:pt x="183420" y="1204855"/>
                    <a:pt x="157952" y="1148248"/>
                  </a:cubicBezTo>
                  <a:lnTo>
                    <a:pt x="152794" y="1124228"/>
                  </a:lnTo>
                  <a:lnTo>
                    <a:pt x="139353" y="1122954"/>
                  </a:lnTo>
                  <a:cubicBezTo>
                    <a:pt x="59825" y="1107655"/>
                    <a:pt x="0" y="1041505"/>
                    <a:pt x="0" y="9622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blurRad="50800" dist="38100" dir="2700000" sx="101000" sy="101000" algn="tl" rotWithShape="0">
                <a:prstClr val="black">
                  <a:alpha val="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1FCF567-49B1-D18F-07F8-A2B9C00EA63F}"/>
                </a:ext>
              </a:extLst>
            </p:cNvPr>
            <p:cNvSpPr/>
            <p:nvPr/>
          </p:nvSpPr>
          <p:spPr>
            <a:xfrm rot="10800000">
              <a:off x="4610068" y="2596641"/>
              <a:ext cx="923330" cy="2057223"/>
            </a:xfrm>
            <a:custGeom>
              <a:avLst/>
              <a:gdLst>
                <a:gd name="connsiteX0" fmla="*/ 713855 w 923330"/>
                <a:gd name="connsiteY0" fmla="*/ 2057223 h 2057223"/>
                <a:gd name="connsiteX1" fmla="*/ 209473 w 923330"/>
                <a:gd name="connsiteY1" fmla="*/ 2057223 h 2057223"/>
                <a:gd name="connsiteX2" fmla="*/ 90227 w 923330"/>
                <a:gd name="connsiteY2" fmla="*/ 1953839 h 2057223"/>
                <a:gd name="connsiteX3" fmla="*/ 89283 w 923330"/>
                <a:gd name="connsiteY3" fmla="*/ 1943868 h 2057223"/>
                <a:gd name="connsiteX4" fmla="*/ 71462 w 923330"/>
                <a:gd name="connsiteY4" fmla="*/ 1940041 h 2057223"/>
                <a:gd name="connsiteX5" fmla="*/ 0 w 923330"/>
                <a:gd name="connsiteY5" fmla="*/ 1825357 h 2057223"/>
                <a:gd name="connsiteX6" fmla="*/ 0 w 923330"/>
                <a:gd name="connsiteY6" fmla="*/ 1545168 h 2057223"/>
                <a:gd name="connsiteX7" fmla="*/ 0 w 923330"/>
                <a:gd name="connsiteY7" fmla="*/ 1442067 h 2057223"/>
                <a:gd name="connsiteX8" fmla="*/ 0 w 923330"/>
                <a:gd name="connsiteY8" fmla="*/ 1337633 h 2057223"/>
                <a:gd name="connsiteX9" fmla="*/ 0 w 923330"/>
                <a:gd name="connsiteY9" fmla="*/ 1305396 h 2057223"/>
                <a:gd name="connsiteX10" fmla="*/ 0 w 923330"/>
                <a:gd name="connsiteY10" fmla="*/ 751827 h 2057223"/>
                <a:gd name="connsiteX11" fmla="*/ 0 w 923330"/>
                <a:gd name="connsiteY11" fmla="*/ 719589 h 2057223"/>
                <a:gd name="connsiteX12" fmla="*/ 0 w 923330"/>
                <a:gd name="connsiteY12" fmla="*/ 615156 h 2057223"/>
                <a:gd name="connsiteX13" fmla="*/ 0 w 923330"/>
                <a:gd name="connsiteY13" fmla="*/ 512055 h 2057223"/>
                <a:gd name="connsiteX14" fmla="*/ 1 w 923330"/>
                <a:gd name="connsiteY14" fmla="*/ 512055 h 2057223"/>
                <a:gd name="connsiteX15" fmla="*/ 1 w 923330"/>
                <a:gd name="connsiteY15" fmla="*/ 231865 h 2057223"/>
                <a:gd name="connsiteX16" fmla="*/ 71464 w 923330"/>
                <a:gd name="connsiteY16" fmla="*/ 117182 h 2057223"/>
                <a:gd name="connsiteX17" fmla="*/ 89284 w 923330"/>
                <a:gd name="connsiteY17" fmla="*/ 113355 h 2057223"/>
                <a:gd name="connsiteX18" fmla="*/ 90229 w 923330"/>
                <a:gd name="connsiteY18" fmla="*/ 103383 h 2057223"/>
                <a:gd name="connsiteX19" fmla="*/ 209475 w 923330"/>
                <a:gd name="connsiteY19" fmla="*/ 0 h 2057223"/>
                <a:gd name="connsiteX20" fmla="*/ 713857 w 923330"/>
                <a:gd name="connsiteY20" fmla="*/ 0 h 2057223"/>
                <a:gd name="connsiteX21" fmla="*/ 833103 w 923330"/>
                <a:gd name="connsiteY21" fmla="*/ 103384 h 2057223"/>
                <a:gd name="connsiteX22" fmla="*/ 834047 w 923330"/>
                <a:gd name="connsiteY22" fmla="*/ 113355 h 2057223"/>
                <a:gd name="connsiteX23" fmla="*/ 851868 w 923330"/>
                <a:gd name="connsiteY23" fmla="*/ 117182 h 2057223"/>
                <a:gd name="connsiteX24" fmla="*/ 923330 w 923330"/>
                <a:gd name="connsiteY24" fmla="*/ 231866 h 2057223"/>
                <a:gd name="connsiteX25" fmla="*/ 923330 w 923330"/>
                <a:gd name="connsiteY25" fmla="*/ 512055 h 2057223"/>
                <a:gd name="connsiteX26" fmla="*/ 923330 w 923330"/>
                <a:gd name="connsiteY26" fmla="*/ 615156 h 2057223"/>
                <a:gd name="connsiteX27" fmla="*/ 923330 w 923330"/>
                <a:gd name="connsiteY27" fmla="*/ 719590 h 2057223"/>
                <a:gd name="connsiteX28" fmla="*/ 923330 w 923330"/>
                <a:gd name="connsiteY28" fmla="*/ 751827 h 2057223"/>
                <a:gd name="connsiteX29" fmla="*/ 923330 w 923330"/>
                <a:gd name="connsiteY29" fmla="*/ 1305396 h 2057223"/>
                <a:gd name="connsiteX30" fmla="*/ 923330 w 923330"/>
                <a:gd name="connsiteY30" fmla="*/ 1337634 h 2057223"/>
                <a:gd name="connsiteX31" fmla="*/ 923330 w 923330"/>
                <a:gd name="connsiteY31" fmla="*/ 1442067 h 2057223"/>
                <a:gd name="connsiteX32" fmla="*/ 923330 w 923330"/>
                <a:gd name="connsiteY32" fmla="*/ 1545168 h 2057223"/>
                <a:gd name="connsiteX33" fmla="*/ 923329 w 923330"/>
                <a:gd name="connsiteY33" fmla="*/ 1545168 h 2057223"/>
                <a:gd name="connsiteX34" fmla="*/ 923329 w 923330"/>
                <a:gd name="connsiteY34" fmla="*/ 1825358 h 2057223"/>
                <a:gd name="connsiteX35" fmla="*/ 851866 w 923330"/>
                <a:gd name="connsiteY35" fmla="*/ 1940041 h 2057223"/>
                <a:gd name="connsiteX36" fmla="*/ 834046 w 923330"/>
                <a:gd name="connsiteY36" fmla="*/ 1943868 h 2057223"/>
                <a:gd name="connsiteX37" fmla="*/ 833101 w 923330"/>
                <a:gd name="connsiteY37" fmla="*/ 1953840 h 2057223"/>
                <a:gd name="connsiteX38" fmla="*/ 713855 w 923330"/>
                <a:gd name="connsiteY38" fmla="*/ 2057223 h 205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23330" h="2057223">
                  <a:moveTo>
                    <a:pt x="713855" y="2057223"/>
                  </a:moveTo>
                  <a:lnTo>
                    <a:pt x="209473" y="2057223"/>
                  </a:lnTo>
                  <a:cubicBezTo>
                    <a:pt x="150653" y="2057223"/>
                    <a:pt x="101577" y="2012840"/>
                    <a:pt x="90227" y="1953839"/>
                  </a:cubicBezTo>
                  <a:lnTo>
                    <a:pt x="89283" y="1943868"/>
                  </a:lnTo>
                  <a:lnTo>
                    <a:pt x="71462" y="1940041"/>
                  </a:lnTo>
                  <a:cubicBezTo>
                    <a:pt x="29467" y="1921146"/>
                    <a:pt x="0" y="1876912"/>
                    <a:pt x="0" y="1825357"/>
                  </a:cubicBezTo>
                  <a:lnTo>
                    <a:pt x="0" y="1545168"/>
                  </a:lnTo>
                  <a:lnTo>
                    <a:pt x="0" y="1442067"/>
                  </a:lnTo>
                  <a:lnTo>
                    <a:pt x="0" y="1337633"/>
                  </a:lnTo>
                  <a:lnTo>
                    <a:pt x="0" y="1305396"/>
                  </a:lnTo>
                  <a:lnTo>
                    <a:pt x="0" y="751827"/>
                  </a:lnTo>
                  <a:lnTo>
                    <a:pt x="0" y="719589"/>
                  </a:lnTo>
                  <a:lnTo>
                    <a:pt x="0" y="615156"/>
                  </a:lnTo>
                  <a:lnTo>
                    <a:pt x="0" y="512055"/>
                  </a:lnTo>
                  <a:lnTo>
                    <a:pt x="1" y="512055"/>
                  </a:lnTo>
                  <a:lnTo>
                    <a:pt x="1" y="231865"/>
                  </a:lnTo>
                  <a:cubicBezTo>
                    <a:pt x="1" y="180311"/>
                    <a:pt x="29469" y="136076"/>
                    <a:pt x="71464" y="117182"/>
                  </a:cubicBezTo>
                  <a:lnTo>
                    <a:pt x="89284" y="113355"/>
                  </a:lnTo>
                  <a:lnTo>
                    <a:pt x="90229" y="103383"/>
                  </a:lnTo>
                  <a:cubicBezTo>
                    <a:pt x="101579" y="44383"/>
                    <a:pt x="150655" y="0"/>
                    <a:pt x="209475" y="0"/>
                  </a:cubicBezTo>
                  <a:lnTo>
                    <a:pt x="713857" y="0"/>
                  </a:lnTo>
                  <a:cubicBezTo>
                    <a:pt x="772677" y="0"/>
                    <a:pt x="821753" y="44383"/>
                    <a:pt x="833103" y="103384"/>
                  </a:cubicBezTo>
                  <a:lnTo>
                    <a:pt x="834047" y="113355"/>
                  </a:lnTo>
                  <a:lnTo>
                    <a:pt x="851868" y="117182"/>
                  </a:lnTo>
                  <a:cubicBezTo>
                    <a:pt x="893863" y="136077"/>
                    <a:pt x="923330" y="180311"/>
                    <a:pt x="923330" y="231866"/>
                  </a:cubicBezTo>
                  <a:lnTo>
                    <a:pt x="923330" y="512055"/>
                  </a:lnTo>
                  <a:lnTo>
                    <a:pt x="923330" y="615156"/>
                  </a:lnTo>
                  <a:lnTo>
                    <a:pt x="923330" y="719590"/>
                  </a:lnTo>
                  <a:lnTo>
                    <a:pt x="923330" y="751827"/>
                  </a:lnTo>
                  <a:lnTo>
                    <a:pt x="923330" y="1305396"/>
                  </a:lnTo>
                  <a:lnTo>
                    <a:pt x="923330" y="1337634"/>
                  </a:lnTo>
                  <a:lnTo>
                    <a:pt x="923330" y="1442067"/>
                  </a:lnTo>
                  <a:lnTo>
                    <a:pt x="923330" y="1545168"/>
                  </a:lnTo>
                  <a:lnTo>
                    <a:pt x="923329" y="1545168"/>
                  </a:lnTo>
                  <a:lnTo>
                    <a:pt x="923329" y="1825358"/>
                  </a:lnTo>
                  <a:cubicBezTo>
                    <a:pt x="923329" y="1876912"/>
                    <a:pt x="893861" y="1921147"/>
                    <a:pt x="851866" y="1940041"/>
                  </a:cubicBezTo>
                  <a:lnTo>
                    <a:pt x="834046" y="1943868"/>
                  </a:lnTo>
                  <a:lnTo>
                    <a:pt x="833101" y="1953840"/>
                  </a:lnTo>
                  <a:cubicBezTo>
                    <a:pt x="821751" y="2012840"/>
                    <a:pt x="772675" y="2057223"/>
                    <a:pt x="713855" y="2057223"/>
                  </a:cubicBezTo>
                  <a:close/>
                </a:path>
              </a:pathLst>
            </a:custGeom>
            <a:noFill/>
            <a:ln w="25400" cap="flat">
              <a:solidFill>
                <a:srgbClr val="26394B"/>
              </a:solidFill>
              <a:prstDash val="solid"/>
              <a:miter/>
            </a:ln>
            <a:effectLst>
              <a:outerShdw blurRad="50800" dist="38100" dir="2700000" sx="104000" sy="104000" algn="tl" rotWithShape="0">
                <a:prstClr val="black">
                  <a:alpha val="12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03FEE02-D6E7-208A-8B28-B178AAE4F419}"/>
                </a:ext>
              </a:extLst>
            </p:cNvPr>
            <p:cNvSpPr txBox="1"/>
            <p:nvPr/>
          </p:nvSpPr>
          <p:spPr>
            <a:xfrm>
              <a:off x="4794392" y="2893094"/>
              <a:ext cx="553998" cy="13554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节气特点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DC8DAC0-711E-29AE-2444-1C1C08A08CEC}"/>
                </a:ext>
              </a:extLst>
            </p:cNvPr>
            <p:cNvSpPr txBox="1"/>
            <p:nvPr/>
          </p:nvSpPr>
          <p:spPr>
            <a:xfrm>
              <a:off x="4633313" y="1736978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/>
                <a:t>壹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8FD0BBDB-FAEE-440A-0E07-40B4E93EDB0B}"/>
              </a:ext>
            </a:extLst>
          </p:cNvPr>
          <p:cNvGrpSpPr/>
          <p:nvPr/>
        </p:nvGrpSpPr>
        <p:grpSpPr>
          <a:xfrm>
            <a:off x="4596245" y="1131874"/>
            <a:ext cx="1244576" cy="3553146"/>
            <a:chOff x="4449103" y="1461663"/>
            <a:chExt cx="1244576" cy="3553146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98882741-7D83-2F7A-7086-B2F5988EAB5B}"/>
                </a:ext>
              </a:extLst>
            </p:cNvPr>
            <p:cNvSpPr>
              <a:spLocks/>
            </p:cNvSpPr>
            <p:nvPr/>
          </p:nvSpPr>
          <p:spPr>
            <a:xfrm rot="5400000">
              <a:off x="3294818" y="2615948"/>
              <a:ext cx="3553146" cy="1244576"/>
            </a:xfrm>
            <a:custGeom>
              <a:avLst/>
              <a:gdLst>
                <a:gd name="connsiteX0" fmla="*/ 0 w 3553146"/>
                <a:gd name="connsiteY0" fmla="*/ 962220 h 1244576"/>
                <a:gd name="connsiteX1" fmla="*/ 0 w 3553146"/>
                <a:gd name="connsiteY1" fmla="*/ 282353 h 1244576"/>
                <a:gd name="connsiteX2" fmla="*/ 139354 w 3553146"/>
                <a:gd name="connsiteY2" fmla="*/ 121619 h 1244576"/>
                <a:gd name="connsiteX3" fmla="*/ 152794 w 3553146"/>
                <a:gd name="connsiteY3" fmla="*/ 120347 h 1244576"/>
                <a:gd name="connsiteX4" fmla="*/ 157952 w 3553146"/>
                <a:gd name="connsiteY4" fmla="*/ 96325 h 1244576"/>
                <a:gd name="connsiteX5" fmla="*/ 312538 w 3553146"/>
                <a:gd name="connsiteY5" fmla="*/ 0 h 1244576"/>
                <a:gd name="connsiteX6" fmla="*/ 336040 w 3553146"/>
                <a:gd name="connsiteY6" fmla="*/ 0 h 1244576"/>
                <a:gd name="connsiteX7" fmla="*/ 379493 w 3553146"/>
                <a:gd name="connsiteY7" fmla="*/ 0 h 1244576"/>
                <a:gd name="connsiteX8" fmla="*/ 829182 w 3553146"/>
                <a:gd name="connsiteY8" fmla="*/ 0 h 1244576"/>
                <a:gd name="connsiteX9" fmla="*/ 844340 w 3553146"/>
                <a:gd name="connsiteY9" fmla="*/ 0 h 1244576"/>
                <a:gd name="connsiteX10" fmla="*/ 1233476 w 3553146"/>
                <a:gd name="connsiteY10" fmla="*/ 0 h 1244576"/>
                <a:gd name="connsiteX11" fmla="*/ 1276929 w 3553146"/>
                <a:gd name="connsiteY11" fmla="*/ 0 h 1244576"/>
                <a:gd name="connsiteX12" fmla="*/ 1726619 w 3553146"/>
                <a:gd name="connsiteY12" fmla="*/ 0 h 1244576"/>
                <a:gd name="connsiteX13" fmla="*/ 1750122 w 3553146"/>
                <a:gd name="connsiteY13" fmla="*/ 0 h 1244576"/>
                <a:gd name="connsiteX14" fmla="*/ 1759571 w 3553146"/>
                <a:gd name="connsiteY14" fmla="*/ 0 h 1244576"/>
                <a:gd name="connsiteX15" fmla="*/ 1793576 w 3553146"/>
                <a:gd name="connsiteY15" fmla="*/ 0 h 1244576"/>
                <a:gd name="connsiteX16" fmla="*/ 1803026 w 3553146"/>
                <a:gd name="connsiteY16" fmla="*/ 0 h 1244576"/>
                <a:gd name="connsiteX17" fmla="*/ 2243265 w 3553146"/>
                <a:gd name="connsiteY17" fmla="*/ 0 h 1244576"/>
                <a:gd name="connsiteX18" fmla="*/ 2276218 w 3553146"/>
                <a:gd name="connsiteY18" fmla="*/ 0 h 1244576"/>
                <a:gd name="connsiteX19" fmla="*/ 2319671 w 3553146"/>
                <a:gd name="connsiteY19" fmla="*/ 0 h 1244576"/>
                <a:gd name="connsiteX20" fmla="*/ 2723964 w 3553146"/>
                <a:gd name="connsiteY20" fmla="*/ 0 h 1244576"/>
                <a:gd name="connsiteX21" fmla="*/ 3240611 w 3553146"/>
                <a:gd name="connsiteY21" fmla="*/ 2 h 1244576"/>
                <a:gd name="connsiteX22" fmla="*/ 3395194 w 3553146"/>
                <a:gd name="connsiteY22" fmla="*/ 96328 h 1244576"/>
                <a:gd name="connsiteX23" fmla="*/ 3400352 w 3553146"/>
                <a:gd name="connsiteY23" fmla="*/ 120348 h 1244576"/>
                <a:gd name="connsiteX24" fmla="*/ 3413794 w 3553146"/>
                <a:gd name="connsiteY24" fmla="*/ 121623 h 1244576"/>
                <a:gd name="connsiteX25" fmla="*/ 3553146 w 3553146"/>
                <a:gd name="connsiteY25" fmla="*/ 282356 h 1244576"/>
                <a:gd name="connsiteX26" fmla="*/ 3553146 w 3553146"/>
                <a:gd name="connsiteY26" fmla="*/ 962224 h 1244576"/>
                <a:gd name="connsiteX27" fmla="*/ 3413792 w 3553146"/>
                <a:gd name="connsiteY27" fmla="*/ 1122957 h 1244576"/>
                <a:gd name="connsiteX28" fmla="*/ 3400352 w 3553146"/>
                <a:gd name="connsiteY28" fmla="*/ 1124230 h 1244576"/>
                <a:gd name="connsiteX29" fmla="*/ 3395194 w 3553146"/>
                <a:gd name="connsiteY29" fmla="*/ 1148251 h 1244576"/>
                <a:gd name="connsiteX30" fmla="*/ 3240609 w 3553146"/>
                <a:gd name="connsiteY30" fmla="*/ 1244576 h 1244576"/>
                <a:gd name="connsiteX31" fmla="*/ 3217107 w 3553146"/>
                <a:gd name="connsiteY31" fmla="*/ 1244576 h 1244576"/>
                <a:gd name="connsiteX32" fmla="*/ 3173654 w 3553146"/>
                <a:gd name="connsiteY32" fmla="*/ 1244576 h 1244576"/>
                <a:gd name="connsiteX33" fmla="*/ 2723964 w 3553146"/>
                <a:gd name="connsiteY33" fmla="*/ 1244576 h 1244576"/>
                <a:gd name="connsiteX34" fmla="*/ 2708807 w 3553146"/>
                <a:gd name="connsiteY34" fmla="*/ 1244576 h 1244576"/>
                <a:gd name="connsiteX35" fmla="*/ 2319671 w 3553146"/>
                <a:gd name="connsiteY35" fmla="*/ 1244576 h 1244576"/>
                <a:gd name="connsiteX36" fmla="*/ 2276218 w 3553146"/>
                <a:gd name="connsiteY36" fmla="*/ 1244576 h 1244576"/>
                <a:gd name="connsiteX37" fmla="*/ 1826528 w 3553146"/>
                <a:gd name="connsiteY37" fmla="*/ 1244576 h 1244576"/>
                <a:gd name="connsiteX38" fmla="*/ 1803024 w 3553146"/>
                <a:gd name="connsiteY38" fmla="*/ 1244576 h 1244576"/>
                <a:gd name="connsiteX39" fmla="*/ 1793576 w 3553146"/>
                <a:gd name="connsiteY39" fmla="*/ 1244576 h 1244576"/>
                <a:gd name="connsiteX40" fmla="*/ 1759571 w 3553146"/>
                <a:gd name="connsiteY40" fmla="*/ 1244576 h 1244576"/>
                <a:gd name="connsiteX41" fmla="*/ 1750121 w 3553146"/>
                <a:gd name="connsiteY41" fmla="*/ 1244576 h 1244576"/>
                <a:gd name="connsiteX42" fmla="*/ 1309881 w 3553146"/>
                <a:gd name="connsiteY42" fmla="*/ 1244576 h 1244576"/>
                <a:gd name="connsiteX43" fmla="*/ 1276929 w 3553146"/>
                <a:gd name="connsiteY43" fmla="*/ 1244576 h 1244576"/>
                <a:gd name="connsiteX44" fmla="*/ 1233476 w 3553146"/>
                <a:gd name="connsiteY44" fmla="*/ 1244576 h 1244576"/>
                <a:gd name="connsiteX45" fmla="*/ 829182 w 3553146"/>
                <a:gd name="connsiteY45" fmla="*/ 1244576 h 1244576"/>
                <a:gd name="connsiteX46" fmla="*/ 312536 w 3553146"/>
                <a:gd name="connsiteY46" fmla="*/ 1244574 h 1244576"/>
                <a:gd name="connsiteX47" fmla="*/ 157952 w 3553146"/>
                <a:gd name="connsiteY47" fmla="*/ 1148248 h 1244576"/>
                <a:gd name="connsiteX48" fmla="*/ 152794 w 3553146"/>
                <a:gd name="connsiteY48" fmla="*/ 1124228 h 1244576"/>
                <a:gd name="connsiteX49" fmla="*/ 139353 w 3553146"/>
                <a:gd name="connsiteY49" fmla="*/ 1122954 h 1244576"/>
                <a:gd name="connsiteX50" fmla="*/ 0 w 3553146"/>
                <a:gd name="connsiteY50" fmla="*/ 962220 h 124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53146" h="1244576">
                  <a:moveTo>
                    <a:pt x="0" y="962220"/>
                  </a:moveTo>
                  <a:lnTo>
                    <a:pt x="0" y="282353"/>
                  </a:lnTo>
                  <a:cubicBezTo>
                    <a:pt x="0" y="203068"/>
                    <a:pt x="59825" y="136918"/>
                    <a:pt x="139354" y="121619"/>
                  </a:cubicBezTo>
                  <a:lnTo>
                    <a:pt x="152794" y="120347"/>
                  </a:lnTo>
                  <a:lnTo>
                    <a:pt x="157952" y="96325"/>
                  </a:lnTo>
                  <a:cubicBezTo>
                    <a:pt x="183422" y="39719"/>
                    <a:pt x="243045" y="0"/>
                    <a:pt x="312538" y="0"/>
                  </a:cubicBezTo>
                  <a:lnTo>
                    <a:pt x="336040" y="0"/>
                  </a:lnTo>
                  <a:lnTo>
                    <a:pt x="379493" y="0"/>
                  </a:lnTo>
                  <a:lnTo>
                    <a:pt x="829182" y="0"/>
                  </a:lnTo>
                  <a:lnTo>
                    <a:pt x="844340" y="0"/>
                  </a:lnTo>
                  <a:lnTo>
                    <a:pt x="1233476" y="0"/>
                  </a:lnTo>
                  <a:lnTo>
                    <a:pt x="1276929" y="0"/>
                  </a:lnTo>
                  <a:lnTo>
                    <a:pt x="1726619" y="0"/>
                  </a:lnTo>
                  <a:lnTo>
                    <a:pt x="1750122" y="0"/>
                  </a:lnTo>
                  <a:lnTo>
                    <a:pt x="1759571" y="0"/>
                  </a:lnTo>
                  <a:lnTo>
                    <a:pt x="1793576" y="0"/>
                  </a:lnTo>
                  <a:lnTo>
                    <a:pt x="1803026" y="0"/>
                  </a:lnTo>
                  <a:lnTo>
                    <a:pt x="2243265" y="0"/>
                  </a:lnTo>
                  <a:lnTo>
                    <a:pt x="2276218" y="0"/>
                  </a:lnTo>
                  <a:lnTo>
                    <a:pt x="2319671" y="0"/>
                  </a:lnTo>
                  <a:lnTo>
                    <a:pt x="2723964" y="0"/>
                  </a:lnTo>
                  <a:lnTo>
                    <a:pt x="3240611" y="2"/>
                  </a:lnTo>
                  <a:cubicBezTo>
                    <a:pt x="3310101" y="2"/>
                    <a:pt x="3369726" y="39722"/>
                    <a:pt x="3395194" y="96328"/>
                  </a:cubicBezTo>
                  <a:lnTo>
                    <a:pt x="3400352" y="120348"/>
                  </a:lnTo>
                  <a:lnTo>
                    <a:pt x="3413794" y="121623"/>
                  </a:lnTo>
                  <a:cubicBezTo>
                    <a:pt x="3493321" y="136921"/>
                    <a:pt x="3553146" y="203071"/>
                    <a:pt x="3553146" y="282356"/>
                  </a:cubicBezTo>
                  <a:lnTo>
                    <a:pt x="3553146" y="962224"/>
                  </a:lnTo>
                  <a:cubicBezTo>
                    <a:pt x="3553146" y="1041508"/>
                    <a:pt x="3493321" y="1107658"/>
                    <a:pt x="3413792" y="1122957"/>
                  </a:cubicBezTo>
                  <a:lnTo>
                    <a:pt x="3400352" y="1124230"/>
                  </a:lnTo>
                  <a:lnTo>
                    <a:pt x="3395194" y="1148251"/>
                  </a:lnTo>
                  <a:cubicBezTo>
                    <a:pt x="3369725" y="1204858"/>
                    <a:pt x="3310101" y="1244576"/>
                    <a:pt x="3240609" y="1244576"/>
                  </a:cubicBezTo>
                  <a:lnTo>
                    <a:pt x="3217107" y="1244576"/>
                  </a:lnTo>
                  <a:lnTo>
                    <a:pt x="3173654" y="1244576"/>
                  </a:lnTo>
                  <a:lnTo>
                    <a:pt x="2723964" y="1244576"/>
                  </a:lnTo>
                  <a:lnTo>
                    <a:pt x="2708807" y="1244576"/>
                  </a:lnTo>
                  <a:lnTo>
                    <a:pt x="2319671" y="1244576"/>
                  </a:lnTo>
                  <a:lnTo>
                    <a:pt x="2276218" y="1244576"/>
                  </a:lnTo>
                  <a:lnTo>
                    <a:pt x="1826528" y="1244576"/>
                  </a:lnTo>
                  <a:lnTo>
                    <a:pt x="1803024" y="1244576"/>
                  </a:lnTo>
                  <a:lnTo>
                    <a:pt x="1793576" y="1244576"/>
                  </a:lnTo>
                  <a:lnTo>
                    <a:pt x="1759571" y="1244576"/>
                  </a:lnTo>
                  <a:lnTo>
                    <a:pt x="1750121" y="1244576"/>
                  </a:lnTo>
                  <a:lnTo>
                    <a:pt x="1309881" y="1244576"/>
                  </a:lnTo>
                  <a:lnTo>
                    <a:pt x="1276929" y="1244576"/>
                  </a:lnTo>
                  <a:lnTo>
                    <a:pt x="1233476" y="1244576"/>
                  </a:lnTo>
                  <a:lnTo>
                    <a:pt x="829182" y="1244576"/>
                  </a:lnTo>
                  <a:lnTo>
                    <a:pt x="312536" y="1244574"/>
                  </a:lnTo>
                  <a:cubicBezTo>
                    <a:pt x="243045" y="1244574"/>
                    <a:pt x="183420" y="1204855"/>
                    <a:pt x="157952" y="1148248"/>
                  </a:cubicBezTo>
                  <a:lnTo>
                    <a:pt x="152794" y="1124228"/>
                  </a:lnTo>
                  <a:lnTo>
                    <a:pt x="139353" y="1122954"/>
                  </a:lnTo>
                  <a:cubicBezTo>
                    <a:pt x="59825" y="1107655"/>
                    <a:pt x="0" y="1041505"/>
                    <a:pt x="0" y="9622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blurRad="50800" dist="38100" dir="2700000" sx="101000" sy="101000" algn="tl" rotWithShape="0">
                <a:prstClr val="black">
                  <a:alpha val="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22CE0C6F-2465-CF6B-108C-A0D3FF9E91EE}"/>
                </a:ext>
              </a:extLst>
            </p:cNvPr>
            <p:cNvSpPr/>
            <p:nvPr/>
          </p:nvSpPr>
          <p:spPr>
            <a:xfrm rot="10800000">
              <a:off x="4610068" y="2596641"/>
              <a:ext cx="923330" cy="2057223"/>
            </a:xfrm>
            <a:custGeom>
              <a:avLst/>
              <a:gdLst>
                <a:gd name="connsiteX0" fmla="*/ 713855 w 923330"/>
                <a:gd name="connsiteY0" fmla="*/ 2057223 h 2057223"/>
                <a:gd name="connsiteX1" fmla="*/ 209473 w 923330"/>
                <a:gd name="connsiteY1" fmla="*/ 2057223 h 2057223"/>
                <a:gd name="connsiteX2" fmla="*/ 90227 w 923330"/>
                <a:gd name="connsiteY2" fmla="*/ 1953839 h 2057223"/>
                <a:gd name="connsiteX3" fmla="*/ 89283 w 923330"/>
                <a:gd name="connsiteY3" fmla="*/ 1943868 h 2057223"/>
                <a:gd name="connsiteX4" fmla="*/ 71462 w 923330"/>
                <a:gd name="connsiteY4" fmla="*/ 1940041 h 2057223"/>
                <a:gd name="connsiteX5" fmla="*/ 0 w 923330"/>
                <a:gd name="connsiteY5" fmla="*/ 1825357 h 2057223"/>
                <a:gd name="connsiteX6" fmla="*/ 0 w 923330"/>
                <a:gd name="connsiteY6" fmla="*/ 1545168 h 2057223"/>
                <a:gd name="connsiteX7" fmla="*/ 0 w 923330"/>
                <a:gd name="connsiteY7" fmla="*/ 1442067 h 2057223"/>
                <a:gd name="connsiteX8" fmla="*/ 0 w 923330"/>
                <a:gd name="connsiteY8" fmla="*/ 1337633 h 2057223"/>
                <a:gd name="connsiteX9" fmla="*/ 0 w 923330"/>
                <a:gd name="connsiteY9" fmla="*/ 1305396 h 2057223"/>
                <a:gd name="connsiteX10" fmla="*/ 0 w 923330"/>
                <a:gd name="connsiteY10" fmla="*/ 751827 h 2057223"/>
                <a:gd name="connsiteX11" fmla="*/ 0 w 923330"/>
                <a:gd name="connsiteY11" fmla="*/ 719589 h 2057223"/>
                <a:gd name="connsiteX12" fmla="*/ 0 w 923330"/>
                <a:gd name="connsiteY12" fmla="*/ 615156 h 2057223"/>
                <a:gd name="connsiteX13" fmla="*/ 0 w 923330"/>
                <a:gd name="connsiteY13" fmla="*/ 512055 h 2057223"/>
                <a:gd name="connsiteX14" fmla="*/ 1 w 923330"/>
                <a:gd name="connsiteY14" fmla="*/ 512055 h 2057223"/>
                <a:gd name="connsiteX15" fmla="*/ 1 w 923330"/>
                <a:gd name="connsiteY15" fmla="*/ 231865 h 2057223"/>
                <a:gd name="connsiteX16" fmla="*/ 71464 w 923330"/>
                <a:gd name="connsiteY16" fmla="*/ 117182 h 2057223"/>
                <a:gd name="connsiteX17" fmla="*/ 89284 w 923330"/>
                <a:gd name="connsiteY17" fmla="*/ 113355 h 2057223"/>
                <a:gd name="connsiteX18" fmla="*/ 90229 w 923330"/>
                <a:gd name="connsiteY18" fmla="*/ 103383 h 2057223"/>
                <a:gd name="connsiteX19" fmla="*/ 209475 w 923330"/>
                <a:gd name="connsiteY19" fmla="*/ 0 h 2057223"/>
                <a:gd name="connsiteX20" fmla="*/ 713857 w 923330"/>
                <a:gd name="connsiteY20" fmla="*/ 0 h 2057223"/>
                <a:gd name="connsiteX21" fmla="*/ 833103 w 923330"/>
                <a:gd name="connsiteY21" fmla="*/ 103384 h 2057223"/>
                <a:gd name="connsiteX22" fmla="*/ 834047 w 923330"/>
                <a:gd name="connsiteY22" fmla="*/ 113355 h 2057223"/>
                <a:gd name="connsiteX23" fmla="*/ 851868 w 923330"/>
                <a:gd name="connsiteY23" fmla="*/ 117182 h 2057223"/>
                <a:gd name="connsiteX24" fmla="*/ 923330 w 923330"/>
                <a:gd name="connsiteY24" fmla="*/ 231866 h 2057223"/>
                <a:gd name="connsiteX25" fmla="*/ 923330 w 923330"/>
                <a:gd name="connsiteY25" fmla="*/ 512055 h 2057223"/>
                <a:gd name="connsiteX26" fmla="*/ 923330 w 923330"/>
                <a:gd name="connsiteY26" fmla="*/ 615156 h 2057223"/>
                <a:gd name="connsiteX27" fmla="*/ 923330 w 923330"/>
                <a:gd name="connsiteY27" fmla="*/ 719590 h 2057223"/>
                <a:gd name="connsiteX28" fmla="*/ 923330 w 923330"/>
                <a:gd name="connsiteY28" fmla="*/ 751827 h 2057223"/>
                <a:gd name="connsiteX29" fmla="*/ 923330 w 923330"/>
                <a:gd name="connsiteY29" fmla="*/ 1305396 h 2057223"/>
                <a:gd name="connsiteX30" fmla="*/ 923330 w 923330"/>
                <a:gd name="connsiteY30" fmla="*/ 1337634 h 2057223"/>
                <a:gd name="connsiteX31" fmla="*/ 923330 w 923330"/>
                <a:gd name="connsiteY31" fmla="*/ 1442067 h 2057223"/>
                <a:gd name="connsiteX32" fmla="*/ 923330 w 923330"/>
                <a:gd name="connsiteY32" fmla="*/ 1545168 h 2057223"/>
                <a:gd name="connsiteX33" fmla="*/ 923329 w 923330"/>
                <a:gd name="connsiteY33" fmla="*/ 1545168 h 2057223"/>
                <a:gd name="connsiteX34" fmla="*/ 923329 w 923330"/>
                <a:gd name="connsiteY34" fmla="*/ 1825358 h 2057223"/>
                <a:gd name="connsiteX35" fmla="*/ 851866 w 923330"/>
                <a:gd name="connsiteY35" fmla="*/ 1940041 h 2057223"/>
                <a:gd name="connsiteX36" fmla="*/ 834046 w 923330"/>
                <a:gd name="connsiteY36" fmla="*/ 1943868 h 2057223"/>
                <a:gd name="connsiteX37" fmla="*/ 833101 w 923330"/>
                <a:gd name="connsiteY37" fmla="*/ 1953840 h 2057223"/>
                <a:gd name="connsiteX38" fmla="*/ 713855 w 923330"/>
                <a:gd name="connsiteY38" fmla="*/ 2057223 h 205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23330" h="2057223">
                  <a:moveTo>
                    <a:pt x="713855" y="2057223"/>
                  </a:moveTo>
                  <a:lnTo>
                    <a:pt x="209473" y="2057223"/>
                  </a:lnTo>
                  <a:cubicBezTo>
                    <a:pt x="150653" y="2057223"/>
                    <a:pt x="101577" y="2012840"/>
                    <a:pt x="90227" y="1953839"/>
                  </a:cubicBezTo>
                  <a:lnTo>
                    <a:pt x="89283" y="1943868"/>
                  </a:lnTo>
                  <a:lnTo>
                    <a:pt x="71462" y="1940041"/>
                  </a:lnTo>
                  <a:cubicBezTo>
                    <a:pt x="29467" y="1921146"/>
                    <a:pt x="0" y="1876912"/>
                    <a:pt x="0" y="1825357"/>
                  </a:cubicBezTo>
                  <a:lnTo>
                    <a:pt x="0" y="1545168"/>
                  </a:lnTo>
                  <a:lnTo>
                    <a:pt x="0" y="1442067"/>
                  </a:lnTo>
                  <a:lnTo>
                    <a:pt x="0" y="1337633"/>
                  </a:lnTo>
                  <a:lnTo>
                    <a:pt x="0" y="1305396"/>
                  </a:lnTo>
                  <a:lnTo>
                    <a:pt x="0" y="751827"/>
                  </a:lnTo>
                  <a:lnTo>
                    <a:pt x="0" y="719589"/>
                  </a:lnTo>
                  <a:lnTo>
                    <a:pt x="0" y="615156"/>
                  </a:lnTo>
                  <a:lnTo>
                    <a:pt x="0" y="512055"/>
                  </a:lnTo>
                  <a:lnTo>
                    <a:pt x="1" y="512055"/>
                  </a:lnTo>
                  <a:lnTo>
                    <a:pt x="1" y="231865"/>
                  </a:lnTo>
                  <a:cubicBezTo>
                    <a:pt x="1" y="180311"/>
                    <a:pt x="29469" y="136076"/>
                    <a:pt x="71464" y="117182"/>
                  </a:cubicBezTo>
                  <a:lnTo>
                    <a:pt x="89284" y="113355"/>
                  </a:lnTo>
                  <a:lnTo>
                    <a:pt x="90229" y="103383"/>
                  </a:lnTo>
                  <a:cubicBezTo>
                    <a:pt x="101579" y="44383"/>
                    <a:pt x="150655" y="0"/>
                    <a:pt x="209475" y="0"/>
                  </a:cubicBezTo>
                  <a:lnTo>
                    <a:pt x="713857" y="0"/>
                  </a:lnTo>
                  <a:cubicBezTo>
                    <a:pt x="772677" y="0"/>
                    <a:pt x="821753" y="44383"/>
                    <a:pt x="833103" y="103384"/>
                  </a:cubicBezTo>
                  <a:lnTo>
                    <a:pt x="834047" y="113355"/>
                  </a:lnTo>
                  <a:lnTo>
                    <a:pt x="851868" y="117182"/>
                  </a:lnTo>
                  <a:cubicBezTo>
                    <a:pt x="893863" y="136077"/>
                    <a:pt x="923330" y="180311"/>
                    <a:pt x="923330" y="231866"/>
                  </a:cubicBezTo>
                  <a:lnTo>
                    <a:pt x="923330" y="512055"/>
                  </a:lnTo>
                  <a:lnTo>
                    <a:pt x="923330" y="615156"/>
                  </a:lnTo>
                  <a:lnTo>
                    <a:pt x="923330" y="719590"/>
                  </a:lnTo>
                  <a:lnTo>
                    <a:pt x="923330" y="751827"/>
                  </a:lnTo>
                  <a:lnTo>
                    <a:pt x="923330" y="1305396"/>
                  </a:lnTo>
                  <a:lnTo>
                    <a:pt x="923330" y="1337634"/>
                  </a:lnTo>
                  <a:lnTo>
                    <a:pt x="923330" y="1442067"/>
                  </a:lnTo>
                  <a:lnTo>
                    <a:pt x="923330" y="1545168"/>
                  </a:lnTo>
                  <a:lnTo>
                    <a:pt x="923329" y="1545168"/>
                  </a:lnTo>
                  <a:lnTo>
                    <a:pt x="923329" y="1825358"/>
                  </a:lnTo>
                  <a:cubicBezTo>
                    <a:pt x="923329" y="1876912"/>
                    <a:pt x="893861" y="1921147"/>
                    <a:pt x="851866" y="1940041"/>
                  </a:cubicBezTo>
                  <a:lnTo>
                    <a:pt x="834046" y="1943868"/>
                  </a:lnTo>
                  <a:lnTo>
                    <a:pt x="833101" y="1953840"/>
                  </a:lnTo>
                  <a:cubicBezTo>
                    <a:pt x="821751" y="2012840"/>
                    <a:pt x="772675" y="2057223"/>
                    <a:pt x="713855" y="2057223"/>
                  </a:cubicBezTo>
                  <a:close/>
                </a:path>
              </a:pathLst>
            </a:custGeom>
            <a:noFill/>
            <a:ln w="25400" cap="flat">
              <a:solidFill>
                <a:srgbClr val="26394B"/>
              </a:solidFill>
              <a:prstDash val="solid"/>
              <a:miter/>
            </a:ln>
            <a:effectLst>
              <a:outerShdw blurRad="50800" dist="38100" dir="2700000" sx="104000" sy="104000" algn="tl" rotWithShape="0">
                <a:prstClr val="black">
                  <a:alpha val="12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D5B58A10-14DB-CC0B-2B08-AD516213F1B2}"/>
                </a:ext>
              </a:extLst>
            </p:cNvPr>
            <p:cNvSpPr txBox="1"/>
            <p:nvPr/>
          </p:nvSpPr>
          <p:spPr>
            <a:xfrm>
              <a:off x="4794392" y="2893094"/>
              <a:ext cx="553998" cy="13554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 b="1"/>
              </a:lvl1pPr>
            </a:lstStyle>
            <a:p>
              <a:r>
                <a:rPr lang="zh-CN" altLang="en-US" dirty="0"/>
                <a:t>农事活动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6DA22544-14E1-3A24-A144-BD2A6BF48D9B}"/>
                </a:ext>
              </a:extLst>
            </p:cNvPr>
            <p:cNvSpPr txBox="1"/>
            <p:nvPr/>
          </p:nvSpPr>
          <p:spPr>
            <a:xfrm>
              <a:off x="4633313" y="1736978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/>
                <a:t>贰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BE740BCE-0F2A-E050-ABE4-748A9B9ABB83}"/>
              </a:ext>
            </a:extLst>
          </p:cNvPr>
          <p:cNvGrpSpPr/>
          <p:nvPr/>
        </p:nvGrpSpPr>
        <p:grpSpPr>
          <a:xfrm>
            <a:off x="6511415" y="1131874"/>
            <a:ext cx="1244576" cy="3553146"/>
            <a:chOff x="4449103" y="1461663"/>
            <a:chExt cx="1244576" cy="3553146"/>
          </a:xfrm>
        </p:grpSpPr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6F50C1D-4018-10AA-516E-DCD4317D3431}"/>
                </a:ext>
              </a:extLst>
            </p:cNvPr>
            <p:cNvSpPr>
              <a:spLocks/>
            </p:cNvSpPr>
            <p:nvPr/>
          </p:nvSpPr>
          <p:spPr>
            <a:xfrm rot="5400000">
              <a:off x="3294818" y="2615948"/>
              <a:ext cx="3553146" cy="1244576"/>
            </a:xfrm>
            <a:custGeom>
              <a:avLst/>
              <a:gdLst>
                <a:gd name="connsiteX0" fmla="*/ 0 w 3553146"/>
                <a:gd name="connsiteY0" fmla="*/ 962220 h 1244576"/>
                <a:gd name="connsiteX1" fmla="*/ 0 w 3553146"/>
                <a:gd name="connsiteY1" fmla="*/ 282353 h 1244576"/>
                <a:gd name="connsiteX2" fmla="*/ 139354 w 3553146"/>
                <a:gd name="connsiteY2" fmla="*/ 121619 h 1244576"/>
                <a:gd name="connsiteX3" fmla="*/ 152794 w 3553146"/>
                <a:gd name="connsiteY3" fmla="*/ 120347 h 1244576"/>
                <a:gd name="connsiteX4" fmla="*/ 157952 w 3553146"/>
                <a:gd name="connsiteY4" fmla="*/ 96325 h 1244576"/>
                <a:gd name="connsiteX5" fmla="*/ 312538 w 3553146"/>
                <a:gd name="connsiteY5" fmla="*/ 0 h 1244576"/>
                <a:gd name="connsiteX6" fmla="*/ 336040 w 3553146"/>
                <a:gd name="connsiteY6" fmla="*/ 0 h 1244576"/>
                <a:gd name="connsiteX7" fmla="*/ 379493 w 3553146"/>
                <a:gd name="connsiteY7" fmla="*/ 0 h 1244576"/>
                <a:gd name="connsiteX8" fmla="*/ 829182 w 3553146"/>
                <a:gd name="connsiteY8" fmla="*/ 0 h 1244576"/>
                <a:gd name="connsiteX9" fmla="*/ 844340 w 3553146"/>
                <a:gd name="connsiteY9" fmla="*/ 0 h 1244576"/>
                <a:gd name="connsiteX10" fmla="*/ 1233476 w 3553146"/>
                <a:gd name="connsiteY10" fmla="*/ 0 h 1244576"/>
                <a:gd name="connsiteX11" fmla="*/ 1276929 w 3553146"/>
                <a:gd name="connsiteY11" fmla="*/ 0 h 1244576"/>
                <a:gd name="connsiteX12" fmla="*/ 1726619 w 3553146"/>
                <a:gd name="connsiteY12" fmla="*/ 0 h 1244576"/>
                <a:gd name="connsiteX13" fmla="*/ 1750122 w 3553146"/>
                <a:gd name="connsiteY13" fmla="*/ 0 h 1244576"/>
                <a:gd name="connsiteX14" fmla="*/ 1759571 w 3553146"/>
                <a:gd name="connsiteY14" fmla="*/ 0 h 1244576"/>
                <a:gd name="connsiteX15" fmla="*/ 1793576 w 3553146"/>
                <a:gd name="connsiteY15" fmla="*/ 0 h 1244576"/>
                <a:gd name="connsiteX16" fmla="*/ 1803026 w 3553146"/>
                <a:gd name="connsiteY16" fmla="*/ 0 h 1244576"/>
                <a:gd name="connsiteX17" fmla="*/ 2243265 w 3553146"/>
                <a:gd name="connsiteY17" fmla="*/ 0 h 1244576"/>
                <a:gd name="connsiteX18" fmla="*/ 2276218 w 3553146"/>
                <a:gd name="connsiteY18" fmla="*/ 0 h 1244576"/>
                <a:gd name="connsiteX19" fmla="*/ 2319671 w 3553146"/>
                <a:gd name="connsiteY19" fmla="*/ 0 h 1244576"/>
                <a:gd name="connsiteX20" fmla="*/ 2723964 w 3553146"/>
                <a:gd name="connsiteY20" fmla="*/ 0 h 1244576"/>
                <a:gd name="connsiteX21" fmla="*/ 3240611 w 3553146"/>
                <a:gd name="connsiteY21" fmla="*/ 2 h 1244576"/>
                <a:gd name="connsiteX22" fmla="*/ 3395194 w 3553146"/>
                <a:gd name="connsiteY22" fmla="*/ 96328 h 1244576"/>
                <a:gd name="connsiteX23" fmla="*/ 3400352 w 3553146"/>
                <a:gd name="connsiteY23" fmla="*/ 120348 h 1244576"/>
                <a:gd name="connsiteX24" fmla="*/ 3413794 w 3553146"/>
                <a:gd name="connsiteY24" fmla="*/ 121623 h 1244576"/>
                <a:gd name="connsiteX25" fmla="*/ 3553146 w 3553146"/>
                <a:gd name="connsiteY25" fmla="*/ 282356 h 1244576"/>
                <a:gd name="connsiteX26" fmla="*/ 3553146 w 3553146"/>
                <a:gd name="connsiteY26" fmla="*/ 962224 h 1244576"/>
                <a:gd name="connsiteX27" fmla="*/ 3413792 w 3553146"/>
                <a:gd name="connsiteY27" fmla="*/ 1122957 h 1244576"/>
                <a:gd name="connsiteX28" fmla="*/ 3400352 w 3553146"/>
                <a:gd name="connsiteY28" fmla="*/ 1124230 h 1244576"/>
                <a:gd name="connsiteX29" fmla="*/ 3395194 w 3553146"/>
                <a:gd name="connsiteY29" fmla="*/ 1148251 h 1244576"/>
                <a:gd name="connsiteX30" fmla="*/ 3240609 w 3553146"/>
                <a:gd name="connsiteY30" fmla="*/ 1244576 h 1244576"/>
                <a:gd name="connsiteX31" fmla="*/ 3217107 w 3553146"/>
                <a:gd name="connsiteY31" fmla="*/ 1244576 h 1244576"/>
                <a:gd name="connsiteX32" fmla="*/ 3173654 w 3553146"/>
                <a:gd name="connsiteY32" fmla="*/ 1244576 h 1244576"/>
                <a:gd name="connsiteX33" fmla="*/ 2723964 w 3553146"/>
                <a:gd name="connsiteY33" fmla="*/ 1244576 h 1244576"/>
                <a:gd name="connsiteX34" fmla="*/ 2708807 w 3553146"/>
                <a:gd name="connsiteY34" fmla="*/ 1244576 h 1244576"/>
                <a:gd name="connsiteX35" fmla="*/ 2319671 w 3553146"/>
                <a:gd name="connsiteY35" fmla="*/ 1244576 h 1244576"/>
                <a:gd name="connsiteX36" fmla="*/ 2276218 w 3553146"/>
                <a:gd name="connsiteY36" fmla="*/ 1244576 h 1244576"/>
                <a:gd name="connsiteX37" fmla="*/ 1826528 w 3553146"/>
                <a:gd name="connsiteY37" fmla="*/ 1244576 h 1244576"/>
                <a:gd name="connsiteX38" fmla="*/ 1803024 w 3553146"/>
                <a:gd name="connsiteY38" fmla="*/ 1244576 h 1244576"/>
                <a:gd name="connsiteX39" fmla="*/ 1793576 w 3553146"/>
                <a:gd name="connsiteY39" fmla="*/ 1244576 h 1244576"/>
                <a:gd name="connsiteX40" fmla="*/ 1759571 w 3553146"/>
                <a:gd name="connsiteY40" fmla="*/ 1244576 h 1244576"/>
                <a:gd name="connsiteX41" fmla="*/ 1750121 w 3553146"/>
                <a:gd name="connsiteY41" fmla="*/ 1244576 h 1244576"/>
                <a:gd name="connsiteX42" fmla="*/ 1309881 w 3553146"/>
                <a:gd name="connsiteY42" fmla="*/ 1244576 h 1244576"/>
                <a:gd name="connsiteX43" fmla="*/ 1276929 w 3553146"/>
                <a:gd name="connsiteY43" fmla="*/ 1244576 h 1244576"/>
                <a:gd name="connsiteX44" fmla="*/ 1233476 w 3553146"/>
                <a:gd name="connsiteY44" fmla="*/ 1244576 h 1244576"/>
                <a:gd name="connsiteX45" fmla="*/ 829182 w 3553146"/>
                <a:gd name="connsiteY45" fmla="*/ 1244576 h 1244576"/>
                <a:gd name="connsiteX46" fmla="*/ 312536 w 3553146"/>
                <a:gd name="connsiteY46" fmla="*/ 1244574 h 1244576"/>
                <a:gd name="connsiteX47" fmla="*/ 157952 w 3553146"/>
                <a:gd name="connsiteY47" fmla="*/ 1148248 h 1244576"/>
                <a:gd name="connsiteX48" fmla="*/ 152794 w 3553146"/>
                <a:gd name="connsiteY48" fmla="*/ 1124228 h 1244576"/>
                <a:gd name="connsiteX49" fmla="*/ 139353 w 3553146"/>
                <a:gd name="connsiteY49" fmla="*/ 1122954 h 1244576"/>
                <a:gd name="connsiteX50" fmla="*/ 0 w 3553146"/>
                <a:gd name="connsiteY50" fmla="*/ 962220 h 124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53146" h="1244576">
                  <a:moveTo>
                    <a:pt x="0" y="962220"/>
                  </a:moveTo>
                  <a:lnTo>
                    <a:pt x="0" y="282353"/>
                  </a:lnTo>
                  <a:cubicBezTo>
                    <a:pt x="0" y="203068"/>
                    <a:pt x="59825" y="136918"/>
                    <a:pt x="139354" y="121619"/>
                  </a:cubicBezTo>
                  <a:lnTo>
                    <a:pt x="152794" y="120347"/>
                  </a:lnTo>
                  <a:lnTo>
                    <a:pt x="157952" y="96325"/>
                  </a:lnTo>
                  <a:cubicBezTo>
                    <a:pt x="183422" y="39719"/>
                    <a:pt x="243045" y="0"/>
                    <a:pt x="312538" y="0"/>
                  </a:cubicBezTo>
                  <a:lnTo>
                    <a:pt x="336040" y="0"/>
                  </a:lnTo>
                  <a:lnTo>
                    <a:pt x="379493" y="0"/>
                  </a:lnTo>
                  <a:lnTo>
                    <a:pt x="829182" y="0"/>
                  </a:lnTo>
                  <a:lnTo>
                    <a:pt x="844340" y="0"/>
                  </a:lnTo>
                  <a:lnTo>
                    <a:pt x="1233476" y="0"/>
                  </a:lnTo>
                  <a:lnTo>
                    <a:pt x="1276929" y="0"/>
                  </a:lnTo>
                  <a:lnTo>
                    <a:pt x="1726619" y="0"/>
                  </a:lnTo>
                  <a:lnTo>
                    <a:pt x="1750122" y="0"/>
                  </a:lnTo>
                  <a:lnTo>
                    <a:pt x="1759571" y="0"/>
                  </a:lnTo>
                  <a:lnTo>
                    <a:pt x="1793576" y="0"/>
                  </a:lnTo>
                  <a:lnTo>
                    <a:pt x="1803026" y="0"/>
                  </a:lnTo>
                  <a:lnTo>
                    <a:pt x="2243265" y="0"/>
                  </a:lnTo>
                  <a:lnTo>
                    <a:pt x="2276218" y="0"/>
                  </a:lnTo>
                  <a:lnTo>
                    <a:pt x="2319671" y="0"/>
                  </a:lnTo>
                  <a:lnTo>
                    <a:pt x="2723964" y="0"/>
                  </a:lnTo>
                  <a:lnTo>
                    <a:pt x="3240611" y="2"/>
                  </a:lnTo>
                  <a:cubicBezTo>
                    <a:pt x="3310101" y="2"/>
                    <a:pt x="3369726" y="39722"/>
                    <a:pt x="3395194" y="96328"/>
                  </a:cubicBezTo>
                  <a:lnTo>
                    <a:pt x="3400352" y="120348"/>
                  </a:lnTo>
                  <a:lnTo>
                    <a:pt x="3413794" y="121623"/>
                  </a:lnTo>
                  <a:cubicBezTo>
                    <a:pt x="3493321" y="136921"/>
                    <a:pt x="3553146" y="203071"/>
                    <a:pt x="3553146" y="282356"/>
                  </a:cubicBezTo>
                  <a:lnTo>
                    <a:pt x="3553146" y="962224"/>
                  </a:lnTo>
                  <a:cubicBezTo>
                    <a:pt x="3553146" y="1041508"/>
                    <a:pt x="3493321" y="1107658"/>
                    <a:pt x="3413792" y="1122957"/>
                  </a:cubicBezTo>
                  <a:lnTo>
                    <a:pt x="3400352" y="1124230"/>
                  </a:lnTo>
                  <a:lnTo>
                    <a:pt x="3395194" y="1148251"/>
                  </a:lnTo>
                  <a:cubicBezTo>
                    <a:pt x="3369725" y="1204858"/>
                    <a:pt x="3310101" y="1244576"/>
                    <a:pt x="3240609" y="1244576"/>
                  </a:cubicBezTo>
                  <a:lnTo>
                    <a:pt x="3217107" y="1244576"/>
                  </a:lnTo>
                  <a:lnTo>
                    <a:pt x="3173654" y="1244576"/>
                  </a:lnTo>
                  <a:lnTo>
                    <a:pt x="2723964" y="1244576"/>
                  </a:lnTo>
                  <a:lnTo>
                    <a:pt x="2708807" y="1244576"/>
                  </a:lnTo>
                  <a:lnTo>
                    <a:pt x="2319671" y="1244576"/>
                  </a:lnTo>
                  <a:lnTo>
                    <a:pt x="2276218" y="1244576"/>
                  </a:lnTo>
                  <a:lnTo>
                    <a:pt x="1826528" y="1244576"/>
                  </a:lnTo>
                  <a:lnTo>
                    <a:pt x="1803024" y="1244576"/>
                  </a:lnTo>
                  <a:lnTo>
                    <a:pt x="1793576" y="1244576"/>
                  </a:lnTo>
                  <a:lnTo>
                    <a:pt x="1759571" y="1244576"/>
                  </a:lnTo>
                  <a:lnTo>
                    <a:pt x="1750121" y="1244576"/>
                  </a:lnTo>
                  <a:lnTo>
                    <a:pt x="1309881" y="1244576"/>
                  </a:lnTo>
                  <a:lnTo>
                    <a:pt x="1276929" y="1244576"/>
                  </a:lnTo>
                  <a:lnTo>
                    <a:pt x="1233476" y="1244576"/>
                  </a:lnTo>
                  <a:lnTo>
                    <a:pt x="829182" y="1244576"/>
                  </a:lnTo>
                  <a:lnTo>
                    <a:pt x="312536" y="1244574"/>
                  </a:lnTo>
                  <a:cubicBezTo>
                    <a:pt x="243045" y="1244574"/>
                    <a:pt x="183420" y="1204855"/>
                    <a:pt x="157952" y="1148248"/>
                  </a:cubicBezTo>
                  <a:lnTo>
                    <a:pt x="152794" y="1124228"/>
                  </a:lnTo>
                  <a:lnTo>
                    <a:pt x="139353" y="1122954"/>
                  </a:lnTo>
                  <a:cubicBezTo>
                    <a:pt x="59825" y="1107655"/>
                    <a:pt x="0" y="1041505"/>
                    <a:pt x="0" y="9622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blurRad="50800" dist="38100" dir="2700000" sx="101000" sy="101000" algn="tl" rotWithShape="0">
                <a:prstClr val="black">
                  <a:alpha val="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2507A60-0AE6-3818-87E3-95931D9762E5}"/>
                </a:ext>
              </a:extLst>
            </p:cNvPr>
            <p:cNvSpPr/>
            <p:nvPr/>
          </p:nvSpPr>
          <p:spPr>
            <a:xfrm rot="10800000">
              <a:off x="4610068" y="2596641"/>
              <a:ext cx="923330" cy="2057223"/>
            </a:xfrm>
            <a:custGeom>
              <a:avLst/>
              <a:gdLst>
                <a:gd name="connsiteX0" fmla="*/ 713855 w 923330"/>
                <a:gd name="connsiteY0" fmla="*/ 2057223 h 2057223"/>
                <a:gd name="connsiteX1" fmla="*/ 209473 w 923330"/>
                <a:gd name="connsiteY1" fmla="*/ 2057223 h 2057223"/>
                <a:gd name="connsiteX2" fmla="*/ 90227 w 923330"/>
                <a:gd name="connsiteY2" fmla="*/ 1953839 h 2057223"/>
                <a:gd name="connsiteX3" fmla="*/ 89283 w 923330"/>
                <a:gd name="connsiteY3" fmla="*/ 1943868 h 2057223"/>
                <a:gd name="connsiteX4" fmla="*/ 71462 w 923330"/>
                <a:gd name="connsiteY4" fmla="*/ 1940041 h 2057223"/>
                <a:gd name="connsiteX5" fmla="*/ 0 w 923330"/>
                <a:gd name="connsiteY5" fmla="*/ 1825357 h 2057223"/>
                <a:gd name="connsiteX6" fmla="*/ 0 w 923330"/>
                <a:gd name="connsiteY6" fmla="*/ 1545168 h 2057223"/>
                <a:gd name="connsiteX7" fmla="*/ 0 w 923330"/>
                <a:gd name="connsiteY7" fmla="*/ 1442067 h 2057223"/>
                <a:gd name="connsiteX8" fmla="*/ 0 w 923330"/>
                <a:gd name="connsiteY8" fmla="*/ 1337633 h 2057223"/>
                <a:gd name="connsiteX9" fmla="*/ 0 w 923330"/>
                <a:gd name="connsiteY9" fmla="*/ 1305396 h 2057223"/>
                <a:gd name="connsiteX10" fmla="*/ 0 w 923330"/>
                <a:gd name="connsiteY10" fmla="*/ 751827 h 2057223"/>
                <a:gd name="connsiteX11" fmla="*/ 0 w 923330"/>
                <a:gd name="connsiteY11" fmla="*/ 719589 h 2057223"/>
                <a:gd name="connsiteX12" fmla="*/ 0 w 923330"/>
                <a:gd name="connsiteY12" fmla="*/ 615156 h 2057223"/>
                <a:gd name="connsiteX13" fmla="*/ 0 w 923330"/>
                <a:gd name="connsiteY13" fmla="*/ 512055 h 2057223"/>
                <a:gd name="connsiteX14" fmla="*/ 1 w 923330"/>
                <a:gd name="connsiteY14" fmla="*/ 512055 h 2057223"/>
                <a:gd name="connsiteX15" fmla="*/ 1 w 923330"/>
                <a:gd name="connsiteY15" fmla="*/ 231865 h 2057223"/>
                <a:gd name="connsiteX16" fmla="*/ 71464 w 923330"/>
                <a:gd name="connsiteY16" fmla="*/ 117182 h 2057223"/>
                <a:gd name="connsiteX17" fmla="*/ 89284 w 923330"/>
                <a:gd name="connsiteY17" fmla="*/ 113355 h 2057223"/>
                <a:gd name="connsiteX18" fmla="*/ 90229 w 923330"/>
                <a:gd name="connsiteY18" fmla="*/ 103383 h 2057223"/>
                <a:gd name="connsiteX19" fmla="*/ 209475 w 923330"/>
                <a:gd name="connsiteY19" fmla="*/ 0 h 2057223"/>
                <a:gd name="connsiteX20" fmla="*/ 713857 w 923330"/>
                <a:gd name="connsiteY20" fmla="*/ 0 h 2057223"/>
                <a:gd name="connsiteX21" fmla="*/ 833103 w 923330"/>
                <a:gd name="connsiteY21" fmla="*/ 103384 h 2057223"/>
                <a:gd name="connsiteX22" fmla="*/ 834047 w 923330"/>
                <a:gd name="connsiteY22" fmla="*/ 113355 h 2057223"/>
                <a:gd name="connsiteX23" fmla="*/ 851868 w 923330"/>
                <a:gd name="connsiteY23" fmla="*/ 117182 h 2057223"/>
                <a:gd name="connsiteX24" fmla="*/ 923330 w 923330"/>
                <a:gd name="connsiteY24" fmla="*/ 231866 h 2057223"/>
                <a:gd name="connsiteX25" fmla="*/ 923330 w 923330"/>
                <a:gd name="connsiteY25" fmla="*/ 512055 h 2057223"/>
                <a:gd name="connsiteX26" fmla="*/ 923330 w 923330"/>
                <a:gd name="connsiteY26" fmla="*/ 615156 h 2057223"/>
                <a:gd name="connsiteX27" fmla="*/ 923330 w 923330"/>
                <a:gd name="connsiteY27" fmla="*/ 719590 h 2057223"/>
                <a:gd name="connsiteX28" fmla="*/ 923330 w 923330"/>
                <a:gd name="connsiteY28" fmla="*/ 751827 h 2057223"/>
                <a:gd name="connsiteX29" fmla="*/ 923330 w 923330"/>
                <a:gd name="connsiteY29" fmla="*/ 1305396 h 2057223"/>
                <a:gd name="connsiteX30" fmla="*/ 923330 w 923330"/>
                <a:gd name="connsiteY30" fmla="*/ 1337634 h 2057223"/>
                <a:gd name="connsiteX31" fmla="*/ 923330 w 923330"/>
                <a:gd name="connsiteY31" fmla="*/ 1442067 h 2057223"/>
                <a:gd name="connsiteX32" fmla="*/ 923330 w 923330"/>
                <a:gd name="connsiteY32" fmla="*/ 1545168 h 2057223"/>
                <a:gd name="connsiteX33" fmla="*/ 923329 w 923330"/>
                <a:gd name="connsiteY33" fmla="*/ 1545168 h 2057223"/>
                <a:gd name="connsiteX34" fmla="*/ 923329 w 923330"/>
                <a:gd name="connsiteY34" fmla="*/ 1825358 h 2057223"/>
                <a:gd name="connsiteX35" fmla="*/ 851866 w 923330"/>
                <a:gd name="connsiteY35" fmla="*/ 1940041 h 2057223"/>
                <a:gd name="connsiteX36" fmla="*/ 834046 w 923330"/>
                <a:gd name="connsiteY36" fmla="*/ 1943868 h 2057223"/>
                <a:gd name="connsiteX37" fmla="*/ 833101 w 923330"/>
                <a:gd name="connsiteY37" fmla="*/ 1953840 h 2057223"/>
                <a:gd name="connsiteX38" fmla="*/ 713855 w 923330"/>
                <a:gd name="connsiteY38" fmla="*/ 2057223 h 205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23330" h="2057223">
                  <a:moveTo>
                    <a:pt x="713855" y="2057223"/>
                  </a:moveTo>
                  <a:lnTo>
                    <a:pt x="209473" y="2057223"/>
                  </a:lnTo>
                  <a:cubicBezTo>
                    <a:pt x="150653" y="2057223"/>
                    <a:pt x="101577" y="2012840"/>
                    <a:pt x="90227" y="1953839"/>
                  </a:cubicBezTo>
                  <a:lnTo>
                    <a:pt x="89283" y="1943868"/>
                  </a:lnTo>
                  <a:lnTo>
                    <a:pt x="71462" y="1940041"/>
                  </a:lnTo>
                  <a:cubicBezTo>
                    <a:pt x="29467" y="1921146"/>
                    <a:pt x="0" y="1876912"/>
                    <a:pt x="0" y="1825357"/>
                  </a:cubicBezTo>
                  <a:lnTo>
                    <a:pt x="0" y="1545168"/>
                  </a:lnTo>
                  <a:lnTo>
                    <a:pt x="0" y="1442067"/>
                  </a:lnTo>
                  <a:lnTo>
                    <a:pt x="0" y="1337633"/>
                  </a:lnTo>
                  <a:lnTo>
                    <a:pt x="0" y="1305396"/>
                  </a:lnTo>
                  <a:lnTo>
                    <a:pt x="0" y="751827"/>
                  </a:lnTo>
                  <a:lnTo>
                    <a:pt x="0" y="719589"/>
                  </a:lnTo>
                  <a:lnTo>
                    <a:pt x="0" y="615156"/>
                  </a:lnTo>
                  <a:lnTo>
                    <a:pt x="0" y="512055"/>
                  </a:lnTo>
                  <a:lnTo>
                    <a:pt x="1" y="512055"/>
                  </a:lnTo>
                  <a:lnTo>
                    <a:pt x="1" y="231865"/>
                  </a:lnTo>
                  <a:cubicBezTo>
                    <a:pt x="1" y="180311"/>
                    <a:pt x="29469" y="136076"/>
                    <a:pt x="71464" y="117182"/>
                  </a:cubicBezTo>
                  <a:lnTo>
                    <a:pt x="89284" y="113355"/>
                  </a:lnTo>
                  <a:lnTo>
                    <a:pt x="90229" y="103383"/>
                  </a:lnTo>
                  <a:cubicBezTo>
                    <a:pt x="101579" y="44383"/>
                    <a:pt x="150655" y="0"/>
                    <a:pt x="209475" y="0"/>
                  </a:cubicBezTo>
                  <a:lnTo>
                    <a:pt x="713857" y="0"/>
                  </a:lnTo>
                  <a:cubicBezTo>
                    <a:pt x="772677" y="0"/>
                    <a:pt x="821753" y="44383"/>
                    <a:pt x="833103" y="103384"/>
                  </a:cubicBezTo>
                  <a:lnTo>
                    <a:pt x="834047" y="113355"/>
                  </a:lnTo>
                  <a:lnTo>
                    <a:pt x="851868" y="117182"/>
                  </a:lnTo>
                  <a:cubicBezTo>
                    <a:pt x="893863" y="136077"/>
                    <a:pt x="923330" y="180311"/>
                    <a:pt x="923330" y="231866"/>
                  </a:cubicBezTo>
                  <a:lnTo>
                    <a:pt x="923330" y="512055"/>
                  </a:lnTo>
                  <a:lnTo>
                    <a:pt x="923330" y="615156"/>
                  </a:lnTo>
                  <a:lnTo>
                    <a:pt x="923330" y="719590"/>
                  </a:lnTo>
                  <a:lnTo>
                    <a:pt x="923330" y="751827"/>
                  </a:lnTo>
                  <a:lnTo>
                    <a:pt x="923330" y="1305396"/>
                  </a:lnTo>
                  <a:lnTo>
                    <a:pt x="923330" y="1337634"/>
                  </a:lnTo>
                  <a:lnTo>
                    <a:pt x="923330" y="1442067"/>
                  </a:lnTo>
                  <a:lnTo>
                    <a:pt x="923330" y="1545168"/>
                  </a:lnTo>
                  <a:lnTo>
                    <a:pt x="923329" y="1545168"/>
                  </a:lnTo>
                  <a:lnTo>
                    <a:pt x="923329" y="1825358"/>
                  </a:lnTo>
                  <a:cubicBezTo>
                    <a:pt x="923329" y="1876912"/>
                    <a:pt x="893861" y="1921147"/>
                    <a:pt x="851866" y="1940041"/>
                  </a:cubicBezTo>
                  <a:lnTo>
                    <a:pt x="834046" y="1943868"/>
                  </a:lnTo>
                  <a:lnTo>
                    <a:pt x="833101" y="1953840"/>
                  </a:lnTo>
                  <a:cubicBezTo>
                    <a:pt x="821751" y="2012840"/>
                    <a:pt x="772675" y="2057223"/>
                    <a:pt x="713855" y="2057223"/>
                  </a:cubicBezTo>
                  <a:close/>
                </a:path>
              </a:pathLst>
            </a:custGeom>
            <a:noFill/>
            <a:ln w="25400" cap="flat">
              <a:solidFill>
                <a:srgbClr val="26394B"/>
              </a:solidFill>
              <a:prstDash val="solid"/>
              <a:miter/>
            </a:ln>
            <a:effectLst>
              <a:outerShdw blurRad="50800" dist="38100" dir="2700000" sx="104000" sy="104000" algn="tl" rotWithShape="0">
                <a:prstClr val="black">
                  <a:alpha val="12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E5F3E0CE-BF94-1C43-B4A8-C0D554E30F06}"/>
                </a:ext>
              </a:extLst>
            </p:cNvPr>
            <p:cNvSpPr txBox="1"/>
            <p:nvPr/>
          </p:nvSpPr>
          <p:spPr>
            <a:xfrm>
              <a:off x="4794392" y="2893094"/>
              <a:ext cx="553998" cy="13554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 b="1"/>
              </a:lvl1pPr>
            </a:lstStyle>
            <a:p>
              <a:r>
                <a:rPr lang="zh-CN" altLang="en-US" dirty="0"/>
                <a:t>饮食保健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A927AEB7-17F0-5BE3-ED8B-9F424D61563F}"/>
                </a:ext>
              </a:extLst>
            </p:cNvPr>
            <p:cNvSpPr txBox="1"/>
            <p:nvPr/>
          </p:nvSpPr>
          <p:spPr>
            <a:xfrm>
              <a:off x="4633313" y="1736978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/>
                <a:t>叁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CC677C3A-B09C-87D0-A57E-12819C48726A}"/>
              </a:ext>
            </a:extLst>
          </p:cNvPr>
          <p:cNvGrpSpPr/>
          <p:nvPr/>
        </p:nvGrpSpPr>
        <p:grpSpPr>
          <a:xfrm>
            <a:off x="8426585" y="1131874"/>
            <a:ext cx="1244576" cy="3553146"/>
            <a:chOff x="4449103" y="1461663"/>
            <a:chExt cx="1244576" cy="3553146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4366DE7-E9EC-F721-EE6C-103CFC0EDCC8}"/>
                </a:ext>
              </a:extLst>
            </p:cNvPr>
            <p:cNvSpPr>
              <a:spLocks/>
            </p:cNvSpPr>
            <p:nvPr/>
          </p:nvSpPr>
          <p:spPr>
            <a:xfrm rot="5400000">
              <a:off x="3294818" y="2615948"/>
              <a:ext cx="3553146" cy="1244576"/>
            </a:xfrm>
            <a:custGeom>
              <a:avLst/>
              <a:gdLst>
                <a:gd name="connsiteX0" fmla="*/ 0 w 3553146"/>
                <a:gd name="connsiteY0" fmla="*/ 962220 h 1244576"/>
                <a:gd name="connsiteX1" fmla="*/ 0 w 3553146"/>
                <a:gd name="connsiteY1" fmla="*/ 282353 h 1244576"/>
                <a:gd name="connsiteX2" fmla="*/ 139354 w 3553146"/>
                <a:gd name="connsiteY2" fmla="*/ 121619 h 1244576"/>
                <a:gd name="connsiteX3" fmla="*/ 152794 w 3553146"/>
                <a:gd name="connsiteY3" fmla="*/ 120347 h 1244576"/>
                <a:gd name="connsiteX4" fmla="*/ 157952 w 3553146"/>
                <a:gd name="connsiteY4" fmla="*/ 96325 h 1244576"/>
                <a:gd name="connsiteX5" fmla="*/ 312538 w 3553146"/>
                <a:gd name="connsiteY5" fmla="*/ 0 h 1244576"/>
                <a:gd name="connsiteX6" fmla="*/ 336040 w 3553146"/>
                <a:gd name="connsiteY6" fmla="*/ 0 h 1244576"/>
                <a:gd name="connsiteX7" fmla="*/ 379493 w 3553146"/>
                <a:gd name="connsiteY7" fmla="*/ 0 h 1244576"/>
                <a:gd name="connsiteX8" fmla="*/ 829182 w 3553146"/>
                <a:gd name="connsiteY8" fmla="*/ 0 h 1244576"/>
                <a:gd name="connsiteX9" fmla="*/ 844340 w 3553146"/>
                <a:gd name="connsiteY9" fmla="*/ 0 h 1244576"/>
                <a:gd name="connsiteX10" fmla="*/ 1233476 w 3553146"/>
                <a:gd name="connsiteY10" fmla="*/ 0 h 1244576"/>
                <a:gd name="connsiteX11" fmla="*/ 1276929 w 3553146"/>
                <a:gd name="connsiteY11" fmla="*/ 0 h 1244576"/>
                <a:gd name="connsiteX12" fmla="*/ 1726619 w 3553146"/>
                <a:gd name="connsiteY12" fmla="*/ 0 h 1244576"/>
                <a:gd name="connsiteX13" fmla="*/ 1750122 w 3553146"/>
                <a:gd name="connsiteY13" fmla="*/ 0 h 1244576"/>
                <a:gd name="connsiteX14" fmla="*/ 1759571 w 3553146"/>
                <a:gd name="connsiteY14" fmla="*/ 0 h 1244576"/>
                <a:gd name="connsiteX15" fmla="*/ 1793576 w 3553146"/>
                <a:gd name="connsiteY15" fmla="*/ 0 h 1244576"/>
                <a:gd name="connsiteX16" fmla="*/ 1803026 w 3553146"/>
                <a:gd name="connsiteY16" fmla="*/ 0 h 1244576"/>
                <a:gd name="connsiteX17" fmla="*/ 2243265 w 3553146"/>
                <a:gd name="connsiteY17" fmla="*/ 0 h 1244576"/>
                <a:gd name="connsiteX18" fmla="*/ 2276218 w 3553146"/>
                <a:gd name="connsiteY18" fmla="*/ 0 h 1244576"/>
                <a:gd name="connsiteX19" fmla="*/ 2319671 w 3553146"/>
                <a:gd name="connsiteY19" fmla="*/ 0 h 1244576"/>
                <a:gd name="connsiteX20" fmla="*/ 2723964 w 3553146"/>
                <a:gd name="connsiteY20" fmla="*/ 0 h 1244576"/>
                <a:gd name="connsiteX21" fmla="*/ 3240611 w 3553146"/>
                <a:gd name="connsiteY21" fmla="*/ 2 h 1244576"/>
                <a:gd name="connsiteX22" fmla="*/ 3395194 w 3553146"/>
                <a:gd name="connsiteY22" fmla="*/ 96328 h 1244576"/>
                <a:gd name="connsiteX23" fmla="*/ 3400352 w 3553146"/>
                <a:gd name="connsiteY23" fmla="*/ 120348 h 1244576"/>
                <a:gd name="connsiteX24" fmla="*/ 3413794 w 3553146"/>
                <a:gd name="connsiteY24" fmla="*/ 121623 h 1244576"/>
                <a:gd name="connsiteX25" fmla="*/ 3553146 w 3553146"/>
                <a:gd name="connsiteY25" fmla="*/ 282356 h 1244576"/>
                <a:gd name="connsiteX26" fmla="*/ 3553146 w 3553146"/>
                <a:gd name="connsiteY26" fmla="*/ 962224 h 1244576"/>
                <a:gd name="connsiteX27" fmla="*/ 3413792 w 3553146"/>
                <a:gd name="connsiteY27" fmla="*/ 1122957 h 1244576"/>
                <a:gd name="connsiteX28" fmla="*/ 3400352 w 3553146"/>
                <a:gd name="connsiteY28" fmla="*/ 1124230 h 1244576"/>
                <a:gd name="connsiteX29" fmla="*/ 3395194 w 3553146"/>
                <a:gd name="connsiteY29" fmla="*/ 1148251 h 1244576"/>
                <a:gd name="connsiteX30" fmla="*/ 3240609 w 3553146"/>
                <a:gd name="connsiteY30" fmla="*/ 1244576 h 1244576"/>
                <a:gd name="connsiteX31" fmla="*/ 3217107 w 3553146"/>
                <a:gd name="connsiteY31" fmla="*/ 1244576 h 1244576"/>
                <a:gd name="connsiteX32" fmla="*/ 3173654 w 3553146"/>
                <a:gd name="connsiteY32" fmla="*/ 1244576 h 1244576"/>
                <a:gd name="connsiteX33" fmla="*/ 2723964 w 3553146"/>
                <a:gd name="connsiteY33" fmla="*/ 1244576 h 1244576"/>
                <a:gd name="connsiteX34" fmla="*/ 2708807 w 3553146"/>
                <a:gd name="connsiteY34" fmla="*/ 1244576 h 1244576"/>
                <a:gd name="connsiteX35" fmla="*/ 2319671 w 3553146"/>
                <a:gd name="connsiteY35" fmla="*/ 1244576 h 1244576"/>
                <a:gd name="connsiteX36" fmla="*/ 2276218 w 3553146"/>
                <a:gd name="connsiteY36" fmla="*/ 1244576 h 1244576"/>
                <a:gd name="connsiteX37" fmla="*/ 1826528 w 3553146"/>
                <a:gd name="connsiteY37" fmla="*/ 1244576 h 1244576"/>
                <a:gd name="connsiteX38" fmla="*/ 1803024 w 3553146"/>
                <a:gd name="connsiteY38" fmla="*/ 1244576 h 1244576"/>
                <a:gd name="connsiteX39" fmla="*/ 1793576 w 3553146"/>
                <a:gd name="connsiteY39" fmla="*/ 1244576 h 1244576"/>
                <a:gd name="connsiteX40" fmla="*/ 1759571 w 3553146"/>
                <a:gd name="connsiteY40" fmla="*/ 1244576 h 1244576"/>
                <a:gd name="connsiteX41" fmla="*/ 1750121 w 3553146"/>
                <a:gd name="connsiteY41" fmla="*/ 1244576 h 1244576"/>
                <a:gd name="connsiteX42" fmla="*/ 1309881 w 3553146"/>
                <a:gd name="connsiteY42" fmla="*/ 1244576 h 1244576"/>
                <a:gd name="connsiteX43" fmla="*/ 1276929 w 3553146"/>
                <a:gd name="connsiteY43" fmla="*/ 1244576 h 1244576"/>
                <a:gd name="connsiteX44" fmla="*/ 1233476 w 3553146"/>
                <a:gd name="connsiteY44" fmla="*/ 1244576 h 1244576"/>
                <a:gd name="connsiteX45" fmla="*/ 829182 w 3553146"/>
                <a:gd name="connsiteY45" fmla="*/ 1244576 h 1244576"/>
                <a:gd name="connsiteX46" fmla="*/ 312536 w 3553146"/>
                <a:gd name="connsiteY46" fmla="*/ 1244574 h 1244576"/>
                <a:gd name="connsiteX47" fmla="*/ 157952 w 3553146"/>
                <a:gd name="connsiteY47" fmla="*/ 1148248 h 1244576"/>
                <a:gd name="connsiteX48" fmla="*/ 152794 w 3553146"/>
                <a:gd name="connsiteY48" fmla="*/ 1124228 h 1244576"/>
                <a:gd name="connsiteX49" fmla="*/ 139353 w 3553146"/>
                <a:gd name="connsiteY49" fmla="*/ 1122954 h 1244576"/>
                <a:gd name="connsiteX50" fmla="*/ 0 w 3553146"/>
                <a:gd name="connsiteY50" fmla="*/ 962220 h 124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53146" h="1244576">
                  <a:moveTo>
                    <a:pt x="0" y="962220"/>
                  </a:moveTo>
                  <a:lnTo>
                    <a:pt x="0" y="282353"/>
                  </a:lnTo>
                  <a:cubicBezTo>
                    <a:pt x="0" y="203068"/>
                    <a:pt x="59825" y="136918"/>
                    <a:pt x="139354" y="121619"/>
                  </a:cubicBezTo>
                  <a:lnTo>
                    <a:pt x="152794" y="120347"/>
                  </a:lnTo>
                  <a:lnTo>
                    <a:pt x="157952" y="96325"/>
                  </a:lnTo>
                  <a:cubicBezTo>
                    <a:pt x="183422" y="39719"/>
                    <a:pt x="243045" y="0"/>
                    <a:pt x="312538" y="0"/>
                  </a:cubicBezTo>
                  <a:lnTo>
                    <a:pt x="336040" y="0"/>
                  </a:lnTo>
                  <a:lnTo>
                    <a:pt x="379493" y="0"/>
                  </a:lnTo>
                  <a:lnTo>
                    <a:pt x="829182" y="0"/>
                  </a:lnTo>
                  <a:lnTo>
                    <a:pt x="844340" y="0"/>
                  </a:lnTo>
                  <a:lnTo>
                    <a:pt x="1233476" y="0"/>
                  </a:lnTo>
                  <a:lnTo>
                    <a:pt x="1276929" y="0"/>
                  </a:lnTo>
                  <a:lnTo>
                    <a:pt x="1726619" y="0"/>
                  </a:lnTo>
                  <a:lnTo>
                    <a:pt x="1750122" y="0"/>
                  </a:lnTo>
                  <a:lnTo>
                    <a:pt x="1759571" y="0"/>
                  </a:lnTo>
                  <a:lnTo>
                    <a:pt x="1793576" y="0"/>
                  </a:lnTo>
                  <a:lnTo>
                    <a:pt x="1803026" y="0"/>
                  </a:lnTo>
                  <a:lnTo>
                    <a:pt x="2243265" y="0"/>
                  </a:lnTo>
                  <a:lnTo>
                    <a:pt x="2276218" y="0"/>
                  </a:lnTo>
                  <a:lnTo>
                    <a:pt x="2319671" y="0"/>
                  </a:lnTo>
                  <a:lnTo>
                    <a:pt x="2723964" y="0"/>
                  </a:lnTo>
                  <a:lnTo>
                    <a:pt x="3240611" y="2"/>
                  </a:lnTo>
                  <a:cubicBezTo>
                    <a:pt x="3310101" y="2"/>
                    <a:pt x="3369726" y="39722"/>
                    <a:pt x="3395194" y="96328"/>
                  </a:cubicBezTo>
                  <a:lnTo>
                    <a:pt x="3400352" y="120348"/>
                  </a:lnTo>
                  <a:lnTo>
                    <a:pt x="3413794" y="121623"/>
                  </a:lnTo>
                  <a:cubicBezTo>
                    <a:pt x="3493321" y="136921"/>
                    <a:pt x="3553146" y="203071"/>
                    <a:pt x="3553146" y="282356"/>
                  </a:cubicBezTo>
                  <a:lnTo>
                    <a:pt x="3553146" y="962224"/>
                  </a:lnTo>
                  <a:cubicBezTo>
                    <a:pt x="3553146" y="1041508"/>
                    <a:pt x="3493321" y="1107658"/>
                    <a:pt x="3413792" y="1122957"/>
                  </a:cubicBezTo>
                  <a:lnTo>
                    <a:pt x="3400352" y="1124230"/>
                  </a:lnTo>
                  <a:lnTo>
                    <a:pt x="3395194" y="1148251"/>
                  </a:lnTo>
                  <a:cubicBezTo>
                    <a:pt x="3369725" y="1204858"/>
                    <a:pt x="3310101" y="1244576"/>
                    <a:pt x="3240609" y="1244576"/>
                  </a:cubicBezTo>
                  <a:lnTo>
                    <a:pt x="3217107" y="1244576"/>
                  </a:lnTo>
                  <a:lnTo>
                    <a:pt x="3173654" y="1244576"/>
                  </a:lnTo>
                  <a:lnTo>
                    <a:pt x="2723964" y="1244576"/>
                  </a:lnTo>
                  <a:lnTo>
                    <a:pt x="2708807" y="1244576"/>
                  </a:lnTo>
                  <a:lnTo>
                    <a:pt x="2319671" y="1244576"/>
                  </a:lnTo>
                  <a:lnTo>
                    <a:pt x="2276218" y="1244576"/>
                  </a:lnTo>
                  <a:lnTo>
                    <a:pt x="1826528" y="1244576"/>
                  </a:lnTo>
                  <a:lnTo>
                    <a:pt x="1803024" y="1244576"/>
                  </a:lnTo>
                  <a:lnTo>
                    <a:pt x="1793576" y="1244576"/>
                  </a:lnTo>
                  <a:lnTo>
                    <a:pt x="1759571" y="1244576"/>
                  </a:lnTo>
                  <a:lnTo>
                    <a:pt x="1750121" y="1244576"/>
                  </a:lnTo>
                  <a:lnTo>
                    <a:pt x="1309881" y="1244576"/>
                  </a:lnTo>
                  <a:lnTo>
                    <a:pt x="1276929" y="1244576"/>
                  </a:lnTo>
                  <a:lnTo>
                    <a:pt x="1233476" y="1244576"/>
                  </a:lnTo>
                  <a:lnTo>
                    <a:pt x="829182" y="1244576"/>
                  </a:lnTo>
                  <a:lnTo>
                    <a:pt x="312536" y="1244574"/>
                  </a:lnTo>
                  <a:cubicBezTo>
                    <a:pt x="243045" y="1244574"/>
                    <a:pt x="183420" y="1204855"/>
                    <a:pt x="157952" y="1148248"/>
                  </a:cubicBezTo>
                  <a:lnTo>
                    <a:pt x="152794" y="1124228"/>
                  </a:lnTo>
                  <a:lnTo>
                    <a:pt x="139353" y="1122954"/>
                  </a:lnTo>
                  <a:cubicBezTo>
                    <a:pt x="59825" y="1107655"/>
                    <a:pt x="0" y="1041505"/>
                    <a:pt x="0" y="9622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blurRad="50800" dist="38100" dir="2700000" sx="101000" sy="101000" algn="tl" rotWithShape="0">
                <a:prstClr val="black">
                  <a:alpha val="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D22FFB4-4DE4-8953-3986-BD7DFE66728B}"/>
                </a:ext>
              </a:extLst>
            </p:cNvPr>
            <p:cNvSpPr/>
            <p:nvPr/>
          </p:nvSpPr>
          <p:spPr>
            <a:xfrm rot="10800000">
              <a:off x="4610068" y="2596641"/>
              <a:ext cx="923330" cy="2057223"/>
            </a:xfrm>
            <a:custGeom>
              <a:avLst/>
              <a:gdLst>
                <a:gd name="connsiteX0" fmla="*/ 713855 w 923330"/>
                <a:gd name="connsiteY0" fmla="*/ 2057223 h 2057223"/>
                <a:gd name="connsiteX1" fmla="*/ 209473 w 923330"/>
                <a:gd name="connsiteY1" fmla="*/ 2057223 h 2057223"/>
                <a:gd name="connsiteX2" fmla="*/ 90227 w 923330"/>
                <a:gd name="connsiteY2" fmla="*/ 1953839 h 2057223"/>
                <a:gd name="connsiteX3" fmla="*/ 89283 w 923330"/>
                <a:gd name="connsiteY3" fmla="*/ 1943868 h 2057223"/>
                <a:gd name="connsiteX4" fmla="*/ 71462 w 923330"/>
                <a:gd name="connsiteY4" fmla="*/ 1940041 h 2057223"/>
                <a:gd name="connsiteX5" fmla="*/ 0 w 923330"/>
                <a:gd name="connsiteY5" fmla="*/ 1825357 h 2057223"/>
                <a:gd name="connsiteX6" fmla="*/ 0 w 923330"/>
                <a:gd name="connsiteY6" fmla="*/ 1545168 h 2057223"/>
                <a:gd name="connsiteX7" fmla="*/ 0 w 923330"/>
                <a:gd name="connsiteY7" fmla="*/ 1442067 h 2057223"/>
                <a:gd name="connsiteX8" fmla="*/ 0 w 923330"/>
                <a:gd name="connsiteY8" fmla="*/ 1337633 h 2057223"/>
                <a:gd name="connsiteX9" fmla="*/ 0 w 923330"/>
                <a:gd name="connsiteY9" fmla="*/ 1305396 h 2057223"/>
                <a:gd name="connsiteX10" fmla="*/ 0 w 923330"/>
                <a:gd name="connsiteY10" fmla="*/ 751827 h 2057223"/>
                <a:gd name="connsiteX11" fmla="*/ 0 w 923330"/>
                <a:gd name="connsiteY11" fmla="*/ 719589 h 2057223"/>
                <a:gd name="connsiteX12" fmla="*/ 0 w 923330"/>
                <a:gd name="connsiteY12" fmla="*/ 615156 h 2057223"/>
                <a:gd name="connsiteX13" fmla="*/ 0 w 923330"/>
                <a:gd name="connsiteY13" fmla="*/ 512055 h 2057223"/>
                <a:gd name="connsiteX14" fmla="*/ 1 w 923330"/>
                <a:gd name="connsiteY14" fmla="*/ 512055 h 2057223"/>
                <a:gd name="connsiteX15" fmla="*/ 1 w 923330"/>
                <a:gd name="connsiteY15" fmla="*/ 231865 h 2057223"/>
                <a:gd name="connsiteX16" fmla="*/ 71464 w 923330"/>
                <a:gd name="connsiteY16" fmla="*/ 117182 h 2057223"/>
                <a:gd name="connsiteX17" fmla="*/ 89284 w 923330"/>
                <a:gd name="connsiteY17" fmla="*/ 113355 h 2057223"/>
                <a:gd name="connsiteX18" fmla="*/ 90229 w 923330"/>
                <a:gd name="connsiteY18" fmla="*/ 103383 h 2057223"/>
                <a:gd name="connsiteX19" fmla="*/ 209475 w 923330"/>
                <a:gd name="connsiteY19" fmla="*/ 0 h 2057223"/>
                <a:gd name="connsiteX20" fmla="*/ 713857 w 923330"/>
                <a:gd name="connsiteY20" fmla="*/ 0 h 2057223"/>
                <a:gd name="connsiteX21" fmla="*/ 833103 w 923330"/>
                <a:gd name="connsiteY21" fmla="*/ 103384 h 2057223"/>
                <a:gd name="connsiteX22" fmla="*/ 834047 w 923330"/>
                <a:gd name="connsiteY22" fmla="*/ 113355 h 2057223"/>
                <a:gd name="connsiteX23" fmla="*/ 851868 w 923330"/>
                <a:gd name="connsiteY23" fmla="*/ 117182 h 2057223"/>
                <a:gd name="connsiteX24" fmla="*/ 923330 w 923330"/>
                <a:gd name="connsiteY24" fmla="*/ 231866 h 2057223"/>
                <a:gd name="connsiteX25" fmla="*/ 923330 w 923330"/>
                <a:gd name="connsiteY25" fmla="*/ 512055 h 2057223"/>
                <a:gd name="connsiteX26" fmla="*/ 923330 w 923330"/>
                <a:gd name="connsiteY26" fmla="*/ 615156 h 2057223"/>
                <a:gd name="connsiteX27" fmla="*/ 923330 w 923330"/>
                <a:gd name="connsiteY27" fmla="*/ 719590 h 2057223"/>
                <a:gd name="connsiteX28" fmla="*/ 923330 w 923330"/>
                <a:gd name="connsiteY28" fmla="*/ 751827 h 2057223"/>
                <a:gd name="connsiteX29" fmla="*/ 923330 w 923330"/>
                <a:gd name="connsiteY29" fmla="*/ 1305396 h 2057223"/>
                <a:gd name="connsiteX30" fmla="*/ 923330 w 923330"/>
                <a:gd name="connsiteY30" fmla="*/ 1337634 h 2057223"/>
                <a:gd name="connsiteX31" fmla="*/ 923330 w 923330"/>
                <a:gd name="connsiteY31" fmla="*/ 1442067 h 2057223"/>
                <a:gd name="connsiteX32" fmla="*/ 923330 w 923330"/>
                <a:gd name="connsiteY32" fmla="*/ 1545168 h 2057223"/>
                <a:gd name="connsiteX33" fmla="*/ 923329 w 923330"/>
                <a:gd name="connsiteY33" fmla="*/ 1545168 h 2057223"/>
                <a:gd name="connsiteX34" fmla="*/ 923329 w 923330"/>
                <a:gd name="connsiteY34" fmla="*/ 1825358 h 2057223"/>
                <a:gd name="connsiteX35" fmla="*/ 851866 w 923330"/>
                <a:gd name="connsiteY35" fmla="*/ 1940041 h 2057223"/>
                <a:gd name="connsiteX36" fmla="*/ 834046 w 923330"/>
                <a:gd name="connsiteY36" fmla="*/ 1943868 h 2057223"/>
                <a:gd name="connsiteX37" fmla="*/ 833101 w 923330"/>
                <a:gd name="connsiteY37" fmla="*/ 1953840 h 2057223"/>
                <a:gd name="connsiteX38" fmla="*/ 713855 w 923330"/>
                <a:gd name="connsiteY38" fmla="*/ 2057223 h 205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23330" h="2057223">
                  <a:moveTo>
                    <a:pt x="713855" y="2057223"/>
                  </a:moveTo>
                  <a:lnTo>
                    <a:pt x="209473" y="2057223"/>
                  </a:lnTo>
                  <a:cubicBezTo>
                    <a:pt x="150653" y="2057223"/>
                    <a:pt x="101577" y="2012840"/>
                    <a:pt x="90227" y="1953839"/>
                  </a:cubicBezTo>
                  <a:lnTo>
                    <a:pt x="89283" y="1943868"/>
                  </a:lnTo>
                  <a:lnTo>
                    <a:pt x="71462" y="1940041"/>
                  </a:lnTo>
                  <a:cubicBezTo>
                    <a:pt x="29467" y="1921146"/>
                    <a:pt x="0" y="1876912"/>
                    <a:pt x="0" y="1825357"/>
                  </a:cubicBezTo>
                  <a:lnTo>
                    <a:pt x="0" y="1545168"/>
                  </a:lnTo>
                  <a:lnTo>
                    <a:pt x="0" y="1442067"/>
                  </a:lnTo>
                  <a:lnTo>
                    <a:pt x="0" y="1337633"/>
                  </a:lnTo>
                  <a:lnTo>
                    <a:pt x="0" y="1305396"/>
                  </a:lnTo>
                  <a:lnTo>
                    <a:pt x="0" y="751827"/>
                  </a:lnTo>
                  <a:lnTo>
                    <a:pt x="0" y="719589"/>
                  </a:lnTo>
                  <a:lnTo>
                    <a:pt x="0" y="615156"/>
                  </a:lnTo>
                  <a:lnTo>
                    <a:pt x="0" y="512055"/>
                  </a:lnTo>
                  <a:lnTo>
                    <a:pt x="1" y="512055"/>
                  </a:lnTo>
                  <a:lnTo>
                    <a:pt x="1" y="231865"/>
                  </a:lnTo>
                  <a:cubicBezTo>
                    <a:pt x="1" y="180311"/>
                    <a:pt x="29469" y="136076"/>
                    <a:pt x="71464" y="117182"/>
                  </a:cubicBezTo>
                  <a:lnTo>
                    <a:pt x="89284" y="113355"/>
                  </a:lnTo>
                  <a:lnTo>
                    <a:pt x="90229" y="103383"/>
                  </a:lnTo>
                  <a:cubicBezTo>
                    <a:pt x="101579" y="44383"/>
                    <a:pt x="150655" y="0"/>
                    <a:pt x="209475" y="0"/>
                  </a:cubicBezTo>
                  <a:lnTo>
                    <a:pt x="713857" y="0"/>
                  </a:lnTo>
                  <a:cubicBezTo>
                    <a:pt x="772677" y="0"/>
                    <a:pt x="821753" y="44383"/>
                    <a:pt x="833103" y="103384"/>
                  </a:cubicBezTo>
                  <a:lnTo>
                    <a:pt x="834047" y="113355"/>
                  </a:lnTo>
                  <a:lnTo>
                    <a:pt x="851868" y="117182"/>
                  </a:lnTo>
                  <a:cubicBezTo>
                    <a:pt x="893863" y="136077"/>
                    <a:pt x="923330" y="180311"/>
                    <a:pt x="923330" y="231866"/>
                  </a:cubicBezTo>
                  <a:lnTo>
                    <a:pt x="923330" y="512055"/>
                  </a:lnTo>
                  <a:lnTo>
                    <a:pt x="923330" y="615156"/>
                  </a:lnTo>
                  <a:lnTo>
                    <a:pt x="923330" y="719590"/>
                  </a:lnTo>
                  <a:lnTo>
                    <a:pt x="923330" y="751827"/>
                  </a:lnTo>
                  <a:lnTo>
                    <a:pt x="923330" y="1305396"/>
                  </a:lnTo>
                  <a:lnTo>
                    <a:pt x="923330" y="1337634"/>
                  </a:lnTo>
                  <a:lnTo>
                    <a:pt x="923330" y="1442067"/>
                  </a:lnTo>
                  <a:lnTo>
                    <a:pt x="923330" y="1545168"/>
                  </a:lnTo>
                  <a:lnTo>
                    <a:pt x="923329" y="1545168"/>
                  </a:lnTo>
                  <a:lnTo>
                    <a:pt x="923329" y="1825358"/>
                  </a:lnTo>
                  <a:cubicBezTo>
                    <a:pt x="923329" y="1876912"/>
                    <a:pt x="893861" y="1921147"/>
                    <a:pt x="851866" y="1940041"/>
                  </a:cubicBezTo>
                  <a:lnTo>
                    <a:pt x="834046" y="1943868"/>
                  </a:lnTo>
                  <a:lnTo>
                    <a:pt x="833101" y="1953840"/>
                  </a:lnTo>
                  <a:cubicBezTo>
                    <a:pt x="821751" y="2012840"/>
                    <a:pt x="772675" y="2057223"/>
                    <a:pt x="713855" y="2057223"/>
                  </a:cubicBezTo>
                  <a:close/>
                </a:path>
              </a:pathLst>
            </a:custGeom>
            <a:noFill/>
            <a:ln w="25400" cap="flat">
              <a:solidFill>
                <a:srgbClr val="26394B"/>
              </a:solidFill>
              <a:prstDash val="solid"/>
              <a:miter/>
            </a:ln>
            <a:effectLst>
              <a:outerShdw blurRad="50800" dist="38100" dir="2700000" sx="104000" sy="104000" algn="tl" rotWithShape="0">
                <a:prstClr val="black">
                  <a:alpha val="12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B4BE87D8-5EC8-DE71-3FE6-0D3B21D1AC4B}"/>
                </a:ext>
              </a:extLst>
            </p:cNvPr>
            <p:cNvSpPr txBox="1"/>
            <p:nvPr/>
          </p:nvSpPr>
          <p:spPr>
            <a:xfrm>
              <a:off x="4794392" y="2893094"/>
              <a:ext cx="553998" cy="13554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 b="1"/>
              </a:lvl1pPr>
            </a:lstStyle>
            <a:p>
              <a:r>
                <a:rPr lang="zh-CN" altLang="en-US" dirty="0"/>
                <a:t>文学民谚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B176C559-EEF6-6223-F56D-FA23CB6AC52D}"/>
                </a:ext>
              </a:extLst>
            </p:cNvPr>
            <p:cNvSpPr txBox="1"/>
            <p:nvPr/>
          </p:nvSpPr>
          <p:spPr>
            <a:xfrm>
              <a:off x="4633313" y="1736978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/>
                <a:t>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6121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15B10F7C-E479-2D51-86AB-741C3C52C10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370000"/>
            <a:ext cx="12192000" cy="1488000"/>
          </a:xfrm>
          <a:custGeom>
            <a:avLst/>
            <a:gdLst>
              <a:gd name="connsiteX0" fmla="*/ 0 w 12192000"/>
              <a:gd name="connsiteY0" fmla="*/ 0 h 1488000"/>
              <a:gd name="connsiteX1" fmla="*/ 12192000 w 12192000"/>
              <a:gd name="connsiteY1" fmla="*/ 0 h 1488000"/>
              <a:gd name="connsiteX2" fmla="*/ 12192000 w 12192000"/>
              <a:gd name="connsiteY2" fmla="*/ 1488000 h 1488000"/>
              <a:gd name="connsiteX3" fmla="*/ 0 w 12192000"/>
              <a:gd name="connsiteY3" fmla="*/ 1488000 h 14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488000">
                <a:moveTo>
                  <a:pt x="0" y="0"/>
                </a:moveTo>
                <a:lnTo>
                  <a:pt x="12192000" y="0"/>
                </a:lnTo>
                <a:lnTo>
                  <a:pt x="12192000" y="1488000"/>
                </a:lnTo>
                <a:lnTo>
                  <a:pt x="0" y="1488000"/>
                </a:lnTo>
                <a:close/>
              </a:path>
            </a:pathLst>
          </a:custGeom>
        </p:spPr>
      </p:pic>
      <p:pic>
        <p:nvPicPr>
          <p:cNvPr id="12" name="图片 11" descr="D:\51PPT模板网\51pptmoban.com\图片001.jpg">
            <a:extLst>
              <a:ext uri="{FF2B5EF4-FFF2-40B4-BE49-F238E27FC236}">
                <a16:creationId xmlns:a16="http://schemas.microsoft.com/office/drawing/2014/main" id="{B4D4972D-ABB9-A0BA-4E45-54AEC1B4A7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893936"/>
            <a:ext cx="5113019" cy="3964064"/>
          </a:xfrm>
          <a:custGeom>
            <a:avLst/>
            <a:gdLst>
              <a:gd name="connsiteX0" fmla="*/ 0 w 5113019"/>
              <a:gd name="connsiteY0" fmla="*/ 0 h 3964064"/>
              <a:gd name="connsiteX1" fmla="*/ 5113019 w 5113019"/>
              <a:gd name="connsiteY1" fmla="*/ 0 h 3964064"/>
              <a:gd name="connsiteX2" fmla="*/ 5113019 w 5113019"/>
              <a:gd name="connsiteY2" fmla="*/ 3964064 h 3964064"/>
              <a:gd name="connsiteX3" fmla="*/ 0 w 5113019"/>
              <a:gd name="connsiteY3" fmla="*/ 3964064 h 3964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3019" h="3964064">
                <a:moveTo>
                  <a:pt x="0" y="0"/>
                </a:moveTo>
                <a:lnTo>
                  <a:pt x="5113019" y="0"/>
                </a:lnTo>
                <a:lnTo>
                  <a:pt x="5113019" y="3964064"/>
                </a:lnTo>
                <a:lnTo>
                  <a:pt x="0" y="3964064"/>
                </a:lnTo>
                <a:close/>
              </a:path>
            </a:pathLst>
          </a:custGeom>
        </p:spPr>
      </p:pic>
      <p:sp>
        <p:nvSpPr>
          <p:cNvPr id="35" name="图形 9">
            <a:extLst>
              <a:ext uri="{FF2B5EF4-FFF2-40B4-BE49-F238E27FC236}">
                <a16:creationId xmlns:a16="http://schemas.microsoft.com/office/drawing/2014/main" id="{67942847-4ADA-3DCD-3E6A-CBE3AFA7E51F}"/>
              </a:ext>
            </a:extLst>
          </p:cNvPr>
          <p:cNvSpPr/>
          <p:nvPr/>
        </p:nvSpPr>
        <p:spPr>
          <a:xfrm rot="5400000">
            <a:off x="-1433488" y="393728"/>
            <a:ext cx="5870739" cy="1179410"/>
          </a:xfrm>
          <a:custGeom>
            <a:avLst/>
            <a:gdLst>
              <a:gd name="connsiteX0" fmla="*/ 12195187 w 12191999"/>
              <a:gd name="connsiteY0" fmla="*/ 868146 h 2449326"/>
              <a:gd name="connsiteX1" fmla="*/ 12157400 w 12191999"/>
              <a:gd name="connsiteY1" fmla="*/ 876796 h 2449326"/>
              <a:gd name="connsiteX2" fmla="*/ 11647958 w 12191999"/>
              <a:gd name="connsiteY2" fmla="*/ 881348 h 2449326"/>
              <a:gd name="connsiteX3" fmla="*/ 11497266 w 12191999"/>
              <a:gd name="connsiteY3" fmla="*/ 909119 h 2449326"/>
              <a:gd name="connsiteX4" fmla="*/ 11542792 w 12191999"/>
              <a:gd name="connsiteY4" fmla="*/ 927330 h 2449326"/>
              <a:gd name="connsiteX5" fmla="*/ 11452649 w 12191999"/>
              <a:gd name="connsiteY5" fmla="*/ 1010188 h 2449326"/>
              <a:gd name="connsiteX6" fmla="*/ 11405757 w 12191999"/>
              <a:gd name="connsiteY6" fmla="*/ 1033862 h 2449326"/>
              <a:gd name="connsiteX7" fmla="*/ 11219554 w 12191999"/>
              <a:gd name="connsiteY7" fmla="*/ 1062999 h 2449326"/>
              <a:gd name="connsiteX8" fmla="*/ 11134420 w 12191999"/>
              <a:gd name="connsiteY8" fmla="*/ 1049341 h 2449326"/>
              <a:gd name="connsiteX9" fmla="*/ 11061121 w 12191999"/>
              <a:gd name="connsiteY9" fmla="*/ 1042512 h 2449326"/>
              <a:gd name="connsiteX10" fmla="*/ 10845326 w 12191999"/>
              <a:gd name="connsiteY10" fmla="*/ 1062544 h 2449326"/>
              <a:gd name="connsiteX11" fmla="*/ 10682796 w 12191999"/>
              <a:gd name="connsiteY11" fmla="*/ 1042512 h 2449326"/>
              <a:gd name="connsiteX12" fmla="*/ 10461992 w 12191999"/>
              <a:gd name="connsiteY12" fmla="*/ 1056170 h 2449326"/>
              <a:gd name="connsiteX13" fmla="*/ 10527551 w 12191999"/>
              <a:gd name="connsiteY13" fmla="*/ 1074836 h 2449326"/>
              <a:gd name="connsiteX14" fmla="*/ 10680519 w 12191999"/>
              <a:gd name="connsiteY14" fmla="*/ 1096689 h 2449326"/>
              <a:gd name="connsiteX15" fmla="*/ 10780223 w 12191999"/>
              <a:gd name="connsiteY15" fmla="*/ 1093047 h 2449326"/>
              <a:gd name="connsiteX16" fmla="*/ 10890397 w 12191999"/>
              <a:gd name="connsiteY16" fmla="*/ 1089860 h 2449326"/>
              <a:gd name="connsiteX17" fmla="*/ 10951402 w 12191999"/>
              <a:gd name="connsiteY17" fmla="*/ 1072560 h 2449326"/>
              <a:gd name="connsiteX18" fmla="*/ 10939110 w 12191999"/>
              <a:gd name="connsiteY18" fmla="*/ 1098054 h 2449326"/>
              <a:gd name="connsiteX19" fmla="*/ 10992376 w 12191999"/>
              <a:gd name="connsiteY19" fmla="*/ 1144036 h 2449326"/>
              <a:gd name="connsiteX20" fmla="*/ 11023334 w 12191999"/>
              <a:gd name="connsiteY20" fmla="*/ 1156328 h 2449326"/>
              <a:gd name="connsiteX21" fmla="*/ 11282381 w 12191999"/>
              <a:gd name="connsiteY21" fmla="*/ 1139028 h 2449326"/>
              <a:gd name="connsiteX22" fmla="*/ 11606984 w 12191999"/>
              <a:gd name="connsiteY22" fmla="*/ 1126736 h 2449326"/>
              <a:gd name="connsiteX23" fmla="*/ 11972107 w 12191999"/>
              <a:gd name="connsiteY23" fmla="*/ 1117176 h 2449326"/>
              <a:gd name="connsiteX24" fmla="*/ 11989407 w 12191999"/>
              <a:gd name="connsiteY24" fmla="*/ 1139939 h 2449326"/>
              <a:gd name="connsiteX25" fmla="*/ 11681192 w 12191999"/>
              <a:gd name="connsiteY25" fmla="*/ 1164068 h 2449326"/>
              <a:gd name="connsiteX26" fmla="*/ 11353401 w 12191999"/>
              <a:gd name="connsiteY26" fmla="*/ 1181368 h 2449326"/>
              <a:gd name="connsiteX27" fmla="*/ 11167198 w 12191999"/>
              <a:gd name="connsiteY27" fmla="*/ 1192294 h 2449326"/>
              <a:gd name="connsiteX28" fmla="*/ 11146256 w 12191999"/>
              <a:gd name="connsiteY28" fmla="*/ 1196392 h 2449326"/>
              <a:gd name="connsiteX29" fmla="*/ 11084795 w 12191999"/>
              <a:gd name="connsiteY29" fmla="*/ 1222342 h 2449326"/>
              <a:gd name="connsiteX30" fmla="*/ 11009222 w 12191999"/>
              <a:gd name="connsiteY30" fmla="*/ 1235089 h 2449326"/>
              <a:gd name="connsiteX31" fmla="*/ 10975077 w 12191999"/>
              <a:gd name="connsiteY31" fmla="*/ 1256031 h 2449326"/>
              <a:gd name="connsiteX32" fmla="*/ 10962784 w 12191999"/>
              <a:gd name="connsiteY32" fmla="*/ 1201400 h 2449326"/>
              <a:gd name="connsiteX33" fmla="*/ 10920900 w 12191999"/>
              <a:gd name="connsiteY33" fmla="*/ 1228260 h 2449326"/>
              <a:gd name="connsiteX34" fmla="*/ 10906331 w 12191999"/>
              <a:gd name="connsiteY34" fmla="*/ 1171352 h 2449326"/>
              <a:gd name="connsiteX35" fmla="*/ 10806173 w 12191999"/>
              <a:gd name="connsiteY35" fmla="*/ 1206408 h 2449326"/>
              <a:gd name="connsiteX36" fmla="*/ 10928184 w 12191999"/>
              <a:gd name="connsiteY36" fmla="*/ 1238731 h 2449326"/>
              <a:gd name="connsiteX37" fmla="*/ 10937290 w 12191999"/>
              <a:gd name="connsiteY37" fmla="*/ 1257852 h 2449326"/>
              <a:gd name="connsiteX38" fmla="*/ 10909974 w 12191999"/>
              <a:gd name="connsiteY38" fmla="*/ 1267868 h 2449326"/>
              <a:gd name="connsiteX39" fmla="*/ 10781589 w 12191999"/>
              <a:gd name="connsiteY39" fmla="*/ 1260584 h 2449326"/>
              <a:gd name="connsiteX40" fmla="*/ 10740160 w 12191999"/>
              <a:gd name="connsiteY40" fmla="*/ 1320224 h 2449326"/>
              <a:gd name="connsiteX41" fmla="*/ 10660032 w 12191999"/>
              <a:gd name="connsiteY41" fmla="*/ 1320224 h 2449326"/>
              <a:gd name="connsiteX42" fmla="*/ 10694177 w 12191999"/>
              <a:gd name="connsiteY42" fmla="*/ 1271966 h 2449326"/>
              <a:gd name="connsiteX43" fmla="*/ 10503422 w 12191999"/>
              <a:gd name="connsiteY43" fmla="*/ 1263316 h 2449326"/>
              <a:gd name="connsiteX44" fmla="*/ 10395524 w 12191999"/>
              <a:gd name="connsiteY44" fmla="*/ 1319313 h 2449326"/>
              <a:gd name="connsiteX45" fmla="*/ 10466090 w 12191999"/>
              <a:gd name="connsiteY45" fmla="*/ 1346174 h 2449326"/>
              <a:gd name="connsiteX46" fmla="*/ 10467911 w 12191999"/>
              <a:gd name="connsiteY46" fmla="*/ 1365295 h 2449326"/>
              <a:gd name="connsiteX47" fmla="*/ 10310844 w 12191999"/>
              <a:gd name="connsiteY47" fmla="*/ 1398985 h 2449326"/>
              <a:gd name="connsiteX48" fmla="*/ 10128738 w 12191999"/>
              <a:gd name="connsiteY48" fmla="*/ 1447698 h 2449326"/>
              <a:gd name="connsiteX49" fmla="*/ 10105520 w 12191999"/>
              <a:gd name="connsiteY49" fmla="*/ 1444056 h 2449326"/>
              <a:gd name="connsiteX50" fmla="*/ 9965299 w 12191999"/>
              <a:gd name="connsiteY50" fmla="*/ 1496867 h 2449326"/>
              <a:gd name="connsiteX51" fmla="*/ 9846019 w 12191999"/>
              <a:gd name="connsiteY51" fmla="*/ 1525548 h 2449326"/>
              <a:gd name="connsiteX52" fmla="*/ 9870603 w 12191999"/>
              <a:gd name="connsiteY52" fmla="*/ 1468185 h 2449326"/>
              <a:gd name="connsiteX53" fmla="*/ 9781371 w 12191999"/>
              <a:gd name="connsiteY53" fmla="*/ 1468185 h 2449326"/>
              <a:gd name="connsiteX54" fmla="*/ 9640694 w 12191999"/>
              <a:gd name="connsiteY54" fmla="*/ 1421293 h 2449326"/>
              <a:gd name="connsiteX55" fmla="*/ 9378461 w 12191999"/>
              <a:gd name="connsiteY55" fmla="*/ 1378953 h 2449326"/>
              <a:gd name="connsiteX56" fmla="*/ 9032915 w 12191999"/>
              <a:gd name="connsiteY56" fmla="*/ 1342532 h 2449326"/>
              <a:gd name="connsiteX57" fmla="*/ 8940041 w 12191999"/>
              <a:gd name="connsiteY57" fmla="*/ 1325232 h 2449326"/>
              <a:gd name="connsiteX58" fmla="*/ 8864467 w 12191999"/>
              <a:gd name="connsiteY58" fmla="*/ 1336158 h 2449326"/>
              <a:gd name="connsiteX59" fmla="*/ 8756114 w 12191999"/>
              <a:gd name="connsiteY59" fmla="*/ 1321134 h 2449326"/>
              <a:gd name="connsiteX60" fmla="*/ 8672346 w 12191999"/>
              <a:gd name="connsiteY60" fmla="*/ 1321134 h 2449326"/>
              <a:gd name="connsiteX61" fmla="*/ 8586755 w 12191999"/>
              <a:gd name="connsiteY61" fmla="*/ 1307932 h 2449326"/>
              <a:gd name="connsiteX62" fmla="*/ 8643664 w 12191999"/>
              <a:gd name="connsiteY62" fmla="*/ 1294729 h 2449326"/>
              <a:gd name="connsiteX63" fmla="*/ 8731530 w 12191999"/>
              <a:gd name="connsiteY63" fmla="*/ 1253300 h 2449326"/>
              <a:gd name="connsiteX64" fmla="*/ 8594950 w 12191999"/>
              <a:gd name="connsiteY64" fmla="*/ 1282892 h 2449326"/>
              <a:gd name="connsiteX65" fmla="*/ 8583113 w 12191999"/>
              <a:gd name="connsiteY65" fmla="*/ 1247381 h 2449326"/>
              <a:gd name="connsiteX66" fmla="*/ 8544871 w 12191999"/>
              <a:gd name="connsiteY66" fmla="*/ 1267868 h 2449326"/>
              <a:gd name="connsiteX67" fmla="*/ 8447444 w 12191999"/>
              <a:gd name="connsiteY67" fmla="*/ 1328419 h 2449326"/>
              <a:gd name="connsiteX68" fmla="*/ 8473850 w 12191999"/>
              <a:gd name="connsiteY68" fmla="*/ 1237821 h 2449326"/>
              <a:gd name="connsiteX69" fmla="*/ 8407836 w 12191999"/>
              <a:gd name="connsiteY69" fmla="*/ 1209139 h 2449326"/>
              <a:gd name="connsiteX70" fmla="*/ 8406926 w 12191999"/>
              <a:gd name="connsiteY70" fmla="*/ 1265592 h 2449326"/>
              <a:gd name="connsiteX71" fmla="*/ 8319060 w 12191999"/>
              <a:gd name="connsiteY71" fmla="*/ 1279705 h 2449326"/>
              <a:gd name="connsiteX72" fmla="*/ 8322702 w 12191999"/>
              <a:gd name="connsiteY72" fmla="*/ 1336613 h 2449326"/>
              <a:gd name="connsiteX73" fmla="*/ 8447444 w 12191999"/>
              <a:gd name="connsiteY73" fmla="*/ 1327963 h 2449326"/>
              <a:gd name="connsiteX74" fmla="*/ 8480678 w 12191999"/>
              <a:gd name="connsiteY74" fmla="*/ 1354369 h 2449326"/>
              <a:gd name="connsiteX75" fmla="*/ 8576284 w 12191999"/>
              <a:gd name="connsiteY75" fmla="*/ 1387148 h 2449326"/>
              <a:gd name="connsiteX76" fmla="*/ 8637290 w 12191999"/>
              <a:gd name="connsiteY76" fmla="*/ 1381685 h 2449326"/>
              <a:gd name="connsiteX77" fmla="*/ 8723790 w 12191999"/>
              <a:gd name="connsiteY77" fmla="*/ 1402172 h 2449326"/>
              <a:gd name="connsiteX78" fmla="*/ 8913180 w 12191999"/>
              <a:gd name="connsiteY78" fmla="*/ 1450430 h 2449326"/>
              <a:gd name="connsiteX79" fmla="*/ 9037013 w 12191999"/>
              <a:gd name="connsiteY79" fmla="*/ 1461811 h 2449326"/>
              <a:gd name="connsiteX80" fmla="*/ 9105303 w 12191999"/>
              <a:gd name="connsiteY80" fmla="*/ 1477746 h 2449326"/>
              <a:gd name="connsiteX81" fmla="*/ 9169950 w 12191999"/>
              <a:gd name="connsiteY81" fmla="*/ 1514167 h 2449326"/>
              <a:gd name="connsiteX82" fmla="*/ 9109400 w 12191999"/>
              <a:gd name="connsiteY82" fmla="*/ 1532833 h 2449326"/>
              <a:gd name="connsiteX83" fmla="*/ 8898612 w 12191999"/>
              <a:gd name="connsiteY83" fmla="*/ 1492769 h 2449326"/>
              <a:gd name="connsiteX84" fmla="*/ 8839883 w 12191999"/>
              <a:gd name="connsiteY84" fmla="*/ 1491859 h 2449326"/>
              <a:gd name="connsiteX85" fmla="*/ 8751561 w 12191999"/>
              <a:gd name="connsiteY85" fmla="*/ 1477290 h 2449326"/>
              <a:gd name="connsiteX86" fmla="*/ 8655956 w 12191999"/>
              <a:gd name="connsiteY86" fmla="*/ 1445877 h 2449326"/>
              <a:gd name="connsiteX87" fmla="*/ 8434242 w 12191999"/>
              <a:gd name="connsiteY87" fmla="*/ 1410366 h 2449326"/>
              <a:gd name="connsiteX88" fmla="*/ 8276720 w 12191999"/>
              <a:gd name="connsiteY88" fmla="*/ 1387148 h 2449326"/>
              <a:gd name="connsiteX89" fmla="*/ 8257144 w 12191999"/>
              <a:gd name="connsiteY89" fmla="*/ 1408090 h 2449326"/>
              <a:gd name="connsiteX90" fmla="*/ 8311775 w 12191999"/>
              <a:gd name="connsiteY90" fmla="*/ 1428577 h 2449326"/>
              <a:gd name="connsiteX91" fmla="*/ 8417397 w 12191999"/>
              <a:gd name="connsiteY91" fmla="*/ 1465453 h 2449326"/>
              <a:gd name="connsiteX92" fmla="*/ 8681451 w 12191999"/>
              <a:gd name="connsiteY92" fmla="*/ 1505062 h 2449326"/>
              <a:gd name="connsiteX93" fmla="*/ 8802551 w 12191999"/>
              <a:gd name="connsiteY93" fmla="*/ 1556051 h 2449326"/>
              <a:gd name="connsiteX94" fmla="*/ 9000592 w 12191999"/>
              <a:gd name="connsiteY94" fmla="*/ 1580636 h 2449326"/>
              <a:gd name="connsiteX95" fmla="*/ 9034736 w 12191999"/>
              <a:gd name="connsiteY95" fmla="*/ 1603399 h 2449326"/>
              <a:gd name="connsiteX96" fmla="*/ 9151284 w 12191999"/>
              <a:gd name="connsiteY96" fmla="*/ 1615691 h 2449326"/>
              <a:gd name="connsiteX97" fmla="*/ 9175869 w 12191999"/>
              <a:gd name="connsiteY97" fmla="*/ 1639365 h 2449326"/>
              <a:gd name="connsiteX98" fmla="*/ 9311993 w 12191999"/>
              <a:gd name="connsiteY98" fmla="*/ 1625252 h 2449326"/>
              <a:gd name="connsiteX99" fmla="*/ 9311993 w 12191999"/>
              <a:gd name="connsiteY99" fmla="*/ 1666225 h 2449326"/>
              <a:gd name="connsiteX100" fmla="*/ 9372088 w 12191999"/>
              <a:gd name="connsiteY100" fmla="*/ 1648015 h 2449326"/>
              <a:gd name="connsiteX101" fmla="*/ 9340675 w 12191999"/>
              <a:gd name="connsiteY101" fmla="*/ 1704923 h 2449326"/>
              <a:gd name="connsiteX102" fmla="*/ 9532341 w 12191999"/>
              <a:gd name="connsiteY102" fmla="*/ 1688533 h 2449326"/>
              <a:gd name="connsiteX103" fmla="*/ 9575137 w 12191999"/>
              <a:gd name="connsiteY103" fmla="*/ 1611594 h 2449326"/>
              <a:gd name="connsiteX104" fmla="*/ 9639784 w 12191999"/>
              <a:gd name="connsiteY104" fmla="*/ 1592928 h 2449326"/>
              <a:gd name="connsiteX105" fmla="*/ 9669376 w 12191999"/>
              <a:gd name="connsiteY105" fmla="*/ 1647559 h 2449326"/>
              <a:gd name="connsiteX106" fmla="*/ 9820068 w 12191999"/>
              <a:gd name="connsiteY106" fmla="*/ 1678518 h 2449326"/>
              <a:gd name="connsiteX107" fmla="*/ 9871969 w 12191999"/>
              <a:gd name="connsiteY107" fmla="*/ 1643917 h 2449326"/>
              <a:gd name="connsiteX108" fmla="*/ 9991248 w 12191999"/>
              <a:gd name="connsiteY108" fmla="*/ 1683070 h 2449326"/>
              <a:gd name="connsiteX109" fmla="*/ 10110073 w 12191999"/>
              <a:gd name="connsiteY109" fmla="*/ 1654844 h 2449326"/>
              <a:gd name="connsiteX110" fmla="*/ 10165159 w 12191999"/>
              <a:gd name="connsiteY110" fmla="*/ 1714028 h 2449326"/>
              <a:gd name="connsiteX111" fmla="*/ 9963932 w 12191999"/>
              <a:gd name="connsiteY111" fmla="*/ 1730418 h 2449326"/>
              <a:gd name="connsiteX112" fmla="*/ 9925691 w 12191999"/>
              <a:gd name="connsiteY112" fmla="*/ 1683525 h 2449326"/>
              <a:gd name="connsiteX113" fmla="*/ 9821434 w 12191999"/>
              <a:gd name="connsiteY113" fmla="*/ 1753181 h 2449326"/>
              <a:gd name="connsiteX114" fmla="*/ 9781826 w 12191999"/>
              <a:gd name="connsiteY114" fmla="*/ 1701281 h 2449326"/>
              <a:gd name="connsiteX115" fmla="*/ 9648889 w 12191999"/>
              <a:gd name="connsiteY115" fmla="*/ 1711297 h 2449326"/>
              <a:gd name="connsiteX116" fmla="*/ 9642971 w 12191999"/>
              <a:gd name="connsiteY116" fmla="*/ 1686712 h 2449326"/>
              <a:gd name="connsiteX117" fmla="*/ 9577413 w 12191999"/>
              <a:gd name="connsiteY117" fmla="*/ 1738157 h 2449326"/>
              <a:gd name="connsiteX118" fmla="*/ 9708528 w 12191999"/>
              <a:gd name="connsiteY118" fmla="*/ 1782318 h 2449326"/>
              <a:gd name="connsiteX119" fmla="*/ 9675749 w 12191999"/>
              <a:gd name="connsiteY119" fmla="*/ 1836950 h 2449326"/>
              <a:gd name="connsiteX120" fmla="*/ 9679392 w 12191999"/>
              <a:gd name="connsiteY120" fmla="*/ 1792789 h 2449326"/>
              <a:gd name="connsiteX121" fmla="*/ 9447207 w 12191999"/>
              <a:gd name="connsiteY121" fmla="*/ 1765473 h 2449326"/>
              <a:gd name="connsiteX122" fmla="*/ 9207737 w 12191999"/>
              <a:gd name="connsiteY122" fmla="*/ 1724044 h 2449326"/>
              <a:gd name="connsiteX123" fmla="*/ 9074344 w 12191999"/>
              <a:gd name="connsiteY123" fmla="*/ 1708110 h 2449326"/>
              <a:gd name="connsiteX124" fmla="*/ 9011062 w 12191999"/>
              <a:gd name="connsiteY124" fmla="*/ 1684436 h 2449326"/>
              <a:gd name="connsiteX125" fmla="*/ 9007876 w 12191999"/>
              <a:gd name="connsiteY125" fmla="*/ 1719036 h 2449326"/>
              <a:gd name="connsiteX126" fmla="*/ 8918644 w 12191999"/>
              <a:gd name="connsiteY126" fmla="*/ 1731784 h 2449326"/>
              <a:gd name="connsiteX127" fmla="*/ 8921831 w 12191999"/>
              <a:gd name="connsiteY127" fmla="*/ 1735426 h 2449326"/>
              <a:gd name="connsiteX128" fmla="*/ 8883133 w 12191999"/>
              <a:gd name="connsiteY128" fmla="*/ 1656665 h 2449326"/>
              <a:gd name="connsiteX129" fmla="*/ 8806649 w 12191999"/>
              <a:gd name="connsiteY129" fmla="*/ 1699005 h 2449326"/>
              <a:gd name="connsiteX130" fmla="*/ 8761122 w 12191999"/>
              <a:gd name="connsiteY130" fmla="*/ 1711752 h 2449326"/>
              <a:gd name="connsiteX131" fmla="*/ 9052947 w 12191999"/>
              <a:gd name="connsiteY131" fmla="*/ 1754091 h 2449326"/>
              <a:gd name="connsiteX132" fmla="*/ 9028818 w 12191999"/>
              <a:gd name="connsiteY132" fmla="*/ 1787781 h 2449326"/>
              <a:gd name="connsiteX133" fmla="*/ 8982381 w 12191999"/>
              <a:gd name="connsiteY133" fmla="*/ 1823747 h 2449326"/>
              <a:gd name="connsiteX134" fmla="*/ 8972365 w 12191999"/>
              <a:gd name="connsiteY134" fmla="*/ 1830121 h 2449326"/>
              <a:gd name="connsiteX135" fmla="*/ 8834875 w 12191999"/>
              <a:gd name="connsiteY135" fmla="*/ 1818739 h 2449326"/>
              <a:gd name="connsiteX136" fmla="*/ 8832144 w 12191999"/>
              <a:gd name="connsiteY136" fmla="*/ 1804626 h 2449326"/>
              <a:gd name="connsiteX137" fmla="*/ 8711953 w 12191999"/>
              <a:gd name="connsiteY137" fmla="*/ 1785505 h 2449326"/>
              <a:gd name="connsiteX138" fmla="*/ 8653224 w 12191999"/>
              <a:gd name="connsiteY138" fmla="*/ 1800984 h 2449326"/>
              <a:gd name="connsiteX139" fmla="*/ 8327255 w 12191999"/>
              <a:gd name="connsiteY139" fmla="*/ 1736336 h 2449326"/>
              <a:gd name="connsiteX140" fmla="*/ 8284460 w 12191999"/>
              <a:gd name="connsiteY140" fmla="*/ 1763652 h 2449326"/>
              <a:gd name="connsiteX141" fmla="*/ 8287647 w 12191999"/>
              <a:gd name="connsiteY141" fmla="*/ 1779586 h 2449326"/>
              <a:gd name="connsiteX142" fmla="*/ 8570821 w 12191999"/>
              <a:gd name="connsiteY142" fmla="*/ 1779586 h 2449326"/>
              <a:gd name="connsiteX143" fmla="*/ 8535766 w 12191999"/>
              <a:gd name="connsiteY143" fmla="*/ 1833763 h 2449326"/>
              <a:gd name="connsiteX144" fmla="*/ 8689190 w 12191999"/>
              <a:gd name="connsiteY144" fmla="*/ 1872005 h 2449326"/>
              <a:gd name="connsiteX145" fmla="*/ 8681906 w 12191999"/>
              <a:gd name="connsiteY145" fmla="*/ 1910247 h 2449326"/>
              <a:gd name="connsiteX146" fmla="*/ 8692832 w 12191999"/>
              <a:gd name="connsiteY146" fmla="*/ 1915255 h 2449326"/>
              <a:gd name="connsiteX147" fmla="*/ 8747919 w 12191999"/>
              <a:gd name="connsiteY147" fmla="*/ 1837405 h 2449326"/>
              <a:gd name="connsiteX148" fmla="*/ 8761122 w 12191999"/>
              <a:gd name="connsiteY148" fmla="*/ 1842413 h 2449326"/>
              <a:gd name="connsiteX149" fmla="*/ 8747009 w 12191999"/>
              <a:gd name="connsiteY149" fmla="*/ 1886574 h 2449326"/>
              <a:gd name="connsiteX150" fmla="*/ 8891783 w 12191999"/>
              <a:gd name="connsiteY150" fmla="*/ 1928003 h 2449326"/>
              <a:gd name="connsiteX151" fmla="*/ 8942317 w 12191999"/>
              <a:gd name="connsiteY151" fmla="*/ 1891126 h 2449326"/>
              <a:gd name="connsiteX152" fmla="*/ 8838517 w 12191999"/>
              <a:gd name="connsiteY152" fmla="*/ 1891126 h 2449326"/>
              <a:gd name="connsiteX153" fmla="*/ 8959618 w 12191999"/>
              <a:gd name="connsiteY153" fmla="*/ 1857892 h 2449326"/>
              <a:gd name="connsiteX154" fmla="*/ 9117139 w 12191999"/>
              <a:gd name="connsiteY154" fmla="*/ 1963058 h 2449326"/>
              <a:gd name="connsiteX155" fmla="*/ 9193168 w 12191999"/>
              <a:gd name="connsiteY155" fmla="*/ 1987187 h 2449326"/>
              <a:gd name="connsiteX156" fmla="*/ 9296514 w 12191999"/>
              <a:gd name="connsiteY156" fmla="*/ 2014048 h 2449326"/>
              <a:gd name="connsiteX157" fmla="*/ 9296514 w 12191999"/>
              <a:gd name="connsiteY157" fmla="*/ 2013593 h 2449326"/>
              <a:gd name="connsiteX158" fmla="*/ 9254174 w 12191999"/>
              <a:gd name="connsiteY158" fmla="*/ 2078240 h 2449326"/>
              <a:gd name="connsiteX159" fmla="*/ 8950968 w 12191999"/>
              <a:gd name="connsiteY159" fmla="*/ 2066403 h 2449326"/>
              <a:gd name="connsiteX160" fmla="*/ 8788438 w 12191999"/>
              <a:gd name="connsiteY160" fmla="*/ 2065493 h 2449326"/>
              <a:gd name="connsiteX161" fmla="*/ 8781153 w 12191999"/>
              <a:gd name="connsiteY161" fmla="*/ 2046372 h 2449326"/>
              <a:gd name="connsiteX162" fmla="*/ 8844435 w 12191999"/>
              <a:gd name="connsiteY162" fmla="*/ 2019511 h 2449326"/>
              <a:gd name="connsiteX163" fmla="*/ 9020168 w 12191999"/>
              <a:gd name="connsiteY163" fmla="*/ 2018145 h 2449326"/>
              <a:gd name="connsiteX164" fmla="*/ 9020623 w 12191999"/>
              <a:gd name="connsiteY164" fmla="*/ 2000390 h 2449326"/>
              <a:gd name="connsiteX165" fmla="*/ 8840338 w 12191999"/>
              <a:gd name="connsiteY165" fmla="*/ 1987187 h 2449326"/>
              <a:gd name="connsiteX166" fmla="*/ 8779333 w 12191999"/>
              <a:gd name="connsiteY166" fmla="*/ 1962603 h 2449326"/>
              <a:gd name="connsiteX167" fmla="*/ 8709677 w 12191999"/>
              <a:gd name="connsiteY167" fmla="*/ 1972619 h 2449326"/>
              <a:gd name="connsiteX168" fmla="*/ 8500255 w 12191999"/>
              <a:gd name="connsiteY168" fmla="*/ 1931645 h 2449326"/>
              <a:gd name="connsiteX169" fmla="*/ 8438794 w 12191999"/>
              <a:gd name="connsiteY169" fmla="*/ 1897955 h 2449326"/>
              <a:gd name="connsiteX170" fmla="*/ 8391447 w 12191999"/>
              <a:gd name="connsiteY170" fmla="*/ 1908426 h 2449326"/>
              <a:gd name="connsiteX171" fmla="*/ 8315418 w 12191999"/>
              <a:gd name="connsiteY171" fmla="*/ 1895679 h 2449326"/>
              <a:gd name="connsiteX172" fmla="*/ 8312686 w 12191999"/>
              <a:gd name="connsiteY172" fmla="*/ 1910703 h 2449326"/>
              <a:gd name="connsiteX173" fmla="*/ 8675987 w 12191999"/>
              <a:gd name="connsiteY173" fmla="*/ 1993561 h 2449326"/>
              <a:gd name="connsiteX174" fmla="*/ 8674166 w 12191999"/>
              <a:gd name="connsiteY174" fmla="*/ 2020877 h 2449326"/>
              <a:gd name="connsiteX175" fmla="*/ 8538953 w 12191999"/>
              <a:gd name="connsiteY175" fmla="*/ 2020422 h 2449326"/>
              <a:gd name="connsiteX176" fmla="*/ 8436063 w 12191999"/>
              <a:gd name="connsiteY176" fmla="*/ 2010861 h 2449326"/>
              <a:gd name="connsiteX177" fmla="*/ 8198870 w 12191999"/>
              <a:gd name="connsiteY177" fmla="*/ 2002666 h 2449326"/>
              <a:gd name="connsiteX178" fmla="*/ 8077314 w 12191999"/>
              <a:gd name="connsiteY178" fmla="*/ 2052290 h 2449326"/>
              <a:gd name="connsiteX179" fmla="*/ 7978066 w 12191999"/>
              <a:gd name="connsiteY179" fmla="*/ 2054111 h 2449326"/>
              <a:gd name="connsiteX180" fmla="*/ 8020406 w 12191999"/>
              <a:gd name="connsiteY180" fmla="*/ 2044095 h 2449326"/>
              <a:gd name="connsiteX181" fmla="*/ 7983985 w 12191999"/>
              <a:gd name="connsiteY181" fmla="*/ 2010406 h 2449326"/>
              <a:gd name="connsiteX182" fmla="*/ 8048633 w 12191999"/>
              <a:gd name="connsiteY182" fmla="*/ 1997203 h 2449326"/>
              <a:gd name="connsiteX183" fmla="*/ 8073672 w 12191999"/>
              <a:gd name="connsiteY183" fmla="*/ 1968521 h 2449326"/>
              <a:gd name="connsiteX184" fmla="*/ 8061380 w 12191999"/>
              <a:gd name="connsiteY184" fmla="*/ 1952132 h 2449326"/>
              <a:gd name="connsiteX185" fmla="*/ 7920247 w 12191999"/>
              <a:gd name="connsiteY185" fmla="*/ 2009495 h 2449326"/>
              <a:gd name="connsiteX186" fmla="*/ 7820089 w 12191999"/>
              <a:gd name="connsiteY186" fmla="*/ 1987187 h 2449326"/>
              <a:gd name="connsiteX187" fmla="*/ 7744060 w 12191999"/>
              <a:gd name="connsiteY187" fmla="*/ 2078696 h 2449326"/>
              <a:gd name="connsiteX188" fmla="*/ 7478640 w 12191999"/>
              <a:gd name="connsiteY188" fmla="*/ 2117848 h 2449326"/>
              <a:gd name="connsiteX189" fmla="*/ 7450414 w 12191999"/>
              <a:gd name="connsiteY189" fmla="*/ 2127864 h 2449326"/>
              <a:gd name="connsiteX190" fmla="*/ 7098494 w 12191999"/>
              <a:gd name="connsiteY190" fmla="*/ 2128320 h 2449326"/>
              <a:gd name="connsiteX191" fmla="*/ 7149028 w 12191999"/>
              <a:gd name="connsiteY191" fmla="*/ 2156546 h 2449326"/>
              <a:gd name="connsiteX192" fmla="*/ 7128541 w 12191999"/>
              <a:gd name="connsiteY192" fmla="*/ 2179764 h 2449326"/>
              <a:gd name="connsiteX193" fmla="*/ 7048870 w 12191999"/>
              <a:gd name="connsiteY193" fmla="*/ 2182041 h 2449326"/>
              <a:gd name="connsiteX194" fmla="*/ 6974207 w 12191999"/>
              <a:gd name="connsiteY194" fmla="*/ 2186138 h 2449326"/>
              <a:gd name="connsiteX195" fmla="*/ 6927770 w 12191999"/>
              <a:gd name="connsiteY195" fmla="*/ 2205715 h 2449326"/>
              <a:gd name="connsiteX196" fmla="*/ 6625018 w 12191999"/>
              <a:gd name="connsiteY196" fmla="*/ 2298133 h 2449326"/>
              <a:gd name="connsiteX197" fmla="*/ 6586776 w 12191999"/>
              <a:gd name="connsiteY197" fmla="*/ 2309060 h 2449326"/>
              <a:gd name="connsiteX198" fmla="*/ 6539884 w 12191999"/>
              <a:gd name="connsiteY198" fmla="*/ 2303141 h 2449326"/>
              <a:gd name="connsiteX199" fmla="*/ 6489805 w 12191999"/>
              <a:gd name="connsiteY199" fmla="*/ 2277191 h 2449326"/>
              <a:gd name="connsiteX200" fmla="*/ 6250791 w 12191999"/>
              <a:gd name="connsiteY200" fmla="*/ 2290849 h 2449326"/>
              <a:gd name="connsiteX201" fmla="*/ 6272188 w 12191999"/>
              <a:gd name="connsiteY201" fmla="*/ 2244867 h 2449326"/>
              <a:gd name="connsiteX202" fmla="*/ 6199800 w 12191999"/>
              <a:gd name="connsiteY202" fmla="*/ 2269907 h 2449326"/>
              <a:gd name="connsiteX203" fmla="*/ 6181135 w 12191999"/>
              <a:gd name="connsiteY203" fmla="*/ 2290394 h 2449326"/>
              <a:gd name="connsiteX204" fmla="*/ 6021337 w 12191999"/>
              <a:gd name="connsiteY204" fmla="*/ 2286752 h 2449326"/>
              <a:gd name="connsiteX205" fmla="*/ 5726325 w 12191999"/>
              <a:gd name="connsiteY205" fmla="*/ 2322718 h 2449326"/>
              <a:gd name="connsiteX206" fmla="*/ 5664864 w 12191999"/>
              <a:gd name="connsiteY206" fmla="*/ 2307694 h 2449326"/>
              <a:gd name="connsiteX207" fmla="*/ 5597485 w 12191999"/>
              <a:gd name="connsiteY207" fmla="*/ 2360050 h 2449326"/>
              <a:gd name="connsiteX208" fmla="*/ 5660311 w 12191999"/>
              <a:gd name="connsiteY208" fmla="*/ 2226202 h 2449326"/>
              <a:gd name="connsiteX209" fmla="*/ 5526008 w 12191999"/>
              <a:gd name="connsiteY209" fmla="*/ 2274460 h 2449326"/>
              <a:gd name="connsiteX210" fmla="*/ 5434045 w 12191999"/>
              <a:gd name="connsiteY210" fmla="*/ 2283110 h 2449326"/>
              <a:gd name="connsiteX211" fmla="*/ 5423118 w 12191999"/>
              <a:gd name="connsiteY211" fmla="*/ 2257615 h 2449326"/>
              <a:gd name="connsiteX212" fmla="*/ 5239191 w 12191999"/>
              <a:gd name="connsiteY212" fmla="*/ 2284020 h 2449326"/>
              <a:gd name="connsiteX213" fmla="*/ 5202315 w 12191999"/>
              <a:gd name="connsiteY213" fmla="*/ 2301776 h 2449326"/>
              <a:gd name="connsiteX214" fmla="*/ 5160431 w 12191999"/>
              <a:gd name="connsiteY214" fmla="*/ 2317710 h 2449326"/>
              <a:gd name="connsiteX215" fmla="*/ 5148594 w 12191999"/>
              <a:gd name="connsiteY215" fmla="*/ 2280378 h 2449326"/>
              <a:gd name="connsiteX216" fmla="*/ 5180007 w 12191999"/>
              <a:gd name="connsiteY216" fmla="*/ 2248965 h 2449326"/>
              <a:gd name="connsiteX217" fmla="*/ 5285628 w 12191999"/>
              <a:gd name="connsiteY217" fmla="*/ 2241681 h 2449326"/>
              <a:gd name="connsiteX218" fmla="*/ 5172267 w 12191999"/>
              <a:gd name="connsiteY218" fmla="*/ 2204349 h 2449326"/>
              <a:gd name="connsiteX219" fmla="*/ 5097149 w 12191999"/>
              <a:gd name="connsiteY219" fmla="*/ 2289028 h 2449326"/>
              <a:gd name="connsiteX220" fmla="*/ 4972861 w 12191999"/>
              <a:gd name="connsiteY220" fmla="*/ 2369610 h 2449326"/>
              <a:gd name="connsiteX221" fmla="*/ 4923693 w 12191999"/>
              <a:gd name="connsiteY221" fmla="*/ 2364602 h 2449326"/>
              <a:gd name="connsiteX222" fmla="*/ 4863142 w 12191999"/>
              <a:gd name="connsiteY222" fmla="*/ 2364147 h 2449326"/>
              <a:gd name="connsiteX223" fmla="*/ 4755700 w 12191999"/>
              <a:gd name="connsiteY223" fmla="*/ 2355952 h 2449326"/>
              <a:gd name="connsiteX224" fmla="*/ 4428819 w 12191999"/>
              <a:gd name="connsiteY224" fmla="*/ 2367789 h 2449326"/>
              <a:gd name="connsiteX225" fmla="*/ 4368269 w 12191999"/>
              <a:gd name="connsiteY225" fmla="*/ 2347757 h 2449326"/>
              <a:gd name="connsiteX226" fmla="*/ 4365537 w 12191999"/>
              <a:gd name="connsiteY226" fmla="*/ 2329547 h 2449326"/>
              <a:gd name="connsiteX227" fmla="*/ 4425633 w 12191999"/>
              <a:gd name="connsiteY227" fmla="*/ 2315889 h 2449326"/>
              <a:gd name="connsiteX228" fmla="*/ 4595902 w 12191999"/>
              <a:gd name="connsiteY228" fmla="*/ 2284475 h 2449326"/>
              <a:gd name="connsiteX229" fmla="*/ 4635510 w 12191999"/>
              <a:gd name="connsiteY229" fmla="*/ 2286752 h 2449326"/>
              <a:gd name="connsiteX230" fmla="*/ 4727018 w 12191999"/>
              <a:gd name="connsiteY230" fmla="*/ 2278102 h 2449326"/>
              <a:gd name="connsiteX231" fmla="*/ 4305898 w 12191999"/>
              <a:gd name="connsiteY231" fmla="*/ 2278102 h 2449326"/>
              <a:gd name="connsiteX232" fmla="*/ 4265835 w 12191999"/>
              <a:gd name="connsiteY232" fmla="*/ 2314978 h 2449326"/>
              <a:gd name="connsiteX233" fmla="*/ 4357343 w 12191999"/>
              <a:gd name="connsiteY233" fmla="*/ 2322718 h 2449326"/>
              <a:gd name="connsiteX234" fmla="*/ 4291784 w 12191999"/>
              <a:gd name="connsiteY234" fmla="*/ 2360050 h 2449326"/>
              <a:gd name="connsiteX235" fmla="*/ 4122426 w 12191999"/>
              <a:gd name="connsiteY235" fmla="*/ 2350034 h 2449326"/>
              <a:gd name="connsiteX236" fmla="*/ 4067339 w 12191999"/>
              <a:gd name="connsiteY236" fmla="*/ 2390097 h 2449326"/>
              <a:gd name="connsiteX237" fmla="*/ 4022723 w 12191999"/>
              <a:gd name="connsiteY237" fmla="*/ 2365057 h 2449326"/>
              <a:gd name="connsiteX238" fmla="*/ 4147010 w 12191999"/>
              <a:gd name="connsiteY238" fmla="*/ 2304962 h 2449326"/>
              <a:gd name="connsiteX239" fmla="*/ 4040023 w 12191999"/>
              <a:gd name="connsiteY239" fmla="*/ 2323173 h 2449326"/>
              <a:gd name="connsiteX240" fmla="*/ 4001781 w 12191999"/>
              <a:gd name="connsiteY240" fmla="*/ 2343205 h 2449326"/>
              <a:gd name="connsiteX241" fmla="*/ 3896159 w 12191999"/>
              <a:gd name="connsiteY241" fmla="*/ 2363236 h 2449326"/>
              <a:gd name="connsiteX242" fmla="*/ 3857462 w 12191999"/>
              <a:gd name="connsiteY242" fmla="*/ 2358684 h 2449326"/>
              <a:gd name="connsiteX243" fmla="*/ 3826048 w 12191999"/>
              <a:gd name="connsiteY243" fmla="*/ 2345481 h 2449326"/>
              <a:gd name="connsiteX244" fmla="*/ 3643487 w 12191999"/>
              <a:gd name="connsiteY244" fmla="*/ 2352765 h 2449326"/>
              <a:gd name="connsiteX245" fmla="*/ 3644398 w 12191999"/>
              <a:gd name="connsiteY245" fmla="*/ 2367334 h 2449326"/>
              <a:gd name="connsiteX246" fmla="*/ 3407204 w 12191999"/>
              <a:gd name="connsiteY246" fmla="*/ 2401023 h 2449326"/>
              <a:gd name="connsiteX247" fmla="*/ 3435431 w 12191999"/>
              <a:gd name="connsiteY247" fmla="*/ 2380081 h 2449326"/>
              <a:gd name="connsiteX248" fmla="*/ 3450454 w 12191999"/>
              <a:gd name="connsiteY248" fmla="*/ 2361870 h 2449326"/>
              <a:gd name="connsiteX249" fmla="*/ 3250593 w 12191999"/>
              <a:gd name="connsiteY249" fmla="*/ 2363692 h 2449326"/>
              <a:gd name="connsiteX250" fmla="*/ 3200514 w 12191999"/>
              <a:gd name="connsiteY250" fmla="*/ 2401023 h 2449326"/>
              <a:gd name="connsiteX251" fmla="*/ 3020684 w 12191999"/>
              <a:gd name="connsiteY251" fmla="*/ 2386455 h 2449326"/>
              <a:gd name="connsiteX252" fmla="*/ 2889568 w 12191999"/>
              <a:gd name="connsiteY252" fmla="*/ 2403755 h 2449326"/>
              <a:gd name="connsiteX253" fmla="*/ 2813083 w 12191999"/>
              <a:gd name="connsiteY253" fmla="*/ 2397837 h 2449326"/>
              <a:gd name="connsiteX254" fmla="*/ 2705641 w 12191999"/>
              <a:gd name="connsiteY254" fmla="*/ 2419234 h 2449326"/>
              <a:gd name="connsiteX255" fmla="*/ 2648733 w 12191999"/>
              <a:gd name="connsiteY255" fmla="*/ 2446550 h 2449326"/>
              <a:gd name="connsiteX256" fmla="*/ 2547209 w 12191999"/>
              <a:gd name="connsiteY256" fmla="*/ 2369155 h 2449326"/>
              <a:gd name="connsiteX257" fmla="*/ 2353265 w 12191999"/>
              <a:gd name="connsiteY257" fmla="*/ 2403300 h 2449326"/>
              <a:gd name="connsiteX258" fmla="*/ 2231254 w 12191999"/>
              <a:gd name="connsiteY258" fmla="*/ 2396015 h 2449326"/>
              <a:gd name="connsiteX259" fmla="*/ 2152494 w 12191999"/>
              <a:gd name="connsiteY259" fmla="*/ 2392373 h 2449326"/>
              <a:gd name="connsiteX260" fmla="*/ 2081472 w 12191999"/>
              <a:gd name="connsiteY260" fmla="*/ 2390552 h 2449326"/>
              <a:gd name="connsiteX261" fmla="*/ 1908471 w 12191999"/>
              <a:gd name="connsiteY261" fmla="*/ 2371886 h 2449326"/>
              <a:gd name="connsiteX262" fmla="*/ 1719081 w 12191999"/>
              <a:gd name="connsiteY262" fmla="*/ 2344115 h 2449326"/>
              <a:gd name="connsiteX263" fmla="*/ 1694042 w 12191999"/>
              <a:gd name="connsiteY263" fmla="*/ 2347757 h 2449326"/>
              <a:gd name="connsiteX264" fmla="*/ 1595249 w 12191999"/>
              <a:gd name="connsiteY264" fmla="*/ 2347757 h 2449326"/>
              <a:gd name="connsiteX265" fmla="*/ 1450475 w 12191999"/>
              <a:gd name="connsiteY265" fmla="*/ 2377805 h 2449326"/>
              <a:gd name="connsiteX266" fmla="*/ 1435451 w 12191999"/>
              <a:gd name="connsiteY266" fmla="*/ 2393284 h 2449326"/>
              <a:gd name="connsiteX267" fmla="*/ 1176860 w 12191999"/>
              <a:gd name="connsiteY267" fmla="*/ 2425152 h 2449326"/>
              <a:gd name="connsiteX268" fmla="*/ 1073515 w 12191999"/>
              <a:gd name="connsiteY268" fmla="*/ 2441087 h 2449326"/>
              <a:gd name="connsiteX269" fmla="*/ 888678 w 12191999"/>
              <a:gd name="connsiteY269" fmla="*/ 2435168 h 2449326"/>
              <a:gd name="connsiteX270" fmla="*/ 643290 w 12191999"/>
              <a:gd name="connsiteY270" fmla="*/ 2319076 h 2449326"/>
              <a:gd name="connsiteX271" fmla="*/ 589568 w 12191999"/>
              <a:gd name="connsiteY271" fmla="*/ 2263078 h 2449326"/>
              <a:gd name="connsiteX272" fmla="*/ 577731 w 12191999"/>
              <a:gd name="connsiteY272" fmla="*/ 2180675 h 2449326"/>
              <a:gd name="connsiteX273" fmla="*/ 559521 w 12191999"/>
              <a:gd name="connsiteY273" fmla="*/ 2141522 h 2449326"/>
              <a:gd name="connsiteX274" fmla="*/ 544497 w 12191999"/>
              <a:gd name="connsiteY274" fmla="*/ 2093719 h 2449326"/>
              <a:gd name="connsiteX275" fmla="*/ 503068 w 12191999"/>
              <a:gd name="connsiteY275" fmla="*/ 1999024 h 2449326"/>
              <a:gd name="connsiteX276" fmla="*/ 537668 w 12191999"/>
              <a:gd name="connsiteY276" fmla="*/ 1993561 h 2449326"/>
              <a:gd name="connsiteX277" fmla="*/ 487589 w 12191999"/>
              <a:gd name="connsiteY277" fmla="*/ 1934376 h 2449326"/>
              <a:gd name="connsiteX278" fmla="*/ 498515 w 12191999"/>
              <a:gd name="connsiteY278" fmla="*/ 1924361 h 2449326"/>
              <a:gd name="connsiteX279" fmla="*/ 528563 w 12191999"/>
              <a:gd name="connsiteY279" fmla="*/ 1961237 h 2449326"/>
              <a:gd name="connsiteX280" fmla="*/ 531750 w 12191999"/>
              <a:gd name="connsiteY280" fmla="*/ 1944848 h 2449326"/>
              <a:gd name="connsiteX281" fmla="*/ 391073 w 12191999"/>
              <a:gd name="connsiteY281" fmla="*/ 1782318 h 2449326"/>
              <a:gd name="connsiteX282" fmla="*/ 330067 w 12191999"/>
              <a:gd name="connsiteY282" fmla="*/ 1713118 h 2449326"/>
              <a:gd name="connsiteX283" fmla="*/ 350099 w 12191999"/>
              <a:gd name="connsiteY283" fmla="*/ 1681704 h 2449326"/>
              <a:gd name="connsiteX284" fmla="*/ 290004 w 12191999"/>
              <a:gd name="connsiteY284" fmla="*/ 1522817 h 2449326"/>
              <a:gd name="connsiteX285" fmla="*/ 257680 w 12191999"/>
              <a:gd name="connsiteY285" fmla="*/ 1475014 h 2449326"/>
              <a:gd name="connsiteX286" fmla="*/ 337351 w 12191999"/>
              <a:gd name="connsiteY286" fmla="*/ 1373490 h 2449326"/>
              <a:gd name="connsiteX287" fmla="*/ 336896 w 12191999"/>
              <a:gd name="connsiteY287" fmla="*/ 1306111 h 2449326"/>
              <a:gd name="connsiteX288" fmla="*/ 290914 w 12191999"/>
              <a:gd name="connsiteY288" fmla="*/ 1219155 h 2449326"/>
              <a:gd name="connsiteX289" fmla="*/ 295467 w 12191999"/>
              <a:gd name="connsiteY289" fmla="*/ 1179547 h 2449326"/>
              <a:gd name="connsiteX290" fmla="*/ 288638 w 12191999"/>
              <a:gd name="connsiteY290" fmla="*/ 1125370 h 2449326"/>
              <a:gd name="connsiteX291" fmla="*/ 268606 w 12191999"/>
              <a:gd name="connsiteY291" fmla="*/ 1098510 h 2449326"/>
              <a:gd name="connsiteX292" fmla="*/ 218072 w 12191999"/>
              <a:gd name="connsiteY292" fmla="*/ 953735 h 2449326"/>
              <a:gd name="connsiteX293" fmla="*/ 108353 w 12191999"/>
              <a:gd name="connsiteY293" fmla="*/ 713355 h 2449326"/>
              <a:gd name="connsiteX294" fmla="*/ 37332 w 12191999"/>
              <a:gd name="connsiteY294" fmla="*/ 620026 h 2449326"/>
              <a:gd name="connsiteX295" fmla="*/ 0 w 12191999"/>
              <a:gd name="connsiteY295" fmla="*/ 507576 h 2449326"/>
              <a:gd name="connsiteX296" fmla="*/ 21397 w 12191999"/>
              <a:gd name="connsiteY296" fmla="*/ 488910 h 2449326"/>
              <a:gd name="connsiteX297" fmla="*/ 124287 w 12191999"/>
              <a:gd name="connsiteY297" fmla="*/ 554468 h 2449326"/>
              <a:gd name="connsiteX298" fmla="*/ 84224 w 12191999"/>
              <a:gd name="connsiteY298" fmla="*/ 403320 h 2449326"/>
              <a:gd name="connsiteX299" fmla="*/ 212609 w 12191999"/>
              <a:gd name="connsiteY299" fmla="*/ 373272 h 2449326"/>
              <a:gd name="connsiteX300" fmla="*/ 270427 w 12191999"/>
              <a:gd name="connsiteY300" fmla="*/ 301340 h 2449326"/>
              <a:gd name="connsiteX301" fmla="*/ 332344 w 12191999"/>
              <a:gd name="connsiteY301" fmla="*/ 177508 h 2449326"/>
              <a:gd name="connsiteX302" fmla="*/ 500792 w 12191999"/>
              <a:gd name="connsiteY302" fmla="*/ 410 h 2449326"/>
              <a:gd name="connsiteX303" fmla="*/ 628266 w 12191999"/>
              <a:gd name="connsiteY303" fmla="*/ 30913 h 2449326"/>
              <a:gd name="connsiteX304" fmla="*/ 813559 w 12191999"/>
              <a:gd name="connsiteY304" fmla="*/ 57774 h 2449326"/>
              <a:gd name="connsiteX305" fmla="*/ 861817 w 12191999"/>
              <a:gd name="connsiteY305" fmla="*/ 77350 h 2449326"/>
              <a:gd name="connsiteX306" fmla="*/ 775317 w 12191999"/>
              <a:gd name="connsiteY306" fmla="*/ 98747 h 2449326"/>
              <a:gd name="connsiteX307" fmla="*/ 886401 w 12191999"/>
              <a:gd name="connsiteY307" fmla="*/ 120600 h 2449326"/>
              <a:gd name="connsiteX308" fmla="*/ 903701 w 12191999"/>
              <a:gd name="connsiteY308" fmla="*/ 118324 h 2449326"/>
              <a:gd name="connsiteX309" fmla="*/ 1280206 w 12191999"/>
              <a:gd name="connsiteY309" fmla="*/ 136990 h 2449326"/>
              <a:gd name="connsiteX310" fmla="*/ 1481888 w 12191999"/>
              <a:gd name="connsiteY310" fmla="*/ 144274 h 2449326"/>
              <a:gd name="connsiteX311" fmla="*/ 1641686 w 12191999"/>
              <a:gd name="connsiteY311" fmla="*/ 163850 h 2449326"/>
              <a:gd name="connsiteX312" fmla="*/ 1799663 w 12191999"/>
              <a:gd name="connsiteY312" fmla="*/ 143819 h 2449326"/>
              <a:gd name="connsiteX313" fmla="*/ 1828345 w 12191999"/>
              <a:gd name="connsiteY313" fmla="*/ 162940 h 2449326"/>
              <a:gd name="connsiteX314" fmla="*/ 1674920 w 12191999"/>
              <a:gd name="connsiteY314" fmla="*/ 193898 h 2449326"/>
              <a:gd name="connsiteX315" fmla="*/ 2089667 w 12191999"/>
              <a:gd name="connsiteY315" fmla="*/ 189345 h 2449326"/>
              <a:gd name="connsiteX316" fmla="*/ 2159778 w 12191999"/>
              <a:gd name="connsiteY316" fmla="*/ 166127 h 2449326"/>
              <a:gd name="connsiteX317" fmla="*/ 2167517 w 12191999"/>
              <a:gd name="connsiteY317" fmla="*/ 184337 h 2449326"/>
              <a:gd name="connsiteX318" fmla="*/ 2122446 w 12191999"/>
              <a:gd name="connsiteY318" fmla="*/ 214385 h 2449326"/>
              <a:gd name="connsiteX319" fmla="*/ 2334600 w 12191999"/>
              <a:gd name="connsiteY319" fmla="*/ 184793 h 2449326"/>
              <a:gd name="connsiteX320" fmla="*/ 2381947 w 12191999"/>
              <a:gd name="connsiteY320" fmla="*/ 153379 h 2449326"/>
              <a:gd name="connsiteX321" fmla="*/ 2641448 w 12191999"/>
              <a:gd name="connsiteY321" fmla="*/ 164761 h 2449326"/>
              <a:gd name="connsiteX322" fmla="*/ 2689251 w 12191999"/>
              <a:gd name="connsiteY322" fmla="*/ 184337 h 2449326"/>
              <a:gd name="connsiteX323" fmla="*/ 2903681 w 12191999"/>
              <a:gd name="connsiteY323" fmla="*/ 159753 h 2449326"/>
              <a:gd name="connsiteX324" fmla="*/ 2854513 w 12191999"/>
              <a:gd name="connsiteY324" fmla="*/ 184337 h 2449326"/>
              <a:gd name="connsiteX325" fmla="*/ 2857244 w 12191999"/>
              <a:gd name="connsiteY325" fmla="*/ 201637 h 2449326"/>
              <a:gd name="connsiteX326" fmla="*/ 2934639 w 12191999"/>
              <a:gd name="connsiteY326" fmla="*/ 188435 h 2449326"/>
              <a:gd name="connsiteX327" fmla="*/ 2987450 w 12191999"/>
              <a:gd name="connsiteY327" fmla="*/ 106942 h 2449326"/>
              <a:gd name="connsiteX328" fmla="*/ 3023416 w 12191999"/>
              <a:gd name="connsiteY328" fmla="*/ 161119 h 2449326"/>
              <a:gd name="connsiteX329" fmla="*/ 3133590 w 12191999"/>
              <a:gd name="connsiteY329" fmla="*/ 180240 h 2449326"/>
              <a:gd name="connsiteX330" fmla="*/ 3262885 w 12191999"/>
              <a:gd name="connsiteY330" fmla="*/ 126519 h 2449326"/>
              <a:gd name="connsiteX331" fmla="*/ 3430878 w 12191999"/>
              <a:gd name="connsiteY331" fmla="*/ 106032 h 2449326"/>
              <a:gd name="connsiteX332" fmla="*/ 3409025 w 12191999"/>
              <a:gd name="connsiteY332" fmla="*/ 184793 h 2449326"/>
              <a:gd name="connsiteX333" fmla="*/ 3688103 w 12191999"/>
              <a:gd name="connsiteY333" fmla="*/ 156566 h 2449326"/>
              <a:gd name="connsiteX334" fmla="*/ 3790082 w 12191999"/>
              <a:gd name="connsiteY334" fmla="*/ 178874 h 2449326"/>
              <a:gd name="connsiteX335" fmla="*/ 3838796 w 12191999"/>
              <a:gd name="connsiteY335" fmla="*/ 115592 h 2449326"/>
              <a:gd name="connsiteX336" fmla="*/ 3902533 w 12191999"/>
              <a:gd name="connsiteY336" fmla="*/ 90097 h 2449326"/>
              <a:gd name="connsiteX337" fmla="*/ 4202097 w 12191999"/>
              <a:gd name="connsiteY337" fmla="*/ 102390 h 2449326"/>
              <a:gd name="connsiteX338" fmla="*/ 4303622 w 12191999"/>
              <a:gd name="connsiteY338" fmla="*/ 83268 h 2449326"/>
              <a:gd name="connsiteX339" fmla="*/ 4405146 w 12191999"/>
              <a:gd name="connsiteY339" fmla="*/ 101934 h 2449326"/>
              <a:gd name="connsiteX340" fmla="*/ 4132897 w 12191999"/>
              <a:gd name="connsiteY340" fmla="*/ 136079 h 2449326"/>
              <a:gd name="connsiteX341" fmla="*/ 4134263 w 12191999"/>
              <a:gd name="connsiteY341" fmla="*/ 160208 h 2449326"/>
              <a:gd name="connsiteX342" fmla="*/ 4220308 w 12191999"/>
              <a:gd name="connsiteY342" fmla="*/ 161574 h 2449326"/>
              <a:gd name="connsiteX343" fmla="*/ 4534896 w 12191999"/>
              <a:gd name="connsiteY343" fmla="*/ 153835 h 2449326"/>
              <a:gd name="connsiteX344" fmla="*/ 4770268 w 12191999"/>
              <a:gd name="connsiteY344" fmla="*/ 147916 h 2449326"/>
              <a:gd name="connsiteX345" fmla="*/ 4825356 w 12191999"/>
              <a:gd name="connsiteY345" fmla="*/ 134258 h 2449326"/>
              <a:gd name="connsiteX346" fmla="*/ 5025672 w 12191999"/>
              <a:gd name="connsiteY346" fmla="*/ 89642 h 2449326"/>
              <a:gd name="connsiteX347" fmla="*/ 5031135 w 12191999"/>
              <a:gd name="connsiteY347" fmla="*/ 115592 h 2449326"/>
              <a:gd name="connsiteX348" fmla="*/ 4861777 w 12191999"/>
              <a:gd name="connsiteY348" fmla="*/ 143363 h 2449326"/>
              <a:gd name="connsiteX349" fmla="*/ 4862687 w 12191999"/>
              <a:gd name="connsiteY349" fmla="*/ 156566 h 2449326"/>
              <a:gd name="connsiteX350" fmla="*/ 5146317 w 12191999"/>
              <a:gd name="connsiteY350" fmla="*/ 143819 h 2449326"/>
              <a:gd name="connsiteX351" fmla="*/ 5098515 w 12191999"/>
              <a:gd name="connsiteY351" fmla="*/ 117869 h 2449326"/>
              <a:gd name="connsiteX352" fmla="*/ 5121733 w 12191999"/>
              <a:gd name="connsiteY352" fmla="*/ 91008 h 2449326"/>
              <a:gd name="connsiteX353" fmla="*/ 5222802 w 12191999"/>
              <a:gd name="connsiteY353" fmla="*/ 103755 h 2449326"/>
              <a:gd name="connsiteX354" fmla="*/ 5211875 w 12191999"/>
              <a:gd name="connsiteY354" fmla="*/ 150648 h 2449326"/>
              <a:gd name="connsiteX355" fmla="*/ 5378503 w 12191999"/>
              <a:gd name="connsiteY355" fmla="*/ 142908 h 2449326"/>
              <a:gd name="connsiteX356" fmla="*/ 5378503 w 12191999"/>
              <a:gd name="connsiteY356" fmla="*/ 132892 h 2449326"/>
              <a:gd name="connsiteX357" fmla="*/ 5303384 w 12191999"/>
              <a:gd name="connsiteY357" fmla="*/ 126519 h 2449326"/>
              <a:gd name="connsiteX358" fmla="*/ 5302473 w 12191999"/>
              <a:gd name="connsiteY358" fmla="*/ 110129 h 2449326"/>
              <a:gd name="connsiteX359" fmla="*/ 5444516 w 12191999"/>
              <a:gd name="connsiteY359" fmla="*/ 95105 h 2449326"/>
              <a:gd name="connsiteX360" fmla="*/ 5447703 w 12191999"/>
              <a:gd name="connsiteY360" fmla="*/ 109219 h 2449326"/>
              <a:gd name="connsiteX361" fmla="*/ 5398990 w 12191999"/>
              <a:gd name="connsiteY361" fmla="*/ 128340 h 2449326"/>
              <a:gd name="connsiteX362" fmla="*/ 5398079 w 12191999"/>
              <a:gd name="connsiteY362" fmla="*/ 141998 h 2449326"/>
              <a:gd name="connsiteX363" fmla="*/ 5499148 w 12191999"/>
              <a:gd name="connsiteY363" fmla="*/ 146550 h 2449326"/>
              <a:gd name="connsiteX364" fmla="*/ 6095545 w 12191999"/>
              <a:gd name="connsiteY364" fmla="*/ 165216 h 2449326"/>
              <a:gd name="connsiteX365" fmla="*/ 6411044 w 12191999"/>
              <a:gd name="connsiteY365" fmla="*/ 180695 h 2449326"/>
              <a:gd name="connsiteX366" fmla="*/ 6895446 w 12191999"/>
              <a:gd name="connsiteY366" fmla="*/ 234872 h 2449326"/>
              <a:gd name="connsiteX367" fmla="*/ 7179987 w 12191999"/>
              <a:gd name="connsiteY367" fmla="*/ 264919 h 2449326"/>
              <a:gd name="connsiteX368" fmla="*/ 7606115 w 12191999"/>
              <a:gd name="connsiteY368" fmla="*/ 313177 h 2449326"/>
              <a:gd name="connsiteX369" fmla="*/ 8045445 w 12191999"/>
              <a:gd name="connsiteY369" fmla="*/ 386475 h 2449326"/>
              <a:gd name="connsiteX370" fmla="*/ 8610429 w 12191999"/>
              <a:gd name="connsiteY370" fmla="*/ 487544 h 2449326"/>
              <a:gd name="connsiteX371" fmla="*/ 8793446 w 12191999"/>
              <a:gd name="connsiteY371" fmla="*/ 530339 h 2449326"/>
              <a:gd name="connsiteX372" fmla="*/ 8871296 w 12191999"/>
              <a:gd name="connsiteY372" fmla="*/ 525786 h 2449326"/>
              <a:gd name="connsiteX373" fmla="*/ 8869020 w 12191999"/>
              <a:gd name="connsiteY373" fmla="*/ 523510 h 2449326"/>
              <a:gd name="connsiteX374" fmla="*/ 8909083 w 12191999"/>
              <a:gd name="connsiteY374" fmla="*/ 559021 h 2449326"/>
              <a:gd name="connsiteX375" fmla="*/ 9203185 w 12191999"/>
              <a:gd name="connsiteY375" fmla="*/ 620026 h 2449326"/>
              <a:gd name="connsiteX376" fmla="*/ 9378917 w 12191999"/>
              <a:gd name="connsiteY376" fmla="*/ 621392 h 2449326"/>
              <a:gd name="connsiteX377" fmla="*/ 9299701 w 12191999"/>
              <a:gd name="connsiteY377" fmla="*/ 599994 h 2449326"/>
              <a:gd name="connsiteX378" fmla="*/ 9301067 w 12191999"/>
              <a:gd name="connsiteY378" fmla="*/ 579963 h 2449326"/>
              <a:gd name="connsiteX379" fmla="*/ 9448573 w 12191999"/>
              <a:gd name="connsiteY379" fmla="*/ 582694 h 2449326"/>
              <a:gd name="connsiteX380" fmla="*/ 9670742 w 12191999"/>
              <a:gd name="connsiteY380" fmla="*/ 623668 h 2449326"/>
              <a:gd name="connsiteX381" fmla="*/ 9705342 w 12191999"/>
              <a:gd name="connsiteY381" fmla="*/ 645066 h 2449326"/>
              <a:gd name="connsiteX382" fmla="*/ 9777274 w 12191999"/>
              <a:gd name="connsiteY382" fmla="*/ 650074 h 2449326"/>
              <a:gd name="connsiteX383" fmla="*/ 9878342 w 12191999"/>
              <a:gd name="connsiteY383" fmla="*/ 638692 h 2449326"/>
              <a:gd name="connsiteX384" fmla="*/ 10007638 w 12191999"/>
              <a:gd name="connsiteY384" fmla="*/ 634139 h 2449326"/>
              <a:gd name="connsiteX385" fmla="*/ 10046791 w 12191999"/>
              <a:gd name="connsiteY385" fmla="*/ 702429 h 2449326"/>
              <a:gd name="connsiteX386" fmla="*/ 10066823 w 12191999"/>
              <a:gd name="connsiteY386" fmla="*/ 639602 h 2449326"/>
              <a:gd name="connsiteX387" fmla="*/ 10171078 w 12191999"/>
              <a:gd name="connsiteY387" fmla="*/ 641424 h 2449326"/>
              <a:gd name="connsiteX388" fmla="*/ 10196118 w 12191999"/>
              <a:gd name="connsiteY388" fmla="*/ 673292 h 2449326"/>
              <a:gd name="connsiteX389" fmla="*/ 10241644 w 12191999"/>
              <a:gd name="connsiteY389" fmla="*/ 655537 h 2449326"/>
              <a:gd name="connsiteX390" fmla="*/ 10291268 w 12191999"/>
              <a:gd name="connsiteY390" fmla="*/ 643700 h 2449326"/>
              <a:gd name="connsiteX391" fmla="*/ 10314487 w 12191999"/>
              <a:gd name="connsiteY391" fmla="*/ 723371 h 2449326"/>
              <a:gd name="connsiteX392" fmla="*/ 10181549 w 12191999"/>
              <a:gd name="connsiteY392" fmla="*/ 716087 h 2449326"/>
              <a:gd name="connsiteX393" fmla="*/ 10178817 w 12191999"/>
              <a:gd name="connsiteY393" fmla="*/ 730656 h 2449326"/>
              <a:gd name="connsiteX394" fmla="*/ 10357281 w 12191999"/>
              <a:gd name="connsiteY394" fmla="*/ 762069 h 2449326"/>
              <a:gd name="connsiteX395" fmla="*/ 10306747 w 12191999"/>
              <a:gd name="connsiteY395" fmla="*/ 603181 h 2449326"/>
              <a:gd name="connsiteX396" fmla="*/ 10688714 w 12191999"/>
              <a:gd name="connsiteY396" fmla="*/ 675113 h 2449326"/>
              <a:gd name="connsiteX397" fmla="*/ 10651383 w 12191999"/>
              <a:gd name="connsiteY397" fmla="*/ 706526 h 2449326"/>
              <a:gd name="connsiteX398" fmla="*/ 10898592 w 12191999"/>
              <a:gd name="connsiteY398" fmla="*/ 663276 h 2449326"/>
              <a:gd name="connsiteX399" fmla="*/ 10899958 w 12191999"/>
              <a:gd name="connsiteY399" fmla="*/ 696055 h 2449326"/>
              <a:gd name="connsiteX400" fmla="*/ 10773849 w 12191999"/>
              <a:gd name="connsiteY400" fmla="*/ 689682 h 2449326"/>
              <a:gd name="connsiteX401" fmla="*/ 10692812 w 12191999"/>
              <a:gd name="connsiteY401" fmla="*/ 749777 h 2449326"/>
              <a:gd name="connsiteX402" fmla="*/ 10894950 w 12191999"/>
              <a:gd name="connsiteY402" fmla="*/ 749777 h 2449326"/>
              <a:gd name="connsiteX403" fmla="*/ 10900413 w 12191999"/>
              <a:gd name="connsiteY403" fmla="*/ 770264 h 2449326"/>
              <a:gd name="connsiteX404" fmla="*/ 10770662 w 12191999"/>
              <a:gd name="connsiteY404" fmla="*/ 817156 h 2449326"/>
              <a:gd name="connsiteX405" fmla="*/ 10762012 w 12191999"/>
              <a:gd name="connsiteY405" fmla="*/ 798035 h 2449326"/>
              <a:gd name="connsiteX406" fmla="*/ 10815734 w 12191999"/>
              <a:gd name="connsiteY406" fmla="*/ 772540 h 2449326"/>
              <a:gd name="connsiteX407" fmla="*/ 10736517 w 12191999"/>
              <a:gd name="connsiteY407" fmla="*/ 772540 h 2449326"/>
              <a:gd name="connsiteX408" fmla="*/ 10744712 w 12191999"/>
              <a:gd name="connsiteY408" fmla="*/ 809416 h 2449326"/>
              <a:gd name="connsiteX409" fmla="*/ 10579906 w 12191999"/>
              <a:gd name="connsiteY409" fmla="*/ 791206 h 2449326"/>
              <a:gd name="connsiteX410" fmla="*/ 11353857 w 12191999"/>
              <a:gd name="connsiteY410" fmla="*/ 827172 h 2449326"/>
              <a:gd name="connsiteX411" fmla="*/ 11352947 w 12191999"/>
              <a:gd name="connsiteY411" fmla="*/ 844472 h 2449326"/>
              <a:gd name="connsiteX412" fmla="*/ 11473136 w 12191999"/>
              <a:gd name="connsiteY412" fmla="*/ 853577 h 2449326"/>
              <a:gd name="connsiteX413" fmla="*/ 11744019 w 12191999"/>
              <a:gd name="connsiteY413" fmla="*/ 840830 h 2449326"/>
              <a:gd name="connsiteX414" fmla="*/ 11865575 w 12191999"/>
              <a:gd name="connsiteY414" fmla="*/ 824895 h 2449326"/>
              <a:gd name="connsiteX415" fmla="*/ 12046315 w 12191999"/>
              <a:gd name="connsiteY415" fmla="*/ 842195 h 2449326"/>
              <a:gd name="connsiteX416" fmla="*/ 12193821 w 12191999"/>
              <a:gd name="connsiteY416" fmla="*/ 843561 h 2449326"/>
              <a:gd name="connsiteX417" fmla="*/ 12195187 w 12191999"/>
              <a:gd name="connsiteY417" fmla="*/ 868146 h 2449326"/>
              <a:gd name="connsiteX418" fmla="*/ 10140576 w 12191999"/>
              <a:gd name="connsiteY418" fmla="*/ 1075291 h 2449326"/>
              <a:gd name="connsiteX419" fmla="*/ 10309934 w 12191999"/>
              <a:gd name="connsiteY419" fmla="*/ 1097144 h 2449326"/>
              <a:gd name="connsiteX420" fmla="*/ 10139210 w 12191999"/>
              <a:gd name="connsiteY420" fmla="*/ 1076657 h 2449326"/>
              <a:gd name="connsiteX421" fmla="*/ 9994891 w 12191999"/>
              <a:gd name="connsiteY421" fmla="*/ 1037049 h 2449326"/>
              <a:gd name="connsiteX422" fmla="*/ 10007183 w 12191999"/>
              <a:gd name="connsiteY422" fmla="*/ 1086218 h 2449326"/>
              <a:gd name="connsiteX423" fmla="*/ 10140576 w 12191999"/>
              <a:gd name="connsiteY423" fmla="*/ 1075291 h 2449326"/>
              <a:gd name="connsiteX424" fmla="*/ 9764982 w 12191999"/>
              <a:gd name="connsiteY424" fmla="*/ 845382 h 2449326"/>
              <a:gd name="connsiteX425" fmla="*/ 9805956 w 12191999"/>
              <a:gd name="connsiteY425" fmla="*/ 872698 h 2449326"/>
              <a:gd name="connsiteX426" fmla="*/ 9802313 w 12191999"/>
              <a:gd name="connsiteY426" fmla="*/ 884990 h 2449326"/>
              <a:gd name="connsiteX427" fmla="*/ 9737210 w 12191999"/>
              <a:gd name="connsiteY427" fmla="*/ 884990 h 2449326"/>
              <a:gd name="connsiteX428" fmla="*/ 9736756 w 12191999"/>
              <a:gd name="connsiteY428" fmla="*/ 905022 h 2449326"/>
              <a:gd name="connsiteX429" fmla="*/ 9879708 w 12191999"/>
              <a:gd name="connsiteY429" fmla="*/ 902290 h 2449326"/>
              <a:gd name="connsiteX430" fmla="*/ 9971672 w 12191999"/>
              <a:gd name="connsiteY430" fmla="*/ 840374 h 2449326"/>
              <a:gd name="connsiteX431" fmla="*/ 9863318 w 12191999"/>
              <a:gd name="connsiteY431" fmla="*/ 823985 h 2449326"/>
              <a:gd name="connsiteX432" fmla="*/ 9769079 w 12191999"/>
              <a:gd name="connsiteY432" fmla="*/ 829903 h 2449326"/>
              <a:gd name="connsiteX433" fmla="*/ 9590159 w 12191999"/>
              <a:gd name="connsiteY433" fmla="*/ 801677 h 2449326"/>
              <a:gd name="connsiteX434" fmla="*/ 9643426 w 12191999"/>
              <a:gd name="connsiteY434" fmla="*/ 774816 h 2449326"/>
              <a:gd name="connsiteX435" fmla="*/ 9461775 w 12191999"/>
              <a:gd name="connsiteY435" fmla="*/ 744313 h 2449326"/>
              <a:gd name="connsiteX436" fmla="*/ 9315635 w 12191999"/>
              <a:gd name="connsiteY436" fmla="*/ 700153 h 2449326"/>
              <a:gd name="connsiteX437" fmla="*/ 9177234 w 12191999"/>
              <a:gd name="connsiteY437" fmla="*/ 685584 h 2449326"/>
              <a:gd name="connsiteX438" fmla="*/ 9077987 w 12191999"/>
              <a:gd name="connsiteY438" fmla="*/ 655081 h 2449326"/>
              <a:gd name="connsiteX439" fmla="*/ 8809380 w 12191999"/>
              <a:gd name="connsiteY439" fmla="*/ 673292 h 2449326"/>
              <a:gd name="connsiteX440" fmla="*/ 8704669 w 12191999"/>
              <a:gd name="connsiteY440" fmla="*/ 714721 h 2449326"/>
              <a:gd name="connsiteX441" fmla="*/ 8691922 w 12191999"/>
              <a:gd name="connsiteY441" fmla="*/ 687861 h 2449326"/>
              <a:gd name="connsiteX442" fmla="*/ 8770228 w 12191999"/>
              <a:gd name="connsiteY442" fmla="*/ 640058 h 2449326"/>
              <a:gd name="connsiteX443" fmla="*/ 8806193 w 12191999"/>
              <a:gd name="connsiteY443" fmla="*/ 615473 h 2449326"/>
              <a:gd name="connsiteX444" fmla="*/ 8790259 w 12191999"/>
              <a:gd name="connsiteY444" fmla="*/ 588158 h 2449326"/>
              <a:gd name="connsiteX445" fmla="*/ 8744732 w 12191999"/>
              <a:gd name="connsiteY445" fmla="*/ 601360 h 2449326"/>
              <a:gd name="connsiteX446" fmla="*/ 8713319 w 12191999"/>
              <a:gd name="connsiteY446" fmla="*/ 598173 h 2449326"/>
              <a:gd name="connsiteX447" fmla="*/ 8665972 w 12191999"/>
              <a:gd name="connsiteY447" fmla="*/ 551736 h 2449326"/>
              <a:gd name="connsiteX448" fmla="*/ 8477037 w 12191999"/>
              <a:gd name="connsiteY448" fmla="*/ 515770 h 2449326"/>
              <a:gd name="connsiteX449" fmla="*/ 8149246 w 12191999"/>
              <a:gd name="connsiteY449" fmla="*/ 487544 h 2449326"/>
              <a:gd name="connsiteX450" fmla="*/ 8136498 w 12191999"/>
              <a:gd name="connsiteY450" fmla="*/ 479349 h 2449326"/>
              <a:gd name="connsiteX451" fmla="*/ 8156985 w 12191999"/>
              <a:gd name="connsiteY451" fmla="*/ 451578 h 2449326"/>
              <a:gd name="connsiteX452" fmla="*/ 7953482 w 12191999"/>
              <a:gd name="connsiteY452" fmla="*/ 435644 h 2449326"/>
              <a:gd name="connsiteX453" fmla="*/ 7437211 w 12191999"/>
              <a:gd name="connsiteY453" fmla="*/ 355062 h 2449326"/>
              <a:gd name="connsiteX454" fmla="*/ 7105323 w 12191999"/>
              <a:gd name="connsiteY454" fmla="*/ 317730 h 2449326"/>
              <a:gd name="connsiteX455" fmla="*/ 6661439 w 12191999"/>
              <a:gd name="connsiteY455" fmla="*/ 287227 h 2449326"/>
              <a:gd name="connsiteX456" fmla="*/ 6493446 w 12191999"/>
              <a:gd name="connsiteY456" fmla="*/ 266285 h 2449326"/>
              <a:gd name="connsiteX457" fmla="*/ 6200256 w 12191999"/>
              <a:gd name="connsiteY457" fmla="*/ 253538 h 2449326"/>
              <a:gd name="connsiteX458" fmla="*/ 6034084 w 12191999"/>
              <a:gd name="connsiteY458" fmla="*/ 243522 h 2449326"/>
              <a:gd name="connsiteX459" fmla="*/ 5631630 w 12191999"/>
              <a:gd name="connsiteY459" fmla="*/ 218027 h 2449326"/>
              <a:gd name="connsiteX460" fmla="*/ 5260589 w 12191999"/>
              <a:gd name="connsiteY460" fmla="*/ 229409 h 2449326"/>
              <a:gd name="connsiteX461" fmla="*/ 5028404 w 12191999"/>
              <a:gd name="connsiteY461" fmla="*/ 264464 h 2449326"/>
              <a:gd name="connsiteX462" fmla="*/ 4960114 w 12191999"/>
              <a:gd name="connsiteY462" fmla="*/ 276301 h 2449326"/>
              <a:gd name="connsiteX463" fmla="*/ 4662370 w 12191999"/>
              <a:gd name="connsiteY463" fmla="*/ 287683 h 2449326"/>
              <a:gd name="connsiteX464" fmla="*/ 4463875 w 12191999"/>
              <a:gd name="connsiteY464" fmla="*/ 267651 h 2449326"/>
              <a:gd name="connsiteX465" fmla="*/ 4352790 w 12191999"/>
              <a:gd name="connsiteY465" fmla="*/ 243067 h 2449326"/>
              <a:gd name="connsiteX466" fmla="*/ 4183887 w 12191999"/>
              <a:gd name="connsiteY466" fmla="*/ 252172 h 2449326"/>
              <a:gd name="connsiteX467" fmla="*/ 3851998 w 12191999"/>
              <a:gd name="connsiteY467" fmla="*/ 259001 h 2449326"/>
              <a:gd name="connsiteX468" fmla="*/ 3760490 w 12191999"/>
              <a:gd name="connsiteY468" fmla="*/ 296333 h 2449326"/>
              <a:gd name="connsiteX469" fmla="*/ 3765953 w 12191999"/>
              <a:gd name="connsiteY469" fmla="*/ 314088 h 2449326"/>
              <a:gd name="connsiteX470" fmla="*/ 3723614 w 12191999"/>
              <a:gd name="connsiteY470" fmla="*/ 314998 h 2449326"/>
              <a:gd name="connsiteX471" fmla="*/ 3458194 w 12191999"/>
              <a:gd name="connsiteY471" fmla="*/ 276301 h 2449326"/>
              <a:gd name="connsiteX472" fmla="*/ 3234659 w 12191999"/>
              <a:gd name="connsiteY472" fmla="*/ 284496 h 2449326"/>
              <a:gd name="connsiteX473" fmla="*/ 3138598 w 12191999"/>
              <a:gd name="connsiteY473" fmla="*/ 297243 h 2449326"/>
              <a:gd name="connsiteX474" fmla="*/ 3050277 w 12191999"/>
              <a:gd name="connsiteY474" fmla="*/ 293601 h 2449326"/>
              <a:gd name="connsiteX475" fmla="*/ 2967418 w 12191999"/>
              <a:gd name="connsiteY475" fmla="*/ 360070 h 2449326"/>
              <a:gd name="connsiteX476" fmla="*/ 3010213 w 12191999"/>
              <a:gd name="connsiteY476" fmla="*/ 399678 h 2449326"/>
              <a:gd name="connsiteX477" fmla="*/ 3079413 w 12191999"/>
              <a:gd name="connsiteY477" fmla="*/ 401044 h 2449326"/>
              <a:gd name="connsiteX478" fmla="*/ 3268804 w 12191999"/>
              <a:gd name="connsiteY478" fmla="*/ 448391 h 2449326"/>
              <a:gd name="connsiteX479" fmla="*/ 3312054 w 12191999"/>
              <a:gd name="connsiteY479" fmla="*/ 447936 h 2449326"/>
              <a:gd name="connsiteX480" fmla="*/ 3319338 w 12191999"/>
              <a:gd name="connsiteY480" fmla="*/ 460683 h 2449326"/>
              <a:gd name="connsiteX481" fmla="*/ 3332996 w 12191999"/>
              <a:gd name="connsiteY481" fmla="*/ 515315 h 2449326"/>
              <a:gd name="connsiteX482" fmla="*/ 3424960 w 12191999"/>
              <a:gd name="connsiteY482" fmla="*/ 542176 h 2449326"/>
              <a:gd name="connsiteX483" fmla="*/ 3425415 w 12191999"/>
              <a:gd name="connsiteY483" fmla="*/ 530794 h 2449326"/>
              <a:gd name="connsiteX484" fmla="*/ 3449544 w 12191999"/>
              <a:gd name="connsiteY484" fmla="*/ 513494 h 2449326"/>
              <a:gd name="connsiteX485" fmla="*/ 3463202 w 12191999"/>
              <a:gd name="connsiteY485" fmla="*/ 563118 h 2449326"/>
              <a:gd name="connsiteX486" fmla="*/ 3582937 w 12191999"/>
              <a:gd name="connsiteY486" fmla="*/ 539444 h 2449326"/>
              <a:gd name="connsiteX487" fmla="*/ 3803740 w 12191999"/>
              <a:gd name="connsiteY487" fmla="*/ 568126 h 2449326"/>
              <a:gd name="connsiteX488" fmla="*/ 3820130 w 12191999"/>
              <a:gd name="connsiteY488" fmla="*/ 569947 h 2449326"/>
              <a:gd name="connsiteX489" fmla="*/ 4042299 w 12191999"/>
              <a:gd name="connsiteY489" fmla="*/ 562207 h 2449326"/>
              <a:gd name="connsiteX490" fmla="*/ 4090102 w 12191999"/>
              <a:gd name="connsiteY490" fmla="*/ 581329 h 2449326"/>
              <a:gd name="connsiteX491" fmla="*/ 4292695 w 12191999"/>
              <a:gd name="connsiteY491" fmla="*/ 606368 h 2449326"/>
              <a:gd name="connsiteX492" fmla="*/ 4302256 w 12191999"/>
              <a:gd name="connsiteY492" fmla="*/ 595897 h 2449326"/>
              <a:gd name="connsiteX493" fmla="*/ 4258095 w 12191999"/>
              <a:gd name="connsiteY493" fmla="*/ 568126 h 2449326"/>
              <a:gd name="connsiteX494" fmla="*/ 4904116 w 12191999"/>
              <a:gd name="connsiteY494" fmla="*/ 514405 h 2449326"/>
              <a:gd name="connsiteX495" fmla="*/ 4526701 w 12191999"/>
              <a:gd name="connsiteY495" fmla="*/ 550371 h 2449326"/>
              <a:gd name="connsiteX496" fmla="*/ 4481630 w 12191999"/>
              <a:gd name="connsiteY496" fmla="*/ 530794 h 2449326"/>
              <a:gd name="connsiteX497" fmla="*/ 4471614 w 12191999"/>
              <a:gd name="connsiteY497" fmla="*/ 476162 h 2449326"/>
              <a:gd name="connsiteX498" fmla="*/ 4575415 w 12191999"/>
              <a:gd name="connsiteY498" fmla="*/ 406051 h 2449326"/>
              <a:gd name="connsiteX499" fmla="*/ 4720645 w 12191999"/>
              <a:gd name="connsiteY499" fmla="*/ 360070 h 2449326"/>
              <a:gd name="connsiteX500" fmla="*/ 4951009 w 12191999"/>
              <a:gd name="connsiteY500" fmla="*/ 314998 h 2449326"/>
              <a:gd name="connsiteX501" fmla="*/ 5021575 w 12191999"/>
              <a:gd name="connsiteY501" fmla="*/ 359159 h 2449326"/>
              <a:gd name="connsiteX502" fmla="*/ 5108530 w 12191999"/>
              <a:gd name="connsiteY502" fmla="*/ 359159 h 2449326"/>
              <a:gd name="connsiteX503" fmla="*/ 5041151 w 12191999"/>
              <a:gd name="connsiteY503" fmla="*/ 413791 h 2449326"/>
              <a:gd name="connsiteX504" fmla="*/ 5085312 w 12191999"/>
              <a:gd name="connsiteY504" fmla="*/ 447025 h 2449326"/>
              <a:gd name="connsiteX505" fmla="*/ 4981056 w 12191999"/>
              <a:gd name="connsiteY505" fmla="*/ 507120 h 2449326"/>
              <a:gd name="connsiteX506" fmla="*/ 5027493 w 12191999"/>
              <a:gd name="connsiteY506" fmla="*/ 563118 h 2449326"/>
              <a:gd name="connsiteX507" fmla="*/ 5099880 w 12191999"/>
              <a:gd name="connsiteY507" fmla="*/ 619116 h 2449326"/>
              <a:gd name="connsiteX508" fmla="*/ 5233728 w 12191999"/>
              <a:gd name="connsiteY508" fmla="*/ 618660 h 2449326"/>
              <a:gd name="connsiteX509" fmla="*/ 5369397 w 12191999"/>
              <a:gd name="connsiteY509" fmla="*/ 628221 h 2449326"/>
              <a:gd name="connsiteX510" fmla="*/ 5555145 w 12191999"/>
              <a:gd name="connsiteY510" fmla="*/ 624123 h 2449326"/>
              <a:gd name="connsiteX511" fmla="*/ 5594754 w 12191999"/>
              <a:gd name="connsiteY511" fmla="*/ 652805 h 2449326"/>
              <a:gd name="connsiteX512" fmla="*/ 5592022 w 12191999"/>
              <a:gd name="connsiteY512" fmla="*/ 626855 h 2449326"/>
              <a:gd name="connsiteX513" fmla="*/ 5657580 w 12191999"/>
              <a:gd name="connsiteY513" fmla="*/ 633684 h 2449326"/>
              <a:gd name="connsiteX514" fmla="*/ 5737706 w 12191999"/>
              <a:gd name="connsiteY514" fmla="*/ 634139 h 2449326"/>
              <a:gd name="connsiteX515" fmla="*/ 5872010 w 12191999"/>
              <a:gd name="connsiteY515" fmla="*/ 604092 h 2449326"/>
              <a:gd name="connsiteX516" fmla="*/ 5856075 w 12191999"/>
              <a:gd name="connsiteY516" fmla="*/ 643700 h 2449326"/>
              <a:gd name="connsiteX517" fmla="*/ 5872465 w 12191999"/>
              <a:gd name="connsiteY517" fmla="*/ 681487 h 2449326"/>
              <a:gd name="connsiteX518" fmla="*/ 5910707 w 12191999"/>
              <a:gd name="connsiteY518" fmla="*/ 684218 h 2449326"/>
              <a:gd name="connsiteX519" fmla="*/ 6215735 w 12191999"/>
              <a:gd name="connsiteY519" fmla="*/ 693779 h 2449326"/>
              <a:gd name="connsiteX520" fmla="*/ 6234401 w 12191999"/>
              <a:gd name="connsiteY520" fmla="*/ 665553 h 2449326"/>
              <a:gd name="connsiteX521" fmla="*/ 6351859 w 12191999"/>
              <a:gd name="connsiteY521" fmla="*/ 698787 h 2449326"/>
              <a:gd name="connsiteX522" fmla="*/ 6517121 w 12191999"/>
              <a:gd name="connsiteY522" fmla="*/ 707892 h 2449326"/>
              <a:gd name="connsiteX523" fmla="*/ 6707421 w 12191999"/>
              <a:gd name="connsiteY523" fmla="*/ 724282 h 2449326"/>
              <a:gd name="connsiteX524" fmla="*/ 6759321 w 12191999"/>
              <a:gd name="connsiteY524" fmla="*/ 731566 h 2449326"/>
              <a:gd name="connsiteX525" fmla="*/ 6881788 w 12191999"/>
              <a:gd name="connsiteY525" fmla="*/ 716087 h 2449326"/>
              <a:gd name="connsiteX526" fmla="*/ 7148118 w 12191999"/>
              <a:gd name="connsiteY526" fmla="*/ 683308 h 2449326"/>
              <a:gd name="connsiteX527" fmla="*/ 7169971 w 12191999"/>
              <a:gd name="connsiteY527" fmla="*/ 681032 h 2449326"/>
              <a:gd name="connsiteX528" fmla="*/ 7167239 w 12191999"/>
              <a:gd name="connsiteY528" fmla="*/ 636871 h 2449326"/>
              <a:gd name="connsiteX529" fmla="*/ 6996514 w 12191999"/>
              <a:gd name="connsiteY529" fmla="*/ 617295 h 2449326"/>
              <a:gd name="connsiteX530" fmla="*/ 7019278 w 12191999"/>
              <a:gd name="connsiteY530" fmla="*/ 585426 h 2449326"/>
              <a:gd name="connsiteX531" fmla="*/ 7228245 w 12191999"/>
              <a:gd name="connsiteY531" fmla="*/ 604547 h 2449326"/>
              <a:gd name="connsiteX532" fmla="*/ 7212310 w 12191999"/>
              <a:gd name="connsiteY532" fmla="*/ 696511 h 2449326"/>
              <a:gd name="connsiteX533" fmla="*/ 7151760 w 12191999"/>
              <a:gd name="connsiteY533" fmla="*/ 734298 h 2449326"/>
              <a:gd name="connsiteX534" fmla="*/ 7147208 w 12191999"/>
              <a:gd name="connsiteY534" fmla="*/ 757516 h 2449326"/>
              <a:gd name="connsiteX535" fmla="*/ 7395782 w 12191999"/>
              <a:gd name="connsiteY535" fmla="*/ 784832 h 2449326"/>
              <a:gd name="connsiteX536" fmla="*/ 7688973 w 12191999"/>
              <a:gd name="connsiteY536" fmla="*/ 821709 h 2449326"/>
              <a:gd name="connsiteX537" fmla="*/ 7679868 w 12191999"/>
              <a:gd name="connsiteY537" fmla="*/ 767077 h 2449326"/>
              <a:gd name="connsiteX538" fmla="*/ 7738141 w 12191999"/>
              <a:gd name="connsiteY538" fmla="*/ 785287 h 2449326"/>
              <a:gd name="connsiteX539" fmla="*/ 7717199 w 12191999"/>
              <a:gd name="connsiteY539" fmla="*/ 833545 h 2449326"/>
              <a:gd name="connsiteX540" fmla="*/ 7806886 w 12191999"/>
              <a:gd name="connsiteY540" fmla="*/ 819888 h 2449326"/>
              <a:gd name="connsiteX541" fmla="*/ 7828284 w 12191999"/>
              <a:gd name="connsiteY541" fmla="*/ 859496 h 2449326"/>
              <a:gd name="connsiteX542" fmla="*/ 7906134 w 12191999"/>
              <a:gd name="connsiteY542" fmla="*/ 836277 h 2449326"/>
              <a:gd name="connsiteX543" fmla="*/ 8061835 w 12191999"/>
              <a:gd name="connsiteY543" fmla="*/ 879527 h 2449326"/>
              <a:gd name="connsiteX544" fmla="*/ 8095069 w 12191999"/>
              <a:gd name="connsiteY544" fmla="*/ 866325 h 2449326"/>
              <a:gd name="connsiteX545" fmla="*/ 8215260 w 12191999"/>
              <a:gd name="connsiteY545" fmla="*/ 877251 h 2449326"/>
              <a:gd name="connsiteX546" fmla="*/ 8259420 w 12191999"/>
              <a:gd name="connsiteY546" fmla="*/ 875885 h 2449326"/>
              <a:gd name="connsiteX547" fmla="*/ 8379155 w 12191999"/>
              <a:gd name="connsiteY547" fmla="*/ 880893 h 2449326"/>
              <a:gd name="connsiteX548" fmla="*/ 8417852 w 12191999"/>
              <a:gd name="connsiteY548" fmla="*/ 898193 h 2449326"/>
              <a:gd name="connsiteX549" fmla="*/ 8471118 w 12191999"/>
              <a:gd name="connsiteY549" fmla="*/ 869967 h 2449326"/>
              <a:gd name="connsiteX550" fmla="*/ 8087330 w 12191999"/>
              <a:gd name="connsiteY550" fmla="*/ 768898 h 2449326"/>
              <a:gd name="connsiteX551" fmla="*/ 7936182 w 12191999"/>
              <a:gd name="connsiteY551" fmla="*/ 757971 h 2449326"/>
              <a:gd name="connsiteX552" fmla="*/ 7994001 w 12191999"/>
              <a:gd name="connsiteY552" fmla="*/ 750687 h 2449326"/>
              <a:gd name="connsiteX553" fmla="*/ 8029966 w 12191999"/>
              <a:gd name="connsiteY553" fmla="*/ 701974 h 2449326"/>
              <a:gd name="connsiteX554" fmla="*/ 8132401 w 12191999"/>
              <a:gd name="connsiteY554" fmla="*/ 710169 h 2449326"/>
              <a:gd name="connsiteX555" fmla="*/ 8115101 w 12191999"/>
              <a:gd name="connsiteY555" fmla="*/ 768898 h 2449326"/>
              <a:gd name="connsiteX556" fmla="*/ 8226641 w 12191999"/>
              <a:gd name="connsiteY556" fmla="*/ 725192 h 2449326"/>
              <a:gd name="connsiteX557" fmla="*/ 8226186 w 12191999"/>
              <a:gd name="connsiteY557" fmla="*/ 712445 h 2449326"/>
              <a:gd name="connsiteX558" fmla="*/ 8146970 w 12191999"/>
              <a:gd name="connsiteY558" fmla="*/ 695145 h 2449326"/>
              <a:gd name="connsiteX559" fmla="*/ 8195228 w 12191999"/>
              <a:gd name="connsiteY559" fmla="*/ 585426 h 2449326"/>
              <a:gd name="connsiteX560" fmla="*/ 8243941 w 12191999"/>
              <a:gd name="connsiteY560" fmla="*/ 629131 h 2449326"/>
              <a:gd name="connsiteX561" fmla="*/ 8194317 w 12191999"/>
              <a:gd name="connsiteY561" fmla="*/ 657358 h 2449326"/>
              <a:gd name="connsiteX562" fmla="*/ 8205699 w 12191999"/>
              <a:gd name="connsiteY562" fmla="*/ 673747 h 2449326"/>
              <a:gd name="connsiteX563" fmla="*/ 8389625 w 12191999"/>
              <a:gd name="connsiteY563" fmla="*/ 684218 h 2449326"/>
              <a:gd name="connsiteX564" fmla="*/ 8384618 w 12191999"/>
              <a:gd name="connsiteY564" fmla="*/ 702429 h 2449326"/>
              <a:gd name="connsiteX565" fmla="*/ 8583113 w 12191999"/>
              <a:gd name="connsiteY565" fmla="*/ 725192 h 2449326"/>
              <a:gd name="connsiteX566" fmla="*/ 8967357 w 12191999"/>
              <a:gd name="connsiteY566" fmla="*/ 770264 h 2449326"/>
              <a:gd name="connsiteX567" fmla="*/ 8989665 w 12191999"/>
              <a:gd name="connsiteY567" fmla="*/ 772540 h 2449326"/>
              <a:gd name="connsiteX568" fmla="*/ 9182242 w 12191999"/>
              <a:gd name="connsiteY568" fmla="*/ 877706 h 2449326"/>
              <a:gd name="connsiteX569" fmla="*/ 9195900 w 12191999"/>
              <a:gd name="connsiteY569" fmla="*/ 834911 h 2449326"/>
              <a:gd name="connsiteX570" fmla="*/ 9263279 w 12191999"/>
              <a:gd name="connsiteY570" fmla="*/ 849935 h 2449326"/>
              <a:gd name="connsiteX571" fmla="*/ 9398948 w 12191999"/>
              <a:gd name="connsiteY571" fmla="*/ 903656 h 2449326"/>
              <a:gd name="connsiteX572" fmla="*/ 9465873 w 12191999"/>
              <a:gd name="connsiteY572" fmla="*/ 895461 h 2449326"/>
              <a:gd name="connsiteX573" fmla="*/ 9454491 w 12191999"/>
              <a:gd name="connsiteY573" fmla="*/ 858130 h 2449326"/>
              <a:gd name="connsiteX574" fmla="*/ 9517773 w 12191999"/>
              <a:gd name="connsiteY574" fmla="*/ 889998 h 2449326"/>
              <a:gd name="connsiteX575" fmla="*/ 9574681 w 12191999"/>
              <a:gd name="connsiteY575" fmla="*/ 877706 h 2449326"/>
              <a:gd name="connsiteX576" fmla="*/ 9631133 w 12191999"/>
              <a:gd name="connsiteY576" fmla="*/ 889088 h 2449326"/>
              <a:gd name="connsiteX577" fmla="*/ 9764982 w 12191999"/>
              <a:gd name="connsiteY577" fmla="*/ 845382 h 2449326"/>
              <a:gd name="connsiteX578" fmla="*/ 2577711 w 12191999"/>
              <a:gd name="connsiteY578" fmla="*/ 494373 h 2449326"/>
              <a:gd name="connsiteX579" fmla="*/ 2657383 w 12191999"/>
              <a:gd name="connsiteY579" fmla="*/ 475252 h 2449326"/>
              <a:gd name="connsiteX580" fmla="*/ 2718388 w 12191999"/>
              <a:gd name="connsiteY580" fmla="*/ 483902 h 2449326"/>
              <a:gd name="connsiteX581" fmla="*/ 2866804 w 12191999"/>
              <a:gd name="connsiteY581" fmla="*/ 353241 h 2449326"/>
              <a:gd name="connsiteX582" fmla="*/ 2826286 w 12191999"/>
              <a:gd name="connsiteY582" fmla="*/ 356883 h 2449326"/>
              <a:gd name="connsiteX583" fmla="*/ 2413816 w 12191999"/>
              <a:gd name="connsiteY583" fmla="*/ 402865 h 2449326"/>
              <a:gd name="connsiteX584" fmla="*/ 2355997 w 12191999"/>
              <a:gd name="connsiteY584" fmla="*/ 365078 h 2449326"/>
              <a:gd name="connsiteX585" fmla="*/ 2214410 w 12191999"/>
              <a:gd name="connsiteY585" fmla="*/ 365988 h 2449326"/>
              <a:gd name="connsiteX586" fmla="*/ 2145665 w 12191999"/>
              <a:gd name="connsiteY586" fmla="*/ 384199 h 2449326"/>
              <a:gd name="connsiteX587" fmla="*/ 2136559 w 12191999"/>
              <a:gd name="connsiteY587" fmla="*/ 403320 h 2449326"/>
              <a:gd name="connsiteX588" fmla="*/ 2157046 w 12191999"/>
              <a:gd name="connsiteY588" fmla="*/ 407417 h 2449326"/>
              <a:gd name="connsiteX589" fmla="*/ 2188004 w 12191999"/>
              <a:gd name="connsiteY589" fmla="*/ 428359 h 2449326"/>
              <a:gd name="connsiteX590" fmla="*/ 2210312 w 12191999"/>
              <a:gd name="connsiteY590" fmla="*/ 411059 h 2449326"/>
              <a:gd name="connsiteX591" fmla="*/ 2282244 w 12191999"/>
              <a:gd name="connsiteY591" fmla="*/ 420165 h 2449326"/>
              <a:gd name="connsiteX592" fmla="*/ 2335510 w 12191999"/>
              <a:gd name="connsiteY592" fmla="*/ 429725 h 2449326"/>
              <a:gd name="connsiteX593" fmla="*/ 2507600 w 12191999"/>
              <a:gd name="connsiteY593" fmla="*/ 460228 h 2449326"/>
              <a:gd name="connsiteX594" fmla="*/ 2577711 w 12191999"/>
              <a:gd name="connsiteY594" fmla="*/ 494373 h 2449326"/>
              <a:gd name="connsiteX595" fmla="*/ 9612012 w 12191999"/>
              <a:gd name="connsiteY595" fmla="*/ 1143126 h 2449326"/>
              <a:gd name="connsiteX596" fmla="*/ 9532797 w 12191999"/>
              <a:gd name="connsiteY596" fmla="*/ 1057536 h 2449326"/>
              <a:gd name="connsiteX597" fmla="*/ 9381193 w 12191999"/>
              <a:gd name="connsiteY597" fmla="*/ 1030220 h 2449326"/>
              <a:gd name="connsiteX598" fmla="*/ 9335667 w 12191999"/>
              <a:gd name="connsiteY598" fmla="*/ 1065275 h 2449326"/>
              <a:gd name="connsiteX599" fmla="*/ 9349780 w 12191999"/>
              <a:gd name="connsiteY599" fmla="*/ 1010644 h 2449326"/>
              <a:gd name="connsiteX600" fmla="*/ 9264190 w 12191999"/>
              <a:gd name="connsiteY600" fmla="*/ 1066186 h 2449326"/>
              <a:gd name="connsiteX601" fmla="*/ 9207282 w 12191999"/>
              <a:gd name="connsiteY601" fmla="*/ 1030220 h 2449326"/>
              <a:gd name="connsiteX602" fmla="*/ 9091189 w 12191999"/>
              <a:gd name="connsiteY602" fmla="*/ 1083486 h 2449326"/>
              <a:gd name="connsiteX603" fmla="*/ 9092555 w 12191999"/>
              <a:gd name="connsiteY603" fmla="*/ 1093957 h 2449326"/>
              <a:gd name="connsiteX604" fmla="*/ 9612012 w 12191999"/>
              <a:gd name="connsiteY604" fmla="*/ 1143126 h 2449326"/>
              <a:gd name="connsiteX605" fmla="*/ 11001937 w 12191999"/>
              <a:gd name="connsiteY605" fmla="*/ 920501 h 2449326"/>
              <a:gd name="connsiteX606" fmla="*/ 11128045 w 12191999"/>
              <a:gd name="connsiteY606" fmla="*/ 932338 h 2449326"/>
              <a:gd name="connsiteX607" fmla="*/ 11150354 w 12191999"/>
              <a:gd name="connsiteY607" fmla="*/ 944630 h 2449326"/>
              <a:gd name="connsiteX608" fmla="*/ 11330184 w 12191999"/>
              <a:gd name="connsiteY608" fmla="*/ 942354 h 2449326"/>
              <a:gd name="connsiteX609" fmla="*/ 11351125 w 12191999"/>
              <a:gd name="connsiteY609" fmla="*/ 911396 h 2449326"/>
              <a:gd name="connsiteX610" fmla="*/ 11332460 w 12191999"/>
              <a:gd name="connsiteY610" fmla="*/ 894096 h 2449326"/>
              <a:gd name="connsiteX611" fmla="*/ 11025156 w 12191999"/>
              <a:gd name="connsiteY611" fmla="*/ 902746 h 2449326"/>
              <a:gd name="connsiteX612" fmla="*/ 11001937 w 12191999"/>
              <a:gd name="connsiteY612" fmla="*/ 920501 h 2449326"/>
              <a:gd name="connsiteX613" fmla="*/ 8690556 w 12191999"/>
              <a:gd name="connsiteY613" fmla="*/ 1681704 h 2449326"/>
              <a:gd name="connsiteX614" fmla="*/ 8626363 w 12191999"/>
              <a:gd name="connsiteY614" fmla="*/ 1712662 h 2449326"/>
              <a:gd name="connsiteX615" fmla="*/ 8629551 w 12191999"/>
              <a:gd name="connsiteY615" fmla="*/ 1725410 h 2449326"/>
              <a:gd name="connsiteX616" fmla="*/ 8742912 w 12191999"/>
              <a:gd name="connsiteY616" fmla="*/ 1712207 h 2449326"/>
              <a:gd name="connsiteX617" fmla="*/ 8717872 w 12191999"/>
              <a:gd name="connsiteY617" fmla="*/ 1659396 h 2449326"/>
              <a:gd name="connsiteX618" fmla="*/ 8807104 w 12191999"/>
              <a:gd name="connsiteY618" fmla="*/ 1637999 h 2449326"/>
              <a:gd name="connsiteX619" fmla="*/ 8699661 w 12191999"/>
              <a:gd name="connsiteY619" fmla="*/ 1621609 h 2449326"/>
              <a:gd name="connsiteX620" fmla="*/ 8500255 w 12191999"/>
              <a:gd name="connsiteY620" fmla="*/ 1641186 h 2449326"/>
              <a:gd name="connsiteX621" fmla="*/ 8493426 w 12191999"/>
              <a:gd name="connsiteY621" fmla="*/ 1653023 h 2449326"/>
              <a:gd name="connsiteX622" fmla="*/ 8538042 w 12191999"/>
              <a:gd name="connsiteY622" fmla="*/ 1679428 h 2449326"/>
              <a:gd name="connsiteX623" fmla="*/ 8690556 w 12191999"/>
              <a:gd name="connsiteY623" fmla="*/ 1681704 h 2449326"/>
              <a:gd name="connsiteX624" fmla="*/ 7862429 w 12191999"/>
              <a:gd name="connsiteY624" fmla="*/ 1270145 h 2449326"/>
              <a:gd name="connsiteX625" fmla="*/ 7917516 w 12191999"/>
              <a:gd name="connsiteY625" fmla="*/ 1259218 h 2449326"/>
              <a:gd name="connsiteX626" fmla="*/ 7970782 w 12191999"/>
              <a:gd name="connsiteY626" fmla="*/ 1275153 h 2449326"/>
              <a:gd name="connsiteX627" fmla="*/ 8027235 w 12191999"/>
              <a:gd name="connsiteY627" fmla="*/ 1235089 h 2449326"/>
              <a:gd name="connsiteX628" fmla="*/ 7981253 w 12191999"/>
              <a:gd name="connsiteY628" fmla="*/ 1203221 h 2449326"/>
              <a:gd name="connsiteX629" fmla="*/ 7922979 w 12191999"/>
              <a:gd name="connsiteY629" fmla="*/ 1207318 h 2449326"/>
              <a:gd name="connsiteX630" fmla="*/ 7722207 w 12191999"/>
              <a:gd name="connsiteY630" fmla="*/ 1237366 h 2449326"/>
              <a:gd name="connsiteX631" fmla="*/ 7726305 w 12191999"/>
              <a:gd name="connsiteY631" fmla="*/ 1260129 h 2449326"/>
              <a:gd name="connsiteX632" fmla="*/ 7795960 w 12191999"/>
              <a:gd name="connsiteY632" fmla="*/ 1246471 h 2449326"/>
              <a:gd name="connsiteX633" fmla="*/ 7862429 w 12191999"/>
              <a:gd name="connsiteY633" fmla="*/ 1270145 h 2449326"/>
              <a:gd name="connsiteX634" fmla="*/ 6760232 w 12191999"/>
              <a:gd name="connsiteY634" fmla="*/ 2158822 h 2449326"/>
              <a:gd name="connsiteX635" fmla="*/ 6827611 w 12191999"/>
              <a:gd name="connsiteY635" fmla="*/ 2192057 h 2449326"/>
              <a:gd name="connsiteX636" fmla="*/ 6906827 w 12191999"/>
              <a:gd name="connsiteY636" fmla="*/ 2171114 h 2449326"/>
              <a:gd name="connsiteX637" fmla="*/ 7079828 w 12191999"/>
              <a:gd name="connsiteY637" fmla="*/ 2122856 h 2449326"/>
              <a:gd name="connsiteX638" fmla="*/ 6760232 w 12191999"/>
              <a:gd name="connsiteY638" fmla="*/ 2158822 h 2449326"/>
              <a:gd name="connsiteX639" fmla="*/ 10202491 w 12191999"/>
              <a:gd name="connsiteY639" fmla="*/ 802132 h 2449326"/>
              <a:gd name="connsiteX640" fmla="*/ 10200670 w 12191999"/>
              <a:gd name="connsiteY640" fmla="*/ 828538 h 2449326"/>
              <a:gd name="connsiteX641" fmla="*/ 10523453 w 12191999"/>
              <a:gd name="connsiteY641" fmla="*/ 862682 h 2449326"/>
              <a:gd name="connsiteX642" fmla="*/ 10526185 w 12191999"/>
              <a:gd name="connsiteY642" fmla="*/ 834456 h 2449326"/>
              <a:gd name="connsiteX643" fmla="*/ 10202491 w 12191999"/>
              <a:gd name="connsiteY643" fmla="*/ 802132 h 2449326"/>
              <a:gd name="connsiteX644" fmla="*/ 4724286 w 12191999"/>
              <a:gd name="connsiteY644" fmla="*/ 2314523 h 2449326"/>
              <a:gd name="connsiteX645" fmla="*/ 4732481 w 12191999"/>
              <a:gd name="connsiteY645" fmla="*/ 2319076 h 2449326"/>
              <a:gd name="connsiteX646" fmla="*/ 4847208 w 12191999"/>
              <a:gd name="connsiteY646" fmla="*/ 2299499 h 2449326"/>
              <a:gd name="connsiteX647" fmla="*/ 4927790 w 12191999"/>
              <a:gd name="connsiteY647" fmla="*/ 2298589 h 2449326"/>
              <a:gd name="connsiteX648" fmla="*/ 4803958 w 12191999"/>
              <a:gd name="connsiteY648" fmla="*/ 2238038 h 2449326"/>
              <a:gd name="connsiteX649" fmla="*/ 4724286 w 12191999"/>
              <a:gd name="connsiteY649" fmla="*/ 2314523 h 2449326"/>
              <a:gd name="connsiteX650" fmla="*/ 8117378 w 12191999"/>
              <a:gd name="connsiteY650" fmla="*/ 1404448 h 2449326"/>
              <a:gd name="connsiteX651" fmla="*/ 8121475 w 12191999"/>
              <a:gd name="connsiteY651" fmla="*/ 1384416 h 2449326"/>
              <a:gd name="connsiteX652" fmla="*/ 7902037 w 12191999"/>
              <a:gd name="connsiteY652" fmla="*/ 1339345 h 2449326"/>
              <a:gd name="connsiteX653" fmla="*/ 7895208 w 12191999"/>
              <a:gd name="connsiteY653" fmla="*/ 1369848 h 2449326"/>
              <a:gd name="connsiteX654" fmla="*/ 8117378 w 12191999"/>
              <a:gd name="connsiteY654" fmla="*/ 1404448 h 2449326"/>
              <a:gd name="connsiteX655" fmla="*/ 7073454 w 12191999"/>
              <a:gd name="connsiteY655" fmla="*/ 706982 h 2449326"/>
              <a:gd name="connsiteX656" fmla="*/ 6915478 w 12191999"/>
              <a:gd name="connsiteY656" fmla="*/ 739306 h 2449326"/>
              <a:gd name="connsiteX657" fmla="*/ 7073454 w 12191999"/>
              <a:gd name="connsiteY657" fmla="*/ 762524 h 2449326"/>
              <a:gd name="connsiteX658" fmla="*/ 7073454 w 12191999"/>
              <a:gd name="connsiteY658" fmla="*/ 706982 h 2449326"/>
              <a:gd name="connsiteX659" fmla="*/ 10428759 w 12191999"/>
              <a:gd name="connsiteY659" fmla="*/ 685584 h 2449326"/>
              <a:gd name="connsiteX660" fmla="*/ 10422840 w 12191999"/>
              <a:gd name="connsiteY660" fmla="*/ 704250 h 2449326"/>
              <a:gd name="connsiteX661" fmla="*/ 10488853 w 12191999"/>
              <a:gd name="connsiteY661" fmla="*/ 728834 h 2449326"/>
              <a:gd name="connsiteX662" fmla="*/ 10592654 w 12191999"/>
              <a:gd name="connsiteY662" fmla="*/ 735208 h 2449326"/>
              <a:gd name="connsiteX663" fmla="*/ 10667317 w 12191999"/>
              <a:gd name="connsiteY663" fmla="*/ 746134 h 2449326"/>
              <a:gd name="connsiteX664" fmla="*/ 10670049 w 12191999"/>
              <a:gd name="connsiteY664" fmla="*/ 728834 h 2449326"/>
              <a:gd name="connsiteX665" fmla="*/ 10428759 w 12191999"/>
              <a:gd name="connsiteY665" fmla="*/ 685584 h 2449326"/>
              <a:gd name="connsiteX666" fmla="*/ 10028580 w 12191999"/>
              <a:gd name="connsiteY666" fmla="*/ 829903 h 2449326"/>
              <a:gd name="connsiteX667" fmla="*/ 9978501 w 12191999"/>
              <a:gd name="connsiteY667" fmla="*/ 890909 h 2449326"/>
              <a:gd name="connsiteX668" fmla="*/ 9947088 w 12191999"/>
              <a:gd name="connsiteY668" fmla="*/ 913672 h 2449326"/>
              <a:gd name="connsiteX669" fmla="*/ 10021296 w 12191999"/>
              <a:gd name="connsiteY669" fmla="*/ 903656 h 2449326"/>
              <a:gd name="connsiteX670" fmla="*/ 10109617 w 12191999"/>
              <a:gd name="connsiteY670" fmla="*/ 861772 h 2449326"/>
              <a:gd name="connsiteX671" fmla="*/ 10028580 w 12191999"/>
              <a:gd name="connsiteY671" fmla="*/ 829903 h 2449326"/>
              <a:gd name="connsiteX672" fmla="*/ 10410548 w 12191999"/>
              <a:gd name="connsiteY672" fmla="*/ 1150410 h 2449326"/>
              <a:gd name="connsiteX673" fmla="*/ 10514348 w 12191999"/>
              <a:gd name="connsiteY673" fmla="*/ 1149955 h 2449326"/>
              <a:gd name="connsiteX674" fmla="*/ 10606312 w 12191999"/>
              <a:gd name="connsiteY674" fmla="*/ 1143126 h 2449326"/>
              <a:gd name="connsiteX675" fmla="*/ 10410548 w 12191999"/>
              <a:gd name="connsiteY675" fmla="*/ 1150410 h 2449326"/>
              <a:gd name="connsiteX676" fmla="*/ 10390516 w 12191999"/>
              <a:gd name="connsiteY676" fmla="*/ 912762 h 2449326"/>
              <a:gd name="connsiteX677" fmla="*/ 10232539 w 12191999"/>
              <a:gd name="connsiteY677" fmla="*/ 897738 h 2449326"/>
              <a:gd name="connsiteX678" fmla="*/ 10231173 w 12191999"/>
              <a:gd name="connsiteY678" fmla="*/ 915038 h 2449326"/>
              <a:gd name="connsiteX679" fmla="*/ 10390516 w 12191999"/>
              <a:gd name="connsiteY679" fmla="*/ 912762 h 2449326"/>
              <a:gd name="connsiteX680" fmla="*/ 10370939 w 12191999"/>
              <a:gd name="connsiteY680" fmla="*/ 1219155 h 2449326"/>
              <a:gd name="connsiteX681" fmla="*/ 10305381 w 12191999"/>
              <a:gd name="connsiteY681" fmla="*/ 1273332 h 2449326"/>
              <a:gd name="connsiteX682" fmla="*/ 10288537 w 12191999"/>
              <a:gd name="connsiteY682" fmla="*/ 1291997 h 2449326"/>
              <a:gd name="connsiteX683" fmla="*/ 10300373 w 12191999"/>
              <a:gd name="connsiteY683" fmla="*/ 1307932 h 2449326"/>
              <a:gd name="connsiteX684" fmla="*/ 10335429 w 12191999"/>
              <a:gd name="connsiteY684" fmla="*/ 1297461 h 2449326"/>
              <a:gd name="connsiteX685" fmla="*/ 10375037 w 12191999"/>
              <a:gd name="connsiteY685" fmla="*/ 1270600 h 2449326"/>
              <a:gd name="connsiteX686" fmla="*/ 10402808 w 12191999"/>
              <a:gd name="connsiteY686" fmla="*/ 1249658 h 2449326"/>
              <a:gd name="connsiteX687" fmla="*/ 10370939 w 12191999"/>
              <a:gd name="connsiteY687" fmla="*/ 1219155 h 244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</a:cxnLst>
            <a:rect l="l" t="t" r="r" b="b"/>
            <a:pathLst>
              <a:path w="12191999" h="2449326">
                <a:moveTo>
                  <a:pt x="12195187" y="868146"/>
                </a:moveTo>
                <a:cubicBezTo>
                  <a:pt x="12182440" y="871332"/>
                  <a:pt x="12169692" y="876796"/>
                  <a:pt x="12157400" y="876796"/>
                </a:cubicBezTo>
                <a:cubicBezTo>
                  <a:pt x="11987586" y="878617"/>
                  <a:pt x="11817772" y="878161"/>
                  <a:pt x="11647958" y="881348"/>
                </a:cubicBezTo>
                <a:cubicBezTo>
                  <a:pt x="11601977" y="882259"/>
                  <a:pt x="11555994" y="892730"/>
                  <a:pt x="11497266" y="909119"/>
                </a:cubicBezTo>
                <a:cubicBezTo>
                  <a:pt x="11517297" y="917314"/>
                  <a:pt x="11537329" y="925054"/>
                  <a:pt x="11542792" y="927330"/>
                </a:cubicBezTo>
                <a:cubicBezTo>
                  <a:pt x="11507281" y="960564"/>
                  <a:pt x="11481331" y="986514"/>
                  <a:pt x="11452649" y="1010188"/>
                </a:cubicBezTo>
                <a:cubicBezTo>
                  <a:pt x="11439447" y="1021115"/>
                  <a:pt x="11420781" y="1035228"/>
                  <a:pt x="11405757" y="1033862"/>
                </a:cubicBezTo>
                <a:cubicBezTo>
                  <a:pt x="11340654" y="1027488"/>
                  <a:pt x="11281015" y="1042512"/>
                  <a:pt x="11219554" y="1062999"/>
                </a:cubicBezTo>
                <a:cubicBezTo>
                  <a:pt x="11195425" y="1071194"/>
                  <a:pt x="11163100" y="1053894"/>
                  <a:pt x="11134420" y="1049341"/>
                </a:cubicBezTo>
                <a:cubicBezTo>
                  <a:pt x="11110290" y="1045699"/>
                  <a:pt x="11085251" y="1040691"/>
                  <a:pt x="11061121" y="1042512"/>
                </a:cubicBezTo>
                <a:cubicBezTo>
                  <a:pt x="10989189" y="1047975"/>
                  <a:pt x="10917257" y="1061633"/>
                  <a:pt x="10845326" y="1062544"/>
                </a:cubicBezTo>
                <a:cubicBezTo>
                  <a:pt x="10791149" y="1062999"/>
                  <a:pt x="10736973" y="1045244"/>
                  <a:pt x="10682796" y="1042512"/>
                </a:cubicBezTo>
                <a:cubicBezTo>
                  <a:pt x="10610409" y="1038870"/>
                  <a:pt x="10537567" y="1041602"/>
                  <a:pt x="10461992" y="1056170"/>
                </a:cubicBezTo>
                <a:cubicBezTo>
                  <a:pt x="10483845" y="1062544"/>
                  <a:pt x="10505242" y="1071194"/>
                  <a:pt x="10527551" y="1074836"/>
                </a:cubicBezTo>
                <a:cubicBezTo>
                  <a:pt x="10578540" y="1083486"/>
                  <a:pt x="10629530" y="1092591"/>
                  <a:pt x="10680519" y="1096689"/>
                </a:cubicBezTo>
                <a:cubicBezTo>
                  <a:pt x="10713299" y="1099420"/>
                  <a:pt x="10746988" y="1093957"/>
                  <a:pt x="10780223" y="1093047"/>
                </a:cubicBezTo>
                <a:cubicBezTo>
                  <a:pt x="10817099" y="1091681"/>
                  <a:pt x="10853520" y="1093047"/>
                  <a:pt x="10890397" y="1089860"/>
                </a:cubicBezTo>
                <a:cubicBezTo>
                  <a:pt x="10909063" y="1088494"/>
                  <a:pt x="10926818" y="1079844"/>
                  <a:pt x="10951402" y="1072560"/>
                </a:cubicBezTo>
                <a:cubicBezTo>
                  <a:pt x="10943208" y="1089404"/>
                  <a:pt x="10938656" y="1098510"/>
                  <a:pt x="10939110" y="1098054"/>
                </a:cubicBezTo>
                <a:cubicBezTo>
                  <a:pt x="10958687" y="1115355"/>
                  <a:pt x="10974621" y="1130834"/>
                  <a:pt x="10992376" y="1144036"/>
                </a:cubicBezTo>
                <a:cubicBezTo>
                  <a:pt x="11001027" y="1150410"/>
                  <a:pt x="11012863" y="1156784"/>
                  <a:pt x="11023334" y="1156328"/>
                </a:cubicBezTo>
                <a:cubicBezTo>
                  <a:pt x="11109835" y="1151320"/>
                  <a:pt x="11195880" y="1143581"/>
                  <a:pt x="11282381" y="1139028"/>
                </a:cubicBezTo>
                <a:cubicBezTo>
                  <a:pt x="11390733" y="1133565"/>
                  <a:pt x="11499086" y="1129923"/>
                  <a:pt x="11606984" y="1126736"/>
                </a:cubicBezTo>
                <a:cubicBezTo>
                  <a:pt x="11728541" y="1123094"/>
                  <a:pt x="11850096" y="1119907"/>
                  <a:pt x="11972107" y="1117176"/>
                </a:cubicBezTo>
                <a:cubicBezTo>
                  <a:pt x="11974384" y="1117176"/>
                  <a:pt x="11976660" y="1122639"/>
                  <a:pt x="11989407" y="1139939"/>
                </a:cubicBezTo>
                <a:cubicBezTo>
                  <a:pt x="11880143" y="1148134"/>
                  <a:pt x="11780440" y="1154052"/>
                  <a:pt x="11681192" y="1164068"/>
                </a:cubicBezTo>
                <a:cubicBezTo>
                  <a:pt x="11572384" y="1174994"/>
                  <a:pt x="11464031" y="1157694"/>
                  <a:pt x="11353401" y="1181368"/>
                </a:cubicBezTo>
                <a:cubicBezTo>
                  <a:pt x="11298770" y="1193205"/>
                  <a:pt x="11229114" y="1164978"/>
                  <a:pt x="11167198" y="1192294"/>
                </a:cubicBezTo>
                <a:cubicBezTo>
                  <a:pt x="11160824" y="1195026"/>
                  <a:pt x="11152630" y="1193660"/>
                  <a:pt x="11146256" y="1196392"/>
                </a:cubicBezTo>
                <a:cubicBezTo>
                  <a:pt x="11125769" y="1204587"/>
                  <a:pt x="11106192" y="1216879"/>
                  <a:pt x="11084795" y="1222342"/>
                </a:cubicBezTo>
                <a:cubicBezTo>
                  <a:pt x="11060211" y="1229171"/>
                  <a:pt x="11033806" y="1228716"/>
                  <a:pt x="11009222" y="1235089"/>
                </a:cubicBezTo>
                <a:cubicBezTo>
                  <a:pt x="10996929" y="1238276"/>
                  <a:pt x="10986458" y="1248747"/>
                  <a:pt x="10975077" y="1256031"/>
                </a:cubicBezTo>
                <a:cubicBezTo>
                  <a:pt x="10971434" y="1238731"/>
                  <a:pt x="10967336" y="1221431"/>
                  <a:pt x="10962784" y="1201400"/>
                </a:cubicBezTo>
                <a:cubicBezTo>
                  <a:pt x="10951858" y="1208684"/>
                  <a:pt x="10938200" y="1217334"/>
                  <a:pt x="10920900" y="1228260"/>
                </a:cubicBezTo>
                <a:cubicBezTo>
                  <a:pt x="10915892" y="1208229"/>
                  <a:pt x="10911794" y="1193660"/>
                  <a:pt x="10906331" y="1171352"/>
                </a:cubicBezTo>
                <a:cubicBezTo>
                  <a:pt x="10873097" y="1182734"/>
                  <a:pt x="10844415" y="1193205"/>
                  <a:pt x="10806173" y="1206408"/>
                </a:cubicBezTo>
                <a:cubicBezTo>
                  <a:pt x="10858073" y="1220066"/>
                  <a:pt x="10893129" y="1229171"/>
                  <a:pt x="10928184" y="1238731"/>
                </a:cubicBezTo>
                <a:cubicBezTo>
                  <a:pt x="10931371" y="1245105"/>
                  <a:pt x="10934558" y="1251479"/>
                  <a:pt x="10937290" y="1257852"/>
                </a:cubicBezTo>
                <a:cubicBezTo>
                  <a:pt x="10928184" y="1261495"/>
                  <a:pt x="10913616" y="1271055"/>
                  <a:pt x="10909974" y="1267868"/>
                </a:cubicBezTo>
                <a:cubicBezTo>
                  <a:pt x="10868089" y="1232813"/>
                  <a:pt x="10823473" y="1266958"/>
                  <a:pt x="10781589" y="1260584"/>
                </a:cubicBezTo>
                <a:cubicBezTo>
                  <a:pt x="10726957" y="1251934"/>
                  <a:pt x="10720583" y="1273332"/>
                  <a:pt x="10740160" y="1320224"/>
                </a:cubicBezTo>
                <a:cubicBezTo>
                  <a:pt x="10713299" y="1320224"/>
                  <a:pt x="10690080" y="1320224"/>
                  <a:pt x="10660032" y="1320224"/>
                </a:cubicBezTo>
                <a:cubicBezTo>
                  <a:pt x="10673690" y="1301103"/>
                  <a:pt x="10683251" y="1286990"/>
                  <a:pt x="10694177" y="1271966"/>
                </a:cubicBezTo>
                <a:cubicBezTo>
                  <a:pt x="10630440" y="1269234"/>
                  <a:pt x="10568069" y="1266503"/>
                  <a:pt x="10503422" y="1263316"/>
                </a:cubicBezTo>
                <a:cubicBezTo>
                  <a:pt x="10472009" y="1279705"/>
                  <a:pt x="10434676" y="1299282"/>
                  <a:pt x="10395524" y="1319313"/>
                </a:cubicBezTo>
                <a:cubicBezTo>
                  <a:pt x="10417832" y="1327963"/>
                  <a:pt x="10441961" y="1337069"/>
                  <a:pt x="10466090" y="1346174"/>
                </a:cubicBezTo>
                <a:cubicBezTo>
                  <a:pt x="10466545" y="1352548"/>
                  <a:pt x="10467000" y="1358921"/>
                  <a:pt x="10467911" y="1365295"/>
                </a:cubicBezTo>
                <a:cubicBezTo>
                  <a:pt x="10415555" y="1376677"/>
                  <a:pt x="10362745" y="1386237"/>
                  <a:pt x="10310844" y="1398985"/>
                </a:cubicBezTo>
                <a:cubicBezTo>
                  <a:pt x="10249839" y="1414009"/>
                  <a:pt x="10189289" y="1431309"/>
                  <a:pt x="10128738" y="1447698"/>
                </a:cubicBezTo>
                <a:cubicBezTo>
                  <a:pt x="10120999" y="1446332"/>
                  <a:pt x="10113260" y="1445422"/>
                  <a:pt x="10105520" y="1444056"/>
                </a:cubicBezTo>
                <a:cubicBezTo>
                  <a:pt x="10055896" y="1452706"/>
                  <a:pt x="10006727" y="1451340"/>
                  <a:pt x="9965299" y="1496867"/>
                </a:cubicBezTo>
                <a:cubicBezTo>
                  <a:pt x="9943446" y="1520541"/>
                  <a:pt x="9891090" y="1515988"/>
                  <a:pt x="9846019" y="1525548"/>
                </a:cubicBezTo>
                <a:cubicBezTo>
                  <a:pt x="9858766" y="1495501"/>
                  <a:pt x="9864684" y="1481843"/>
                  <a:pt x="9870603" y="1468185"/>
                </a:cubicBezTo>
                <a:cubicBezTo>
                  <a:pt x="9843287" y="1468185"/>
                  <a:pt x="9815516" y="1468185"/>
                  <a:pt x="9781371" y="1468185"/>
                </a:cubicBezTo>
                <a:cubicBezTo>
                  <a:pt x="9770445" y="1394887"/>
                  <a:pt x="9693050" y="1432674"/>
                  <a:pt x="9640694" y="1421293"/>
                </a:cubicBezTo>
                <a:cubicBezTo>
                  <a:pt x="9554194" y="1402627"/>
                  <a:pt x="9466327" y="1387148"/>
                  <a:pt x="9378461" y="1378953"/>
                </a:cubicBezTo>
                <a:cubicBezTo>
                  <a:pt x="9263279" y="1368027"/>
                  <a:pt x="9152650" y="1319313"/>
                  <a:pt x="9032915" y="1342532"/>
                </a:cubicBezTo>
                <a:cubicBezTo>
                  <a:pt x="9003323" y="1348450"/>
                  <a:pt x="8977828" y="1308387"/>
                  <a:pt x="8940041" y="1325232"/>
                </a:cubicBezTo>
                <a:cubicBezTo>
                  <a:pt x="8916823" y="1335703"/>
                  <a:pt x="8877670" y="1347084"/>
                  <a:pt x="8864467" y="1336158"/>
                </a:cubicBezTo>
                <a:cubicBezTo>
                  <a:pt x="8829412" y="1306566"/>
                  <a:pt x="8784796" y="1390335"/>
                  <a:pt x="8756114" y="1321134"/>
                </a:cubicBezTo>
                <a:cubicBezTo>
                  <a:pt x="8752017" y="1311119"/>
                  <a:pt x="8701482" y="1320679"/>
                  <a:pt x="8672346" y="1321134"/>
                </a:cubicBezTo>
                <a:cubicBezTo>
                  <a:pt x="8644574" y="1321590"/>
                  <a:pt x="8616803" y="1321134"/>
                  <a:pt x="8586755" y="1307932"/>
                </a:cubicBezTo>
                <a:cubicBezTo>
                  <a:pt x="8605876" y="1302924"/>
                  <a:pt x="8631827" y="1287445"/>
                  <a:pt x="8643664" y="1294729"/>
                </a:cubicBezTo>
                <a:cubicBezTo>
                  <a:pt x="8697840" y="1326598"/>
                  <a:pt x="8721969" y="1307477"/>
                  <a:pt x="8731530" y="1253300"/>
                </a:cubicBezTo>
                <a:cubicBezTo>
                  <a:pt x="8687824" y="1262860"/>
                  <a:pt x="8642753" y="1272421"/>
                  <a:pt x="8594950" y="1282892"/>
                </a:cubicBezTo>
                <a:cubicBezTo>
                  <a:pt x="8591763" y="1273787"/>
                  <a:pt x="8588122" y="1262860"/>
                  <a:pt x="8583113" y="1247381"/>
                </a:cubicBezTo>
                <a:cubicBezTo>
                  <a:pt x="8569000" y="1254666"/>
                  <a:pt x="8544416" y="1262405"/>
                  <a:pt x="8544871" y="1267868"/>
                </a:cubicBezTo>
                <a:cubicBezTo>
                  <a:pt x="8554432" y="1357556"/>
                  <a:pt x="8492060" y="1328419"/>
                  <a:pt x="8447444" y="1328419"/>
                </a:cubicBezTo>
                <a:cubicBezTo>
                  <a:pt x="8406471" y="1286079"/>
                  <a:pt x="8471118" y="1269689"/>
                  <a:pt x="8473850" y="1237821"/>
                </a:cubicBezTo>
                <a:cubicBezTo>
                  <a:pt x="8448810" y="1226895"/>
                  <a:pt x="8426502" y="1217334"/>
                  <a:pt x="8407836" y="1209139"/>
                </a:cubicBezTo>
                <a:cubicBezTo>
                  <a:pt x="8407836" y="1233268"/>
                  <a:pt x="8412389" y="1263771"/>
                  <a:pt x="8406926" y="1265592"/>
                </a:cubicBezTo>
                <a:cubicBezTo>
                  <a:pt x="8380520" y="1274242"/>
                  <a:pt x="8351839" y="1275153"/>
                  <a:pt x="8319060" y="1279705"/>
                </a:cubicBezTo>
                <a:cubicBezTo>
                  <a:pt x="8319970" y="1293819"/>
                  <a:pt x="8321336" y="1312484"/>
                  <a:pt x="8322702" y="1336613"/>
                </a:cubicBezTo>
                <a:cubicBezTo>
                  <a:pt x="8367773" y="1333427"/>
                  <a:pt x="8407381" y="1330695"/>
                  <a:pt x="8447444" y="1327963"/>
                </a:cubicBezTo>
                <a:cubicBezTo>
                  <a:pt x="8458371" y="1337069"/>
                  <a:pt x="8467931" y="1348906"/>
                  <a:pt x="8480678" y="1354369"/>
                </a:cubicBezTo>
                <a:cubicBezTo>
                  <a:pt x="8511637" y="1367571"/>
                  <a:pt x="8543505" y="1381229"/>
                  <a:pt x="8576284" y="1387148"/>
                </a:cubicBezTo>
                <a:cubicBezTo>
                  <a:pt x="8599047" y="1391245"/>
                  <a:pt x="8623632" y="1383050"/>
                  <a:pt x="8637290" y="1381685"/>
                </a:cubicBezTo>
                <a:cubicBezTo>
                  <a:pt x="8671435" y="1390335"/>
                  <a:pt x="8698295" y="1404448"/>
                  <a:pt x="8723790" y="1402172"/>
                </a:cubicBezTo>
                <a:cubicBezTo>
                  <a:pt x="8793901" y="1395798"/>
                  <a:pt x="8851720" y="1421293"/>
                  <a:pt x="8913180" y="1450430"/>
                </a:cubicBezTo>
                <a:cubicBezTo>
                  <a:pt x="8949146" y="1467730"/>
                  <a:pt x="9001047" y="1474559"/>
                  <a:pt x="9037013" y="1461811"/>
                </a:cubicBezTo>
                <a:cubicBezTo>
                  <a:pt x="9072068" y="1449064"/>
                  <a:pt x="9083905" y="1449519"/>
                  <a:pt x="9105303" y="1477746"/>
                </a:cubicBezTo>
                <a:cubicBezTo>
                  <a:pt x="9115318" y="1490948"/>
                  <a:pt x="9143089" y="1490948"/>
                  <a:pt x="9169950" y="1514167"/>
                </a:cubicBezTo>
                <a:cubicBezTo>
                  <a:pt x="9149463" y="1520996"/>
                  <a:pt x="9128066" y="1535564"/>
                  <a:pt x="9109400" y="1532833"/>
                </a:cubicBezTo>
                <a:cubicBezTo>
                  <a:pt x="9038834" y="1522362"/>
                  <a:pt x="8969178" y="1505062"/>
                  <a:pt x="8898612" y="1492769"/>
                </a:cubicBezTo>
                <a:cubicBezTo>
                  <a:pt x="8879491" y="1489583"/>
                  <a:pt x="8859004" y="1494590"/>
                  <a:pt x="8839883" y="1491859"/>
                </a:cubicBezTo>
                <a:cubicBezTo>
                  <a:pt x="8810291" y="1486851"/>
                  <a:pt x="8780698" y="1482298"/>
                  <a:pt x="8751561" y="1477290"/>
                </a:cubicBezTo>
                <a:cubicBezTo>
                  <a:pt x="8719693" y="1466364"/>
                  <a:pt x="8688280" y="1452251"/>
                  <a:pt x="8655956" y="1445877"/>
                </a:cubicBezTo>
                <a:cubicBezTo>
                  <a:pt x="8582203" y="1431764"/>
                  <a:pt x="8507994" y="1421748"/>
                  <a:pt x="8434242" y="1410366"/>
                </a:cubicBezTo>
                <a:cubicBezTo>
                  <a:pt x="8381886" y="1402172"/>
                  <a:pt x="8329531" y="1393066"/>
                  <a:pt x="8276720" y="1387148"/>
                </a:cubicBezTo>
                <a:cubicBezTo>
                  <a:pt x="8270802" y="1386237"/>
                  <a:pt x="8263062" y="1401261"/>
                  <a:pt x="8257144" y="1408090"/>
                </a:cubicBezTo>
                <a:cubicBezTo>
                  <a:pt x="8278086" y="1415830"/>
                  <a:pt x="8294931" y="1422203"/>
                  <a:pt x="8311775" y="1428577"/>
                </a:cubicBezTo>
                <a:cubicBezTo>
                  <a:pt x="8347286" y="1441780"/>
                  <a:pt x="8385984" y="1471827"/>
                  <a:pt x="8417397" y="1465453"/>
                </a:cubicBezTo>
                <a:cubicBezTo>
                  <a:pt x="8512547" y="1446332"/>
                  <a:pt x="8594950" y="1485485"/>
                  <a:pt x="8681451" y="1505062"/>
                </a:cubicBezTo>
                <a:cubicBezTo>
                  <a:pt x="8711953" y="1545580"/>
                  <a:pt x="8755659" y="1551954"/>
                  <a:pt x="8802551" y="1556051"/>
                </a:cubicBezTo>
                <a:cubicBezTo>
                  <a:pt x="8868565" y="1561970"/>
                  <a:pt x="8934578" y="1570620"/>
                  <a:pt x="9000592" y="1580636"/>
                </a:cubicBezTo>
                <a:cubicBezTo>
                  <a:pt x="9012884" y="1582457"/>
                  <a:pt x="9023355" y="1595659"/>
                  <a:pt x="9034736" y="1603399"/>
                </a:cubicBezTo>
                <a:cubicBezTo>
                  <a:pt x="9090279" y="1557872"/>
                  <a:pt x="9109855" y="1560149"/>
                  <a:pt x="9151284" y="1615691"/>
                </a:cubicBezTo>
                <a:cubicBezTo>
                  <a:pt x="9158113" y="1624796"/>
                  <a:pt x="9168129" y="1639820"/>
                  <a:pt x="9175869" y="1639365"/>
                </a:cubicBezTo>
                <a:cubicBezTo>
                  <a:pt x="9219574" y="1637088"/>
                  <a:pt x="9263279" y="1630715"/>
                  <a:pt x="9311993" y="1625252"/>
                </a:cubicBezTo>
                <a:cubicBezTo>
                  <a:pt x="9311993" y="1635267"/>
                  <a:pt x="9311993" y="1648925"/>
                  <a:pt x="9311993" y="1666225"/>
                </a:cubicBezTo>
                <a:cubicBezTo>
                  <a:pt x="9328838" y="1661217"/>
                  <a:pt x="9345228" y="1656209"/>
                  <a:pt x="9372088" y="1648015"/>
                </a:cubicBezTo>
                <a:cubicBezTo>
                  <a:pt x="9359340" y="1671689"/>
                  <a:pt x="9351601" y="1684891"/>
                  <a:pt x="9340675" y="1704923"/>
                </a:cubicBezTo>
                <a:cubicBezTo>
                  <a:pt x="9405777" y="1696728"/>
                  <a:pt x="9455402" y="1599757"/>
                  <a:pt x="9532341" y="1688533"/>
                </a:cubicBezTo>
                <a:cubicBezTo>
                  <a:pt x="9547365" y="1660307"/>
                  <a:pt x="9555560" y="1630715"/>
                  <a:pt x="9575137" y="1611594"/>
                </a:cubicBezTo>
                <a:cubicBezTo>
                  <a:pt x="9589705" y="1597480"/>
                  <a:pt x="9618841" y="1590651"/>
                  <a:pt x="9639784" y="1592928"/>
                </a:cubicBezTo>
                <a:cubicBezTo>
                  <a:pt x="9650255" y="1594294"/>
                  <a:pt x="9657084" y="1623886"/>
                  <a:pt x="9669376" y="1647559"/>
                </a:cubicBezTo>
                <a:cubicBezTo>
                  <a:pt x="9713081" y="1657120"/>
                  <a:pt x="9766348" y="1672144"/>
                  <a:pt x="9820068" y="1678518"/>
                </a:cubicBezTo>
                <a:cubicBezTo>
                  <a:pt x="9835092" y="1680339"/>
                  <a:pt x="9853303" y="1656665"/>
                  <a:pt x="9871969" y="1643917"/>
                </a:cubicBezTo>
                <a:cubicBezTo>
                  <a:pt x="9868783" y="1643007"/>
                  <a:pt x="9991248" y="1683070"/>
                  <a:pt x="9991248" y="1683070"/>
                </a:cubicBezTo>
                <a:cubicBezTo>
                  <a:pt x="10024483" y="1642552"/>
                  <a:pt x="10080935" y="1712207"/>
                  <a:pt x="10110073" y="1654844"/>
                </a:cubicBezTo>
                <a:cubicBezTo>
                  <a:pt x="10127828" y="1673965"/>
                  <a:pt x="10143307" y="1690810"/>
                  <a:pt x="10165159" y="1714028"/>
                </a:cubicBezTo>
                <a:cubicBezTo>
                  <a:pt x="10094593" y="1720402"/>
                  <a:pt x="10029490" y="1728141"/>
                  <a:pt x="9963932" y="1730418"/>
                </a:cubicBezTo>
                <a:cubicBezTo>
                  <a:pt x="9954371" y="1730873"/>
                  <a:pt x="9943901" y="1706289"/>
                  <a:pt x="9925691" y="1683525"/>
                </a:cubicBezTo>
                <a:cubicBezTo>
                  <a:pt x="9889269" y="1707655"/>
                  <a:pt x="9851027" y="1733605"/>
                  <a:pt x="9821434" y="1753181"/>
                </a:cubicBezTo>
                <a:cubicBezTo>
                  <a:pt x="9808232" y="1734515"/>
                  <a:pt x="9795940" y="1702647"/>
                  <a:pt x="9781826" y="1701281"/>
                </a:cubicBezTo>
                <a:cubicBezTo>
                  <a:pt x="9739487" y="1697639"/>
                  <a:pt x="9696236" y="1706744"/>
                  <a:pt x="9648889" y="1711297"/>
                </a:cubicBezTo>
                <a:cubicBezTo>
                  <a:pt x="9649344" y="1714028"/>
                  <a:pt x="9647068" y="1703102"/>
                  <a:pt x="9642971" y="1686712"/>
                </a:cubicBezTo>
                <a:cubicBezTo>
                  <a:pt x="9622484" y="1702647"/>
                  <a:pt x="9604729" y="1716760"/>
                  <a:pt x="9577413" y="1738157"/>
                </a:cubicBezTo>
                <a:cubicBezTo>
                  <a:pt x="9626581" y="1755002"/>
                  <a:pt x="9667100" y="1768205"/>
                  <a:pt x="9708528" y="1782318"/>
                </a:cubicBezTo>
                <a:cubicBezTo>
                  <a:pt x="9699879" y="1796887"/>
                  <a:pt x="9691684" y="1810544"/>
                  <a:pt x="9675749" y="1836950"/>
                </a:cubicBezTo>
                <a:cubicBezTo>
                  <a:pt x="9677571" y="1813276"/>
                  <a:pt x="9678481" y="1803715"/>
                  <a:pt x="9679392" y="1792789"/>
                </a:cubicBezTo>
                <a:cubicBezTo>
                  <a:pt x="9602452" y="1784139"/>
                  <a:pt x="9524146" y="1777310"/>
                  <a:pt x="9447207" y="1765473"/>
                </a:cubicBezTo>
                <a:cubicBezTo>
                  <a:pt x="9367079" y="1753181"/>
                  <a:pt x="9287409" y="1724499"/>
                  <a:pt x="9207737" y="1724044"/>
                </a:cubicBezTo>
                <a:cubicBezTo>
                  <a:pt x="9161300" y="1723589"/>
                  <a:pt x="9118505" y="1716305"/>
                  <a:pt x="9074344" y="1708110"/>
                </a:cubicBezTo>
                <a:cubicBezTo>
                  <a:pt x="9052492" y="1704012"/>
                  <a:pt x="9032005" y="1692631"/>
                  <a:pt x="9011062" y="1684436"/>
                </a:cubicBezTo>
                <a:cubicBezTo>
                  <a:pt x="9009697" y="1698549"/>
                  <a:pt x="9008786" y="1712207"/>
                  <a:pt x="9007876" y="1719036"/>
                </a:cubicBezTo>
                <a:cubicBezTo>
                  <a:pt x="8978283" y="1723134"/>
                  <a:pt x="8952789" y="1726776"/>
                  <a:pt x="8918644" y="1731784"/>
                </a:cubicBezTo>
                <a:cubicBezTo>
                  <a:pt x="8926838" y="1741344"/>
                  <a:pt x="8923652" y="1738612"/>
                  <a:pt x="8921831" y="1735426"/>
                </a:cubicBezTo>
                <a:cubicBezTo>
                  <a:pt x="8908628" y="1709476"/>
                  <a:pt x="8895881" y="1683070"/>
                  <a:pt x="8883133" y="1656665"/>
                </a:cubicBezTo>
                <a:cubicBezTo>
                  <a:pt x="8857638" y="1670778"/>
                  <a:pt x="8833054" y="1686257"/>
                  <a:pt x="8806649" y="1699005"/>
                </a:cubicBezTo>
                <a:cubicBezTo>
                  <a:pt x="8794356" y="1704923"/>
                  <a:pt x="8779788" y="1706744"/>
                  <a:pt x="8761122" y="1711752"/>
                </a:cubicBezTo>
                <a:cubicBezTo>
                  <a:pt x="8845346" y="1800529"/>
                  <a:pt x="8949146" y="1753636"/>
                  <a:pt x="9052947" y="1754091"/>
                </a:cubicBezTo>
                <a:cubicBezTo>
                  <a:pt x="9041110" y="1770936"/>
                  <a:pt x="9036558" y="1785505"/>
                  <a:pt x="9028818" y="1787781"/>
                </a:cubicBezTo>
                <a:cubicBezTo>
                  <a:pt x="9007421" y="1793700"/>
                  <a:pt x="8966447" y="1769571"/>
                  <a:pt x="8982381" y="1823747"/>
                </a:cubicBezTo>
                <a:cubicBezTo>
                  <a:pt x="8982836" y="1824658"/>
                  <a:pt x="8976007" y="1830121"/>
                  <a:pt x="8972365" y="1830121"/>
                </a:cubicBezTo>
                <a:cubicBezTo>
                  <a:pt x="8926383" y="1827389"/>
                  <a:pt x="8880857" y="1824202"/>
                  <a:pt x="8834875" y="1818739"/>
                </a:cubicBezTo>
                <a:cubicBezTo>
                  <a:pt x="8832144" y="1818284"/>
                  <a:pt x="8831233" y="1799618"/>
                  <a:pt x="8832144" y="1804626"/>
                </a:cubicBezTo>
                <a:cubicBezTo>
                  <a:pt x="8788438" y="1797342"/>
                  <a:pt x="8750196" y="1789602"/>
                  <a:pt x="8711953" y="1785505"/>
                </a:cubicBezTo>
                <a:cubicBezTo>
                  <a:pt x="8698751" y="1784139"/>
                  <a:pt x="8684637" y="1792334"/>
                  <a:pt x="8653224" y="1800984"/>
                </a:cubicBezTo>
                <a:cubicBezTo>
                  <a:pt x="8565813" y="1742255"/>
                  <a:pt x="8445623" y="1743620"/>
                  <a:pt x="8327255" y="1736336"/>
                </a:cubicBezTo>
                <a:cubicBezTo>
                  <a:pt x="8313597" y="1735426"/>
                  <a:pt x="8298573" y="1754091"/>
                  <a:pt x="8284460" y="1763652"/>
                </a:cubicBezTo>
                <a:cubicBezTo>
                  <a:pt x="8285370" y="1769115"/>
                  <a:pt x="8286736" y="1774123"/>
                  <a:pt x="8287647" y="1779586"/>
                </a:cubicBezTo>
                <a:cubicBezTo>
                  <a:pt x="8378700" y="1779586"/>
                  <a:pt x="8469753" y="1779586"/>
                  <a:pt x="8570821" y="1779586"/>
                </a:cubicBezTo>
                <a:cubicBezTo>
                  <a:pt x="8556253" y="1801894"/>
                  <a:pt x="8545782" y="1818284"/>
                  <a:pt x="8535766" y="1833763"/>
                </a:cubicBezTo>
                <a:cubicBezTo>
                  <a:pt x="8584934" y="1846055"/>
                  <a:pt x="8634558" y="1858347"/>
                  <a:pt x="8689190" y="1872005"/>
                </a:cubicBezTo>
                <a:cubicBezTo>
                  <a:pt x="8687369" y="1882021"/>
                  <a:pt x="8684637" y="1896134"/>
                  <a:pt x="8681906" y="1910247"/>
                </a:cubicBezTo>
                <a:cubicBezTo>
                  <a:pt x="8685548" y="1912069"/>
                  <a:pt x="8689190" y="1913890"/>
                  <a:pt x="8692832" y="1915255"/>
                </a:cubicBezTo>
                <a:cubicBezTo>
                  <a:pt x="8711043" y="1889305"/>
                  <a:pt x="8729709" y="1863355"/>
                  <a:pt x="8747919" y="1837405"/>
                </a:cubicBezTo>
                <a:cubicBezTo>
                  <a:pt x="8752472" y="1839226"/>
                  <a:pt x="8756570" y="1840592"/>
                  <a:pt x="8761122" y="1842413"/>
                </a:cubicBezTo>
                <a:cubicBezTo>
                  <a:pt x="8755204" y="1860168"/>
                  <a:pt x="8749741" y="1877924"/>
                  <a:pt x="8747009" y="1886574"/>
                </a:cubicBezTo>
                <a:cubicBezTo>
                  <a:pt x="8793446" y="1899776"/>
                  <a:pt x="8839883" y="1912979"/>
                  <a:pt x="8891783" y="1928003"/>
                </a:cubicBezTo>
                <a:cubicBezTo>
                  <a:pt x="8904075" y="1918898"/>
                  <a:pt x="8924107" y="1904329"/>
                  <a:pt x="8942317" y="1891126"/>
                </a:cubicBezTo>
                <a:cubicBezTo>
                  <a:pt x="8909083" y="1891126"/>
                  <a:pt x="8875849" y="1891126"/>
                  <a:pt x="8838517" y="1891126"/>
                </a:cubicBezTo>
                <a:cubicBezTo>
                  <a:pt x="8873573" y="1803715"/>
                  <a:pt x="8926838" y="1903874"/>
                  <a:pt x="8959618" y="1857892"/>
                </a:cubicBezTo>
                <a:cubicBezTo>
                  <a:pt x="8998315" y="1964424"/>
                  <a:pt x="8998315" y="1963058"/>
                  <a:pt x="9117139" y="1963058"/>
                </a:cubicBezTo>
                <a:cubicBezTo>
                  <a:pt x="9142179" y="1963058"/>
                  <a:pt x="9167219" y="1979903"/>
                  <a:pt x="9193168" y="1987187"/>
                </a:cubicBezTo>
                <a:cubicBezTo>
                  <a:pt x="9227313" y="1997203"/>
                  <a:pt x="9262369" y="2004943"/>
                  <a:pt x="9296514" y="2014048"/>
                </a:cubicBezTo>
                <a:cubicBezTo>
                  <a:pt x="9296514" y="2014048"/>
                  <a:pt x="9296514" y="2013593"/>
                  <a:pt x="9296514" y="2013593"/>
                </a:cubicBezTo>
                <a:cubicBezTo>
                  <a:pt x="9282401" y="2034990"/>
                  <a:pt x="9268743" y="2056388"/>
                  <a:pt x="9254174" y="2078240"/>
                </a:cubicBezTo>
                <a:cubicBezTo>
                  <a:pt x="9154471" y="2060940"/>
                  <a:pt x="9051581" y="2026340"/>
                  <a:pt x="8950968" y="2066403"/>
                </a:cubicBezTo>
                <a:cubicBezTo>
                  <a:pt x="8891328" y="2090077"/>
                  <a:pt x="8841704" y="2084159"/>
                  <a:pt x="8788438" y="2065493"/>
                </a:cubicBezTo>
                <a:cubicBezTo>
                  <a:pt x="8786162" y="2059119"/>
                  <a:pt x="8783430" y="2052745"/>
                  <a:pt x="8781153" y="2046372"/>
                </a:cubicBezTo>
                <a:cubicBezTo>
                  <a:pt x="8802096" y="2036811"/>
                  <a:pt x="8823038" y="2020877"/>
                  <a:pt x="8844435" y="2019511"/>
                </a:cubicBezTo>
                <a:cubicBezTo>
                  <a:pt x="8902710" y="2015869"/>
                  <a:pt x="8961439" y="2018145"/>
                  <a:pt x="9020168" y="2018145"/>
                </a:cubicBezTo>
                <a:cubicBezTo>
                  <a:pt x="9020168" y="2012227"/>
                  <a:pt x="9020623" y="2006308"/>
                  <a:pt x="9020623" y="2000390"/>
                </a:cubicBezTo>
                <a:cubicBezTo>
                  <a:pt x="8961439" y="1995837"/>
                  <a:pt x="8901799" y="1991740"/>
                  <a:pt x="8840338" y="1987187"/>
                </a:cubicBezTo>
                <a:cubicBezTo>
                  <a:pt x="8836241" y="1954408"/>
                  <a:pt x="8812567" y="1952587"/>
                  <a:pt x="8779333" y="1962603"/>
                </a:cubicBezTo>
                <a:cubicBezTo>
                  <a:pt x="8757025" y="1969432"/>
                  <a:pt x="8731985" y="1976261"/>
                  <a:pt x="8709677" y="1972619"/>
                </a:cubicBezTo>
                <a:cubicBezTo>
                  <a:pt x="8639566" y="1961692"/>
                  <a:pt x="8569455" y="1948034"/>
                  <a:pt x="8500255" y="1931645"/>
                </a:cubicBezTo>
                <a:cubicBezTo>
                  <a:pt x="8478402" y="1926637"/>
                  <a:pt x="8459281" y="1911158"/>
                  <a:pt x="8438794" y="1897955"/>
                </a:cubicBezTo>
                <a:cubicBezTo>
                  <a:pt x="8434697" y="1919353"/>
                  <a:pt x="8427413" y="1938474"/>
                  <a:pt x="8391447" y="1908426"/>
                </a:cubicBezTo>
                <a:cubicBezTo>
                  <a:pt x="8374147" y="1894313"/>
                  <a:pt x="8341368" y="1899321"/>
                  <a:pt x="8315418" y="1895679"/>
                </a:cubicBezTo>
                <a:cubicBezTo>
                  <a:pt x="8314507" y="1900687"/>
                  <a:pt x="8313597" y="1905695"/>
                  <a:pt x="8312686" y="1910703"/>
                </a:cubicBezTo>
                <a:cubicBezTo>
                  <a:pt x="8433787" y="1938474"/>
                  <a:pt x="8554887" y="1966245"/>
                  <a:pt x="8675987" y="1993561"/>
                </a:cubicBezTo>
                <a:cubicBezTo>
                  <a:pt x="8675532" y="2002666"/>
                  <a:pt x="8674622" y="2011772"/>
                  <a:pt x="8674166" y="2020877"/>
                </a:cubicBezTo>
                <a:cubicBezTo>
                  <a:pt x="8629095" y="2020877"/>
                  <a:pt x="8584024" y="2022243"/>
                  <a:pt x="8538953" y="2020422"/>
                </a:cubicBezTo>
                <a:cubicBezTo>
                  <a:pt x="8504353" y="2019056"/>
                  <a:pt x="8470208" y="2012682"/>
                  <a:pt x="8436063" y="2010861"/>
                </a:cubicBezTo>
                <a:cubicBezTo>
                  <a:pt x="8356847" y="2006764"/>
                  <a:pt x="8277175" y="1997658"/>
                  <a:pt x="8198870" y="2002666"/>
                </a:cubicBezTo>
                <a:cubicBezTo>
                  <a:pt x="8156985" y="2005398"/>
                  <a:pt x="8111459" y="2026795"/>
                  <a:pt x="8077314" y="2052290"/>
                </a:cubicBezTo>
                <a:cubicBezTo>
                  <a:pt x="8041804" y="2078696"/>
                  <a:pt x="8013577" y="2079151"/>
                  <a:pt x="7978066" y="2054111"/>
                </a:cubicBezTo>
                <a:cubicBezTo>
                  <a:pt x="7992635" y="2050469"/>
                  <a:pt x="8006748" y="2047282"/>
                  <a:pt x="8020406" y="2044095"/>
                </a:cubicBezTo>
                <a:cubicBezTo>
                  <a:pt x="8008569" y="2033169"/>
                  <a:pt x="7996277" y="2021787"/>
                  <a:pt x="7983985" y="2010406"/>
                </a:cubicBezTo>
                <a:cubicBezTo>
                  <a:pt x="8005838" y="2006308"/>
                  <a:pt x="8028601" y="2004943"/>
                  <a:pt x="8048633" y="1997203"/>
                </a:cubicBezTo>
                <a:cubicBezTo>
                  <a:pt x="8059103" y="1993106"/>
                  <a:pt x="8065477" y="1978537"/>
                  <a:pt x="8073672" y="1968521"/>
                </a:cubicBezTo>
                <a:cubicBezTo>
                  <a:pt x="8069575" y="1963058"/>
                  <a:pt x="8065477" y="1957595"/>
                  <a:pt x="8061380" y="1952132"/>
                </a:cubicBezTo>
                <a:cubicBezTo>
                  <a:pt x="8014488" y="1971253"/>
                  <a:pt x="7967140" y="1990374"/>
                  <a:pt x="7920247" y="2009495"/>
                </a:cubicBezTo>
                <a:cubicBezTo>
                  <a:pt x="7887013" y="2001301"/>
                  <a:pt x="7852413" y="1983090"/>
                  <a:pt x="7820089" y="1987187"/>
                </a:cubicBezTo>
                <a:cubicBezTo>
                  <a:pt x="7752710" y="1995382"/>
                  <a:pt x="7741329" y="2014503"/>
                  <a:pt x="7744060" y="2078696"/>
                </a:cubicBezTo>
                <a:cubicBezTo>
                  <a:pt x="7652552" y="2071867"/>
                  <a:pt x="7560588" y="2056843"/>
                  <a:pt x="7478640" y="2117848"/>
                </a:cubicBezTo>
                <a:cubicBezTo>
                  <a:pt x="7470901" y="2123767"/>
                  <a:pt x="7459975" y="2127409"/>
                  <a:pt x="7450414" y="2127864"/>
                </a:cubicBezTo>
                <a:cubicBezTo>
                  <a:pt x="7335687" y="2128320"/>
                  <a:pt x="7220505" y="2128320"/>
                  <a:pt x="7098494" y="2128320"/>
                </a:cubicBezTo>
                <a:cubicBezTo>
                  <a:pt x="7115794" y="2137880"/>
                  <a:pt x="7130818" y="2146075"/>
                  <a:pt x="7149028" y="2156546"/>
                </a:cubicBezTo>
                <a:cubicBezTo>
                  <a:pt x="7142655" y="2163375"/>
                  <a:pt x="7135826" y="2171570"/>
                  <a:pt x="7128541" y="2179764"/>
                </a:cubicBezTo>
                <a:cubicBezTo>
                  <a:pt x="7099860" y="2147441"/>
                  <a:pt x="7076186" y="2177033"/>
                  <a:pt x="7048870" y="2182041"/>
                </a:cubicBezTo>
                <a:cubicBezTo>
                  <a:pt x="7026562" y="2185683"/>
                  <a:pt x="7001523" y="2229844"/>
                  <a:pt x="6974207" y="2186138"/>
                </a:cubicBezTo>
                <a:cubicBezTo>
                  <a:pt x="6972386" y="2183407"/>
                  <a:pt x="6938241" y="2193878"/>
                  <a:pt x="6927770" y="2205715"/>
                </a:cubicBezTo>
                <a:cubicBezTo>
                  <a:pt x="6844456" y="2296768"/>
                  <a:pt x="6737469" y="2304507"/>
                  <a:pt x="6625018" y="2298133"/>
                </a:cubicBezTo>
                <a:cubicBezTo>
                  <a:pt x="6612726" y="2297678"/>
                  <a:pt x="6599979" y="2308605"/>
                  <a:pt x="6586776" y="2309060"/>
                </a:cubicBezTo>
                <a:cubicBezTo>
                  <a:pt x="6571297" y="2309970"/>
                  <a:pt x="6554452" y="2308605"/>
                  <a:pt x="6539884" y="2303141"/>
                </a:cubicBezTo>
                <a:cubicBezTo>
                  <a:pt x="6522128" y="2296768"/>
                  <a:pt x="6500731" y="2272639"/>
                  <a:pt x="6489805" y="2277191"/>
                </a:cubicBezTo>
                <a:cubicBezTo>
                  <a:pt x="6413320" y="2309970"/>
                  <a:pt x="6334104" y="2280378"/>
                  <a:pt x="6250791" y="2290849"/>
                </a:cubicBezTo>
                <a:cubicBezTo>
                  <a:pt x="6258075" y="2275370"/>
                  <a:pt x="6263538" y="2263078"/>
                  <a:pt x="6272188" y="2244867"/>
                </a:cubicBezTo>
                <a:cubicBezTo>
                  <a:pt x="6245783" y="2253517"/>
                  <a:pt x="6222109" y="2260346"/>
                  <a:pt x="6199800" y="2269907"/>
                </a:cubicBezTo>
                <a:cubicBezTo>
                  <a:pt x="6191606" y="2273549"/>
                  <a:pt x="6184322" y="2291760"/>
                  <a:pt x="6181135" y="2290394"/>
                </a:cubicBezTo>
                <a:cubicBezTo>
                  <a:pt x="6127414" y="2270362"/>
                  <a:pt x="6073692" y="2288573"/>
                  <a:pt x="6021337" y="2286752"/>
                </a:cubicBezTo>
                <a:cubicBezTo>
                  <a:pt x="5919357" y="2283565"/>
                  <a:pt x="5820565" y="2264444"/>
                  <a:pt x="5726325" y="2322718"/>
                </a:cubicBezTo>
                <a:cubicBezTo>
                  <a:pt x="5715399" y="2329547"/>
                  <a:pt x="5690359" y="2314523"/>
                  <a:pt x="5664864" y="2307694"/>
                </a:cubicBezTo>
                <a:cubicBezTo>
                  <a:pt x="5648019" y="2320897"/>
                  <a:pt x="5623435" y="2340018"/>
                  <a:pt x="5597485" y="2360050"/>
                </a:cubicBezTo>
                <a:cubicBezTo>
                  <a:pt x="5588380" y="2327270"/>
                  <a:pt x="5618427" y="2275370"/>
                  <a:pt x="5660311" y="2226202"/>
                </a:cubicBezTo>
                <a:cubicBezTo>
                  <a:pt x="5615696" y="2242591"/>
                  <a:pt x="5571990" y="2261712"/>
                  <a:pt x="5526008" y="2274460"/>
                </a:cubicBezTo>
                <a:cubicBezTo>
                  <a:pt x="5496416" y="2282654"/>
                  <a:pt x="5464547" y="2283110"/>
                  <a:pt x="5434045" y="2283110"/>
                </a:cubicBezTo>
                <a:cubicBezTo>
                  <a:pt x="5429492" y="2283110"/>
                  <a:pt x="5424484" y="2261712"/>
                  <a:pt x="5423118" y="2257615"/>
                </a:cubicBezTo>
                <a:cubicBezTo>
                  <a:pt x="5364845" y="2265810"/>
                  <a:pt x="5302018" y="2273549"/>
                  <a:pt x="5239191" y="2284020"/>
                </a:cubicBezTo>
                <a:cubicBezTo>
                  <a:pt x="5226444" y="2286297"/>
                  <a:pt x="5215062" y="2296312"/>
                  <a:pt x="5202315" y="2301776"/>
                </a:cubicBezTo>
                <a:cubicBezTo>
                  <a:pt x="5188657" y="2307694"/>
                  <a:pt x="5174544" y="2312247"/>
                  <a:pt x="5160431" y="2317710"/>
                </a:cubicBezTo>
                <a:cubicBezTo>
                  <a:pt x="5155878" y="2304962"/>
                  <a:pt x="5144951" y="2290394"/>
                  <a:pt x="5148594" y="2280378"/>
                </a:cubicBezTo>
                <a:cubicBezTo>
                  <a:pt x="5153146" y="2267175"/>
                  <a:pt x="5167260" y="2251241"/>
                  <a:pt x="5180007" y="2248965"/>
                </a:cubicBezTo>
                <a:cubicBezTo>
                  <a:pt x="5209144" y="2243046"/>
                  <a:pt x="5239647" y="2243957"/>
                  <a:pt x="5285628" y="2241681"/>
                </a:cubicBezTo>
                <a:cubicBezTo>
                  <a:pt x="5242378" y="2227567"/>
                  <a:pt x="5213241" y="2218007"/>
                  <a:pt x="5172267" y="2204349"/>
                </a:cubicBezTo>
                <a:cubicBezTo>
                  <a:pt x="5158609" y="2219828"/>
                  <a:pt x="5132204" y="2249420"/>
                  <a:pt x="5097149" y="2289028"/>
                </a:cubicBezTo>
                <a:cubicBezTo>
                  <a:pt x="5039330" y="2275825"/>
                  <a:pt x="5004730" y="2332278"/>
                  <a:pt x="4972861" y="2369610"/>
                </a:cubicBezTo>
                <a:cubicBezTo>
                  <a:pt x="4951464" y="2367334"/>
                  <a:pt x="4937806" y="2365057"/>
                  <a:pt x="4923693" y="2364602"/>
                </a:cubicBezTo>
                <a:cubicBezTo>
                  <a:pt x="4903661" y="2364147"/>
                  <a:pt x="4883174" y="2365513"/>
                  <a:pt x="4863142" y="2364147"/>
                </a:cubicBezTo>
                <a:cubicBezTo>
                  <a:pt x="4827176" y="2361870"/>
                  <a:pt x="4791211" y="2355041"/>
                  <a:pt x="4755700" y="2355952"/>
                </a:cubicBezTo>
                <a:cubicBezTo>
                  <a:pt x="4646891" y="2358684"/>
                  <a:pt x="4537628" y="2365513"/>
                  <a:pt x="4428819" y="2367789"/>
                </a:cubicBezTo>
                <a:cubicBezTo>
                  <a:pt x="4408788" y="2368244"/>
                  <a:pt x="4388301" y="2354586"/>
                  <a:pt x="4368269" y="2347757"/>
                </a:cubicBezTo>
                <a:cubicBezTo>
                  <a:pt x="4367359" y="2341839"/>
                  <a:pt x="4366448" y="2335465"/>
                  <a:pt x="4365537" y="2329547"/>
                </a:cubicBezTo>
                <a:cubicBezTo>
                  <a:pt x="4386024" y="2325449"/>
                  <a:pt x="4410609" y="2327270"/>
                  <a:pt x="4425633" y="2315889"/>
                </a:cubicBezTo>
                <a:cubicBezTo>
                  <a:pt x="4477988" y="2278102"/>
                  <a:pt x="4549465" y="2353676"/>
                  <a:pt x="4595902" y="2284475"/>
                </a:cubicBezTo>
                <a:cubicBezTo>
                  <a:pt x="4599999" y="2278557"/>
                  <a:pt x="4629136" y="2279468"/>
                  <a:pt x="4635510" y="2286752"/>
                </a:cubicBezTo>
                <a:cubicBezTo>
                  <a:pt x="4671476" y="2327726"/>
                  <a:pt x="4695605" y="2292215"/>
                  <a:pt x="4727018" y="2278102"/>
                </a:cubicBezTo>
                <a:cubicBezTo>
                  <a:pt x="4586796" y="2278102"/>
                  <a:pt x="4450217" y="2278102"/>
                  <a:pt x="4305898" y="2278102"/>
                </a:cubicBezTo>
                <a:cubicBezTo>
                  <a:pt x="4298613" y="2284475"/>
                  <a:pt x="4284045" y="2298133"/>
                  <a:pt x="4265835" y="2314978"/>
                </a:cubicBezTo>
                <a:cubicBezTo>
                  <a:pt x="4298613" y="2317710"/>
                  <a:pt x="4325474" y="2319986"/>
                  <a:pt x="4357343" y="2322718"/>
                </a:cubicBezTo>
                <a:cubicBezTo>
                  <a:pt x="4343685" y="2363236"/>
                  <a:pt x="4328661" y="2368244"/>
                  <a:pt x="4291784" y="2360050"/>
                </a:cubicBezTo>
                <a:cubicBezTo>
                  <a:pt x="4237153" y="2347757"/>
                  <a:pt x="4178879" y="2348213"/>
                  <a:pt x="4122426" y="2350034"/>
                </a:cubicBezTo>
                <a:cubicBezTo>
                  <a:pt x="4106036" y="2350489"/>
                  <a:pt x="4090102" y="2372797"/>
                  <a:pt x="4067339" y="2390097"/>
                </a:cubicBezTo>
                <a:cubicBezTo>
                  <a:pt x="4061420" y="2386910"/>
                  <a:pt x="4047307" y="2378715"/>
                  <a:pt x="4022723" y="2365057"/>
                </a:cubicBezTo>
                <a:cubicBezTo>
                  <a:pt x="4070070" y="2342294"/>
                  <a:pt x="4106947" y="2324084"/>
                  <a:pt x="4147010" y="2304962"/>
                </a:cubicBezTo>
                <a:cubicBezTo>
                  <a:pt x="4111044" y="2299499"/>
                  <a:pt x="4073713" y="2276736"/>
                  <a:pt x="4040023" y="2323173"/>
                </a:cubicBezTo>
                <a:cubicBezTo>
                  <a:pt x="4032283" y="2333644"/>
                  <a:pt x="4015439" y="2340018"/>
                  <a:pt x="4001781" y="2343205"/>
                </a:cubicBezTo>
                <a:cubicBezTo>
                  <a:pt x="3967180" y="2351399"/>
                  <a:pt x="3931670" y="2358228"/>
                  <a:pt x="3896159" y="2363236"/>
                </a:cubicBezTo>
                <a:cubicBezTo>
                  <a:pt x="3883867" y="2365057"/>
                  <a:pt x="3870209" y="2362326"/>
                  <a:pt x="3857462" y="2358684"/>
                </a:cubicBezTo>
                <a:cubicBezTo>
                  <a:pt x="3846535" y="2355952"/>
                  <a:pt x="3834243" y="2342749"/>
                  <a:pt x="3826048" y="2345481"/>
                </a:cubicBezTo>
                <a:cubicBezTo>
                  <a:pt x="3765953" y="2364147"/>
                  <a:pt x="3705858" y="2331823"/>
                  <a:pt x="3643487" y="2352765"/>
                </a:cubicBezTo>
                <a:cubicBezTo>
                  <a:pt x="3643942" y="2359594"/>
                  <a:pt x="3644853" y="2370065"/>
                  <a:pt x="3644398" y="2367334"/>
                </a:cubicBezTo>
                <a:cubicBezTo>
                  <a:pt x="3567458" y="2378260"/>
                  <a:pt x="3493705" y="2388731"/>
                  <a:pt x="3407204" y="2401023"/>
                </a:cubicBezTo>
                <a:cubicBezTo>
                  <a:pt x="3422683" y="2389642"/>
                  <a:pt x="3429057" y="2384179"/>
                  <a:pt x="3435431" y="2380081"/>
                </a:cubicBezTo>
                <a:cubicBezTo>
                  <a:pt x="3440894" y="2376894"/>
                  <a:pt x="3446812" y="2374618"/>
                  <a:pt x="3450454" y="2361870"/>
                </a:cubicBezTo>
                <a:cubicBezTo>
                  <a:pt x="3383986" y="2361870"/>
                  <a:pt x="3317062" y="2359139"/>
                  <a:pt x="3250593" y="2363692"/>
                </a:cubicBezTo>
                <a:cubicBezTo>
                  <a:pt x="3233293" y="2365057"/>
                  <a:pt x="3217359" y="2401479"/>
                  <a:pt x="3200514" y="2401023"/>
                </a:cubicBezTo>
                <a:cubicBezTo>
                  <a:pt x="3140419" y="2400568"/>
                  <a:pt x="3080779" y="2386910"/>
                  <a:pt x="3020684" y="2386455"/>
                </a:cubicBezTo>
                <a:cubicBezTo>
                  <a:pt x="2976979" y="2385999"/>
                  <a:pt x="2933273" y="2400113"/>
                  <a:pt x="2889568" y="2403755"/>
                </a:cubicBezTo>
                <a:cubicBezTo>
                  <a:pt x="2864073" y="2406031"/>
                  <a:pt x="2835391" y="2407852"/>
                  <a:pt x="2813083" y="2397837"/>
                </a:cubicBezTo>
                <a:cubicBezTo>
                  <a:pt x="2769378" y="2378715"/>
                  <a:pt x="2737509" y="2382357"/>
                  <a:pt x="2705641" y="2419234"/>
                </a:cubicBezTo>
                <a:cubicBezTo>
                  <a:pt x="2692893" y="2433802"/>
                  <a:pt x="2667854" y="2437900"/>
                  <a:pt x="2648733" y="2446550"/>
                </a:cubicBezTo>
                <a:cubicBezTo>
                  <a:pt x="2643269" y="2379626"/>
                  <a:pt x="2615043" y="2356863"/>
                  <a:pt x="2547209" y="2369155"/>
                </a:cubicBezTo>
                <a:cubicBezTo>
                  <a:pt x="2482105" y="2380992"/>
                  <a:pt x="2417458" y="2405121"/>
                  <a:pt x="2353265" y="2403300"/>
                </a:cubicBezTo>
                <a:cubicBezTo>
                  <a:pt x="2314568" y="2401934"/>
                  <a:pt x="2272228" y="2436534"/>
                  <a:pt x="2231254" y="2396015"/>
                </a:cubicBezTo>
                <a:cubicBezTo>
                  <a:pt x="2217597" y="2382357"/>
                  <a:pt x="2179354" y="2392828"/>
                  <a:pt x="2152494" y="2392373"/>
                </a:cubicBezTo>
                <a:cubicBezTo>
                  <a:pt x="2128820" y="2391918"/>
                  <a:pt x="2104691" y="2393284"/>
                  <a:pt x="2081472" y="2390552"/>
                </a:cubicBezTo>
                <a:cubicBezTo>
                  <a:pt x="2024109" y="2383723"/>
                  <a:pt x="1970388" y="2365513"/>
                  <a:pt x="1908471" y="2371886"/>
                </a:cubicBezTo>
                <a:cubicBezTo>
                  <a:pt x="1847011" y="2378715"/>
                  <a:pt x="1782363" y="2354131"/>
                  <a:pt x="1719081" y="2344115"/>
                </a:cubicBezTo>
                <a:cubicBezTo>
                  <a:pt x="1711342" y="2342749"/>
                  <a:pt x="1702692" y="2347302"/>
                  <a:pt x="1694042" y="2347757"/>
                </a:cubicBezTo>
                <a:cubicBezTo>
                  <a:pt x="1666270" y="2348213"/>
                  <a:pt x="1638954" y="2347757"/>
                  <a:pt x="1595249" y="2347757"/>
                </a:cubicBezTo>
                <a:cubicBezTo>
                  <a:pt x="1557917" y="2355497"/>
                  <a:pt x="1503741" y="2365513"/>
                  <a:pt x="1450475" y="2377805"/>
                </a:cubicBezTo>
                <a:cubicBezTo>
                  <a:pt x="1442735" y="2379626"/>
                  <a:pt x="1436817" y="2391463"/>
                  <a:pt x="1435451" y="2393284"/>
                </a:cubicBezTo>
                <a:cubicBezTo>
                  <a:pt x="1351227" y="2403755"/>
                  <a:pt x="1268369" y="2413771"/>
                  <a:pt x="1176860" y="2425152"/>
                </a:cubicBezTo>
                <a:cubicBezTo>
                  <a:pt x="1164568" y="2477963"/>
                  <a:pt x="1112213" y="2441087"/>
                  <a:pt x="1073515" y="2441087"/>
                </a:cubicBezTo>
                <a:cubicBezTo>
                  <a:pt x="1012054" y="2441087"/>
                  <a:pt x="949228" y="2428339"/>
                  <a:pt x="888678" y="2435168"/>
                </a:cubicBezTo>
                <a:cubicBezTo>
                  <a:pt x="785788" y="2447005"/>
                  <a:pt x="694735" y="2407852"/>
                  <a:pt x="643290" y="2319076"/>
                </a:cubicBezTo>
                <a:cubicBezTo>
                  <a:pt x="630542" y="2297223"/>
                  <a:pt x="605047" y="2283565"/>
                  <a:pt x="589568" y="2263078"/>
                </a:cubicBezTo>
                <a:cubicBezTo>
                  <a:pt x="571813" y="2239404"/>
                  <a:pt x="534937" y="2216186"/>
                  <a:pt x="577731" y="2180675"/>
                </a:cubicBezTo>
                <a:cubicBezTo>
                  <a:pt x="580918" y="2177943"/>
                  <a:pt x="570447" y="2149717"/>
                  <a:pt x="559521" y="2141522"/>
                </a:cubicBezTo>
                <a:cubicBezTo>
                  <a:pt x="538579" y="2125133"/>
                  <a:pt x="545863" y="2126954"/>
                  <a:pt x="544497" y="2093719"/>
                </a:cubicBezTo>
                <a:cubicBezTo>
                  <a:pt x="543131" y="2062761"/>
                  <a:pt x="519002" y="2032714"/>
                  <a:pt x="503068" y="1999024"/>
                </a:cubicBezTo>
                <a:cubicBezTo>
                  <a:pt x="513084" y="1997658"/>
                  <a:pt x="524465" y="1995382"/>
                  <a:pt x="537668" y="1993561"/>
                </a:cubicBezTo>
                <a:cubicBezTo>
                  <a:pt x="519002" y="1971708"/>
                  <a:pt x="503523" y="1953042"/>
                  <a:pt x="487589" y="1934376"/>
                </a:cubicBezTo>
                <a:cubicBezTo>
                  <a:pt x="491231" y="1931190"/>
                  <a:pt x="494873" y="1927548"/>
                  <a:pt x="498515" y="1924361"/>
                </a:cubicBezTo>
                <a:cubicBezTo>
                  <a:pt x="507621" y="1935742"/>
                  <a:pt x="517181" y="1947124"/>
                  <a:pt x="528563" y="1961237"/>
                </a:cubicBezTo>
                <a:cubicBezTo>
                  <a:pt x="529929" y="1953953"/>
                  <a:pt x="533571" y="1947124"/>
                  <a:pt x="531750" y="1944848"/>
                </a:cubicBezTo>
                <a:cubicBezTo>
                  <a:pt x="485313" y="1890216"/>
                  <a:pt x="437965" y="1836039"/>
                  <a:pt x="391073" y="1782318"/>
                </a:cubicBezTo>
                <a:cubicBezTo>
                  <a:pt x="371496" y="1760010"/>
                  <a:pt x="351920" y="1737702"/>
                  <a:pt x="330067" y="1713118"/>
                </a:cubicBezTo>
                <a:cubicBezTo>
                  <a:pt x="335530" y="1704012"/>
                  <a:pt x="342815" y="1693086"/>
                  <a:pt x="350099" y="1681704"/>
                </a:cubicBezTo>
                <a:cubicBezTo>
                  <a:pt x="297743" y="1638909"/>
                  <a:pt x="269517" y="1591107"/>
                  <a:pt x="290004" y="1522817"/>
                </a:cubicBezTo>
                <a:cubicBezTo>
                  <a:pt x="292735" y="1513712"/>
                  <a:pt x="274070" y="1498233"/>
                  <a:pt x="257680" y="1475014"/>
                </a:cubicBezTo>
                <a:cubicBezTo>
                  <a:pt x="280899" y="1446332"/>
                  <a:pt x="313678" y="1412643"/>
                  <a:pt x="337351" y="1373490"/>
                </a:cubicBezTo>
                <a:cubicBezTo>
                  <a:pt x="347367" y="1356645"/>
                  <a:pt x="344180" y="1326598"/>
                  <a:pt x="336896" y="1306111"/>
                </a:cubicBezTo>
                <a:cubicBezTo>
                  <a:pt x="325970" y="1275608"/>
                  <a:pt x="304117" y="1249202"/>
                  <a:pt x="290914" y="1219155"/>
                </a:cubicBezTo>
                <a:cubicBezTo>
                  <a:pt x="286362" y="1208229"/>
                  <a:pt x="288183" y="1188197"/>
                  <a:pt x="295467" y="1179547"/>
                </a:cubicBezTo>
                <a:cubicBezTo>
                  <a:pt x="315499" y="1156784"/>
                  <a:pt x="322328" y="1140849"/>
                  <a:pt x="288638" y="1125370"/>
                </a:cubicBezTo>
                <a:cubicBezTo>
                  <a:pt x="279533" y="1121273"/>
                  <a:pt x="267241" y="1106249"/>
                  <a:pt x="268606" y="1098510"/>
                </a:cubicBezTo>
                <a:cubicBezTo>
                  <a:pt x="278622" y="1039780"/>
                  <a:pt x="251762" y="998351"/>
                  <a:pt x="218072" y="953735"/>
                </a:cubicBezTo>
                <a:cubicBezTo>
                  <a:pt x="165261" y="882259"/>
                  <a:pt x="118369" y="808051"/>
                  <a:pt x="108353" y="713355"/>
                </a:cubicBezTo>
                <a:cubicBezTo>
                  <a:pt x="104711" y="680121"/>
                  <a:pt x="55998" y="654171"/>
                  <a:pt x="37332" y="620026"/>
                </a:cubicBezTo>
                <a:cubicBezTo>
                  <a:pt x="18666" y="585881"/>
                  <a:pt x="11837" y="545363"/>
                  <a:pt x="0" y="507576"/>
                </a:cubicBezTo>
                <a:cubicBezTo>
                  <a:pt x="7284" y="501202"/>
                  <a:pt x="14113" y="495283"/>
                  <a:pt x="21397" y="488910"/>
                </a:cubicBezTo>
                <a:cubicBezTo>
                  <a:pt x="50990" y="508031"/>
                  <a:pt x="81037" y="526697"/>
                  <a:pt x="124287" y="554468"/>
                </a:cubicBezTo>
                <a:cubicBezTo>
                  <a:pt x="109264" y="498470"/>
                  <a:pt x="97427" y="453854"/>
                  <a:pt x="84224" y="403320"/>
                </a:cubicBezTo>
                <a:cubicBezTo>
                  <a:pt x="113361" y="364622"/>
                  <a:pt x="163895" y="374183"/>
                  <a:pt x="212609" y="373272"/>
                </a:cubicBezTo>
                <a:cubicBezTo>
                  <a:pt x="265875" y="372362"/>
                  <a:pt x="284996" y="347778"/>
                  <a:pt x="270427" y="301340"/>
                </a:cubicBezTo>
                <a:cubicBezTo>
                  <a:pt x="250851" y="230774"/>
                  <a:pt x="262233" y="206190"/>
                  <a:pt x="332344" y="177508"/>
                </a:cubicBezTo>
                <a:cubicBezTo>
                  <a:pt x="307759" y="96016"/>
                  <a:pt x="420665" y="-7329"/>
                  <a:pt x="500792" y="410"/>
                </a:cubicBezTo>
                <a:cubicBezTo>
                  <a:pt x="540855" y="4508"/>
                  <a:pt x="584105" y="25450"/>
                  <a:pt x="628266" y="30913"/>
                </a:cubicBezTo>
                <a:cubicBezTo>
                  <a:pt x="690182" y="38652"/>
                  <a:pt x="751643" y="48213"/>
                  <a:pt x="813559" y="57774"/>
                </a:cubicBezTo>
                <a:cubicBezTo>
                  <a:pt x="825396" y="59595"/>
                  <a:pt x="836322" y="66879"/>
                  <a:pt x="861817" y="77350"/>
                </a:cubicBezTo>
                <a:cubicBezTo>
                  <a:pt x="824485" y="86455"/>
                  <a:pt x="799901" y="92829"/>
                  <a:pt x="775317" y="98747"/>
                </a:cubicBezTo>
                <a:cubicBezTo>
                  <a:pt x="813559" y="101479"/>
                  <a:pt x="844062" y="141998"/>
                  <a:pt x="886401" y="120600"/>
                </a:cubicBezTo>
                <a:cubicBezTo>
                  <a:pt x="891409" y="118324"/>
                  <a:pt x="898238" y="116958"/>
                  <a:pt x="903701" y="118324"/>
                </a:cubicBezTo>
                <a:cubicBezTo>
                  <a:pt x="1027989" y="153379"/>
                  <a:pt x="1154552" y="138811"/>
                  <a:pt x="1280206" y="136990"/>
                </a:cubicBezTo>
                <a:cubicBezTo>
                  <a:pt x="1348951" y="136079"/>
                  <a:pt x="1434996" y="111950"/>
                  <a:pt x="1481888" y="144274"/>
                </a:cubicBezTo>
                <a:cubicBezTo>
                  <a:pt x="1541528" y="185248"/>
                  <a:pt x="1590241" y="161574"/>
                  <a:pt x="1641686" y="163850"/>
                </a:cubicBezTo>
                <a:cubicBezTo>
                  <a:pt x="1694042" y="166127"/>
                  <a:pt x="1746852" y="150648"/>
                  <a:pt x="1799663" y="143819"/>
                </a:cubicBezTo>
                <a:cubicBezTo>
                  <a:pt x="1808313" y="142908"/>
                  <a:pt x="1817874" y="147461"/>
                  <a:pt x="1828345" y="162940"/>
                </a:cubicBezTo>
                <a:cubicBezTo>
                  <a:pt x="1777355" y="173411"/>
                  <a:pt x="1725910" y="183427"/>
                  <a:pt x="1674920" y="193898"/>
                </a:cubicBezTo>
                <a:cubicBezTo>
                  <a:pt x="1812866" y="215295"/>
                  <a:pt x="1953087" y="190711"/>
                  <a:pt x="2089667" y="189345"/>
                </a:cubicBezTo>
                <a:cubicBezTo>
                  <a:pt x="2111065" y="182061"/>
                  <a:pt x="2135649" y="174322"/>
                  <a:pt x="2159778" y="166127"/>
                </a:cubicBezTo>
                <a:cubicBezTo>
                  <a:pt x="2162509" y="172045"/>
                  <a:pt x="2165241" y="178419"/>
                  <a:pt x="2167517" y="184337"/>
                </a:cubicBezTo>
                <a:cubicBezTo>
                  <a:pt x="2154770" y="192987"/>
                  <a:pt x="2142023" y="201637"/>
                  <a:pt x="2122446" y="214385"/>
                </a:cubicBezTo>
                <a:cubicBezTo>
                  <a:pt x="2203939" y="225311"/>
                  <a:pt x="2264944" y="116503"/>
                  <a:pt x="2334600" y="184793"/>
                </a:cubicBezTo>
                <a:cubicBezTo>
                  <a:pt x="2354631" y="170679"/>
                  <a:pt x="2367379" y="154745"/>
                  <a:pt x="2381947" y="153379"/>
                </a:cubicBezTo>
                <a:cubicBezTo>
                  <a:pt x="2468903" y="143819"/>
                  <a:pt x="2556314" y="130616"/>
                  <a:pt x="2641448" y="164761"/>
                </a:cubicBezTo>
                <a:cubicBezTo>
                  <a:pt x="2657383" y="171135"/>
                  <a:pt x="2673317" y="177964"/>
                  <a:pt x="2689251" y="184337"/>
                </a:cubicBezTo>
                <a:cubicBezTo>
                  <a:pt x="2711104" y="118324"/>
                  <a:pt x="2807620" y="103755"/>
                  <a:pt x="2903681" y="159753"/>
                </a:cubicBezTo>
                <a:cubicBezTo>
                  <a:pt x="2884560" y="169314"/>
                  <a:pt x="2869536" y="176598"/>
                  <a:pt x="2854513" y="184337"/>
                </a:cubicBezTo>
                <a:cubicBezTo>
                  <a:pt x="2855423" y="190256"/>
                  <a:pt x="2856333" y="195719"/>
                  <a:pt x="2857244" y="201637"/>
                </a:cubicBezTo>
                <a:cubicBezTo>
                  <a:pt x="2883649" y="197995"/>
                  <a:pt x="2915973" y="202093"/>
                  <a:pt x="2934639" y="188435"/>
                </a:cubicBezTo>
                <a:cubicBezTo>
                  <a:pt x="2956947" y="171590"/>
                  <a:pt x="2967418" y="139266"/>
                  <a:pt x="2987450" y="106942"/>
                </a:cubicBezTo>
                <a:cubicBezTo>
                  <a:pt x="3002018" y="128340"/>
                  <a:pt x="3014766" y="143819"/>
                  <a:pt x="3023416" y="161119"/>
                </a:cubicBezTo>
                <a:cubicBezTo>
                  <a:pt x="3037529" y="188435"/>
                  <a:pt x="3114469" y="202548"/>
                  <a:pt x="3133590" y="180240"/>
                </a:cubicBezTo>
                <a:cubicBezTo>
                  <a:pt x="3179117" y="127429"/>
                  <a:pt x="3185946" y="127884"/>
                  <a:pt x="3262885" y="126519"/>
                </a:cubicBezTo>
                <a:cubicBezTo>
                  <a:pt x="3317517" y="125608"/>
                  <a:pt x="3372149" y="113771"/>
                  <a:pt x="3430878" y="106032"/>
                </a:cubicBezTo>
                <a:cubicBezTo>
                  <a:pt x="3424960" y="127884"/>
                  <a:pt x="3419041" y="147916"/>
                  <a:pt x="3409025" y="184793"/>
                </a:cubicBezTo>
                <a:cubicBezTo>
                  <a:pt x="3508273" y="175232"/>
                  <a:pt x="3598871" y="170224"/>
                  <a:pt x="3688103" y="156566"/>
                </a:cubicBezTo>
                <a:cubicBezTo>
                  <a:pt x="3731808" y="150192"/>
                  <a:pt x="3769595" y="144274"/>
                  <a:pt x="3790082" y="178874"/>
                </a:cubicBezTo>
                <a:cubicBezTo>
                  <a:pt x="3806927" y="157932"/>
                  <a:pt x="3838796" y="136990"/>
                  <a:pt x="3838796" y="115592"/>
                </a:cubicBezTo>
                <a:cubicBezTo>
                  <a:pt x="3839706" y="48213"/>
                  <a:pt x="3886598" y="89642"/>
                  <a:pt x="3902533" y="90097"/>
                </a:cubicBezTo>
                <a:cubicBezTo>
                  <a:pt x="4002236" y="90097"/>
                  <a:pt x="4101939" y="100113"/>
                  <a:pt x="4202097" y="102390"/>
                </a:cubicBezTo>
                <a:cubicBezTo>
                  <a:pt x="4235787" y="103300"/>
                  <a:pt x="4271753" y="95561"/>
                  <a:pt x="4303622" y="83268"/>
                </a:cubicBezTo>
                <a:cubicBezTo>
                  <a:pt x="4353245" y="64147"/>
                  <a:pt x="4395130" y="73253"/>
                  <a:pt x="4405146" y="101934"/>
                </a:cubicBezTo>
                <a:cubicBezTo>
                  <a:pt x="4315914" y="113316"/>
                  <a:pt x="4224405" y="124698"/>
                  <a:pt x="4132897" y="136079"/>
                </a:cubicBezTo>
                <a:cubicBezTo>
                  <a:pt x="4133352" y="144274"/>
                  <a:pt x="4133808" y="152014"/>
                  <a:pt x="4134263" y="160208"/>
                </a:cubicBezTo>
                <a:cubicBezTo>
                  <a:pt x="4162944" y="160208"/>
                  <a:pt x="4193902" y="153835"/>
                  <a:pt x="4220308" y="161574"/>
                </a:cubicBezTo>
                <a:cubicBezTo>
                  <a:pt x="4326385" y="191622"/>
                  <a:pt x="4428364" y="139266"/>
                  <a:pt x="4534896" y="153835"/>
                </a:cubicBezTo>
                <a:cubicBezTo>
                  <a:pt x="4611836" y="164306"/>
                  <a:pt x="4691963" y="152014"/>
                  <a:pt x="4770268" y="147916"/>
                </a:cubicBezTo>
                <a:cubicBezTo>
                  <a:pt x="4788934" y="147006"/>
                  <a:pt x="4813063" y="145640"/>
                  <a:pt x="4825356" y="134258"/>
                </a:cubicBezTo>
                <a:cubicBezTo>
                  <a:pt x="4886361" y="77805"/>
                  <a:pt x="4960569" y="111495"/>
                  <a:pt x="5025672" y="89642"/>
                </a:cubicBezTo>
                <a:cubicBezTo>
                  <a:pt x="5027493" y="98292"/>
                  <a:pt x="5029314" y="106942"/>
                  <a:pt x="5031135" y="115592"/>
                </a:cubicBezTo>
                <a:cubicBezTo>
                  <a:pt x="4974682" y="124698"/>
                  <a:pt x="4918229" y="134258"/>
                  <a:pt x="4861777" y="143363"/>
                </a:cubicBezTo>
                <a:cubicBezTo>
                  <a:pt x="4862232" y="147916"/>
                  <a:pt x="4862687" y="152469"/>
                  <a:pt x="4862687" y="156566"/>
                </a:cubicBezTo>
                <a:cubicBezTo>
                  <a:pt x="4959659" y="152469"/>
                  <a:pt x="5056175" y="147916"/>
                  <a:pt x="5146317" y="143819"/>
                </a:cubicBezTo>
                <a:cubicBezTo>
                  <a:pt x="5133115" y="136535"/>
                  <a:pt x="5115814" y="127429"/>
                  <a:pt x="5098515" y="117869"/>
                </a:cubicBezTo>
                <a:cubicBezTo>
                  <a:pt x="5106254" y="108763"/>
                  <a:pt x="5113993" y="99658"/>
                  <a:pt x="5121733" y="91008"/>
                </a:cubicBezTo>
                <a:cubicBezTo>
                  <a:pt x="5155423" y="95105"/>
                  <a:pt x="5189112" y="99658"/>
                  <a:pt x="5222802" y="103755"/>
                </a:cubicBezTo>
                <a:cubicBezTo>
                  <a:pt x="5219160" y="119234"/>
                  <a:pt x="5216428" y="132437"/>
                  <a:pt x="5211875" y="150648"/>
                </a:cubicBezTo>
                <a:cubicBezTo>
                  <a:pt x="5269694" y="147916"/>
                  <a:pt x="5323871" y="145185"/>
                  <a:pt x="5378503" y="142908"/>
                </a:cubicBezTo>
                <a:cubicBezTo>
                  <a:pt x="5378503" y="139721"/>
                  <a:pt x="5378503" y="136079"/>
                  <a:pt x="5378503" y="132892"/>
                </a:cubicBezTo>
                <a:cubicBezTo>
                  <a:pt x="5353463" y="130616"/>
                  <a:pt x="5328423" y="128795"/>
                  <a:pt x="5303384" y="126519"/>
                </a:cubicBezTo>
                <a:cubicBezTo>
                  <a:pt x="5302928" y="121055"/>
                  <a:pt x="5302928" y="115592"/>
                  <a:pt x="5302473" y="110129"/>
                </a:cubicBezTo>
                <a:cubicBezTo>
                  <a:pt x="5349821" y="105121"/>
                  <a:pt x="5397168" y="100113"/>
                  <a:pt x="5444516" y="95105"/>
                </a:cubicBezTo>
                <a:cubicBezTo>
                  <a:pt x="5445426" y="99658"/>
                  <a:pt x="5446792" y="104666"/>
                  <a:pt x="5447703" y="109219"/>
                </a:cubicBezTo>
                <a:cubicBezTo>
                  <a:pt x="5431313" y="115592"/>
                  <a:pt x="5414924" y="121966"/>
                  <a:pt x="5398990" y="128340"/>
                </a:cubicBezTo>
                <a:cubicBezTo>
                  <a:pt x="5398534" y="132892"/>
                  <a:pt x="5398079" y="137445"/>
                  <a:pt x="5398079" y="141998"/>
                </a:cubicBezTo>
                <a:cubicBezTo>
                  <a:pt x="5431768" y="143363"/>
                  <a:pt x="5465458" y="145185"/>
                  <a:pt x="5499148" y="146550"/>
                </a:cubicBezTo>
                <a:cubicBezTo>
                  <a:pt x="5698099" y="152924"/>
                  <a:pt x="5896594" y="158387"/>
                  <a:pt x="6095545" y="165216"/>
                </a:cubicBezTo>
                <a:cubicBezTo>
                  <a:pt x="6200711" y="168858"/>
                  <a:pt x="6306333" y="170679"/>
                  <a:pt x="6411044" y="180695"/>
                </a:cubicBezTo>
                <a:cubicBezTo>
                  <a:pt x="6572663" y="195719"/>
                  <a:pt x="6733827" y="217116"/>
                  <a:pt x="6895446" y="234872"/>
                </a:cubicBezTo>
                <a:cubicBezTo>
                  <a:pt x="6990141" y="245343"/>
                  <a:pt x="7085291" y="254448"/>
                  <a:pt x="7179987" y="264919"/>
                </a:cubicBezTo>
                <a:cubicBezTo>
                  <a:pt x="7322029" y="280398"/>
                  <a:pt x="7464527" y="293146"/>
                  <a:pt x="7606115" y="313177"/>
                </a:cubicBezTo>
                <a:cubicBezTo>
                  <a:pt x="7753165" y="333664"/>
                  <a:pt x="7899305" y="360980"/>
                  <a:pt x="8045445" y="386475"/>
                </a:cubicBezTo>
                <a:cubicBezTo>
                  <a:pt x="8233925" y="419254"/>
                  <a:pt x="8422405" y="452489"/>
                  <a:pt x="8610429" y="487544"/>
                </a:cubicBezTo>
                <a:cubicBezTo>
                  <a:pt x="8671890" y="498926"/>
                  <a:pt x="8731985" y="518957"/>
                  <a:pt x="8793446" y="530339"/>
                </a:cubicBezTo>
                <a:cubicBezTo>
                  <a:pt x="8818030" y="534892"/>
                  <a:pt x="8845346" y="527607"/>
                  <a:pt x="8871296" y="525786"/>
                </a:cubicBezTo>
                <a:lnTo>
                  <a:pt x="8869020" y="523510"/>
                </a:lnTo>
                <a:cubicBezTo>
                  <a:pt x="8882223" y="535802"/>
                  <a:pt x="8894059" y="555378"/>
                  <a:pt x="8909083" y="559021"/>
                </a:cubicBezTo>
                <a:cubicBezTo>
                  <a:pt x="9006510" y="581784"/>
                  <a:pt x="9104392" y="604547"/>
                  <a:pt x="9203185" y="620026"/>
                </a:cubicBezTo>
                <a:cubicBezTo>
                  <a:pt x="9255085" y="628221"/>
                  <a:pt x="9309717" y="621392"/>
                  <a:pt x="9378917" y="621392"/>
                </a:cubicBezTo>
                <a:cubicBezTo>
                  <a:pt x="9342040" y="611376"/>
                  <a:pt x="9320643" y="605913"/>
                  <a:pt x="9299701" y="599994"/>
                </a:cubicBezTo>
                <a:cubicBezTo>
                  <a:pt x="9300156" y="593165"/>
                  <a:pt x="9300611" y="586792"/>
                  <a:pt x="9301067" y="579963"/>
                </a:cubicBezTo>
                <a:cubicBezTo>
                  <a:pt x="9350691" y="579963"/>
                  <a:pt x="9404867" y="566760"/>
                  <a:pt x="9448573" y="582694"/>
                </a:cubicBezTo>
                <a:cubicBezTo>
                  <a:pt x="9521870" y="609555"/>
                  <a:pt x="9593347" y="625489"/>
                  <a:pt x="9670742" y="623668"/>
                </a:cubicBezTo>
                <a:cubicBezTo>
                  <a:pt x="9682124" y="623213"/>
                  <a:pt x="9692594" y="642334"/>
                  <a:pt x="9705342" y="645066"/>
                </a:cubicBezTo>
                <a:cubicBezTo>
                  <a:pt x="9729471" y="650074"/>
                  <a:pt x="9769079" y="661000"/>
                  <a:pt x="9777274" y="650074"/>
                </a:cubicBezTo>
                <a:cubicBezTo>
                  <a:pt x="9810963" y="606368"/>
                  <a:pt x="9841467" y="632774"/>
                  <a:pt x="9878342" y="638692"/>
                </a:cubicBezTo>
                <a:cubicBezTo>
                  <a:pt x="9923414" y="645976"/>
                  <a:pt x="9971217" y="635960"/>
                  <a:pt x="10007638" y="634139"/>
                </a:cubicBezTo>
                <a:cubicBezTo>
                  <a:pt x="10022207" y="659179"/>
                  <a:pt x="10034043" y="680121"/>
                  <a:pt x="10046791" y="702429"/>
                </a:cubicBezTo>
                <a:cubicBezTo>
                  <a:pt x="10055441" y="673292"/>
                  <a:pt x="10059082" y="640513"/>
                  <a:pt x="10066823" y="639602"/>
                </a:cubicBezTo>
                <a:cubicBezTo>
                  <a:pt x="10100968" y="634595"/>
                  <a:pt x="10136478" y="636871"/>
                  <a:pt x="10171078" y="641424"/>
                </a:cubicBezTo>
                <a:cubicBezTo>
                  <a:pt x="10180183" y="642789"/>
                  <a:pt x="10187468" y="661910"/>
                  <a:pt x="10196118" y="673292"/>
                </a:cubicBezTo>
                <a:cubicBezTo>
                  <a:pt x="10209320" y="667829"/>
                  <a:pt x="10225254" y="661000"/>
                  <a:pt x="10241644" y="655537"/>
                </a:cubicBezTo>
                <a:cubicBezTo>
                  <a:pt x="10256668" y="650529"/>
                  <a:pt x="10272602" y="648252"/>
                  <a:pt x="10291268" y="643700"/>
                </a:cubicBezTo>
                <a:cubicBezTo>
                  <a:pt x="10298097" y="667374"/>
                  <a:pt x="10304015" y="687861"/>
                  <a:pt x="10314487" y="723371"/>
                </a:cubicBezTo>
                <a:cubicBezTo>
                  <a:pt x="10267140" y="720640"/>
                  <a:pt x="10224344" y="718363"/>
                  <a:pt x="10181549" y="716087"/>
                </a:cubicBezTo>
                <a:cubicBezTo>
                  <a:pt x="10180639" y="721095"/>
                  <a:pt x="10179728" y="725648"/>
                  <a:pt x="10178817" y="730656"/>
                </a:cubicBezTo>
                <a:cubicBezTo>
                  <a:pt x="10242100" y="741582"/>
                  <a:pt x="10305381" y="752963"/>
                  <a:pt x="10357281" y="762069"/>
                </a:cubicBezTo>
                <a:cubicBezTo>
                  <a:pt x="10341347" y="711990"/>
                  <a:pt x="10325868" y="663732"/>
                  <a:pt x="10306747" y="603181"/>
                </a:cubicBezTo>
                <a:cubicBezTo>
                  <a:pt x="10442417" y="628676"/>
                  <a:pt x="10560330" y="650984"/>
                  <a:pt x="10688714" y="675113"/>
                </a:cubicBezTo>
                <a:cubicBezTo>
                  <a:pt x="10673690" y="687861"/>
                  <a:pt x="10662309" y="697421"/>
                  <a:pt x="10651383" y="706526"/>
                </a:cubicBezTo>
                <a:cubicBezTo>
                  <a:pt x="10730599" y="652350"/>
                  <a:pt x="10814368" y="655537"/>
                  <a:pt x="10898592" y="663276"/>
                </a:cubicBezTo>
                <a:cubicBezTo>
                  <a:pt x="10899047" y="674203"/>
                  <a:pt x="10899502" y="685129"/>
                  <a:pt x="10899958" y="696055"/>
                </a:cubicBezTo>
                <a:cubicBezTo>
                  <a:pt x="10857618" y="692868"/>
                  <a:pt x="10813912" y="681942"/>
                  <a:pt x="10773849" y="689682"/>
                </a:cubicBezTo>
                <a:cubicBezTo>
                  <a:pt x="10745622" y="695145"/>
                  <a:pt x="10722859" y="726558"/>
                  <a:pt x="10692812" y="749777"/>
                </a:cubicBezTo>
                <a:cubicBezTo>
                  <a:pt x="10761102" y="749777"/>
                  <a:pt x="10828026" y="749777"/>
                  <a:pt x="10894950" y="749777"/>
                </a:cubicBezTo>
                <a:cubicBezTo>
                  <a:pt x="10896770" y="756606"/>
                  <a:pt x="10898592" y="763435"/>
                  <a:pt x="10900413" y="770264"/>
                </a:cubicBezTo>
                <a:cubicBezTo>
                  <a:pt x="10857162" y="785743"/>
                  <a:pt x="10813912" y="801222"/>
                  <a:pt x="10770662" y="817156"/>
                </a:cubicBezTo>
                <a:cubicBezTo>
                  <a:pt x="10767931" y="810782"/>
                  <a:pt x="10764743" y="804408"/>
                  <a:pt x="10762012" y="798035"/>
                </a:cubicBezTo>
                <a:cubicBezTo>
                  <a:pt x="10778401" y="790295"/>
                  <a:pt x="10795247" y="782556"/>
                  <a:pt x="10815734" y="772540"/>
                </a:cubicBezTo>
                <a:cubicBezTo>
                  <a:pt x="10787052" y="772540"/>
                  <a:pt x="10762012" y="772540"/>
                  <a:pt x="10736517" y="772540"/>
                </a:cubicBezTo>
                <a:cubicBezTo>
                  <a:pt x="10739249" y="784832"/>
                  <a:pt x="10741526" y="796214"/>
                  <a:pt x="10744712" y="809416"/>
                </a:cubicBezTo>
                <a:cubicBezTo>
                  <a:pt x="10692357" y="803498"/>
                  <a:pt x="10644098" y="798035"/>
                  <a:pt x="10579906" y="791206"/>
                </a:cubicBezTo>
                <a:cubicBezTo>
                  <a:pt x="10694177" y="865869"/>
                  <a:pt x="11248690" y="872698"/>
                  <a:pt x="11353857" y="827172"/>
                </a:cubicBezTo>
                <a:cubicBezTo>
                  <a:pt x="11353401" y="833090"/>
                  <a:pt x="11353401" y="839009"/>
                  <a:pt x="11352947" y="844472"/>
                </a:cubicBezTo>
                <a:cubicBezTo>
                  <a:pt x="11393009" y="847659"/>
                  <a:pt x="11433073" y="854488"/>
                  <a:pt x="11473136" y="853577"/>
                </a:cubicBezTo>
                <a:cubicBezTo>
                  <a:pt x="11563279" y="851301"/>
                  <a:pt x="11653876" y="846748"/>
                  <a:pt x="11744019" y="840830"/>
                </a:cubicBezTo>
                <a:cubicBezTo>
                  <a:pt x="11784537" y="838098"/>
                  <a:pt x="11825057" y="823985"/>
                  <a:pt x="11865575" y="824895"/>
                </a:cubicBezTo>
                <a:cubicBezTo>
                  <a:pt x="11926125" y="826261"/>
                  <a:pt x="11986220" y="838553"/>
                  <a:pt x="12046315" y="842195"/>
                </a:cubicBezTo>
                <a:cubicBezTo>
                  <a:pt x="12095484" y="845382"/>
                  <a:pt x="12144652" y="843106"/>
                  <a:pt x="12193821" y="843561"/>
                </a:cubicBezTo>
                <a:cubicBezTo>
                  <a:pt x="12195187" y="851756"/>
                  <a:pt x="12195187" y="859951"/>
                  <a:pt x="12195187" y="868146"/>
                </a:cubicBezTo>
                <a:close/>
                <a:moveTo>
                  <a:pt x="10140576" y="1075291"/>
                </a:moveTo>
                <a:cubicBezTo>
                  <a:pt x="10206133" y="1139484"/>
                  <a:pt x="10243921" y="1144492"/>
                  <a:pt x="10309934" y="1097144"/>
                </a:cubicBezTo>
                <a:cubicBezTo>
                  <a:pt x="10253026" y="1090315"/>
                  <a:pt x="10196118" y="1083486"/>
                  <a:pt x="10139210" y="1076657"/>
                </a:cubicBezTo>
                <a:cubicBezTo>
                  <a:pt x="10092317" y="1063910"/>
                  <a:pt x="10045424" y="1050707"/>
                  <a:pt x="9994891" y="1037049"/>
                </a:cubicBezTo>
                <a:cubicBezTo>
                  <a:pt x="9999898" y="1058902"/>
                  <a:pt x="10000354" y="1084397"/>
                  <a:pt x="10007183" y="1086218"/>
                </a:cubicBezTo>
                <a:cubicBezTo>
                  <a:pt x="10052709" y="1099876"/>
                  <a:pt x="10100512" y="1124460"/>
                  <a:pt x="10140576" y="1075291"/>
                </a:cubicBezTo>
                <a:close/>
                <a:moveTo>
                  <a:pt x="9764982" y="845382"/>
                </a:moveTo>
                <a:cubicBezTo>
                  <a:pt x="9778640" y="854488"/>
                  <a:pt x="9792298" y="863593"/>
                  <a:pt x="9805956" y="872698"/>
                </a:cubicBezTo>
                <a:cubicBezTo>
                  <a:pt x="9804590" y="876796"/>
                  <a:pt x="9803679" y="880893"/>
                  <a:pt x="9802313" y="884990"/>
                </a:cubicBezTo>
                <a:cubicBezTo>
                  <a:pt x="9780460" y="884990"/>
                  <a:pt x="9759063" y="884990"/>
                  <a:pt x="9737210" y="884990"/>
                </a:cubicBezTo>
                <a:cubicBezTo>
                  <a:pt x="9737210" y="891819"/>
                  <a:pt x="9736756" y="898193"/>
                  <a:pt x="9736756" y="905022"/>
                </a:cubicBezTo>
                <a:cubicBezTo>
                  <a:pt x="9784558" y="905022"/>
                  <a:pt x="9834182" y="913217"/>
                  <a:pt x="9879708" y="902290"/>
                </a:cubicBezTo>
                <a:cubicBezTo>
                  <a:pt x="9913853" y="894096"/>
                  <a:pt x="9941625" y="861772"/>
                  <a:pt x="9971672" y="840374"/>
                </a:cubicBezTo>
                <a:cubicBezTo>
                  <a:pt x="9942535" y="835366"/>
                  <a:pt x="9901561" y="818977"/>
                  <a:pt x="9863318" y="823985"/>
                </a:cubicBezTo>
                <a:cubicBezTo>
                  <a:pt x="9831450" y="828538"/>
                  <a:pt x="9795940" y="778914"/>
                  <a:pt x="9769079" y="829903"/>
                </a:cubicBezTo>
                <a:cubicBezTo>
                  <a:pt x="9713992" y="821253"/>
                  <a:pt x="9658449" y="812603"/>
                  <a:pt x="9590159" y="801677"/>
                </a:cubicBezTo>
                <a:cubicBezTo>
                  <a:pt x="9616565" y="788474"/>
                  <a:pt x="9631589" y="781190"/>
                  <a:pt x="9643426" y="774816"/>
                </a:cubicBezTo>
                <a:cubicBezTo>
                  <a:pt x="9583786" y="765256"/>
                  <a:pt x="9521870" y="757516"/>
                  <a:pt x="9461775" y="744313"/>
                </a:cubicBezTo>
                <a:cubicBezTo>
                  <a:pt x="9412151" y="732932"/>
                  <a:pt x="9364803" y="711079"/>
                  <a:pt x="9315635" y="700153"/>
                </a:cubicBezTo>
                <a:cubicBezTo>
                  <a:pt x="9270108" y="690137"/>
                  <a:pt x="9221395" y="677845"/>
                  <a:pt x="9177234" y="685584"/>
                </a:cubicBezTo>
                <a:cubicBezTo>
                  <a:pt x="9128976" y="693779"/>
                  <a:pt x="9097108" y="687405"/>
                  <a:pt x="9077987" y="655081"/>
                </a:cubicBezTo>
                <a:cubicBezTo>
                  <a:pt x="8980105" y="661455"/>
                  <a:pt x="8888596" y="667829"/>
                  <a:pt x="8809380" y="673292"/>
                </a:cubicBezTo>
                <a:cubicBezTo>
                  <a:pt x="8769772" y="688771"/>
                  <a:pt x="8737448" y="701519"/>
                  <a:pt x="8704669" y="714721"/>
                </a:cubicBezTo>
                <a:cubicBezTo>
                  <a:pt x="8700572" y="705616"/>
                  <a:pt x="8696019" y="696966"/>
                  <a:pt x="8691922" y="687861"/>
                </a:cubicBezTo>
                <a:cubicBezTo>
                  <a:pt x="8717872" y="671926"/>
                  <a:pt x="8744277" y="655992"/>
                  <a:pt x="8770228" y="640058"/>
                </a:cubicBezTo>
                <a:cubicBezTo>
                  <a:pt x="8782519" y="632318"/>
                  <a:pt x="8797088" y="625945"/>
                  <a:pt x="8806193" y="615473"/>
                </a:cubicBezTo>
                <a:cubicBezTo>
                  <a:pt x="8808469" y="612742"/>
                  <a:pt x="8795722" y="587702"/>
                  <a:pt x="8790259" y="588158"/>
                </a:cubicBezTo>
                <a:cubicBezTo>
                  <a:pt x="8774780" y="588613"/>
                  <a:pt x="8760211" y="598629"/>
                  <a:pt x="8744732" y="601360"/>
                </a:cubicBezTo>
                <a:cubicBezTo>
                  <a:pt x="8734717" y="603181"/>
                  <a:pt x="8723790" y="599539"/>
                  <a:pt x="8713319" y="598173"/>
                </a:cubicBezTo>
                <a:cubicBezTo>
                  <a:pt x="8728343" y="552647"/>
                  <a:pt x="8681451" y="556289"/>
                  <a:pt x="8665972" y="551736"/>
                </a:cubicBezTo>
                <a:cubicBezTo>
                  <a:pt x="8604511" y="534436"/>
                  <a:pt x="8540774" y="522599"/>
                  <a:pt x="8477037" y="515770"/>
                </a:cubicBezTo>
                <a:cubicBezTo>
                  <a:pt x="8368228" y="503933"/>
                  <a:pt x="8258510" y="497104"/>
                  <a:pt x="8149246" y="487544"/>
                </a:cubicBezTo>
                <a:cubicBezTo>
                  <a:pt x="8145604" y="487089"/>
                  <a:pt x="8142872" y="483447"/>
                  <a:pt x="8136498" y="479349"/>
                </a:cubicBezTo>
                <a:cubicBezTo>
                  <a:pt x="8141962" y="471610"/>
                  <a:pt x="8147425" y="464325"/>
                  <a:pt x="8156985" y="451578"/>
                </a:cubicBezTo>
                <a:cubicBezTo>
                  <a:pt x="8086874" y="446115"/>
                  <a:pt x="8019496" y="445204"/>
                  <a:pt x="7953482" y="435644"/>
                </a:cubicBezTo>
                <a:cubicBezTo>
                  <a:pt x="7781392" y="410604"/>
                  <a:pt x="7609757" y="380101"/>
                  <a:pt x="7437211" y="355062"/>
                </a:cubicBezTo>
                <a:cubicBezTo>
                  <a:pt x="7327037" y="339127"/>
                  <a:pt x="7216408" y="326835"/>
                  <a:pt x="7105323" y="317730"/>
                </a:cubicBezTo>
                <a:cubicBezTo>
                  <a:pt x="6957362" y="305438"/>
                  <a:pt x="6809401" y="298609"/>
                  <a:pt x="6661439" y="287227"/>
                </a:cubicBezTo>
                <a:cubicBezTo>
                  <a:pt x="6604986" y="283130"/>
                  <a:pt x="6549444" y="269927"/>
                  <a:pt x="6493446" y="266285"/>
                </a:cubicBezTo>
                <a:cubicBezTo>
                  <a:pt x="6396020" y="259911"/>
                  <a:pt x="6298138" y="258090"/>
                  <a:pt x="6200256" y="253538"/>
                </a:cubicBezTo>
                <a:cubicBezTo>
                  <a:pt x="6144714" y="250806"/>
                  <a:pt x="6089627" y="247164"/>
                  <a:pt x="6034084" y="243522"/>
                </a:cubicBezTo>
                <a:cubicBezTo>
                  <a:pt x="5899781" y="234872"/>
                  <a:pt x="5765933" y="220759"/>
                  <a:pt x="5631630" y="218027"/>
                </a:cubicBezTo>
                <a:cubicBezTo>
                  <a:pt x="5508253" y="215295"/>
                  <a:pt x="5383966" y="220759"/>
                  <a:pt x="5260589" y="229409"/>
                </a:cubicBezTo>
                <a:cubicBezTo>
                  <a:pt x="5182739" y="234872"/>
                  <a:pt x="5105799" y="252172"/>
                  <a:pt x="5028404" y="264464"/>
                </a:cubicBezTo>
                <a:cubicBezTo>
                  <a:pt x="5005185" y="268106"/>
                  <a:pt x="4979690" y="282219"/>
                  <a:pt x="4960114" y="276301"/>
                </a:cubicBezTo>
                <a:cubicBezTo>
                  <a:pt x="4858590" y="245798"/>
                  <a:pt x="4761618" y="279488"/>
                  <a:pt x="4662370" y="287683"/>
                </a:cubicBezTo>
                <a:cubicBezTo>
                  <a:pt x="4597268" y="293146"/>
                  <a:pt x="4529888" y="277211"/>
                  <a:pt x="4463875" y="267651"/>
                </a:cubicBezTo>
                <a:cubicBezTo>
                  <a:pt x="4426543" y="262188"/>
                  <a:pt x="4390122" y="244432"/>
                  <a:pt x="4352790" y="243067"/>
                </a:cubicBezTo>
                <a:cubicBezTo>
                  <a:pt x="4296793" y="241245"/>
                  <a:pt x="4240340" y="250806"/>
                  <a:pt x="4183887" y="252172"/>
                </a:cubicBezTo>
                <a:cubicBezTo>
                  <a:pt x="4073257" y="254903"/>
                  <a:pt x="3962173" y="253082"/>
                  <a:pt x="3851998" y="259001"/>
                </a:cubicBezTo>
                <a:cubicBezTo>
                  <a:pt x="3821040" y="260822"/>
                  <a:pt x="3790993" y="283585"/>
                  <a:pt x="3760490" y="296333"/>
                </a:cubicBezTo>
                <a:cubicBezTo>
                  <a:pt x="3762311" y="302251"/>
                  <a:pt x="3764132" y="308169"/>
                  <a:pt x="3765953" y="314088"/>
                </a:cubicBezTo>
                <a:cubicBezTo>
                  <a:pt x="3751840" y="314088"/>
                  <a:pt x="3734540" y="309080"/>
                  <a:pt x="3723614" y="314998"/>
                </a:cubicBezTo>
                <a:cubicBezTo>
                  <a:pt x="3625276" y="369175"/>
                  <a:pt x="3543329" y="304072"/>
                  <a:pt x="3458194" y="276301"/>
                </a:cubicBezTo>
                <a:cubicBezTo>
                  <a:pt x="3380344" y="250806"/>
                  <a:pt x="3309778" y="238059"/>
                  <a:pt x="3234659" y="284496"/>
                </a:cubicBezTo>
                <a:cubicBezTo>
                  <a:pt x="3209619" y="299975"/>
                  <a:pt x="3171377" y="296333"/>
                  <a:pt x="3138598" y="297243"/>
                </a:cubicBezTo>
                <a:cubicBezTo>
                  <a:pt x="3109006" y="298154"/>
                  <a:pt x="3075316" y="283585"/>
                  <a:pt x="3050277" y="293601"/>
                </a:cubicBezTo>
                <a:cubicBezTo>
                  <a:pt x="3018863" y="306348"/>
                  <a:pt x="2994734" y="337306"/>
                  <a:pt x="2967418" y="360070"/>
                </a:cubicBezTo>
                <a:cubicBezTo>
                  <a:pt x="2985173" y="376459"/>
                  <a:pt x="3003384" y="393304"/>
                  <a:pt x="3010213" y="399678"/>
                </a:cubicBezTo>
                <a:cubicBezTo>
                  <a:pt x="3041171" y="399678"/>
                  <a:pt x="3063479" y="393304"/>
                  <a:pt x="3079413" y="401044"/>
                </a:cubicBezTo>
                <a:cubicBezTo>
                  <a:pt x="3139508" y="430181"/>
                  <a:pt x="3196872" y="464781"/>
                  <a:pt x="3268804" y="448391"/>
                </a:cubicBezTo>
                <a:cubicBezTo>
                  <a:pt x="3282917" y="445204"/>
                  <a:pt x="3298396" y="447936"/>
                  <a:pt x="3312054" y="447936"/>
                </a:cubicBezTo>
                <a:cubicBezTo>
                  <a:pt x="3315241" y="453854"/>
                  <a:pt x="3318428" y="457041"/>
                  <a:pt x="3319338" y="460683"/>
                </a:cubicBezTo>
                <a:cubicBezTo>
                  <a:pt x="3323891" y="479349"/>
                  <a:pt x="3321614" y="509397"/>
                  <a:pt x="3332996" y="515315"/>
                </a:cubicBezTo>
                <a:cubicBezTo>
                  <a:pt x="3360312" y="529884"/>
                  <a:pt x="3394002" y="533981"/>
                  <a:pt x="3424960" y="542176"/>
                </a:cubicBezTo>
                <a:cubicBezTo>
                  <a:pt x="3424960" y="538078"/>
                  <a:pt x="3423594" y="532615"/>
                  <a:pt x="3425415" y="530794"/>
                </a:cubicBezTo>
                <a:cubicBezTo>
                  <a:pt x="3432699" y="524420"/>
                  <a:pt x="3441349" y="518957"/>
                  <a:pt x="3449544" y="513494"/>
                </a:cubicBezTo>
                <a:cubicBezTo>
                  <a:pt x="3453186" y="527607"/>
                  <a:pt x="3457283" y="541265"/>
                  <a:pt x="3463202" y="563118"/>
                </a:cubicBezTo>
                <a:cubicBezTo>
                  <a:pt x="3498713" y="554923"/>
                  <a:pt x="3546971" y="528518"/>
                  <a:pt x="3582937" y="539444"/>
                </a:cubicBezTo>
                <a:cubicBezTo>
                  <a:pt x="3656234" y="562663"/>
                  <a:pt x="3736816" y="512128"/>
                  <a:pt x="3803740" y="568126"/>
                </a:cubicBezTo>
                <a:cubicBezTo>
                  <a:pt x="3807382" y="571313"/>
                  <a:pt x="3815577" y="572223"/>
                  <a:pt x="3820130" y="569947"/>
                </a:cubicBezTo>
                <a:cubicBezTo>
                  <a:pt x="3893427" y="537168"/>
                  <a:pt x="3967636" y="543086"/>
                  <a:pt x="4042299" y="562207"/>
                </a:cubicBezTo>
                <a:cubicBezTo>
                  <a:pt x="4058689" y="566305"/>
                  <a:pt x="4073713" y="578597"/>
                  <a:pt x="4090102" y="581329"/>
                </a:cubicBezTo>
                <a:cubicBezTo>
                  <a:pt x="4157481" y="591344"/>
                  <a:pt x="4225316" y="598629"/>
                  <a:pt x="4292695" y="606368"/>
                </a:cubicBezTo>
                <a:cubicBezTo>
                  <a:pt x="4294971" y="606823"/>
                  <a:pt x="4297248" y="601360"/>
                  <a:pt x="4302256" y="595897"/>
                </a:cubicBezTo>
                <a:cubicBezTo>
                  <a:pt x="4291329" y="589068"/>
                  <a:pt x="4280858" y="582239"/>
                  <a:pt x="4258095" y="568126"/>
                </a:cubicBezTo>
                <a:cubicBezTo>
                  <a:pt x="4486183" y="594986"/>
                  <a:pt x="4699702" y="605458"/>
                  <a:pt x="4904116" y="514405"/>
                </a:cubicBezTo>
                <a:cubicBezTo>
                  <a:pt x="4783471" y="549915"/>
                  <a:pt x="4652354" y="486633"/>
                  <a:pt x="4526701" y="550371"/>
                </a:cubicBezTo>
                <a:cubicBezTo>
                  <a:pt x="4518051" y="546728"/>
                  <a:pt x="4499841" y="538534"/>
                  <a:pt x="4481630" y="530794"/>
                </a:cubicBezTo>
                <a:cubicBezTo>
                  <a:pt x="4450672" y="517591"/>
                  <a:pt x="4428819" y="503023"/>
                  <a:pt x="4471614" y="476162"/>
                </a:cubicBezTo>
                <a:cubicBezTo>
                  <a:pt x="4507580" y="453399"/>
                  <a:pt x="4559936" y="438831"/>
                  <a:pt x="4575415" y="406051"/>
                </a:cubicBezTo>
                <a:cubicBezTo>
                  <a:pt x="4610925" y="331843"/>
                  <a:pt x="4673752" y="365078"/>
                  <a:pt x="4720645" y="360070"/>
                </a:cubicBezTo>
                <a:cubicBezTo>
                  <a:pt x="4799405" y="351420"/>
                  <a:pt x="4877255" y="345501"/>
                  <a:pt x="4951009" y="314998"/>
                </a:cubicBezTo>
                <a:cubicBezTo>
                  <a:pt x="5016111" y="288138"/>
                  <a:pt x="5021575" y="290869"/>
                  <a:pt x="5021575" y="359159"/>
                </a:cubicBezTo>
                <a:cubicBezTo>
                  <a:pt x="5047525" y="359159"/>
                  <a:pt x="5073930" y="359159"/>
                  <a:pt x="5108530" y="359159"/>
                </a:cubicBezTo>
                <a:cubicBezTo>
                  <a:pt x="5079848" y="382378"/>
                  <a:pt x="5061183" y="397401"/>
                  <a:pt x="5041151" y="413791"/>
                </a:cubicBezTo>
                <a:cubicBezTo>
                  <a:pt x="5056630" y="425628"/>
                  <a:pt x="5068011" y="433823"/>
                  <a:pt x="5085312" y="447025"/>
                </a:cubicBezTo>
                <a:cubicBezTo>
                  <a:pt x="5047069" y="468878"/>
                  <a:pt x="5013835" y="487999"/>
                  <a:pt x="4981056" y="507120"/>
                </a:cubicBezTo>
                <a:cubicBezTo>
                  <a:pt x="4999267" y="528063"/>
                  <a:pt x="5022940" y="543542"/>
                  <a:pt x="5027493" y="563118"/>
                </a:cubicBezTo>
                <a:cubicBezTo>
                  <a:pt x="5036598" y="605458"/>
                  <a:pt x="5067556" y="615929"/>
                  <a:pt x="5099880" y="619116"/>
                </a:cubicBezTo>
                <a:cubicBezTo>
                  <a:pt x="5144041" y="623213"/>
                  <a:pt x="5189112" y="617750"/>
                  <a:pt x="5233728" y="618660"/>
                </a:cubicBezTo>
                <a:cubicBezTo>
                  <a:pt x="5279255" y="619571"/>
                  <a:pt x="5328879" y="612287"/>
                  <a:pt x="5369397" y="628221"/>
                </a:cubicBezTo>
                <a:cubicBezTo>
                  <a:pt x="5433134" y="652805"/>
                  <a:pt x="5486855" y="625945"/>
                  <a:pt x="5555145" y="624123"/>
                </a:cubicBezTo>
                <a:cubicBezTo>
                  <a:pt x="5559698" y="627310"/>
                  <a:pt x="5574722" y="638237"/>
                  <a:pt x="5594754" y="652805"/>
                </a:cubicBezTo>
                <a:cubicBezTo>
                  <a:pt x="5592477" y="633229"/>
                  <a:pt x="5591566" y="623213"/>
                  <a:pt x="5592022" y="626855"/>
                </a:cubicBezTo>
                <a:cubicBezTo>
                  <a:pt x="5616606" y="629587"/>
                  <a:pt x="5637093" y="632774"/>
                  <a:pt x="5657580" y="633684"/>
                </a:cubicBezTo>
                <a:cubicBezTo>
                  <a:pt x="5683985" y="635050"/>
                  <a:pt x="5710846" y="634139"/>
                  <a:pt x="5737706" y="634139"/>
                </a:cubicBezTo>
                <a:cubicBezTo>
                  <a:pt x="5763202" y="559931"/>
                  <a:pt x="5835133" y="649618"/>
                  <a:pt x="5872010" y="604092"/>
                </a:cubicBezTo>
                <a:cubicBezTo>
                  <a:pt x="5868368" y="620937"/>
                  <a:pt x="5856075" y="632318"/>
                  <a:pt x="5856075" y="643700"/>
                </a:cubicBezTo>
                <a:cubicBezTo>
                  <a:pt x="5855620" y="655992"/>
                  <a:pt x="5866547" y="668739"/>
                  <a:pt x="5872465" y="681487"/>
                </a:cubicBezTo>
                <a:cubicBezTo>
                  <a:pt x="5889310" y="651439"/>
                  <a:pt x="5898870" y="683308"/>
                  <a:pt x="5910707" y="684218"/>
                </a:cubicBezTo>
                <a:cubicBezTo>
                  <a:pt x="6012231" y="691047"/>
                  <a:pt x="6114211" y="692868"/>
                  <a:pt x="6215735" y="693779"/>
                </a:cubicBezTo>
                <a:cubicBezTo>
                  <a:pt x="6221653" y="693779"/>
                  <a:pt x="6228027" y="675113"/>
                  <a:pt x="6234401" y="665553"/>
                </a:cubicBezTo>
                <a:cubicBezTo>
                  <a:pt x="6259441" y="711534"/>
                  <a:pt x="6354591" y="603637"/>
                  <a:pt x="6351859" y="698787"/>
                </a:cubicBezTo>
                <a:cubicBezTo>
                  <a:pt x="6409678" y="701063"/>
                  <a:pt x="6466586" y="693324"/>
                  <a:pt x="6517121" y="707892"/>
                </a:cubicBezTo>
                <a:cubicBezTo>
                  <a:pt x="6580858" y="726558"/>
                  <a:pt x="6640497" y="747045"/>
                  <a:pt x="6707421" y="724282"/>
                </a:cubicBezTo>
                <a:cubicBezTo>
                  <a:pt x="6722445" y="719274"/>
                  <a:pt x="6743842" y="724282"/>
                  <a:pt x="6759321" y="731566"/>
                </a:cubicBezTo>
                <a:cubicBezTo>
                  <a:pt x="6804393" y="753419"/>
                  <a:pt x="6847188" y="738850"/>
                  <a:pt x="6881788" y="716087"/>
                </a:cubicBezTo>
                <a:cubicBezTo>
                  <a:pt x="6966922" y="660545"/>
                  <a:pt x="7054333" y="654626"/>
                  <a:pt x="7148118" y="683308"/>
                </a:cubicBezTo>
                <a:cubicBezTo>
                  <a:pt x="7154492" y="685129"/>
                  <a:pt x="7162686" y="681942"/>
                  <a:pt x="7169971" y="681032"/>
                </a:cubicBezTo>
                <a:cubicBezTo>
                  <a:pt x="7169060" y="663276"/>
                  <a:pt x="7168150" y="648708"/>
                  <a:pt x="7167239" y="636871"/>
                </a:cubicBezTo>
                <a:cubicBezTo>
                  <a:pt x="7113063" y="630497"/>
                  <a:pt x="7058431" y="624123"/>
                  <a:pt x="6996514" y="617295"/>
                </a:cubicBezTo>
                <a:cubicBezTo>
                  <a:pt x="7006531" y="602726"/>
                  <a:pt x="7013360" y="584971"/>
                  <a:pt x="7019278" y="585426"/>
                </a:cubicBezTo>
                <a:cubicBezTo>
                  <a:pt x="7089389" y="590434"/>
                  <a:pt x="7159044" y="597718"/>
                  <a:pt x="7228245" y="604547"/>
                </a:cubicBezTo>
                <a:cubicBezTo>
                  <a:pt x="7222782" y="635050"/>
                  <a:pt x="7218229" y="661455"/>
                  <a:pt x="7212310" y="696511"/>
                </a:cubicBezTo>
                <a:cubicBezTo>
                  <a:pt x="7198652" y="705161"/>
                  <a:pt x="7175434" y="719729"/>
                  <a:pt x="7151760" y="734298"/>
                </a:cubicBezTo>
                <a:cubicBezTo>
                  <a:pt x="7150394" y="742037"/>
                  <a:pt x="7148573" y="749777"/>
                  <a:pt x="7147208" y="757516"/>
                </a:cubicBezTo>
                <a:cubicBezTo>
                  <a:pt x="7234163" y="744313"/>
                  <a:pt x="7309737" y="782100"/>
                  <a:pt x="7395782" y="784832"/>
                </a:cubicBezTo>
                <a:cubicBezTo>
                  <a:pt x="7492298" y="788019"/>
                  <a:pt x="7587904" y="808051"/>
                  <a:pt x="7688973" y="821709"/>
                </a:cubicBezTo>
                <a:cubicBezTo>
                  <a:pt x="7685331" y="800766"/>
                  <a:pt x="7683054" y="785287"/>
                  <a:pt x="7679868" y="767077"/>
                </a:cubicBezTo>
                <a:cubicBezTo>
                  <a:pt x="7702631" y="773906"/>
                  <a:pt x="7720386" y="779369"/>
                  <a:pt x="7738141" y="785287"/>
                </a:cubicBezTo>
                <a:cubicBezTo>
                  <a:pt x="7731768" y="799856"/>
                  <a:pt x="7725850" y="814424"/>
                  <a:pt x="7717199" y="833545"/>
                </a:cubicBezTo>
                <a:cubicBezTo>
                  <a:pt x="7748613" y="828993"/>
                  <a:pt x="7776839" y="824440"/>
                  <a:pt x="7806886" y="819888"/>
                </a:cubicBezTo>
                <a:cubicBezTo>
                  <a:pt x="7814626" y="834456"/>
                  <a:pt x="7822821" y="849480"/>
                  <a:pt x="7828284" y="859496"/>
                </a:cubicBezTo>
                <a:cubicBezTo>
                  <a:pt x="7856510" y="850390"/>
                  <a:pt x="7901127" y="828993"/>
                  <a:pt x="7906134" y="836277"/>
                </a:cubicBezTo>
                <a:cubicBezTo>
                  <a:pt x="7948019" y="894551"/>
                  <a:pt x="8009024" y="870422"/>
                  <a:pt x="8061835" y="879527"/>
                </a:cubicBezTo>
                <a:cubicBezTo>
                  <a:pt x="8071851" y="881348"/>
                  <a:pt x="8084598" y="865869"/>
                  <a:pt x="8095069" y="866325"/>
                </a:cubicBezTo>
                <a:cubicBezTo>
                  <a:pt x="8135133" y="869056"/>
                  <a:pt x="8175651" y="880893"/>
                  <a:pt x="8215260" y="877251"/>
                </a:cubicBezTo>
                <a:cubicBezTo>
                  <a:pt x="8230739" y="875885"/>
                  <a:pt x="8239844" y="870877"/>
                  <a:pt x="8259420" y="875885"/>
                </a:cubicBezTo>
                <a:cubicBezTo>
                  <a:pt x="8297207" y="885901"/>
                  <a:pt x="8339091" y="878161"/>
                  <a:pt x="8379155" y="880893"/>
                </a:cubicBezTo>
                <a:cubicBezTo>
                  <a:pt x="8392358" y="881804"/>
                  <a:pt x="8406015" y="890909"/>
                  <a:pt x="8417852" y="898193"/>
                </a:cubicBezTo>
                <a:cubicBezTo>
                  <a:pt x="8455639" y="920956"/>
                  <a:pt x="8468842" y="912306"/>
                  <a:pt x="8471118" y="869967"/>
                </a:cubicBezTo>
                <a:cubicBezTo>
                  <a:pt x="8341823" y="835822"/>
                  <a:pt x="8214804" y="802587"/>
                  <a:pt x="8087330" y="768898"/>
                </a:cubicBezTo>
                <a:cubicBezTo>
                  <a:pt x="8040438" y="766166"/>
                  <a:pt x="7989903" y="803043"/>
                  <a:pt x="7936182" y="757971"/>
                </a:cubicBezTo>
                <a:cubicBezTo>
                  <a:pt x="7959400" y="755240"/>
                  <a:pt x="7982163" y="752053"/>
                  <a:pt x="7994001" y="750687"/>
                </a:cubicBezTo>
                <a:cubicBezTo>
                  <a:pt x="8010845" y="727924"/>
                  <a:pt x="8024958" y="709258"/>
                  <a:pt x="8029966" y="701974"/>
                </a:cubicBezTo>
                <a:cubicBezTo>
                  <a:pt x="8070485" y="705161"/>
                  <a:pt x="8101443" y="707892"/>
                  <a:pt x="8132401" y="710169"/>
                </a:cubicBezTo>
                <a:cubicBezTo>
                  <a:pt x="8128304" y="724737"/>
                  <a:pt x="8123751" y="739306"/>
                  <a:pt x="8115101" y="768898"/>
                </a:cubicBezTo>
                <a:cubicBezTo>
                  <a:pt x="8159717" y="751598"/>
                  <a:pt x="8193407" y="738395"/>
                  <a:pt x="8226641" y="725192"/>
                </a:cubicBezTo>
                <a:cubicBezTo>
                  <a:pt x="8226641" y="721095"/>
                  <a:pt x="8226186" y="716998"/>
                  <a:pt x="8226186" y="712445"/>
                </a:cubicBezTo>
                <a:cubicBezTo>
                  <a:pt x="8199780" y="706526"/>
                  <a:pt x="8173375" y="701063"/>
                  <a:pt x="8146970" y="695145"/>
                </a:cubicBezTo>
                <a:cubicBezTo>
                  <a:pt x="8163359" y="657358"/>
                  <a:pt x="8179749" y="620026"/>
                  <a:pt x="8195228" y="585426"/>
                </a:cubicBezTo>
                <a:cubicBezTo>
                  <a:pt x="8212983" y="601360"/>
                  <a:pt x="8226641" y="613652"/>
                  <a:pt x="8243941" y="629131"/>
                </a:cubicBezTo>
                <a:cubicBezTo>
                  <a:pt x="8227096" y="638692"/>
                  <a:pt x="8210707" y="648252"/>
                  <a:pt x="8194317" y="657358"/>
                </a:cubicBezTo>
                <a:cubicBezTo>
                  <a:pt x="8197959" y="662821"/>
                  <a:pt x="8202057" y="668284"/>
                  <a:pt x="8205699" y="673747"/>
                </a:cubicBezTo>
                <a:cubicBezTo>
                  <a:pt x="8267160" y="677390"/>
                  <a:pt x="8328165" y="680576"/>
                  <a:pt x="8389625" y="684218"/>
                </a:cubicBezTo>
                <a:cubicBezTo>
                  <a:pt x="8387349" y="692868"/>
                  <a:pt x="8384163" y="703340"/>
                  <a:pt x="8384618" y="702429"/>
                </a:cubicBezTo>
                <a:cubicBezTo>
                  <a:pt x="8451997" y="709713"/>
                  <a:pt x="8518921" y="711534"/>
                  <a:pt x="8583113" y="725192"/>
                </a:cubicBezTo>
                <a:cubicBezTo>
                  <a:pt x="8710132" y="751598"/>
                  <a:pt x="8834875" y="791206"/>
                  <a:pt x="8967357" y="770264"/>
                </a:cubicBezTo>
                <a:cubicBezTo>
                  <a:pt x="8974641" y="768898"/>
                  <a:pt x="8982836" y="771629"/>
                  <a:pt x="8989665" y="772540"/>
                </a:cubicBezTo>
                <a:cubicBezTo>
                  <a:pt x="9006965" y="906388"/>
                  <a:pt x="9120782" y="842195"/>
                  <a:pt x="9182242" y="877706"/>
                </a:cubicBezTo>
                <a:cubicBezTo>
                  <a:pt x="9187705" y="859496"/>
                  <a:pt x="9193168" y="834456"/>
                  <a:pt x="9195900" y="834911"/>
                </a:cubicBezTo>
                <a:cubicBezTo>
                  <a:pt x="9219574" y="836732"/>
                  <a:pt x="9257816" y="837188"/>
                  <a:pt x="9263279" y="849935"/>
                </a:cubicBezTo>
                <a:cubicBezTo>
                  <a:pt x="9291506" y="917770"/>
                  <a:pt x="9348414" y="902290"/>
                  <a:pt x="9398948" y="903656"/>
                </a:cubicBezTo>
                <a:cubicBezTo>
                  <a:pt x="9421711" y="904567"/>
                  <a:pt x="9444930" y="898193"/>
                  <a:pt x="9465873" y="895461"/>
                </a:cubicBezTo>
                <a:cubicBezTo>
                  <a:pt x="9463141" y="886356"/>
                  <a:pt x="9460409" y="877706"/>
                  <a:pt x="9454491" y="858130"/>
                </a:cubicBezTo>
                <a:cubicBezTo>
                  <a:pt x="9487725" y="874975"/>
                  <a:pt x="9509578" y="885901"/>
                  <a:pt x="9517773" y="889998"/>
                </a:cubicBezTo>
                <a:cubicBezTo>
                  <a:pt x="9543268" y="884080"/>
                  <a:pt x="9559202" y="877251"/>
                  <a:pt x="9574681" y="877706"/>
                </a:cubicBezTo>
                <a:cubicBezTo>
                  <a:pt x="9594257" y="878617"/>
                  <a:pt x="9627036" y="895461"/>
                  <a:pt x="9631133" y="889088"/>
                </a:cubicBezTo>
                <a:cubicBezTo>
                  <a:pt x="9666190" y="839919"/>
                  <a:pt x="9724463" y="869967"/>
                  <a:pt x="9764982" y="845382"/>
                </a:cubicBezTo>
                <a:close/>
                <a:moveTo>
                  <a:pt x="2577711" y="494373"/>
                </a:moveTo>
                <a:cubicBezTo>
                  <a:pt x="2607759" y="486633"/>
                  <a:pt x="2632343" y="477073"/>
                  <a:pt x="2657383" y="475252"/>
                </a:cubicBezTo>
                <a:cubicBezTo>
                  <a:pt x="2677414" y="473431"/>
                  <a:pt x="2698356" y="485723"/>
                  <a:pt x="2718388" y="483902"/>
                </a:cubicBezTo>
                <a:cubicBezTo>
                  <a:pt x="2800336" y="476618"/>
                  <a:pt x="2803978" y="383288"/>
                  <a:pt x="2866804" y="353241"/>
                </a:cubicBezTo>
                <a:cubicBezTo>
                  <a:pt x="2850415" y="350964"/>
                  <a:pt x="2838123" y="357793"/>
                  <a:pt x="2826286" y="356883"/>
                </a:cubicBezTo>
                <a:cubicBezTo>
                  <a:pt x="2686064" y="347778"/>
                  <a:pt x="2548574" y="369630"/>
                  <a:pt x="2413816" y="402865"/>
                </a:cubicBezTo>
                <a:cubicBezTo>
                  <a:pt x="2361460" y="415612"/>
                  <a:pt x="2351445" y="400588"/>
                  <a:pt x="2355997" y="365078"/>
                </a:cubicBezTo>
                <a:cubicBezTo>
                  <a:pt x="2307284" y="365078"/>
                  <a:pt x="2260847" y="363257"/>
                  <a:pt x="2214410" y="365988"/>
                </a:cubicBezTo>
                <a:cubicBezTo>
                  <a:pt x="2191191" y="367354"/>
                  <a:pt x="2168428" y="376459"/>
                  <a:pt x="2145665" y="384199"/>
                </a:cubicBezTo>
                <a:cubicBezTo>
                  <a:pt x="2141112" y="386020"/>
                  <a:pt x="2139746" y="396491"/>
                  <a:pt x="2136559" y="403320"/>
                </a:cubicBezTo>
                <a:cubicBezTo>
                  <a:pt x="2143388" y="404686"/>
                  <a:pt x="2151128" y="404230"/>
                  <a:pt x="2157046" y="407417"/>
                </a:cubicBezTo>
                <a:cubicBezTo>
                  <a:pt x="2166607" y="412425"/>
                  <a:pt x="2175257" y="419709"/>
                  <a:pt x="2188004" y="428359"/>
                </a:cubicBezTo>
                <a:cubicBezTo>
                  <a:pt x="2195744" y="422441"/>
                  <a:pt x="2209402" y="411515"/>
                  <a:pt x="2210312" y="411059"/>
                </a:cubicBezTo>
                <a:cubicBezTo>
                  <a:pt x="2244002" y="415157"/>
                  <a:pt x="2263123" y="417433"/>
                  <a:pt x="2282244" y="420165"/>
                </a:cubicBezTo>
                <a:cubicBezTo>
                  <a:pt x="2300455" y="422896"/>
                  <a:pt x="2328226" y="419254"/>
                  <a:pt x="2335510" y="429725"/>
                </a:cubicBezTo>
                <a:cubicBezTo>
                  <a:pt x="2383313" y="498470"/>
                  <a:pt x="2450692" y="456586"/>
                  <a:pt x="2507600" y="460228"/>
                </a:cubicBezTo>
                <a:cubicBezTo>
                  <a:pt x="2542201" y="462049"/>
                  <a:pt x="2569516" y="456586"/>
                  <a:pt x="2577711" y="494373"/>
                </a:cubicBezTo>
                <a:close/>
                <a:moveTo>
                  <a:pt x="9612012" y="1143126"/>
                </a:moveTo>
                <a:cubicBezTo>
                  <a:pt x="9611558" y="1072560"/>
                  <a:pt x="9560567" y="1052528"/>
                  <a:pt x="9532797" y="1057536"/>
                </a:cubicBezTo>
                <a:cubicBezTo>
                  <a:pt x="9472702" y="1068462"/>
                  <a:pt x="9423077" y="1054804"/>
                  <a:pt x="9381193" y="1030220"/>
                </a:cubicBezTo>
                <a:cubicBezTo>
                  <a:pt x="9362527" y="1044333"/>
                  <a:pt x="9349325" y="1054804"/>
                  <a:pt x="9335667" y="1065275"/>
                </a:cubicBezTo>
                <a:cubicBezTo>
                  <a:pt x="9339764" y="1050252"/>
                  <a:pt x="9343406" y="1035683"/>
                  <a:pt x="9349780" y="1010644"/>
                </a:cubicBezTo>
                <a:cubicBezTo>
                  <a:pt x="9317001" y="1031586"/>
                  <a:pt x="9290595" y="1048886"/>
                  <a:pt x="9264190" y="1066186"/>
                </a:cubicBezTo>
                <a:cubicBezTo>
                  <a:pt x="9204095" y="1104428"/>
                  <a:pt x="9210469" y="1053894"/>
                  <a:pt x="9207282" y="1030220"/>
                </a:cubicBezTo>
                <a:cubicBezTo>
                  <a:pt x="9168585" y="1047975"/>
                  <a:pt x="9129887" y="1065731"/>
                  <a:pt x="9091189" y="1083486"/>
                </a:cubicBezTo>
                <a:cubicBezTo>
                  <a:pt x="9091645" y="1087128"/>
                  <a:pt x="9092100" y="1090315"/>
                  <a:pt x="9092555" y="1093957"/>
                </a:cubicBezTo>
                <a:cubicBezTo>
                  <a:pt x="9264190" y="1109891"/>
                  <a:pt x="9435825" y="1126281"/>
                  <a:pt x="9612012" y="1143126"/>
                </a:cubicBezTo>
                <a:close/>
                <a:moveTo>
                  <a:pt x="11001937" y="920501"/>
                </a:moveTo>
                <a:cubicBezTo>
                  <a:pt x="11044277" y="946451"/>
                  <a:pt x="11082064" y="989246"/>
                  <a:pt x="11128045" y="932338"/>
                </a:cubicBezTo>
                <a:cubicBezTo>
                  <a:pt x="11128955" y="931427"/>
                  <a:pt x="11142159" y="942354"/>
                  <a:pt x="11150354" y="944630"/>
                </a:cubicBezTo>
                <a:cubicBezTo>
                  <a:pt x="11210449" y="963751"/>
                  <a:pt x="11271454" y="973312"/>
                  <a:pt x="11330184" y="942354"/>
                </a:cubicBezTo>
                <a:cubicBezTo>
                  <a:pt x="11340199" y="936891"/>
                  <a:pt x="11347028" y="922777"/>
                  <a:pt x="11351125" y="911396"/>
                </a:cubicBezTo>
                <a:cubicBezTo>
                  <a:pt x="11352491" y="907754"/>
                  <a:pt x="11338833" y="894096"/>
                  <a:pt x="11332460" y="894096"/>
                </a:cubicBezTo>
                <a:cubicBezTo>
                  <a:pt x="11230025" y="895917"/>
                  <a:pt x="11127591" y="899104"/>
                  <a:pt x="11025156" y="902746"/>
                </a:cubicBezTo>
                <a:cubicBezTo>
                  <a:pt x="11018327" y="902746"/>
                  <a:pt x="11011953" y="911851"/>
                  <a:pt x="11001937" y="920501"/>
                </a:cubicBezTo>
                <a:close/>
                <a:moveTo>
                  <a:pt x="8690556" y="1681704"/>
                </a:moveTo>
                <a:cubicBezTo>
                  <a:pt x="8665517" y="1693997"/>
                  <a:pt x="8645940" y="1703102"/>
                  <a:pt x="8626363" y="1712662"/>
                </a:cubicBezTo>
                <a:cubicBezTo>
                  <a:pt x="8627274" y="1716760"/>
                  <a:pt x="8628640" y="1721312"/>
                  <a:pt x="8629551" y="1725410"/>
                </a:cubicBezTo>
                <a:cubicBezTo>
                  <a:pt x="8667337" y="1720857"/>
                  <a:pt x="8705580" y="1716305"/>
                  <a:pt x="8742912" y="1712207"/>
                </a:cubicBezTo>
                <a:cubicBezTo>
                  <a:pt x="8734262" y="1693541"/>
                  <a:pt x="8726522" y="1677152"/>
                  <a:pt x="8717872" y="1659396"/>
                </a:cubicBezTo>
                <a:cubicBezTo>
                  <a:pt x="8753382" y="1651202"/>
                  <a:pt x="8780243" y="1644828"/>
                  <a:pt x="8807104" y="1637999"/>
                </a:cubicBezTo>
                <a:cubicBezTo>
                  <a:pt x="8769317" y="1623430"/>
                  <a:pt x="8731530" y="1632080"/>
                  <a:pt x="8699661" y="1621609"/>
                </a:cubicBezTo>
                <a:cubicBezTo>
                  <a:pt x="8628640" y="1598846"/>
                  <a:pt x="8563537" y="1602944"/>
                  <a:pt x="8500255" y="1641186"/>
                </a:cubicBezTo>
                <a:cubicBezTo>
                  <a:pt x="8497524" y="1643007"/>
                  <a:pt x="8496613" y="1647104"/>
                  <a:pt x="8493426" y="1653023"/>
                </a:cubicBezTo>
                <a:cubicBezTo>
                  <a:pt x="8508450" y="1662128"/>
                  <a:pt x="8523474" y="1670778"/>
                  <a:pt x="8538042" y="1679428"/>
                </a:cubicBezTo>
                <a:cubicBezTo>
                  <a:pt x="8592674" y="1629349"/>
                  <a:pt x="8630461" y="1629349"/>
                  <a:pt x="8690556" y="1681704"/>
                </a:cubicBezTo>
                <a:close/>
                <a:moveTo>
                  <a:pt x="7862429" y="1270145"/>
                </a:moveTo>
                <a:cubicBezTo>
                  <a:pt x="7880640" y="1266047"/>
                  <a:pt x="7899305" y="1258308"/>
                  <a:pt x="7917516" y="1259218"/>
                </a:cubicBezTo>
                <a:cubicBezTo>
                  <a:pt x="7935271" y="1260129"/>
                  <a:pt x="7953027" y="1270600"/>
                  <a:pt x="7970782" y="1275153"/>
                </a:cubicBezTo>
                <a:cubicBezTo>
                  <a:pt x="8004927" y="1283803"/>
                  <a:pt x="8029511" y="1269689"/>
                  <a:pt x="8027235" y="1235089"/>
                </a:cubicBezTo>
                <a:cubicBezTo>
                  <a:pt x="8026324" y="1223252"/>
                  <a:pt x="7999009" y="1207773"/>
                  <a:pt x="7981253" y="1203221"/>
                </a:cubicBezTo>
                <a:cubicBezTo>
                  <a:pt x="7963498" y="1198668"/>
                  <a:pt x="7942556" y="1204587"/>
                  <a:pt x="7922979" y="1207318"/>
                </a:cubicBezTo>
                <a:cubicBezTo>
                  <a:pt x="7856055" y="1216879"/>
                  <a:pt x="7789131" y="1227350"/>
                  <a:pt x="7722207" y="1237366"/>
                </a:cubicBezTo>
                <a:cubicBezTo>
                  <a:pt x="7723573" y="1245105"/>
                  <a:pt x="7724939" y="1252389"/>
                  <a:pt x="7726305" y="1260129"/>
                </a:cubicBezTo>
                <a:cubicBezTo>
                  <a:pt x="7749523" y="1256031"/>
                  <a:pt x="7774563" y="1255576"/>
                  <a:pt x="7795960" y="1246471"/>
                </a:cubicBezTo>
                <a:cubicBezTo>
                  <a:pt x="7829650" y="1232358"/>
                  <a:pt x="7856966" y="1221431"/>
                  <a:pt x="7862429" y="1270145"/>
                </a:cubicBezTo>
                <a:close/>
                <a:moveTo>
                  <a:pt x="6760232" y="2158822"/>
                </a:moveTo>
                <a:cubicBezTo>
                  <a:pt x="6760687" y="2196609"/>
                  <a:pt x="6783906" y="2209357"/>
                  <a:pt x="6827611" y="2192057"/>
                </a:cubicBezTo>
                <a:cubicBezTo>
                  <a:pt x="6852651" y="2182041"/>
                  <a:pt x="6880422" y="2178399"/>
                  <a:pt x="6906827" y="2171114"/>
                </a:cubicBezTo>
                <a:cubicBezTo>
                  <a:pt x="6966012" y="2155180"/>
                  <a:pt x="7036123" y="2175667"/>
                  <a:pt x="7079828" y="2122856"/>
                </a:cubicBezTo>
                <a:cubicBezTo>
                  <a:pt x="6972386" y="2110109"/>
                  <a:pt x="6867220" y="2140612"/>
                  <a:pt x="6760232" y="2158822"/>
                </a:cubicBezTo>
                <a:close/>
                <a:moveTo>
                  <a:pt x="10202491" y="802132"/>
                </a:moveTo>
                <a:cubicBezTo>
                  <a:pt x="10202036" y="810782"/>
                  <a:pt x="10201126" y="819888"/>
                  <a:pt x="10200670" y="828538"/>
                </a:cubicBezTo>
                <a:cubicBezTo>
                  <a:pt x="10308113" y="839919"/>
                  <a:pt x="10416011" y="851301"/>
                  <a:pt x="10523453" y="862682"/>
                </a:cubicBezTo>
                <a:cubicBezTo>
                  <a:pt x="10524364" y="853122"/>
                  <a:pt x="10525275" y="844016"/>
                  <a:pt x="10526185" y="834456"/>
                </a:cubicBezTo>
                <a:cubicBezTo>
                  <a:pt x="10418287" y="823530"/>
                  <a:pt x="10310390" y="813059"/>
                  <a:pt x="10202491" y="802132"/>
                </a:cubicBezTo>
                <a:close/>
                <a:moveTo>
                  <a:pt x="4724286" y="2314523"/>
                </a:moveTo>
                <a:cubicBezTo>
                  <a:pt x="4727474" y="2316344"/>
                  <a:pt x="4730205" y="2319531"/>
                  <a:pt x="4732481" y="2319076"/>
                </a:cubicBezTo>
                <a:cubicBezTo>
                  <a:pt x="4769813" y="2312702"/>
                  <a:pt x="4809421" y="2335465"/>
                  <a:pt x="4847208" y="2299499"/>
                </a:cubicBezTo>
                <a:cubicBezTo>
                  <a:pt x="4859045" y="2288118"/>
                  <a:pt x="4908669" y="2330002"/>
                  <a:pt x="4927790" y="2298589"/>
                </a:cubicBezTo>
                <a:cubicBezTo>
                  <a:pt x="4911400" y="2216641"/>
                  <a:pt x="4854492" y="2235762"/>
                  <a:pt x="4803958" y="2238038"/>
                </a:cubicBezTo>
                <a:cubicBezTo>
                  <a:pt x="4832640" y="2289483"/>
                  <a:pt x="4820347" y="2301776"/>
                  <a:pt x="4724286" y="2314523"/>
                </a:cubicBezTo>
                <a:close/>
                <a:moveTo>
                  <a:pt x="8117378" y="1404448"/>
                </a:moveTo>
                <a:cubicBezTo>
                  <a:pt x="8118743" y="1397619"/>
                  <a:pt x="8120109" y="1391245"/>
                  <a:pt x="8121475" y="1384416"/>
                </a:cubicBezTo>
                <a:cubicBezTo>
                  <a:pt x="8057738" y="1335703"/>
                  <a:pt x="7979887" y="1342987"/>
                  <a:pt x="7902037" y="1339345"/>
                </a:cubicBezTo>
                <a:cubicBezTo>
                  <a:pt x="7898850" y="1353003"/>
                  <a:pt x="7895663" y="1367116"/>
                  <a:pt x="7895208" y="1369848"/>
                </a:cubicBezTo>
                <a:cubicBezTo>
                  <a:pt x="7972148" y="1381685"/>
                  <a:pt x="8044535" y="1393066"/>
                  <a:pt x="8117378" y="1404448"/>
                </a:cubicBezTo>
                <a:close/>
                <a:moveTo>
                  <a:pt x="7073454" y="706982"/>
                </a:moveTo>
                <a:cubicBezTo>
                  <a:pt x="7021099" y="716542"/>
                  <a:pt x="6965102" y="691958"/>
                  <a:pt x="6915478" y="739306"/>
                </a:cubicBezTo>
                <a:cubicBezTo>
                  <a:pt x="6973296" y="747956"/>
                  <a:pt x="7022920" y="755240"/>
                  <a:pt x="7073454" y="762524"/>
                </a:cubicBezTo>
                <a:cubicBezTo>
                  <a:pt x="7073454" y="747045"/>
                  <a:pt x="7073454" y="730656"/>
                  <a:pt x="7073454" y="706982"/>
                </a:cubicBezTo>
                <a:close/>
                <a:moveTo>
                  <a:pt x="10428759" y="685584"/>
                </a:moveTo>
                <a:cubicBezTo>
                  <a:pt x="10426937" y="691958"/>
                  <a:pt x="10425116" y="697876"/>
                  <a:pt x="10422840" y="704250"/>
                </a:cubicBezTo>
                <a:cubicBezTo>
                  <a:pt x="10444693" y="712900"/>
                  <a:pt x="10466090" y="725192"/>
                  <a:pt x="10488853" y="728834"/>
                </a:cubicBezTo>
                <a:cubicBezTo>
                  <a:pt x="10522998" y="734298"/>
                  <a:pt x="10558053" y="732477"/>
                  <a:pt x="10592654" y="735208"/>
                </a:cubicBezTo>
                <a:cubicBezTo>
                  <a:pt x="10617694" y="737484"/>
                  <a:pt x="10642278" y="742492"/>
                  <a:pt x="10667317" y="746134"/>
                </a:cubicBezTo>
                <a:cubicBezTo>
                  <a:pt x="10668227" y="740216"/>
                  <a:pt x="10669138" y="734753"/>
                  <a:pt x="10670049" y="728834"/>
                </a:cubicBezTo>
                <a:cubicBezTo>
                  <a:pt x="10589922" y="714266"/>
                  <a:pt x="10509340" y="700153"/>
                  <a:pt x="10428759" y="685584"/>
                </a:cubicBezTo>
                <a:close/>
                <a:moveTo>
                  <a:pt x="10028580" y="829903"/>
                </a:moveTo>
                <a:cubicBezTo>
                  <a:pt x="10042694" y="882259"/>
                  <a:pt x="10015378" y="889088"/>
                  <a:pt x="9978501" y="890909"/>
                </a:cubicBezTo>
                <a:cubicBezTo>
                  <a:pt x="9967575" y="891364"/>
                  <a:pt x="9957559" y="905933"/>
                  <a:pt x="9947088" y="913672"/>
                </a:cubicBezTo>
                <a:cubicBezTo>
                  <a:pt x="9977590" y="913672"/>
                  <a:pt x="10000809" y="900469"/>
                  <a:pt x="10021296" y="903656"/>
                </a:cubicBezTo>
                <a:cubicBezTo>
                  <a:pt x="10063635" y="910941"/>
                  <a:pt x="10091862" y="899104"/>
                  <a:pt x="10109617" y="861772"/>
                </a:cubicBezTo>
                <a:cubicBezTo>
                  <a:pt x="10085944" y="852667"/>
                  <a:pt x="10061814" y="843106"/>
                  <a:pt x="10028580" y="829903"/>
                </a:cubicBezTo>
                <a:close/>
                <a:moveTo>
                  <a:pt x="10410548" y="1150410"/>
                </a:moveTo>
                <a:cubicBezTo>
                  <a:pt x="10449700" y="1150410"/>
                  <a:pt x="10482024" y="1151320"/>
                  <a:pt x="10514348" y="1149955"/>
                </a:cubicBezTo>
                <a:cubicBezTo>
                  <a:pt x="10545306" y="1149044"/>
                  <a:pt x="10575808" y="1145402"/>
                  <a:pt x="10606312" y="1143126"/>
                </a:cubicBezTo>
                <a:cubicBezTo>
                  <a:pt x="10484301" y="1106249"/>
                  <a:pt x="10432856" y="1108526"/>
                  <a:pt x="10410548" y="1150410"/>
                </a:cubicBezTo>
                <a:close/>
                <a:moveTo>
                  <a:pt x="10390516" y="912762"/>
                </a:moveTo>
                <a:cubicBezTo>
                  <a:pt x="10337706" y="907754"/>
                  <a:pt x="10285350" y="902746"/>
                  <a:pt x="10232539" y="897738"/>
                </a:cubicBezTo>
                <a:cubicBezTo>
                  <a:pt x="10232083" y="903656"/>
                  <a:pt x="10231629" y="909119"/>
                  <a:pt x="10231173" y="915038"/>
                </a:cubicBezTo>
                <a:cubicBezTo>
                  <a:pt x="10283984" y="927785"/>
                  <a:pt x="10335884" y="961020"/>
                  <a:pt x="10390516" y="912762"/>
                </a:cubicBezTo>
                <a:close/>
                <a:moveTo>
                  <a:pt x="10370939" y="1219155"/>
                </a:moveTo>
                <a:cubicBezTo>
                  <a:pt x="10346355" y="1239642"/>
                  <a:pt x="10325413" y="1256031"/>
                  <a:pt x="10305381" y="1273332"/>
                </a:cubicBezTo>
                <a:cubicBezTo>
                  <a:pt x="10299008" y="1278795"/>
                  <a:pt x="10290813" y="1284713"/>
                  <a:pt x="10288537" y="1291997"/>
                </a:cubicBezTo>
                <a:cubicBezTo>
                  <a:pt x="10287171" y="1296095"/>
                  <a:pt x="10296732" y="1308387"/>
                  <a:pt x="10300373" y="1307932"/>
                </a:cubicBezTo>
                <a:cubicBezTo>
                  <a:pt x="10312210" y="1306566"/>
                  <a:pt x="10324958" y="1302924"/>
                  <a:pt x="10335429" y="1297461"/>
                </a:cubicBezTo>
                <a:cubicBezTo>
                  <a:pt x="10349542" y="1290176"/>
                  <a:pt x="10361834" y="1279705"/>
                  <a:pt x="10375037" y="1270600"/>
                </a:cubicBezTo>
                <a:cubicBezTo>
                  <a:pt x="10384597" y="1263771"/>
                  <a:pt x="10393702" y="1256487"/>
                  <a:pt x="10402808" y="1249658"/>
                </a:cubicBezTo>
                <a:cubicBezTo>
                  <a:pt x="10393248" y="1240097"/>
                  <a:pt x="10383232" y="1230537"/>
                  <a:pt x="10370939" y="1219155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54000">
                <a:schemeClr val="bg1"/>
              </a:gs>
            </a:gsLst>
            <a:lin ang="10800000" scaled="1"/>
            <a:tileRect/>
          </a:gradFill>
          <a:ln w="45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BF9030E-7C3A-184A-AADD-93466EA55015}"/>
              </a:ext>
            </a:extLst>
          </p:cNvPr>
          <p:cNvGrpSpPr/>
          <p:nvPr/>
        </p:nvGrpSpPr>
        <p:grpSpPr>
          <a:xfrm>
            <a:off x="9801531" y="6048263"/>
            <a:ext cx="1984661" cy="333218"/>
            <a:chOff x="2828682" y="3632200"/>
            <a:chExt cx="3479520" cy="5842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02110FE-90AA-DDE2-C416-F07ED41F2717}"/>
                </a:ext>
              </a:extLst>
            </p:cNvPr>
            <p:cNvGrpSpPr/>
            <p:nvPr/>
          </p:nvGrpSpPr>
          <p:grpSpPr>
            <a:xfrm>
              <a:off x="2828682" y="3632200"/>
              <a:ext cx="618624" cy="584200"/>
              <a:chOff x="2828682" y="3632200"/>
              <a:chExt cx="618624" cy="5842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1A11D7A7-1FB7-4501-9D55-A2D747D65C0F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4D1B36D-CF8B-29B6-7A15-B895B40874DF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二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DE3CE73-164C-2869-EBAE-529C591C96F5}"/>
                </a:ext>
              </a:extLst>
            </p:cNvPr>
            <p:cNvGrpSpPr/>
            <p:nvPr/>
          </p:nvGrpSpPr>
          <p:grpSpPr>
            <a:xfrm>
              <a:off x="3543906" y="3632200"/>
              <a:ext cx="618624" cy="584200"/>
              <a:chOff x="2828682" y="3632200"/>
              <a:chExt cx="618624" cy="5842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726A90D2-D69C-6136-3A4D-72C5D7682E61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3A4071F-2B50-8A75-F7AF-F1365F73D95E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十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4EF96FB-A526-C86C-2ECB-ECC053C06A6A}"/>
                </a:ext>
              </a:extLst>
            </p:cNvPr>
            <p:cNvGrpSpPr/>
            <p:nvPr/>
          </p:nvGrpSpPr>
          <p:grpSpPr>
            <a:xfrm>
              <a:off x="4259130" y="3632200"/>
              <a:ext cx="618624" cy="584200"/>
              <a:chOff x="2828682" y="3632200"/>
              <a:chExt cx="618624" cy="584200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DCB7F86A-E158-3DF8-B5F3-8906B29925EE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66EB451-2FA8-1790-942B-984C97E99C5E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四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B129538-4DDC-9BD8-0F11-489944C1E9F0}"/>
                </a:ext>
              </a:extLst>
            </p:cNvPr>
            <p:cNvGrpSpPr/>
            <p:nvPr/>
          </p:nvGrpSpPr>
          <p:grpSpPr>
            <a:xfrm>
              <a:off x="4974354" y="3632200"/>
              <a:ext cx="618624" cy="584200"/>
              <a:chOff x="2828682" y="3632200"/>
              <a:chExt cx="618624" cy="584200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AF1EE713-70A5-8265-1AF0-8FACE4F6E6E8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F88F77B-935D-A22C-1F1E-CFF4DB0401F9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节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40C683A-46E0-0EC2-4B1D-7487C21B641E}"/>
                </a:ext>
              </a:extLst>
            </p:cNvPr>
            <p:cNvGrpSpPr/>
            <p:nvPr/>
          </p:nvGrpSpPr>
          <p:grpSpPr>
            <a:xfrm>
              <a:off x="5689578" y="3632200"/>
              <a:ext cx="618624" cy="584200"/>
              <a:chOff x="2828682" y="3632200"/>
              <a:chExt cx="618624" cy="584200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D5F023E8-085F-E32A-A268-340790C322E3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7675929E-3299-68B6-E575-3425346AEA97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气</a:t>
                </a:r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25763F35-C00B-8585-3CE4-AAC9B03D145D}"/>
              </a:ext>
            </a:extLst>
          </p:cNvPr>
          <p:cNvGrpSpPr/>
          <p:nvPr/>
        </p:nvGrpSpPr>
        <p:grpSpPr>
          <a:xfrm>
            <a:off x="6223000" y="1131874"/>
            <a:ext cx="1244576" cy="3553146"/>
            <a:chOff x="4449103" y="1461663"/>
            <a:chExt cx="1244576" cy="3553146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83D5562-F548-24CD-A853-44F9F0647D65}"/>
                </a:ext>
              </a:extLst>
            </p:cNvPr>
            <p:cNvSpPr>
              <a:spLocks/>
            </p:cNvSpPr>
            <p:nvPr/>
          </p:nvSpPr>
          <p:spPr>
            <a:xfrm rot="5400000">
              <a:off x="3294818" y="2615948"/>
              <a:ext cx="3553146" cy="1244576"/>
            </a:xfrm>
            <a:custGeom>
              <a:avLst/>
              <a:gdLst>
                <a:gd name="connsiteX0" fmla="*/ 0 w 3553146"/>
                <a:gd name="connsiteY0" fmla="*/ 962220 h 1244576"/>
                <a:gd name="connsiteX1" fmla="*/ 0 w 3553146"/>
                <a:gd name="connsiteY1" fmla="*/ 282353 h 1244576"/>
                <a:gd name="connsiteX2" fmla="*/ 139354 w 3553146"/>
                <a:gd name="connsiteY2" fmla="*/ 121619 h 1244576"/>
                <a:gd name="connsiteX3" fmla="*/ 152794 w 3553146"/>
                <a:gd name="connsiteY3" fmla="*/ 120347 h 1244576"/>
                <a:gd name="connsiteX4" fmla="*/ 157952 w 3553146"/>
                <a:gd name="connsiteY4" fmla="*/ 96325 h 1244576"/>
                <a:gd name="connsiteX5" fmla="*/ 312538 w 3553146"/>
                <a:gd name="connsiteY5" fmla="*/ 0 h 1244576"/>
                <a:gd name="connsiteX6" fmla="*/ 336040 w 3553146"/>
                <a:gd name="connsiteY6" fmla="*/ 0 h 1244576"/>
                <a:gd name="connsiteX7" fmla="*/ 379493 w 3553146"/>
                <a:gd name="connsiteY7" fmla="*/ 0 h 1244576"/>
                <a:gd name="connsiteX8" fmla="*/ 829182 w 3553146"/>
                <a:gd name="connsiteY8" fmla="*/ 0 h 1244576"/>
                <a:gd name="connsiteX9" fmla="*/ 844340 w 3553146"/>
                <a:gd name="connsiteY9" fmla="*/ 0 h 1244576"/>
                <a:gd name="connsiteX10" fmla="*/ 1233476 w 3553146"/>
                <a:gd name="connsiteY10" fmla="*/ 0 h 1244576"/>
                <a:gd name="connsiteX11" fmla="*/ 1276929 w 3553146"/>
                <a:gd name="connsiteY11" fmla="*/ 0 h 1244576"/>
                <a:gd name="connsiteX12" fmla="*/ 1726619 w 3553146"/>
                <a:gd name="connsiteY12" fmla="*/ 0 h 1244576"/>
                <a:gd name="connsiteX13" fmla="*/ 1750122 w 3553146"/>
                <a:gd name="connsiteY13" fmla="*/ 0 h 1244576"/>
                <a:gd name="connsiteX14" fmla="*/ 1759571 w 3553146"/>
                <a:gd name="connsiteY14" fmla="*/ 0 h 1244576"/>
                <a:gd name="connsiteX15" fmla="*/ 1793576 w 3553146"/>
                <a:gd name="connsiteY15" fmla="*/ 0 h 1244576"/>
                <a:gd name="connsiteX16" fmla="*/ 1803026 w 3553146"/>
                <a:gd name="connsiteY16" fmla="*/ 0 h 1244576"/>
                <a:gd name="connsiteX17" fmla="*/ 2243265 w 3553146"/>
                <a:gd name="connsiteY17" fmla="*/ 0 h 1244576"/>
                <a:gd name="connsiteX18" fmla="*/ 2276218 w 3553146"/>
                <a:gd name="connsiteY18" fmla="*/ 0 h 1244576"/>
                <a:gd name="connsiteX19" fmla="*/ 2319671 w 3553146"/>
                <a:gd name="connsiteY19" fmla="*/ 0 h 1244576"/>
                <a:gd name="connsiteX20" fmla="*/ 2723964 w 3553146"/>
                <a:gd name="connsiteY20" fmla="*/ 0 h 1244576"/>
                <a:gd name="connsiteX21" fmla="*/ 3240611 w 3553146"/>
                <a:gd name="connsiteY21" fmla="*/ 2 h 1244576"/>
                <a:gd name="connsiteX22" fmla="*/ 3395194 w 3553146"/>
                <a:gd name="connsiteY22" fmla="*/ 96328 h 1244576"/>
                <a:gd name="connsiteX23" fmla="*/ 3400352 w 3553146"/>
                <a:gd name="connsiteY23" fmla="*/ 120348 h 1244576"/>
                <a:gd name="connsiteX24" fmla="*/ 3413794 w 3553146"/>
                <a:gd name="connsiteY24" fmla="*/ 121623 h 1244576"/>
                <a:gd name="connsiteX25" fmla="*/ 3553146 w 3553146"/>
                <a:gd name="connsiteY25" fmla="*/ 282356 h 1244576"/>
                <a:gd name="connsiteX26" fmla="*/ 3553146 w 3553146"/>
                <a:gd name="connsiteY26" fmla="*/ 962224 h 1244576"/>
                <a:gd name="connsiteX27" fmla="*/ 3413792 w 3553146"/>
                <a:gd name="connsiteY27" fmla="*/ 1122957 h 1244576"/>
                <a:gd name="connsiteX28" fmla="*/ 3400352 w 3553146"/>
                <a:gd name="connsiteY28" fmla="*/ 1124230 h 1244576"/>
                <a:gd name="connsiteX29" fmla="*/ 3395194 w 3553146"/>
                <a:gd name="connsiteY29" fmla="*/ 1148251 h 1244576"/>
                <a:gd name="connsiteX30" fmla="*/ 3240609 w 3553146"/>
                <a:gd name="connsiteY30" fmla="*/ 1244576 h 1244576"/>
                <a:gd name="connsiteX31" fmla="*/ 3217107 w 3553146"/>
                <a:gd name="connsiteY31" fmla="*/ 1244576 h 1244576"/>
                <a:gd name="connsiteX32" fmla="*/ 3173654 w 3553146"/>
                <a:gd name="connsiteY32" fmla="*/ 1244576 h 1244576"/>
                <a:gd name="connsiteX33" fmla="*/ 2723964 w 3553146"/>
                <a:gd name="connsiteY33" fmla="*/ 1244576 h 1244576"/>
                <a:gd name="connsiteX34" fmla="*/ 2708807 w 3553146"/>
                <a:gd name="connsiteY34" fmla="*/ 1244576 h 1244576"/>
                <a:gd name="connsiteX35" fmla="*/ 2319671 w 3553146"/>
                <a:gd name="connsiteY35" fmla="*/ 1244576 h 1244576"/>
                <a:gd name="connsiteX36" fmla="*/ 2276218 w 3553146"/>
                <a:gd name="connsiteY36" fmla="*/ 1244576 h 1244576"/>
                <a:gd name="connsiteX37" fmla="*/ 1826528 w 3553146"/>
                <a:gd name="connsiteY37" fmla="*/ 1244576 h 1244576"/>
                <a:gd name="connsiteX38" fmla="*/ 1803024 w 3553146"/>
                <a:gd name="connsiteY38" fmla="*/ 1244576 h 1244576"/>
                <a:gd name="connsiteX39" fmla="*/ 1793576 w 3553146"/>
                <a:gd name="connsiteY39" fmla="*/ 1244576 h 1244576"/>
                <a:gd name="connsiteX40" fmla="*/ 1759571 w 3553146"/>
                <a:gd name="connsiteY40" fmla="*/ 1244576 h 1244576"/>
                <a:gd name="connsiteX41" fmla="*/ 1750121 w 3553146"/>
                <a:gd name="connsiteY41" fmla="*/ 1244576 h 1244576"/>
                <a:gd name="connsiteX42" fmla="*/ 1309881 w 3553146"/>
                <a:gd name="connsiteY42" fmla="*/ 1244576 h 1244576"/>
                <a:gd name="connsiteX43" fmla="*/ 1276929 w 3553146"/>
                <a:gd name="connsiteY43" fmla="*/ 1244576 h 1244576"/>
                <a:gd name="connsiteX44" fmla="*/ 1233476 w 3553146"/>
                <a:gd name="connsiteY44" fmla="*/ 1244576 h 1244576"/>
                <a:gd name="connsiteX45" fmla="*/ 829182 w 3553146"/>
                <a:gd name="connsiteY45" fmla="*/ 1244576 h 1244576"/>
                <a:gd name="connsiteX46" fmla="*/ 312536 w 3553146"/>
                <a:gd name="connsiteY46" fmla="*/ 1244574 h 1244576"/>
                <a:gd name="connsiteX47" fmla="*/ 157952 w 3553146"/>
                <a:gd name="connsiteY47" fmla="*/ 1148248 h 1244576"/>
                <a:gd name="connsiteX48" fmla="*/ 152794 w 3553146"/>
                <a:gd name="connsiteY48" fmla="*/ 1124228 h 1244576"/>
                <a:gd name="connsiteX49" fmla="*/ 139353 w 3553146"/>
                <a:gd name="connsiteY49" fmla="*/ 1122954 h 1244576"/>
                <a:gd name="connsiteX50" fmla="*/ 0 w 3553146"/>
                <a:gd name="connsiteY50" fmla="*/ 962220 h 124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53146" h="1244576">
                  <a:moveTo>
                    <a:pt x="0" y="962220"/>
                  </a:moveTo>
                  <a:lnTo>
                    <a:pt x="0" y="282353"/>
                  </a:lnTo>
                  <a:cubicBezTo>
                    <a:pt x="0" y="203068"/>
                    <a:pt x="59825" y="136918"/>
                    <a:pt x="139354" y="121619"/>
                  </a:cubicBezTo>
                  <a:lnTo>
                    <a:pt x="152794" y="120347"/>
                  </a:lnTo>
                  <a:lnTo>
                    <a:pt x="157952" y="96325"/>
                  </a:lnTo>
                  <a:cubicBezTo>
                    <a:pt x="183422" y="39719"/>
                    <a:pt x="243045" y="0"/>
                    <a:pt x="312538" y="0"/>
                  </a:cubicBezTo>
                  <a:lnTo>
                    <a:pt x="336040" y="0"/>
                  </a:lnTo>
                  <a:lnTo>
                    <a:pt x="379493" y="0"/>
                  </a:lnTo>
                  <a:lnTo>
                    <a:pt x="829182" y="0"/>
                  </a:lnTo>
                  <a:lnTo>
                    <a:pt x="844340" y="0"/>
                  </a:lnTo>
                  <a:lnTo>
                    <a:pt x="1233476" y="0"/>
                  </a:lnTo>
                  <a:lnTo>
                    <a:pt x="1276929" y="0"/>
                  </a:lnTo>
                  <a:lnTo>
                    <a:pt x="1726619" y="0"/>
                  </a:lnTo>
                  <a:lnTo>
                    <a:pt x="1750122" y="0"/>
                  </a:lnTo>
                  <a:lnTo>
                    <a:pt x="1759571" y="0"/>
                  </a:lnTo>
                  <a:lnTo>
                    <a:pt x="1793576" y="0"/>
                  </a:lnTo>
                  <a:lnTo>
                    <a:pt x="1803026" y="0"/>
                  </a:lnTo>
                  <a:lnTo>
                    <a:pt x="2243265" y="0"/>
                  </a:lnTo>
                  <a:lnTo>
                    <a:pt x="2276218" y="0"/>
                  </a:lnTo>
                  <a:lnTo>
                    <a:pt x="2319671" y="0"/>
                  </a:lnTo>
                  <a:lnTo>
                    <a:pt x="2723964" y="0"/>
                  </a:lnTo>
                  <a:lnTo>
                    <a:pt x="3240611" y="2"/>
                  </a:lnTo>
                  <a:cubicBezTo>
                    <a:pt x="3310101" y="2"/>
                    <a:pt x="3369726" y="39722"/>
                    <a:pt x="3395194" y="96328"/>
                  </a:cubicBezTo>
                  <a:lnTo>
                    <a:pt x="3400352" y="120348"/>
                  </a:lnTo>
                  <a:lnTo>
                    <a:pt x="3413794" y="121623"/>
                  </a:lnTo>
                  <a:cubicBezTo>
                    <a:pt x="3493321" y="136921"/>
                    <a:pt x="3553146" y="203071"/>
                    <a:pt x="3553146" y="282356"/>
                  </a:cubicBezTo>
                  <a:lnTo>
                    <a:pt x="3553146" y="962224"/>
                  </a:lnTo>
                  <a:cubicBezTo>
                    <a:pt x="3553146" y="1041508"/>
                    <a:pt x="3493321" y="1107658"/>
                    <a:pt x="3413792" y="1122957"/>
                  </a:cubicBezTo>
                  <a:lnTo>
                    <a:pt x="3400352" y="1124230"/>
                  </a:lnTo>
                  <a:lnTo>
                    <a:pt x="3395194" y="1148251"/>
                  </a:lnTo>
                  <a:cubicBezTo>
                    <a:pt x="3369725" y="1204858"/>
                    <a:pt x="3310101" y="1244576"/>
                    <a:pt x="3240609" y="1244576"/>
                  </a:cubicBezTo>
                  <a:lnTo>
                    <a:pt x="3217107" y="1244576"/>
                  </a:lnTo>
                  <a:lnTo>
                    <a:pt x="3173654" y="1244576"/>
                  </a:lnTo>
                  <a:lnTo>
                    <a:pt x="2723964" y="1244576"/>
                  </a:lnTo>
                  <a:lnTo>
                    <a:pt x="2708807" y="1244576"/>
                  </a:lnTo>
                  <a:lnTo>
                    <a:pt x="2319671" y="1244576"/>
                  </a:lnTo>
                  <a:lnTo>
                    <a:pt x="2276218" y="1244576"/>
                  </a:lnTo>
                  <a:lnTo>
                    <a:pt x="1826528" y="1244576"/>
                  </a:lnTo>
                  <a:lnTo>
                    <a:pt x="1803024" y="1244576"/>
                  </a:lnTo>
                  <a:lnTo>
                    <a:pt x="1793576" y="1244576"/>
                  </a:lnTo>
                  <a:lnTo>
                    <a:pt x="1759571" y="1244576"/>
                  </a:lnTo>
                  <a:lnTo>
                    <a:pt x="1750121" y="1244576"/>
                  </a:lnTo>
                  <a:lnTo>
                    <a:pt x="1309881" y="1244576"/>
                  </a:lnTo>
                  <a:lnTo>
                    <a:pt x="1276929" y="1244576"/>
                  </a:lnTo>
                  <a:lnTo>
                    <a:pt x="1233476" y="1244576"/>
                  </a:lnTo>
                  <a:lnTo>
                    <a:pt x="829182" y="1244576"/>
                  </a:lnTo>
                  <a:lnTo>
                    <a:pt x="312536" y="1244574"/>
                  </a:lnTo>
                  <a:cubicBezTo>
                    <a:pt x="243045" y="1244574"/>
                    <a:pt x="183420" y="1204855"/>
                    <a:pt x="157952" y="1148248"/>
                  </a:cubicBezTo>
                  <a:lnTo>
                    <a:pt x="152794" y="1124228"/>
                  </a:lnTo>
                  <a:lnTo>
                    <a:pt x="139353" y="1122954"/>
                  </a:lnTo>
                  <a:cubicBezTo>
                    <a:pt x="59825" y="1107655"/>
                    <a:pt x="0" y="1041505"/>
                    <a:pt x="0" y="9622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blurRad="50800" dist="38100" dir="2700000" sx="101000" sy="101000" algn="tl" rotWithShape="0">
                <a:prstClr val="black">
                  <a:alpha val="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1FCF567-49B1-D18F-07F8-A2B9C00EA63F}"/>
                </a:ext>
              </a:extLst>
            </p:cNvPr>
            <p:cNvSpPr/>
            <p:nvPr/>
          </p:nvSpPr>
          <p:spPr>
            <a:xfrm rot="10800000">
              <a:off x="4610068" y="2596641"/>
              <a:ext cx="923330" cy="2057223"/>
            </a:xfrm>
            <a:custGeom>
              <a:avLst/>
              <a:gdLst>
                <a:gd name="connsiteX0" fmla="*/ 713855 w 923330"/>
                <a:gd name="connsiteY0" fmla="*/ 2057223 h 2057223"/>
                <a:gd name="connsiteX1" fmla="*/ 209473 w 923330"/>
                <a:gd name="connsiteY1" fmla="*/ 2057223 h 2057223"/>
                <a:gd name="connsiteX2" fmla="*/ 90227 w 923330"/>
                <a:gd name="connsiteY2" fmla="*/ 1953839 h 2057223"/>
                <a:gd name="connsiteX3" fmla="*/ 89283 w 923330"/>
                <a:gd name="connsiteY3" fmla="*/ 1943868 h 2057223"/>
                <a:gd name="connsiteX4" fmla="*/ 71462 w 923330"/>
                <a:gd name="connsiteY4" fmla="*/ 1940041 h 2057223"/>
                <a:gd name="connsiteX5" fmla="*/ 0 w 923330"/>
                <a:gd name="connsiteY5" fmla="*/ 1825357 h 2057223"/>
                <a:gd name="connsiteX6" fmla="*/ 0 w 923330"/>
                <a:gd name="connsiteY6" fmla="*/ 1545168 h 2057223"/>
                <a:gd name="connsiteX7" fmla="*/ 0 w 923330"/>
                <a:gd name="connsiteY7" fmla="*/ 1442067 h 2057223"/>
                <a:gd name="connsiteX8" fmla="*/ 0 w 923330"/>
                <a:gd name="connsiteY8" fmla="*/ 1337633 h 2057223"/>
                <a:gd name="connsiteX9" fmla="*/ 0 w 923330"/>
                <a:gd name="connsiteY9" fmla="*/ 1305396 h 2057223"/>
                <a:gd name="connsiteX10" fmla="*/ 0 w 923330"/>
                <a:gd name="connsiteY10" fmla="*/ 751827 h 2057223"/>
                <a:gd name="connsiteX11" fmla="*/ 0 w 923330"/>
                <a:gd name="connsiteY11" fmla="*/ 719589 h 2057223"/>
                <a:gd name="connsiteX12" fmla="*/ 0 w 923330"/>
                <a:gd name="connsiteY12" fmla="*/ 615156 h 2057223"/>
                <a:gd name="connsiteX13" fmla="*/ 0 w 923330"/>
                <a:gd name="connsiteY13" fmla="*/ 512055 h 2057223"/>
                <a:gd name="connsiteX14" fmla="*/ 1 w 923330"/>
                <a:gd name="connsiteY14" fmla="*/ 512055 h 2057223"/>
                <a:gd name="connsiteX15" fmla="*/ 1 w 923330"/>
                <a:gd name="connsiteY15" fmla="*/ 231865 h 2057223"/>
                <a:gd name="connsiteX16" fmla="*/ 71464 w 923330"/>
                <a:gd name="connsiteY16" fmla="*/ 117182 h 2057223"/>
                <a:gd name="connsiteX17" fmla="*/ 89284 w 923330"/>
                <a:gd name="connsiteY17" fmla="*/ 113355 h 2057223"/>
                <a:gd name="connsiteX18" fmla="*/ 90229 w 923330"/>
                <a:gd name="connsiteY18" fmla="*/ 103383 h 2057223"/>
                <a:gd name="connsiteX19" fmla="*/ 209475 w 923330"/>
                <a:gd name="connsiteY19" fmla="*/ 0 h 2057223"/>
                <a:gd name="connsiteX20" fmla="*/ 713857 w 923330"/>
                <a:gd name="connsiteY20" fmla="*/ 0 h 2057223"/>
                <a:gd name="connsiteX21" fmla="*/ 833103 w 923330"/>
                <a:gd name="connsiteY21" fmla="*/ 103384 h 2057223"/>
                <a:gd name="connsiteX22" fmla="*/ 834047 w 923330"/>
                <a:gd name="connsiteY22" fmla="*/ 113355 h 2057223"/>
                <a:gd name="connsiteX23" fmla="*/ 851868 w 923330"/>
                <a:gd name="connsiteY23" fmla="*/ 117182 h 2057223"/>
                <a:gd name="connsiteX24" fmla="*/ 923330 w 923330"/>
                <a:gd name="connsiteY24" fmla="*/ 231866 h 2057223"/>
                <a:gd name="connsiteX25" fmla="*/ 923330 w 923330"/>
                <a:gd name="connsiteY25" fmla="*/ 512055 h 2057223"/>
                <a:gd name="connsiteX26" fmla="*/ 923330 w 923330"/>
                <a:gd name="connsiteY26" fmla="*/ 615156 h 2057223"/>
                <a:gd name="connsiteX27" fmla="*/ 923330 w 923330"/>
                <a:gd name="connsiteY27" fmla="*/ 719590 h 2057223"/>
                <a:gd name="connsiteX28" fmla="*/ 923330 w 923330"/>
                <a:gd name="connsiteY28" fmla="*/ 751827 h 2057223"/>
                <a:gd name="connsiteX29" fmla="*/ 923330 w 923330"/>
                <a:gd name="connsiteY29" fmla="*/ 1305396 h 2057223"/>
                <a:gd name="connsiteX30" fmla="*/ 923330 w 923330"/>
                <a:gd name="connsiteY30" fmla="*/ 1337634 h 2057223"/>
                <a:gd name="connsiteX31" fmla="*/ 923330 w 923330"/>
                <a:gd name="connsiteY31" fmla="*/ 1442067 h 2057223"/>
                <a:gd name="connsiteX32" fmla="*/ 923330 w 923330"/>
                <a:gd name="connsiteY32" fmla="*/ 1545168 h 2057223"/>
                <a:gd name="connsiteX33" fmla="*/ 923329 w 923330"/>
                <a:gd name="connsiteY33" fmla="*/ 1545168 h 2057223"/>
                <a:gd name="connsiteX34" fmla="*/ 923329 w 923330"/>
                <a:gd name="connsiteY34" fmla="*/ 1825358 h 2057223"/>
                <a:gd name="connsiteX35" fmla="*/ 851866 w 923330"/>
                <a:gd name="connsiteY35" fmla="*/ 1940041 h 2057223"/>
                <a:gd name="connsiteX36" fmla="*/ 834046 w 923330"/>
                <a:gd name="connsiteY36" fmla="*/ 1943868 h 2057223"/>
                <a:gd name="connsiteX37" fmla="*/ 833101 w 923330"/>
                <a:gd name="connsiteY37" fmla="*/ 1953840 h 2057223"/>
                <a:gd name="connsiteX38" fmla="*/ 713855 w 923330"/>
                <a:gd name="connsiteY38" fmla="*/ 2057223 h 205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23330" h="2057223">
                  <a:moveTo>
                    <a:pt x="713855" y="2057223"/>
                  </a:moveTo>
                  <a:lnTo>
                    <a:pt x="209473" y="2057223"/>
                  </a:lnTo>
                  <a:cubicBezTo>
                    <a:pt x="150653" y="2057223"/>
                    <a:pt x="101577" y="2012840"/>
                    <a:pt x="90227" y="1953839"/>
                  </a:cubicBezTo>
                  <a:lnTo>
                    <a:pt x="89283" y="1943868"/>
                  </a:lnTo>
                  <a:lnTo>
                    <a:pt x="71462" y="1940041"/>
                  </a:lnTo>
                  <a:cubicBezTo>
                    <a:pt x="29467" y="1921146"/>
                    <a:pt x="0" y="1876912"/>
                    <a:pt x="0" y="1825357"/>
                  </a:cubicBezTo>
                  <a:lnTo>
                    <a:pt x="0" y="1545168"/>
                  </a:lnTo>
                  <a:lnTo>
                    <a:pt x="0" y="1442067"/>
                  </a:lnTo>
                  <a:lnTo>
                    <a:pt x="0" y="1337633"/>
                  </a:lnTo>
                  <a:lnTo>
                    <a:pt x="0" y="1305396"/>
                  </a:lnTo>
                  <a:lnTo>
                    <a:pt x="0" y="751827"/>
                  </a:lnTo>
                  <a:lnTo>
                    <a:pt x="0" y="719589"/>
                  </a:lnTo>
                  <a:lnTo>
                    <a:pt x="0" y="615156"/>
                  </a:lnTo>
                  <a:lnTo>
                    <a:pt x="0" y="512055"/>
                  </a:lnTo>
                  <a:lnTo>
                    <a:pt x="1" y="512055"/>
                  </a:lnTo>
                  <a:lnTo>
                    <a:pt x="1" y="231865"/>
                  </a:lnTo>
                  <a:cubicBezTo>
                    <a:pt x="1" y="180311"/>
                    <a:pt x="29469" y="136076"/>
                    <a:pt x="71464" y="117182"/>
                  </a:cubicBezTo>
                  <a:lnTo>
                    <a:pt x="89284" y="113355"/>
                  </a:lnTo>
                  <a:lnTo>
                    <a:pt x="90229" y="103383"/>
                  </a:lnTo>
                  <a:cubicBezTo>
                    <a:pt x="101579" y="44383"/>
                    <a:pt x="150655" y="0"/>
                    <a:pt x="209475" y="0"/>
                  </a:cubicBezTo>
                  <a:lnTo>
                    <a:pt x="713857" y="0"/>
                  </a:lnTo>
                  <a:cubicBezTo>
                    <a:pt x="772677" y="0"/>
                    <a:pt x="821753" y="44383"/>
                    <a:pt x="833103" y="103384"/>
                  </a:cubicBezTo>
                  <a:lnTo>
                    <a:pt x="834047" y="113355"/>
                  </a:lnTo>
                  <a:lnTo>
                    <a:pt x="851868" y="117182"/>
                  </a:lnTo>
                  <a:cubicBezTo>
                    <a:pt x="893863" y="136077"/>
                    <a:pt x="923330" y="180311"/>
                    <a:pt x="923330" y="231866"/>
                  </a:cubicBezTo>
                  <a:lnTo>
                    <a:pt x="923330" y="512055"/>
                  </a:lnTo>
                  <a:lnTo>
                    <a:pt x="923330" y="615156"/>
                  </a:lnTo>
                  <a:lnTo>
                    <a:pt x="923330" y="719590"/>
                  </a:lnTo>
                  <a:lnTo>
                    <a:pt x="923330" y="751827"/>
                  </a:lnTo>
                  <a:lnTo>
                    <a:pt x="923330" y="1305396"/>
                  </a:lnTo>
                  <a:lnTo>
                    <a:pt x="923330" y="1337634"/>
                  </a:lnTo>
                  <a:lnTo>
                    <a:pt x="923330" y="1442067"/>
                  </a:lnTo>
                  <a:lnTo>
                    <a:pt x="923330" y="1545168"/>
                  </a:lnTo>
                  <a:lnTo>
                    <a:pt x="923329" y="1545168"/>
                  </a:lnTo>
                  <a:lnTo>
                    <a:pt x="923329" y="1825358"/>
                  </a:lnTo>
                  <a:cubicBezTo>
                    <a:pt x="923329" y="1876912"/>
                    <a:pt x="893861" y="1921147"/>
                    <a:pt x="851866" y="1940041"/>
                  </a:cubicBezTo>
                  <a:lnTo>
                    <a:pt x="834046" y="1943868"/>
                  </a:lnTo>
                  <a:lnTo>
                    <a:pt x="833101" y="1953840"/>
                  </a:lnTo>
                  <a:cubicBezTo>
                    <a:pt x="821751" y="2012840"/>
                    <a:pt x="772675" y="2057223"/>
                    <a:pt x="713855" y="2057223"/>
                  </a:cubicBezTo>
                  <a:close/>
                </a:path>
              </a:pathLst>
            </a:custGeom>
            <a:noFill/>
            <a:ln w="25400" cap="flat">
              <a:solidFill>
                <a:srgbClr val="26394B"/>
              </a:solidFill>
              <a:prstDash val="solid"/>
              <a:miter/>
            </a:ln>
            <a:effectLst>
              <a:outerShdw blurRad="50800" dist="38100" dir="2700000" sx="104000" sy="104000" algn="tl" rotWithShape="0">
                <a:prstClr val="black">
                  <a:alpha val="12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03FEE02-D6E7-208A-8B28-B178AAE4F419}"/>
                </a:ext>
              </a:extLst>
            </p:cNvPr>
            <p:cNvSpPr txBox="1"/>
            <p:nvPr/>
          </p:nvSpPr>
          <p:spPr>
            <a:xfrm>
              <a:off x="4794392" y="2893094"/>
              <a:ext cx="553998" cy="13554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节气特点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DC8DAC0-711E-29AE-2444-1C1C08A08CEC}"/>
                </a:ext>
              </a:extLst>
            </p:cNvPr>
            <p:cNvSpPr txBox="1"/>
            <p:nvPr/>
          </p:nvSpPr>
          <p:spPr>
            <a:xfrm>
              <a:off x="4633313" y="1736978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/>
                <a:t>壹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3779954B-4EC8-3BD8-1F48-926AA3658D44}"/>
              </a:ext>
            </a:extLst>
          </p:cNvPr>
          <p:cNvSpPr txBox="1"/>
          <p:nvPr/>
        </p:nvSpPr>
        <p:spPr>
          <a:xfrm>
            <a:off x="2992810" y="1698460"/>
            <a:ext cx="3093154" cy="25116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小雪，是二十四节气中的第</a:t>
            </a:r>
            <a:r>
              <a:rPr lang="en-US" altLang="zh-CN" dirty="0"/>
              <a:t>20</a:t>
            </a:r>
            <a:r>
              <a:rPr lang="zh-CN" altLang="en-US" dirty="0"/>
              <a:t>个节气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时间在每年公历</a:t>
            </a:r>
            <a:r>
              <a:rPr lang="en-US" altLang="zh-CN" dirty="0"/>
              <a:t>11</a:t>
            </a:r>
            <a:r>
              <a:rPr lang="zh-CN" altLang="en-US" dirty="0"/>
              <a:t>月</a:t>
            </a:r>
            <a:r>
              <a:rPr lang="en-US" altLang="zh-CN" dirty="0"/>
              <a:t>22</a:t>
            </a:r>
            <a:r>
              <a:rPr lang="zh-CN" altLang="en-US" dirty="0"/>
              <a:t>或</a:t>
            </a:r>
            <a:r>
              <a:rPr lang="en-US" altLang="zh-CN" dirty="0"/>
              <a:t>23</a:t>
            </a:r>
            <a:r>
              <a:rPr lang="zh-CN" altLang="en-US" dirty="0"/>
              <a:t>日，即太阳到达黄经</a:t>
            </a:r>
            <a:r>
              <a:rPr lang="en-US" altLang="zh-CN" dirty="0"/>
              <a:t>240°</a:t>
            </a:r>
            <a:r>
              <a:rPr lang="zh-CN" altLang="en-US" dirty="0"/>
              <a:t>时。“小雪”是反映气候特征的节气。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813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>
            <a:extLst>
              <a:ext uri="{FF2B5EF4-FFF2-40B4-BE49-F238E27FC236}">
                <a16:creationId xmlns:a16="http://schemas.microsoft.com/office/drawing/2014/main" id="{25763F35-C00B-8585-3CE4-AAC9B03D145D}"/>
              </a:ext>
            </a:extLst>
          </p:cNvPr>
          <p:cNvGrpSpPr/>
          <p:nvPr/>
        </p:nvGrpSpPr>
        <p:grpSpPr>
          <a:xfrm>
            <a:off x="10613447" y="338502"/>
            <a:ext cx="1244576" cy="3553146"/>
            <a:chOff x="4449103" y="1461663"/>
            <a:chExt cx="1244576" cy="3553146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83D5562-F548-24CD-A853-44F9F0647D65}"/>
                </a:ext>
              </a:extLst>
            </p:cNvPr>
            <p:cNvSpPr>
              <a:spLocks/>
            </p:cNvSpPr>
            <p:nvPr/>
          </p:nvSpPr>
          <p:spPr>
            <a:xfrm rot="5400000">
              <a:off x="3294818" y="2615948"/>
              <a:ext cx="3553146" cy="1244576"/>
            </a:xfrm>
            <a:custGeom>
              <a:avLst/>
              <a:gdLst>
                <a:gd name="connsiteX0" fmla="*/ 0 w 3553146"/>
                <a:gd name="connsiteY0" fmla="*/ 962220 h 1244576"/>
                <a:gd name="connsiteX1" fmla="*/ 0 w 3553146"/>
                <a:gd name="connsiteY1" fmla="*/ 282353 h 1244576"/>
                <a:gd name="connsiteX2" fmla="*/ 139354 w 3553146"/>
                <a:gd name="connsiteY2" fmla="*/ 121619 h 1244576"/>
                <a:gd name="connsiteX3" fmla="*/ 152794 w 3553146"/>
                <a:gd name="connsiteY3" fmla="*/ 120347 h 1244576"/>
                <a:gd name="connsiteX4" fmla="*/ 157952 w 3553146"/>
                <a:gd name="connsiteY4" fmla="*/ 96325 h 1244576"/>
                <a:gd name="connsiteX5" fmla="*/ 312538 w 3553146"/>
                <a:gd name="connsiteY5" fmla="*/ 0 h 1244576"/>
                <a:gd name="connsiteX6" fmla="*/ 336040 w 3553146"/>
                <a:gd name="connsiteY6" fmla="*/ 0 h 1244576"/>
                <a:gd name="connsiteX7" fmla="*/ 379493 w 3553146"/>
                <a:gd name="connsiteY7" fmla="*/ 0 h 1244576"/>
                <a:gd name="connsiteX8" fmla="*/ 829182 w 3553146"/>
                <a:gd name="connsiteY8" fmla="*/ 0 h 1244576"/>
                <a:gd name="connsiteX9" fmla="*/ 844340 w 3553146"/>
                <a:gd name="connsiteY9" fmla="*/ 0 h 1244576"/>
                <a:gd name="connsiteX10" fmla="*/ 1233476 w 3553146"/>
                <a:gd name="connsiteY10" fmla="*/ 0 h 1244576"/>
                <a:gd name="connsiteX11" fmla="*/ 1276929 w 3553146"/>
                <a:gd name="connsiteY11" fmla="*/ 0 h 1244576"/>
                <a:gd name="connsiteX12" fmla="*/ 1726619 w 3553146"/>
                <a:gd name="connsiteY12" fmla="*/ 0 h 1244576"/>
                <a:gd name="connsiteX13" fmla="*/ 1750122 w 3553146"/>
                <a:gd name="connsiteY13" fmla="*/ 0 h 1244576"/>
                <a:gd name="connsiteX14" fmla="*/ 1759571 w 3553146"/>
                <a:gd name="connsiteY14" fmla="*/ 0 h 1244576"/>
                <a:gd name="connsiteX15" fmla="*/ 1793576 w 3553146"/>
                <a:gd name="connsiteY15" fmla="*/ 0 h 1244576"/>
                <a:gd name="connsiteX16" fmla="*/ 1803026 w 3553146"/>
                <a:gd name="connsiteY16" fmla="*/ 0 h 1244576"/>
                <a:gd name="connsiteX17" fmla="*/ 2243265 w 3553146"/>
                <a:gd name="connsiteY17" fmla="*/ 0 h 1244576"/>
                <a:gd name="connsiteX18" fmla="*/ 2276218 w 3553146"/>
                <a:gd name="connsiteY18" fmla="*/ 0 h 1244576"/>
                <a:gd name="connsiteX19" fmla="*/ 2319671 w 3553146"/>
                <a:gd name="connsiteY19" fmla="*/ 0 h 1244576"/>
                <a:gd name="connsiteX20" fmla="*/ 2723964 w 3553146"/>
                <a:gd name="connsiteY20" fmla="*/ 0 h 1244576"/>
                <a:gd name="connsiteX21" fmla="*/ 3240611 w 3553146"/>
                <a:gd name="connsiteY21" fmla="*/ 2 h 1244576"/>
                <a:gd name="connsiteX22" fmla="*/ 3395194 w 3553146"/>
                <a:gd name="connsiteY22" fmla="*/ 96328 h 1244576"/>
                <a:gd name="connsiteX23" fmla="*/ 3400352 w 3553146"/>
                <a:gd name="connsiteY23" fmla="*/ 120348 h 1244576"/>
                <a:gd name="connsiteX24" fmla="*/ 3413794 w 3553146"/>
                <a:gd name="connsiteY24" fmla="*/ 121623 h 1244576"/>
                <a:gd name="connsiteX25" fmla="*/ 3553146 w 3553146"/>
                <a:gd name="connsiteY25" fmla="*/ 282356 h 1244576"/>
                <a:gd name="connsiteX26" fmla="*/ 3553146 w 3553146"/>
                <a:gd name="connsiteY26" fmla="*/ 962224 h 1244576"/>
                <a:gd name="connsiteX27" fmla="*/ 3413792 w 3553146"/>
                <a:gd name="connsiteY27" fmla="*/ 1122957 h 1244576"/>
                <a:gd name="connsiteX28" fmla="*/ 3400352 w 3553146"/>
                <a:gd name="connsiteY28" fmla="*/ 1124230 h 1244576"/>
                <a:gd name="connsiteX29" fmla="*/ 3395194 w 3553146"/>
                <a:gd name="connsiteY29" fmla="*/ 1148251 h 1244576"/>
                <a:gd name="connsiteX30" fmla="*/ 3240609 w 3553146"/>
                <a:gd name="connsiteY30" fmla="*/ 1244576 h 1244576"/>
                <a:gd name="connsiteX31" fmla="*/ 3217107 w 3553146"/>
                <a:gd name="connsiteY31" fmla="*/ 1244576 h 1244576"/>
                <a:gd name="connsiteX32" fmla="*/ 3173654 w 3553146"/>
                <a:gd name="connsiteY32" fmla="*/ 1244576 h 1244576"/>
                <a:gd name="connsiteX33" fmla="*/ 2723964 w 3553146"/>
                <a:gd name="connsiteY33" fmla="*/ 1244576 h 1244576"/>
                <a:gd name="connsiteX34" fmla="*/ 2708807 w 3553146"/>
                <a:gd name="connsiteY34" fmla="*/ 1244576 h 1244576"/>
                <a:gd name="connsiteX35" fmla="*/ 2319671 w 3553146"/>
                <a:gd name="connsiteY35" fmla="*/ 1244576 h 1244576"/>
                <a:gd name="connsiteX36" fmla="*/ 2276218 w 3553146"/>
                <a:gd name="connsiteY36" fmla="*/ 1244576 h 1244576"/>
                <a:gd name="connsiteX37" fmla="*/ 1826528 w 3553146"/>
                <a:gd name="connsiteY37" fmla="*/ 1244576 h 1244576"/>
                <a:gd name="connsiteX38" fmla="*/ 1803024 w 3553146"/>
                <a:gd name="connsiteY38" fmla="*/ 1244576 h 1244576"/>
                <a:gd name="connsiteX39" fmla="*/ 1793576 w 3553146"/>
                <a:gd name="connsiteY39" fmla="*/ 1244576 h 1244576"/>
                <a:gd name="connsiteX40" fmla="*/ 1759571 w 3553146"/>
                <a:gd name="connsiteY40" fmla="*/ 1244576 h 1244576"/>
                <a:gd name="connsiteX41" fmla="*/ 1750121 w 3553146"/>
                <a:gd name="connsiteY41" fmla="*/ 1244576 h 1244576"/>
                <a:gd name="connsiteX42" fmla="*/ 1309881 w 3553146"/>
                <a:gd name="connsiteY42" fmla="*/ 1244576 h 1244576"/>
                <a:gd name="connsiteX43" fmla="*/ 1276929 w 3553146"/>
                <a:gd name="connsiteY43" fmla="*/ 1244576 h 1244576"/>
                <a:gd name="connsiteX44" fmla="*/ 1233476 w 3553146"/>
                <a:gd name="connsiteY44" fmla="*/ 1244576 h 1244576"/>
                <a:gd name="connsiteX45" fmla="*/ 829182 w 3553146"/>
                <a:gd name="connsiteY45" fmla="*/ 1244576 h 1244576"/>
                <a:gd name="connsiteX46" fmla="*/ 312536 w 3553146"/>
                <a:gd name="connsiteY46" fmla="*/ 1244574 h 1244576"/>
                <a:gd name="connsiteX47" fmla="*/ 157952 w 3553146"/>
                <a:gd name="connsiteY47" fmla="*/ 1148248 h 1244576"/>
                <a:gd name="connsiteX48" fmla="*/ 152794 w 3553146"/>
                <a:gd name="connsiteY48" fmla="*/ 1124228 h 1244576"/>
                <a:gd name="connsiteX49" fmla="*/ 139353 w 3553146"/>
                <a:gd name="connsiteY49" fmla="*/ 1122954 h 1244576"/>
                <a:gd name="connsiteX50" fmla="*/ 0 w 3553146"/>
                <a:gd name="connsiteY50" fmla="*/ 962220 h 124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53146" h="1244576">
                  <a:moveTo>
                    <a:pt x="0" y="962220"/>
                  </a:moveTo>
                  <a:lnTo>
                    <a:pt x="0" y="282353"/>
                  </a:lnTo>
                  <a:cubicBezTo>
                    <a:pt x="0" y="203068"/>
                    <a:pt x="59825" y="136918"/>
                    <a:pt x="139354" y="121619"/>
                  </a:cubicBezTo>
                  <a:lnTo>
                    <a:pt x="152794" y="120347"/>
                  </a:lnTo>
                  <a:lnTo>
                    <a:pt x="157952" y="96325"/>
                  </a:lnTo>
                  <a:cubicBezTo>
                    <a:pt x="183422" y="39719"/>
                    <a:pt x="243045" y="0"/>
                    <a:pt x="312538" y="0"/>
                  </a:cubicBezTo>
                  <a:lnTo>
                    <a:pt x="336040" y="0"/>
                  </a:lnTo>
                  <a:lnTo>
                    <a:pt x="379493" y="0"/>
                  </a:lnTo>
                  <a:lnTo>
                    <a:pt x="829182" y="0"/>
                  </a:lnTo>
                  <a:lnTo>
                    <a:pt x="844340" y="0"/>
                  </a:lnTo>
                  <a:lnTo>
                    <a:pt x="1233476" y="0"/>
                  </a:lnTo>
                  <a:lnTo>
                    <a:pt x="1276929" y="0"/>
                  </a:lnTo>
                  <a:lnTo>
                    <a:pt x="1726619" y="0"/>
                  </a:lnTo>
                  <a:lnTo>
                    <a:pt x="1750122" y="0"/>
                  </a:lnTo>
                  <a:lnTo>
                    <a:pt x="1759571" y="0"/>
                  </a:lnTo>
                  <a:lnTo>
                    <a:pt x="1793576" y="0"/>
                  </a:lnTo>
                  <a:lnTo>
                    <a:pt x="1803026" y="0"/>
                  </a:lnTo>
                  <a:lnTo>
                    <a:pt x="2243265" y="0"/>
                  </a:lnTo>
                  <a:lnTo>
                    <a:pt x="2276218" y="0"/>
                  </a:lnTo>
                  <a:lnTo>
                    <a:pt x="2319671" y="0"/>
                  </a:lnTo>
                  <a:lnTo>
                    <a:pt x="2723964" y="0"/>
                  </a:lnTo>
                  <a:lnTo>
                    <a:pt x="3240611" y="2"/>
                  </a:lnTo>
                  <a:cubicBezTo>
                    <a:pt x="3310101" y="2"/>
                    <a:pt x="3369726" y="39722"/>
                    <a:pt x="3395194" y="96328"/>
                  </a:cubicBezTo>
                  <a:lnTo>
                    <a:pt x="3400352" y="120348"/>
                  </a:lnTo>
                  <a:lnTo>
                    <a:pt x="3413794" y="121623"/>
                  </a:lnTo>
                  <a:cubicBezTo>
                    <a:pt x="3493321" y="136921"/>
                    <a:pt x="3553146" y="203071"/>
                    <a:pt x="3553146" y="282356"/>
                  </a:cubicBezTo>
                  <a:lnTo>
                    <a:pt x="3553146" y="962224"/>
                  </a:lnTo>
                  <a:cubicBezTo>
                    <a:pt x="3553146" y="1041508"/>
                    <a:pt x="3493321" y="1107658"/>
                    <a:pt x="3413792" y="1122957"/>
                  </a:cubicBezTo>
                  <a:lnTo>
                    <a:pt x="3400352" y="1124230"/>
                  </a:lnTo>
                  <a:lnTo>
                    <a:pt x="3395194" y="1148251"/>
                  </a:lnTo>
                  <a:cubicBezTo>
                    <a:pt x="3369725" y="1204858"/>
                    <a:pt x="3310101" y="1244576"/>
                    <a:pt x="3240609" y="1244576"/>
                  </a:cubicBezTo>
                  <a:lnTo>
                    <a:pt x="3217107" y="1244576"/>
                  </a:lnTo>
                  <a:lnTo>
                    <a:pt x="3173654" y="1244576"/>
                  </a:lnTo>
                  <a:lnTo>
                    <a:pt x="2723964" y="1244576"/>
                  </a:lnTo>
                  <a:lnTo>
                    <a:pt x="2708807" y="1244576"/>
                  </a:lnTo>
                  <a:lnTo>
                    <a:pt x="2319671" y="1244576"/>
                  </a:lnTo>
                  <a:lnTo>
                    <a:pt x="2276218" y="1244576"/>
                  </a:lnTo>
                  <a:lnTo>
                    <a:pt x="1826528" y="1244576"/>
                  </a:lnTo>
                  <a:lnTo>
                    <a:pt x="1803024" y="1244576"/>
                  </a:lnTo>
                  <a:lnTo>
                    <a:pt x="1793576" y="1244576"/>
                  </a:lnTo>
                  <a:lnTo>
                    <a:pt x="1759571" y="1244576"/>
                  </a:lnTo>
                  <a:lnTo>
                    <a:pt x="1750121" y="1244576"/>
                  </a:lnTo>
                  <a:lnTo>
                    <a:pt x="1309881" y="1244576"/>
                  </a:lnTo>
                  <a:lnTo>
                    <a:pt x="1276929" y="1244576"/>
                  </a:lnTo>
                  <a:lnTo>
                    <a:pt x="1233476" y="1244576"/>
                  </a:lnTo>
                  <a:lnTo>
                    <a:pt x="829182" y="1244576"/>
                  </a:lnTo>
                  <a:lnTo>
                    <a:pt x="312536" y="1244574"/>
                  </a:lnTo>
                  <a:cubicBezTo>
                    <a:pt x="243045" y="1244574"/>
                    <a:pt x="183420" y="1204855"/>
                    <a:pt x="157952" y="1148248"/>
                  </a:cubicBezTo>
                  <a:lnTo>
                    <a:pt x="152794" y="1124228"/>
                  </a:lnTo>
                  <a:lnTo>
                    <a:pt x="139353" y="1122954"/>
                  </a:lnTo>
                  <a:cubicBezTo>
                    <a:pt x="59825" y="1107655"/>
                    <a:pt x="0" y="1041505"/>
                    <a:pt x="0" y="9622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blurRad="50800" dist="38100" dir="2700000" sx="101000" sy="101000" algn="tl" rotWithShape="0">
                <a:prstClr val="black">
                  <a:alpha val="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1FCF567-49B1-D18F-07F8-A2B9C00EA63F}"/>
                </a:ext>
              </a:extLst>
            </p:cNvPr>
            <p:cNvSpPr/>
            <p:nvPr/>
          </p:nvSpPr>
          <p:spPr>
            <a:xfrm rot="10800000">
              <a:off x="4610068" y="2596641"/>
              <a:ext cx="923330" cy="2057223"/>
            </a:xfrm>
            <a:custGeom>
              <a:avLst/>
              <a:gdLst>
                <a:gd name="connsiteX0" fmla="*/ 713855 w 923330"/>
                <a:gd name="connsiteY0" fmla="*/ 2057223 h 2057223"/>
                <a:gd name="connsiteX1" fmla="*/ 209473 w 923330"/>
                <a:gd name="connsiteY1" fmla="*/ 2057223 h 2057223"/>
                <a:gd name="connsiteX2" fmla="*/ 90227 w 923330"/>
                <a:gd name="connsiteY2" fmla="*/ 1953839 h 2057223"/>
                <a:gd name="connsiteX3" fmla="*/ 89283 w 923330"/>
                <a:gd name="connsiteY3" fmla="*/ 1943868 h 2057223"/>
                <a:gd name="connsiteX4" fmla="*/ 71462 w 923330"/>
                <a:gd name="connsiteY4" fmla="*/ 1940041 h 2057223"/>
                <a:gd name="connsiteX5" fmla="*/ 0 w 923330"/>
                <a:gd name="connsiteY5" fmla="*/ 1825357 h 2057223"/>
                <a:gd name="connsiteX6" fmla="*/ 0 w 923330"/>
                <a:gd name="connsiteY6" fmla="*/ 1545168 h 2057223"/>
                <a:gd name="connsiteX7" fmla="*/ 0 w 923330"/>
                <a:gd name="connsiteY7" fmla="*/ 1442067 h 2057223"/>
                <a:gd name="connsiteX8" fmla="*/ 0 w 923330"/>
                <a:gd name="connsiteY8" fmla="*/ 1337633 h 2057223"/>
                <a:gd name="connsiteX9" fmla="*/ 0 w 923330"/>
                <a:gd name="connsiteY9" fmla="*/ 1305396 h 2057223"/>
                <a:gd name="connsiteX10" fmla="*/ 0 w 923330"/>
                <a:gd name="connsiteY10" fmla="*/ 751827 h 2057223"/>
                <a:gd name="connsiteX11" fmla="*/ 0 w 923330"/>
                <a:gd name="connsiteY11" fmla="*/ 719589 h 2057223"/>
                <a:gd name="connsiteX12" fmla="*/ 0 w 923330"/>
                <a:gd name="connsiteY12" fmla="*/ 615156 h 2057223"/>
                <a:gd name="connsiteX13" fmla="*/ 0 w 923330"/>
                <a:gd name="connsiteY13" fmla="*/ 512055 h 2057223"/>
                <a:gd name="connsiteX14" fmla="*/ 1 w 923330"/>
                <a:gd name="connsiteY14" fmla="*/ 512055 h 2057223"/>
                <a:gd name="connsiteX15" fmla="*/ 1 w 923330"/>
                <a:gd name="connsiteY15" fmla="*/ 231865 h 2057223"/>
                <a:gd name="connsiteX16" fmla="*/ 71464 w 923330"/>
                <a:gd name="connsiteY16" fmla="*/ 117182 h 2057223"/>
                <a:gd name="connsiteX17" fmla="*/ 89284 w 923330"/>
                <a:gd name="connsiteY17" fmla="*/ 113355 h 2057223"/>
                <a:gd name="connsiteX18" fmla="*/ 90229 w 923330"/>
                <a:gd name="connsiteY18" fmla="*/ 103383 h 2057223"/>
                <a:gd name="connsiteX19" fmla="*/ 209475 w 923330"/>
                <a:gd name="connsiteY19" fmla="*/ 0 h 2057223"/>
                <a:gd name="connsiteX20" fmla="*/ 713857 w 923330"/>
                <a:gd name="connsiteY20" fmla="*/ 0 h 2057223"/>
                <a:gd name="connsiteX21" fmla="*/ 833103 w 923330"/>
                <a:gd name="connsiteY21" fmla="*/ 103384 h 2057223"/>
                <a:gd name="connsiteX22" fmla="*/ 834047 w 923330"/>
                <a:gd name="connsiteY22" fmla="*/ 113355 h 2057223"/>
                <a:gd name="connsiteX23" fmla="*/ 851868 w 923330"/>
                <a:gd name="connsiteY23" fmla="*/ 117182 h 2057223"/>
                <a:gd name="connsiteX24" fmla="*/ 923330 w 923330"/>
                <a:gd name="connsiteY24" fmla="*/ 231866 h 2057223"/>
                <a:gd name="connsiteX25" fmla="*/ 923330 w 923330"/>
                <a:gd name="connsiteY25" fmla="*/ 512055 h 2057223"/>
                <a:gd name="connsiteX26" fmla="*/ 923330 w 923330"/>
                <a:gd name="connsiteY26" fmla="*/ 615156 h 2057223"/>
                <a:gd name="connsiteX27" fmla="*/ 923330 w 923330"/>
                <a:gd name="connsiteY27" fmla="*/ 719590 h 2057223"/>
                <a:gd name="connsiteX28" fmla="*/ 923330 w 923330"/>
                <a:gd name="connsiteY28" fmla="*/ 751827 h 2057223"/>
                <a:gd name="connsiteX29" fmla="*/ 923330 w 923330"/>
                <a:gd name="connsiteY29" fmla="*/ 1305396 h 2057223"/>
                <a:gd name="connsiteX30" fmla="*/ 923330 w 923330"/>
                <a:gd name="connsiteY30" fmla="*/ 1337634 h 2057223"/>
                <a:gd name="connsiteX31" fmla="*/ 923330 w 923330"/>
                <a:gd name="connsiteY31" fmla="*/ 1442067 h 2057223"/>
                <a:gd name="connsiteX32" fmla="*/ 923330 w 923330"/>
                <a:gd name="connsiteY32" fmla="*/ 1545168 h 2057223"/>
                <a:gd name="connsiteX33" fmla="*/ 923329 w 923330"/>
                <a:gd name="connsiteY33" fmla="*/ 1545168 h 2057223"/>
                <a:gd name="connsiteX34" fmla="*/ 923329 w 923330"/>
                <a:gd name="connsiteY34" fmla="*/ 1825358 h 2057223"/>
                <a:gd name="connsiteX35" fmla="*/ 851866 w 923330"/>
                <a:gd name="connsiteY35" fmla="*/ 1940041 h 2057223"/>
                <a:gd name="connsiteX36" fmla="*/ 834046 w 923330"/>
                <a:gd name="connsiteY36" fmla="*/ 1943868 h 2057223"/>
                <a:gd name="connsiteX37" fmla="*/ 833101 w 923330"/>
                <a:gd name="connsiteY37" fmla="*/ 1953840 h 2057223"/>
                <a:gd name="connsiteX38" fmla="*/ 713855 w 923330"/>
                <a:gd name="connsiteY38" fmla="*/ 2057223 h 205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23330" h="2057223">
                  <a:moveTo>
                    <a:pt x="713855" y="2057223"/>
                  </a:moveTo>
                  <a:lnTo>
                    <a:pt x="209473" y="2057223"/>
                  </a:lnTo>
                  <a:cubicBezTo>
                    <a:pt x="150653" y="2057223"/>
                    <a:pt x="101577" y="2012840"/>
                    <a:pt x="90227" y="1953839"/>
                  </a:cubicBezTo>
                  <a:lnTo>
                    <a:pt x="89283" y="1943868"/>
                  </a:lnTo>
                  <a:lnTo>
                    <a:pt x="71462" y="1940041"/>
                  </a:lnTo>
                  <a:cubicBezTo>
                    <a:pt x="29467" y="1921146"/>
                    <a:pt x="0" y="1876912"/>
                    <a:pt x="0" y="1825357"/>
                  </a:cubicBezTo>
                  <a:lnTo>
                    <a:pt x="0" y="1545168"/>
                  </a:lnTo>
                  <a:lnTo>
                    <a:pt x="0" y="1442067"/>
                  </a:lnTo>
                  <a:lnTo>
                    <a:pt x="0" y="1337633"/>
                  </a:lnTo>
                  <a:lnTo>
                    <a:pt x="0" y="1305396"/>
                  </a:lnTo>
                  <a:lnTo>
                    <a:pt x="0" y="751827"/>
                  </a:lnTo>
                  <a:lnTo>
                    <a:pt x="0" y="719589"/>
                  </a:lnTo>
                  <a:lnTo>
                    <a:pt x="0" y="615156"/>
                  </a:lnTo>
                  <a:lnTo>
                    <a:pt x="0" y="512055"/>
                  </a:lnTo>
                  <a:lnTo>
                    <a:pt x="1" y="512055"/>
                  </a:lnTo>
                  <a:lnTo>
                    <a:pt x="1" y="231865"/>
                  </a:lnTo>
                  <a:cubicBezTo>
                    <a:pt x="1" y="180311"/>
                    <a:pt x="29469" y="136076"/>
                    <a:pt x="71464" y="117182"/>
                  </a:cubicBezTo>
                  <a:lnTo>
                    <a:pt x="89284" y="113355"/>
                  </a:lnTo>
                  <a:lnTo>
                    <a:pt x="90229" y="103383"/>
                  </a:lnTo>
                  <a:cubicBezTo>
                    <a:pt x="101579" y="44383"/>
                    <a:pt x="150655" y="0"/>
                    <a:pt x="209475" y="0"/>
                  </a:cubicBezTo>
                  <a:lnTo>
                    <a:pt x="713857" y="0"/>
                  </a:lnTo>
                  <a:cubicBezTo>
                    <a:pt x="772677" y="0"/>
                    <a:pt x="821753" y="44383"/>
                    <a:pt x="833103" y="103384"/>
                  </a:cubicBezTo>
                  <a:lnTo>
                    <a:pt x="834047" y="113355"/>
                  </a:lnTo>
                  <a:lnTo>
                    <a:pt x="851868" y="117182"/>
                  </a:lnTo>
                  <a:cubicBezTo>
                    <a:pt x="893863" y="136077"/>
                    <a:pt x="923330" y="180311"/>
                    <a:pt x="923330" y="231866"/>
                  </a:cubicBezTo>
                  <a:lnTo>
                    <a:pt x="923330" y="512055"/>
                  </a:lnTo>
                  <a:lnTo>
                    <a:pt x="923330" y="615156"/>
                  </a:lnTo>
                  <a:lnTo>
                    <a:pt x="923330" y="719590"/>
                  </a:lnTo>
                  <a:lnTo>
                    <a:pt x="923330" y="751827"/>
                  </a:lnTo>
                  <a:lnTo>
                    <a:pt x="923330" y="1305396"/>
                  </a:lnTo>
                  <a:lnTo>
                    <a:pt x="923330" y="1337634"/>
                  </a:lnTo>
                  <a:lnTo>
                    <a:pt x="923330" y="1442067"/>
                  </a:lnTo>
                  <a:lnTo>
                    <a:pt x="923330" y="1545168"/>
                  </a:lnTo>
                  <a:lnTo>
                    <a:pt x="923329" y="1545168"/>
                  </a:lnTo>
                  <a:lnTo>
                    <a:pt x="923329" y="1825358"/>
                  </a:lnTo>
                  <a:cubicBezTo>
                    <a:pt x="923329" y="1876912"/>
                    <a:pt x="893861" y="1921147"/>
                    <a:pt x="851866" y="1940041"/>
                  </a:cubicBezTo>
                  <a:lnTo>
                    <a:pt x="834046" y="1943868"/>
                  </a:lnTo>
                  <a:lnTo>
                    <a:pt x="833101" y="1953840"/>
                  </a:lnTo>
                  <a:cubicBezTo>
                    <a:pt x="821751" y="2012840"/>
                    <a:pt x="772675" y="2057223"/>
                    <a:pt x="713855" y="2057223"/>
                  </a:cubicBezTo>
                  <a:close/>
                </a:path>
              </a:pathLst>
            </a:custGeom>
            <a:noFill/>
            <a:ln w="25400" cap="flat">
              <a:solidFill>
                <a:srgbClr val="26394B"/>
              </a:solidFill>
              <a:prstDash val="solid"/>
              <a:miter/>
            </a:ln>
            <a:effectLst>
              <a:outerShdw blurRad="50800" dist="38100" dir="2700000" sx="104000" sy="104000" algn="tl" rotWithShape="0">
                <a:prstClr val="black">
                  <a:alpha val="12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03FEE02-D6E7-208A-8B28-B178AAE4F419}"/>
                </a:ext>
              </a:extLst>
            </p:cNvPr>
            <p:cNvSpPr txBox="1"/>
            <p:nvPr/>
          </p:nvSpPr>
          <p:spPr>
            <a:xfrm>
              <a:off x="4794392" y="2893094"/>
              <a:ext cx="553998" cy="13554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节气特点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DC8DAC0-711E-29AE-2444-1C1C08A08CEC}"/>
                </a:ext>
              </a:extLst>
            </p:cNvPr>
            <p:cNvSpPr txBox="1"/>
            <p:nvPr/>
          </p:nvSpPr>
          <p:spPr>
            <a:xfrm>
              <a:off x="4633313" y="1736978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/>
                <a:t>壹</a:t>
              </a: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F5F48B90-81AA-7E9C-8CB1-86D87405B03A}"/>
              </a:ext>
            </a:extLst>
          </p:cNvPr>
          <p:cNvSpPr/>
          <p:nvPr/>
        </p:nvSpPr>
        <p:spPr>
          <a:xfrm>
            <a:off x="5247999" y="1164171"/>
            <a:ext cx="4759601" cy="1531399"/>
          </a:xfrm>
          <a:prstGeom prst="rect">
            <a:avLst/>
          </a:prstGeom>
        </p:spPr>
        <p:txBody>
          <a:bodyPr lIns="108837" tIns="54418" rIns="108837" bIns="54418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cs typeface="+mn-ea"/>
                <a:sym typeface="+mn-lt"/>
              </a:rPr>
              <a:t>小雪，是二十四节气中的第</a:t>
            </a:r>
            <a:r>
              <a:rPr lang="en-US" altLang="zh-CN" sz="1600" dirty="0">
                <a:cs typeface="+mn-ea"/>
                <a:sym typeface="+mn-lt"/>
              </a:rPr>
              <a:t>20</a:t>
            </a:r>
            <a:r>
              <a:rPr lang="zh-CN" altLang="en-US" sz="1600" dirty="0">
                <a:cs typeface="+mn-ea"/>
                <a:sym typeface="+mn-lt"/>
              </a:rPr>
              <a:t>个节气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cs typeface="+mn-ea"/>
                <a:sym typeface="+mn-lt"/>
              </a:rPr>
              <a:t>时间在每年公历</a:t>
            </a:r>
            <a:r>
              <a:rPr lang="en-US" altLang="zh-CN" sz="1600" dirty="0">
                <a:cs typeface="+mn-ea"/>
                <a:sym typeface="+mn-lt"/>
              </a:rPr>
              <a:t>11</a:t>
            </a:r>
            <a:r>
              <a:rPr lang="zh-CN" altLang="en-US" sz="1600" dirty="0">
                <a:cs typeface="+mn-ea"/>
                <a:sym typeface="+mn-lt"/>
              </a:rPr>
              <a:t>月</a:t>
            </a:r>
            <a:r>
              <a:rPr lang="en-US" altLang="zh-CN" sz="1600" dirty="0">
                <a:cs typeface="+mn-ea"/>
                <a:sym typeface="+mn-lt"/>
              </a:rPr>
              <a:t>22</a:t>
            </a:r>
            <a:r>
              <a:rPr lang="zh-CN" altLang="en-US" sz="1600" dirty="0">
                <a:cs typeface="+mn-ea"/>
                <a:sym typeface="+mn-lt"/>
              </a:rPr>
              <a:t>或</a:t>
            </a:r>
            <a:r>
              <a:rPr lang="en-US" altLang="zh-CN" sz="1600" dirty="0">
                <a:cs typeface="+mn-ea"/>
                <a:sym typeface="+mn-lt"/>
              </a:rPr>
              <a:t>23</a:t>
            </a:r>
            <a:r>
              <a:rPr lang="zh-CN" altLang="en-US" sz="1600" dirty="0">
                <a:cs typeface="+mn-ea"/>
                <a:sym typeface="+mn-lt"/>
              </a:rPr>
              <a:t>日，即太阳到达黄经</a:t>
            </a:r>
            <a:r>
              <a:rPr lang="en-US" altLang="zh-CN" sz="1600" dirty="0">
                <a:cs typeface="+mn-ea"/>
                <a:sym typeface="+mn-lt"/>
              </a:rPr>
              <a:t>240°</a:t>
            </a:r>
            <a:r>
              <a:rPr lang="zh-CN" altLang="en-US" sz="1600" dirty="0">
                <a:cs typeface="+mn-ea"/>
                <a:sym typeface="+mn-lt"/>
              </a:rPr>
              <a:t>时。“小雪”是反映气候特征的节气。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59B105C-750C-4BE1-E0D3-759DD5298A0D}"/>
              </a:ext>
            </a:extLst>
          </p:cNvPr>
          <p:cNvSpPr txBox="1"/>
          <p:nvPr/>
        </p:nvSpPr>
        <p:spPr>
          <a:xfrm>
            <a:off x="5234767" y="2695570"/>
            <a:ext cx="4772834" cy="1670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节气的小雪与天气的小雪无必然联系，小雪节气中说的“小雪”与日常天气预报所说的“小雪”意义不同，小雪节气是一个气候概念，它代表的是小雪节气期间的气候特征；而天气预报中的小雪是指降雪强度较小的雪。小雪节气是寒潮和强冷空气活动频数较高的节气。</a:t>
            </a:r>
          </a:p>
        </p:txBody>
      </p:sp>
      <p:sp>
        <p:nvSpPr>
          <p:cNvPr id="54" name="任意多边形: 形状 53" descr="D:\51PPT模板网\51pptmoban.com\图片001.jpg">
            <a:extLst>
              <a:ext uri="{FF2B5EF4-FFF2-40B4-BE49-F238E27FC236}">
                <a16:creationId xmlns:a16="http://schemas.microsoft.com/office/drawing/2014/main" id="{C3AD089A-75B4-0CAD-9BBA-9DDF0134DF22}"/>
              </a:ext>
            </a:extLst>
          </p:cNvPr>
          <p:cNvSpPr>
            <a:spLocks/>
          </p:cNvSpPr>
          <p:nvPr/>
        </p:nvSpPr>
        <p:spPr>
          <a:xfrm rot="5400000">
            <a:off x="1287290" y="1131445"/>
            <a:ext cx="3553146" cy="3225776"/>
          </a:xfrm>
          <a:custGeom>
            <a:avLst/>
            <a:gdLst>
              <a:gd name="connsiteX0" fmla="*/ 0 w 3553146"/>
              <a:gd name="connsiteY0" fmla="*/ 1457520 h 3225776"/>
              <a:gd name="connsiteX1" fmla="*/ 0 w 3553146"/>
              <a:gd name="connsiteY1" fmla="*/ 777653 h 3225776"/>
              <a:gd name="connsiteX2" fmla="*/ 0 w 3553146"/>
              <a:gd name="connsiteY2" fmla="*/ 777652 h 3225776"/>
              <a:gd name="connsiteX3" fmla="*/ 0 w 3553146"/>
              <a:gd name="connsiteY3" fmla="*/ 282353 h 3225776"/>
              <a:gd name="connsiteX4" fmla="*/ 139354 w 3553146"/>
              <a:gd name="connsiteY4" fmla="*/ 121619 h 3225776"/>
              <a:gd name="connsiteX5" fmla="*/ 152794 w 3553146"/>
              <a:gd name="connsiteY5" fmla="*/ 120347 h 3225776"/>
              <a:gd name="connsiteX6" fmla="*/ 157952 w 3553146"/>
              <a:gd name="connsiteY6" fmla="*/ 96325 h 3225776"/>
              <a:gd name="connsiteX7" fmla="*/ 312538 w 3553146"/>
              <a:gd name="connsiteY7" fmla="*/ 0 h 3225776"/>
              <a:gd name="connsiteX8" fmla="*/ 336040 w 3553146"/>
              <a:gd name="connsiteY8" fmla="*/ 0 h 3225776"/>
              <a:gd name="connsiteX9" fmla="*/ 379493 w 3553146"/>
              <a:gd name="connsiteY9" fmla="*/ 0 h 3225776"/>
              <a:gd name="connsiteX10" fmla="*/ 829182 w 3553146"/>
              <a:gd name="connsiteY10" fmla="*/ 0 h 3225776"/>
              <a:gd name="connsiteX11" fmla="*/ 844340 w 3553146"/>
              <a:gd name="connsiteY11" fmla="*/ 0 h 3225776"/>
              <a:gd name="connsiteX12" fmla="*/ 1233476 w 3553146"/>
              <a:gd name="connsiteY12" fmla="*/ 0 h 3225776"/>
              <a:gd name="connsiteX13" fmla="*/ 1276929 w 3553146"/>
              <a:gd name="connsiteY13" fmla="*/ 0 h 3225776"/>
              <a:gd name="connsiteX14" fmla="*/ 1726619 w 3553146"/>
              <a:gd name="connsiteY14" fmla="*/ 0 h 3225776"/>
              <a:gd name="connsiteX15" fmla="*/ 1750122 w 3553146"/>
              <a:gd name="connsiteY15" fmla="*/ 0 h 3225776"/>
              <a:gd name="connsiteX16" fmla="*/ 1759571 w 3553146"/>
              <a:gd name="connsiteY16" fmla="*/ 0 h 3225776"/>
              <a:gd name="connsiteX17" fmla="*/ 1793576 w 3553146"/>
              <a:gd name="connsiteY17" fmla="*/ 0 h 3225776"/>
              <a:gd name="connsiteX18" fmla="*/ 1803026 w 3553146"/>
              <a:gd name="connsiteY18" fmla="*/ 0 h 3225776"/>
              <a:gd name="connsiteX19" fmla="*/ 2243265 w 3553146"/>
              <a:gd name="connsiteY19" fmla="*/ 0 h 3225776"/>
              <a:gd name="connsiteX20" fmla="*/ 2276218 w 3553146"/>
              <a:gd name="connsiteY20" fmla="*/ 0 h 3225776"/>
              <a:gd name="connsiteX21" fmla="*/ 2319671 w 3553146"/>
              <a:gd name="connsiteY21" fmla="*/ 0 h 3225776"/>
              <a:gd name="connsiteX22" fmla="*/ 2723964 w 3553146"/>
              <a:gd name="connsiteY22" fmla="*/ 0 h 3225776"/>
              <a:gd name="connsiteX23" fmla="*/ 3240611 w 3553146"/>
              <a:gd name="connsiteY23" fmla="*/ 2 h 3225776"/>
              <a:gd name="connsiteX24" fmla="*/ 3395194 w 3553146"/>
              <a:gd name="connsiteY24" fmla="*/ 96328 h 3225776"/>
              <a:gd name="connsiteX25" fmla="*/ 3400352 w 3553146"/>
              <a:gd name="connsiteY25" fmla="*/ 120348 h 3225776"/>
              <a:gd name="connsiteX26" fmla="*/ 3413794 w 3553146"/>
              <a:gd name="connsiteY26" fmla="*/ 121623 h 3225776"/>
              <a:gd name="connsiteX27" fmla="*/ 3553146 w 3553146"/>
              <a:gd name="connsiteY27" fmla="*/ 282356 h 3225776"/>
              <a:gd name="connsiteX28" fmla="*/ 3553146 w 3553146"/>
              <a:gd name="connsiteY28" fmla="*/ 777656 h 3225776"/>
              <a:gd name="connsiteX29" fmla="*/ 3553146 w 3553146"/>
              <a:gd name="connsiteY29" fmla="*/ 962224 h 3225776"/>
              <a:gd name="connsiteX30" fmla="*/ 3553146 w 3553146"/>
              <a:gd name="connsiteY30" fmla="*/ 1272956 h 3225776"/>
              <a:gd name="connsiteX31" fmla="*/ 3553146 w 3553146"/>
              <a:gd name="connsiteY31" fmla="*/ 1457524 h 3225776"/>
              <a:gd name="connsiteX32" fmla="*/ 3553146 w 3553146"/>
              <a:gd name="connsiteY32" fmla="*/ 1768256 h 3225776"/>
              <a:gd name="connsiteX33" fmla="*/ 3553146 w 3553146"/>
              <a:gd name="connsiteY33" fmla="*/ 1952824 h 3225776"/>
              <a:gd name="connsiteX34" fmla="*/ 3553146 w 3553146"/>
              <a:gd name="connsiteY34" fmla="*/ 2263556 h 3225776"/>
              <a:gd name="connsiteX35" fmla="*/ 3553146 w 3553146"/>
              <a:gd name="connsiteY35" fmla="*/ 2448124 h 3225776"/>
              <a:gd name="connsiteX36" fmla="*/ 3553146 w 3553146"/>
              <a:gd name="connsiteY36" fmla="*/ 2943424 h 3225776"/>
              <a:gd name="connsiteX37" fmla="*/ 3413792 w 3553146"/>
              <a:gd name="connsiteY37" fmla="*/ 3104157 h 3225776"/>
              <a:gd name="connsiteX38" fmla="*/ 3400352 w 3553146"/>
              <a:gd name="connsiteY38" fmla="*/ 3105430 h 3225776"/>
              <a:gd name="connsiteX39" fmla="*/ 3395194 w 3553146"/>
              <a:gd name="connsiteY39" fmla="*/ 3129451 h 3225776"/>
              <a:gd name="connsiteX40" fmla="*/ 3240609 w 3553146"/>
              <a:gd name="connsiteY40" fmla="*/ 3225776 h 3225776"/>
              <a:gd name="connsiteX41" fmla="*/ 3217107 w 3553146"/>
              <a:gd name="connsiteY41" fmla="*/ 3225776 h 3225776"/>
              <a:gd name="connsiteX42" fmla="*/ 3173654 w 3553146"/>
              <a:gd name="connsiteY42" fmla="*/ 3225776 h 3225776"/>
              <a:gd name="connsiteX43" fmla="*/ 2723964 w 3553146"/>
              <a:gd name="connsiteY43" fmla="*/ 3225776 h 3225776"/>
              <a:gd name="connsiteX44" fmla="*/ 2708807 w 3553146"/>
              <a:gd name="connsiteY44" fmla="*/ 3225776 h 3225776"/>
              <a:gd name="connsiteX45" fmla="*/ 2319671 w 3553146"/>
              <a:gd name="connsiteY45" fmla="*/ 3225776 h 3225776"/>
              <a:gd name="connsiteX46" fmla="*/ 2276218 w 3553146"/>
              <a:gd name="connsiteY46" fmla="*/ 3225776 h 3225776"/>
              <a:gd name="connsiteX47" fmla="*/ 1826528 w 3553146"/>
              <a:gd name="connsiteY47" fmla="*/ 3225776 h 3225776"/>
              <a:gd name="connsiteX48" fmla="*/ 1803024 w 3553146"/>
              <a:gd name="connsiteY48" fmla="*/ 3225776 h 3225776"/>
              <a:gd name="connsiteX49" fmla="*/ 1793576 w 3553146"/>
              <a:gd name="connsiteY49" fmla="*/ 3225776 h 3225776"/>
              <a:gd name="connsiteX50" fmla="*/ 1759571 w 3553146"/>
              <a:gd name="connsiteY50" fmla="*/ 3225776 h 3225776"/>
              <a:gd name="connsiteX51" fmla="*/ 1750121 w 3553146"/>
              <a:gd name="connsiteY51" fmla="*/ 3225776 h 3225776"/>
              <a:gd name="connsiteX52" fmla="*/ 1309881 w 3553146"/>
              <a:gd name="connsiteY52" fmla="*/ 3225776 h 3225776"/>
              <a:gd name="connsiteX53" fmla="*/ 1276929 w 3553146"/>
              <a:gd name="connsiteY53" fmla="*/ 3225776 h 3225776"/>
              <a:gd name="connsiteX54" fmla="*/ 1233476 w 3553146"/>
              <a:gd name="connsiteY54" fmla="*/ 3225776 h 3225776"/>
              <a:gd name="connsiteX55" fmla="*/ 829182 w 3553146"/>
              <a:gd name="connsiteY55" fmla="*/ 3225776 h 3225776"/>
              <a:gd name="connsiteX56" fmla="*/ 312536 w 3553146"/>
              <a:gd name="connsiteY56" fmla="*/ 3225774 h 3225776"/>
              <a:gd name="connsiteX57" fmla="*/ 157952 w 3553146"/>
              <a:gd name="connsiteY57" fmla="*/ 3129448 h 3225776"/>
              <a:gd name="connsiteX58" fmla="*/ 152794 w 3553146"/>
              <a:gd name="connsiteY58" fmla="*/ 3105428 h 3225776"/>
              <a:gd name="connsiteX59" fmla="*/ 139353 w 3553146"/>
              <a:gd name="connsiteY59" fmla="*/ 3104154 h 3225776"/>
              <a:gd name="connsiteX60" fmla="*/ 0 w 3553146"/>
              <a:gd name="connsiteY60" fmla="*/ 2943420 h 3225776"/>
              <a:gd name="connsiteX61" fmla="*/ 0 w 3553146"/>
              <a:gd name="connsiteY61" fmla="*/ 2448121 h 3225776"/>
              <a:gd name="connsiteX62" fmla="*/ 0 w 3553146"/>
              <a:gd name="connsiteY62" fmla="*/ 2448120 h 3225776"/>
              <a:gd name="connsiteX63" fmla="*/ 0 w 3553146"/>
              <a:gd name="connsiteY63" fmla="*/ 1952821 h 3225776"/>
              <a:gd name="connsiteX64" fmla="*/ 0 w 3553146"/>
              <a:gd name="connsiteY64" fmla="*/ 1952820 h 3225776"/>
              <a:gd name="connsiteX65" fmla="*/ 0 w 3553146"/>
              <a:gd name="connsiteY65" fmla="*/ 1457521 h 3225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553146" h="3225776">
                <a:moveTo>
                  <a:pt x="0" y="1457520"/>
                </a:moveTo>
                <a:lnTo>
                  <a:pt x="0" y="777653"/>
                </a:lnTo>
                <a:lnTo>
                  <a:pt x="0" y="777652"/>
                </a:lnTo>
                <a:lnTo>
                  <a:pt x="0" y="282353"/>
                </a:lnTo>
                <a:cubicBezTo>
                  <a:pt x="0" y="203068"/>
                  <a:pt x="59825" y="136918"/>
                  <a:pt x="139354" y="121619"/>
                </a:cubicBezTo>
                <a:lnTo>
                  <a:pt x="152794" y="120347"/>
                </a:lnTo>
                <a:lnTo>
                  <a:pt x="157952" y="96325"/>
                </a:lnTo>
                <a:cubicBezTo>
                  <a:pt x="183422" y="39719"/>
                  <a:pt x="243045" y="0"/>
                  <a:pt x="312538" y="0"/>
                </a:cubicBezTo>
                <a:lnTo>
                  <a:pt x="336040" y="0"/>
                </a:lnTo>
                <a:lnTo>
                  <a:pt x="379493" y="0"/>
                </a:lnTo>
                <a:lnTo>
                  <a:pt x="829182" y="0"/>
                </a:lnTo>
                <a:lnTo>
                  <a:pt x="844340" y="0"/>
                </a:lnTo>
                <a:lnTo>
                  <a:pt x="1233476" y="0"/>
                </a:lnTo>
                <a:lnTo>
                  <a:pt x="1276929" y="0"/>
                </a:lnTo>
                <a:lnTo>
                  <a:pt x="1726619" y="0"/>
                </a:lnTo>
                <a:lnTo>
                  <a:pt x="1750122" y="0"/>
                </a:lnTo>
                <a:lnTo>
                  <a:pt x="1759571" y="0"/>
                </a:lnTo>
                <a:lnTo>
                  <a:pt x="1793576" y="0"/>
                </a:lnTo>
                <a:lnTo>
                  <a:pt x="1803026" y="0"/>
                </a:lnTo>
                <a:lnTo>
                  <a:pt x="2243265" y="0"/>
                </a:lnTo>
                <a:lnTo>
                  <a:pt x="2276218" y="0"/>
                </a:lnTo>
                <a:lnTo>
                  <a:pt x="2319671" y="0"/>
                </a:lnTo>
                <a:lnTo>
                  <a:pt x="2723964" y="0"/>
                </a:lnTo>
                <a:lnTo>
                  <a:pt x="3240611" y="2"/>
                </a:lnTo>
                <a:cubicBezTo>
                  <a:pt x="3310101" y="2"/>
                  <a:pt x="3369726" y="39722"/>
                  <a:pt x="3395194" y="96328"/>
                </a:cubicBezTo>
                <a:lnTo>
                  <a:pt x="3400352" y="120348"/>
                </a:lnTo>
                <a:lnTo>
                  <a:pt x="3413794" y="121623"/>
                </a:lnTo>
                <a:cubicBezTo>
                  <a:pt x="3493321" y="136921"/>
                  <a:pt x="3553146" y="203071"/>
                  <a:pt x="3553146" y="282356"/>
                </a:cubicBezTo>
                <a:lnTo>
                  <a:pt x="3553146" y="777656"/>
                </a:lnTo>
                <a:lnTo>
                  <a:pt x="3553146" y="962224"/>
                </a:lnTo>
                <a:lnTo>
                  <a:pt x="3553146" y="1272956"/>
                </a:lnTo>
                <a:lnTo>
                  <a:pt x="3553146" y="1457524"/>
                </a:lnTo>
                <a:lnTo>
                  <a:pt x="3553146" y="1768256"/>
                </a:lnTo>
                <a:lnTo>
                  <a:pt x="3553146" y="1952824"/>
                </a:lnTo>
                <a:lnTo>
                  <a:pt x="3553146" y="2263556"/>
                </a:lnTo>
                <a:lnTo>
                  <a:pt x="3553146" y="2448124"/>
                </a:lnTo>
                <a:lnTo>
                  <a:pt x="3553146" y="2943424"/>
                </a:lnTo>
                <a:cubicBezTo>
                  <a:pt x="3553146" y="3022708"/>
                  <a:pt x="3493321" y="3088858"/>
                  <a:pt x="3413792" y="3104157"/>
                </a:cubicBezTo>
                <a:lnTo>
                  <a:pt x="3400352" y="3105430"/>
                </a:lnTo>
                <a:lnTo>
                  <a:pt x="3395194" y="3129451"/>
                </a:lnTo>
                <a:cubicBezTo>
                  <a:pt x="3369725" y="3186058"/>
                  <a:pt x="3310101" y="3225776"/>
                  <a:pt x="3240609" y="3225776"/>
                </a:cubicBezTo>
                <a:lnTo>
                  <a:pt x="3217107" y="3225776"/>
                </a:lnTo>
                <a:lnTo>
                  <a:pt x="3173654" y="3225776"/>
                </a:lnTo>
                <a:lnTo>
                  <a:pt x="2723964" y="3225776"/>
                </a:lnTo>
                <a:lnTo>
                  <a:pt x="2708807" y="3225776"/>
                </a:lnTo>
                <a:lnTo>
                  <a:pt x="2319671" y="3225776"/>
                </a:lnTo>
                <a:lnTo>
                  <a:pt x="2276218" y="3225776"/>
                </a:lnTo>
                <a:lnTo>
                  <a:pt x="1826528" y="3225776"/>
                </a:lnTo>
                <a:lnTo>
                  <a:pt x="1803024" y="3225776"/>
                </a:lnTo>
                <a:lnTo>
                  <a:pt x="1793576" y="3225776"/>
                </a:lnTo>
                <a:lnTo>
                  <a:pt x="1759571" y="3225776"/>
                </a:lnTo>
                <a:lnTo>
                  <a:pt x="1750121" y="3225776"/>
                </a:lnTo>
                <a:lnTo>
                  <a:pt x="1309881" y="3225776"/>
                </a:lnTo>
                <a:lnTo>
                  <a:pt x="1276929" y="3225776"/>
                </a:lnTo>
                <a:lnTo>
                  <a:pt x="1233476" y="3225776"/>
                </a:lnTo>
                <a:lnTo>
                  <a:pt x="829182" y="3225776"/>
                </a:lnTo>
                <a:lnTo>
                  <a:pt x="312536" y="3225774"/>
                </a:lnTo>
                <a:cubicBezTo>
                  <a:pt x="243045" y="3225774"/>
                  <a:pt x="183420" y="3186055"/>
                  <a:pt x="157952" y="3129448"/>
                </a:cubicBezTo>
                <a:lnTo>
                  <a:pt x="152794" y="3105428"/>
                </a:lnTo>
                <a:lnTo>
                  <a:pt x="139353" y="3104154"/>
                </a:lnTo>
                <a:cubicBezTo>
                  <a:pt x="59825" y="3088855"/>
                  <a:pt x="0" y="3022705"/>
                  <a:pt x="0" y="2943420"/>
                </a:cubicBezTo>
                <a:lnTo>
                  <a:pt x="0" y="2448121"/>
                </a:lnTo>
                <a:lnTo>
                  <a:pt x="0" y="2448120"/>
                </a:lnTo>
                <a:lnTo>
                  <a:pt x="0" y="1952821"/>
                </a:lnTo>
                <a:lnTo>
                  <a:pt x="0" y="1952820"/>
                </a:lnTo>
                <a:lnTo>
                  <a:pt x="0" y="1457521"/>
                </a:lnTo>
                <a:close/>
              </a:path>
            </a:pathLst>
          </a:custGeom>
          <a:blipFill dpi="0" rotWithShape="0">
            <a:blip r:embed="rId2"/>
            <a:srcRect/>
            <a:tile tx="-7118350" ty="0" sx="100000" sy="100000" flip="none" algn="tl"/>
          </a:blipFill>
          <a:ln w="12700" cap="flat">
            <a:solidFill>
              <a:srgbClr val="26394B"/>
            </a:solidFill>
            <a:prstDash val="solid"/>
            <a:miter/>
          </a:ln>
          <a:effectLst>
            <a:outerShdw blurRad="50800" dist="38100" dir="2700000" sx="101000" sy="101000" algn="tl" rotWithShape="0">
              <a:prstClr val="black">
                <a:alpha val="4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408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>
            <a:extLst>
              <a:ext uri="{FF2B5EF4-FFF2-40B4-BE49-F238E27FC236}">
                <a16:creationId xmlns:a16="http://schemas.microsoft.com/office/drawing/2014/main" id="{25763F35-C00B-8585-3CE4-AAC9B03D145D}"/>
              </a:ext>
            </a:extLst>
          </p:cNvPr>
          <p:cNvGrpSpPr/>
          <p:nvPr/>
        </p:nvGrpSpPr>
        <p:grpSpPr>
          <a:xfrm>
            <a:off x="10613447" y="338502"/>
            <a:ext cx="1244576" cy="3553146"/>
            <a:chOff x="4449103" y="1461663"/>
            <a:chExt cx="1244576" cy="3553146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83D5562-F548-24CD-A853-44F9F0647D65}"/>
                </a:ext>
              </a:extLst>
            </p:cNvPr>
            <p:cNvSpPr>
              <a:spLocks/>
            </p:cNvSpPr>
            <p:nvPr/>
          </p:nvSpPr>
          <p:spPr>
            <a:xfrm rot="5400000">
              <a:off x="3294818" y="2615948"/>
              <a:ext cx="3553146" cy="1244576"/>
            </a:xfrm>
            <a:custGeom>
              <a:avLst/>
              <a:gdLst>
                <a:gd name="connsiteX0" fmla="*/ 0 w 3553146"/>
                <a:gd name="connsiteY0" fmla="*/ 962220 h 1244576"/>
                <a:gd name="connsiteX1" fmla="*/ 0 w 3553146"/>
                <a:gd name="connsiteY1" fmla="*/ 282353 h 1244576"/>
                <a:gd name="connsiteX2" fmla="*/ 139354 w 3553146"/>
                <a:gd name="connsiteY2" fmla="*/ 121619 h 1244576"/>
                <a:gd name="connsiteX3" fmla="*/ 152794 w 3553146"/>
                <a:gd name="connsiteY3" fmla="*/ 120347 h 1244576"/>
                <a:gd name="connsiteX4" fmla="*/ 157952 w 3553146"/>
                <a:gd name="connsiteY4" fmla="*/ 96325 h 1244576"/>
                <a:gd name="connsiteX5" fmla="*/ 312538 w 3553146"/>
                <a:gd name="connsiteY5" fmla="*/ 0 h 1244576"/>
                <a:gd name="connsiteX6" fmla="*/ 336040 w 3553146"/>
                <a:gd name="connsiteY6" fmla="*/ 0 h 1244576"/>
                <a:gd name="connsiteX7" fmla="*/ 379493 w 3553146"/>
                <a:gd name="connsiteY7" fmla="*/ 0 h 1244576"/>
                <a:gd name="connsiteX8" fmla="*/ 829182 w 3553146"/>
                <a:gd name="connsiteY8" fmla="*/ 0 h 1244576"/>
                <a:gd name="connsiteX9" fmla="*/ 844340 w 3553146"/>
                <a:gd name="connsiteY9" fmla="*/ 0 h 1244576"/>
                <a:gd name="connsiteX10" fmla="*/ 1233476 w 3553146"/>
                <a:gd name="connsiteY10" fmla="*/ 0 h 1244576"/>
                <a:gd name="connsiteX11" fmla="*/ 1276929 w 3553146"/>
                <a:gd name="connsiteY11" fmla="*/ 0 h 1244576"/>
                <a:gd name="connsiteX12" fmla="*/ 1726619 w 3553146"/>
                <a:gd name="connsiteY12" fmla="*/ 0 h 1244576"/>
                <a:gd name="connsiteX13" fmla="*/ 1750122 w 3553146"/>
                <a:gd name="connsiteY13" fmla="*/ 0 h 1244576"/>
                <a:gd name="connsiteX14" fmla="*/ 1759571 w 3553146"/>
                <a:gd name="connsiteY14" fmla="*/ 0 h 1244576"/>
                <a:gd name="connsiteX15" fmla="*/ 1793576 w 3553146"/>
                <a:gd name="connsiteY15" fmla="*/ 0 h 1244576"/>
                <a:gd name="connsiteX16" fmla="*/ 1803026 w 3553146"/>
                <a:gd name="connsiteY16" fmla="*/ 0 h 1244576"/>
                <a:gd name="connsiteX17" fmla="*/ 2243265 w 3553146"/>
                <a:gd name="connsiteY17" fmla="*/ 0 h 1244576"/>
                <a:gd name="connsiteX18" fmla="*/ 2276218 w 3553146"/>
                <a:gd name="connsiteY18" fmla="*/ 0 h 1244576"/>
                <a:gd name="connsiteX19" fmla="*/ 2319671 w 3553146"/>
                <a:gd name="connsiteY19" fmla="*/ 0 h 1244576"/>
                <a:gd name="connsiteX20" fmla="*/ 2723964 w 3553146"/>
                <a:gd name="connsiteY20" fmla="*/ 0 h 1244576"/>
                <a:gd name="connsiteX21" fmla="*/ 3240611 w 3553146"/>
                <a:gd name="connsiteY21" fmla="*/ 2 h 1244576"/>
                <a:gd name="connsiteX22" fmla="*/ 3395194 w 3553146"/>
                <a:gd name="connsiteY22" fmla="*/ 96328 h 1244576"/>
                <a:gd name="connsiteX23" fmla="*/ 3400352 w 3553146"/>
                <a:gd name="connsiteY23" fmla="*/ 120348 h 1244576"/>
                <a:gd name="connsiteX24" fmla="*/ 3413794 w 3553146"/>
                <a:gd name="connsiteY24" fmla="*/ 121623 h 1244576"/>
                <a:gd name="connsiteX25" fmla="*/ 3553146 w 3553146"/>
                <a:gd name="connsiteY25" fmla="*/ 282356 h 1244576"/>
                <a:gd name="connsiteX26" fmla="*/ 3553146 w 3553146"/>
                <a:gd name="connsiteY26" fmla="*/ 962224 h 1244576"/>
                <a:gd name="connsiteX27" fmla="*/ 3413792 w 3553146"/>
                <a:gd name="connsiteY27" fmla="*/ 1122957 h 1244576"/>
                <a:gd name="connsiteX28" fmla="*/ 3400352 w 3553146"/>
                <a:gd name="connsiteY28" fmla="*/ 1124230 h 1244576"/>
                <a:gd name="connsiteX29" fmla="*/ 3395194 w 3553146"/>
                <a:gd name="connsiteY29" fmla="*/ 1148251 h 1244576"/>
                <a:gd name="connsiteX30" fmla="*/ 3240609 w 3553146"/>
                <a:gd name="connsiteY30" fmla="*/ 1244576 h 1244576"/>
                <a:gd name="connsiteX31" fmla="*/ 3217107 w 3553146"/>
                <a:gd name="connsiteY31" fmla="*/ 1244576 h 1244576"/>
                <a:gd name="connsiteX32" fmla="*/ 3173654 w 3553146"/>
                <a:gd name="connsiteY32" fmla="*/ 1244576 h 1244576"/>
                <a:gd name="connsiteX33" fmla="*/ 2723964 w 3553146"/>
                <a:gd name="connsiteY33" fmla="*/ 1244576 h 1244576"/>
                <a:gd name="connsiteX34" fmla="*/ 2708807 w 3553146"/>
                <a:gd name="connsiteY34" fmla="*/ 1244576 h 1244576"/>
                <a:gd name="connsiteX35" fmla="*/ 2319671 w 3553146"/>
                <a:gd name="connsiteY35" fmla="*/ 1244576 h 1244576"/>
                <a:gd name="connsiteX36" fmla="*/ 2276218 w 3553146"/>
                <a:gd name="connsiteY36" fmla="*/ 1244576 h 1244576"/>
                <a:gd name="connsiteX37" fmla="*/ 1826528 w 3553146"/>
                <a:gd name="connsiteY37" fmla="*/ 1244576 h 1244576"/>
                <a:gd name="connsiteX38" fmla="*/ 1803024 w 3553146"/>
                <a:gd name="connsiteY38" fmla="*/ 1244576 h 1244576"/>
                <a:gd name="connsiteX39" fmla="*/ 1793576 w 3553146"/>
                <a:gd name="connsiteY39" fmla="*/ 1244576 h 1244576"/>
                <a:gd name="connsiteX40" fmla="*/ 1759571 w 3553146"/>
                <a:gd name="connsiteY40" fmla="*/ 1244576 h 1244576"/>
                <a:gd name="connsiteX41" fmla="*/ 1750121 w 3553146"/>
                <a:gd name="connsiteY41" fmla="*/ 1244576 h 1244576"/>
                <a:gd name="connsiteX42" fmla="*/ 1309881 w 3553146"/>
                <a:gd name="connsiteY42" fmla="*/ 1244576 h 1244576"/>
                <a:gd name="connsiteX43" fmla="*/ 1276929 w 3553146"/>
                <a:gd name="connsiteY43" fmla="*/ 1244576 h 1244576"/>
                <a:gd name="connsiteX44" fmla="*/ 1233476 w 3553146"/>
                <a:gd name="connsiteY44" fmla="*/ 1244576 h 1244576"/>
                <a:gd name="connsiteX45" fmla="*/ 829182 w 3553146"/>
                <a:gd name="connsiteY45" fmla="*/ 1244576 h 1244576"/>
                <a:gd name="connsiteX46" fmla="*/ 312536 w 3553146"/>
                <a:gd name="connsiteY46" fmla="*/ 1244574 h 1244576"/>
                <a:gd name="connsiteX47" fmla="*/ 157952 w 3553146"/>
                <a:gd name="connsiteY47" fmla="*/ 1148248 h 1244576"/>
                <a:gd name="connsiteX48" fmla="*/ 152794 w 3553146"/>
                <a:gd name="connsiteY48" fmla="*/ 1124228 h 1244576"/>
                <a:gd name="connsiteX49" fmla="*/ 139353 w 3553146"/>
                <a:gd name="connsiteY49" fmla="*/ 1122954 h 1244576"/>
                <a:gd name="connsiteX50" fmla="*/ 0 w 3553146"/>
                <a:gd name="connsiteY50" fmla="*/ 962220 h 124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53146" h="1244576">
                  <a:moveTo>
                    <a:pt x="0" y="962220"/>
                  </a:moveTo>
                  <a:lnTo>
                    <a:pt x="0" y="282353"/>
                  </a:lnTo>
                  <a:cubicBezTo>
                    <a:pt x="0" y="203068"/>
                    <a:pt x="59825" y="136918"/>
                    <a:pt x="139354" y="121619"/>
                  </a:cubicBezTo>
                  <a:lnTo>
                    <a:pt x="152794" y="120347"/>
                  </a:lnTo>
                  <a:lnTo>
                    <a:pt x="157952" y="96325"/>
                  </a:lnTo>
                  <a:cubicBezTo>
                    <a:pt x="183422" y="39719"/>
                    <a:pt x="243045" y="0"/>
                    <a:pt x="312538" y="0"/>
                  </a:cubicBezTo>
                  <a:lnTo>
                    <a:pt x="336040" y="0"/>
                  </a:lnTo>
                  <a:lnTo>
                    <a:pt x="379493" y="0"/>
                  </a:lnTo>
                  <a:lnTo>
                    <a:pt x="829182" y="0"/>
                  </a:lnTo>
                  <a:lnTo>
                    <a:pt x="844340" y="0"/>
                  </a:lnTo>
                  <a:lnTo>
                    <a:pt x="1233476" y="0"/>
                  </a:lnTo>
                  <a:lnTo>
                    <a:pt x="1276929" y="0"/>
                  </a:lnTo>
                  <a:lnTo>
                    <a:pt x="1726619" y="0"/>
                  </a:lnTo>
                  <a:lnTo>
                    <a:pt x="1750122" y="0"/>
                  </a:lnTo>
                  <a:lnTo>
                    <a:pt x="1759571" y="0"/>
                  </a:lnTo>
                  <a:lnTo>
                    <a:pt x="1793576" y="0"/>
                  </a:lnTo>
                  <a:lnTo>
                    <a:pt x="1803026" y="0"/>
                  </a:lnTo>
                  <a:lnTo>
                    <a:pt x="2243265" y="0"/>
                  </a:lnTo>
                  <a:lnTo>
                    <a:pt x="2276218" y="0"/>
                  </a:lnTo>
                  <a:lnTo>
                    <a:pt x="2319671" y="0"/>
                  </a:lnTo>
                  <a:lnTo>
                    <a:pt x="2723964" y="0"/>
                  </a:lnTo>
                  <a:lnTo>
                    <a:pt x="3240611" y="2"/>
                  </a:lnTo>
                  <a:cubicBezTo>
                    <a:pt x="3310101" y="2"/>
                    <a:pt x="3369726" y="39722"/>
                    <a:pt x="3395194" y="96328"/>
                  </a:cubicBezTo>
                  <a:lnTo>
                    <a:pt x="3400352" y="120348"/>
                  </a:lnTo>
                  <a:lnTo>
                    <a:pt x="3413794" y="121623"/>
                  </a:lnTo>
                  <a:cubicBezTo>
                    <a:pt x="3493321" y="136921"/>
                    <a:pt x="3553146" y="203071"/>
                    <a:pt x="3553146" y="282356"/>
                  </a:cubicBezTo>
                  <a:lnTo>
                    <a:pt x="3553146" y="962224"/>
                  </a:lnTo>
                  <a:cubicBezTo>
                    <a:pt x="3553146" y="1041508"/>
                    <a:pt x="3493321" y="1107658"/>
                    <a:pt x="3413792" y="1122957"/>
                  </a:cubicBezTo>
                  <a:lnTo>
                    <a:pt x="3400352" y="1124230"/>
                  </a:lnTo>
                  <a:lnTo>
                    <a:pt x="3395194" y="1148251"/>
                  </a:lnTo>
                  <a:cubicBezTo>
                    <a:pt x="3369725" y="1204858"/>
                    <a:pt x="3310101" y="1244576"/>
                    <a:pt x="3240609" y="1244576"/>
                  </a:cubicBezTo>
                  <a:lnTo>
                    <a:pt x="3217107" y="1244576"/>
                  </a:lnTo>
                  <a:lnTo>
                    <a:pt x="3173654" y="1244576"/>
                  </a:lnTo>
                  <a:lnTo>
                    <a:pt x="2723964" y="1244576"/>
                  </a:lnTo>
                  <a:lnTo>
                    <a:pt x="2708807" y="1244576"/>
                  </a:lnTo>
                  <a:lnTo>
                    <a:pt x="2319671" y="1244576"/>
                  </a:lnTo>
                  <a:lnTo>
                    <a:pt x="2276218" y="1244576"/>
                  </a:lnTo>
                  <a:lnTo>
                    <a:pt x="1826528" y="1244576"/>
                  </a:lnTo>
                  <a:lnTo>
                    <a:pt x="1803024" y="1244576"/>
                  </a:lnTo>
                  <a:lnTo>
                    <a:pt x="1793576" y="1244576"/>
                  </a:lnTo>
                  <a:lnTo>
                    <a:pt x="1759571" y="1244576"/>
                  </a:lnTo>
                  <a:lnTo>
                    <a:pt x="1750121" y="1244576"/>
                  </a:lnTo>
                  <a:lnTo>
                    <a:pt x="1309881" y="1244576"/>
                  </a:lnTo>
                  <a:lnTo>
                    <a:pt x="1276929" y="1244576"/>
                  </a:lnTo>
                  <a:lnTo>
                    <a:pt x="1233476" y="1244576"/>
                  </a:lnTo>
                  <a:lnTo>
                    <a:pt x="829182" y="1244576"/>
                  </a:lnTo>
                  <a:lnTo>
                    <a:pt x="312536" y="1244574"/>
                  </a:lnTo>
                  <a:cubicBezTo>
                    <a:pt x="243045" y="1244574"/>
                    <a:pt x="183420" y="1204855"/>
                    <a:pt x="157952" y="1148248"/>
                  </a:cubicBezTo>
                  <a:lnTo>
                    <a:pt x="152794" y="1124228"/>
                  </a:lnTo>
                  <a:lnTo>
                    <a:pt x="139353" y="1122954"/>
                  </a:lnTo>
                  <a:cubicBezTo>
                    <a:pt x="59825" y="1107655"/>
                    <a:pt x="0" y="1041505"/>
                    <a:pt x="0" y="9622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blurRad="50800" dist="38100" dir="2700000" sx="101000" sy="101000" algn="tl" rotWithShape="0">
                <a:prstClr val="black">
                  <a:alpha val="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1FCF567-49B1-D18F-07F8-A2B9C00EA63F}"/>
                </a:ext>
              </a:extLst>
            </p:cNvPr>
            <p:cNvSpPr/>
            <p:nvPr/>
          </p:nvSpPr>
          <p:spPr>
            <a:xfrm rot="10800000">
              <a:off x="4610068" y="2596641"/>
              <a:ext cx="923330" cy="2057223"/>
            </a:xfrm>
            <a:custGeom>
              <a:avLst/>
              <a:gdLst>
                <a:gd name="connsiteX0" fmla="*/ 713855 w 923330"/>
                <a:gd name="connsiteY0" fmla="*/ 2057223 h 2057223"/>
                <a:gd name="connsiteX1" fmla="*/ 209473 w 923330"/>
                <a:gd name="connsiteY1" fmla="*/ 2057223 h 2057223"/>
                <a:gd name="connsiteX2" fmla="*/ 90227 w 923330"/>
                <a:gd name="connsiteY2" fmla="*/ 1953839 h 2057223"/>
                <a:gd name="connsiteX3" fmla="*/ 89283 w 923330"/>
                <a:gd name="connsiteY3" fmla="*/ 1943868 h 2057223"/>
                <a:gd name="connsiteX4" fmla="*/ 71462 w 923330"/>
                <a:gd name="connsiteY4" fmla="*/ 1940041 h 2057223"/>
                <a:gd name="connsiteX5" fmla="*/ 0 w 923330"/>
                <a:gd name="connsiteY5" fmla="*/ 1825357 h 2057223"/>
                <a:gd name="connsiteX6" fmla="*/ 0 w 923330"/>
                <a:gd name="connsiteY6" fmla="*/ 1545168 h 2057223"/>
                <a:gd name="connsiteX7" fmla="*/ 0 w 923330"/>
                <a:gd name="connsiteY7" fmla="*/ 1442067 h 2057223"/>
                <a:gd name="connsiteX8" fmla="*/ 0 w 923330"/>
                <a:gd name="connsiteY8" fmla="*/ 1337633 h 2057223"/>
                <a:gd name="connsiteX9" fmla="*/ 0 w 923330"/>
                <a:gd name="connsiteY9" fmla="*/ 1305396 h 2057223"/>
                <a:gd name="connsiteX10" fmla="*/ 0 w 923330"/>
                <a:gd name="connsiteY10" fmla="*/ 751827 h 2057223"/>
                <a:gd name="connsiteX11" fmla="*/ 0 w 923330"/>
                <a:gd name="connsiteY11" fmla="*/ 719589 h 2057223"/>
                <a:gd name="connsiteX12" fmla="*/ 0 w 923330"/>
                <a:gd name="connsiteY12" fmla="*/ 615156 h 2057223"/>
                <a:gd name="connsiteX13" fmla="*/ 0 w 923330"/>
                <a:gd name="connsiteY13" fmla="*/ 512055 h 2057223"/>
                <a:gd name="connsiteX14" fmla="*/ 1 w 923330"/>
                <a:gd name="connsiteY14" fmla="*/ 512055 h 2057223"/>
                <a:gd name="connsiteX15" fmla="*/ 1 w 923330"/>
                <a:gd name="connsiteY15" fmla="*/ 231865 h 2057223"/>
                <a:gd name="connsiteX16" fmla="*/ 71464 w 923330"/>
                <a:gd name="connsiteY16" fmla="*/ 117182 h 2057223"/>
                <a:gd name="connsiteX17" fmla="*/ 89284 w 923330"/>
                <a:gd name="connsiteY17" fmla="*/ 113355 h 2057223"/>
                <a:gd name="connsiteX18" fmla="*/ 90229 w 923330"/>
                <a:gd name="connsiteY18" fmla="*/ 103383 h 2057223"/>
                <a:gd name="connsiteX19" fmla="*/ 209475 w 923330"/>
                <a:gd name="connsiteY19" fmla="*/ 0 h 2057223"/>
                <a:gd name="connsiteX20" fmla="*/ 713857 w 923330"/>
                <a:gd name="connsiteY20" fmla="*/ 0 h 2057223"/>
                <a:gd name="connsiteX21" fmla="*/ 833103 w 923330"/>
                <a:gd name="connsiteY21" fmla="*/ 103384 h 2057223"/>
                <a:gd name="connsiteX22" fmla="*/ 834047 w 923330"/>
                <a:gd name="connsiteY22" fmla="*/ 113355 h 2057223"/>
                <a:gd name="connsiteX23" fmla="*/ 851868 w 923330"/>
                <a:gd name="connsiteY23" fmla="*/ 117182 h 2057223"/>
                <a:gd name="connsiteX24" fmla="*/ 923330 w 923330"/>
                <a:gd name="connsiteY24" fmla="*/ 231866 h 2057223"/>
                <a:gd name="connsiteX25" fmla="*/ 923330 w 923330"/>
                <a:gd name="connsiteY25" fmla="*/ 512055 h 2057223"/>
                <a:gd name="connsiteX26" fmla="*/ 923330 w 923330"/>
                <a:gd name="connsiteY26" fmla="*/ 615156 h 2057223"/>
                <a:gd name="connsiteX27" fmla="*/ 923330 w 923330"/>
                <a:gd name="connsiteY27" fmla="*/ 719590 h 2057223"/>
                <a:gd name="connsiteX28" fmla="*/ 923330 w 923330"/>
                <a:gd name="connsiteY28" fmla="*/ 751827 h 2057223"/>
                <a:gd name="connsiteX29" fmla="*/ 923330 w 923330"/>
                <a:gd name="connsiteY29" fmla="*/ 1305396 h 2057223"/>
                <a:gd name="connsiteX30" fmla="*/ 923330 w 923330"/>
                <a:gd name="connsiteY30" fmla="*/ 1337634 h 2057223"/>
                <a:gd name="connsiteX31" fmla="*/ 923330 w 923330"/>
                <a:gd name="connsiteY31" fmla="*/ 1442067 h 2057223"/>
                <a:gd name="connsiteX32" fmla="*/ 923330 w 923330"/>
                <a:gd name="connsiteY32" fmla="*/ 1545168 h 2057223"/>
                <a:gd name="connsiteX33" fmla="*/ 923329 w 923330"/>
                <a:gd name="connsiteY33" fmla="*/ 1545168 h 2057223"/>
                <a:gd name="connsiteX34" fmla="*/ 923329 w 923330"/>
                <a:gd name="connsiteY34" fmla="*/ 1825358 h 2057223"/>
                <a:gd name="connsiteX35" fmla="*/ 851866 w 923330"/>
                <a:gd name="connsiteY35" fmla="*/ 1940041 h 2057223"/>
                <a:gd name="connsiteX36" fmla="*/ 834046 w 923330"/>
                <a:gd name="connsiteY36" fmla="*/ 1943868 h 2057223"/>
                <a:gd name="connsiteX37" fmla="*/ 833101 w 923330"/>
                <a:gd name="connsiteY37" fmla="*/ 1953840 h 2057223"/>
                <a:gd name="connsiteX38" fmla="*/ 713855 w 923330"/>
                <a:gd name="connsiteY38" fmla="*/ 2057223 h 205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23330" h="2057223">
                  <a:moveTo>
                    <a:pt x="713855" y="2057223"/>
                  </a:moveTo>
                  <a:lnTo>
                    <a:pt x="209473" y="2057223"/>
                  </a:lnTo>
                  <a:cubicBezTo>
                    <a:pt x="150653" y="2057223"/>
                    <a:pt x="101577" y="2012840"/>
                    <a:pt x="90227" y="1953839"/>
                  </a:cubicBezTo>
                  <a:lnTo>
                    <a:pt x="89283" y="1943868"/>
                  </a:lnTo>
                  <a:lnTo>
                    <a:pt x="71462" y="1940041"/>
                  </a:lnTo>
                  <a:cubicBezTo>
                    <a:pt x="29467" y="1921146"/>
                    <a:pt x="0" y="1876912"/>
                    <a:pt x="0" y="1825357"/>
                  </a:cubicBezTo>
                  <a:lnTo>
                    <a:pt x="0" y="1545168"/>
                  </a:lnTo>
                  <a:lnTo>
                    <a:pt x="0" y="1442067"/>
                  </a:lnTo>
                  <a:lnTo>
                    <a:pt x="0" y="1337633"/>
                  </a:lnTo>
                  <a:lnTo>
                    <a:pt x="0" y="1305396"/>
                  </a:lnTo>
                  <a:lnTo>
                    <a:pt x="0" y="751827"/>
                  </a:lnTo>
                  <a:lnTo>
                    <a:pt x="0" y="719589"/>
                  </a:lnTo>
                  <a:lnTo>
                    <a:pt x="0" y="615156"/>
                  </a:lnTo>
                  <a:lnTo>
                    <a:pt x="0" y="512055"/>
                  </a:lnTo>
                  <a:lnTo>
                    <a:pt x="1" y="512055"/>
                  </a:lnTo>
                  <a:lnTo>
                    <a:pt x="1" y="231865"/>
                  </a:lnTo>
                  <a:cubicBezTo>
                    <a:pt x="1" y="180311"/>
                    <a:pt x="29469" y="136076"/>
                    <a:pt x="71464" y="117182"/>
                  </a:cubicBezTo>
                  <a:lnTo>
                    <a:pt x="89284" y="113355"/>
                  </a:lnTo>
                  <a:lnTo>
                    <a:pt x="90229" y="103383"/>
                  </a:lnTo>
                  <a:cubicBezTo>
                    <a:pt x="101579" y="44383"/>
                    <a:pt x="150655" y="0"/>
                    <a:pt x="209475" y="0"/>
                  </a:cubicBezTo>
                  <a:lnTo>
                    <a:pt x="713857" y="0"/>
                  </a:lnTo>
                  <a:cubicBezTo>
                    <a:pt x="772677" y="0"/>
                    <a:pt x="821753" y="44383"/>
                    <a:pt x="833103" y="103384"/>
                  </a:cubicBezTo>
                  <a:lnTo>
                    <a:pt x="834047" y="113355"/>
                  </a:lnTo>
                  <a:lnTo>
                    <a:pt x="851868" y="117182"/>
                  </a:lnTo>
                  <a:cubicBezTo>
                    <a:pt x="893863" y="136077"/>
                    <a:pt x="923330" y="180311"/>
                    <a:pt x="923330" y="231866"/>
                  </a:cubicBezTo>
                  <a:lnTo>
                    <a:pt x="923330" y="512055"/>
                  </a:lnTo>
                  <a:lnTo>
                    <a:pt x="923330" y="615156"/>
                  </a:lnTo>
                  <a:lnTo>
                    <a:pt x="923330" y="719590"/>
                  </a:lnTo>
                  <a:lnTo>
                    <a:pt x="923330" y="751827"/>
                  </a:lnTo>
                  <a:lnTo>
                    <a:pt x="923330" y="1305396"/>
                  </a:lnTo>
                  <a:lnTo>
                    <a:pt x="923330" y="1337634"/>
                  </a:lnTo>
                  <a:lnTo>
                    <a:pt x="923330" y="1442067"/>
                  </a:lnTo>
                  <a:lnTo>
                    <a:pt x="923330" y="1545168"/>
                  </a:lnTo>
                  <a:lnTo>
                    <a:pt x="923329" y="1545168"/>
                  </a:lnTo>
                  <a:lnTo>
                    <a:pt x="923329" y="1825358"/>
                  </a:lnTo>
                  <a:cubicBezTo>
                    <a:pt x="923329" y="1876912"/>
                    <a:pt x="893861" y="1921147"/>
                    <a:pt x="851866" y="1940041"/>
                  </a:cubicBezTo>
                  <a:lnTo>
                    <a:pt x="834046" y="1943868"/>
                  </a:lnTo>
                  <a:lnTo>
                    <a:pt x="833101" y="1953840"/>
                  </a:lnTo>
                  <a:cubicBezTo>
                    <a:pt x="821751" y="2012840"/>
                    <a:pt x="772675" y="2057223"/>
                    <a:pt x="713855" y="2057223"/>
                  </a:cubicBezTo>
                  <a:close/>
                </a:path>
              </a:pathLst>
            </a:custGeom>
            <a:noFill/>
            <a:ln w="25400" cap="flat">
              <a:solidFill>
                <a:srgbClr val="26394B"/>
              </a:solidFill>
              <a:prstDash val="solid"/>
              <a:miter/>
            </a:ln>
            <a:effectLst>
              <a:outerShdw blurRad="50800" dist="38100" dir="2700000" sx="104000" sy="104000" algn="tl" rotWithShape="0">
                <a:prstClr val="black">
                  <a:alpha val="12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03FEE02-D6E7-208A-8B28-B178AAE4F419}"/>
                </a:ext>
              </a:extLst>
            </p:cNvPr>
            <p:cNvSpPr txBox="1"/>
            <p:nvPr/>
          </p:nvSpPr>
          <p:spPr>
            <a:xfrm>
              <a:off x="4794392" y="2893094"/>
              <a:ext cx="553998" cy="13554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节气特点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DC8DAC0-711E-29AE-2444-1C1C08A08CEC}"/>
                </a:ext>
              </a:extLst>
            </p:cNvPr>
            <p:cNvSpPr txBox="1"/>
            <p:nvPr/>
          </p:nvSpPr>
          <p:spPr>
            <a:xfrm>
              <a:off x="4633313" y="1736978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/>
                <a:t>壹</a:t>
              </a:r>
            </a:p>
          </p:txBody>
        </p:sp>
      </p:grpSp>
      <p:sp>
        <p:nvSpPr>
          <p:cNvPr id="2" name="TextBox 9">
            <a:extLst>
              <a:ext uri="{FF2B5EF4-FFF2-40B4-BE49-F238E27FC236}">
                <a16:creationId xmlns:a16="http://schemas.microsoft.com/office/drawing/2014/main" id="{DD1E3271-015D-72C6-64DA-9DBDC02E2D48}"/>
              </a:ext>
            </a:extLst>
          </p:cNvPr>
          <p:cNvSpPr txBox="1"/>
          <p:nvPr/>
        </p:nvSpPr>
        <p:spPr>
          <a:xfrm>
            <a:off x="1340900" y="735502"/>
            <a:ext cx="9112266" cy="16702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cs typeface="+mn-ea"/>
              </a:defRPr>
            </a:lvl1pPr>
          </a:lstStyle>
          <a:p>
            <a:r>
              <a:rPr lang="zh-CN" altLang="en-US" sz="1400" dirty="0">
                <a:sym typeface="+mn-lt"/>
              </a:rPr>
              <a:t>小雪节气，东亚地区已建立起比较稳定的经向环流，西伯利亚地区常有低压或低槽，东移时会有</a:t>
            </a:r>
            <a:endParaRPr lang="en-US" altLang="zh-CN" sz="1400" dirty="0">
              <a:sym typeface="+mn-lt"/>
            </a:endParaRPr>
          </a:p>
          <a:p>
            <a:r>
              <a:rPr lang="zh-CN" altLang="en-US" sz="1400" dirty="0">
                <a:sym typeface="+mn-lt"/>
              </a:rPr>
              <a:t>大规模的冷空气南下，我国东部会出现大范围大风降温天气。由于全球气候变暖，我国南方部分</a:t>
            </a:r>
            <a:endParaRPr lang="en-US" altLang="zh-CN" sz="1400" dirty="0">
              <a:sym typeface="+mn-lt"/>
            </a:endParaRPr>
          </a:p>
          <a:p>
            <a:r>
              <a:rPr lang="zh-CN" altLang="en-US" sz="1400" dirty="0">
                <a:sym typeface="+mn-lt"/>
              </a:rPr>
              <a:t>地区降雪会稍晚，而北方，已进入寒冰封冻季节。古籍</a:t>
            </a:r>
            <a:r>
              <a:rPr lang="en-US" altLang="zh-CN" sz="1400" dirty="0">
                <a:sym typeface="+mn-lt"/>
              </a:rPr>
              <a:t>《</a:t>
            </a:r>
            <a:r>
              <a:rPr lang="zh-CN" altLang="en-US" sz="1400" dirty="0">
                <a:sym typeface="+mn-lt"/>
              </a:rPr>
              <a:t>群芳谱</a:t>
            </a:r>
            <a:r>
              <a:rPr lang="en-US" altLang="zh-CN" sz="1400" dirty="0">
                <a:sym typeface="+mn-lt"/>
              </a:rPr>
              <a:t>》</a:t>
            </a:r>
            <a:r>
              <a:rPr lang="zh-CN" altLang="en-US" sz="1400" dirty="0">
                <a:sym typeface="+mn-lt"/>
              </a:rPr>
              <a:t>中说：“小雪气寒而将雪矣，</a:t>
            </a:r>
            <a:endParaRPr lang="en-US" altLang="zh-CN" sz="1400" dirty="0">
              <a:sym typeface="+mn-lt"/>
            </a:endParaRPr>
          </a:p>
          <a:p>
            <a:r>
              <a:rPr lang="zh-CN" altLang="en-US" sz="1400" dirty="0">
                <a:sym typeface="+mn-lt"/>
              </a:rPr>
              <a:t>地寒未甚而雪未大也。”其意思是，“小雪”节气由于天气寒冷，降水形式由雨改为雪，但此时由于“</a:t>
            </a:r>
            <a:endParaRPr lang="en-US" altLang="zh-CN" sz="1400" dirty="0">
              <a:sym typeface="+mn-lt"/>
            </a:endParaRPr>
          </a:p>
          <a:p>
            <a:r>
              <a:rPr lang="zh-CN" altLang="en-US" sz="1400" dirty="0">
                <a:sym typeface="+mn-lt"/>
              </a:rPr>
              <a:t>寒未甚”，故雪量还不足，因此称做小雪。进入该节气，中国广大地区西北风开始成为常客，气温下降。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2240A022-2A70-4BF1-B27A-8B400D9440C6}"/>
              </a:ext>
            </a:extLst>
          </p:cNvPr>
          <p:cNvSpPr>
            <a:spLocks/>
          </p:cNvSpPr>
          <p:nvPr/>
        </p:nvSpPr>
        <p:spPr>
          <a:xfrm rot="5400000">
            <a:off x="4717443" y="-571507"/>
            <a:ext cx="2001465" cy="8534400"/>
          </a:xfrm>
          <a:custGeom>
            <a:avLst/>
            <a:gdLst>
              <a:gd name="connsiteX0" fmla="*/ 0 w 2001465"/>
              <a:gd name="connsiteY0" fmla="*/ 8252044 h 8534400"/>
              <a:gd name="connsiteX1" fmla="*/ 0 w 2001465"/>
              <a:gd name="connsiteY1" fmla="*/ 7756745 h 8534400"/>
              <a:gd name="connsiteX2" fmla="*/ 0 w 2001465"/>
              <a:gd name="connsiteY2" fmla="*/ 7756744 h 8534400"/>
              <a:gd name="connsiteX3" fmla="*/ 0 w 2001465"/>
              <a:gd name="connsiteY3" fmla="*/ 7261445 h 8534400"/>
              <a:gd name="connsiteX4" fmla="*/ 0 w 2001465"/>
              <a:gd name="connsiteY4" fmla="*/ 7261444 h 8534400"/>
              <a:gd name="connsiteX5" fmla="*/ 0 w 2001465"/>
              <a:gd name="connsiteY5" fmla="*/ 6766145 h 8534400"/>
              <a:gd name="connsiteX6" fmla="*/ 0 w 2001465"/>
              <a:gd name="connsiteY6" fmla="*/ 6766144 h 8534400"/>
              <a:gd name="connsiteX7" fmla="*/ 0 w 2001465"/>
              <a:gd name="connsiteY7" fmla="*/ 6118444 h 8534400"/>
              <a:gd name="connsiteX8" fmla="*/ 0 w 2001465"/>
              <a:gd name="connsiteY8" fmla="*/ 6086277 h 8534400"/>
              <a:gd name="connsiteX9" fmla="*/ 0 w 2001465"/>
              <a:gd name="connsiteY9" fmla="*/ 6086276 h 8534400"/>
              <a:gd name="connsiteX10" fmla="*/ 0 w 2001465"/>
              <a:gd name="connsiteY10" fmla="*/ 5623145 h 8534400"/>
              <a:gd name="connsiteX11" fmla="*/ 0 w 2001465"/>
              <a:gd name="connsiteY11" fmla="*/ 5623144 h 8534400"/>
              <a:gd name="connsiteX12" fmla="*/ 0 w 2001465"/>
              <a:gd name="connsiteY12" fmla="*/ 5590977 h 8534400"/>
              <a:gd name="connsiteX13" fmla="*/ 0 w 2001465"/>
              <a:gd name="connsiteY13" fmla="*/ 5127845 h 8534400"/>
              <a:gd name="connsiteX14" fmla="*/ 0 w 2001465"/>
              <a:gd name="connsiteY14" fmla="*/ 5127844 h 8534400"/>
              <a:gd name="connsiteX15" fmla="*/ 0 w 2001465"/>
              <a:gd name="connsiteY15" fmla="*/ 4632545 h 8534400"/>
              <a:gd name="connsiteX16" fmla="*/ 0 w 2001465"/>
              <a:gd name="connsiteY16" fmla="*/ 4632544 h 8534400"/>
              <a:gd name="connsiteX17" fmla="*/ 0 w 2001465"/>
              <a:gd name="connsiteY17" fmla="*/ 3984844 h 8534400"/>
              <a:gd name="connsiteX18" fmla="*/ 0 w 2001465"/>
              <a:gd name="connsiteY18" fmla="*/ 3952677 h 8534400"/>
              <a:gd name="connsiteX19" fmla="*/ 0 w 2001465"/>
              <a:gd name="connsiteY19" fmla="*/ 3952676 h 8534400"/>
              <a:gd name="connsiteX20" fmla="*/ 0 w 2001465"/>
              <a:gd name="connsiteY20" fmla="*/ 3489545 h 8534400"/>
              <a:gd name="connsiteX21" fmla="*/ 0 w 2001465"/>
              <a:gd name="connsiteY21" fmla="*/ 3489544 h 8534400"/>
              <a:gd name="connsiteX22" fmla="*/ 0 w 2001465"/>
              <a:gd name="connsiteY22" fmla="*/ 3457377 h 8534400"/>
              <a:gd name="connsiteX23" fmla="*/ 0 w 2001465"/>
              <a:gd name="connsiteY23" fmla="*/ 2994245 h 8534400"/>
              <a:gd name="connsiteX24" fmla="*/ 0 w 2001465"/>
              <a:gd name="connsiteY24" fmla="*/ 2994244 h 8534400"/>
              <a:gd name="connsiteX25" fmla="*/ 0 w 2001465"/>
              <a:gd name="connsiteY25" fmla="*/ 2943420 h 8534400"/>
              <a:gd name="connsiteX26" fmla="*/ 0 w 2001465"/>
              <a:gd name="connsiteY26" fmla="*/ 2498945 h 8534400"/>
              <a:gd name="connsiteX27" fmla="*/ 0 w 2001465"/>
              <a:gd name="connsiteY27" fmla="*/ 2498944 h 8534400"/>
              <a:gd name="connsiteX28" fmla="*/ 0 w 2001465"/>
              <a:gd name="connsiteY28" fmla="*/ 2448121 h 8534400"/>
              <a:gd name="connsiteX29" fmla="*/ 0 w 2001465"/>
              <a:gd name="connsiteY29" fmla="*/ 2448120 h 8534400"/>
              <a:gd name="connsiteX30" fmla="*/ 0 w 2001465"/>
              <a:gd name="connsiteY30" fmla="*/ 1952821 h 8534400"/>
              <a:gd name="connsiteX31" fmla="*/ 0 w 2001465"/>
              <a:gd name="connsiteY31" fmla="*/ 1952820 h 8534400"/>
              <a:gd name="connsiteX32" fmla="*/ 0 w 2001465"/>
              <a:gd name="connsiteY32" fmla="*/ 1819077 h 8534400"/>
              <a:gd name="connsiteX33" fmla="*/ 0 w 2001465"/>
              <a:gd name="connsiteY33" fmla="*/ 1819076 h 8534400"/>
              <a:gd name="connsiteX34" fmla="*/ 0 w 2001465"/>
              <a:gd name="connsiteY34" fmla="*/ 1457521 h 8534400"/>
              <a:gd name="connsiteX35" fmla="*/ 0 w 2001465"/>
              <a:gd name="connsiteY35" fmla="*/ 1457520 h 8534400"/>
              <a:gd name="connsiteX36" fmla="*/ 0 w 2001465"/>
              <a:gd name="connsiteY36" fmla="*/ 1323777 h 8534400"/>
              <a:gd name="connsiteX37" fmla="*/ 0 w 2001465"/>
              <a:gd name="connsiteY37" fmla="*/ 777653 h 8534400"/>
              <a:gd name="connsiteX38" fmla="*/ 0 w 2001465"/>
              <a:gd name="connsiteY38" fmla="*/ 777652 h 8534400"/>
              <a:gd name="connsiteX39" fmla="*/ 0 w 2001465"/>
              <a:gd name="connsiteY39" fmla="*/ 282353 h 8534400"/>
              <a:gd name="connsiteX40" fmla="*/ 139354 w 2001465"/>
              <a:gd name="connsiteY40" fmla="*/ 121619 h 8534400"/>
              <a:gd name="connsiteX41" fmla="*/ 152794 w 2001465"/>
              <a:gd name="connsiteY41" fmla="*/ 120347 h 8534400"/>
              <a:gd name="connsiteX42" fmla="*/ 157952 w 2001465"/>
              <a:gd name="connsiteY42" fmla="*/ 96325 h 8534400"/>
              <a:gd name="connsiteX43" fmla="*/ 312538 w 2001465"/>
              <a:gd name="connsiteY43" fmla="*/ 0 h 8534400"/>
              <a:gd name="connsiteX44" fmla="*/ 336040 w 2001465"/>
              <a:gd name="connsiteY44" fmla="*/ 0 h 8534400"/>
              <a:gd name="connsiteX45" fmla="*/ 379493 w 2001465"/>
              <a:gd name="connsiteY45" fmla="*/ 0 h 8534400"/>
              <a:gd name="connsiteX46" fmla="*/ 691584 w 2001465"/>
              <a:gd name="connsiteY46" fmla="*/ 0 h 8534400"/>
              <a:gd name="connsiteX47" fmla="*/ 724537 w 2001465"/>
              <a:gd name="connsiteY47" fmla="*/ 0 h 8534400"/>
              <a:gd name="connsiteX48" fmla="*/ 767990 w 2001465"/>
              <a:gd name="connsiteY48" fmla="*/ 0 h 8534400"/>
              <a:gd name="connsiteX49" fmla="*/ 829182 w 2001465"/>
              <a:gd name="connsiteY49" fmla="*/ 0 h 8534400"/>
              <a:gd name="connsiteX50" fmla="*/ 844340 w 2001465"/>
              <a:gd name="connsiteY50" fmla="*/ 0 h 8534400"/>
              <a:gd name="connsiteX51" fmla="*/ 1172283 w 2001465"/>
              <a:gd name="connsiteY51" fmla="*/ 0 h 8534400"/>
              <a:gd name="connsiteX52" fmla="*/ 1688930 w 2001465"/>
              <a:gd name="connsiteY52" fmla="*/ 2 h 8534400"/>
              <a:gd name="connsiteX53" fmla="*/ 1843513 w 2001465"/>
              <a:gd name="connsiteY53" fmla="*/ 96328 h 8534400"/>
              <a:gd name="connsiteX54" fmla="*/ 1848671 w 2001465"/>
              <a:gd name="connsiteY54" fmla="*/ 120348 h 8534400"/>
              <a:gd name="connsiteX55" fmla="*/ 1862113 w 2001465"/>
              <a:gd name="connsiteY55" fmla="*/ 121623 h 8534400"/>
              <a:gd name="connsiteX56" fmla="*/ 2001465 w 2001465"/>
              <a:gd name="connsiteY56" fmla="*/ 282356 h 8534400"/>
              <a:gd name="connsiteX57" fmla="*/ 2001465 w 2001465"/>
              <a:gd name="connsiteY57" fmla="*/ 777656 h 8534400"/>
              <a:gd name="connsiteX58" fmla="*/ 2001465 w 2001465"/>
              <a:gd name="connsiteY58" fmla="*/ 962224 h 8534400"/>
              <a:gd name="connsiteX59" fmla="*/ 2001465 w 2001465"/>
              <a:gd name="connsiteY59" fmla="*/ 1272956 h 8534400"/>
              <a:gd name="connsiteX60" fmla="*/ 2001465 w 2001465"/>
              <a:gd name="connsiteY60" fmla="*/ 1323780 h 8534400"/>
              <a:gd name="connsiteX61" fmla="*/ 2001465 w 2001465"/>
              <a:gd name="connsiteY61" fmla="*/ 1457524 h 8534400"/>
              <a:gd name="connsiteX62" fmla="*/ 2001465 w 2001465"/>
              <a:gd name="connsiteY62" fmla="*/ 1768256 h 8534400"/>
              <a:gd name="connsiteX63" fmla="*/ 2001465 w 2001465"/>
              <a:gd name="connsiteY63" fmla="*/ 1819080 h 8534400"/>
              <a:gd name="connsiteX64" fmla="*/ 2001465 w 2001465"/>
              <a:gd name="connsiteY64" fmla="*/ 1952824 h 8534400"/>
              <a:gd name="connsiteX65" fmla="*/ 2001465 w 2001465"/>
              <a:gd name="connsiteY65" fmla="*/ 2003648 h 8534400"/>
              <a:gd name="connsiteX66" fmla="*/ 2001465 w 2001465"/>
              <a:gd name="connsiteY66" fmla="*/ 2263556 h 8534400"/>
              <a:gd name="connsiteX67" fmla="*/ 2001465 w 2001465"/>
              <a:gd name="connsiteY67" fmla="*/ 2314380 h 8534400"/>
              <a:gd name="connsiteX68" fmla="*/ 2001465 w 2001465"/>
              <a:gd name="connsiteY68" fmla="*/ 2448124 h 8534400"/>
              <a:gd name="connsiteX69" fmla="*/ 2001465 w 2001465"/>
              <a:gd name="connsiteY69" fmla="*/ 2498948 h 8534400"/>
              <a:gd name="connsiteX70" fmla="*/ 2001465 w 2001465"/>
              <a:gd name="connsiteY70" fmla="*/ 2809680 h 8534400"/>
              <a:gd name="connsiteX71" fmla="*/ 2001465 w 2001465"/>
              <a:gd name="connsiteY71" fmla="*/ 2943424 h 8534400"/>
              <a:gd name="connsiteX72" fmla="*/ 2001465 w 2001465"/>
              <a:gd name="connsiteY72" fmla="*/ 2994248 h 8534400"/>
              <a:gd name="connsiteX73" fmla="*/ 2001465 w 2001465"/>
              <a:gd name="connsiteY73" fmla="*/ 3304980 h 8534400"/>
              <a:gd name="connsiteX74" fmla="*/ 2001465 w 2001465"/>
              <a:gd name="connsiteY74" fmla="*/ 3457380 h 8534400"/>
              <a:gd name="connsiteX75" fmla="*/ 2001465 w 2001465"/>
              <a:gd name="connsiteY75" fmla="*/ 3489548 h 8534400"/>
              <a:gd name="connsiteX76" fmla="*/ 2001465 w 2001465"/>
              <a:gd name="connsiteY76" fmla="*/ 3952680 h 8534400"/>
              <a:gd name="connsiteX77" fmla="*/ 2001465 w 2001465"/>
              <a:gd name="connsiteY77" fmla="*/ 3984848 h 8534400"/>
              <a:gd name="connsiteX78" fmla="*/ 2001465 w 2001465"/>
              <a:gd name="connsiteY78" fmla="*/ 4137248 h 8534400"/>
              <a:gd name="connsiteX79" fmla="*/ 2001465 w 2001465"/>
              <a:gd name="connsiteY79" fmla="*/ 4447980 h 8534400"/>
              <a:gd name="connsiteX80" fmla="*/ 2001465 w 2001465"/>
              <a:gd name="connsiteY80" fmla="*/ 4632548 h 8534400"/>
              <a:gd name="connsiteX81" fmla="*/ 2001465 w 2001465"/>
              <a:gd name="connsiteY81" fmla="*/ 4943280 h 8534400"/>
              <a:gd name="connsiteX82" fmla="*/ 2001465 w 2001465"/>
              <a:gd name="connsiteY82" fmla="*/ 5127848 h 8534400"/>
              <a:gd name="connsiteX83" fmla="*/ 2001465 w 2001465"/>
              <a:gd name="connsiteY83" fmla="*/ 5438580 h 8534400"/>
              <a:gd name="connsiteX84" fmla="*/ 2001465 w 2001465"/>
              <a:gd name="connsiteY84" fmla="*/ 5590980 h 8534400"/>
              <a:gd name="connsiteX85" fmla="*/ 2001465 w 2001465"/>
              <a:gd name="connsiteY85" fmla="*/ 5623148 h 8534400"/>
              <a:gd name="connsiteX86" fmla="*/ 2001465 w 2001465"/>
              <a:gd name="connsiteY86" fmla="*/ 6086280 h 8534400"/>
              <a:gd name="connsiteX87" fmla="*/ 2001465 w 2001465"/>
              <a:gd name="connsiteY87" fmla="*/ 6118448 h 8534400"/>
              <a:gd name="connsiteX88" fmla="*/ 2001465 w 2001465"/>
              <a:gd name="connsiteY88" fmla="*/ 6270848 h 8534400"/>
              <a:gd name="connsiteX89" fmla="*/ 2001465 w 2001465"/>
              <a:gd name="connsiteY89" fmla="*/ 6581580 h 8534400"/>
              <a:gd name="connsiteX90" fmla="*/ 2001465 w 2001465"/>
              <a:gd name="connsiteY90" fmla="*/ 6766148 h 8534400"/>
              <a:gd name="connsiteX91" fmla="*/ 2001465 w 2001465"/>
              <a:gd name="connsiteY91" fmla="*/ 7076880 h 8534400"/>
              <a:gd name="connsiteX92" fmla="*/ 2001465 w 2001465"/>
              <a:gd name="connsiteY92" fmla="*/ 7261448 h 8534400"/>
              <a:gd name="connsiteX93" fmla="*/ 2001465 w 2001465"/>
              <a:gd name="connsiteY93" fmla="*/ 7572180 h 8534400"/>
              <a:gd name="connsiteX94" fmla="*/ 2001465 w 2001465"/>
              <a:gd name="connsiteY94" fmla="*/ 7756748 h 8534400"/>
              <a:gd name="connsiteX95" fmla="*/ 2001465 w 2001465"/>
              <a:gd name="connsiteY95" fmla="*/ 8252048 h 8534400"/>
              <a:gd name="connsiteX96" fmla="*/ 1862111 w 2001465"/>
              <a:gd name="connsiteY96" fmla="*/ 8412781 h 8534400"/>
              <a:gd name="connsiteX97" fmla="*/ 1848671 w 2001465"/>
              <a:gd name="connsiteY97" fmla="*/ 8414054 h 8534400"/>
              <a:gd name="connsiteX98" fmla="*/ 1843513 w 2001465"/>
              <a:gd name="connsiteY98" fmla="*/ 8438075 h 8534400"/>
              <a:gd name="connsiteX99" fmla="*/ 1688928 w 2001465"/>
              <a:gd name="connsiteY99" fmla="*/ 8534400 h 8534400"/>
              <a:gd name="connsiteX100" fmla="*/ 1665426 w 2001465"/>
              <a:gd name="connsiteY100" fmla="*/ 8534400 h 8534400"/>
              <a:gd name="connsiteX101" fmla="*/ 1621973 w 2001465"/>
              <a:gd name="connsiteY101" fmla="*/ 8534400 h 8534400"/>
              <a:gd name="connsiteX102" fmla="*/ 1309881 w 2001465"/>
              <a:gd name="connsiteY102" fmla="*/ 8534400 h 8534400"/>
              <a:gd name="connsiteX103" fmla="*/ 1276929 w 2001465"/>
              <a:gd name="connsiteY103" fmla="*/ 8534400 h 8534400"/>
              <a:gd name="connsiteX104" fmla="*/ 1233476 w 2001465"/>
              <a:gd name="connsiteY104" fmla="*/ 8534400 h 8534400"/>
              <a:gd name="connsiteX105" fmla="*/ 1172283 w 2001465"/>
              <a:gd name="connsiteY105" fmla="*/ 8534400 h 8534400"/>
              <a:gd name="connsiteX106" fmla="*/ 1157126 w 2001465"/>
              <a:gd name="connsiteY106" fmla="*/ 8534400 h 8534400"/>
              <a:gd name="connsiteX107" fmla="*/ 829182 w 2001465"/>
              <a:gd name="connsiteY107" fmla="*/ 8534400 h 8534400"/>
              <a:gd name="connsiteX108" fmla="*/ 312536 w 2001465"/>
              <a:gd name="connsiteY108" fmla="*/ 8534398 h 8534400"/>
              <a:gd name="connsiteX109" fmla="*/ 157952 w 2001465"/>
              <a:gd name="connsiteY109" fmla="*/ 8438072 h 8534400"/>
              <a:gd name="connsiteX110" fmla="*/ 152794 w 2001465"/>
              <a:gd name="connsiteY110" fmla="*/ 8414052 h 8534400"/>
              <a:gd name="connsiteX111" fmla="*/ 139353 w 2001465"/>
              <a:gd name="connsiteY111" fmla="*/ 8412778 h 8534400"/>
              <a:gd name="connsiteX112" fmla="*/ 0 w 2001465"/>
              <a:gd name="connsiteY112" fmla="*/ 8252044 h 853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2001465" h="8534400">
                <a:moveTo>
                  <a:pt x="0" y="8252044"/>
                </a:moveTo>
                <a:lnTo>
                  <a:pt x="0" y="7756745"/>
                </a:lnTo>
                <a:lnTo>
                  <a:pt x="0" y="7756744"/>
                </a:lnTo>
                <a:lnTo>
                  <a:pt x="0" y="7261445"/>
                </a:lnTo>
                <a:lnTo>
                  <a:pt x="0" y="7261444"/>
                </a:lnTo>
                <a:lnTo>
                  <a:pt x="0" y="6766145"/>
                </a:lnTo>
                <a:lnTo>
                  <a:pt x="0" y="6766144"/>
                </a:lnTo>
                <a:lnTo>
                  <a:pt x="0" y="6118444"/>
                </a:lnTo>
                <a:lnTo>
                  <a:pt x="0" y="6086277"/>
                </a:lnTo>
                <a:lnTo>
                  <a:pt x="0" y="6086276"/>
                </a:lnTo>
                <a:lnTo>
                  <a:pt x="0" y="5623145"/>
                </a:lnTo>
                <a:lnTo>
                  <a:pt x="0" y="5623144"/>
                </a:lnTo>
                <a:lnTo>
                  <a:pt x="0" y="5590977"/>
                </a:lnTo>
                <a:lnTo>
                  <a:pt x="0" y="5127845"/>
                </a:lnTo>
                <a:lnTo>
                  <a:pt x="0" y="5127844"/>
                </a:lnTo>
                <a:lnTo>
                  <a:pt x="0" y="4632545"/>
                </a:lnTo>
                <a:lnTo>
                  <a:pt x="0" y="4632544"/>
                </a:lnTo>
                <a:lnTo>
                  <a:pt x="0" y="3984844"/>
                </a:lnTo>
                <a:lnTo>
                  <a:pt x="0" y="3952677"/>
                </a:lnTo>
                <a:lnTo>
                  <a:pt x="0" y="3952676"/>
                </a:lnTo>
                <a:lnTo>
                  <a:pt x="0" y="3489545"/>
                </a:lnTo>
                <a:lnTo>
                  <a:pt x="0" y="3489544"/>
                </a:lnTo>
                <a:lnTo>
                  <a:pt x="0" y="3457377"/>
                </a:lnTo>
                <a:lnTo>
                  <a:pt x="0" y="2994245"/>
                </a:lnTo>
                <a:lnTo>
                  <a:pt x="0" y="2994244"/>
                </a:lnTo>
                <a:lnTo>
                  <a:pt x="0" y="2943420"/>
                </a:lnTo>
                <a:lnTo>
                  <a:pt x="0" y="2498945"/>
                </a:lnTo>
                <a:lnTo>
                  <a:pt x="0" y="2498944"/>
                </a:lnTo>
                <a:lnTo>
                  <a:pt x="0" y="2448121"/>
                </a:lnTo>
                <a:lnTo>
                  <a:pt x="0" y="2448120"/>
                </a:lnTo>
                <a:lnTo>
                  <a:pt x="0" y="1952821"/>
                </a:lnTo>
                <a:lnTo>
                  <a:pt x="0" y="1952820"/>
                </a:lnTo>
                <a:lnTo>
                  <a:pt x="0" y="1819077"/>
                </a:lnTo>
                <a:lnTo>
                  <a:pt x="0" y="1819076"/>
                </a:lnTo>
                <a:lnTo>
                  <a:pt x="0" y="1457521"/>
                </a:lnTo>
                <a:lnTo>
                  <a:pt x="0" y="1457520"/>
                </a:lnTo>
                <a:lnTo>
                  <a:pt x="0" y="1323777"/>
                </a:lnTo>
                <a:lnTo>
                  <a:pt x="0" y="777653"/>
                </a:lnTo>
                <a:lnTo>
                  <a:pt x="0" y="777652"/>
                </a:lnTo>
                <a:lnTo>
                  <a:pt x="0" y="282353"/>
                </a:lnTo>
                <a:cubicBezTo>
                  <a:pt x="0" y="203068"/>
                  <a:pt x="59825" y="136918"/>
                  <a:pt x="139354" y="121619"/>
                </a:cubicBezTo>
                <a:lnTo>
                  <a:pt x="152794" y="120347"/>
                </a:lnTo>
                <a:lnTo>
                  <a:pt x="157952" y="96325"/>
                </a:lnTo>
                <a:cubicBezTo>
                  <a:pt x="183422" y="39719"/>
                  <a:pt x="243045" y="0"/>
                  <a:pt x="312538" y="0"/>
                </a:cubicBezTo>
                <a:lnTo>
                  <a:pt x="336040" y="0"/>
                </a:lnTo>
                <a:lnTo>
                  <a:pt x="379493" y="0"/>
                </a:lnTo>
                <a:lnTo>
                  <a:pt x="691584" y="0"/>
                </a:lnTo>
                <a:lnTo>
                  <a:pt x="724537" y="0"/>
                </a:lnTo>
                <a:lnTo>
                  <a:pt x="767990" y="0"/>
                </a:lnTo>
                <a:lnTo>
                  <a:pt x="829182" y="0"/>
                </a:lnTo>
                <a:lnTo>
                  <a:pt x="844340" y="0"/>
                </a:lnTo>
                <a:lnTo>
                  <a:pt x="1172283" y="0"/>
                </a:lnTo>
                <a:lnTo>
                  <a:pt x="1688930" y="2"/>
                </a:lnTo>
                <a:cubicBezTo>
                  <a:pt x="1758420" y="2"/>
                  <a:pt x="1818045" y="39722"/>
                  <a:pt x="1843513" y="96328"/>
                </a:cubicBezTo>
                <a:lnTo>
                  <a:pt x="1848671" y="120348"/>
                </a:lnTo>
                <a:lnTo>
                  <a:pt x="1862113" y="121623"/>
                </a:lnTo>
                <a:cubicBezTo>
                  <a:pt x="1941640" y="136921"/>
                  <a:pt x="2001465" y="203071"/>
                  <a:pt x="2001465" y="282356"/>
                </a:cubicBezTo>
                <a:lnTo>
                  <a:pt x="2001465" y="777656"/>
                </a:lnTo>
                <a:lnTo>
                  <a:pt x="2001465" y="962224"/>
                </a:lnTo>
                <a:lnTo>
                  <a:pt x="2001465" y="1272956"/>
                </a:lnTo>
                <a:lnTo>
                  <a:pt x="2001465" y="1323780"/>
                </a:lnTo>
                <a:lnTo>
                  <a:pt x="2001465" y="1457524"/>
                </a:lnTo>
                <a:lnTo>
                  <a:pt x="2001465" y="1768256"/>
                </a:lnTo>
                <a:lnTo>
                  <a:pt x="2001465" y="1819080"/>
                </a:lnTo>
                <a:lnTo>
                  <a:pt x="2001465" y="1952824"/>
                </a:lnTo>
                <a:lnTo>
                  <a:pt x="2001465" y="2003648"/>
                </a:lnTo>
                <a:lnTo>
                  <a:pt x="2001465" y="2263556"/>
                </a:lnTo>
                <a:lnTo>
                  <a:pt x="2001465" y="2314380"/>
                </a:lnTo>
                <a:lnTo>
                  <a:pt x="2001465" y="2448124"/>
                </a:lnTo>
                <a:lnTo>
                  <a:pt x="2001465" y="2498948"/>
                </a:lnTo>
                <a:lnTo>
                  <a:pt x="2001465" y="2809680"/>
                </a:lnTo>
                <a:lnTo>
                  <a:pt x="2001465" y="2943424"/>
                </a:lnTo>
                <a:lnTo>
                  <a:pt x="2001465" y="2994248"/>
                </a:lnTo>
                <a:lnTo>
                  <a:pt x="2001465" y="3304980"/>
                </a:lnTo>
                <a:lnTo>
                  <a:pt x="2001465" y="3457380"/>
                </a:lnTo>
                <a:lnTo>
                  <a:pt x="2001465" y="3489548"/>
                </a:lnTo>
                <a:lnTo>
                  <a:pt x="2001465" y="3952680"/>
                </a:lnTo>
                <a:lnTo>
                  <a:pt x="2001465" y="3984848"/>
                </a:lnTo>
                <a:lnTo>
                  <a:pt x="2001465" y="4137248"/>
                </a:lnTo>
                <a:lnTo>
                  <a:pt x="2001465" y="4447980"/>
                </a:lnTo>
                <a:lnTo>
                  <a:pt x="2001465" y="4632548"/>
                </a:lnTo>
                <a:lnTo>
                  <a:pt x="2001465" y="4943280"/>
                </a:lnTo>
                <a:lnTo>
                  <a:pt x="2001465" y="5127848"/>
                </a:lnTo>
                <a:lnTo>
                  <a:pt x="2001465" y="5438580"/>
                </a:lnTo>
                <a:lnTo>
                  <a:pt x="2001465" y="5590980"/>
                </a:lnTo>
                <a:lnTo>
                  <a:pt x="2001465" y="5623148"/>
                </a:lnTo>
                <a:lnTo>
                  <a:pt x="2001465" y="6086280"/>
                </a:lnTo>
                <a:lnTo>
                  <a:pt x="2001465" y="6118448"/>
                </a:lnTo>
                <a:lnTo>
                  <a:pt x="2001465" y="6270848"/>
                </a:lnTo>
                <a:lnTo>
                  <a:pt x="2001465" y="6581580"/>
                </a:lnTo>
                <a:lnTo>
                  <a:pt x="2001465" y="6766148"/>
                </a:lnTo>
                <a:lnTo>
                  <a:pt x="2001465" y="7076880"/>
                </a:lnTo>
                <a:lnTo>
                  <a:pt x="2001465" y="7261448"/>
                </a:lnTo>
                <a:lnTo>
                  <a:pt x="2001465" y="7572180"/>
                </a:lnTo>
                <a:lnTo>
                  <a:pt x="2001465" y="7756748"/>
                </a:lnTo>
                <a:lnTo>
                  <a:pt x="2001465" y="8252048"/>
                </a:lnTo>
                <a:cubicBezTo>
                  <a:pt x="2001465" y="8331332"/>
                  <a:pt x="1941640" y="8397482"/>
                  <a:pt x="1862111" y="8412781"/>
                </a:cubicBezTo>
                <a:lnTo>
                  <a:pt x="1848671" y="8414054"/>
                </a:lnTo>
                <a:lnTo>
                  <a:pt x="1843513" y="8438075"/>
                </a:lnTo>
                <a:cubicBezTo>
                  <a:pt x="1818044" y="8494682"/>
                  <a:pt x="1758420" y="8534400"/>
                  <a:pt x="1688928" y="8534400"/>
                </a:cubicBezTo>
                <a:lnTo>
                  <a:pt x="1665426" y="8534400"/>
                </a:lnTo>
                <a:lnTo>
                  <a:pt x="1621973" y="8534400"/>
                </a:lnTo>
                <a:lnTo>
                  <a:pt x="1309881" y="8534400"/>
                </a:lnTo>
                <a:lnTo>
                  <a:pt x="1276929" y="8534400"/>
                </a:lnTo>
                <a:lnTo>
                  <a:pt x="1233476" y="8534400"/>
                </a:lnTo>
                <a:lnTo>
                  <a:pt x="1172283" y="8534400"/>
                </a:lnTo>
                <a:lnTo>
                  <a:pt x="1157126" y="8534400"/>
                </a:lnTo>
                <a:lnTo>
                  <a:pt x="829182" y="8534400"/>
                </a:lnTo>
                <a:lnTo>
                  <a:pt x="312536" y="8534398"/>
                </a:lnTo>
                <a:cubicBezTo>
                  <a:pt x="243045" y="8534398"/>
                  <a:pt x="183420" y="8494679"/>
                  <a:pt x="157952" y="8438072"/>
                </a:cubicBezTo>
                <a:lnTo>
                  <a:pt x="152794" y="8414052"/>
                </a:lnTo>
                <a:lnTo>
                  <a:pt x="139353" y="8412778"/>
                </a:lnTo>
                <a:cubicBezTo>
                  <a:pt x="59825" y="8397479"/>
                  <a:pt x="0" y="8331329"/>
                  <a:pt x="0" y="8252044"/>
                </a:cubicBezTo>
                <a:close/>
              </a:path>
            </a:pathLst>
          </a:custGeom>
          <a:blipFill dpi="0" rotWithShape="0">
            <a:blip r:embed="rId2"/>
            <a:srcRect/>
            <a:tile tx="0" ty="-3397250" sx="100000" sy="100000" flip="none" algn="tl"/>
          </a:blipFill>
          <a:ln w="12700" cap="flat">
            <a:solidFill>
              <a:srgbClr val="26394B"/>
            </a:solidFill>
            <a:prstDash val="solid"/>
            <a:miter/>
          </a:ln>
          <a:effectLst>
            <a:outerShdw blurRad="50800" dist="38100" dir="2700000" sx="101000" sy="101000" algn="tl" rotWithShape="0">
              <a:prstClr val="black">
                <a:alpha val="4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221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 descr="D:\51PPT模板网\51pptmoban.com\图片001.jpg">
            <a:extLst>
              <a:ext uri="{FF2B5EF4-FFF2-40B4-BE49-F238E27FC236}">
                <a16:creationId xmlns:a16="http://schemas.microsoft.com/office/drawing/2014/main" id="{8408796F-62D9-38D6-C1A2-1551C924C17C}"/>
              </a:ext>
            </a:extLst>
          </p:cNvPr>
          <p:cNvSpPr>
            <a:spLocks/>
          </p:cNvSpPr>
          <p:nvPr/>
        </p:nvSpPr>
        <p:spPr>
          <a:xfrm rot="5400000">
            <a:off x="838243" y="-186581"/>
            <a:ext cx="5546577" cy="4302112"/>
          </a:xfrm>
          <a:custGeom>
            <a:avLst/>
            <a:gdLst>
              <a:gd name="connsiteX0" fmla="*/ 0 w 5546577"/>
              <a:gd name="connsiteY0" fmla="*/ 2943420 h 4302112"/>
              <a:gd name="connsiteX1" fmla="*/ 0 w 5546577"/>
              <a:gd name="connsiteY1" fmla="*/ 2448121 h 4302112"/>
              <a:gd name="connsiteX2" fmla="*/ 0 w 5546577"/>
              <a:gd name="connsiteY2" fmla="*/ 2448120 h 4302112"/>
              <a:gd name="connsiteX3" fmla="*/ 0 w 5546577"/>
              <a:gd name="connsiteY3" fmla="*/ 1952821 h 4302112"/>
              <a:gd name="connsiteX4" fmla="*/ 0 w 5546577"/>
              <a:gd name="connsiteY4" fmla="*/ 1952820 h 4302112"/>
              <a:gd name="connsiteX5" fmla="*/ 0 w 5546577"/>
              <a:gd name="connsiteY5" fmla="*/ 1457521 h 4302112"/>
              <a:gd name="connsiteX6" fmla="*/ 0 w 5546577"/>
              <a:gd name="connsiteY6" fmla="*/ 1457520 h 4302112"/>
              <a:gd name="connsiteX7" fmla="*/ 0 w 5546577"/>
              <a:gd name="connsiteY7" fmla="*/ 777653 h 4302112"/>
              <a:gd name="connsiteX8" fmla="*/ 0 w 5546577"/>
              <a:gd name="connsiteY8" fmla="*/ 777652 h 4302112"/>
              <a:gd name="connsiteX9" fmla="*/ 0 w 5546577"/>
              <a:gd name="connsiteY9" fmla="*/ 282353 h 4302112"/>
              <a:gd name="connsiteX10" fmla="*/ 139354 w 5546577"/>
              <a:gd name="connsiteY10" fmla="*/ 121619 h 4302112"/>
              <a:gd name="connsiteX11" fmla="*/ 152794 w 5546577"/>
              <a:gd name="connsiteY11" fmla="*/ 120347 h 4302112"/>
              <a:gd name="connsiteX12" fmla="*/ 157952 w 5546577"/>
              <a:gd name="connsiteY12" fmla="*/ 96325 h 4302112"/>
              <a:gd name="connsiteX13" fmla="*/ 312538 w 5546577"/>
              <a:gd name="connsiteY13" fmla="*/ 0 h 4302112"/>
              <a:gd name="connsiteX14" fmla="*/ 336040 w 5546577"/>
              <a:gd name="connsiteY14" fmla="*/ 0 h 4302112"/>
              <a:gd name="connsiteX15" fmla="*/ 379493 w 5546577"/>
              <a:gd name="connsiteY15" fmla="*/ 0 h 4302112"/>
              <a:gd name="connsiteX16" fmla="*/ 829182 w 5546577"/>
              <a:gd name="connsiteY16" fmla="*/ 0 h 4302112"/>
              <a:gd name="connsiteX17" fmla="*/ 844340 w 5546577"/>
              <a:gd name="connsiteY17" fmla="*/ 0 h 4302112"/>
              <a:gd name="connsiteX18" fmla="*/ 1233476 w 5546577"/>
              <a:gd name="connsiteY18" fmla="*/ 0 h 4302112"/>
              <a:gd name="connsiteX19" fmla="*/ 1276929 w 5546577"/>
              <a:gd name="connsiteY19" fmla="*/ 0 h 4302112"/>
              <a:gd name="connsiteX20" fmla="*/ 1726619 w 5546577"/>
              <a:gd name="connsiteY20" fmla="*/ 0 h 4302112"/>
              <a:gd name="connsiteX21" fmla="*/ 1750122 w 5546577"/>
              <a:gd name="connsiteY21" fmla="*/ 0 h 4302112"/>
              <a:gd name="connsiteX22" fmla="*/ 1759571 w 5546577"/>
              <a:gd name="connsiteY22" fmla="*/ 0 h 4302112"/>
              <a:gd name="connsiteX23" fmla="*/ 1793576 w 5546577"/>
              <a:gd name="connsiteY23" fmla="*/ 0 h 4302112"/>
              <a:gd name="connsiteX24" fmla="*/ 1803026 w 5546577"/>
              <a:gd name="connsiteY24" fmla="*/ 0 h 4302112"/>
              <a:gd name="connsiteX25" fmla="*/ 2243265 w 5546577"/>
              <a:gd name="connsiteY25" fmla="*/ 0 h 4302112"/>
              <a:gd name="connsiteX26" fmla="*/ 2276218 w 5546577"/>
              <a:gd name="connsiteY26" fmla="*/ 0 h 4302112"/>
              <a:gd name="connsiteX27" fmla="*/ 2305969 w 5546577"/>
              <a:gd name="connsiteY27" fmla="*/ 0 h 4302112"/>
              <a:gd name="connsiteX28" fmla="*/ 2319671 w 5546577"/>
              <a:gd name="connsiteY28" fmla="*/ 0 h 4302112"/>
              <a:gd name="connsiteX29" fmla="*/ 2329471 w 5546577"/>
              <a:gd name="connsiteY29" fmla="*/ 0 h 4302112"/>
              <a:gd name="connsiteX30" fmla="*/ 2372924 w 5546577"/>
              <a:gd name="connsiteY30" fmla="*/ 0 h 4302112"/>
              <a:gd name="connsiteX31" fmla="*/ 2723964 w 5546577"/>
              <a:gd name="connsiteY31" fmla="*/ 0 h 4302112"/>
              <a:gd name="connsiteX32" fmla="*/ 2822613 w 5546577"/>
              <a:gd name="connsiteY32" fmla="*/ 0 h 4302112"/>
              <a:gd name="connsiteX33" fmla="*/ 2837771 w 5546577"/>
              <a:gd name="connsiteY33" fmla="*/ 0 h 4302112"/>
              <a:gd name="connsiteX34" fmla="*/ 3226907 w 5546577"/>
              <a:gd name="connsiteY34" fmla="*/ 0 h 4302112"/>
              <a:gd name="connsiteX35" fmla="*/ 3270360 w 5546577"/>
              <a:gd name="connsiteY35" fmla="*/ 0 h 4302112"/>
              <a:gd name="connsiteX36" fmla="*/ 3720050 w 5546577"/>
              <a:gd name="connsiteY36" fmla="*/ 0 h 4302112"/>
              <a:gd name="connsiteX37" fmla="*/ 3743553 w 5546577"/>
              <a:gd name="connsiteY37" fmla="*/ 0 h 4302112"/>
              <a:gd name="connsiteX38" fmla="*/ 3753002 w 5546577"/>
              <a:gd name="connsiteY38" fmla="*/ 0 h 4302112"/>
              <a:gd name="connsiteX39" fmla="*/ 3787007 w 5546577"/>
              <a:gd name="connsiteY39" fmla="*/ 0 h 4302112"/>
              <a:gd name="connsiteX40" fmla="*/ 3796457 w 5546577"/>
              <a:gd name="connsiteY40" fmla="*/ 0 h 4302112"/>
              <a:gd name="connsiteX41" fmla="*/ 4236696 w 5546577"/>
              <a:gd name="connsiteY41" fmla="*/ 0 h 4302112"/>
              <a:gd name="connsiteX42" fmla="*/ 4269649 w 5546577"/>
              <a:gd name="connsiteY42" fmla="*/ 0 h 4302112"/>
              <a:gd name="connsiteX43" fmla="*/ 4313102 w 5546577"/>
              <a:gd name="connsiteY43" fmla="*/ 0 h 4302112"/>
              <a:gd name="connsiteX44" fmla="*/ 4717395 w 5546577"/>
              <a:gd name="connsiteY44" fmla="*/ 0 h 4302112"/>
              <a:gd name="connsiteX45" fmla="*/ 5234042 w 5546577"/>
              <a:gd name="connsiteY45" fmla="*/ 2 h 4302112"/>
              <a:gd name="connsiteX46" fmla="*/ 5388625 w 5546577"/>
              <a:gd name="connsiteY46" fmla="*/ 96328 h 4302112"/>
              <a:gd name="connsiteX47" fmla="*/ 5393783 w 5546577"/>
              <a:gd name="connsiteY47" fmla="*/ 120348 h 4302112"/>
              <a:gd name="connsiteX48" fmla="*/ 5407225 w 5546577"/>
              <a:gd name="connsiteY48" fmla="*/ 121623 h 4302112"/>
              <a:gd name="connsiteX49" fmla="*/ 5546577 w 5546577"/>
              <a:gd name="connsiteY49" fmla="*/ 282356 h 4302112"/>
              <a:gd name="connsiteX50" fmla="*/ 5546577 w 5546577"/>
              <a:gd name="connsiteY50" fmla="*/ 777656 h 4302112"/>
              <a:gd name="connsiteX51" fmla="*/ 5546577 w 5546577"/>
              <a:gd name="connsiteY51" fmla="*/ 962224 h 4302112"/>
              <a:gd name="connsiteX52" fmla="*/ 5546577 w 5546577"/>
              <a:gd name="connsiteY52" fmla="*/ 1272956 h 4302112"/>
              <a:gd name="connsiteX53" fmla="*/ 5546577 w 5546577"/>
              <a:gd name="connsiteY53" fmla="*/ 1358692 h 4302112"/>
              <a:gd name="connsiteX54" fmla="*/ 5546577 w 5546577"/>
              <a:gd name="connsiteY54" fmla="*/ 1457524 h 4302112"/>
              <a:gd name="connsiteX55" fmla="*/ 5546577 w 5546577"/>
              <a:gd name="connsiteY55" fmla="*/ 1768256 h 4302112"/>
              <a:gd name="connsiteX56" fmla="*/ 5546577 w 5546577"/>
              <a:gd name="connsiteY56" fmla="*/ 1853992 h 4302112"/>
              <a:gd name="connsiteX57" fmla="*/ 5546577 w 5546577"/>
              <a:gd name="connsiteY57" fmla="*/ 1952824 h 4302112"/>
              <a:gd name="connsiteX58" fmla="*/ 5546577 w 5546577"/>
              <a:gd name="connsiteY58" fmla="*/ 2038560 h 4302112"/>
              <a:gd name="connsiteX59" fmla="*/ 5546577 w 5546577"/>
              <a:gd name="connsiteY59" fmla="*/ 2263556 h 4302112"/>
              <a:gd name="connsiteX60" fmla="*/ 5546577 w 5546577"/>
              <a:gd name="connsiteY60" fmla="*/ 2349292 h 4302112"/>
              <a:gd name="connsiteX61" fmla="*/ 5546577 w 5546577"/>
              <a:gd name="connsiteY61" fmla="*/ 2448124 h 4302112"/>
              <a:gd name="connsiteX62" fmla="*/ 5546577 w 5546577"/>
              <a:gd name="connsiteY62" fmla="*/ 2533860 h 4302112"/>
              <a:gd name="connsiteX63" fmla="*/ 5546577 w 5546577"/>
              <a:gd name="connsiteY63" fmla="*/ 2844592 h 4302112"/>
              <a:gd name="connsiteX64" fmla="*/ 5546577 w 5546577"/>
              <a:gd name="connsiteY64" fmla="*/ 2943424 h 4302112"/>
              <a:gd name="connsiteX65" fmla="*/ 5546577 w 5546577"/>
              <a:gd name="connsiteY65" fmla="*/ 3029160 h 4302112"/>
              <a:gd name="connsiteX66" fmla="*/ 5546577 w 5546577"/>
              <a:gd name="connsiteY66" fmla="*/ 3339892 h 4302112"/>
              <a:gd name="connsiteX67" fmla="*/ 5546577 w 5546577"/>
              <a:gd name="connsiteY67" fmla="*/ 3524460 h 4302112"/>
              <a:gd name="connsiteX68" fmla="*/ 5546577 w 5546577"/>
              <a:gd name="connsiteY68" fmla="*/ 4019760 h 4302112"/>
              <a:gd name="connsiteX69" fmla="*/ 5407223 w 5546577"/>
              <a:gd name="connsiteY69" fmla="*/ 4180493 h 4302112"/>
              <a:gd name="connsiteX70" fmla="*/ 5393783 w 5546577"/>
              <a:gd name="connsiteY70" fmla="*/ 4181766 h 4302112"/>
              <a:gd name="connsiteX71" fmla="*/ 5388625 w 5546577"/>
              <a:gd name="connsiteY71" fmla="*/ 4205787 h 4302112"/>
              <a:gd name="connsiteX72" fmla="*/ 5234040 w 5546577"/>
              <a:gd name="connsiteY72" fmla="*/ 4302112 h 4302112"/>
              <a:gd name="connsiteX73" fmla="*/ 5210538 w 5546577"/>
              <a:gd name="connsiteY73" fmla="*/ 4302112 h 4302112"/>
              <a:gd name="connsiteX74" fmla="*/ 5167085 w 5546577"/>
              <a:gd name="connsiteY74" fmla="*/ 4302112 h 4302112"/>
              <a:gd name="connsiteX75" fmla="*/ 4717395 w 5546577"/>
              <a:gd name="connsiteY75" fmla="*/ 4302112 h 4302112"/>
              <a:gd name="connsiteX76" fmla="*/ 4702238 w 5546577"/>
              <a:gd name="connsiteY76" fmla="*/ 4302112 h 4302112"/>
              <a:gd name="connsiteX77" fmla="*/ 4313102 w 5546577"/>
              <a:gd name="connsiteY77" fmla="*/ 4302112 h 4302112"/>
              <a:gd name="connsiteX78" fmla="*/ 4269649 w 5546577"/>
              <a:gd name="connsiteY78" fmla="*/ 4302112 h 4302112"/>
              <a:gd name="connsiteX79" fmla="*/ 3819959 w 5546577"/>
              <a:gd name="connsiteY79" fmla="*/ 4302112 h 4302112"/>
              <a:gd name="connsiteX80" fmla="*/ 3796455 w 5546577"/>
              <a:gd name="connsiteY80" fmla="*/ 4302112 h 4302112"/>
              <a:gd name="connsiteX81" fmla="*/ 3787007 w 5546577"/>
              <a:gd name="connsiteY81" fmla="*/ 4302112 h 4302112"/>
              <a:gd name="connsiteX82" fmla="*/ 3753002 w 5546577"/>
              <a:gd name="connsiteY82" fmla="*/ 4302112 h 4302112"/>
              <a:gd name="connsiteX83" fmla="*/ 3743552 w 5546577"/>
              <a:gd name="connsiteY83" fmla="*/ 4302112 h 4302112"/>
              <a:gd name="connsiteX84" fmla="*/ 3303312 w 5546577"/>
              <a:gd name="connsiteY84" fmla="*/ 4302112 h 4302112"/>
              <a:gd name="connsiteX85" fmla="*/ 3270360 w 5546577"/>
              <a:gd name="connsiteY85" fmla="*/ 4302112 h 4302112"/>
              <a:gd name="connsiteX86" fmla="*/ 3240610 w 5546577"/>
              <a:gd name="connsiteY86" fmla="*/ 4302112 h 4302112"/>
              <a:gd name="connsiteX87" fmla="*/ 3240609 w 5546577"/>
              <a:gd name="connsiteY87" fmla="*/ 4302112 h 4302112"/>
              <a:gd name="connsiteX88" fmla="*/ 3217107 w 5546577"/>
              <a:gd name="connsiteY88" fmla="*/ 4302112 h 4302112"/>
              <a:gd name="connsiteX89" fmla="*/ 3173654 w 5546577"/>
              <a:gd name="connsiteY89" fmla="*/ 4302112 h 4302112"/>
              <a:gd name="connsiteX90" fmla="*/ 2723964 w 5546577"/>
              <a:gd name="connsiteY90" fmla="*/ 4302112 h 4302112"/>
              <a:gd name="connsiteX91" fmla="*/ 2708807 w 5546577"/>
              <a:gd name="connsiteY91" fmla="*/ 4302112 h 4302112"/>
              <a:gd name="connsiteX92" fmla="*/ 2319671 w 5546577"/>
              <a:gd name="connsiteY92" fmla="*/ 4302112 h 4302112"/>
              <a:gd name="connsiteX93" fmla="*/ 2276218 w 5546577"/>
              <a:gd name="connsiteY93" fmla="*/ 4302112 h 4302112"/>
              <a:gd name="connsiteX94" fmla="*/ 1826528 w 5546577"/>
              <a:gd name="connsiteY94" fmla="*/ 4302112 h 4302112"/>
              <a:gd name="connsiteX95" fmla="*/ 1803024 w 5546577"/>
              <a:gd name="connsiteY95" fmla="*/ 4302112 h 4302112"/>
              <a:gd name="connsiteX96" fmla="*/ 1793576 w 5546577"/>
              <a:gd name="connsiteY96" fmla="*/ 4302112 h 4302112"/>
              <a:gd name="connsiteX97" fmla="*/ 1759571 w 5546577"/>
              <a:gd name="connsiteY97" fmla="*/ 4302112 h 4302112"/>
              <a:gd name="connsiteX98" fmla="*/ 1750121 w 5546577"/>
              <a:gd name="connsiteY98" fmla="*/ 4302112 h 4302112"/>
              <a:gd name="connsiteX99" fmla="*/ 1309881 w 5546577"/>
              <a:gd name="connsiteY99" fmla="*/ 4302112 h 4302112"/>
              <a:gd name="connsiteX100" fmla="*/ 1276929 w 5546577"/>
              <a:gd name="connsiteY100" fmla="*/ 4302112 h 4302112"/>
              <a:gd name="connsiteX101" fmla="*/ 1233476 w 5546577"/>
              <a:gd name="connsiteY101" fmla="*/ 4302112 h 4302112"/>
              <a:gd name="connsiteX102" fmla="*/ 829182 w 5546577"/>
              <a:gd name="connsiteY102" fmla="*/ 4302112 h 4302112"/>
              <a:gd name="connsiteX103" fmla="*/ 312536 w 5546577"/>
              <a:gd name="connsiteY103" fmla="*/ 4302110 h 4302112"/>
              <a:gd name="connsiteX104" fmla="*/ 157952 w 5546577"/>
              <a:gd name="connsiteY104" fmla="*/ 4205784 h 4302112"/>
              <a:gd name="connsiteX105" fmla="*/ 152794 w 5546577"/>
              <a:gd name="connsiteY105" fmla="*/ 4181764 h 4302112"/>
              <a:gd name="connsiteX106" fmla="*/ 139353 w 5546577"/>
              <a:gd name="connsiteY106" fmla="*/ 4180490 h 4302112"/>
              <a:gd name="connsiteX107" fmla="*/ 0 w 5546577"/>
              <a:gd name="connsiteY107" fmla="*/ 4019756 h 4302112"/>
              <a:gd name="connsiteX108" fmla="*/ 0 w 5546577"/>
              <a:gd name="connsiteY108" fmla="*/ 3524457 h 4302112"/>
              <a:gd name="connsiteX109" fmla="*/ 0 w 5546577"/>
              <a:gd name="connsiteY109" fmla="*/ 3524456 h 4302112"/>
              <a:gd name="connsiteX110" fmla="*/ 0 w 5546577"/>
              <a:gd name="connsiteY110" fmla="*/ 3029157 h 4302112"/>
              <a:gd name="connsiteX111" fmla="*/ 0 w 5546577"/>
              <a:gd name="connsiteY111" fmla="*/ 3029156 h 4302112"/>
              <a:gd name="connsiteX112" fmla="*/ 0 w 5546577"/>
              <a:gd name="connsiteY112" fmla="*/ 2943420 h 430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5546577" h="4302112">
                <a:moveTo>
                  <a:pt x="0" y="2943420"/>
                </a:moveTo>
                <a:lnTo>
                  <a:pt x="0" y="2448121"/>
                </a:lnTo>
                <a:lnTo>
                  <a:pt x="0" y="2448120"/>
                </a:lnTo>
                <a:lnTo>
                  <a:pt x="0" y="1952821"/>
                </a:lnTo>
                <a:lnTo>
                  <a:pt x="0" y="1952820"/>
                </a:lnTo>
                <a:lnTo>
                  <a:pt x="0" y="1457521"/>
                </a:lnTo>
                <a:lnTo>
                  <a:pt x="0" y="1457520"/>
                </a:lnTo>
                <a:lnTo>
                  <a:pt x="0" y="777653"/>
                </a:lnTo>
                <a:lnTo>
                  <a:pt x="0" y="777652"/>
                </a:lnTo>
                <a:lnTo>
                  <a:pt x="0" y="282353"/>
                </a:lnTo>
                <a:cubicBezTo>
                  <a:pt x="0" y="203068"/>
                  <a:pt x="59825" y="136918"/>
                  <a:pt x="139354" y="121619"/>
                </a:cubicBezTo>
                <a:lnTo>
                  <a:pt x="152794" y="120347"/>
                </a:lnTo>
                <a:lnTo>
                  <a:pt x="157952" y="96325"/>
                </a:lnTo>
                <a:cubicBezTo>
                  <a:pt x="183422" y="39719"/>
                  <a:pt x="243045" y="0"/>
                  <a:pt x="312538" y="0"/>
                </a:cubicBezTo>
                <a:lnTo>
                  <a:pt x="336040" y="0"/>
                </a:lnTo>
                <a:lnTo>
                  <a:pt x="379493" y="0"/>
                </a:lnTo>
                <a:lnTo>
                  <a:pt x="829182" y="0"/>
                </a:lnTo>
                <a:lnTo>
                  <a:pt x="844340" y="0"/>
                </a:lnTo>
                <a:lnTo>
                  <a:pt x="1233476" y="0"/>
                </a:lnTo>
                <a:lnTo>
                  <a:pt x="1276929" y="0"/>
                </a:lnTo>
                <a:lnTo>
                  <a:pt x="1726619" y="0"/>
                </a:lnTo>
                <a:lnTo>
                  <a:pt x="1750122" y="0"/>
                </a:lnTo>
                <a:lnTo>
                  <a:pt x="1759571" y="0"/>
                </a:lnTo>
                <a:lnTo>
                  <a:pt x="1793576" y="0"/>
                </a:lnTo>
                <a:lnTo>
                  <a:pt x="1803026" y="0"/>
                </a:lnTo>
                <a:lnTo>
                  <a:pt x="2243265" y="0"/>
                </a:lnTo>
                <a:lnTo>
                  <a:pt x="2276218" y="0"/>
                </a:lnTo>
                <a:lnTo>
                  <a:pt x="2305969" y="0"/>
                </a:lnTo>
                <a:lnTo>
                  <a:pt x="2319671" y="0"/>
                </a:lnTo>
                <a:lnTo>
                  <a:pt x="2329471" y="0"/>
                </a:lnTo>
                <a:lnTo>
                  <a:pt x="2372924" y="0"/>
                </a:lnTo>
                <a:lnTo>
                  <a:pt x="2723964" y="0"/>
                </a:lnTo>
                <a:lnTo>
                  <a:pt x="2822613" y="0"/>
                </a:lnTo>
                <a:lnTo>
                  <a:pt x="2837771" y="0"/>
                </a:lnTo>
                <a:lnTo>
                  <a:pt x="3226907" y="0"/>
                </a:lnTo>
                <a:lnTo>
                  <a:pt x="3270360" y="0"/>
                </a:lnTo>
                <a:lnTo>
                  <a:pt x="3720050" y="0"/>
                </a:lnTo>
                <a:lnTo>
                  <a:pt x="3743553" y="0"/>
                </a:lnTo>
                <a:lnTo>
                  <a:pt x="3753002" y="0"/>
                </a:lnTo>
                <a:lnTo>
                  <a:pt x="3787007" y="0"/>
                </a:lnTo>
                <a:lnTo>
                  <a:pt x="3796457" y="0"/>
                </a:lnTo>
                <a:lnTo>
                  <a:pt x="4236696" y="0"/>
                </a:lnTo>
                <a:lnTo>
                  <a:pt x="4269649" y="0"/>
                </a:lnTo>
                <a:lnTo>
                  <a:pt x="4313102" y="0"/>
                </a:lnTo>
                <a:lnTo>
                  <a:pt x="4717395" y="0"/>
                </a:lnTo>
                <a:lnTo>
                  <a:pt x="5234042" y="2"/>
                </a:lnTo>
                <a:cubicBezTo>
                  <a:pt x="5303532" y="2"/>
                  <a:pt x="5363157" y="39722"/>
                  <a:pt x="5388625" y="96328"/>
                </a:cubicBezTo>
                <a:lnTo>
                  <a:pt x="5393783" y="120348"/>
                </a:lnTo>
                <a:lnTo>
                  <a:pt x="5407225" y="121623"/>
                </a:lnTo>
                <a:cubicBezTo>
                  <a:pt x="5486752" y="136921"/>
                  <a:pt x="5546577" y="203071"/>
                  <a:pt x="5546577" y="282356"/>
                </a:cubicBezTo>
                <a:lnTo>
                  <a:pt x="5546577" y="777656"/>
                </a:lnTo>
                <a:lnTo>
                  <a:pt x="5546577" y="962224"/>
                </a:lnTo>
                <a:lnTo>
                  <a:pt x="5546577" y="1272956"/>
                </a:lnTo>
                <a:lnTo>
                  <a:pt x="5546577" y="1358692"/>
                </a:lnTo>
                <a:lnTo>
                  <a:pt x="5546577" y="1457524"/>
                </a:lnTo>
                <a:lnTo>
                  <a:pt x="5546577" y="1768256"/>
                </a:lnTo>
                <a:lnTo>
                  <a:pt x="5546577" y="1853992"/>
                </a:lnTo>
                <a:lnTo>
                  <a:pt x="5546577" y="1952824"/>
                </a:lnTo>
                <a:lnTo>
                  <a:pt x="5546577" y="2038560"/>
                </a:lnTo>
                <a:lnTo>
                  <a:pt x="5546577" y="2263556"/>
                </a:lnTo>
                <a:lnTo>
                  <a:pt x="5546577" y="2349292"/>
                </a:lnTo>
                <a:lnTo>
                  <a:pt x="5546577" y="2448124"/>
                </a:lnTo>
                <a:lnTo>
                  <a:pt x="5546577" y="2533860"/>
                </a:lnTo>
                <a:lnTo>
                  <a:pt x="5546577" y="2844592"/>
                </a:lnTo>
                <a:lnTo>
                  <a:pt x="5546577" y="2943424"/>
                </a:lnTo>
                <a:lnTo>
                  <a:pt x="5546577" y="3029160"/>
                </a:lnTo>
                <a:lnTo>
                  <a:pt x="5546577" y="3339892"/>
                </a:lnTo>
                <a:lnTo>
                  <a:pt x="5546577" y="3524460"/>
                </a:lnTo>
                <a:lnTo>
                  <a:pt x="5546577" y="4019760"/>
                </a:lnTo>
                <a:cubicBezTo>
                  <a:pt x="5546577" y="4099044"/>
                  <a:pt x="5486752" y="4165194"/>
                  <a:pt x="5407223" y="4180493"/>
                </a:cubicBezTo>
                <a:lnTo>
                  <a:pt x="5393783" y="4181766"/>
                </a:lnTo>
                <a:lnTo>
                  <a:pt x="5388625" y="4205787"/>
                </a:lnTo>
                <a:cubicBezTo>
                  <a:pt x="5363156" y="4262394"/>
                  <a:pt x="5303532" y="4302112"/>
                  <a:pt x="5234040" y="4302112"/>
                </a:cubicBezTo>
                <a:lnTo>
                  <a:pt x="5210538" y="4302112"/>
                </a:lnTo>
                <a:lnTo>
                  <a:pt x="5167085" y="4302112"/>
                </a:lnTo>
                <a:lnTo>
                  <a:pt x="4717395" y="4302112"/>
                </a:lnTo>
                <a:lnTo>
                  <a:pt x="4702238" y="4302112"/>
                </a:lnTo>
                <a:lnTo>
                  <a:pt x="4313102" y="4302112"/>
                </a:lnTo>
                <a:lnTo>
                  <a:pt x="4269649" y="4302112"/>
                </a:lnTo>
                <a:lnTo>
                  <a:pt x="3819959" y="4302112"/>
                </a:lnTo>
                <a:lnTo>
                  <a:pt x="3796455" y="4302112"/>
                </a:lnTo>
                <a:lnTo>
                  <a:pt x="3787007" y="4302112"/>
                </a:lnTo>
                <a:lnTo>
                  <a:pt x="3753002" y="4302112"/>
                </a:lnTo>
                <a:lnTo>
                  <a:pt x="3743552" y="4302112"/>
                </a:lnTo>
                <a:lnTo>
                  <a:pt x="3303312" y="4302112"/>
                </a:lnTo>
                <a:lnTo>
                  <a:pt x="3270360" y="4302112"/>
                </a:lnTo>
                <a:lnTo>
                  <a:pt x="3240610" y="4302112"/>
                </a:lnTo>
                <a:lnTo>
                  <a:pt x="3240609" y="4302112"/>
                </a:lnTo>
                <a:lnTo>
                  <a:pt x="3217107" y="4302112"/>
                </a:lnTo>
                <a:lnTo>
                  <a:pt x="3173654" y="4302112"/>
                </a:lnTo>
                <a:lnTo>
                  <a:pt x="2723964" y="4302112"/>
                </a:lnTo>
                <a:lnTo>
                  <a:pt x="2708807" y="4302112"/>
                </a:lnTo>
                <a:lnTo>
                  <a:pt x="2319671" y="4302112"/>
                </a:lnTo>
                <a:lnTo>
                  <a:pt x="2276218" y="4302112"/>
                </a:lnTo>
                <a:lnTo>
                  <a:pt x="1826528" y="4302112"/>
                </a:lnTo>
                <a:lnTo>
                  <a:pt x="1803024" y="4302112"/>
                </a:lnTo>
                <a:lnTo>
                  <a:pt x="1793576" y="4302112"/>
                </a:lnTo>
                <a:lnTo>
                  <a:pt x="1759571" y="4302112"/>
                </a:lnTo>
                <a:lnTo>
                  <a:pt x="1750121" y="4302112"/>
                </a:lnTo>
                <a:lnTo>
                  <a:pt x="1309881" y="4302112"/>
                </a:lnTo>
                <a:lnTo>
                  <a:pt x="1276929" y="4302112"/>
                </a:lnTo>
                <a:lnTo>
                  <a:pt x="1233476" y="4302112"/>
                </a:lnTo>
                <a:lnTo>
                  <a:pt x="829182" y="4302112"/>
                </a:lnTo>
                <a:lnTo>
                  <a:pt x="312536" y="4302110"/>
                </a:lnTo>
                <a:cubicBezTo>
                  <a:pt x="243045" y="4302110"/>
                  <a:pt x="183420" y="4262391"/>
                  <a:pt x="157952" y="4205784"/>
                </a:cubicBezTo>
                <a:lnTo>
                  <a:pt x="152794" y="4181764"/>
                </a:lnTo>
                <a:lnTo>
                  <a:pt x="139353" y="4180490"/>
                </a:lnTo>
                <a:cubicBezTo>
                  <a:pt x="59825" y="4165191"/>
                  <a:pt x="0" y="4099041"/>
                  <a:pt x="0" y="4019756"/>
                </a:cubicBezTo>
                <a:lnTo>
                  <a:pt x="0" y="3524457"/>
                </a:lnTo>
                <a:lnTo>
                  <a:pt x="0" y="3524456"/>
                </a:lnTo>
                <a:lnTo>
                  <a:pt x="0" y="3029157"/>
                </a:lnTo>
                <a:lnTo>
                  <a:pt x="0" y="3029156"/>
                </a:lnTo>
                <a:lnTo>
                  <a:pt x="0" y="2943420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 w="12700" cap="flat">
            <a:solidFill>
              <a:srgbClr val="26394B"/>
            </a:solidFill>
            <a:prstDash val="solid"/>
            <a:miter/>
          </a:ln>
          <a:effectLst>
            <a:outerShdw blurRad="50800" dist="38100" dir="2700000" sx="101000" sy="101000" algn="tl" rotWithShape="0">
              <a:prstClr val="black">
                <a:alpha val="4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25763F35-C00B-8585-3CE4-AAC9B03D145D}"/>
              </a:ext>
            </a:extLst>
          </p:cNvPr>
          <p:cNvGrpSpPr/>
          <p:nvPr/>
        </p:nvGrpSpPr>
        <p:grpSpPr>
          <a:xfrm>
            <a:off x="10613447" y="338502"/>
            <a:ext cx="1244576" cy="3553146"/>
            <a:chOff x="4449103" y="1461663"/>
            <a:chExt cx="1244576" cy="3553146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83D5562-F548-24CD-A853-44F9F0647D65}"/>
                </a:ext>
              </a:extLst>
            </p:cNvPr>
            <p:cNvSpPr>
              <a:spLocks/>
            </p:cNvSpPr>
            <p:nvPr/>
          </p:nvSpPr>
          <p:spPr>
            <a:xfrm rot="5400000">
              <a:off x="3294818" y="2615948"/>
              <a:ext cx="3553146" cy="1244576"/>
            </a:xfrm>
            <a:custGeom>
              <a:avLst/>
              <a:gdLst>
                <a:gd name="connsiteX0" fmla="*/ 0 w 3553146"/>
                <a:gd name="connsiteY0" fmla="*/ 962220 h 1244576"/>
                <a:gd name="connsiteX1" fmla="*/ 0 w 3553146"/>
                <a:gd name="connsiteY1" fmla="*/ 282353 h 1244576"/>
                <a:gd name="connsiteX2" fmla="*/ 139354 w 3553146"/>
                <a:gd name="connsiteY2" fmla="*/ 121619 h 1244576"/>
                <a:gd name="connsiteX3" fmla="*/ 152794 w 3553146"/>
                <a:gd name="connsiteY3" fmla="*/ 120347 h 1244576"/>
                <a:gd name="connsiteX4" fmla="*/ 157952 w 3553146"/>
                <a:gd name="connsiteY4" fmla="*/ 96325 h 1244576"/>
                <a:gd name="connsiteX5" fmla="*/ 312538 w 3553146"/>
                <a:gd name="connsiteY5" fmla="*/ 0 h 1244576"/>
                <a:gd name="connsiteX6" fmla="*/ 336040 w 3553146"/>
                <a:gd name="connsiteY6" fmla="*/ 0 h 1244576"/>
                <a:gd name="connsiteX7" fmla="*/ 379493 w 3553146"/>
                <a:gd name="connsiteY7" fmla="*/ 0 h 1244576"/>
                <a:gd name="connsiteX8" fmla="*/ 829182 w 3553146"/>
                <a:gd name="connsiteY8" fmla="*/ 0 h 1244576"/>
                <a:gd name="connsiteX9" fmla="*/ 844340 w 3553146"/>
                <a:gd name="connsiteY9" fmla="*/ 0 h 1244576"/>
                <a:gd name="connsiteX10" fmla="*/ 1233476 w 3553146"/>
                <a:gd name="connsiteY10" fmla="*/ 0 h 1244576"/>
                <a:gd name="connsiteX11" fmla="*/ 1276929 w 3553146"/>
                <a:gd name="connsiteY11" fmla="*/ 0 h 1244576"/>
                <a:gd name="connsiteX12" fmla="*/ 1726619 w 3553146"/>
                <a:gd name="connsiteY12" fmla="*/ 0 h 1244576"/>
                <a:gd name="connsiteX13" fmla="*/ 1750122 w 3553146"/>
                <a:gd name="connsiteY13" fmla="*/ 0 h 1244576"/>
                <a:gd name="connsiteX14" fmla="*/ 1759571 w 3553146"/>
                <a:gd name="connsiteY14" fmla="*/ 0 h 1244576"/>
                <a:gd name="connsiteX15" fmla="*/ 1793576 w 3553146"/>
                <a:gd name="connsiteY15" fmla="*/ 0 h 1244576"/>
                <a:gd name="connsiteX16" fmla="*/ 1803026 w 3553146"/>
                <a:gd name="connsiteY16" fmla="*/ 0 h 1244576"/>
                <a:gd name="connsiteX17" fmla="*/ 2243265 w 3553146"/>
                <a:gd name="connsiteY17" fmla="*/ 0 h 1244576"/>
                <a:gd name="connsiteX18" fmla="*/ 2276218 w 3553146"/>
                <a:gd name="connsiteY18" fmla="*/ 0 h 1244576"/>
                <a:gd name="connsiteX19" fmla="*/ 2319671 w 3553146"/>
                <a:gd name="connsiteY19" fmla="*/ 0 h 1244576"/>
                <a:gd name="connsiteX20" fmla="*/ 2723964 w 3553146"/>
                <a:gd name="connsiteY20" fmla="*/ 0 h 1244576"/>
                <a:gd name="connsiteX21" fmla="*/ 3240611 w 3553146"/>
                <a:gd name="connsiteY21" fmla="*/ 2 h 1244576"/>
                <a:gd name="connsiteX22" fmla="*/ 3395194 w 3553146"/>
                <a:gd name="connsiteY22" fmla="*/ 96328 h 1244576"/>
                <a:gd name="connsiteX23" fmla="*/ 3400352 w 3553146"/>
                <a:gd name="connsiteY23" fmla="*/ 120348 h 1244576"/>
                <a:gd name="connsiteX24" fmla="*/ 3413794 w 3553146"/>
                <a:gd name="connsiteY24" fmla="*/ 121623 h 1244576"/>
                <a:gd name="connsiteX25" fmla="*/ 3553146 w 3553146"/>
                <a:gd name="connsiteY25" fmla="*/ 282356 h 1244576"/>
                <a:gd name="connsiteX26" fmla="*/ 3553146 w 3553146"/>
                <a:gd name="connsiteY26" fmla="*/ 962224 h 1244576"/>
                <a:gd name="connsiteX27" fmla="*/ 3413792 w 3553146"/>
                <a:gd name="connsiteY27" fmla="*/ 1122957 h 1244576"/>
                <a:gd name="connsiteX28" fmla="*/ 3400352 w 3553146"/>
                <a:gd name="connsiteY28" fmla="*/ 1124230 h 1244576"/>
                <a:gd name="connsiteX29" fmla="*/ 3395194 w 3553146"/>
                <a:gd name="connsiteY29" fmla="*/ 1148251 h 1244576"/>
                <a:gd name="connsiteX30" fmla="*/ 3240609 w 3553146"/>
                <a:gd name="connsiteY30" fmla="*/ 1244576 h 1244576"/>
                <a:gd name="connsiteX31" fmla="*/ 3217107 w 3553146"/>
                <a:gd name="connsiteY31" fmla="*/ 1244576 h 1244576"/>
                <a:gd name="connsiteX32" fmla="*/ 3173654 w 3553146"/>
                <a:gd name="connsiteY32" fmla="*/ 1244576 h 1244576"/>
                <a:gd name="connsiteX33" fmla="*/ 2723964 w 3553146"/>
                <a:gd name="connsiteY33" fmla="*/ 1244576 h 1244576"/>
                <a:gd name="connsiteX34" fmla="*/ 2708807 w 3553146"/>
                <a:gd name="connsiteY34" fmla="*/ 1244576 h 1244576"/>
                <a:gd name="connsiteX35" fmla="*/ 2319671 w 3553146"/>
                <a:gd name="connsiteY35" fmla="*/ 1244576 h 1244576"/>
                <a:gd name="connsiteX36" fmla="*/ 2276218 w 3553146"/>
                <a:gd name="connsiteY36" fmla="*/ 1244576 h 1244576"/>
                <a:gd name="connsiteX37" fmla="*/ 1826528 w 3553146"/>
                <a:gd name="connsiteY37" fmla="*/ 1244576 h 1244576"/>
                <a:gd name="connsiteX38" fmla="*/ 1803024 w 3553146"/>
                <a:gd name="connsiteY38" fmla="*/ 1244576 h 1244576"/>
                <a:gd name="connsiteX39" fmla="*/ 1793576 w 3553146"/>
                <a:gd name="connsiteY39" fmla="*/ 1244576 h 1244576"/>
                <a:gd name="connsiteX40" fmla="*/ 1759571 w 3553146"/>
                <a:gd name="connsiteY40" fmla="*/ 1244576 h 1244576"/>
                <a:gd name="connsiteX41" fmla="*/ 1750121 w 3553146"/>
                <a:gd name="connsiteY41" fmla="*/ 1244576 h 1244576"/>
                <a:gd name="connsiteX42" fmla="*/ 1309881 w 3553146"/>
                <a:gd name="connsiteY42" fmla="*/ 1244576 h 1244576"/>
                <a:gd name="connsiteX43" fmla="*/ 1276929 w 3553146"/>
                <a:gd name="connsiteY43" fmla="*/ 1244576 h 1244576"/>
                <a:gd name="connsiteX44" fmla="*/ 1233476 w 3553146"/>
                <a:gd name="connsiteY44" fmla="*/ 1244576 h 1244576"/>
                <a:gd name="connsiteX45" fmla="*/ 829182 w 3553146"/>
                <a:gd name="connsiteY45" fmla="*/ 1244576 h 1244576"/>
                <a:gd name="connsiteX46" fmla="*/ 312536 w 3553146"/>
                <a:gd name="connsiteY46" fmla="*/ 1244574 h 1244576"/>
                <a:gd name="connsiteX47" fmla="*/ 157952 w 3553146"/>
                <a:gd name="connsiteY47" fmla="*/ 1148248 h 1244576"/>
                <a:gd name="connsiteX48" fmla="*/ 152794 w 3553146"/>
                <a:gd name="connsiteY48" fmla="*/ 1124228 h 1244576"/>
                <a:gd name="connsiteX49" fmla="*/ 139353 w 3553146"/>
                <a:gd name="connsiteY49" fmla="*/ 1122954 h 1244576"/>
                <a:gd name="connsiteX50" fmla="*/ 0 w 3553146"/>
                <a:gd name="connsiteY50" fmla="*/ 962220 h 124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53146" h="1244576">
                  <a:moveTo>
                    <a:pt x="0" y="962220"/>
                  </a:moveTo>
                  <a:lnTo>
                    <a:pt x="0" y="282353"/>
                  </a:lnTo>
                  <a:cubicBezTo>
                    <a:pt x="0" y="203068"/>
                    <a:pt x="59825" y="136918"/>
                    <a:pt x="139354" y="121619"/>
                  </a:cubicBezTo>
                  <a:lnTo>
                    <a:pt x="152794" y="120347"/>
                  </a:lnTo>
                  <a:lnTo>
                    <a:pt x="157952" y="96325"/>
                  </a:lnTo>
                  <a:cubicBezTo>
                    <a:pt x="183422" y="39719"/>
                    <a:pt x="243045" y="0"/>
                    <a:pt x="312538" y="0"/>
                  </a:cubicBezTo>
                  <a:lnTo>
                    <a:pt x="336040" y="0"/>
                  </a:lnTo>
                  <a:lnTo>
                    <a:pt x="379493" y="0"/>
                  </a:lnTo>
                  <a:lnTo>
                    <a:pt x="829182" y="0"/>
                  </a:lnTo>
                  <a:lnTo>
                    <a:pt x="844340" y="0"/>
                  </a:lnTo>
                  <a:lnTo>
                    <a:pt x="1233476" y="0"/>
                  </a:lnTo>
                  <a:lnTo>
                    <a:pt x="1276929" y="0"/>
                  </a:lnTo>
                  <a:lnTo>
                    <a:pt x="1726619" y="0"/>
                  </a:lnTo>
                  <a:lnTo>
                    <a:pt x="1750122" y="0"/>
                  </a:lnTo>
                  <a:lnTo>
                    <a:pt x="1759571" y="0"/>
                  </a:lnTo>
                  <a:lnTo>
                    <a:pt x="1793576" y="0"/>
                  </a:lnTo>
                  <a:lnTo>
                    <a:pt x="1803026" y="0"/>
                  </a:lnTo>
                  <a:lnTo>
                    <a:pt x="2243265" y="0"/>
                  </a:lnTo>
                  <a:lnTo>
                    <a:pt x="2276218" y="0"/>
                  </a:lnTo>
                  <a:lnTo>
                    <a:pt x="2319671" y="0"/>
                  </a:lnTo>
                  <a:lnTo>
                    <a:pt x="2723964" y="0"/>
                  </a:lnTo>
                  <a:lnTo>
                    <a:pt x="3240611" y="2"/>
                  </a:lnTo>
                  <a:cubicBezTo>
                    <a:pt x="3310101" y="2"/>
                    <a:pt x="3369726" y="39722"/>
                    <a:pt x="3395194" y="96328"/>
                  </a:cubicBezTo>
                  <a:lnTo>
                    <a:pt x="3400352" y="120348"/>
                  </a:lnTo>
                  <a:lnTo>
                    <a:pt x="3413794" y="121623"/>
                  </a:lnTo>
                  <a:cubicBezTo>
                    <a:pt x="3493321" y="136921"/>
                    <a:pt x="3553146" y="203071"/>
                    <a:pt x="3553146" y="282356"/>
                  </a:cubicBezTo>
                  <a:lnTo>
                    <a:pt x="3553146" y="962224"/>
                  </a:lnTo>
                  <a:cubicBezTo>
                    <a:pt x="3553146" y="1041508"/>
                    <a:pt x="3493321" y="1107658"/>
                    <a:pt x="3413792" y="1122957"/>
                  </a:cubicBezTo>
                  <a:lnTo>
                    <a:pt x="3400352" y="1124230"/>
                  </a:lnTo>
                  <a:lnTo>
                    <a:pt x="3395194" y="1148251"/>
                  </a:lnTo>
                  <a:cubicBezTo>
                    <a:pt x="3369725" y="1204858"/>
                    <a:pt x="3310101" y="1244576"/>
                    <a:pt x="3240609" y="1244576"/>
                  </a:cubicBezTo>
                  <a:lnTo>
                    <a:pt x="3217107" y="1244576"/>
                  </a:lnTo>
                  <a:lnTo>
                    <a:pt x="3173654" y="1244576"/>
                  </a:lnTo>
                  <a:lnTo>
                    <a:pt x="2723964" y="1244576"/>
                  </a:lnTo>
                  <a:lnTo>
                    <a:pt x="2708807" y="1244576"/>
                  </a:lnTo>
                  <a:lnTo>
                    <a:pt x="2319671" y="1244576"/>
                  </a:lnTo>
                  <a:lnTo>
                    <a:pt x="2276218" y="1244576"/>
                  </a:lnTo>
                  <a:lnTo>
                    <a:pt x="1826528" y="1244576"/>
                  </a:lnTo>
                  <a:lnTo>
                    <a:pt x="1803024" y="1244576"/>
                  </a:lnTo>
                  <a:lnTo>
                    <a:pt x="1793576" y="1244576"/>
                  </a:lnTo>
                  <a:lnTo>
                    <a:pt x="1759571" y="1244576"/>
                  </a:lnTo>
                  <a:lnTo>
                    <a:pt x="1750121" y="1244576"/>
                  </a:lnTo>
                  <a:lnTo>
                    <a:pt x="1309881" y="1244576"/>
                  </a:lnTo>
                  <a:lnTo>
                    <a:pt x="1276929" y="1244576"/>
                  </a:lnTo>
                  <a:lnTo>
                    <a:pt x="1233476" y="1244576"/>
                  </a:lnTo>
                  <a:lnTo>
                    <a:pt x="829182" y="1244576"/>
                  </a:lnTo>
                  <a:lnTo>
                    <a:pt x="312536" y="1244574"/>
                  </a:lnTo>
                  <a:cubicBezTo>
                    <a:pt x="243045" y="1244574"/>
                    <a:pt x="183420" y="1204855"/>
                    <a:pt x="157952" y="1148248"/>
                  </a:cubicBezTo>
                  <a:lnTo>
                    <a:pt x="152794" y="1124228"/>
                  </a:lnTo>
                  <a:lnTo>
                    <a:pt x="139353" y="1122954"/>
                  </a:lnTo>
                  <a:cubicBezTo>
                    <a:pt x="59825" y="1107655"/>
                    <a:pt x="0" y="1041505"/>
                    <a:pt x="0" y="9622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blurRad="50800" dist="38100" dir="2700000" sx="101000" sy="101000" algn="tl" rotWithShape="0">
                <a:prstClr val="black">
                  <a:alpha val="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1FCF567-49B1-D18F-07F8-A2B9C00EA63F}"/>
                </a:ext>
              </a:extLst>
            </p:cNvPr>
            <p:cNvSpPr/>
            <p:nvPr/>
          </p:nvSpPr>
          <p:spPr>
            <a:xfrm rot="10800000">
              <a:off x="4610068" y="2596641"/>
              <a:ext cx="923330" cy="2057223"/>
            </a:xfrm>
            <a:custGeom>
              <a:avLst/>
              <a:gdLst>
                <a:gd name="connsiteX0" fmla="*/ 713855 w 923330"/>
                <a:gd name="connsiteY0" fmla="*/ 2057223 h 2057223"/>
                <a:gd name="connsiteX1" fmla="*/ 209473 w 923330"/>
                <a:gd name="connsiteY1" fmla="*/ 2057223 h 2057223"/>
                <a:gd name="connsiteX2" fmla="*/ 90227 w 923330"/>
                <a:gd name="connsiteY2" fmla="*/ 1953839 h 2057223"/>
                <a:gd name="connsiteX3" fmla="*/ 89283 w 923330"/>
                <a:gd name="connsiteY3" fmla="*/ 1943868 h 2057223"/>
                <a:gd name="connsiteX4" fmla="*/ 71462 w 923330"/>
                <a:gd name="connsiteY4" fmla="*/ 1940041 h 2057223"/>
                <a:gd name="connsiteX5" fmla="*/ 0 w 923330"/>
                <a:gd name="connsiteY5" fmla="*/ 1825357 h 2057223"/>
                <a:gd name="connsiteX6" fmla="*/ 0 w 923330"/>
                <a:gd name="connsiteY6" fmla="*/ 1545168 h 2057223"/>
                <a:gd name="connsiteX7" fmla="*/ 0 w 923330"/>
                <a:gd name="connsiteY7" fmla="*/ 1442067 h 2057223"/>
                <a:gd name="connsiteX8" fmla="*/ 0 w 923330"/>
                <a:gd name="connsiteY8" fmla="*/ 1337633 h 2057223"/>
                <a:gd name="connsiteX9" fmla="*/ 0 w 923330"/>
                <a:gd name="connsiteY9" fmla="*/ 1305396 h 2057223"/>
                <a:gd name="connsiteX10" fmla="*/ 0 w 923330"/>
                <a:gd name="connsiteY10" fmla="*/ 751827 h 2057223"/>
                <a:gd name="connsiteX11" fmla="*/ 0 w 923330"/>
                <a:gd name="connsiteY11" fmla="*/ 719589 h 2057223"/>
                <a:gd name="connsiteX12" fmla="*/ 0 w 923330"/>
                <a:gd name="connsiteY12" fmla="*/ 615156 h 2057223"/>
                <a:gd name="connsiteX13" fmla="*/ 0 w 923330"/>
                <a:gd name="connsiteY13" fmla="*/ 512055 h 2057223"/>
                <a:gd name="connsiteX14" fmla="*/ 1 w 923330"/>
                <a:gd name="connsiteY14" fmla="*/ 512055 h 2057223"/>
                <a:gd name="connsiteX15" fmla="*/ 1 w 923330"/>
                <a:gd name="connsiteY15" fmla="*/ 231865 h 2057223"/>
                <a:gd name="connsiteX16" fmla="*/ 71464 w 923330"/>
                <a:gd name="connsiteY16" fmla="*/ 117182 h 2057223"/>
                <a:gd name="connsiteX17" fmla="*/ 89284 w 923330"/>
                <a:gd name="connsiteY17" fmla="*/ 113355 h 2057223"/>
                <a:gd name="connsiteX18" fmla="*/ 90229 w 923330"/>
                <a:gd name="connsiteY18" fmla="*/ 103383 h 2057223"/>
                <a:gd name="connsiteX19" fmla="*/ 209475 w 923330"/>
                <a:gd name="connsiteY19" fmla="*/ 0 h 2057223"/>
                <a:gd name="connsiteX20" fmla="*/ 713857 w 923330"/>
                <a:gd name="connsiteY20" fmla="*/ 0 h 2057223"/>
                <a:gd name="connsiteX21" fmla="*/ 833103 w 923330"/>
                <a:gd name="connsiteY21" fmla="*/ 103384 h 2057223"/>
                <a:gd name="connsiteX22" fmla="*/ 834047 w 923330"/>
                <a:gd name="connsiteY22" fmla="*/ 113355 h 2057223"/>
                <a:gd name="connsiteX23" fmla="*/ 851868 w 923330"/>
                <a:gd name="connsiteY23" fmla="*/ 117182 h 2057223"/>
                <a:gd name="connsiteX24" fmla="*/ 923330 w 923330"/>
                <a:gd name="connsiteY24" fmla="*/ 231866 h 2057223"/>
                <a:gd name="connsiteX25" fmla="*/ 923330 w 923330"/>
                <a:gd name="connsiteY25" fmla="*/ 512055 h 2057223"/>
                <a:gd name="connsiteX26" fmla="*/ 923330 w 923330"/>
                <a:gd name="connsiteY26" fmla="*/ 615156 h 2057223"/>
                <a:gd name="connsiteX27" fmla="*/ 923330 w 923330"/>
                <a:gd name="connsiteY27" fmla="*/ 719590 h 2057223"/>
                <a:gd name="connsiteX28" fmla="*/ 923330 w 923330"/>
                <a:gd name="connsiteY28" fmla="*/ 751827 h 2057223"/>
                <a:gd name="connsiteX29" fmla="*/ 923330 w 923330"/>
                <a:gd name="connsiteY29" fmla="*/ 1305396 h 2057223"/>
                <a:gd name="connsiteX30" fmla="*/ 923330 w 923330"/>
                <a:gd name="connsiteY30" fmla="*/ 1337634 h 2057223"/>
                <a:gd name="connsiteX31" fmla="*/ 923330 w 923330"/>
                <a:gd name="connsiteY31" fmla="*/ 1442067 h 2057223"/>
                <a:gd name="connsiteX32" fmla="*/ 923330 w 923330"/>
                <a:gd name="connsiteY32" fmla="*/ 1545168 h 2057223"/>
                <a:gd name="connsiteX33" fmla="*/ 923329 w 923330"/>
                <a:gd name="connsiteY33" fmla="*/ 1545168 h 2057223"/>
                <a:gd name="connsiteX34" fmla="*/ 923329 w 923330"/>
                <a:gd name="connsiteY34" fmla="*/ 1825358 h 2057223"/>
                <a:gd name="connsiteX35" fmla="*/ 851866 w 923330"/>
                <a:gd name="connsiteY35" fmla="*/ 1940041 h 2057223"/>
                <a:gd name="connsiteX36" fmla="*/ 834046 w 923330"/>
                <a:gd name="connsiteY36" fmla="*/ 1943868 h 2057223"/>
                <a:gd name="connsiteX37" fmla="*/ 833101 w 923330"/>
                <a:gd name="connsiteY37" fmla="*/ 1953840 h 2057223"/>
                <a:gd name="connsiteX38" fmla="*/ 713855 w 923330"/>
                <a:gd name="connsiteY38" fmla="*/ 2057223 h 205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23330" h="2057223">
                  <a:moveTo>
                    <a:pt x="713855" y="2057223"/>
                  </a:moveTo>
                  <a:lnTo>
                    <a:pt x="209473" y="2057223"/>
                  </a:lnTo>
                  <a:cubicBezTo>
                    <a:pt x="150653" y="2057223"/>
                    <a:pt x="101577" y="2012840"/>
                    <a:pt x="90227" y="1953839"/>
                  </a:cubicBezTo>
                  <a:lnTo>
                    <a:pt x="89283" y="1943868"/>
                  </a:lnTo>
                  <a:lnTo>
                    <a:pt x="71462" y="1940041"/>
                  </a:lnTo>
                  <a:cubicBezTo>
                    <a:pt x="29467" y="1921146"/>
                    <a:pt x="0" y="1876912"/>
                    <a:pt x="0" y="1825357"/>
                  </a:cubicBezTo>
                  <a:lnTo>
                    <a:pt x="0" y="1545168"/>
                  </a:lnTo>
                  <a:lnTo>
                    <a:pt x="0" y="1442067"/>
                  </a:lnTo>
                  <a:lnTo>
                    <a:pt x="0" y="1337633"/>
                  </a:lnTo>
                  <a:lnTo>
                    <a:pt x="0" y="1305396"/>
                  </a:lnTo>
                  <a:lnTo>
                    <a:pt x="0" y="751827"/>
                  </a:lnTo>
                  <a:lnTo>
                    <a:pt x="0" y="719589"/>
                  </a:lnTo>
                  <a:lnTo>
                    <a:pt x="0" y="615156"/>
                  </a:lnTo>
                  <a:lnTo>
                    <a:pt x="0" y="512055"/>
                  </a:lnTo>
                  <a:lnTo>
                    <a:pt x="1" y="512055"/>
                  </a:lnTo>
                  <a:lnTo>
                    <a:pt x="1" y="231865"/>
                  </a:lnTo>
                  <a:cubicBezTo>
                    <a:pt x="1" y="180311"/>
                    <a:pt x="29469" y="136076"/>
                    <a:pt x="71464" y="117182"/>
                  </a:cubicBezTo>
                  <a:lnTo>
                    <a:pt x="89284" y="113355"/>
                  </a:lnTo>
                  <a:lnTo>
                    <a:pt x="90229" y="103383"/>
                  </a:lnTo>
                  <a:cubicBezTo>
                    <a:pt x="101579" y="44383"/>
                    <a:pt x="150655" y="0"/>
                    <a:pt x="209475" y="0"/>
                  </a:cubicBezTo>
                  <a:lnTo>
                    <a:pt x="713857" y="0"/>
                  </a:lnTo>
                  <a:cubicBezTo>
                    <a:pt x="772677" y="0"/>
                    <a:pt x="821753" y="44383"/>
                    <a:pt x="833103" y="103384"/>
                  </a:cubicBezTo>
                  <a:lnTo>
                    <a:pt x="834047" y="113355"/>
                  </a:lnTo>
                  <a:lnTo>
                    <a:pt x="851868" y="117182"/>
                  </a:lnTo>
                  <a:cubicBezTo>
                    <a:pt x="893863" y="136077"/>
                    <a:pt x="923330" y="180311"/>
                    <a:pt x="923330" y="231866"/>
                  </a:cubicBezTo>
                  <a:lnTo>
                    <a:pt x="923330" y="512055"/>
                  </a:lnTo>
                  <a:lnTo>
                    <a:pt x="923330" y="615156"/>
                  </a:lnTo>
                  <a:lnTo>
                    <a:pt x="923330" y="719590"/>
                  </a:lnTo>
                  <a:lnTo>
                    <a:pt x="923330" y="751827"/>
                  </a:lnTo>
                  <a:lnTo>
                    <a:pt x="923330" y="1305396"/>
                  </a:lnTo>
                  <a:lnTo>
                    <a:pt x="923330" y="1337634"/>
                  </a:lnTo>
                  <a:lnTo>
                    <a:pt x="923330" y="1442067"/>
                  </a:lnTo>
                  <a:lnTo>
                    <a:pt x="923330" y="1545168"/>
                  </a:lnTo>
                  <a:lnTo>
                    <a:pt x="923329" y="1545168"/>
                  </a:lnTo>
                  <a:lnTo>
                    <a:pt x="923329" y="1825358"/>
                  </a:lnTo>
                  <a:cubicBezTo>
                    <a:pt x="923329" y="1876912"/>
                    <a:pt x="893861" y="1921147"/>
                    <a:pt x="851866" y="1940041"/>
                  </a:cubicBezTo>
                  <a:lnTo>
                    <a:pt x="834046" y="1943868"/>
                  </a:lnTo>
                  <a:lnTo>
                    <a:pt x="833101" y="1953840"/>
                  </a:lnTo>
                  <a:cubicBezTo>
                    <a:pt x="821751" y="2012840"/>
                    <a:pt x="772675" y="2057223"/>
                    <a:pt x="713855" y="2057223"/>
                  </a:cubicBezTo>
                  <a:close/>
                </a:path>
              </a:pathLst>
            </a:custGeom>
            <a:noFill/>
            <a:ln w="25400" cap="flat">
              <a:solidFill>
                <a:srgbClr val="26394B"/>
              </a:solidFill>
              <a:prstDash val="solid"/>
              <a:miter/>
            </a:ln>
            <a:effectLst>
              <a:outerShdw blurRad="50800" dist="38100" dir="2700000" sx="104000" sy="104000" algn="tl" rotWithShape="0">
                <a:prstClr val="black">
                  <a:alpha val="12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03FEE02-D6E7-208A-8B28-B178AAE4F419}"/>
                </a:ext>
              </a:extLst>
            </p:cNvPr>
            <p:cNvSpPr txBox="1"/>
            <p:nvPr/>
          </p:nvSpPr>
          <p:spPr>
            <a:xfrm>
              <a:off x="4794392" y="2893094"/>
              <a:ext cx="553998" cy="13554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节气特点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DC8DAC0-711E-29AE-2444-1C1C08A08CEC}"/>
                </a:ext>
              </a:extLst>
            </p:cNvPr>
            <p:cNvSpPr txBox="1"/>
            <p:nvPr/>
          </p:nvSpPr>
          <p:spPr>
            <a:xfrm>
              <a:off x="4633313" y="1736978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/>
                <a:t>壹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8405806-23EE-E1C6-730E-9377FCDE3F7B}"/>
              </a:ext>
            </a:extLst>
          </p:cNvPr>
          <p:cNvSpPr txBox="1"/>
          <p:nvPr/>
        </p:nvSpPr>
        <p:spPr>
          <a:xfrm>
            <a:off x="6267741" y="1630233"/>
            <a:ext cx="3751653" cy="19934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古籍</a:t>
            </a:r>
            <a:r>
              <a:rPr lang="en-US" altLang="zh-CN" dirty="0">
                <a:sym typeface="+mn-lt"/>
              </a:rPr>
              <a:t>《</a:t>
            </a:r>
            <a:r>
              <a:rPr lang="zh-CN" altLang="en-US" dirty="0">
                <a:sym typeface="+mn-lt"/>
              </a:rPr>
              <a:t>群芳谱</a:t>
            </a:r>
            <a:r>
              <a:rPr lang="en-US" altLang="zh-CN" dirty="0">
                <a:sym typeface="+mn-lt"/>
              </a:rPr>
              <a:t>》</a:t>
            </a:r>
            <a:r>
              <a:rPr lang="zh-CN" altLang="en-US" dirty="0">
                <a:sym typeface="+mn-lt"/>
              </a:rPr>
              <a:t>中说：“小雪气寒而将雪矣，地寒未甚而雪未大也。”这就是说，到“小雪”节气由于天气寒冷，降水形式由雨变为雪，但此时由于“地寒未甚”故雪下的次数少，雪量还不大，所以称为小雪。“小雪”是反映天气现象的节令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D80A1B-0BC2-0C2F-252C-45B62BFAA8CF}"/>
              </a:ext>
            </a:extLst>
          </p:cNvPr>
          <p:cNvSpPr txBox="1"/>
          <p:nvPr/>
        </p:nvSpPr>
        <p:spPr>
          <a:xfrm>
            <a:off x="6255041" y="3911453"/>
            <a:ext cx="3865953" cy="10239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雪小，地面上又无积雪，这正是“小雪”这个节气的原本之意。小雪和雨水、谷雨等节气一样，都是直接反映降水的节气。</a:t>
            </a:r>
          </a:p>
        </p:txBody>
      </p:sp>
    </p:spTree>
    <p:extLst>
      <p:ext uri="{BB962C8B-B14F-4D97-AF65-F5344CB8AC3E}">
        <p14:creationId xmlns:p14="http://schemas.microsoft.com/office/powerpoint/2010/main" val="60887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15B10F7C-E479-2D51-86AB-741C3C52C10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370000"/>
            <a:ext cx="12192000" cy="1488000"/>
          </a:xfrm>
          <a:custGeom>
            <a:avLst/>
            <a:gdLst>
              <a:gd name="connsiteX0" fmla="*/ 0 w 12192000"/>
              <a:gd name="connsiteY0" fmla="*/ 0 h 1488000"/>
              <a:gd name="connsiteX1" fmla="*/ 12192000 w 12192000"/>
              <a:gd name="connsiteY1" fmla="*/ 0 h 1488000"/>
              <a:gd name="connsiteX2" fmla="*/ 12192000 w 12192000"/>
              <a:gd name="connsiteY2" fmla="*/ 1488000 h 1488000"/>
              <a:gd name="connsiteX3" fmla="*/ 0 w 12192000"/>
              <a:gd name="connsiteY3" fmla="*/ 1488000 h 14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488000">
                <a:moveTo>
                  <a:pt x="0" y="0"/>
                </a:moveTo>
                <a:lnTo>
                  <a:pt x="12192000" y="0"/>
                </a:lnTo>
                <a:lnTo>
                  <a:pt x="12192000" y="1488000"/>
                </a:lnTo>
                <a:lnTo>
                  <a:pt x="0" y="1488000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4D4972D-ABB9-A0BA-4E45-54AEC1B4A7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893936"/>
            <a:ext cx="5113019" cy="3964064"/>
          </a:xfrm>
          <a:custGeom>
            <a:avLst/>
            <a:gdLst>
              <a:gd name="connsiteX0" fmla="*/ 0 w 5113019"/>
              <a:gd name="connsiteY0" fmla="*/ 0 h 3964064"/>
              <a:gd name="connsiteX1" fmla="*/ 5113019 w 5113019"/>
              <a:gd name="connsiteY1" fmla="*/ 0 h 3964064"/>
              <a:gd name="connsiteX2" fmla="*/ 5113019 w 5113019"/>
              <a:gd name="connsiteY2" fmla="*/ 3964064 h 3964064"/>
              <a:gd name="connsiteX3" fmla="*/ 0 w 5113019"/>
              <a:gd name="connsiteY3" fmla="*/ 3964064 h 3964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3019" h="3964064">
                <a:moveTo>
                  <a:pt x="0" y="0"/>
                </a:moveTo>
                <a:lnTo>
                  <a:pt x="5113019" y="0"/>
                </a:lnTo>
                <a:lnTo>
                  <a:pt x="5113019" y="3964064"/>
                </a:lnTo>
                <a:lnTo>
                  <a:pt x="0" y="3964064"/>
                </a:lnTo>
                <a:close/>
              </a:path>
            </a:pathLst>
          </a:custGeom>
        </p:spPr>
      </p:pic>
      <p:sp>
        <p:nvSpPr>
          <p:cNvPr id="35" name="图形 9">
            <a:extLst>
              <a:ext uri="{FF2B5EF4-FFF2-40B4-BE49-F238E27FC236}">
                <a16:creationId xmlns:a16="http://schemas.microsoft.com/office/drawing/2014/main" id="{67942847-4ADA-3DCD-3E6A-CBE3AFA7E51F}"/>
              </a:ext>
            </a:extLst>
          </p:cNvPr>
          <p:cNvSpPr/>
          <p:nvPr/>
        </p:nvSpPr>
        <p:spPr>
          <a:xfrm rot="5400000">
            <a:off x="-1433488" y="393728"/>
            <a:ext cx="5870739" cy="1179410"/>
          </a:xfrm>
          <a:custGeom>
            <a:avLst/>
            <a:gdLst>
              <a:gd name="connsiteX0" fmla="*/ 12195187 w 12191999"/>
              <a:gd name="connsiteY0" fmla="*/ 868146 h 2449326"/>
              <a:gd name="connsiteX1" fmla="*/ 12157400 w 12191999"/>
              <a:gd name="connsiteY1" fmla="*/ 876796 h 2449326"/>
              <a:gd name="connsiteX2" fmla="*/ 11647958 w 12191999"/>
              <a:gd name="connsiteY2" fmla="*/ 881348 h 2449326"/>
              <a:gd name="connsiteX3" fmla="*/ 11497266 w 12191999"/>
              <a:gd name="connsiteY3" fmla="*/ 909119 h 2449326"/>
              <a:gd name="connsiteX4" fmla="*/ 11542792 w 12191999"/>
              <a:gd name="connsiteY4" fmla="*/ 927330 h 2449326"/>
              <a:gd name="connsiteX5" fmla="*/ 11452649 w 12191999"/>
              <a:gd name="connsiteY5" fmla="*/ 1010188 h 2449326"/>
              <a:gd name="connsiteX6" fmla="*/ 11405757 w 12191999"/>
              <a:gd name="connsiteY6" fmla="*/ 1033862 h 2449326"/>
              <a:gd name="connsiteX7" fmla="*/ 11219554 w 12191999"/>
              <a:gd name="connsiteY7" fmla="*/ 1062999 h 2449326"/>
              <a:gd name="connsiteX8" fmla="*/ 11134420 w 12191999"/>
              <a:gd name="connsiteY8" fmla="*/ 1049341 h 2449326"/>
              <a:gd name="connsiteX9" fmla="*/ 11061121 w 12191999"/>
              <a:gd name="connsiteY9" fmla="*/ 1042512 h 2449326"/>
              <a:gd name="connsiteX10" fmla="*/ 10845326 w 12191999"/>
              <a:gd name="connsiteY10" fmla="*/ 1062544 h 2449326"/>
              <a:gd name="connsiteX11" fmla="*/ 10682796 w 12191999"/>
              <a:gd name="connsiteY11" fmla="*/ 1042512 h 2449326"/>
              <a:gd name="connsiteX12" fmla="*/ 10461992 w 12191999"/>
              <a:gd name="connsiteY12" fmla="*/ 1056170 h 2449326"/>
              <a:gd name="connsiteX13" fmla="*/ 10527551 w 12191999"/>
              <a:gd name="connsiteY13" fmla="*/ 1074836 h 2449326"/>
              <a:gd name="connsiteX14" fmla="*/ 10680519 w 12191999"/>
              <a:gd name="connsiteY14" fmla="*/ 1096689 h 2449326"/>
              <a:gd name="connsiteX15" fmla="*/ 10780223 w 12191999"/>
              <a:gd name="connsiteY15" fmla="*/ 1093047 h 2449326"/>
              <a:gd name="connsiteX16" fmla="*/ 10890397 w 12191999"/>
              <a:gd name="connsiteY16" fmla="*/ 1089860 h 2449326"/>
              <a:gd name="connsiteX17" fmla="*/ 10951402 w 12191999"/>
              <a:gd name="connsiteY17" fmla="*/ 1072560 h 2449326"/>
              <a:gd name="connsiteX18" fmla="*/ 10939110 w 12191999"/>
              <a:gd name="connsiteY18" fmla="*/ 1098054 h 2449326"/>
              <a:gd name="connsiteX19" fmla="*/ 10992376 w 12191999"/>
              <a:gd name="connsiteY19" fmla="*/ 1144036 h 2449326"/>
              <a:gd name="connsiteX20" fmla="*/ 11023334 w 12191999"/>
              <a:gd name="connsiteY20" fmla="*/ 1156328 h 2449326"/>
              <a:gd name="connsiteX21" fmla="*/ 11282381 w 12191999"/>
              <a:gd name="connsiteY21" fmla="*/ 1139028 h 2449326"/>
              <a:gd name="connsiteX22" fmla="*/ 11606984 w 12191999"/>
              <a:gd name="connsiteY22" fmla="*/ 1126736 h 2449326"/>
              <a:gd name="connsiteX23" fmla="*/ 11972107 w 12191999"/>
              <a:gd name="connsiteY23" fmla="*/ 1117176 h 2449326"/>
              <a:gd name="connsiteX24" fmla="*/ 11989407 w 12191999"/>
              <a:gd name="connsiteY24" fmla="*/ 1139939 h 2449326"/>
              <a:gd name="connsiteX25" fmla="*/ 11681192 w 12191999"/>
              <a:gd name="connsiteY25" fmla="*/ 1164068 h 2449326"/>
              <a:gd name="connsiteX26" fmla="*/ 11353401 w 12191999"/>
              <a:gd name="connsiteY26" fmla="*/ 1181368 h 2449326"/>
              <a:gd name="connsiteX27" fmla="*/ 11167198 w 12191999"/>
              <a:gd name="connsiteY27" fmla="*/ 1192294 h 2449326"/>
              <a:gd name="connsiteX28" fmla="*/ 11146256 w 12191999"/>
              <a:gd name="connsiteY28" fmla="*/ 1196392 h 2449326"/>
              <a:gd name="connsiteX29" fmla="*/ 11084795 w 12191999"/>
              <a:gd name="connsiteY29" fmla="*/ 1222342 h 2449326"/>
              <a:gd name="connsiteX30" fmla="*/ 11009222 w 12191999"/>
              <a:gd name="connsiteY30" fmla="*/ 1235089 h 2449326"/>
              <a:gd name="connsiteX31" fmla="*/ 10975077 w 12191999"/>
              <a:gd name="connsiteY31" fmla="*/ 1256031 h 2449326"/>
              <a:gd name="connsiteX32" fmla="*/ 10962784 w 12191999"/>
              <a:gd name="connsiteY32" fmla="*/ 1201400 h 2449326"/>
              <a:gd name="connsiteX33" fmla="*/ 10920900 w 12191999"/>
              <a:gd name="connsiteY33" fmla="*/ 1228260 h 2449326"/>
              <a:gd name="connsiteX34" fmla="*/ 10906331 w 12191999"/>
              <a:gd name="connsiteY34" fmla="*/ 1171352 h 2449326"/>
              <a:gd name="connsiteX35" fmla="*/ 10806173 w 12191999"/>
              <a:gd name="connsiteY35" fmla="*/ 1206408 h 2449326"/>
              <a:gd name="connsiteX36" fmla="*/ 10928184 w 12191999"/>
              <a:gd name="connsiteY36" fmla="*/ 1238731 h 2449326"/>
              <a:gd name="connsiteX37" fmla="*/ 10937290 w 12191999"/>
              <a:gd name="connsiteY37" fmla="*/ 1257852 h 2449326"/>
              <a:gd name="connsiteX38" fmla="*/ 10909974 w 12191999"/>
              <a:gd name="connsiteY38" fmla="*/ 1267868 h 2449326"/>
              <a:gd name="connsiteX39" fmla="*/ 10781589 w 12191999"/>
              <a:gd name="connsiteY39" fmla="*/ 1260584 h 2449326"/>
              <a:gd name="connsiteX40" fmla="*/ 10740160 w 12191999"/>
              <a:gd name="connsiteY40" fmla="*/ 1320224 h 2449326"/>
              <a:gd name="connsiteX41" fmla="*/ 10660032 w 12191999"/>
              <a:gd name="connsiteY41" fmla="*/ 1320224 h 2449326"/>
              <a:gd name="connsiteX42" fmla="*/ 10694177 w 12191999"/>
              <a:gd name="connsiteY42" fmla="*/ 1271966 h 2449326"/>
              <a:gd name="connsiteX43" fmla="*/ 10503422 w 12191999"/>
              <a:gd name="connsiteY43" fmla="*/ 1263316 h 2449326"/>
              <a:gd name="connsiteX44" fmla="*/ 10395524 w 12191999"/>
              <a:gd name="connsiteY44" fmla="*/ 1319313 h 2449326"/>
              <a:gd name="connsiteX45" fmla="*/ 10466090 w 12191999"/>
              <a:gd name="connsiteY45" fmla="*/ 1346174 h 2449326"/>
              <a:gd name="connsiteX46" fmla="*/ 10467911 w 12191999"/>
              <a:gd name="connsiteY46" fmla="*/ 1365295 h 2449326"/>
              <a:gd name="connsiteX47" fmla="*/ 10310844 w 12191999"/>
              <a:gd name="connsiteY47" fmla="*/ 1398985 h 2449326"/>
              <a:gd name="connsiteX48" fmla="*/ 10128738 w 12191999"/>
              <a:gd name="connsiteY48" fmla="*/ 1447698 h 2449326"/>
              <a:gd name="connsiteX49" fmla="*/ 10105520 w 12191999"/>
              <a:gd name="connsiteY49" fmla="*/ 1444056 h 2449326"/>
              <a:gd name="connsiteX50" fmla="*/ 9965299 w 12191999"/>
              <a:gd name="connsiteY50" fmla="*/ 1496867 h 2449326"/>
              <a:gd name="connsiteX51" fmla="*/ 9846019 w 12191999"/>
              <a:gd name="connsiteY51" fmla="*/ 1525548 h 2449326"/>
              <a:gd name="connsiteX52" fmla="*/ 9870603 w 12191999"/>
              <a:gd name="connsiteY52" fmla="*/ 1468185 h 2449326"/>
              <a:gd name="connsiteX53" fmla="*/ 9781371 w 12191999"/>
              <a:gd name="connsiteY53" fmla="*/ 1468185 h 2449326"/>
              <a:gd name="connsiteX54" fmla="*/ 9640694 w 12191999"/>
              <a:gd name="connsiteY54" fmla="*/ 1421293 h 2449326"/>
              <a:gd name="connsiteX55" fmla="*/ 9378461 w 12191999"/>
              <a:gd name="connsiteY55" fmla="*/ 1378953 h 2449326"/>
              <a:gd name="connsiteX56" fmla="*/ 9032915 w 12191999"/>
              <a:gd name="connsiteY56" fmla="*/ 1342532 h 2449326"/>
              <a:gd name="connsiteX57" fmla="*/ 8940041 w 12191999"/>
              <a:gd name="connsiteY57" fmla="*/ 1325232 h 2449326"/>
              <a:gd name="connsiteX58" fmla="*/ 8864467 w 12191999"/>
              <a:gd name="connsiteY58" fmla="*/ 1336158 h 2449326"/>
              <a:gd name="connsiteX59" fmla="*/ 8756114 w 12191999"/>
              <a:gd name="connsiteY59" fmla="*/ 1321134 h 2449326"/>
              <a:gd name="connsiteX60" fmla="*/ 8672346 w 12191999"/>
              <a:gd name="connsiteY60" fmla="*/ 1321134 h 2449326"/>
              <a:gd name="connsiteX61" fmla="*/ 8586755 w 12191999"/>
              <a:gd name="connsiteY61" fmla="*/ 1307932 h 2449326"/>
              <a:gd name="connsiteX62" fmla="*/ 8643664 w 12191999"/>
              <a:gd name="connsiteY62" fmla="*/ 1294729 h 2449326"/>
              <a:gd name="connsiteX63" fmla="*/ 8731530 w 12191999"/>
              <a:gd name="connsiteY63" fmla="*/ 1253300 h 2449326"/>
              <a:gd name="connsiteX64" fmla="*/ 8594950 w 12191999"/>
              <a:gd name="connsiteY64" fmla="*/ 1282892 h 2449326"/>
              <a:gd name="connsiteX65" fmla="*/ 8583113 w 12191999"/>
              <a:gd name="connsiteY65" fmla="*/ 1247381 h 2449326"/>
              <a:gd name="connsiteX66" fmla="*/ 8544871 w 12191999"/>
              <a:gd name="connsiteY66" fmla="*/ 1267868 h 2449326"/>
              <a:gd name="connsiteX67" fmla="*/ 8447444 w 12191999"/>
              <a:gd name="connsiteY67" fmla="*/ 1328419 h 2449326"/>
              <a:gd name="connsiteX68" fmla="*/ 8473850 w 12191999"/>
              <a:gd name="connsiteY68" fmla="*/ 1237821 h 2449326"/>
              <a:gd name="connsiteX69" fmla="*/ 8407836 w 12191999"/>
              <a:gd name="connsiteY69" fmla="*/ 1209139 h 2449326"/>
              <a:gd name="connsiteX70" fmla="*/ 8406926 w 12191999"/>
              <a:gd name="connsiteY70" fmla="*/ 1265592 h 2449326"/>
              <a:gd name="connsiteX71" fmla="*/ 8319060 w 12191999"/>
              <a:gd name="connsiteY71" fmla="*/ 1279705 h 2449326"/>
              <a:gd name="connsiteX72" fmla="*/ 8322702 w 12191999"/>
              <a:gd name="connsiteY72" fmla="*/ 1336613 h 2449326"/>
              <a:gd name="connsiteX73" fmla="*/ 8447444 w 12191999"/>
              <a:gd name="connsiteY73" fmla="*/ 1327963 h 2449326"/>
              <a:gd name="connsiteX74" fmla="*/ 8480678 w 12191999"/>
              <a:gd name="connsiteY74" fmla="*/ 1354369 h 2449326"/>
              <a:gd name="connsiteX75" fmla="*/ 8576284 w 12191999"/>
              <a:gd name="connsiteY75" fmla="*/ 1387148 h 2449326"/>
              <a:gd name="connsiteX76" fmla="*/ 8637290 w 12191999"/>
              <a:gd name="connsiteY76" fmla="*/ 1381685 h 2449326"/>
              <a:gd name="connsiteX77" fmla="*/ 8723790 w 12191999"/>
              <a:gd name="connsiteY77" fmla="*/ 1402172 h 2449326"/>
              <a:gd name="connsiteX78" fmla="*/ 8913180 w 12191999"/>
              <a:gd name="connsiteY78" fmla="*/ 1450430 h 2449326"/>
              <a:gd name="connsiteX79" fmla="*/ 9037013 w 12191999"/>
              <a:gd name="connsiteY79" fmla="*/ 1461811 h 2449326"/>
              <a:gd name="connsiteX80" fmla="*/ 9105303 w 12191999"/>
              <a:gd name="connsiteY80" fmla="*/ 1477746 h 2449326"/>
              <a:gd name="connsiteX81" fmla="*/ 9169950 w 12191999"/>
              <a:gd name="connsiteY81" fmla="*/ 1514167 h 2449326"/>
              <a:gd name="connsiteX82" fmla="*/ 9109400 w 12191999"/>
              <a:gd name="connsiteY82" fmla="*/ 1532833 h 2449326"/>
              <a:gd name="connsiteX83" fmla="*/ 8898612 w 12191999"/>
              <a:gd name="connsiteY83" fmla="*/ 1492769 h 2449326"/>
              <a:gd name="connsiteX84" fmla="*/ 8839883 w 12191999"/>
              <a:gd name="connsiteY84" fmla="*/ 1491859 h 2449326"/>
              <a:gd name="connsiteX85" fmla="*/ 8751561 w 12191999"/>
              <a:gd name="connsiteY85" fmla="*/ 1477290 h 2449326"/>
              <a:gd name="connsiteX86" fmla="*/ 8655956 w 12191999"/>
              <a:gd name="connsiteY86" fmla="*/ 1445877 h 2449326"/>
              <a:gd name="connsiteX87" fmla="*/ 8434242 w 12191999"/>
              <a:gd name="connsiteY87" fmla="*/ 1410366 h 2449326"/>
              <a:gd name="connsiteX88" fmla="*/ 8276720 w 12191999"/>
              <a:gd name="connsiteY88" fmla="*/ 1387148 h 2449326"/>
              <a:gd name="connsiteX89" fmla="*/ 8257144 w 12191999"/>
              <a:gd name="connsiteY89" fmla="*/ 1408090 h 2449326"/>
              <a:gd name="connsiteX90" fmla="*/ 8311775 w 12191999"/>
              <a:gd name="connsiteY90" fmla="*/ 1428577 h 2449326"/>
              <a:gd name="connsiteX91" fmla="*/ 8417397 w 12191999"/>
              <a:gd name="connsiteY91" fmla="*/ 1465453 h 2449326"/>
              <a:gd name="connsiteX92" fmla="*/ 8681451 w 12191999"/>
              <a:gd name="connsiteY92" fmla="*/ 1505062 h 2449326"/>
              <a:gd name="connsiteX93" fmla="*/ 8802551 w 12191999"/>
              <a:gd name="connsiteY93" fmla="*/ 1556051 h 2449326"/>
              <a:gd name="connsiteX94" fmla="*/ 9000592 w 12191999"/>
              <a:gd name="connsiteY94" fmla="*/ 1580636 h 2449326"/>
              <a:gd name="connsiteX95" fmla="*/ 9034736 w 12191999"/>
              <a:gd name="connsiteY95" fmla="*/ 1603399 h 2449326"/>
              <a:gd name="connsiteX96" fmla="*/ 9151284 w 12191999"/>
              <a:gd name="connsiteY96" fmla="*/ 1615691 h 2449326"/>
              <a:gd name="connsiteX97" fmla="*/ 9175869 w 12191999"/>
              <a:gd name="connsiteY97" fmla="*/ 1639365 h 2449326"/>
              <a:gd name="connsiteX98" fmla="*/ 9311993 w 12191999"/>
              <a:gd name="connsiteY98" fmla="*/ 1625252 h 2449326"/>
              <a:gd name="connsiteX99" fmla="*/ 9311993 w 12191999"/>
              <a:gd name="connsiteY99" fmla="*/ 1666225 h 2449326"/>
              <a:gd name="connsiteX100" fmla="*/ 9372088 w 12191999"/>
              <a:gd name="connsiteY100" fmla="*/ 1648015 h 2449326"/>
              <a:gd name="connsiteX101" fmla="*/ 9340675 w 12191999"/>
              <a:gd name="connsiteY101" fmla="*/ 1704923 h 2449326"/>
              <a:gd name="connsiteX102" fmla="*/ 9532341 w 12191999"/>
              <a:gd name="connsiteY102" fmla="*/ 1688533 h 2449326"/>
              <a:gd name="connsiteX103" fmla="*/ 9575137 w 12191999"/>
              <a:gd name="connsiteY103" fmla="*/ 1611594 h 2449326"/>
              <a:gd name="connsiteX104" fmla="*/ 9639784 w 12191999"/>
              <a:gd name="connsiteY104" fmla="*/ 1592928 h 2449326"/>
              <a:gd name="connsiteX105" fmla="*/ 9669376 w 12191999"/>
              <a:gd name="connsiteY105" fmla="*/ 1647559 h 2449326"/>
              <a:gd name="connsiteX106" fmla="*/ 9820068 w 12191999"/>
              <a:gd name="connsiteY106" fmla="*/ 1678518 h 2449326"/>
              <a:gd name="connsiteX107" fmla="*/ 9871969 w 12191999"/>
              <a:gd name="connsiteY107" fmla="*/ 1643917 h 2449326"/>
              <a:gd name="connsiteX108" fmla="*/ 9991248 w 12191999"/>
              <a:gd name="connsiteY108" fmla="*/ 1683070 h 2449326"/>
              <a:gd name="connsiteX109" fmla="*/ 10110073 w 12191999"/>
              <a:gd name="connsiteY109" fmla="*/ 1654844 h 2449326"/>
              <a:gd name="connsiteX110" fmla="*/ 10165159 w 12191999"/>
              <a:gd name="connsiteY110" fmla="*/ 1714028 h 2449326"/>
              <a:gd name="connsiteX111" fmla="*/ 9963932 w 12191999"/>
              <a:gd name="connsiteY111" fmla="*/ 1730418 h 2449326"/>
              <a:gd name="connsiteX112" fmla="*/ 9925691 w 12191999"/>
              <a:gd name="connsiteY112" fmla="*/ 1683525 h 2449326"/>
              <a:gd name="connsiteX113" fmla="*/ 9821434 w 12191999"/>
              <a:gd name="connsiteY113" fmla="*/ 1753181 h 2449326"/>
              <a:gd name="connsiteX114" fmla="*/ 9781826 w 12191999"/>
              <a:gd name="connsiteY114" fmla="*/ 1701281 h 2449326"/>
              <a:gd name="connsiteX115" fmla="*/ 9648889 w 12191999"/>
              <a:gd name="connsiteY115" fmla="*/ 1711297 h 2449326"/>
              <a:gd name="connsiteX116" fmla="*/ 9642971 w 12191999"/>
              <a:gd name="connsiteY116" fmla="*/ 1686712 h 2449326"/>
              <a:gd name="connsiteX117" fmla="*/ 9577413 w 12191999"/>
              <a:gd name="connsiteY117" fmla="*/ 1738157 h 2449326"/>
              <a:gd name="connsiteX118" fmla="*/ 9708528 w 12191999"/>
              <a:gd name="connsiteY118" fmla="*/ 1782318 h 2449326"/>
              <a:gd name="connsiteX119" fmla="*/ 9675749 w 12191999"/>
              <a:gd name="connsiteY119" fmla="*/ 1836950 h 2449326"/>
              <a:gd name="connsiteX120" fmla="*/ 9679392 w 12191999"/>
              <a:gd name="connsiteY120" fmla="*/ 1792789 h 2449326"/>
              <a:gd name="connsiteX121" fmla="*/ 9447207 w 12191999"/>
              <a:gd name="connsiteY121" fmla="*/ 1765473 h 2449326"/>
              <a:gd name="connsiteX122" fmla="*/ 9207737 w 12191999"/>
              <a:gd name="connsiteY122" fmla="*/ 1724044 h 2449326"/>
              <a:gd name="connsiteX123" fmla="*/ 9074344 w 12191999"/>
              <a:gd name="connsiteY123" fmla="*/ 1708110 h 2449326"/>
              <a:gd name="connsiteX124" fmla="*/ 9011062 w 12191999"/>
              <a:gd name="connsiteY124" fmla="*/ 1684436 h 2449326"/>
              <a:gd name="connsiteX125" fmla="*/ 9007876 w 12191999"/>
              <a:gd name="connsiteY125" fmla="*/ 1719036 h 2449326"/>
              <a:gd name="connsiteX126" fmla="*/ 8918644 w 12191999"/>
              <a:gd name="connsiteY126" fmla="*/ 1731784 h 2449326"/>
              <a:gd name="connsiteX127" fmla="*/ 8921831 w 12191999"/>
              <a:gd name="connsiteY127" fmla="*/ 1735426 h 2449326"/>
              <a:gd name="connsiteX128" fmla="*/ 8883133 w 12191999"/>
              <a:gd name="connsiteY128" fmla="*/ 1656665 h 2449326"/>
              <a:gd name="connsiteX129" fmla="*/ 8806649 w 12191999"/>
              <a:gd name="connsiteY129" fmla="*/ 1699005 h 2449326"/>
              <a:gd name="connsiteX130" fmla="*/ 8761122 w 12191999"/>
              <a:gd name="connsiteY130" fmla="*/ 1711752 h 2449326"/>
              <a:gd name="connsiteX131" fmla="*/ 9052947 w 12191999"/>
              <a:gd name="connsiteY131" fmla="*/ 1754091 h 2449326"/>
              <a:gd name="connsiteX132" fmla="*/ 9028818 w 12191999"/>
              <a:gd name="connsiteY132" fmla="*/ 1787781 h 2449326"/>
              <a:gd name="connsiteX133" fmla="*/ 8982381 w 12191999"/>
              <a:gd name="connsiteY133" fmla="*/ 1823747 h 2449326"/>
              <a:gd name="connsiteX134" fmla="*/ 8972365 w 12191999"/>
              <a:gd name="connsiteY134" fmla="*/ 1830121 h 2449326"/>
              <a:gd name="connsiteX135" fmla="*/ 8834875 w 12191999"/>
              <a:gd name="connsiteY135" fmla="*/ 1818739 h 2449326"/>
              <a:gd name="connsiteX136" fmla="*/ 8832144 w 12191999"/>
              <a:gd name="connsiteY136" fmla="*/ 1804626 h 2449326"/>
              <a:gd name="connsiteX137" fmla="*/ 8711953 w 12191999"/>
              <a:gd name="connsiteY137" fmla="*/ 1785505 h 2449326"/>
              <a:gd name="connsiteX138" fmla="*/ 8653224 w 12191999"/>
              <a:gd name="connsiteY138" fmla="*/ 1800984 h 2449326"/>
              <a:gd name="connsiteX139" fmla="*/ 8327255 w 12191999"/>
              <a:gd name="connsiteY139" fmla="*/ 1736336 h 2449326"/>
              <a:gd name="connsiteX140" fmla="*/ 8284460 w 12191999"/>
              <a:gd name="connsiteY140" fmla="*/ 1763652 h 2449326"/>
              <a:gd name="connsiteX141" fmla="*/ 8287647 w 12191999"/>
              <a:gd name="connsiteY141" fmla="*/ 1779586 h 2449326"/>
              <a:gd name="connsiteX142" fmla="*/ 8570821 w 12191999"/>
              <a:gd name="connsiteY142" fmla="*/ 1779586 h 2449326"/>
              <a:gd name="connsiteX143" fmla="*/ 8535766 w 12191999"/>
              <a:gd name="connsiteY143" fmla="*/ 1833763 h 2449326"/>
              <a:gd name="connsiteX144" fmla="*/ 8689190 w 12191999"/>
              <a:gd name="connsiteY144" fmla="*/ 1872005 h 2449326"/>
              <a:gd name="connsiteX145" fmla="*/ 8681906 w 12191999"/>
              <a:gd name="connsiteY145" fmla="*/ 1910247 h 2449326"/>
              <a:gd name="connsiteX146" fmla="*/ 8692832 w 12191999"/>
              <a:gd name="connsiteY146" fmla="*/ 1915255 h 2449326"/>
              <a:gd name="connsiteX147" fmla="*/ 8747919 w 12191999"/>
              <a:gd name="connsiteY147" fmla="*/ 1837405 h 2449326"/>
              <a:gd name="connsiteX148" fmla="*/ 8761122 w 12191999"/>
              <a:gd name="connsiteY148" fmla="*/ 1842413 h 2449326"/>
              <a:gd name="connsiteX149" fmla="*/ 8747009 w 12191999"/>
              <a:gd name="connsiteY149" fmla="*/ 1886574 h 2449326"/>
              <a:gd name="connsiteX150" fmla="*/ 8891783 w 12191999"/>
              <a:gd name="connsiteY150" fmla="*/ 1928003 h 2449326"/>
              <a:gd name="connsiteX151" fmla="*/ 8942317 w 12191999"/>
              <a:gd name="connsiteY151" fmla="*/ 1891126 h 2449326"/>
              <a:gd name="connsiteX152" fmla="*/ 8838517 w 12191999"/>
              <a:gd name="connsiteY152" fmla="*/ 1891126 h 2449326"/>
              <a:gd name="connsiteX153" fmla="*/ 8959618 w 12191999"/>
              <a:gd name="connsiteY153" fmla="*/ 1857892 h 2449326"/>
              <a:gd name="connsiteX154" fmla="*/ 9117139 w 12191999"/>
              <a:gd name="connsiteY154" fmla="*/ 1963058 h 2449326"/>
              <a:gd name="connsiteX155" fmla="*/ 9193168 w 12191999"/>
              <a:gd name="connsiteY155" fmla="*/ 1987187 h 2449326"/>
              <a:gd name="connsiteX156" fmla="*/ 9296514 w 12191999"/>
              <a:gd name="connsiteY156" fmla="*/ 2014048 h 2449326"/>
              <a:gd name="connsiteX157" fmla="*/ 9296514 w 12191999"/>
              <a:gd name="connsiteY157" fmla="*/ 2013593 h 2449326"/>
              <a:gd name="connsiteX158" fmla="*/ 9254174 w 12191999"/>
              <a:gd name="connsiteY158" fmla="*/ 2078240 h 2449326"/>
              <a:gd name="connsiteX159" fmla="*/ 8950968 w 12191999"/>
              <a:gd name="connsiteY159" fmla="*/ 2066403 h 2449326"/>
              <a:gd name="connsiteX160" fmla="*/ 8788438 w 12191999"/>
              <a:gd name="connsiteY160" fmla="*/ 2065493 h 2449326"/>
              <a:gd name="connsiteX161" fmla="*/ 8781153 w 12191999"/>
              <a:gd name="connsiteY161" fmla="*/ 2046372 h 2449326"/>
              <a:gd name="connsiteX162" fmla="*/ 8844435 w 12191999"/>
              <a:gd name="connsiteY162" fmla="*/ 2019511 h 2449326"/>
              <a:gd name="connsiteX163" fmla="*/ 9020168 w 12191999"/>
              <a:gd name="connsiteY163" fmla="*/ 2018145 h 2449326"/>
              <a:gd name="connsiteX164" fmla="*/ 9020623 w 12191999"/>
              <a:gd name="connsiteY164" fmla="*/ 2000390 h 2449326"/>
              <a:gd name="connsiteX165" fmla="*/ 8840338 w 12191999"/>
              <a:gd name="connsiteY165" fmla="*/ 1987187 h 2449326"/>
              <a:gd name="connsiteX166" fmla="*/ 8779333 w 12191999"/>
              <a:gd name="connsiteY166" fmla="*/ 1962603 h 2449326"/>
              <a:gd name="connsiteX167" fmla="*/ 8709677 w 12191999"/>
              <a:gd name="connsiteY167" fmla="*/ 1972619 h 2449326"/>
              <a:gd name="connsiteX168" fmla="*/ 8500255 w 12191999"/>
              <a:gd name="connsiteY168" fmla="*/ 1931645 h 2449326"/>
              <a:gd name="connsiteX169" fmla="*/ 8438794 w 12191999"/>
              <a:gd name="connsiteY169" fmla="*/ 1897955 h 2449326"/>
              <a:gd name="connsiteX170" fmla="*/ 8391447 w 12191999"/>
              <a:gd name="connsiteY170" fmla="*/ 1908426 h 2449326"/>
              <a:gd name="connsiteX171" fmla="*/ 8315418 w 12191999"/>
              <a:gd name="connsiteY171" fmla="*/ 1895679 h 2449326"/>
              <a:gd name="connsiteX172" fmla="*/ 8312686 w 12191999"/>
              <a:gd name="connsiteY172" fmla="*/ 1910703 h 2449326"/>
              <a:gd name="connsiteX173" fmla="*/ 8675987 w 12191999"/>
              <a:gd name="connsiteY173" fmla="*/ 1993561 h 2449326"/>
              <a:gd name="connsiteX174" fmla="*/ 8674166 w 12191999"/>
              <a:gd name="connsiteY174" fmla="*/ 2020877 h 2449326"/>
              <a:gd name="connsiteX175" fmla="*/ 8538953 w 12191999"/>
              <a:gd name="connsiteY175" fmla="*/ 2020422 h 2449326"/>
              <a:gd name="connsiteX176" fmla="*/ 8436063 w 12191999"/>
              <a:gd name="connsiteY176" fmla="*/ 2010861 h 2449326"/>
              <a:gd name="connsiteX177" fmla="*/ 8198870 w 12191999"/>
              <a:gd name="connsiteY177" fmla="*/ 2002666 h 2449326"/>
              <a:gd name="connsiteX178" fmla="*/ 8077314 w 12191999"/>
              <a:gd name="connsiteY178" fmla="*/ 2052290 h 2449326"/>
              <a:gd name="connsiteX179" fmla="*/ 7978066 w 12191999"/>
              <a:gd name="connsiteY179" fmla="*/ 2054111 h 2449326"/>
              <a:gd name="connsiteX180" fmla="*/ 8020406 w 12191999"/>
              <a:gd name="connsiteY180" fmla="*/ 2044095 h 2449326"/>
              <a:gd name="connsiteX181" fmla="*/ 7983985 w 12191999"/>
              <a:gd name="connsiteY181" fmla="*/ 2010406 h 2449326"/>
              <a:gd name="connsiteX182" fmla="*/ 8048633 w 12191999"/>
              <a:gd name="connsiteY182" fmla="*/ 1997203 h 2449326"/>
              <a:gd name="connsiteX183" fmla="*/ 8073672 w 12191999"/>
              <a:gd name="connsiteY183" fmla="*/ 1968521 h 2449326"/>
              <a:gd name="connsiteX184" fmla="*/ 8061380 w 12191999"/>
              <a:gd name="connsiteY184" fmla="*/ 1952132 h 2449326"/>
              <a:gd name="connsiteX185" fmla="*/ 7920247 w 12191999"/>
              <a:gd name="connsiteY185" fmla="*/ 2009495 h 2449326"/>
              <a:gd name="connsiteX186" fmla="*/ 7820089 w 12191999"/>
              <a:gd name="connsiteY186" fmla="*/ 1987187 h 2449326"/>
              <a:gd name="connsiteX187" fmla="*/ 7744060 w 12191999"/>
              <a:gd name="connsiteY187" fmla="*/ 2078696 h 2449326"/>
              <a:gd name="connsiteX188" fmla="*/ 7478640 w 12191999"/>
              <a:gd name="connsiteY188" fmla="*/ 2117848 h 2449326"/>
              <a:gd name="connsiteX189" fmla="*/ 7450414 w 12191999"/>
              <a:gd name="connsiteY189" fmla="*/ 2127864 h 2449326"/>
              <a:gd name="connsiteX190" fmla="*/ 7098494 w 12191999"/>
              <a:gd name="connsiteY190" fmla="*/ 2128320 h 2449326"/>
              <a:gd name="connsiteX191" fmla="*/ 7149028 w 12191999"/>
              <a:gd name="connsiteY191" fmla="*/ 2156546 h 2449326"/>
              <a:gd name="connsiteX192" fmla="*/ 7128541 w 12191999"/>
              <a:gd name="connsiteY192" fmla="*/ 2179764 h 2449326"/>
              <a:gd name="connsiteX193" fmla="*/ 7048870 w 12191999"/>
              <a:gd name="connsiteY193" fmla="*/ 2182041 h 2449326"/>
              <a:gd name="connsiteX194" fmla="*/ 6974207 w 12191999"/>
              <a:gd name="connsiteY194" fmla="*/ 2186138 h 2449326"/>
              <a:gd name="connsiteX195" fmla="*/ 6927770 w 12191999"/>
              <a:gd name="connsiteY195" fmla="*/ 2205715 h 2449326"/>
              <a:gd name="connsiteX196" fmla="*/ 6625018 w 12191999"/>
              <a:gd name="connsiteY196" fmla="*/ 2298133 h 2449326"/>
              <a:gd name="connsiteX197" fmla="*/ 6586776 w 12191999"/>
              <a:gd name="connsiteY197" fmla="*/ 2309060 h 2449326"/>
              <a:gd name="connsiteX198" fmla="*/ 6539884 w 12191999"/>
              <a:gd name="connsiteY198" fmla="*/ 2303141 h 2449326"/>
              <a:gd name="connsiteX199" fmla="*/ 6489805 w 12191999"/>
              <a:gd name="connsiteY199" fmla="*/ 2277191 h 2449326"/>
              <a:gd name="connsiteX200" fmla="*/ 6250791 w 12191999"/>
              <a:gd name="connsiteY200" fmla="*/ 2290849 h 2449326"/>
              <a:gd name="connsiteX201" fmla="*/ 6272188 w 12191999"/>
              <a:gd name="connsiteY201" fmla="*/ 2244867 h 2449326"/>
              <a:gd name="connsiteX202" fmla="*/ 6199800 w 12191999"/>
              <a:gd name="connsiteY202" fmla="*/ 2269907 h 2449326"/>
              <a:gd name="connsiteX203" fmla="*/ 6181135 w 12191999"/>
              <a:gd name="connsiteY203" fmla="*/ 2290394 h 2449326"/>
              <a:gd name="connsiteX204" fmla="*/ 6021337 w 12191999"/>
              <a:gd name="connsiteY204" fmla="*/ 2286752 h 2449326"/>
              <a:gd name="connsiteX205" fmla="*/ 5726325 w 12191999"/>
              <a:gd name="connsiteY205" fmla="*/ 2322718 h 2449326"/>
              <a:gd name="connsiteX206" fmla="*/ 5664864 w 12191999"/>
              <a:gd name="connsiteY206" fmla="*/ 2307694 h 2449326"/>
              <a:gd name="connsiteX207" fmla="*/ 5597485 w 12191999"/>
              <a:gd name="connsiteY207" fmla="*/ 2360050 h 2449326"/>
              <a:gd name="connsiteX208" fmla="*/ 5660311 w 12191999"/>
              <a:gd name="connsiteY208" fmla="*/ 2226202 h 2449326"/>
              <a:gd name="connsiteX209" fmla="*/ 5526008 w 12191999"/>
              <a:gd name="connsiteY209" fmla="*/ 2274460 h 2449326"/>
              <a:gd name="connsiteX210" fmla="*/ 5434045 w 12191999"/>
              <a:gd name="connsiteY210" fmla="*/ 2283110 h 2449326"/>
              <a:gd name="connsiteX211" fmla="*/ 5423118 w 12191999"/>
              <a:gd name="connsiteY211" fmla="*/ 2257615 h 2449326"/>
              <a:gd name="connsiteX212" fmla="*/ 5239191 w 12191999"/>
              <a:gd name="connsiteY212" fmla="*/ 2284020 h 2449326"/>
              <a:gd name="connsiteX213" fmla="*/ 5202315 w 12191999"/>
              <a:gd name="connsiteY213" fmla="*/ 2301776 h 2449326"/>
              <a:gd name="connsiteX214" fmla="*/ 5160431 w 12191999"/>
              <a:gd name="connsiteY214" fmla="*/ 2317710 h 2449326"/>
              <a:gd name="connsiteX215" fmla="*/ 5148594 w 12191999"/>
              <a:gd name="connsiteY215" fmla="*/ 2280378 h 2449326"/>
              <a:gd name="connsiteX216" fmla="*/ 5180007 w 12191999"/>
              <a:gd name="connsiteY216" fmla="*/ 2248965 h 2449326"/>
              <a:gd name="connsiteX217" fmla="*/ 5285628 w 12191999"/>
              <a:gd name="connsiteY217" fmla="*/ 2241681 h 2449326"/>
              <a:gd name="connsiteX218" fmla="*/ 5172267 w 12191999"/>
              <a:gd name="connsiteY218" fmla="*/ 2204349 h 2449326"/>
              <a:gd name="connsiteX219" fmla="*/ 5097149 w 12191999"/>
              <a:gd name="connsiteY219" fmla="*/ 2289028 h 2449326"/>
              <a:gd name="connsiteX220" fmla="*/ 4972861 w 12191999"/>
              <a:gd name="connsiteY220" fmla="*/ 2369610 h 2449326"/>
              <a:gd name="connsiteX221" fmla="*/ 4923693 w 12191999"/>
              <a:gd name="connsiteY221" fmla="*/ 2364602 h 2449326"/>
              <a:gd name="connsiteX222" fmla="*/ 4863142 w 12191999"/>
              <a:gd name="connsiteY222" fmla="*/ 2364147 h 2449326"/>
              <a:gd name="connsiteX223" fmla="*/ 4755700 w 12191999"/>
              <a:gd name="connsiteY223" fmla="*/ 2355952 h 2449326"/>
              <a:gd name="connsiteX224" fmla="*/ 4428819 w 12191999"/>
              <a:gd name="connsiteY224" fmla="*/ 2367789 h 2449326"/>
              <a:gd name="connsiteX225" fmla="*/ 4368269 w 12191999"/>
              <a:gd name="connsiteY225" fmla="*/ 2347757 h 2449326"/>
              <a:gd name="connsiteX226" fmla="*/ 4365537 w 12191999"/>
              <a:gd name="connsiteY226" fmla="*/ 2329547 h 2449326"/>
              <a:gd name="connsiteX227" fmla="*/ 4425633 w 12191999"/>
              <a:gd name="connsiteY227" fmla="*/ 2315889 h 2449326"/>
              <a:gd name="connsiteX228" fmla="*/ 4595902 w 12191999"/>
              <a:gd name="connsiteY228" fmla="*/ 2284475 h 2449326"/>
              <a:gd name="connsiteX229" fmla="*/ 4635510 w 12191999"/>
              <a:gd name="connsiteY229" fmla="*/ 2286752 h 2449326"/>
              <a:gd name="connsiteX230" fmla="*/ 4727018 w 12191999"/>
              <a:gd name="connsiteY230" fmla="*/ 2278102 h 2449326"/>
              <a:gd name="connsiteX231" fmla="*/ 4305898 w 12191999"/>
              <a:gd name="connsiteY231" fmla="*/ 2278102 h 2449326"/>
              <a:gd name="connsiteX232" fmla="*/ 4265835 w 12191999"/>
              <a:gd name="connsiteY232" fmla="*/ 2314978 h 2449326"/>
              <a:gd name="connsiteX233" fmla="*/ 4357343 w 12191999"/>
              <a:gd name="connsiteY233" fmla="*/ 2322718 h 2449326"/>
              <a:gd name="connsiteX234" fmla="*/ 4291784 w 12191999"/>
              <a:gd name="connsiteY234" fmla="*/ 2360050 h 2449326"/>
              <a:gd name="connsiteX235" fmla="*/ 4122426 w 12191999"/>
              <a:gd name="connsiteY235" fmla="*/ 2350034 h 2449326"/>
              <a:gd name="connsiteX236" fmla="*/ 4067339 w 12191999"/>
              <a:gd name="connsiteY236" fmla="*/ 2390097 h 2449326"/>
              <a:gd name="connsiteX237" fmla="*/ 4022723 w 12191999"/>
              <a:gd name="connsiteY237" fmla="*/ 2365057 h 2449326"/>
              <a:gd name="connsiteX238" fmla="*/ 4147010 w 12191999"/>
              <a:gd name="connsiteY238" fmla="*/ 2304962 h 2449326"/>
              <a:gd name="connsiteX239" fmla="*/ 4040023 w 12191999"/>
              <a:gd name="connsiteY239" fmla="*/ 2323173 h 2449326"/>
              <a:gd name="connsiteX240" fmla="*/ 4001781 w 12191999"/>
              <a:gd name="connsiteY240" fmla="*/ 2343205 h 2449326"/>
              <a:gd name="connsiteX241" fmla="*/ 3896159 w 12191999"/>
              <a:gd name="connsiteY241" fmla="*/ 2363236 h 2449326"/>
              <a:gd name="connsiteX242" fmla="*/ 3857462 w 12191999"/>
              <a:gd name="connsiteY242" fmla="*/ 2358684 h 2449326"/>
              <a:gd name="connsiteX243" fmla="*/ 3826048 w 12191999"/>
              <a:gd name="connsiteY243" fmla="*/ 2345481 h 2449326"/>
              <a:gd name="connsiteX244" fmla="*/ 3643487 w 12191999"/>
              <a:gd name="connsiteY244" fmla="*/ 2352765 h 2449326"/>
              <a:gd name="connsiteX245" fmla="*/ 3644398 w 12191999"/>
              <a:gd name="connsiteY245" fmla="*/ 2367334 h 2449326"/>
              <a:gd name="connsiteX246" fmla="*/ 3407204 w 12191999"/>
              <a:gd name="connsiteY246" fmla="*/ 2401023 h 2449326"/>
              <a:gd name="connsiteX247" fmla="*/ 3435431 w 12191999"/>
              <a:gd name="connsiteY247" fmla="*/ 2380081 h 2449326"/>
              <a:gd name="connsiteX248" fmla="*/ 3450454 w 12191999"/>
              <a:gd name="connsiteY248" fmla="*/ 2361870 h 2449326"/>
              <a:gd name="connsiteX249" fmla="*/ 3250593 w 12191999"/>
              <a:gd name="connsiteY249" fmla="*/ 2363692 h 2449326"/>
              <a:gd name="connsiteX250" fmla="*/ 3200514 w 12191999"/>
              <a:gd name="connsiteY250" fmla="*/ 2401023 h 2449326"/>
              <a:gd name="connsiteX251" fmla="*/ 3020684 w 12191999"/>
              <a:gd name="connsiteY251" fmla="*/ 2386455 h 2449326"/>
              <a:gd name="connsiteX252" fmla="*/ 2889568 w 12191999"/>
              <a:gd name="connsiteY252" fmla="*/ 2403755 h 2449326"/>
              <a:gd name="connsiteX253" fmla="*/ 2813083 w 12191999"/>
              <a:gd name="connsiteY253" fmla="*/ 2397837 h 2449326"/>
              <a:gd name="connsiteX254" fmla="*/ 2705641 w 12191999"/>
              <a:gd name="connsiteY254" fmla="*/ 2419234 h 2449326"/>
              <a:gd name="connsiteX255" fmla="*/ 2648733 w 12191999"/>
              <a:gd name="connsiteY255" fmla="*/ 2446550 h 2449326"/>
              <a:gd name="connsiteX256" fmla="*/ 2547209 w 12191999"/>
              <a:gd name="connsiteY256" fmla="*/ 2369155 h 2449326"/>
              <a:gd name="connsiteX257" fmla="*/ 2353265 w 12191999"/>
              <a:gd name="connsiteY257" fmla="*/ 2403300 h 2449326"/>
              <a:gd name="connsiteX258" fmla="*/ 2231254 w 12191999"/>
              <a:gd name="connsiteY258" fmla="*/ 2396015 h 2449326"/>
              <a:gd name="connsiteX259" fmla="*/ 2152494 w 12191999"/>
              <a:gd name="connsiteY259" fmla="*/ 2392373 h 2449326"/>
              <a:gd name="connsiteX260" fmla="*/ 2081472 w 12191999"/>
              <a:gd name="connsiteY260" fmla="*/ 2390552 h 2449326"/>
              <a:gd name="connsiteX261" fmla="*/ 1908471 w 12191999"/>
              <a:gd name="connsiteY261" fmla="*/ 2371886 h 2449326"/>
              <a:gd name="connsiteX262" fmla="*/ 1719081 w 12191999"/>
              <a:gd name="connsiteY262" fmla="*/ 2344115 h 2449326"/>
              <a:gd name="connsiteX263" fmla="*/ 1694042 w 12191999"/>
              <a:gd name="connsiteY263" fmla="*/ 2347757 h 2449326"/>
              <a:gd name="connsiteX264" fmla="*/ 1595249 w 12191999"/>
              <a:gd name="connsiteY264" fmla="*/ 2347757 h 2449326"/>
              <a:gd name="connsiteX265" fmla="*/ 1450475 w 12191999"/>
              <a:gd name="connsiteY265" fmla="*/ 2377805 h 2449326"/>
              <a:gd name="connsiteX266" fmla="*/ 1435451 w 12191999"/>
              <a:gd name="connsiteY266" fmla="*/ 2393284 h 2449326"/>
              <a:gd name="connsiteX267" fmla="*/ 1176860 w 12191999"/>
              <a:gd name="connsiteY267" fmla="*/ 2425152 h 2449326"/>
              <a:gd name="connsiteX268" fmla="*/ 1073515 w 12191999"/>
              <a:gd name="connsiteY268" fmla="*/ 2441087 h 2449326"/>
              <a:gd name="connsiteX269" fmla="*/ 888678 w 12191999"/>
              <a:gd name="connsiteY269" fmla="*/ 2435168 h 2449326"/>
              <a:gd name="connsiteX270" fmla="*/ 643290 w 12191999"/>
              <a:gd name="connsiteY270" fmla="*/ 2319076 h 2449326"/>
              <a:gd name="connsiteX271" fmla="*/ 589568 w 12191999"/>
              <a:gd name="connsiteY271" fmla="*/ 2263078 h 2449326"/>
              <a:gd name="connsiteX272" fmla="*/ 577731 w 12191999"/>
              <a:gd name="connsiteY272" fmla="*/ 2180675 h 2449326"/>
              <a:gd name="connsiteX273" fmla="*/ 559521 w 12191999"/>
              <a:gd name="connsiteY273" fmla="*/ 2141522 h 2449326"/>
              <a:gd name="connsiteX274" fmla="*/ 544497 w 12191999"/>
              <a:gd name="connsiteY274" fmla="*/ 2093719 h 2449326"/>
              <a:gd name="connsiteX275" fmla="*/ 503068 w 12191999"/>
              <a:gd name="connsiteY275" fmla="*/ 1999024 h 2449326"/>
              <a:gd name="connsiteX276" fmla="*/ 537668 w 12191999"/>
              <a:gd name="connsiteY276" fmla="*/ 1993561 h 2449326"/>
              <a:gd name="connsiteX277" fmla="*/ 487589 w 12191999"/>
              <a:gd name="connsiteY277" fmla="*/ 1934376 h 2449326"/>
              <a:gd name="connsiteX278" fmla="*/ 498515 w 12191999"/>
              <a:gd name="connsiteY278" fmla="*/ 1924361 h 2449326"/>
              <a:gd name="connsiteX279" fmla="*/ 528563 w 12191999"/>
              <a:gd name="connsiteY279" fmla="*/ 1961237 h 2449326"/>
              <a:gd name="connsiteX280" fmla="*/ 531750 w 12191999"/>
              <a:gd name="connsiteY280" fmla="*/ 1944848 h 2449326"/>
              <a:gd name="connsiteX281" fmla="*/ 391073 w 12191999"/>
              <a:gd name="connsiteY281" fmla="*/ 1782318 h 2449326"/>
              <a:gd name="connsiteX282" fmla="*/ 330067 w 12191999"/>
              <a:gd name="connsiteY282" fmla="*/ 1713118 h 2449326"/>
              <a:gd name="connsiteX283" fmla="*/ 350099 w 12191999"/>
              <a:gd name="connsiteY283" fmla="*/ 1681704 h 2449326"/>
              <a:gd name="connsiteX284" fmla="*/ 290004 w 12191999"/>
              <a:gd name="connsiteY284" fmla="*/ 1522817 h 2449326"/>
              <a:gd name="connsiteX285" fmla="*/ 257680 w 12191999"/>
              <a:gd name="connsiteY285" fmla="*/ 1475014 h 2449326"/>
              <a:gd name="connsiteX286" fmla="*/ 337351 w 12191999"/>
              <a:gd name="connsiteY286" fmla="*/ 1373490 h 2449326"/>
              <a:gd name="connsiteX287" fmla="*/ 336896 w 12191999"/>
              <a:gd name="connsiteY287" fmla="*/ 1306111 h 2449326"/>
              <a:gd name="connsiteX288" fmla="*/ 290914 w 12191999"/>
              <a:gd name="connsiteY288" fmla="*/ 1219155 h 2449326"/>
              <a:gd name="connsiteX289" fmla="*/ 295467 w 12191999"/>
              <a:gd name="connsiteY289" fmla="*/ 1179547 h 2449326"/>
              <a:gd name="connsiteX290" fmla="*/ 288638 w 12191999"/>
              <a:gd name="connsiteY290" fmla="*/ 1125370 h 2449326"/>
              <a:gd name="connsiteX291" fmla="*/ 268606 w 12191999"/>
              <a:gd name="connsiteY291" fmla="*/ 1098510 h 2449326"/>
              <a:gd name="connsiteX292" fmla="*/ 218072 w 12191999"/>
              <a:gd name="connsiteY292" fmla="*/ 953735 h 2449326"/>
              <a:gd name="connsiteX293" fmla="*/ 108353 w 12191999"/>
              <a:gd name="connsiteY293" fmla="*/ 713355 h 2449326"/>
              <a:gd name="connsiteX294" fmla="*/ 37332 w 12191999"/>
              <a:gd name="connsiteY294" fmla="*/ 620026 h 2449326"/>
              <a:gd name="connsiteX295" fmla="*/ 0 w 12191999"/>
              <a:gd name="connsiteY295" fmla="*/ 507576 h 2449326"/>
              <a:gd name="connsiteX296" fmla="*/ 21397 w 12191999"/>
              <a:gd name="connsiteY296" fmla="*/ 488910 h 2449326"/>
              <a:gd name="connsiteX297" fmla="*/ 124287 w 12191999"/>
              <a:gd name="connsiteY297" fmla="*/ 554468 h 2449326"/>
              <a:gd name="connsiteX298" fmla="*/ 84224 w 12191999"/>
              <a:gd name="connsiteY298" fmla="*/ 403320 h 2449326"/>
              <a:gd name="connsiteX299" fmla="*/ 212609 w 12191999"/>
              <a:gd name="connsiteY299" fmla="*/ 373272 h 2449326"/>
              <a:gd name="connsiteX300" fmla="*/ 270427 w 12191999"/>
              <a:gd name="connsiteY300" fmla="*/ 301340 h 2449326"/>
              <a:gd name="connsiteX301" fmla="*/ 332344 w 12191999"/>
              <a:gd name="connsiteY301" fmla="*/ 177508 h 2449326"/>
              <a:gd name="connsiteX302" fmla="*/ 500792 w 12191999"/>
              <a:gd name="connsiteY302" fmla="*/ 410 h 2449326"/>
              <a:gd name="connsiteX303" fmla="*/ 628266 w 12191999"/>
              <a:gd name="connsiteY303" fmla="*/ 30913 h 2449326"/>
              <a:gd name="connsiteX304" fmla="*/ 813559 w 12191999"/>
              <a:gd name="connsiteY304" fmla="*/ 57774 h 2449326"/>
              <a:gd name="connsiteX305" fmla="*/ 861817 w 12191999"/>
              <a:gd name="connsiteY305" fmla="*/ 77350 h 2449326"/>
              <a:gd name="connsiteX306" fmla="*/ 775317 w 12191999"/>
              <a:gd name="connsiteY306" fmla="*/ 98747 h 2449326"/>
              <a:gd name="connsiteX307" fmla="*/ 886401 w 12191999"/>
              <a:gd name="connsiteY307" fmla="*/ 120600 h 2449326"/>
              <a:gd name="connsiteX308" fmla="*/ 903701 w 12191999"/>
              <a:gd name="connsiteY308" fmla="*/ 118324 h 2449326"/>
              <a:gd name="connsiteX309" fmla="*/ 1280206 w 12191999"/>
              <a:gd name="connsiteY309" fmla="*/ 136990 h 2449326"/>
              <a:gd name="connsiteX310" fmla="*/ 1481888 w 12191999"/>
              <a:gd name="connsiteY310" fmla="*/ 144274 h 2449326"/>
              <a:gd name="connsiteX311" fmla="*/ 1641686 w 12191999"/>
              <a:gd name="connsiteY311" fmla="*/ 163850 h 2449326"/>
              <a:gd name="connsiteX312" fmla="*/ 1799663 w 12191999"/>
              <a:gd name="connsiteY312" fmla="*/ 143819 h 2449326"/>
              <a:gd name="connsiteX313" fmla="*/ 1828345 w 12191999"/>
              <a:gd name="connsiteY313" fmla="*/ 162940 h 2449326"/>
              <a:gd name="connsiteX314" fmla="*/ 1674920 w 12191999"/>
              <a:gd name="connsiteY314" fmla="*/ 193898 h 2449326"/>
              <a:gd name="connsiteX315" fmla="*/ 2089667 w 12191999"/>
              <a:gd name="connsiteY315" fmla="*/ 189345 h 2449326"/>
              <a:gd name="connsiteX316" fmla="*/ 2159778 w 12191999"/>
              <a:gd name="connsiteY316" fmla="*/ 166127 h 2449326"/>
              <a:gd name="connsiteX317" fmla="*/ 2167517 w 12191999"/>
              <a:gd name="connsiteY317" fmla="*/ 184337 h 2449326"/>
              <a:gd name="connsiteX318" fmla="*/ 2122446 w 12191999"/>
              <a:gd name="connsiteY318" fmla="*/ 214385 h 2449326"/>
              <a:gd name="connsiteX319" fmla="*/ 2334600 w 12191999"/>
              <a:gd name="connsiteY319" fmla="*/ 184793 h 2449326"/>
              <a:gd name="connsiteX320" fmla="*/ 2381947 w 12191999"/>
              <a:gd name="connsiteY320" fmla="*/ 153379 h 2449326"/>
              <a:gd name="connsiteX321" fmla="*/ 2641448 w 12191999"/>
              <a:gd name="connsiteY321" fmla="*/ 164761 h 2449326"/>
              <a:gd name="connsiteX322" fmla="*/ 2689251 w 12191999"/>
              <a:gd name="connsiteY322" fmla="*/ 184337 h 2449326"/>
              <a:gd name="connsiteX323" fmla="*/ 2903681 w 12191999"/>
              <a:gd name="connsiteY323" fmla="*/ 159753 h 2449326"/>
              <a:gd name="connsiteX324" fmla="*/ 2854513 w 12191999"/>
              <a:gd name="connsiteY324" fmla="*/ 184337 h 2449326"/>
              <a:gd name="connsiteX325" fmla="*/ 2857244 w 12191999"/>
              <a:gd name="connsiteY325" fmla="*/ 201637 h 2449326"/>
              <a:gd name="connsiteX326" fmla="*/ 2934639 w 12191999"/>
              <a:gd name="connsiteY326" fmla="*/ 188435 h 2449326"/>
              <a:gd name="connsiteX327" fmla="*/ 2987450 w 12191999"/>
              <a:gd name="connsiteY327" fmla="*/ 106942 h 2449326"/>
              <a:gd name="connsiteX328" fmla="*/ 3023416 w 12191999"/>
              <a:gd name="connsiteY328" fmla="*/ 161119 h 2449326"/>
              <a:gd name="connsiteX329" fmla="*/ 3133590 w 12191999"/>
              <a:gd name="connsiteY329" fmla="*/ 180240 h 2449326"/>
              <a:gd name="connsiteX330" fmla="*/ 3262885 w 12191999"/>
              <a:gd name="connsiteY330" fmla="*/ 126519 h 2449326"/>
              <a:gd name="connsiteX331" fmla="*/ 3430878 w 12191999"/>
              <a:gd name="connsiteY331" fmla="*/ 106032 h 2449326"/>
              <a:gd name="connsiteX332" fmla="*/ 3409025 w 12191999"/>
              <a:gd name="connsiteY332" fmla="*/ 184793 h 2449326"/>
              <a:gd name="connsiteX333" fmla="*/ 3688103 w 12191999"/>
              <a:gd name="connsiteY333" fmla="*/ 156566 h 2449326"/>
              <a:gd name="connsiteX334" fmla="*/ 3790082 w 12191999"/>
              <a:gd name="connsiteY334" fmla="*/ 178874 h 2449326"/>
              <a:gd name="connsiteX335" fmla="*/ 3838796 w 12191999"/>
              <a:gd name="connsiteY335" fmla="*/ 115592 h 2449326"/>
              <a:gd name="connsiteX336" fmla="*/ 3902533 w 12191999"/>
              <a:gd name="connsiteY336" fmla="*/ 90097 h 2449326"/>
              <a:gd name="connsiteX337" fmla="*/ 4202097 w 12191999"/>
              <a:gd name="connsiteY337" fmla="*/ 102390 h 2449326"/>
              <a:gd name="connsiteX338" fmla="*/ 4303622 w 12191999"/>
              <a:gd name="connsiteY338" fmla="*/ 83268 h 2449326"/>
              <a:gd name="connsiteX339" fmla="*/ 4405146 w 12191999"/>
              <a:gd name="connsiteY339" fmla="*/ 101934 h 2449326"/>
              <a:gd name="connsiteX340" fmla="*/ 4132897 w 12191999"/>
              <a:gd name="connsiteY340" fmla="*/ 136079 h 2449326"/>
              <a:gd name="connsiteX341" fmla="*/ 4134263 w 12191999"/>
              <a:gd name="connsiteY341" fmla="*/ 160208 h 2449326"/>
              <a:gd name="connsiteX342" fmla="*/ 4220308 w 12191999"/>
              <a:gd name="connsiteY342" fmla="*/ 161574 h 2449326"/>
              <a:gd name="connsiteX343" fmla="*/ 4534896 w 12191999"/>
              <a:gd name="connsiteY343" fmla="*/ 153835 h 2449326"/>
              <a:gd name="connsiteX344" fmla="*/ 4770268 w 12191999"/>
              <a:gd name="connsiteY344" fmla="*/ 147916 h 2449326"/>
              <a:gd name="connsiteX345" fmla="*/ 4825356 w 12191999"/>
              <a:gd name="connsiteY345" fmla="*/ 134258 h 2449326"/>
              <a:gd name="connsiteX346" fmla="*/ 5025672 w 12191999"/>
              <a:gd name="connsiteY346" fmla="*/ 89642 h 2449326"/>
              <a:gd name="connsiteX347" fmla="*/ 5031135 w 12191999"/>
              <a:gd name="connsiteY347" fmla="*/ 115592 h 2449326"/>
              <a:gd name="connsiteX348" fmla="*/ 4861777 w 12191999"/>
              <a:gd name="connsiteY348" fmla="*/ 143363 h 2449326"/>
              <a:gd name="connsiteX349" fmla="*/ 4862687 w 12191999"/>
              <a:gd name="connsiteY349" fmla="*/ 156566 h 2449326"/>
              <a:gd name="connsiteX350" fmla="*/ 5146317 w 12191999"/>
              <a:gd name="connsiteY350" fmla="*/ 143819 h 2449326"/>
              <a:gd name="connsiteX351" fmla="*/ 5098515 w 12191999"/>
              <a:gd name="connsiteY351" fmla="*/ 117869 h 2449326"/>
              <a:gd name="connsiteX352" fmla="*/ 5121733 w 12191999"/>
              <a:gd name="connsiteY352" fmla="*/ 91008 h 2449326"/>
              <a:gd name="connsiteX353" fmla="*/ 5222802 w 12191999"/>
              <a:gd name="connsiteY353" fmla="*/ 103755 h 2449326"/>
              <a:gd name="connsiteX354" fmla="*/ 5211875 w 12191999"/>
              <a:gd name="connsiteY354" fmla="*/ 150648 h 2449326"/>
              <a:gd name="connsiteX355" fmla="*/ 5378503 w 12191999"/>
              <a:gd name="connsiteY355" fmla="*/ 142908 h 2449326"/>
              <a:gd name="connsiteX356" fmla="*/ 5378503 w 12191999"/>
              <a:gd name="connsiteY356" fmla="*/ 132892 h 2449326"/>
              <a:gd name="connsiteX357" fmla="*/ 5303384 w 12191999"/>
              <a:gd name="connsiteY357" fmla="*/ 126519 h 2449326"/>
              <a:gd name="connsiteX358" fmla="*/ 5302473 w 12191999"/>
              <a:gd name="connsiteY358" fmla="*/ 110129 h 2449326"/>
              <a:gd name="connsiteX359" fmla="*/ 5444516 w 12191999"/>
              <a:gd name="connsiteY359" fmla="*/ 95105 h 2449326"/>
              <a:gd name="connsiteX360" fmla="*/ 5447703 w 12191999"/>
              <a:gd name="connsiteY360" fmla="*/ 109219 h 2449326"/>
              <a:gd name="connsiteX361" fmla="*/ 5398990 w 12191999"/>
              <a:gd name="connsiteY361" fmla="*/ 128340 h 2449326"/>
              <a:gd name="connsiteX362" fmla="*/ 5398079 w 12191999"/>
              <a:gd name="connsiteY362" fmla="*/ 141998 h 2449326"/>
              <a:gd name="connsiteX363" fmla="*/ 5499148 w 12191999"/>
              <a:gd name="connsiteY363" fmla="*/ 146550 h 2449326"/>
              <a:gd name="connsiteX364" fmla="*/ 6095545 w 12191999"/>
              <a:gd name="connsiteY364" fmla="*/ 165216 h 2449326"/>
              <a:gd name="connsiteX365" fmla="*/ 6411044 w 12191999"/>
              <a:gd name="connsiteY365" fmla="*/ 180695 h 2449326"/>
              <a:gd name="connsiteX366" fmla="*/ 6895446 w 12191999"/>
              <a:gd name="connsiteY366" fmla="*/ 234872 h 2449326"/>
              <a:gd name="connsiteX367" fmla="*/ 7179987 w 12191999"/>
              <a:gd name="connsiteY367" fmla="*/ 264919 h 2449326"/>
              <a:gd name="connsiteX368" fmla="*/ 7606115 w 12191999"/>
              <a:gd name="connsiteY368" fmla="*/ 313177 h 2449326"/>
              <a:gd name="connsiteX369" fmla="*/ 8045445 w 12191999"/>
              <a:gd name="connsiteY369" fmla="*/ 386475 h 2449326"/>
              <a:gd name="connsiteX370" fmla="*/ 8610429 w 12191999"/>
              <a:gd name="connsiteY370" fmla="*/ 487544 h 2449326"/>
              <a:gd name="connsiteX371" fmla="*/ 8793446 w 12191999"/>
              <a:gd name="connsiteY371" fmla="*/ 530339 h 2449326"/>
              <a:gd name="connsiteX372" fmla="*/ 8871296 w 12191999"/>
              <a:gd name="connsiteY372" fmla="*/ 525786 h 2449326"/>
              <a:gd name="connsiteX373" fmla="*/ 8869020 w 12191999"/>
              <a:gd name="connsiteY373" fmla="*/ 523510 h 2449326"/>
              <a:gd name="connsiteX374" fmla="*/ 8909083 w 12191999"/>
              <a:gd name="connsiteY374" fmla="*/ 559021 h 2449326"/>
              <a:gd name="connsiteX375" fmla="*/ 9203185 w 12191999"/>
              <a:gd name="connsiteY375" fmla="*/ 620026 h 2449326"/>
              <a:gd name="connsiteX376" fmla="*/ 9378917 w 12191999"/>
              <a:gd name="connsiteY376" fmla="*/ 621392 h 2449326"/>
              <a:gd name="connsiteX377" fmla="*/ 9299701 w 12191999"/>
              <a:gd name="connsiteY377" fmla="*/ 599994 h 2449326"/>
              <a:gd name="connsiteX378" fmla="*/ 9301067 w 12191999"/>
              <a:gd name="connsiteY378" fmla="*/ 579963 h 2449326"/>
              <a:gd name="connsiteX379" fmla="*/ 9448573 w 12191999"/>
              <a:gd name="connsiteY379" fmla="*/ 582694 h 2449326"/>
              <a:gd name="connsiteX380" fmla="*/ 9670742 w 12191999"/>
              <a:gd name="connsiteY380" fmla="*/ 623668 h 2449326"/>
              <a:gd name="connsiteX381" fmla="*/ 9705342 w 12191999"/>
              <a:gd name="connsiteY381" fmla="*/ 645066 h 2449326"/>
              <a:gd name="connsiteX382" fmla="*/ 9777274 w 12191999"/>
              <a:gd name="connsiteY382" fmla="*/ 650074 h 2449326"/>
              <a:gd name="connsiteX383" fmla="*/ 9878342 w 12191999"/>
              <a:gd name="connsiteY383" fmla="*/ 638692 h 2449326"/>
              <a:gd name="connsiteX384" fmla="*/ 10007638 w 12191999"/>
              <a:gd name="connsiteY384" fmla="*/ 634139 h 2449326"/>
              <a:gd name="connsiteX385" fmla="*/ 10046791 w 12191999"/>
              <a:gd name="connsiteY385" fmla="*/ 702429 h 2449326"/>
              <a:gd name="connsiteX386" fmla="*/ 10066823 w 12191999"/>
              <a:gd name="connsiteY386" fmla="*/ 639602 h 2449326"/>
              <a:gd name="connsiteX387" fmla="*/ 10171078 w 12191999"/>
              <a:gd name="connsiteY387" fmla="*/ 641424 h 2449326"/>
              <a:gd name="connsiteX388" fmla="*/ 10196118 w 12191999"/>
              <a:gd name="connsiteY388" fmla="*/ 673292 h 2449326"/>
              <a:gd name="connsiteX389" fmla="*/ 10241644 w 12191999"/>
              <a:gd name="connsiteY389" fmla="*/ 655537 h 2449326"/>
              <a:gd name="connsiteX390" fmla="*/ 10291268 w 12191999"/>
              <a:gd name="connsiteY390" fmla="*/ 643700 h 2449326"/>
              <a:gd name="connsiteX391" fmla="*/ 10314487 w 12191999"/>
              <a:gd name="connsiteY391" fmla="*/ 723371 h 2449326"/>
              <a:gd name="connsiteX392" fmla="*/ 10181549 w 12191999"/>
              <a:gd name="connsiteY392" fmla="*/ 716087 h 2449326"/>
              <a:gd name="connsiteX393" fmla="*/ 10178817 w 12191999"/>
              <a:gd name="connsiteY393" fmla="*/ 730656 h 2449326"/>
              <a:gd name="connsiteX394" fmla="*/ 10357281 w 12191999"/>
              <a:gd name="connsiteY394" fmla="*/ 762069 h 2449326"/>
              <a:gd name="connsiteX395" fmla="*/ 10306747 w 12191999"/>
              <a:gd name="connsiteY395" fmla="*/ 603181 h 2449326"/>
              <a:gd name="connsiteX396" fmla="*/ 10688714 w 12191999"/>
              <a:gd name="connsiteY396" fmla="*/ 675113 h 2449326"/>
              <a:gd name="connsiteX397" fmla="*/ 10651383 w 12191999"/>
              <a:gd name="connsiteY397" fmla="*/ 706526 h 2449326"/>
              <a:gd name="connsiteX398" fmla="*/ 10898592 w 12191999"/>
              <a:gd name="connsiteY398" fmla="*/ 663276 h 2449326"/>
              <a:gd name="connsiteX399" fmla="*/ 10899958 w 12191999"/>
              <a:gd name="connsiteY399" fmla="*/ 696055 h 2449326"/>
              <a:gd name="connsiteX400" fmla="*/ 10773849 w 12191999"/>
              <a:gd name="connsiteY400" fmla="*/ 689682 h 2449326"/>
              <a:gd name="connsiteX401" fmla="*/ 10692812 w 12191999"/>
              <a:gd name="connsiteY401" fmla="*/ 749777 h 2449326"/>
              <a:gd name="connsiteX402" fmla="*/ 10894950 w 12191999"/>
              <a:gd name="connsiteY402" fmla="*/ 749777 h 2449326"/>
              <a:gd name="connsiteX403" fmla="*/ 10900413 w 12191999"/>
              <a:gd name="connsiteY403" fmla="*/ 770264 h 2449326"/>
              <a:gd name="connsiteX404" fmla="*/ 10770662 w 12191999"/>
              <a:gd name="connsiteY404" fmla="*/ 817156 h 2449326"/>
              <a:gd name="connsiteX405" fmla="*/ 10762012 w 12191999"/>
              <a:gd name="connsiteY405" fmla="*/ 798035 h 2449326"/>
              <a:gd name="connsiteX406" fmla="*/ 10815734 w 12191999"/>
              <a:gd name="connsiteY406" fmla="*/ 772540 h 2449326"/>
              <a:gd name="connsiteX407" fmla="*/ 10736517 w 12191999"/>
              <a:gd name="connsiteY407" fmla="*/ 772540 h 2449326"/>
              <a:gd name="connsiteX408" fmla="*/ 10744712 w 12191999"/>
              <a:gd name="connsiteY408" fmla="*/ 809416 h 2449326"/>
              <a:gd name="connsiteX409" fmla="*/ 10579906 w 12191999"/>
              <a:gd name="connsiteY409" fmla="*/ 791206 h 2449326"/>
              <a:gd name="connsiteX410" fmla="*/ 11353857 w 12191999"/>
              <a:gd name="connsiteY410" fmla="*/ 827172 h 2449326"/>
              <a:gd name="connsiteX411" fmla="*/ 11352947 w 12191999"/>
              <a:gd name="connsiteY411" fmla="*/ 844472 h 2449326"/>
              <a:gd name="connsiteX412" fmla="*/ 11473136 w 12191999"/>
              <a:gd name="connsiteY412" fmla="*/ 853577 h 2449326"/>
              <a:gd name="connsiteX413" fmla="*/ 11744019 w 12191999"/>
              <a:gd name="connsiteY413" fmla="*/ 840830 h 2449326"/>
              <a:gd name="connsiteX414" fmla="*/ 11865575 w 12191999"/>
              <a:gd name="connsiteY414" fmla="*/ 824895 h 2449326"/>
              <a:gd name="connsiteX415" fmla="*/ 12046315 w 12191999"/>
              <a:gd name="connsiteY415" fmla="*/ 842195 h 2449326"/>
              <a:gd name="connsiteX416" fmla="*/ 12193821 w 12191999"/>
              <a:gd name="connsiteY416" fmla="*/ 843561 h 2449326"/>
              <a:gd name="connsiteX417" fmla="*/ 12195187 w 12191999"/>
              <a:gd name="connsiteY417" fmla="*/ 868146 h 2449326"/>
              <a:gd name="connsiteX418" fmla="*/ 10140576 w 12191999"/>
              <a:gd name="connsiteY418" fmla="*/ 1075291 h 2449326"/>
              <a:gd name="connsiteX419" fmla="*/ 10309934 w 12191999"/>
              <a:gd name="connsiteY419" fmla="*/ 1097144 h 2449326"/>
              <a:gd name="connsiteX420" fmla="*/ 10139210 w 12191999"/>
              <a:gd name="connsiteY420" fmla="*/ 1076657 h 2449326"/>
              <a:gd name="connsiteX421" fmla="*/ 9994891 w 12191999"/>
              <a:gd name="connsiteY421" fmla="*/ 1037049 h 2449326"/>
              <a:gd name="connsiteX422" fmla="*/ 10007183 w 12191999"/>
              <a:gd name="connsiteY422" fmla="*/ 1086218 h 2449326"/>
              <a:gd name="connsiteX423" fmla="*/ 10140576 w 12191999"/>
              <a:gd name="connsiteY423" fmla="*/ 1075291 h 2449326"/>
              <a:gd name="connsiteX424" fmla="*/ 9764982 w 12191999"/>
              <a:gd name="connsiteY424" fmla="*/ 845382 h 2449326"/>
              <a:gd name="connsiteX425" fmla="*/ 9805956 w 12191999"/>
              <a:gd name="connsiteY425" fmla="*/ 872698 h 2449326"/>
              <a:gd name="connsiteX426" fmla="*/ 9802313 w 12191999"/>
              <a:gd name="connsiteY426" fmla="*/ 884990 h 2449326"/>
              <a:gd name="connsiteX427" fmla="*/ 9737210 w 12191999"/>
              <a:gd name="connsiteY427" fmla="*/ 884990 h 2449326"/>
              <a:gd name="connsiteX428" fmla="*/ 9736756 w 12191999"/>
              <a:gd name="connsiteY428" fmla="*/ 905022 h 2449326"/>
              <a:gd name="connsiteX429" fmla="*/ 9879708 w 12191999"/>
              <a:gd name="connsiteY429" fmla="*/ 902290 h 2449326"/>
              <a:gd name="connsiteX430" fmla="*/ 9971672 w 12191999"/>
              <a:gd name="connsiteY430" fmla="*/ 840374 h 2449326"/>
              <a:gd name="connsiteX431" fmla="*/ 9863318 w 12191999"/>
              <a:gd name="connsiteY431" fmla="*/ 823985 h 2449326"/>
              <a:gd name="connsiteX432" fmla="*/ 9769079 w 12191999"/>
              <a:gd name="connsiteY432" fmla="*/ 829903 h 2449326"/>
              <a:gd name="connsiteX433" fmla="*/ 9590159 w 12191999"/>
              <a:gd name="connsiteY433" fmla="*/ 801677 h 2449326"/>
              <a:gd name="connsiteX434" fmla="*/ 9643426 w 12191999"/>
              <a:gd name="connsiteY434" fmla="*/ 774816 h 2449326"/>
              <a:gd name="connsiteX435" fmla="*/ 9461775 w 12191999"/>
              <a:gd name="connsiteY435" fmla="*/ 744313 h 2449326"/>
              <a:gd name="connsiteX436" fmla="*/ 9315635 w 12191999"/>
              <a:gd name="connsiteY436" fmla="*/ 700153 h 2449326"/>
              <a:gd name="connsiteX437" fmla="*/ 9177234 w 12191999"/>
              <a:gd name="connsiteY437" fmla="*/ 685584 h 2449326"/>
              <a:gd name="connsiteX438" fmla="*/ 9077987 w 12191999"/>
              <a:gd name="connsiteY438" fmla="*/ 655081 h 2449326"/>
              <a:gd name="connsiteX439" fmla="*/ 8809380 w 12191999"/>
              <a:gd name="connsiteY439" fmla="*/ 673292 h 2449326"/>
              <a:gd name="connsiteX440" fmla="*/ 8704669 w 12191999"/>
              <a:gd name="connsiteY440" fmla="*/ 714721 h 2449326"/>
              <a:gd name="connsiteX441" fmla="*/ 8691922 w 12191999"/>
              <a:gd name="connsiteY441" fmla="*/ 687861 h 2449326"/>
              <a:gd name="connsiteX442" fmla="*/ 8770228 w 12191999"/>
              <a:gd name="connsiteY442" fmla="*/ 640058 h 2449326"/>
              <a:gd name="connsiteX443" fmla="*/ 8806193 w 12191999"/>
              <a:gd name="connsiteY443" fmla="*/ 615473 h 2449326"/>
              <a:gd name="connsiteX444" fmla="*/ 8790259 w 12191999"/>
              <a:gd name="connsiteY444" fmla="*/ 588158 h 2449326"/>
              <a:gd name="connsiteX445" fmla="*/ 8744732 w 12191999"/>
              <a:gd name="connsiteY445" fmla="*/ 601360 h 2449326"/>
              <a:gd name="connsiteX446" fmla="*/ 8713319 w 12191999"/>
              <a:gd name="connsiteY446" fmla="*/ 598173 h 2449326"/>
              <a:gd name="connsiteX447" fmla="*/ 8665972 w 12191999"/>
              <a:gd name="connsiteY447" fmla="*/ 551736 h 2449326"/>
              <a:gd name="connsiteX448" fmla="*/ 8477037 w 12191999"/>
              <a:gd name="connsiteY448" fmla="*/ 515770 h 2449326"/>
              <a:gd name="connsiteX449" fmla="*/ 8149246 w 12191999"/>
              <a:gd name="connsiteY449" fmla="*/ 487544 h 2449326"/>
              <a:gd name="connsiteX450" fmla="*/ 8136498 w 12191999"/>
              <a:gd name="connsiteY450" fmla="*/ 479349 h 2449326"/>
              <a:gd name="connsiteX451" fmla="*/ 8156985 w 12191999"/>
              <a:gd name="connsiteY451" fmla="*/ 451578 h 2449326"/>
              <a:gd name="connsiteX452" fmla="*/ 7953482 w 12191999"/>
              <a:gd name="connsiteY452" fmla="*/ 435644 h 2449326"/>
              <a:gd name="connsiteX453" fmla="*/ 7437211 w 12191999"/>
              <a:gd name="connsiteY453" fmla="*/ 355062 h 2449326"/>
              <a:gd name="connsiteX454" fmla="*/ 7105323 w 12191999"/>
              <a:gd name="connsiteY454" fmla="*/ 317730 h 2449326"/>
              <a:gd name="connsiteX455" fmla="*/ 6661439 w 12191999"/>
              <a:gd name="connsiteY455" fmla="*/ 287227 h 2449326"/>
              <a:gd name="connsiteX456" fmla="*/ 6493446 w 12191999"/>
              <a:gd name="connsiteY456" fmla="*/ 266285 h 2449326"/>
              <a:gd name="connsiteX457" fmla="*/ 6200256 w 12191999"/>
              <a:gd name="connsiteY457" fmla="*/ 253538 h 2449326"/>
              <a:gd name="connsiteX458" fmla="*/ 6034084 w 12191999"/>
              <a:gd name="connsiteY458" fmla="*/ 243522 h 2449326"/>
              <a:gd name="connsiteX459" fmla="*/ 5631630 w 12191999"/>
              <a:gd name="connsiteY459" fmla="*/ 218027 h 2449326"/>
              <a:gd name="connsiteX460" fmla="*/ 5260589 w 12191999"/>
              <a:gd name="connsiteY460" fmla="*/ 229409 h 2449326"/>
              <a:gd name="connsiteX461" fmla="*/ 5028404 w 12191999"/>
              <a:gd name="connsiteY461" fmla="*/ 264464 h 2449326"/>
              <a:gd name="connsiteX462" fmla="*/ 4960114 w 12191999"/>
              <a:gd name="connsiteY462" fmla="*/ 276301 h 2449326"/>
              <a:gd name="connsiteX463" fmla="*/ 4662370 w 12191999"/>
              <a:gd name="connsiteY463" fmla="*/ 287683 h 2449326"/>
              <a:gd name="connsiteX464" fmla="*/ 4463875 w 12191999"/>
              <a:gd name="connsiteY464" fmla="*/ 267651 h 2449326"/>
              <a:gd name="connsiteX465" fmla="*/ 4352790 w 12191999"/>
              <a:gd name="connsiteY465" fmla="*/ 243067 h 2449326"/>
              <a:gd name="connsiteX466" fmla="*/ 4183887 w 12191999"/>
              <a:gd name="connsiteY466" fmla="*/ 252172 h 2449326"/>
              <a:gd name="connsiteX467" fmla="*/ 3851998 w 12191999"/>
              <a:gd name="connsiteY467" fmla="*/ 259001 h 2449326"/>
              <a:gd name="connsiteX468" fmla="*/ 3760490 w 12191999"/>
              <a:gd name="connsiteY468" fmla="*/ 296333 h 2449326"/>
              <a:gd name="connsiteX469" fmla="*/ 3765953 w 12191999"/>
              <a:gd name="connsiteY469" fmla="*/ 314088 h 2449326"/>
              <a:gd name="connsiteX470" fmla="*/ 3723614 w 12191999"/>
              <a:gd name="connsiteY470" fmla="*/ 314998 h 2449326"/>
              <a:gd name="connsiteX471" fmla="*/ 3458194 w 12191999"/>
              <a:gd name="connsiteY471" fmla="*/ 276301 h 2449326"/>
              <a:gd name="connsiteX472" fmla="*/ 3234659 w 12191999"/>
              <a:gd name="connsiteY472" fmla="*/ 284496 h 2449326"/>
              <a:gd name="connsiteX473" fmla="*/ 3138598 w 12191999"/>
              <a:gd name="connsiteY473" fmla="*/ 297243 h 2449326"/>
              <a:gd name="connsiteX474" fmla="*/ 3050277 w 12191999"/>
              <a:gd name="connsiteY474" fmla="*/ 293601 h 2449326"/>
              <a:gd name="connsiteX475" fmla="*/ 2967418 w 12191999"/>
              <a:gd name="connsiteY475" fmla="*/ 360070 h 2449326"/>
              <a:gd name="connsiteX476" fmla="*/ 3010213 w 12191999"/>
              <a:gd name="connsiteY476" fmla="*/ 399678 h 2449326"/>
              <a:gd name="connsiteX477" fmla="*/ 3079413 w 12191999"/>
              <a:gd name="connsiteY477" fmla="*/ 401044 h 2449326"/>
              <a:gd name="connsiteX478" fmla="*/ 3268804 w 12191999"/>
              <a:gd name="connsiteY478" fmla="*/ 448391 h 2449326"/>
              <a:gd name="connsiteX479" fmla="*/ 3312054 w 12191999"/>
              <a:gd name="connsiteY479" fmla="*/ 447936 h 2449326"/>
              <a:gd name="connsiteX480" fmla="*/ 3319338 w 12191999"/>
              <a:gd name="connsiteY480" fmla="*/ 460683 h 2449326"/>
              <a:gd name="connsiteX481" fmla="*/ 3332996 w 12191999"/>
              <a:gd name="connsiteY481" fmla="*/ 515315 h 2449326"/>
              <a:gd name="connsiteX482" fmla="*/ 3424960 w 12191999"/>
              <a:gd name="connsiteY482" fmla="*/ 542176 h 2449326"/>
              <a:gd name="connsiteX483" fmla="*/ 3425415 w 12191999"/>
              <a:gd name="connsiteY483" fmla="*/ 530794 h 2449326"/>
              <a:gd name="connsiteX484" fmla="*/ 3449544 w 12191999"/>
              <a:gd name="connsiteY484" fmla="*/ 513494 h 2449326"/>
              <a:gd name="connsiteX485" fmla="*/ 3463202 w 12191999"/>
              <a:gd name="connsiteY485" fmla="*/ 563118 h 2449326"/>
              <a:gd name="connsiteX486" fmla="*/ 3582937 w 12191999"/>
              <a:gd name="connsiteY486" fmla="*/ 539444 h 2449326"/>
              <a:gd name="connsiteX487" fmla="*/ 3803740 w 12191999"/>
              <a:gd name="connsiteY487" fmla="*/ 568126 h 2449326"/>
              <a:gd name="connsiteX488" fmla="*/ 3820130 w 12191999"/>
              <a:gd name="connsiteY488" fmla="*/ 569947 h 2449326"/>
              <a:gd name="connsiteX489" fmla="*/ 4042299 w 12191999"/>
              <a:gd name="connsiteY489" fmla="*/ 562207 h 2449326"/>
              <a:gd name="connsiteX490" fmla="*/ 4090102 w 12191999"/>
              <a:gd name="connsiteY490" fmla="*/ 581329 h 2449326"/>
              <a:gd name="connsiteX491" fmla="*/ 4292695 w 12191999"/>
              <a:gd name="connsiteY491" fmla="*/ 606368 h 2449326"/>
              <a:gd name="connsiteX492" fmla="*/ 4302256 w 12191999"/>
              <a:gd name="connsiteY492" fmla="*/ 595897 h 2449326"/>
              <a:gd name="connsiteX493" fmla="*/ 4258095 w 12191999"/>
              <a:gd name="connsiteY493" fmla="*/ 568126 h 2449326"/>
              <a:gd name="connsiteX494" fmla="*/ 4904116 w 12191999"/>
              <a:gd name="connsiteY494" fmla="*/ 514405 h 2449326"/>
              <a:gd name="connsiteX495" fmla="*/ 4526701 w 12191999"/>
              <a:gd name="connsiteY495" fmla="*/ 550371 h 2449326"/>
              <a:gd name="connsiteX496" fmla="*/ 4481630 w 12191999"/>
              <a:gd name="connsiteY496" fmla="*/ 530794 h 2449326"/>
              <a:gd name="connsiteX497" fmla="*/ 4471614 w 12191999"/>
              <a:gd name="connsiteY497" fmla="*/ 476162 h 2449326"/>
              <a:gd name="connsiteX498" fmla="*/ 4575415 w 12191999"/>
              <a:gd name="connsiteY498" fmla="*/ 406051 h 2449326"/>
              <a:gd name="connsiteX499" fmla="*/ 4720645 w 12191999"/>
              <a:gd name="connsiteY499" fmla="*/ 360070 h 2449326"/>
              <a:gd name="connsiteX500" fmla="*/ 4951009 w 12191999"/>
              <a:gd name="connsiteY500" fmla="*/ 314998 h 2449326"/>
              <a:gd name="connsiteX501" fmla="*/ 5021575 w 12191999"/>
              <a:gd name="connsiteY501" fmla="*/ 359159 h 2449326"/>
              <a:gd name="connsiteX502" fmla="*/ 5108530 w 12191999"/>
              <a:gd name="connsiteY502" fmla="*/ 359159 h 2449326"/>
              <a:gd name="connsiteX503" fmla="*/ 5041151 w 12191999"/>
              <a:gd name="connsiteY503" fmla="*/ 413791 h 2449326"/>
              <a:gd name="connsiteX504" fmla="*/ 5085312 w 12191999"/>
              <a:gd name="connsiteY504" fmla="*/ 447025 h 2449326"/>
              <a:gd name="connsiteX505" fmla="*/ 4981056 w 12191999"/>
              <a:gd name="connsiteY505" fmla="*/ 507120 h 2449326"/>
              <a:gd name="connsiteX506" fmla="*/ 5027493 w 12191999"/>
              <a:gd name="connsiteY506" fmla="*/ 563118 h 2449326"/>
              <a:gd name="connsiteX507" fmla="*/ 5099880 w 12191999"/>
              <a:gd name="connsiteY507" fmla="*/ 619116 h 2449326"/>
              <a:gd name="connsiteX508" fmla="*/ 5233728 w 12191999"/>
              <a:gd name="connsiteY508" fmla="*/ 618660 h 2449326"/>
              <a:gd name="connsiteX509" fmla="*/ 5369397 w 12191999"/>
              <a:gd name="connsiteY509" fmla="*/ 628221 h 2449326"/>
              <a:gd name="connsiteX510" fmla="*/ 5555145 w 12191999"/>
              <a:gd name="connsiteY510" fmla="*/ 624123 h 2449326"/>
              <a:gd name="connsiteX511" fmla="*/ 5594754 w 12191999"/>
              <a:gd name="connsiteY511" fmla="*/ 652805 h 2449326"/>
              <a:gd name="connsiteX512" fmla="*/ 5592022 w 12191999"/>
              <a:gd name="connsiteY512" fmla="*/ 626855 h 2449326"/>
              <a:gd name="connsiteX513" fmla="*/ 5657580 w 12191999"/>
              <a:gd name="connsiteY513" fmla="*/ 633684 h 2449326"/>
              <a:gd name="connsiteX514" fmla="*/ 5737706 w 12191999"/>
              <a:gd name="connsiteY514" fmla="*/ 634139 h 2449326"/>
              <a:gd name="connsiteX515" fmla="*/ 5872010 w 12191999"/>
              <a:gd name="connsiteY515" fmla="*/ 604092 h 2449326"/>
              <a:gd name="connsiteX516" fmla="*/ 5856075 w 12191999"/>
              <a:gd name="connsiteY516" fmla="*/ 643700 h 2449326"/>
              <a:gd name="connsiteX517" fmla="*/ 5872465 w 12191999"/>
              <a:gd name="connsiteY517" fmla="*/ 681487 h 2449326"/>
              <a:gd name="connsiteX518" fmla="*/ 5910707 w 12191999"/>
              <a:gd name="connsiteY518" fmla="*/ 684218 h 2449326"/>
              <a:gd name="connsiteX519" fmla="*/ 6215735 w 12191999"/>
              <a:gd name="connsiteY519" fmla="*/ 693779 h 2449326"/>
              <a:gd name="connsiteX520" fmla="*/ 6234401 w 12191999"/>
              <a:gd name="connsiteY520" fmla="*/ 665553 h 2449326"/>
              <a:gd name="connsiteX521" fmla="*/ 6351859 w 12191999"/>
              <a:gd name="connsiteY521" fmla="*/ 698787 h 2449326"/>
              <a:gd name="connsiteX522" fmla="*/ 6517121 w 12191999"/>
              <a:gd name="connsiteY522" fmla="*/ 707892 h 2449326"/>
              <a:gd name="connsiteX523" fmla="*/ 6707421 w 12191999"/>
              <a:gd name="connsiteY523" fmla="*/ 724282 h 2449326"/>
              <a:gd name="connsiteX524" fmla="*/ 6759321 w 12191999"/>
              <a:gd name="connsiteY524" fmla="*/ 731566 h 2449326"/>
              <a:gd name="connsiteX525" fmla="*/ 6881788 w 12191999"/>
              <a:gd name="connsiteY525" fmla="*/ 716087 h 2449326"/>
              <a:gd name="connsiteX526" fmla="*/ 7148118 w 12191999"/>
              <a:gd name="connsiteY526" fmla="*/ 683308 h 2449326"/>
              <a:gd name="connsiteX527" fmla="*/ 7169971 w 12191999"/>
              <a:gd name="connsiteY527" fmla="*/ 681032 h 2449326"/>
              <a:gd name="connsiteX528" fmla="*/ 7167239 w 12191999"/>
              <a:gd name="connsiteY528" fmla="*/ 636871 h 2449326"/>
              <a:gd name="connsiteX529" fmla="*/ 6996514 w 12191999"/>
              <a:gd name="connsiteY529" fmla="*/ 617295 h 2449326"/>
              <a:gd name="connsiteX530" fmla="*/ 7019278 w 12191999"/>
              <a:gd name="connsiteY530" fmla="*/ 585426 h 2449326"/>
              <a:gd name="connsiteX531" fmla="*/ 7228245 w 12191999"/>
              <a:gd name="connsiteY531" fmla="*/ 604547 h 2449326"/>
              <a:gd name="connsiteX532" fmla="*/ 7212310 w 12191999"/>
              <a:gd name="connsiteY532" fmla="*/ 696511 h 2449326"/>
              <a:gd name="connsiteX533" fmla="*/ 7151760 w 12191999"/>
              <a:gd name="connsiteY533" fmla="*/ 734298 h 2449326"/>
              <a:gd name="connsiteX534" fmla="*/ 7147208 w 12191999"/>
              <a:gd name="connsiteY534" fmla="*/ 757516 h 2449326"/>
              <a:gd name="connsiteX535" fmla="*/ 7395782 w 12191999"/>
              <a:gd name="connsiteY535" fmla="*/ 784832 h 2449326"/>
              <a:gd name="connsiteX536" fmla="*/ 7688973 w 12191999"/>
              <a:gd name="connsiteY536" fmla="*/ 821709 h 2449326"/>
              <a:gd name="connsiteX537" fmla="*/ 7679868 w 12191999"/>
              <a:gd name="connsiteY537" fmla="*/ 767077 h 2449326"/>
              <a:gd name="connsiteX538" fmla="*/ 7738141 w 12191999"/>
              <a:gd name="connsiteY538" fmla="*/ 785287 h 2449326"/>
              <a:gd name="connsiteX539" fmla="*/ 7717199 w 12191999"/>
              <a:gd name="connsiteY539" fmla="*/ 833545 h 2449326"/>
              <a:gd name="connsiteX540" fmla="*/ 7806886 w 12191999"/>
              <a:gd name="connsiteY540" fmla="*/ 819888 h 2449326"/>
              <a:gd name="connsiteX541" fmla="*/ 7828284 w 12191999"/>
              <a:gd name="connsiteY541" fmla="*/ 859496 h 2449326"/>
              <a:gd name="connsiteX542" fmla="*/ 7906134 w 12191999"/>
              <a:gd name="connsiteY542" fmla="*/ 836277 h 2449326"/>
              <a:gd name="connsiteX543" fmla="*/ 8061835 w 12191999"/>
              <a:gd name="connsiteY543" fmla="*/ 879527 h 2449326"/>
              <a:gd name="connsiteX544" fmla="*/ 8095069 w 12191999"/>
              <a:gd name="connsiteY544" fmla="*/ 866325 h 2449326"/>
              <a:gd name="connsiteX545" fmla="*/ 8215260 w 12191999"/>
              <a:gd name="connsiteY545" fmla="*/ 877251 h 2449326"/>
              <a:gd name="connsiteX546" fmla="*/ 8259420 w 12191999"/>
              <a:gd name="connsiteY546" fmla="*/ 875885 h 2449326"/>
              <a:gd name="connsiteX547" fmla="*/ 8379155 w 12191999"/>
              <a:gd name="connsiteY547" fmla="*/ 880893 h 2449326"/>
              <a:gd name="connsiteX548" fmla="*/ 8417852 w 12191999"/>
              <a:gd name="connsiteY548" fmla="*/ 898193 h 2449326"/>
              <a:gd name="connsiteX549" fmla="*/ 8471118 w 12191999"/>
              <a:gd name="connsiteY549" fmla="*/ 869967 h 2449326"/>
              <a:gd name="connsiteX550" fmla="*/ 8087330 w 12191999"/>
              <a:gd name="connsiteY550" fmla="*/ 768898 h 2449326"/>
              <a:gd name="connsiteX551" fmla="*/ 7936182 w 12191999"/>
              <a:gd name="connsiteY551" fmla="*/ 757971 h 2449326"/>
              <a:gd name="connsiteX552" fmla="*/ 7994001 w 12191999"/>
              <a:gd name="connsiteY552" fmla="*/ 750687 h 2449326"/>
              <a:gd name="connsiteX553" fmla="*/ 8029966 w 12191999"/>
              <a:gd name="connsiteY553" fmla="*/ 701974 h 2449326"/>
              <a:gd name="connsiteX554" fmla="*/ 8132401 w 12191999"/>
              <a:gd name="connsiteY554" fmla="*/ 710169 h 2449326"/>
              <a:gd name="connsiteX555" fmla="*/ 8115101 w 12191999"/>
              <a:gd name="connsiteY555" fmla="*/ 768898 h 2449326"/>
              <a:gd name="connsiteX556" fmla="*/ 8226641 w 12191999"/>
              <a:gd name="connsiteY556" fmla="*/ 725192 h 2449326"/>
              <a:gd name="connsiteX557" fmla="*/ 8226186 w 12191999"/>
              <a:gd name="connsiteY557" fmla="*/ 712445 h 2449326"/>
              <a:gd name="connsiteX558" fmla="*/ 8146970 w 12191999"/>
              <a:gd name="connsiteY558" fmla="*/ 695145 h 2449326"/>
              <a:gd name="connsiteX559" fmla="*/ 8195228 w 12191999"/>
              <a:gd name="connsiteY559" fmla="*/ 585426 h 2449326"/>
              <a:gd name="connsiteX560" fmla="*/ 8243941 w 12191999"/>
              <a:gd name="connsiteY560" fmla="*/ 629131 h 2449326"/>
              <a:gd name="connsiteX561" fmla="*/ 8194317 w 12191999"/>
              <a:gd name="connsiteY561" fmla="*/ 657358 h 2449326"/>
              <a:gd name="connsiteX562" fmla="*/ 8205699 w 12191999"/>
              <a:gd name="connsiteY562" fmla="*/ 673747 h 2449326"/>
              <a:gd name="connsiteX563" fmla="*/ 8389625 w 12191999"/>
              <a:gd name="connsiteY563" fmla="*/ 684218 h 2449326"/>
              <a:gd name="connsiteX564" fmla="*/ 8384618 w 12191999"/>
              <a:gd name="connsiteY564" fmla="*/ 702429 h 2449326"/>
              <a:gd name="connsiteX565" fmla="*/ 8583113 w 12191999"/>
              <a:gd name="connsiteY565" fmla="*/ 725192 h 2449326"/>
              <a:gd name="connsiteX566" fmla="*/ 8967357 w 12191999"/>
              <a:gd name="connsiteY566" fmla="*/ 770264 h 2449326"/>
              <a:gd name="connsiteX567" fmla="*/ 8989665 w 12191999"/>
              <a:gd name="connsiteY567" fmla="*/ 772540 h 2449326"/>
              <a:gd name="connsiteX568" fmla="*/ 9182242 w 12191999"/>
              <a:gd name="connsiteY568" fmla="*/ 877706 h 2449326"/>
              <a:gd name="connsiteX569" fmla="*/ 9195900 w 12191999"/>
              <a:gd name="connsiteY569" fmla="*/ 834911 h 2449326"/>
              <a:gd name="connsiteX570" fmla="*/ 9263279 w 12191999"/>
              <a:gd name="connsiteY570" fmla="*/ 849935 h 2449326"/>
              <a:gd name="connsiteX571" fmla="*/ 9398948 w 12191999"/>
              <a:gd name="connsiteY571" fmla="*/ 903656 h 2449326"/>
              <a:gd name="connsiteX572" fmla="*/ 9465873 w 12191999"/>
              <a:gd name="connsiteY572" fmla="*/ 895461 h 2449326"/>
              <a:gd name="connsiteX573" fmla="*/ 9454491 w 12191999"/>
              <a:gd name="connsiteY573" fmla="*/ 858130 h 2449326"/>
              <a:gd name="connsiteX574" fmla="*/ 9517773 w 12191999"/>
              <a:gd name="connsiteY574" fmla="*/ 889998 h 2449326"/>
              <a:gd name="connsiteX575" fmla="*/ 9574681 w 12191999"/>
              <a:gd name="connsiteY575" fmla="*/ 877706 h 2449326"/>
              <a:gd name="connsiteX576" fmla="*/ 9631133 w 12191999"/>
              <a:gd name="connsiteY576" fmla="*/ 889088 h 2449326"/>
              <a:gd name="connsiteX577" fmla="*/ 9764982 w 12191999"/>
              <a:gd name="connsiteY577" fmla="*/ 845382 h 2449326"/>
              <a:gd name="connsiteX578" fmla="*/ 2577711 w 12191999"/>
              <a:gd name="connsiteY578" fmla="*/ 494373 h 2449326"/>
              <a:gd name="connsiteX579" fmla="*/ 2657383 w 12191999"/>
              <a:gd name="connsiteY579" fmla="*/ 475252 h 2449326"/>
              <a:gd name="connsiteX580" fmla="*/ 2718388 w 12191999"/>
              <a:gd name="connsiteY580" fmla="*/ 483902 h 2449326"/>
              <a:gd name="connsiteX581" fmla="*/ 2866804 w 12191999"/>
              <a:gd name="connsiteY581" fmla="*/ 353241 h 2449326"/>
              <a:gd name="connsiteX582" fmla="*/ 2826286 w 12191999"/>
              <a:gd name="connsiteY582" fmla="*/ 356883 h 2449326"/>
              <a:gd name="connsiteX583" fmla="*/ 2413816 w 12191999"/>
              <a:gd name="connsiteY583" fmla="*/ 402865 h 2449326"/>
              <a:gd name="connsiteX584" fmla="*/ 2355997 w 12191999"/>
              <a:gd name="connsiteY584" fmla="*/ 365078 h 2449326"/>
              <a:gd name="connsiteX585" fmla="*/ 2214410 w 12191999"/>
              <a:gd name="connsiteY585" fmla="*/ 365988 h 2449326"/>
              <a:gd name="connsiteX586" fmla="*/ 2145665 w 12191999"/>
              <a:gd name="connsiteY586" fmla="*/ 384199 h 2449326"/>
              <a:gd name="connsiteX587" fmla="*/ 2136559 w 12191999"/>
              <a:gd name="connsiteY587" fmla="*/ 403320 h 2449326"/>
              <a:gd name="connsiteX588" fmla="*/ 2157046 w 12191999"/>
              <a:gd name="connsiteY588" fmla="*/ 407417 h 2449326"/>
              <a:gd name="connsiteX589" fmla="*/ 2188004 w 12191999"/>
              <a:gd name="connsiteY589" fmla="*/ 428359 h 2449326"/>
              <a:gd name="connsiteX590" fmla="*/ 2210312 w 12191999"/>
              <a:gd name="connsiteY590" fmla="*/ 411059 h 2449326"/>
              <a:gd name="connsiteX591" fmla="*/ 2282244 w 12191999"/>
              <a:gd name="connsiteY591" fmla="*/ 420165 h 2449326"/>
              <a:gd name="connsiteX592" fmla="*/ 2335510 w 12191999"/>
              <a:gd name="connsiteY592" fmla="*/ 429725 h 2449326"/>
              <a:gd name="connsiteX593" fmla="*/ 2507600 w 12191999"/>
              <a:gd name="connsiteY593" fmla="*/ 460228 h 2449326"/>
              <a:gd name="connsiteX594" fmla="*/ 2577711 w 12191999"/>
              <a:gd name="connsiteY594" fmla="*/ 494373 h 2449326"/>
              <a:gd name="connsiteX595" fmla="*/ 9612012 w 12191999"/>
              <a:gd name="connsiteY595" fmla="*/ 1143126 h 2449326"/>
              <a:gd name="connsiteX596" fmla="*/ 9532797 w 12191999"/>
              <a:gd name="connsiteY596" fmla="*/ 1057536 h 2449326"/>
              <a:gd name="connsiteX597" fmla="*/ 9381193 w 12191999"/>
              <a:gd name="connsiteY597" fmla="*/ 1030220 h 2449326"/>
              <a:gd name="connsiteX598" fmla="*/ 9335667 w 12191999"/>
              <a:gd name="connsiteY598" fmla="*/ 1065275 h 2449326"/>
              <a:gd name="connsiteX599" fmla="*/ 9349780 w 12191999"/>
              <a:gd name="connsiteY599" fmla="*/ 1010644 h 2449326"/>
              <a:gd name="connsiteX600" fmla="*/ 9264190 w 12191999"/>
              <a:gd name="connsiteY600" fmla="*/ 1066186 h 2449326"/>
              <a:gd name="connsiteX601" fmla="*/ 9207282 w 12191999"/>
              <a:gd name="connsiteY601" fmla="*/ 1030220 h 2449326"/>
              <a:gd name="connsiteX602" fmla="*/ 9091189 w 12191999"/>
              <a:gd name="connsiteY602" fmla="*/ 1083486 h 2449326"/>
              <a:gd name="connsiteX603" fmla="*/ 9092555 w 12191999"/>
              <a:gd name="connsiteY603" fmla="*/ 1093957 h 2449326"/>
              <a:gd name="connsiteX604" fmla="*/ 9612012 w 12191999"/>
              <a:gd name="connsiteY604" fmla="*/ 1143126 h 2449326"/>
              <a:gd name="connsiteX605" fmla="*/ 11001937 w 12191999"/>
              <a:gd name="connsiteY605" fmla="*/ 920501 h 2449326"/>
              <a:gd name="connsiteX606" fmla="*/ 11128045 w 12191999"/>
              <a:gd name="connsiteY606" fmla="*/ 932338 h 2449326"/>
              <a:gd name="connsiteX607" fmla="*/ 11150354 w 12191999"/>
              <a:gd name="connsiteY607" fmla="*/ 944630 h 2449326"/>
              <a:gd name="connsiteX608" fmla="*/ 11330184 w 12191999"/>
              <a:gd name="connsiteY608" fmla="*/ 942354 h 2449326"/>
              <a:gd name="connsiteX609" fmla="*/ 11351125 w 12191999"/>
              <a:gd name="connsiteY609" fmla="*/ 911396 h 2449326"/>
              <a:gd name="connsiteX610" fmla="*/ 11332460 w 12191999"/>
              <a:gd name="connsiteY610" fmla="*/ 894096 h 2449326"/>
              <a:gd name="connsiteX611" fmla="*/ 11025156 w 12191999"/>
              <a:gd name="connsiteY611" fmla="*/ 902746 h 2449326"/>
              <a:gd name="connsiteX612" fmla="*/ 11001937 w 12191999"/>
              <a:gd name="connsiteY612" fmla="*/ 920501 h 2449326"/>
              <a:gd name="connsiteX613" fmla="*/ 8690556 w 12191999"/>
              <a:gd name="connsiteY613" fmla="*/ 1681704 h 2449326"/>
              <a:gd name="connsiteX614" fmla="*/ 8626363 w 12191999"/>
              <a:gd name="connsiteY614" fmla="*/ 1712662 h 2449326"/>
              <a:gd name="connsiteX615" fmla="*/ 8629551 w 12191999"/>
              <a:gd name="connsiteY615" fmla="*/ 1725410 h 2449326"/>
              <a:gd name="connsiteX616" fmla="*/ 8742912 w 12191999"/>
              <a:gd name="connsiteY616" fmla="*/ 1712207 h 2449326"/>
              <a:gd name="connsiteX617" fmla="*/ 8717872 w 12191999"/>
              <a:gd name="connsiteY617" fmla="*/ 1659396 h 2449326"/>
              <a:gd name="connsiteX618" fmla="*/ 8807104 w 12191999"/>
              <a:gd name="connsiteY618" fmla="*/ 1637999 h 2449326"/>
              <a:gd name="connsiteX619" fmla="*/ 8699661 w 12191999"/>
              <a:gd name="connsiteY619" fmla="*/ 1621609 h 2449326"/>
              <a:gd name="connsiteX620" fmla="*/ 8500255 w 12191999"/>
              <a:gd name="connsiteY620" fmla="*/ 1641186 h 2449326"/>
              <a:gd name="connsiteX621" fmla="*/ 8493426 w 12191999"/>
              <a:gd name="connsiteY621" fmla="*/ 1653023 h 2449326"/>
              <a:gd name="connsiteX622" fmla="*/ 8538042 w 12191999"/>
              <a:gd name="connsiteY622" fmla="*/ 1679428 h 2449326"/>
              <a:gd name="connsiteX623" fmla="*/ 8690556 w 12191999"/>
              <a:gd name="connsiteY623" fmla="*/ 1681704 h 2449326"/>
              <a:gd name="connsiteX624" fmla="*/ 7862429 w 12191999"/>
              <a:gd name="connsiteY624" fmla="*/ 1270145 h 2449326"/>
              <a:gd name="connsiteX625" fmla="*/ 7917516 w 12191999"/>
              <a:gd name="connsiteY625" fmla="*/ 1259218 h 2449326"/>
              <a:gd name="connsiteX626" fmla="*/ 7970782 w 12191999"/>
              <a:gd name="connsiteY626" fmla="*/ 1275153 h 2449326"/>
              <a:gd name="connsiteX627" fmla="*/ 8027235 w 12191999"/>
              <a:gd name="connsiteY627" fmla="*/ 1235089 h 2449326"/>
              <a:gd name="connsiteX628" fmla="*/ 7981253 w 12191999"/>
              <a:gd name="connsiteY628" fmla="*/ 1203221 h 2449326"/>
              <a:gd name="connsiteX629" fmla="*/ 7922979 w 12191999"/>
              <a:gd name="connsiteY629" fmla="*/ 1207318 h 2449326"/>
              <a:gd name="connsiteX630" fmla="*/ 7722207 w 12191999"/>
              <a:gd name="connsiteY630" fmla="*/ 1237366 h 2449326"/>
              <a:gd name="connsiteX631" fmla="*/ 7726305 w 12191999"/>
              <a:gd name="connsiteY631" fmla="*/ 1260129 h 2449326"/>
              <a:gd name="connsiteX632" fmla="*/ 7795960 w 12191999"/>
              <a:gd name="connsiteY632" fmla="*/ 1246471 h 2449326"/>
              <a:gd name="connsiteX633" fmla="*/ 7862429 w 12191999"/>
              <a:gd name="connsiteY633" fmla="*/ 1270145 h 2449326"/>
              <a:gd name="connsiteX634" fmla="*/ 6760232 w 12191999"/>
              <a:gd name="connsiteY634" fmla="*/ 2158822 h 2449326"/>
              <a:gd name="connsiteX635" fmla="*/ 6827611 w 12191999"/>
              <a:gd name="connsiteY635" fmla="*/ 2192057 h 2449326"/>
              <a:gd name="connsiteX636" fmla="*/ 6906827 w 12191999"/>
              <a:gd name="connsiteY636" fmla="*/ 2171114 h 2449326"/>
              <a:gd name="connsiteX637" fmla="*/ 7079828 w 12191999"/>
              <a:gd name="connsiteY637" fmla="*/ 2122856 h 2449326"/>
              <a:gd name="connsiteX638" fmla="*/ 6760232 w 12191999"/>
              <a:gd name="connsiteY638" fmla="*/ 2158822 h 2449326"/>
              <a:gd name="connsiteX639" fmla="*/ 10202491 w 12191999"/>
              <a:gd name="connsiteY639" fmla="*/ 802132 h 2449326"/>
              <a:gd name="connsiteX640" fmla="*/ 10200670 w 12191999"/>
              <a:gd name="connsiteY640" fmla="*/ 828538 h 2449326"/>
              <a:gd name="connsiteX641" fmla="*/ 10523453 w 12191999"/>
              <a:gd name="connsiteY641" fmla="*/ 862682 h 2449326"/>
              <a:gd name="connsiteX642" fmla="*/ 10526185 w 12191999"/>
              <a:gd name="connsiteY642" fmla="*/ 834456 h 2449326"/>
              <a:gd name="connsiteX643" fmla="*/ 10202491 w 12191999"/>
              <a:gd name="connsiteY643" fmla="*/ 802132 h 2449326"/>
              <a:gd name="connsiteX644" fmla="*/ 4724286 w 12191999"/>
              <a:gd name="connsiteY644" fmla="*/ 2314523 h 2449326"/>
              <a:gd name="connsiteX645" fmla="*/ 4732481 w 12191999"/>
              <a:gd name="connsiteY645" fmla="*/ 2319076 h 2449326"/>
              <a:gd name="connsiteX646" fmla="*/ 4847208 w 12191999"/>
              <a:gd name="connsiteY646" fmla="*/ 2299499 h 2449326"/>
              <a:gd name="connsiteX647" fmla="*/ 4927790 w 12191999"/>
              <a:gd name="connsiteY647" fmla="*/ 2298589 h 2449326"/>
              <a:gd name="connsiteX648" fmla="*/ 4803958 w 12191999"/>
              <a:gd name="connsiteY648" fmla="*/ 2238038 h 2449326"/>
              <a:gd name="connsiteX649" fmla="*/ 4724286 w 12191999"/>
              <a:gd name="connsiteY649" fmla="*/ 2314523 h 2449326"/>
              <a:gd name="connsiteX650" fmla="*/ 8117378 w 12191999"/>
              <a:gd name="connsiteY650" fmla="*/ 1404448 h 2449326"/>
              <a:gd name="connsiteX651" fmla="*/ 8121475 w 12191999"/>
              <a:gd name="connsiteY651" fmla="*/ 1384416 h 2449326"/>
              <a:gd name="connsiteX652" fmla="*/ 7902037 w 12191999"/>
              <a:gd name="connsiteY652" fmla="*/ 1339345 h 2449326"/>
              <a:gd name="connsiteX653" fmla="*/ 7895208 w 12191999"/>
              <a:gd name="connsiteY653" fmla="*/ 1369848 h 2449326"/>
              <a:gd name="connsiteX654" fmla="*/ 8117378 w 12191999"/>
              <a:gd name="connsiteY654" fmla="*/ 1404448 h 2449326"/>
              <a:gd name="connsiteX655" fmla="*/ 7073454 w 12191999"/>
              <a:gd name="connsiteY655" fmla="*/ 706982 h 2449326"/>
              <a:gd name="connsiteX656" fmla="*/ 6915478 w 12191999"/>
              <a:gd name="connsiteY656" fmla="*/ 739306 h 2449326"/>
              <a:gd name="connsiteX657" fmla="*/ 7073454 w 12191999"/>
              <a:gd name="connsiteY657" fmla="*/ 762524 h 2449326"/>
              <a:gd name="connsiteX658" fmla="*/ 7073454 w 12191999"/>
              <a:gd name="connsiteY658" fmla="*/ 706982 h 2449326"/>
              <a:gd name="connsiteX659" fmla="*/ 10428759 w 12191999"/>
              <a:gd name="connsiteY659" fmla="*/ 685584 h 2449326"/>
              <a:gd name="connsiteX660" fmla="*/ 10422840 w 12191999"/>
              <a:gd name="connsiteY660" fmla="*/ 704250 h 2449326"/>
              <a:gd name="connsiteX661" fmla="*/ 10488853 w 12191999"/>
              <a:gd name="connsiteY661" fmla="*/ 728834 h 2449326"/>
              <a:gd name="connsiteX662" fmla="*/ 10592654 w 12191999"/>
              <a:gd name="connsiteY662" fmla="*/ 735208 h 2449326"/>
              <a:gd name="connsiteX663" fmla="*/ 10667317 w 12191999"/>
              <a:gd name="connsiteY663" fmla="*/ 746134 h 2449326"/>
              <a:gd name="connsiteX664" fmla="*/ 10670049 w 12191999"/>
              <a:gd name="connsiteY664" fmla="*/ 728834 h 2449326"/>
              <a:gd name="connsiteX665" fmla="*/ 10428759 w 12191999"/>
              <a:gd name="connsiteY665" fmla="*/ 685584 h 2449326"/>
              <a:gd name="connsiteX666" fmla="*/ 10028580 w 12191999"/>
              <a:gd name="connsiteY666" fmla="*/ 829903 h 2449326"/>
              <a:gd name="connsiteX667" fmla="*/ 9978501 w 12191999"/>
              <a:gd name="connsiteY667" fmla="*/ 890909 h 2449326"/>
              <a:gd name="connsiteX668" fmla="*/ 9947088 w 12191999"/>
              <a:gd name="connsiteY668" fmla="*/ 913672 h 2449326"/>
              <a:gd name="connsiteX669" fmla="*/ 10021296 w 12191999"/>
              <a:gd name="connsiteY669" fmla="*/ 903656 h 2449326"/>
              <a:gd name="connsiteX670" fmla="*/ 10109617 w 12191999"/>
              <a:gd name="connsiteY670" fmla="*/ 861772 h 2449326"/>
              <a:gd name="connsiteX671" fmla="*/ 10028580 w 12191999"/>
              <a:gd name="connsiteY671" fmla="*/ 829903 h 2449326"/>
              <a:gd name="connsiteX672" fmla="*/ 10410548 w 12191999"/>
              <a:gd name="connsiteY672" fmla="*/ 1150410 h 2449326"/>
              <a:gd name="connsiteX673" fmla="*/ 10514348 w 12191999"/>
              <a:gd name="connsiteY673" fmla="*/ 1149955 h 2449326"/>
              <a:gd name="connsiteX674" fmla="*/ 10606312 w 12191999"/>
              <a:gd name="connsiteY674" fmla="*/ 1143126 h 2449326"/>
              <a:gd name="connsiteX675" fmla="*/ 10410548 w 12191999"/>
              <a:gd name="connsiteY675" fmla="*/ 1150410 h 2449326"/>
              <a:gd name="connsiteX676" fmla="*/ 10390516 w 12191999"/>
              <a:gd name="connsiteY676" fmla="*/ 912762 h 2449326"/>
              <a:gd name="connsiteX677" fmla="*/ 10232539 w 12191999"/>
              <a:gd name="connsiteY677" fmla="*/ 897738 h 2449326"/>
              <a:gd name="connsiteX678" fmla="*/ 10231173 w 12191999"/>
              <a:gd name="connsiteY678" fmla="*/ 915038 h 2449326"/>
              <a:gd name="connsiteX679" fmla="*/ 10390516 w 12191999"/>
              <a:gd name="connsiteY679" fmla="*/ 912762 h 2449326"/>
              <a:gd name="connsiteX680" fmla="*/ 10370939 w 12191999"/>
              <a:gd name="connsiteY680" fmla="*/ 1219155 h 2449326"/>
              <a:gd name="connsiteX681" fmla="*/ 10305381 w 12191999"/>
              <a:gd name="connsiteY681" fmla="*/ 1273332 h 2449326"/>
              <a:gd name="connsiteX682" fmla="*/ 10288537 w 12191999"/>
              <a:gd name="connsiteY682" fmla="*/ 1291997 h 2449326"/>
              <a:gd name="connsiteX683" fmla="*/ 10300373 w 12191999"/>
              <a:gd name="connsiteY683" fmla="*/ 1307932 h 2449326"/>
              <a:gd name="connsiteX684" fmla="*/ 10335429 w 12191999"/>
              <a:gd name="connsiteY684" fmla="*/ 1297461 h 2449326"/>
              <a:gd name="connsiteX685" fmla="*/ 10375037 w 12191999"/>
              <a:gd name="connsiteY685" fmla="*/ 1270600 h 2449326"/>
              <a:gd name="connsiteX686" fmla="*/ 10402808 w 12191999"/>
              <a:gd name="connsiteY686" fmla="*/ 1249658 h 2449326"/>
              <a:gd name="connsiteX687" fmla="*/ 10370939 w 12191999"/>
              <a:gd name="connsiteY687" fmla="*/ 1219155 h 244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</a:cxnLst>
            <a:rect l="l" t="t" r="r" b="b"/>
            <a:pathLst>
              <a:path w="12191999" h="2449326">
                <a:moveTo>
                  <a:pt x="12195187" y="868146"/>
                </a:moveTo>
                <a:cubicBezTo>
                  <a:pt x="12182440" y="871332"/>
                  <a:pt x="12169692" y="876796"/>
                  <a:pt x="12157400" y="876796"/>
                </a:cubicBezTo>
                <a:cubicBezTo>
                  <a:pt x="11987586" y="878617"/>
                  <a:pt x="11817772" y="878161"/>
                  <a:pt x="11647958" y="881348"/>
                </a:cubicBezTo>
                <a:cubicBezTo>
                  <a:pt x="11601977" y="882259"/>
                  <a:pt x="11555994" y="892730"/>
                  <a:pt x="11497266" y="909119"/>
                </a:cubicBezTo>
                <a:cubicBezTo>
                  <a:pt x="11517297" y="917314"/>
                  <a:pt x="11537329" y="925054"/>
                  <a:pt x="11542792" y="927330"/>
                </a:cubicBezTo>
                <a:cubicBezTo>
                  <a:pt x="11507281" y="960564"/>
                  <a:pt x="11481331" y="986514"/>
                  <a:pt x="11452649" y="1010188"/>
                </a:cubicBezTo>
                <a:cubicBezTo>
                  <a:pt x="11439447" y="1021115"/>
                  <a:pt x="11420781" y="1035228"/>
                  <a:pt x="11405757" y="1033862"/>
                </a:cubicBezTo>
                <a:cubicBezTo>
                  <a:pt x="11340654" y="1027488"/>
                  <a:pt x="11281015" y="1042512"/>
                  <a:pt x="11219554" y="1062999"/>
                </a:cubicBezTo>
                <a:cubicBezTo>
                  <a:pt x="11195425" y="1071194"/>
                  <a:pt x="11163100" y="1053894"/>
                  <a:pt x="11134420" y="1049341"/>
                </a:cubicBezTo>
                <a:cubicBezTo>
                  <a:pt x="11110290" y="1045699"/>
                  <a:pt x="11085251" y="1040691"/>
                  <a:pt x="11061121" y="1042512"/>
                </a:cubicBezTo>
                <a:cubicBezTo>
                  <a:pt x="10989189" y="1047975"/>
                  <a:pt x="10917257" y="1061633"/>
                  <a:pt x="10845326" y="1062544"/>
                </a:cubicBezTo>
                <a:cubicBezTo>
                  <a:pt x="10791149" y="1062999"/>
                  <a:pt x="10736973" y="1045244"/>
                  <a:pt x="10682796" y="1042512"/>
                </a:cubicBezTo>
                <a:cubicBezTo>
                  <a:pt x="10610409" y="1038870"/>
                  <a:pt x="10537567" y="1041602"/>
                  <a:pt x="10461992" y="1056170"/>
                </a:cubicBezTo>
                <a:cubicBezTo>
                  <a:pt x="10483845" y="1062544"/>
                  <a:pt x="10505242" y="1071194"/>
                  <a:pt x="10527551" y="1074836"/>
                </a:cubicBezTo>
                <a:cubicBezTo>
                  <a:pt x="10578540" y="1083486"/>
                  <a:pt x="10629530" y="1092591"/>
                  <a:pt x="10680519" y="1096689"/>
                </a:cubicBezTo>
                <a:cubicBezTo>
                  <a:pt x="10713299" y="1099420"/>
                  <a:pt x="10746988" y="1093957"/>
                  <a:pt x="10780223" y="1093047"/>
                </a:cubicBezTo>
                <a:cubicBezTo>
                  <a:pt x="10817099" y="1091681"/>
                  <a:pt x="10853520" y="1093047"/>
                  <a:pt x="10890397" y="1089860"/>
                </a:cubicBezTo>
                <a:cubicBezTo>
                  <a:pt x="10909063" y="1088494"/>
                  <a:pt x="10926818" y="1079844"/>
                  <a:pt x="10951402" y="1072560"/>
                </a:cubicBezTo>
                <a:cubicBezTo>
                  <a:pt x="10943208" y="1089404"/>
                  <a:pt x="10938656" y="1098510"/>
                  <a:pt x="10939110" y="1098054"/>
                </a:cubicBezTo>
                <a:cubicBezTo>
                  <a:pt x="10958687" y="1115355"/>
                  <a:pt x="10974621" y="1130834"/>
                  <a:pt x="10992376" y="1144036"/>
                </a:cubicBezTo>
                <a:cubicBezTo>
                  <a:pt x="11001027" y="1150410"/>
                  <a:pt x="11012863" y="1156784"/>
                  <a:pt x="11023334" y="1156328"/>
                </a:cubicBezTo>
                <a:cubicBezTo>
                  <a:pt x="11109835" y="1151320"/>
                  <a:pt x="11195880" y="1143581"/>
                  <a:pt x="11282381" y="1139028"/>
                </a:cubicBezTo>
                <a:cubicBezTo>
                  <a:pt x="11390733" y="1133565"/>
                  <a:pt x="11499086" y="1129923"/>
                  <a:pt x="11606984" y="1126736"/>
                </a:cubicBezTo>
                <a:cubicBezTo>
                  <a:pt x="11728541" y="1123094"/>
                  <a:pt x="11850096" y="1119907"/>
                  <a:pt x="11972107" y="1117176"/>
                </a:cubicBezTo>
                <a:cubicBezTo>
                  <a:pt x="11974384" y="1117176"/>
                  <a:pt x="11976660" y="1122639"/>
                  <a:pt x="11989407" y="1139939"/>
                </a:cubicBezTo>
                <a:cubicBezTo>
                  <a:pt x="11880143" y="1148134"/>
                  <a:pt x="11780440" y="1154052"/>
                  <a:pt x="11681192" y="1164068"/>
                </a:cubicBezTo>
                <a:cubicBezTo>
                  <a:pt x="11572384" y="1174994"/>
                  <a:pt x="11464031" y="1157694"/>
                  <a:pt x="11353401" y="1181368"/>
                </a:cubicBezTo>
                <a:cubicBezTo>
                  <a:pt x="11298770" y="1193205"/>
                  <a:pt x="11229114" y="1164978"/>
                  <a:pt x="11167198" y="1192294"/>
                </a:cubicBezTo>
                <a:cubicBezTo>
                  <a:pt x="11160824" y="1195026"/>
                  <a:pt x="11152630" y="1193660"/>
                  <a:pt x="11146256" y="1196392"/>
                </a:cubicBezTo>
                <a:cubicBezTo>
                  <a:pt x="11125769" y="1204587"/>
                  <a:pt x="11106192" y="1216879"/>
                  <a:pt x="11084795" y="1222342"/>
                </a:cubicBezTo>
                <a:cubicBezTo>
                  <a:pt x="11060211" y="1229171"/>
                  <a:pt x="11033806" y="1228716"/>
                  <a:pt x="11009222" y="1235089"/>
                </a:cubicBezTo>
                <a:cubicBezTo>
                  <a:pt x="10996929" y="1238276"/>
                  <a:pt x="10986458" y="1248747"/>
                  <a:pt x="10975077" y="1256031"/>
                </a:cubicBezTo>
                <a:cubicBezTo>
                  <a:pt x="10971434" y="1238731"/>
                  <a:pt x="10967336" y="1221431"/>
                  <a:pt x="10962784" y="1201400"/>
                </a:cubicBezTo>
                <a:cubicBezTo>
                  <a:pt x="10951858" y="1208684"/>
                  <a:pt x="10938200" y="1217334"/>
                  <a:pt x="10920900" y="1228260"/>
                </a:cubicBezTo>
                <a:cubicBezTo>
                  <a:pt x="10915892" y="1208229"/>
                  <a:pt x="10911794" y="1193660"/>
                  <a:pt x="10906331" y="1171352"/>
                </a:cubicBezTo>
                <a:cubicBezTo>
                  <a:pt x="10873097" y="1182734"/>
                  <a:pt x="10844415" y="1193205"/>
                  <a:pt x="10806173" y="1206408"/>
                </a:cubicBezTo>
                <a:cubicBezTo>
                  <a:pt x="10858073" y="1220066"/>
                  <a:pt x="10893129" y="1229171"/>
                  <a:pt x="10928184" y="1238731"/>
                </a:cubicBezTo>
                <a:cubicBezTo>
                  <a:pt x="10931371" y="1245105"/>
                  <a:pt x="10934558" y="1251479"/>
                  <a:pt x="10937290" y="1257852"/>
                </a:cubicBezTo>
                <a:cubicBezTo>
                  <a:pt x="10928184" y="1261495"/>
                  <a:pt x="10913616" y="1271055"/>
                  <a:pt x="10909974" y="1267868"/>
                </a:cubicBezTo>
                <a:cubicBezTo>
                  <a:pt x="10868089" y="1232813"/>
                  <a:pt x="10823473" y="1266958"/>
                  <a:pt x="10781589" y="1260584"/>
                </a:cubicBezTo>
                <a:cubicBezTo>
                  <a:pt x="10726957" y="1251934"/>
                  <a:pt x="10720583" y="1273332"/>
                  <a:pt x="10740160" y="1320224"/>
                </a:cubicBezTo>
                <a:cubicBezTo>
                  <a:pt x="10713299" y="1320224"/>
                  <a:pt x="10690080" y="1320224"/>
                  <a:pt x="10660032" y="1320224"/>
                </a:cubicBezTo>
                <a:cubicBezTo>
                  <a:pt x="10673690" y="1301103"/>
                  <a:pt x="10683251" y="1286990"/>
                  <a:pt x="10694177" y="1271966"/>
                </a:cubicBezTo>
                <a:cubicBezTo>
                  <a:pt x="10630440" y="1269234"/>
                  <a:pt x="10568069" y="1266503"/>
                  <a:pt x="10503422" y="1263316"/>
                </a:cubicBezTo>
                <a:cubicBezTo>
                  <a:pt x="10472009" y="1279705"/>
                  <a:pt x="10434676" y="1299282"/>
                  <a:pt x="10395524" y="1319313"/>
                </a:cubicBezTo>
                <a:cubicBezTo>
                  <a:pt x="10417832" y="1327963"/>
                  <a:pt x="10441961" y="1337069"/>
                  <a:pt x="10466090" y="1346174"/>
                </a:cubicBezTo>
                <a:cubicBezTo>
                  <a:pt x="10466545" y="1352548"/>
                  <a:pt x="10467000" y="1358921"/>
                  <a:pt x="10467911" y="1365295"/>
                </a:cubicBezTo>
                <a:cubicBezTo>
                  <a:pt x="10415555" y="1376677"/>
                  <a:pt x="10362745" y="1386237"/>
                  <a:pt x="10310844" y="1398985"/>
                </a:cubicBezTo>
                <a:cubicBezTo>
                  <a:pt x="10249839" y="1414009"/>
                  <a:pt x="10189289" y="1431309"/>
                  <a:pt x="10128738" y="1447698"/>
                </a:cubicBezTo>
                <a:cubicBezTo>
                  <a:pt x="10120999" y="1446332"/>
                  <a:pt x="10113260" y="1445422"/>
                  <a:pt x="10105520" y="1444056"/>
                </a:cubicBezTo>
                <a:cubicBezTo>
                  <a:pt x="10055896" y="1452706"/>
                  <a:pt x="10006727" y="1451340"/>
                  <a:pt x="9965299" y="1496867"/>
                </a:cubicBezTo>
                <a:cubicBezTo>
                  <a:pt x="9943446" y="1520541"/>
                  <a:pt x="9891090" y="1515988"/>
                  <a:pt x="9846019" y="1525548"/>
                </a:cubicBezTo>
                <a:cubicBezTo>
                  <a:pt x="9858766" y="1495501"/>
                  <a:pt x="9864684" y="1481843"/>
                  <a:pt x="9870603" y="1468185"/>
                </a:cubicBezTo>
                <a:cubicBezTo>
                  <a:pt x="9843287" y="1468185"/>
                  <a:pt x="9815516" y="1468185"/>
                  <a:pt x="9781371" y="1468185"/>
                </a:cubicBezTo>
                <a:cubicBezTo>
                  <a:pt x="9770445" y="1394887"/>
                  <a:pt x="9693050" y="1432674"/>
                  <a:pt x="9640694" y="1421293"/>
                </a:cubicBezTo>
                <a:cubicBezTo>
                  <a:pt x="9554194" y="1402627"/>
                  <a:pt x="9466327" y="1387148"/>
                  <a:pt x="9378461" y="1378953"/>
                </a:cubicBezTo>
                <a:cubicBezTo>
                  <a:pt x="9263279" y="1368027"/>
                  <a:pt x="9152650" y="1319313"/>
                  <a:pt x="9032915" y="1342532"/>
                </a:cubicBezTo>
                <a:cubicBezTo>
                  <a:pt x="9003323" y="1348450"/>
                  <a:pt x="8977828" y="1308387"/>
                  <a:pt x="8940041" y="1325232"/>
                </a:cubicBezTo>
                <a:cubicBezTo>
                  <a:pt x="8916823" y="1335703"/>
                  <a:pt x="8877670" y="1347084"/>
                  <a:pt x="8864467" y="1336158"/>
                </a:cubicBezTo>
                <a:cubicBezTo>
                  <a:pt x="8829412" y="1306566"/>
                  <a:pt x="8784796" y="1390335"/>
                  <a:pt x="8756114" y="1321134"/>
                </a:cubicBezTo>
                <a:cubicBezTo>
                  <a:pt x="8752017" y="1311119"/>
                  <a:pt x="8701482" y="1320679"/>
                  <a:pt x="8672346" y="1321134"/>
                </a:cubicBezTo>
                <a:cubicBezTo>
                  <a:pt x="8644574" y="1321590"/>
                  <a:pt x="8616803" y="1321134"/>
                  <a:pt x="8586755" y="1307932"/>
                </a:cubicBezTo>
                <a:cubicBezTo>
                  <a:pt x="8605876" y="1302924"/>
                  <a:pt x="8631827" y="1287445"/>
                  <a:pt x="8643664" y="1294729"/>
                </a:cubicBezTo>
                <a:cubicBezTo>
                  <a:pt x="8697840" y="1326598"/>
                  <a:pt x="8721969" y="1307477"/>
                  <a:pt x="8731530" y="1253300"/>
                </a:cubicBezTo>
                <a:cubicBezTo>
                  <a:pt x="8687824" y="1262860"/>
                  <a:pt x="8642753" y="1272421"/>
                  <a:pt x="8594950" y="1282892"/>
                </a:cubicBezTo>
                <a:cubicBezTo>
                  <a:pt x="8591763" y="1273787"/>
                  <a:pt x="8588122" y="1262860"/>
                  <a:pt x="8583113" y="1247381"/>
                </a:cubicBezTo>
                <a:cubicBezTo>
                  <a:pt x="8569000" y="1254666"/>
                  <a:pt x="8544416" y="1262405"/>
                  <a:pt x="8544871" y="1267868"/>
                </a:cubicBezTo>
                <a:cubicBezTo>
                  <a:pt x="8554432" y="1357556"/>
                  <a:pt x="8492060" y="1328419"/>
                  <a:pt x="8447444" y="1328419"/>
                </a:cubicBezTo>
                <a:cubicBezTo>
                  <a:pt x="8406471" y="1286079"/>
                  <a:pt x="8471118" y="1269689"/>
                  <a:pt x="8473850" y="1237821"/>
                </a:cubicBezTo>
                <a:cubicBezTo>
                  <a:pt x="8448810" y="1226895"/>
                  <a:pt x="8426502" y="1217334"/>
                  <a:pt x="8407836" y="1209139"/>
                </a:cubicBezTo>
                <a:cubicBezTo>
                  <a:pt x="8407836" y="1233268"/>
                  <a:pt x="8412389" y="1263771"/>
                  <a:pt x="8406926" y="1265592"/>
                </a:cubicBezTo>
                <a:cubicBezTo>
                  <a:pt x="8380520" y="1274242"/>
                  <a:pt x="8351839" y="1275153"/>
                  <a:pt x="8319060" y="1279705"/>
                </a:cubicBezTo>
                <a:cubicBezTo>
                  <a:pt x="8319970" y="1293819"/>
                  <a:pt x="8321336" y="1312484"/>
                  <a:pt x="8322702" y="1336613"/>
                </a:cubicBezTo>
                <a:cubicBezTo>
                  <a:pt x="8367773" y="1333427"/>
                  <a:pt x="8407381" y="1330695"/>
                  <a:pt x="8447444" y="1327963"/>
                </a:cubicBezTo>
                <a:cubicBezTo>
                  <a:pt x="8458371" y="1337069"/>
                  <a:pt x="8467931" y="1348906"/>
                  <a:pt x="8480678" y="1354369"/>
                </a:cubicBezTo>
                <a:cubicBezTo>
                  <a:pt x="8511637" y="1367571"/>
                  <a:pt x="8543505" y="1381229"/>
                  <a:pt x="8576284" y="1387148"/>
                </a:cubicBezTo>
                <a:cubicBezTo>
                  <a:pt x="8599047" y="1391245"/>
                  <a:pt x="8623632" y="1383050"/>
                  <a:pt x="8637290" y="1381685"/>
                </a:cubicBezTo>
                <a:cubicBezTo>
                  <a:pt x="8671435" y="1390335"/>
                  <a:pt x="8698295" y="1404448"/>
                  <a:pt x="8723790" y="1402172"/>
                </a:cubicBezTo>
                <a:cubicBezTo>
                  <a:pt x="8793901" y="1395798"/>
                  <a:pt x="8851720" y="1421293"/>
                  <a:pt x="8913180" y="1450430"/>
                </a:cubicBezTo>
                <a:cubicBezTo>
                  <a:pt x="8949146" y="1467730"/>
                  <a:pt x="9001047" y="1474559"/>
                  <a:pt x="9037013" y="1461811"/>
                </a:cubicBezTo>
                <a:cubicBezTo>
                  <a:pt x="9072068" y="1449064"/>
                  <a:pt x="9083905" y="1449519"/>
                  <a:pt x="9105303" y="1477746"/>
                </a:cubicBezTo>
                <a:cubicBezTo>
                  <a:pt x="9115318" y="1490948"/>
                  <a:pt x="9143089" y="1490948"/>
                  <a:pt x="9169950" y="1514167"/>
                </a:cubicBezTo>
                <a:cubicBezTo>
                  <a:pt x="9149463" y="1520996"/>
                  <a:pt x="9128066" y="1535564"/>
                  <a:pt x="9109400" y="1532833"/>
                </a:cubicBezTo>
                <a:cubicBezTo>
                  <a:pt x="9038834" y="1522362"/>
                  <a:pt x="8969178" y="1505062"/>
                  <a:pt x="8898612" y="1492769"/>
                </a:cubicBezTo>
                <a:cubicBezTo>
                  <a:pt x="8879491" y="1489583"/>
                  <a:pt x="8859004" y="1494590"/>
                  <a:pt x="8839883" y="1491859"/>
                </a:cubicBezTo>
                <a:cubicBezTo>
                  <a:pt x="8810291" y="1486851"/>
                  <a:pt x="8780698" y="1482298"/>
                  <a:pt x="8751561" y="1477290"/>
                </a:cubicBezTo>
                <a:cubicBezTo>
                  <a:pt x="8719693" y="1466364"/>
                  <a:pt x="8688280" y="1452251"/>
                  <a:pt x="8655956" y="1445877"/>
                </a:cubicBezTo>
                <a:cubicBezTo>
                  <a:pt x="8582203" y="1431764"/>
                  <a:pt x="8507994" y="1421748"/>
                  <a:pt x="8434242" y="1410366"/>
                </a:cubicBezTo>
                <a:cubicBezTo>
                  <a:pt x="8381886" y="1402172"/>
                  <a:pt x="8329531" y="1393066"/>
                  <a:pt x="8276720" y="1387148"/>
                </a:cubicBezTo>
                <a:cubicBezTo>
                  <a:pt x="8270802" y="1386237"/>
                  <a:pt x="8263062" y="1401261"/>
                  <a:pt x="8257144" y="1408090"/>
                </a:cubicBezTo>
                <a:cubicBezTo>
                  <a:pt x="8278086" y="1415830"/>
                  <a:pt x="8294931" y="1422203"/>
                  <a:pt x="8311775" y="1428577"/>
                </a:cubicBezTo>
                <a:cubicBezTo>
                  <a:pt x="8347286" y="1441780"/>
                  <a:pt x="8385984" y="1471827"/>
                  <a:pt x="8417397" y="1465453"/>
                </a:cubicBezTo>
                <a:cubicBezTo>
                  <a:pt x="8512547" y="1446332"/>
                  <a:pt x="8594950" y="1485485"/>
                  <a:pt x="8681451" y="1505062"/>
                </a:cubicBezTo>
                <a:cubicBezTo>
                  <a:pt x="8711953" y="1545580"/>
                  <a:pt x="8755659" y="1551954"/>
                  <a:pt x="8802551" y="1556051"/>
                </a:cubicBezTo>
                <a:cubicBezTo>
                  <a:pt x="8868565" y="1561970"/>
                  <a:pt x="8934578" y="1570620"/>
                  <a:pt x="9000592" y="1580636"/>
                </a:cubicBezTo>
                <a:cubicBezTo>
                  <a:pt x="9012884" y="1582457"/>
                  <a:pt x="9023355" y="1595659"/>
                  <a:pt x="9034736" y="1603399"/>
                </a:cubicBezTo>
                <a:cubicBezTo>
                  <a:pt x="9090279" y="1557872"/>
                  <a:pt x="9109855" y="1560149"/>
                  <a:pt x="9151284" y="1615691"/>
                </a:cubicBezTo>
                <a:cubicBezTo>
                  <a:pt x="9158113" y="1624796"/>
                  <a:pt x="9168129" y="1639820"/>
                  <a:pt x="9175869" y="1639365"/>
                </a:cubicBezTo>
                <a:cubicBezTo>
                  <a:pt x="9219574" y="1637088"/>
                  <a:pt x="9263279" y="1630715"/>
                  <a:pt x="9311993" y="1625252"/>
                </a:cubicBezTo>
                <a:cubicBezTo>
                  <a:pt x="9311993" y="1635267"/>
                  <a:pt x="9311993" y="1648925"/>
                  <a:pt x="9311993" y="1666225"/>
                </a:cubicBezTo>
                <a:cubicBezTo>
                  <a:pt x="9328838" y="1661217"/>
                  <a:pt x="9345228" y="1656209"/>
                  <a:pt x="9372088" y="1648015"/>
                </a:cubicBezTo>
                <a:cubicBezTo>
                  <a:pt x="9359340" y="1671689"/>
                  <a:pt x="9351601" y="1684891"/>
                  <a:pt x="9340675" y="1704923"/>
                </a:cubicBezTo>
                <a:cubicBezTo>
                  <a:pt x="9405777" y="1696728"/>
                  <a:pt x="9455402" y="1599757"/>
                  <a:pt x="9532341" y="1688533"/>
                </a:cubicBezTo>
                <a:cubicBezTo>
                  <a:pt x="9547365" y="1660307"/>
                  <a:pt x="9555560" y="1630715"/>
                  <a:pt x="9575137" y="1611594"/>
                </a:cubicBezTo>
                <a:cubicBezTo>
                  <a:pt x="9589705" y="1597480"/>
                  <a:pt x="9618841" y="1590651"/>
                  <a:pt x="9639784" y="1592928"/>
                </a:cubicBezTo>
                <a:cubicBezTo>
                  <a:pt x="9650255" y="1594294"/>
                  <a:pt x="9657084" y="1623886"/>
                  <a:pt x="9669376" y="1647559"/>
                </a:cubicBezTo>
                <a:cubicBezTo>
                  <a:pt x="9713081" y="1657120"/>
                  <a:pt x="9766348" y="1672144"/>
                  <a:pt x="9820068" y="1678518"/>
                </a:cubicBezTo>
                <a:cubicBezTo>
                  <a:pt x="9835092" y="1680339"/>
                  <a:pt x="9853303" y="1656665"/>
                  <a:pt x="9871969" y="1643917"/>
                </a:cubicBezTo>
                <a:cubicBezTo>
                  <a:pt x="9868783" y="1643007"/>
                  <a:pt x="9991248" y="1683070"/>
                  <a:pt x="9991248" y="1683070"/>
                </a:cubicBezTo>
                <a:cubicBezTo>
                  <a:pt x="10024483" y="1642552"/>
                  <a:pt x="10080935" y="1712207"/>
                  <a:pt x="10110073" y="1654844"/>
                </a:cubicBezTo>
                <a:cubicBezTo>
                  <a:pt x="10127828" y="1673965"/>
                  <a:pt x="10143307" y="1690810"/>
                  <a:pt x="10165159" y="1714028"/>
                </a:cubicBezTo>
                <a:cubicBezTo>
                  <a:pt x="10094593" y="1720402"/>
                  <a:pt x="10029490" y="1728141"/>
                  <a:pt x="9963932" y="1730418"/>
                </a:cubicBezTo>
                <a:cubicBezTo>
                  <a:pt x="9954371" y="1730873"/>
                  <a:pt x="9943901" y="1706289"/>
                  <a:pt x="9925691" y="1683525"/>
                </a:cubicBezTo>
                <a:cubicBezTo>
                  <a:pt x="9889269" y="1707655"/>
                  <a:pt x="9851027" y="1733605"/>
                  <a:pt x="9821434" y="1753181"/>
                </a:cubicBezTo>
                <a:cubicBezTo>
                  <a:pt x="9808232" y="1734515"/>
                  <a:pt x="9795940" y="1702647"/>
                  <a:pt x="9781826" y="1701281"/>
                </a:cubicBezTo>
                <a:cubicBezTo>
                  <a:pt x="9739487" y="1697639"/>
                  <a:pt x="9696236" y="1706744"/>
                  <a:pt x="9648889" y="1711297"/>
                </a:cubicBezTo>
                <a:cubicBezTo>
                  <a:pt x="9649344" y="1714028"/>
                  <a:pt x="9647068" y="1703102"/>
                  <a:pt x="9642971" y="1686712"/>
                </a:cubicBezTo>
                <a:cubicBezTo>
                  <a:pt x="9622484" y="1702647"/>
                  <a:pt x="9604729" y="1716760"/>
                  <a:pt x="9577413" y="1738157"/>
                </a:cubicBezTo>
                <a:cubicBezTo>
                  <a:pt x="9626581" y="1755002"/>
                  <a:pt x="9667100" y="1768205"/>
                  <a:pt x="9708528" y="1782318"/>
                </a:cubicBezTo>
                <a:cubicBezTo>
                  <a:pt x="9699879" y="1796887"/>
                  <a:pt x="9691684" y="1810544"/>
                  <a:pt x="9675749" y="1836950"/>
                </a:cubicBezTo>
                <a:cubicBezTo>
                  <a:pt x="9677571" y="1813276"/>
                  <a:pt x="9678481" y="1803715"/>
                  <a:pt x="9679392" y="1792789"/>
                </a:cubicBezTo>
                <a:cubicBezTo>
                  <a:pt x="9602452" y="1784139"/>
                  <a:pt x="9524146" y="1777310"/>
                  <a:pt x="9447207" y="1765473"/>
                </a:cubicBezTo>
                <a:cubicBezTo>
                  <a:pt x="9367079" y="1753181"/>
                  <a:pt x="9287409" y="1724499"/>
                  <a:pt x="9207737" y="1724044"/>
                </a:cubicBezTo>
                <a:cubicBezTo>
                  <a:pt x="9161300" y="1723589"/>
                  <a:pt x="9118505" y="1716305"/>
                  <a:pt x="9074344" y="1708110"/>
                </a:cubicBezTo>
                <a:cubicBezTo>
                  <a:pt x="9052492" y="1704012"/>
                  <a:pt x="9032005" y="1692631"/>
                  <a:pt x="9011062" y="1684436"/>
                </a:cubicBezTo>
                <a:cubicBezTo>
                  <a:pt x="9009697" y="1698549"/>
                  <a:pt x="9008786" y="1712207"/>
                  <a:pt x="9007876" y="1719036"/>
                </a:cubicBezTo>
                <a:cubicBezTo>
                  <a:pt x="8978283" y="1723134"/>
                  <a:pt x="8952789" y="1726776"/>
                  <a:pt x="8918644" y="1731784"/>
                </a:cubicBezTo>
                <a:cubicBezTo>
                  <a:pt x="8926838" y="1741344"/>
                  <a:pt x="8923652" y="1738612"/>
                  <a:pt x="8921831" y="1735426"/>
                </a:cubicBezTo>
                <a:cubicBezTo>
                  <a:pt x="8908628" y="1709476"/>
                  <a:pt x="8895881" y="1683070"/>
                  <a:pt x="8883133" y="1656665"/>
                </a:cubicBezTo>
                <a:cubicBezTo>
                  <a:pt x="8857638" y="1670778"/>
                  <a:pt x="8833054" y="1686257"/>
                  <a:pt x="8806649" y="1699005"/>
                </a:cubicBezTo>
                <a:cubicBezTo>
                  <a:pt x="8794356" y="1704923"/>
                  <a:pt x="8779788" y="1706744"/>
                  <a:pt x="8761122" y="1711752"/>
                </a:cubicBezTo>
                <a:cubicBezTo>
                  <a:pt x="8845346" y="1800529"/>
                  <a:pt x="8949146" y="1753636"/>
                  <a:pt x="9052947" y="1754091"/>
                </a:cubicBezTo>
                <a:cubicBezTo>
                  <a:pt x="9041110" y="1770936"/>
                  <a:pt x="9036558" y="1785505"/>
                  <a:pt x="9028818" y="1787781"/>
                </a:cubicBezTo>
                <a:cubicBezTo>
                  <a:pt x="9007421" y="1793700"/>
                  <a:pt x="8966447" y="1769571"/>
                  <a:pt x="8982381" y="1823747"/>
                </a:cubicBezTo>
                <a:cubicBezTo>
                  <a:pt x="8982836" y="1824658"/>
                  <a:pt x="8976007" y="1830121"/>
                  <a:pt x="8972365" y="1830121"/>
                </a:cubicBezTo>
                <a:cubicBezTo>
                  <a:pt x="8926383" y="1827389"/>
                  <a:pt x="8880857" y="1824202"/>
                  <a:pt x="8834875" y="1818739"/>
                </a:cubicBezTo>
                <a:cubicBezTo>
                  <a:pt x="8832144" y="1818284"/>
                  <a:pt x="8831233" y="1799618"/>
                  <a:pt x="8832144" y="1804626"/>
                </a:cubicBezTo>
                <a:cubicBezTo>
                  <a:pt x="8788438" y="1797342"/>
                  <a:pt x="8750196" y="1789602"/>
                  <a:pt x="8711953" y="1785505"/>
                </a:cubicBezTo>
                <a:cubicBezTo>
                  <a:pt x="8698751" y="1784139"/>
                  <a:pt x="8684637" y="1792334"/>
                  <a:pt x="8653224" y="1800984"/>
                </a:cubicBezTo>
                <a:cubicBezTo>
                  <a:pt x="8565813" y="1742255"/>
                  <a:pt x="8445623" y="1743620"/>
                  <a:pt x="8327255" y="1736336"/>
                </a:cubicBezTo>
                <a:cubicBezTo>
                  <a:pt x="8313597" y="1735426"/>
                  <a:pt x="8298573" y="1754091"/>
                  <a:pt x="8284460" y="1763652"/>
                </a:cubicBezTo>
                <a:cubicBezTo>
                  <a:pt x="8285370" y="1769115"/>
                  <a:pt x="8286736" y="1774123"/>
                  <a:pt x="8287647" y="1779586"/>
                </a:cubicBezTo>
                <a:cubicBezTo>
                  <a:pt x="8378700" y="1779586"/>
                  <a:pt x="8469753" y="1779586"/>
                  <a:pt x="8570821" y="1779586"/>
                </a:cubicBezTo>
                <a:cubicBezTo>
                  <a:pt x="8556253" y="1801894"/>
                  <a:pt x="8545782" y="1818284"/>
                  <a:pt x="8535766" y="1833763"/>
                </a:cubicBezTo>
                <a:cubicBezTo>
                  <a:pt x="8584934" y="1846055"/>
                  <a:pt x="8634558" y="1858347"/>
                  <a:pt x="8689190" y="1872005"/>
                </a:cubicBezTo>
                <a:cubicBezTo>
                  <a:pt x="8687369" y="1882021"/>
                  <a:pt x="8684637" y="1896134"/>
                  <a:pt x="8681906" y="1910247"/>
                </a:cubicBezTo>
                <a:cubicBezTo>
                  <a:pt x="8685548" y="1912069"/>
                  <a:pt x="8689190" y="1913890"/>
                  <a:pt x="8692832" y="1915255"/>
                </a:cubicBezTo>
                <a:cubicBezTo>
                  <a:pt x="8711043" y="1889305"/>
                  <a:pt x="8729709" y="1863355"/>
                  <a:pt x="8747919" y="1837405"/>
                </a:cubicBezTo>
                <a:cubicBezTo>
                  <a:pt x="8752472" y="1839226"/>
                  <a:pt x="8756570" y="1840592"/>
                  <a:pt x="8761122" y="1842413"/>
                </a:cubicBezTo>
                <a:cubicBezTo>
                  <a:pt x="8755204" y="1860168"/>
                  <a:pt x="8749741" y="1877924"/>
                  <a:pt x="8747009" y="1886574"/>
                </a:cubicBezTo>
                <a:cubicBezTo>
                  <a:pt x="8793446" y="1899776"/>
                  <a:pt x="8839883" y="1912979"/>
                  <a:pt x="8891783" y="1928003"/>
                </a:cubicBezTo>
                <a:cubicBezTo>
                  <a:pt x="8904075" y="1918898"/>
                  <a:pt x="8924107" y="1904329"/>
                  <a:pt x="8942317" y="1891126"/>
                </a:cubicBezTo>
                <a:cubicBezTo>
                  <a:pt x="8909083" y="1891126"/>
                  <a:pt x="8875849" y="1891126"/>
                  <a:pt x="8838517" y="1891126"/>
                </a:cubicBezTo>
                <a:cubicBezTo>
                  <a:pt x="8873573" y="1803715"/>
                  <a:pt x="8926838" y="1903874"/>
                  <a:pt x="8959618" y="1857892"/>
                </a:cubicBezTo>
                <a:cubicBezTo>
                  <a:pt x="8998315" y="1964424"/>
                  <a:pt x="8998315" y="1963058"/>
                  <a:pt x="9117139" y="1963058"/>
                </a:cubicBezTo>
                <a:cubicBezTo>
                  <a:pt x="9142179" y="1963058"/>
                  <a:pt x="9167219" y="1979903"/>
                  <a:pt x="9193168" y="1987187"/>
                </a:cubicBezTo>
                <a:cubicBezTo>
                  <a:pt x="9227313" y="1997203"/>
                  <a:pt x="9262369" y="2004943"/>
                  <a:pt x="9296514" y="2014048"/>
                </a:cubicBezTo>
                <a:cubicBezTo>
                  <a:pt x="9296514" y="2014048"/>
                  <a:pt x="9296514" y="2013593"/>
                  <a:pt x="9296514" y="2013593"/>
                </a:cubicBezTo>
                <a:cubicBezTo>
                  <a:pt x="9282401" y="2034990"/>
                  <a:pt x="9268743" y="2056388"/>
                  <a:pt x="9254174" y="2078240"/>
                </a:cubicBezTo>
                <a:cubicBezTo>
                  <a:pt x="9154471" y="2060940"/>
                  <a:pt x="9051581" y="2026340"/>
                  <a:pt x="8950968" y="2066403"/>
                </a:cubicBezTo>
                <a:cubicBezTo>
                  <a:pt x="8891328" y="2090077"/>
                  <a:pt x="8841704" y="2084159"/>
                  <a:pt x="8788438" y="2065493"/>
                </a:cubicBezTo>
                <a:cubicBezTo>
                  <a:pt x="8786162" y="2059119"/>
                  <a:pt x="8783430" y="2052745"/>
                  <a:pt x="8781153" y="2046372"/>
                </a:cubicBezTo>
                <a:cubicBezTo>
                  <a:pt x="8802096" y="2036811"/>
                  <a:pt x="8823038" y="2020877"/>
                  <a:pt x="8844435" y="2019511"/>
                </a:cubicBezTo>
                <a:cubicBezTo>
                  <a:pt x="8902710" y="2015869"/>
                  <a:pt x="8961439" y="2018145"/>
                  <a:pt x="9020168" y="2018145"/>
                </a:cubicBezTo>
                <a:cubicBezTo>
                  <a:pt x="9020168" y="2012227"/>
                  <a:pt x="9020623" y="2006308"/>
                  <a:pt x="9020623" y="2000390"/>
                </a:cubicBezTo>
                <a:cubicBezTo>
                  <a:pt x="8961439" y="1995837"/>
                  <a:pt x="8901799" y="1991740"/>
                  <a:pt x="8840338" y="1987187"/>
                </a:cubicBezTo>
                <a:cubicBezTo>
                  <a:pt x="8836241" y="1954408"/>
                  <a:pt x="8812567" y="1952587"/>
                  <a:pt x="8779333" y="1962603"/>
                </a:cubicBezTo>
                <a:cubicBezTo>
                  <a:pt x="8757025" y="1969432"/>
                  <a:pt x="8731985" y="1976261"/>
                  <a:pt x="8709677" y="1972619"/>
                </a:cubicBezTo>
                <a:cubicBezTo>
                  <a:pt x="8639566" y="1961692"/>
                  <a:pt x="8569455" y="1948034"/>
                  <a:pt x="8500255" y="1931645"/>
                </a:cubicBezTo>
                <a:cubicBezTo>
                  <a:pt x="8478402" y="1926637"/>
                  <a:pt x="8459281" y="1911158"/>
                  <a:pt x="8438794" y="1897955"/>
                </a:cubicBezTo>
                <a:cubicBezTo>
                  <a:pt x="8434697" y="1919353"/>
                  <a:pt x="8427413" y="1938474"/>
                  <a:pt x="8391447" y="1908426"/>
                </a:cubicBezTo>
                <a:cubicBezTo>
                  <a:pt x="8374147" y="1894313"/>
                  <a:pt x="8341368" y="1899321"/>
                  <a:pt x="8315418" y="1895679"/>
                </a:cubicBezTo>
                <a:cubicBezTo>
                  <a:pt x="8314507" y="1900687"/>
                  <a:pt x="8313597" y="1905695"/>
                  <a:pt x="8312686" y="1910703"/>
                </a:cubicBezTo>
                <a:cubicBezTo>
                  <a:pt x="8433787" y="1938474"/>
                  <a:pt x="8554887" y="1966245"/>
                  <a:pt x="8675987" y="1993561"/>
                </a:cubicBezTo>
                <a:cubicBezTo>
                  <a:pt x="8675532" y="2002666"/>
                  <a:pt x="8674622" y="2011772"/>
                  <a:pt x="8674166" y="2020877"/>
                </a:cubicBezTo>
                <a:cubicBezTo>
                  <a:pt x="8629095" y="2020877"/>
                  <a:pt x="8584024" y="2022243"/>
                  <a:pt x="8538953" y="2020422"/>
                </a:cubicBezTo>
                <a:cubicBezTo>
                  <a:pt x="8504353" y="2019056"/>
                  <a:pt x="8470208" y="2012682"/>
                  <a:pt x="8436063" y="2010861"/>
                </a:cubicBezTo>
                <a:cubicBezTo>
                  <a:pt x="8356847" y="2006764"/>
                  <a:pt x="8277175" y="1997658"/>
                  <a:pt x="8198870" y="2002666"/>
                </a:cubicBezTo>
                <a:cubicBezTo>
                  <a:pt x="8156985" y="2005398"/>
                  <a:pt x="8111459" y="2026795"/>
                  <a:pt x="8077314" y="2052290"/>
                </a:cubicBezTo>
                <a:cubicBezTo>
                  <a:pt x="8041804" y="2078696"/>
                  <a:pt x="8013577" y="2079151"/>
                  <a:pt x="7978066" y="2054111"/>
                </a:cubicBezTo>
                <a:cubicBezTo>
                  <a:pt x="7992635" y="2050469"/>
                  <a:pt x="8006748" y="2047282"/>
                  <a:pt x="8020406" y="2044095"/>
                </a:cubicBezTo>
                <a:cubicBezTo>
                  <a:pt x="8008569" y="2033169"/>
                  <a:pt x="7996277" y="2021787"/>
                  <a:pt x="7983985" y="2010406"/>
                </a:cubicBezTo>
                <a:cubicBezTo>
                  <a:pt x="8005838" y="2006308"/>
                  <a:pt x="8028601" y="2004943"/>
                  <a:pt x="8048633" y="1997203"/>
                </a:cubicBezTo>
                <a:cubicBezTo>
                  <a:pt x="8059103" y="1993106"/>
                  <a:pt x="8065477" y="1978537"/>
                  <a:pt x="8073672" y="1968521"/>
                </a:cubicBezTo>
                <a:cubicBezTo>
                  <a:pt x="8069575" y="1963058"/>
                  <a:pt x="8065477" y="1957595"/>
                  <a:pt x="8061380" y="1952132"/>
                </a:cubicBezTo>
                <a:cubicBezTo>
                  <a:pt x="8014488" y="1971253"/>
                  <a:pt x="7967140" y="1990374"/>
                  <a:pt x="7920247" y="2009495"/>
                </a:cubicBezTo>
                <a:cubicBezTo>
                  <a:pt x="7887013" y="2001301"/>
                  <a:pt x="7852413" y="1983090"/>
                  <a:pt x="7820089" y="1987187"/>
                </a:cubicBezTo>
                <a:cubicBezTo>
                  <a:pt x="7752710" y="1995382"/>
                  <a:pt x="7741329" y="2014503"/>
                  <a:pt x="7744060" y="2078696"/>
                </a:cubicBezTo>
                <a:cubicBezTo>
                  <a:pt x="7652552" y="2071867"/>
                  <a:pt x="7560588" y="2056843"/>
                  <a:pt x="7478640" y="2117848"/>
                </a:cubicBezTo>
                <a:cubicBezTo>
                  <a:pt x="7470901" y="2123767"/>
                  <a:pt x="7459975" y="2127409"/>
                  <a:pt x="7450414" y="2127864"/>
                </a:cubicBezTo>
                <a:cubicBezTo>
                  <a:pt x="7335687" y="2128320"/>
                  <a:pt x="7220505" y="2128320"/>
                  <a:pt x="7098494" y="2128320"/>
                </a:cubicBezTo>
                <a:cubicBezTo>
                  <a:pt x="7115794" y="2137880"/>
                  <a:pt x="7130818" y="2146075"/>
                  <a:pt x="7149028" y="2156546"/>
                </a:cubicBezTo>
                <a:cubicBezTo>
                  <a:pt x="7142655" y="2163375"/>
                  <a:pt x="7135826" y="2171570"/>
                  <a:pt x="7128541" y="2179764"/>
                </a:cubicBezTo>
                <a:cubicBezTo>
                  <a:pt x="7099860" y="2147441"/>
                  <a:pt x="7076186" y="2177033"/>
                  <a:pt x="7048870" y="2182041"/>
                </a:cubicBezTo>
                <a:cubicBezTo>
                  <a:pt x="7026562" y="2185683"/>
                  <a:pt x="7001523" y="2229844"/>
                  <a:pt x="6974207" y="2186138"/>
                </a:cubicBezTo>
                <a:cubicBezTo>
                  <a:pt x="6972386" y="2183407"/>
                  <a:pt x="6938241" y="2193878"/>
                  <a:pt x="6927770" y="2205715"/>
                </a:cubicBezTo>
                <a:cubicBezTo>
                  <a:pt x="6844456" y="2296768"/>
                  <a:pt x="6737469" y="2304507"/>
                  <a:pt x="6625018" y="2298133"/>
                </a:cubicBezTo>
                <a:cubicBezTo>
                  <a:pt x="6612726" y="2297678"/>
                  <a:pt x="6599979" y="2308605"/>
                  <a:pt x="6586776" y="2309060"/>
                </a:cubicBezTo>
                <a:cubicBezTo>
                  <a:pt x="6571297" y="2309970"/>
                  <a:pt x="6554452" y="2308605"/>
                  <a:pt x="6539884" y="2303141"/>
                </a:cubicBezTo>
                <a:cubicBezTo>
                  <a:pt x="6522128" y="2296768"/>
                  <a:pt x="6500731" y="2272639"/>
                  <a:pt x="6489805" y="2277191"/>
                </a:cubicBezTo>
                <a:cubicBezTo>
                  <a:pt x="6413320" y="2309970"/>
                  <a:pt x="6334104" y="2280378"/>
                  <a:pt x="6250791" y="2290849"/>
                </a:cubicBezTo>
                <a:cubicBezTo>
                  <a:pt x="6258075" y="2275370"/>
                  <a:pt x="6263538" y="2263078"/>
                  <a:pt x="6272188" y="2244867"/>
                </a:cubicBezTo>
                <a:cubicBezTo>
                  <a:pt x="6245783" y="2253517"/>
                  <a:pt x="6222109" y="2260346"/>
                  <a:pt x="6199800" y="2269907"/>
                </a:cubicBezTo>
                <a:cubicBezTo>
                  <a:pt x="6191606" y="2273549"/>
                  <a:pt x="6184322" y="2291760"/>
                  <a:pt x="6181135" y="2290394"/>
                </a:cubicBezTo>
                <a:cubicBezTo>
                  <a:pt x="6127414" y="2270362"/>
                  <a:pt x="6073692" y="2288573"/>
                  <a:pt x="6021337" y="2286752"/>
                </a:cubicBezTo>
                <a:cubicBezTo>
                  <a:pt x="5919357" y="2283565"/>
                  <a:pt x="5820565" y="2264444"/>
                  <a:pt x="5726325" y="2322718"/>
                </a:cubicBezTo>
                <a:cubicBezTo>
                  <a:pt x="5715399" y="2329547"/>
                  <a:pt x="5690359" y="2314523"/>
                  <a:pt x="5664864" y="2307694"/>
                </a:cubicBezTo>
                <a:cubicBezTo>
                  <a:pt x="5648019" y="2320897"/>
                  <a:pt x="5623435" y="2340018"/>
                  <a:pt x="5597485" y="2360050"/>
                </a:cubicBezTo>
                <a:cubicBezTo>
                  <a:pt x="5588380" y="2327270"/>
                  <a:pt x="5618427" y="2275370"/>
                  <a:pt x="5660311" y="2226202"/>
                </a:cubicBezTo>
                <a:cubicBezTo>
                  <a:pt x="5615696" y="2242591"/>
                  <a:pt x="5571990" y="2261712"/>
                  <a:pt x="5526008" y="2274460"/>
                </a:cubicBezTo>
                <a:cubicBezTo>
                  <a:pt x="5496416" y="2282654"/>
                  <a:pt x="5464547" y="2283110"/>
                  <a:pt x="5434045" y="2283110"/>
                </a:cubicBezTo>
                <a:cubicBezTo>
                  <a:pt x="5429492" y="2283110"/>
                  <a:pt x="5424484" y="2261712"/>
                  <a:pt x="5423118" y="2257615"/>
                </a:cubicBezTo>
                <a:cubicBezTo>
                  <a:pt x="5364845" y="2265810"/>
                  <a:pt x="5302018" y="2273549"/>
                  <a:pt x="5239191" y="2284020"/>
                </a:cubicBezTo>
                <a:cubicBezTo>
                  <a:pt x="5226444" y="2286297"/>
                  <a:pt x="5215062" y="2296312"/>
                  <a:pt x="5202315" y="2301776"/>
                </a:cubicBezTo>
                <a:cubicBezTo>
                  <a:pt x="5188657" y="2307694"/>
                  <a:pt x="5174544" y="2312247"/>
                  <a:pt x="5160431" y="2317710"/>
                </a:cubicBezTo>
                <a:cubicBezTo>
                  <a:pt x="5155878" y="2304962"/>
                  <a:pt x="5144951" y="2290394"/>
                  <a:pt x="5148594" y="2280378"/>
                </a:cubicBezTo>
                <a:cubicBezTo>
                  <a:pt x="5153146" y="2267175"/>
                  <a:pt x="5167260" y="2251241"/>
                  <a:pt x="5180007" y="2248965"/>
                </a:cubicBezTo>
                <a:cubicBezTo>
                  <a:pt x="5209144" y="2243046"/>
                  <a:pt x="5239647" y="2243957"/>
                  <a:pt x="5285628" y="2241681"/>
                </a:cubicBezTo>
                <a:cubicBezTo>
                  <a:pt x="5242378" y="2227567"/>
                  <a:pt x="5213241" y="2218007"/>
                  <a:pt x="5172267" y="2204349"/>
                </a:cubicBezTo>
                <a:cubicBezTo>
                  <a:pt x="5158609" y="2219828"/>
                  <a:pt x="5132204" y="2249420"/>
                  <a:pt x="5097149" y="2289028"/>
                </a:cubicBezTo>
                <a:cubicBezTo>
                  <a:pt x="5039330" y="2275825"/>
                  <a:pt x="5004730" y="2332278"/>
                  <a:pt x="4972861" y="2369610"/>
                </a:cubicBezTo>
                <a:cubicBezTo>
                  <a:pt x="4951464" y="2367334"/>
                  <a:pt x="4937806" y="2365057"/>
                  <a:pt x="4923693" y="2364602"/>
                </a:cubicBezTo>
                <a:cubicBezTo>
                  <a:pt x="4903661" y="2364147"/>
                  <a:pt x="4883174" y="2365513"/>
                  <a:pt x="4863142" y="2364147"/>
                </a:cubicBezTo>
                <a:cubicBezTo>
                  <a:pt x="4827176" y="2361870"/>
                  <a:pt x="4791211" y="2355041"/>
                  <a:pt x="4755700" y="2355952"/>
                </a:cubicBezTo>
                <a:cubicBezTo>
                  <a:pt x="4646891" y="2358684"/>
                  <a:pt x="4537628" y="2365513"/>
                  <a:pt x="4428819" y="2367789"/>
                </a:cubicBezTo>
                <a:cubicBezTo>
                  <a:pt x="4408788" y="2368244"/>
                  <a:pt x="4388301" y="2354586"/>
                  <a:pt x="4368269" y="2347757"/>
                </a:cubicBezTo>
                <a:cubicBezTo>
                  <a:pt x="4367359" y="2341839"/>
                  <a:pt x="4366448" y="2335465"/>
                  <a:pt x="4365537" y="2329547"/>
                </a:cubicBezTo>
                <a:cubicBezTo>
                  <a:pt x="4386024" y="2325449"/>
                  <a:pt x="4410609" y="2327270"/>
                  <a:pt x="4425633" y="2315889"/>
                </a:cubicBezTo>
                <a:cubicBezTo>
                  <a:pt x="4477988" y="2278102"/>
                  <a:pt x="4549465" y="2353676"/>
                  <a:pt x="4595902" y="2284475"/>
                </a:cubicBezTo>
                <a:cubicBezTo>
                  <a:pt x="4599999" y="2278557"/>
                  <a:pt x="4629136" y="2279468"/>
                  <a:pt x="4635510" y="2286752"/>
                </a:cubicBezTo>
                <a:cubicBezTo>
                  <a:pt x="4671476" y="2327726"/>
                  <a:pt x="4695605" y="2292215"/>
                  <a:pt x="4727018" y="2278102"/>
                </a:cubicBezTo>
                <a:cubicBezTo>
                  <a:pt x="4586796" y="2278102"/>
                  <a:pt x="4450217" y="2278102"/>
                  <a:pt x="4305898" y="2278102"/>
                </a:cubicBezTo>
                <a:cubicBezTo>
                  <a:pt x="4298613" y="2284475"/>
                  <a:pt x="4284045" y="2298133"/>
                  <a:pt x="4265835" y="2314978"/>
                </a:cubicBezTo>
                <a:cubicBezTo>
                  <a:pt x="4298613" y="2317710"/>
                  <a:pt x="4325474" y="2319986"/>
                  <a:pt x="4357343" y="2322718"/>
                </a:cubicBezTo>
                <a:cubicBezTo>
                  <a:pt x="4343685" y="2363236"/>
                  <a:pt x="4328661" y="2368244"/>
                  <a:pt x="4291784" y="2360050"/>
                </a:cubicBezTo>
                <a:cubicBezTo>
                  <a:pt x="4237153" y="2347757"/>
                  <a:pt x="4178879" y="2348213"/>
                  <a:pt x="4122426" y="2350034"/>
                </a:cubicBezTo>
                <a:cubicBezTo>
                  <a:pt x="4106036" y="2350489"/>
                  <a:pt x="4090102" y="2372797"/>
                  <a:pt x="4067339" y="2390097"/>
                </a:cubicBezTo>
                <a:cubicBezTo>
                  <a:pt x="4061420" y="2386910"/>
                  <a:pt x="4047307" y="2378715"/>
                  <a:pt x="4022723" y="2365057"/>
                </a:cubicBezTo>
                <a:cubicBezTo>
                  <a:pt x="4070070" y="2342294"/>
                  <a:pt x="4106947" y="2324084"/>
                  <a:pt x="4147010" y="2304962"/>
                </a:cubicBezTo>
                <a:cubicBezTo>
                  <a:pt x="4111044" y="2299499"/>
                  <a:pt x="4073713" y="2276736"/>
                  <a:pt x="4040023" y="2323173"/>
                </a:cubicBezTo>
                <a:cubicBezTo>
                  <a:pt x="4032283" y="2333644"/>
                  <a:pt x="4015439" y="2340018"/>
                  <a:pt x="4001781" y="2343205"/>
                </a:cubicBezTo>
                <a:cubicBezTo>
                  <a:pt x="3967180" y="2351399"/>
                  <a:pt x="3931670" y="2358228"/>
                  <a:pt x="3896159" y="2363236"/>
                </a:cubicBezTo>
                <a:cubicBezTo>
                  <a:pt x="3883867" y="2365057"/>
                  <a:pt x="3870209" y="2362326"/>
                  <a:pt x="3857462" y="2358684"/>
                </a:cubicBezTo>
                <a:cubicBezTo>
                  <a:pt x="3846535" y="2355952"/>
                  <a:pt x="3834243" y="2342749"/>
                  <a:pt x="3826048" y="2345481"/>
                </a:cubicBezTo>
                <a:cubicBezTo>
                  <a:pt x="3765953" y="2364147"/>
                  <a:pt x="3705858" y="2331823"/>
                  <a:pt x="3643487" y="2352765"/>
                </a:cubicBezTo>
                <a:cubicBezTo>
                  <a:pt x="3643942" y="2359594"/>
                  <a:pt x="3644853" y="2370065"/>
                  <a:pt x="3644398" y="2367334"/>
                </a:cubicBezTo>
                <a:cubicBezTo>
                  <a:pt x="3567458" y="2378260"/>
                  <a:pt x="3493705" y="2388731"/>
                  <a:pt x="3407204" y="2401023"/>
                </a:cubicBezTo>
                <a:cubicBezTo>
                  <a:pt x="3422683" y="2389642"/>
                  <a:pt x="3429057" y="2384179"/>
                  <a:pt x="3435431" y="2380081"/>
                </a:cubicBezTo>
                <a:cubicBezTo>
                  <a:pt x="3440894" y="2376894"/>
                  <a:pt x="3446812" y="2374618"/>
                  <a:pt x="3450454" y="2361870"/>
                </a:cubicBezTo>
                <a:cubicBezTo>
                  <a:pt x="3383986" y="2361870"/>
                  <a:pt x="3317062" y="2359139"/>
                  <a:pt x="3250593" y="2363692"/>
                </a:cubicBezTo>
                <a:cubicBezTo>
                  <a:pt x="3233293" y="2365057"/>
                  <a:pt x="3217359" y="2401479"/>
                  <a:pt x="3200514" y="2401023"/>
                </a:cubicBezTo>
                <a:cubicBezTo>
                  <a:pt x="3140419" y="2400568"/>
                  <a:pt x="3080779" y="2386910"/>
                  <a:pt x="3020684" y="2386455"/>
                </a:cubicBezTo>
                <a:cubicBezTo>
                  <a:pt x="2976979" y="2385999"/>
                  <a:pt x="2933273" y="2400113"/>
                  <a:pt x="2889568" y="2403755"/>
                </a:cubicBezTo>
                <a:cubicBezTo>
                  <a:pt x="2864073" y="2406031"/>
                  <a:pt x="2835391" y="2407852"/>
                  <a:pt x="2813083" y="2397837"/>
                </a:cubicBezTo>
                <a:cubicBezTo>
                  <a:pt x="2769378" y="2378715"/>
                  <a:pt x="2737509" y="2382357"/>
                  <a:pt x="2705641" y="2419234"/>
                </a:cubicBezTo>
                <a:cubicBezTo>
                  <a:pt x="2692893" y="2433802"/>
                  <a:pt x="2667854" y="2437900"/>
                  <a:pt x="2648733" y="2446550"/>
                </a:cubicBezTo>
                <a:cubicBezTo>
                  <a:pt x="2643269" y="2379626"/>
                  <a:pt x="2615043" y="2356863"/>
                  <a:pt x="2547209" y="2369155"/>
                </a:cubicBezTo>
                <a:cubicBezTo>
                  <a:pt x="2482105" y="2380992"/>
                  <a:pt x="2417458" y="2405121"/>
                  <a:pt x="2353265" y="2403300"/>
                </a:cubicBezTo>
                <a:cubicBezTo>
                  <a:pt x="2314568" y="2401934"/>
                  <a:pt x="2272228" y="2436534"/>
                  <a:pt x="2231254" y="2396015"/>
                </a:cubicBezTo>
                <a:cubicBezTo>
                  <a:pt x="2217597" y="2382357"/>
                  <a:pt x="2179354" y="2392828"/>
                  <a:pt x="2152494" y="2392373"/>
                </a:cubicBezTo>
                <a:cubicBezTo>
                  <a:pt x="2128820" y="2391918"/>
                  <a:pt x="2104691" y="2393284"/>
                  <a:pt x="2081472" y="2390552"/>
                </a:cubicBezTo>
                <a:cubicBezTo>
                  <a:pt x="2024109" y="2383723"/>
                  <a:pt x="1970388" y="2365513"/>
                  <a:pt x="1908471" y="2371886"/>
                </a:cubicBezTo>
                <a:cubicBezTo>
                  <a:pt x="1847011" y="2378715"/>
                  <a:pt x="1782363" y="2354131"/>
                  <a:pt x="1719081" y="2344115"/>
                </a:cubicBezTo>
                <a:cubicBezTo>
                  <a:pt x="1711342" y="2342749"/>
                  <a:pt x="1702692" y="2347302"/>
                  <a:pt x="1694042" y="2347757"/>
                </a:cubicBezTo>
                <a:cubicBezTo>
                  <a:pt x="1666270" y="2348213"/>
                  <a:pt x="1638954" y="2347757"/>
                  <a:pt x="1595249" y="2347757"/>
                </a:cubicBezTo>
                <a:cubicBezTo>
                  <a:pt x="1557917" y="2355497"/>
                  <a:pt x="1503741" y="2365513"/>
                  <a:pt x="1450475" y="2377805"/>
                </a:cubicBezTo>
                <a:cubicBezTo>
                  <a:pt x="1442735" y="2379626"/>
                  <a:pt x="1436817" y="2391463"/>
                  <a:pt x="1435451" y="2393284"/>
                </a:cubicBezTo>
                <a:cubicBezTo>
                  <a:pt x="1351227" y="2403755"/>
                  <a:pt x="1268369" y="2413771"/>
                  <a:pt x="1176860" y="2425152"/>
                </a:cubicBezTo>
                <a:cubicBezTo>
                  <a:pt x="1164568" y="2477963"/>
                  <a:pt x="1112213" y="2441087"/>
                  <a:pt x="1073515" y="2441087"/>
                </a:cubicBezTo>
                <a:cubicBezTo>
                  <a:pt x="1012054" y="2441087"/>
                  <a:pt x="949228" y="2428339"/>
                  <a:pt x="888678" y="2435168"/>
                </a:cubicBezTo>
                <a:cubicBezTo>
                  <a:pt x="785788" y="2447005"/>
                  <a:pt x="694735" y="2407852"/>
                  <a:pt x="643290" y="2319076"/>
                </a:cubicBezTo>
                <a:cubicBezTo>
                  <a:pt x="630542" y="2297223"/>
                  <a:pt x="605047" y="2283565"/>
                  <a:pt x="589568" y="2263078"/>
                </a:cubicBezTo>
                <a:cubicBezTo>
                  <a:pt x="571813" y="2239404"/>
                  <a:pt x="534937" y="2216186"/>
                  <a:pt x="577731" y="2180675"/>
                </a:cubicBezTo>
                <a:cubicBezTo>
                  <a:pt x="580918" y="2177943"/>
                  <a:pt x="570447" y="2149717"/>
                  <a:pt x="559521" y="2141522"/>
                </a:cubicBezTo>
                <a:cubicBezTo>
                  <a:pt x="538579" y="2125133"/>
                  <a:pt x="545863" y="2126954"/>
                  <a:pt x="544497" y="2093719"/>
                </a:cubicBezTo>
                <a:cubicBezTo>
                  <a:pt x="543131" y="2062761"/>
                  <a:pt x="519002" y="2032714"/>
                  <a:pt x="503068" y="1999024"/>
                </a:cubicBezTo>
                <a:cubicBezTo>
                  <a:pt x="513084" y="1997658"/>
                  <a:pt x="524465" y="1995382"/>
                  <a:pt x="537668" y="1993561"/>
                </a:cubicBezTo>
                <a:cubicBezTo>
                  <a:pt x="519002" y="1971708"/>
                  <a:pt x="503523" y="1953042"/>
                  <a:pt x="487589" y="1934376"/>
                </a:cubicBezTo>
                <a:cubicBezTo>
                  <a:pt x="491231" y="1931190"/>
                  <a:pt x="494873" y="1927548"/>
                  <a:pt x="498515" y="1924361"/>
                </a:cubicBezTo>
                <a:cubicBezTo>
                  <a:pt x="507621" y="1935742"/>
                  <a:pt x="517181" y="1947124"/>
                  <a:pt x="528563" y="1961237"/>
                </a:cubicBezTo>
                <a:cubicBezTo>
                  <a:pt x="529929" y="1953953"/>
                  <a:pt x="533571" y="1947124"/>
                  <a:pt x="531750" y="1944848"/>
                </a:cubicBezTo>
                <a:cubicBezTo>
                  <a:pt x="485313" y="1890216"/>
                  <a:pt x="437965" y="1836039"/>
                  <a:pt x="391073" y="1782318"/>
                </a:cubicBezTo>
                <a:cubicBezTo>
                  <a:pt x="371496" y="1760010"/>
                  <a:pt x="351920" y="1737702"/>
                  <a:pt x="330067" y="1713118"/>
                </a:cubicBezTo>
                <a:cubicBezTo>
                  <a:pt x="335530" y="1704012"/>
                  <a:pt x="342815" y="1693086"/>
                  <a:pt x="350099" y="1681704"/>
                </a:cubicBezTo>
                <a:cubicBezTo>
                  <a:pt x="297743" y="1638909"/>
                  <a:pt x="269517" y="1591107"/>
                  <a:pt x="290004" y="1522817"/>
                </a:cubicBezTo>
                <a:cubicBezTo>
                  <a:pt x="292735" y="1513712"/>
                  <a:pt x="274070" y="1498233"/>
                  <a:pt x="257680" y="1475014"/>
                </a:cubicBezTo>
                <a:cubicBezTo>
                  <a:pt x="280899" y="1446332"/>
                  <a:pt x="313678" y="1412643"/>
                  <a:pt x="337351" y="1373490"/>
                </a:cubicBezTo>
                <a:cubicBezTo>
                  <a:pt x="347367" y="1356645"/>
                  <a:pt x="344180" y="1326598"/>
                  <a:pt x="336896" y="1306111"/>
                </a:cubicBezTo>
                <a:cubicBezTo>
                  <a:pt x="325970" y="1275608"/>
                  <a:pt x="304117" y="1249202"/>
                  <a:pt x="290914" y="1219155"/>
                </a:cubicBezTo>
                <a:cubicBezTo>
                  <a:pt x="286362" y="1208229"/>
                  <a:pt x="288183" y="1188197"/>
                  <a:pt x="295467" y="1179547"/>
                </a:cubicBezTo>
                <a:cubicBezTo>
                  <a:pt x="315499" y="1156784"/>
                  <a:pt x="322328" y="1140849"/>
                  <a:pt x="288638" y="1125370"/>
                </a:cubicBezTo>
                <a:cubicBezTo>
                  <a:pt x="279533" y="1121273"/>
                  <a:pt x="267241" y="1106249"/>
                  <a:pt x="268606" y="1098510"/>
                </a:cubicBezTo>
                <a:cubicBezTo>
                  <a:pt x="278622" y="1039780"/>
                  <a:pt x="251762" y="998351"/>
                  <a:pt x="218072" y="953735"/>
                </a:cubicBezTo>
                <a:cubicBezTo>
                  <a:pt x="165261" y="882259"/>
                  <a:pt x="118369" y="808051"/>
                  <a:pt x="108353" y="713355"/>
                </a:cubicBezTo>
                <a:cubicBezTo>
                  <a:pt x="104711" y="680121"/>
                  <a:pt x="55998" y="654171"/>
                  <a:pt x="37332" y="620026"/>
                </a:cubicBezTo>
                <a:cubicBezTo>
                  <a:pt x="18666" y="585881"/>
                  <a:pt x="11837" y="545363"/>
                  <a:pt x="0" y="507576"/>
                </a:cubicBezTo>
                <a:cubicBezTo>
                  <a:pt x="7284" y="501202"/>
                  <a:pt x="14113" y="495283"/>
                  <a:pt x="21397" y="488910"/>
                </a:cubicBezTo>
                <a:cubicBezTo>
                  <a:pt x="50990" y="508031"/>
                  <a:pt x="81037" y="526697"/>
                  <a:pt x="124287" y="554468"/>
                </a:cubicBezTo>
                <a:cubicBezTo>
                  <a:pt x="109264" y="498470"/>
                  <a:pt x="97427" y="453854"/>
                  <a:pt x="84224" y="403320"/>
                </a:cubicBezTo>
                <a:cubicBezTo>
                  <a:pt x="113361" y="364622"/>
                  <a:pt x="163895" y="374183"/>
                  <a:pt x="212609" y="373272"/>
                </a:cubicBezTo>
                <a:cubicBezTo>
                  <a:pt x="265875" y="372362"/>
                  <a:pt x="284996" y="347778"/>
                  <a:pt x="270427" y="301340"/>
                </a:cubicBezTo>
                <a:cubicBezTo>
                  <a:pt x="250851" y="230774"/>
                  <a:pt x="262233" y="206190"/>
                  <a:pt x="332344" y="177508"/>
                </a:cubicBezTo>
                <a:cubicBezTo>
                  <a:pt x="307759" y="96016"/>
                  <a:pt x="420665" y="-7329"/>
                  <a:pt x="500792" y="410"/>
                </a:cubicBezTo>
                <a:cubicBezTo>
                  <a:pt x="540855" y="4508"/>
                  <a:pt x="584105" y="25450"/>
                  <a:pt x="628266" y="30913"/>
                </a:cubicBezTo>
                <a:cubicBezTo>
                  <a:pt x="690182" y="38652"/>
                  <a:pt x="751643" y="48213"/>
                  <a:pt x="813559" y="57774"/>
                </a:cubicBezTo>
                <a:cubicBezTo>
                  <a:pt x="825396" y="59595"/>
                  <a:pt x="836322" y="66879"/>
                  <a:pt x="861817" y="77350"/>
                </a:cubicBezTo>
                <a:cubicBezTo>
                  <a:pt x="824485" y="86455"/>
                  <a:pt x="799901" y="92829"/>
                  <a:pt x="775317" y="98747"/>
                </a:cubicBezTo>
                <a:cubicBezTo>
                  <a:pt x="813559" y="101479"/>
                  <a:pt x="844062" y="141998"/>
                  <a:pt x="886401" y="120600"/>
                </a:cubicBezTo>
                <a:cubicBezTo>
                  <a:pt x="891409" y="118324"/>
                  <a:pt x="898238" y="116958"/>
                  <a:pt x="903701" y="118324"/>
                </a:cubicBezTo>
                <a:cubicBezTo>
                  <a:pt x="1027989" y="153379"/>
                  <a:pt x="1154552" y="138811"/>
                  <a:pt x="1280206" y="136990"/>
                </a:cubicBezTo>
                <a:cubicBezTo>
                  <a:pt x="1348951" y="136079"/>
                  <a:pt x="1434996" y="111950"/>
                  <a:pt x="1481888" y="144274"/>
                </a:cubicBezTo>
                <a:cubicBezTo>
                  <a:pt x="1541528" y="185248"/>
                  <a:pt x="1590241" y="161574"/>
                  <a:pt x="1641686" y="163850"/>
                </a:cubicBezTo>
                <a:cubicBezTo>
                  <a:pt x="1694042" y="166127"/>
                  <a:pt x="1746852" y="150648"/>
                  <a:pt x="1799663" y="143819"/>
                </a:cubicBezTo>
                <a:cubicBezTo>
                  <a:pt x="1808313" y="142908"/>
                  <a:pt x="1817874" y="147461"/>
                  <a:pt x="1828345" y="162940"/>
                </a:cubicBezTo>
                <a:cubicBezTo>
                  <a:pt x="1777355" y="173411"/>
                  <a:pt x="1725910" y="183427"/>
                  <a:pt x="1674920" y="193898"/>
                </a:cubicBezTo>
                <a:cubicBezTo>
                  <a:pt x="1812866" y="215295"/>
                  <a:pt x="1953087" y="190711"/>
                  <a:pt x="2089667" y="189345"/>
                </a:cubicBezTo>
                <a:cubicBezTo>
                  <a:pt x="2111065" y="182061"/>
                  <a:pt x="2135649" y="174322"/>
                  <a:pt x="2159778" y="166127"/>
                </a:cubicBezTo>
                <a:cubicBezTo>
                  <a:pt x="2162509" y="172045"/>
                  <a:pt x="2165241" y="178419"/>
                  <a:pt x="2167517" y="184337"/>
                </a:cubicBezTo>
                <a:cubicBezTo>
                  <a:pt x="2154770" y="192987"/>
                  <a:pt x="2142023" y="201637"/>
                  <a:pt x="2122446" y="214385"/>
                </a:cubicBezTo>
                <a:cubicBezTo>
                  <a:pt x="2203939" y="225311"/>
                  <a:pt x="2264944" y="116503"/>
                  <a:pt x="2334600" y="184793"/>
                </a:cubicBezTo>
                <a:cubicBezTo>
                  <a:pt x="2354631" y="170679"/>
                  <a:pt x="2367379" y="154745"/>
                  <a:pt x="2381947" y="153379"/>
                </a:cubicBezTo>
                <a:cubicBezTo>
                  <a:pt x="2468903" y="143819"/>
                  <a:pt x="2556314" y="130616"/>
                  <a:pt x="2641448" y="164761"/>
                </a:cubicBezTo>
                <a:cubicBezTo>
                  <a:pt x="2657383" y="171135"/>
                  <a:pt x="2673317" y="177964"/>
                  <a:pt x="2689251" y="184337"/>
                </a:cubicBezTo>
                <a:cubicBezTo>
                  <a:pt x="2711104" y="118324"/>
                  <a:pt x="2807620" y="103755"/>
                  <a:pt x="2903681" y="159753"/>
                </a:cubicBezTo>
                <a:cubicBezTo>
                  <a:pt x="2884560" y="169314"/>
                  <a:pt x="2869536" y="176598"/>
                  <a:pt x="2854513" y="184337"/>
                </a:cubicBezTo>
                <a:cubicBezTo>
                  <a:pt x="2855423" y="190256"/>
                  <a:pt x="2856333" y="195719"/>
                  <a:pt x="2857244" y="201637"/>
                </a:cubicBezTo>
                <a:cubicBezTo>
                  <a:pt x="2883649" y="197995"/>
                  <a:pt x="2915973" y="202093"/>
                  <a:pt x="2934639" y="188435"/>
                </a:cubicBezTo>
                <a:cubicBezTo>
                  <a:pt x="2956947" y="171590"/>
                  <a:pt x="2967418" y="139266"/>
                  <a:pt x="2987450" y="106942"/>
                </a:cubicBezTo>
                <a:cubicBezTo>
                  <a:pt x="3002018" y="128340"/>
                  <a:pt x="3014766" y="143819"/>
                  <a:pt x="3023416" y="161119"/>
                </a:cubicBezTo>
                <a:cubicBezTo>
                  <a:pt x="3037529" y="188435"/>
                  <a:pt x="3114469" y="202548"/>
                  <a:pt x="3133590" y="180240"/>
                </a:cubicBezTo>
                <a:cubicBezTo>
                  <a:pt x="3179117" y="127429"/>
                  <a:pt x="3185946" y="127884"/>
                  <a:pt x="3262885" y="126519"/>
                </a:cubicBezTo>
                <a:cubicBezTo>
                  <a:pt x="3317517" y="125608"/>
                  <a:pt x="3372149" y="113771"/>
                  <a:pt x="3430878" y="106032"/>
                </a:cubicBezTo>
                <a:cubicBezTo>
                  <a:pt x="3424960" y="127884"/>
                  <a:pt x="3419041" y="147916"/>
                  <a:pt x="3409025" y="184793"/>
                </a:cubicBezTo>
                <a:cubicBezTo>
                  <a:pt x="3508273" y="175232"/>
                  <a:pt x="3598871" y="170224"/>
                  <a:pt x="3688103" y="156566"/>
                </a:cubicBezTo>
                <a:cubicBezTo>
                  <a:pt x="3731808" y="150192"/>
                  <a:pt x="3769595" y="144274"/>
                  <a:pt x="3790082" y="178874"/>
                </a:cubicBezTo>
                <a:cubicBezTo>
                  <a:pt x="3806927" y="157932"/>
                  <a:pt x="3838796" y="136990"/>
                  <a:pt x="3838796" y="115592"/>
                </a:cubicBezTo>
                <a:cubicBezTo>
                  <a:pt x="3839706" y="48213"/>
                  <a:pt x="3886598" y="89642"/>
                  <a:pt x="3902533" y="90097"/>
                </a:cubicBezTo>
                <a:cubicBezTo>
                  <a:pt x="4002236" y="90097"/>
                  <a:pt x="4101939" y="100113"/>
                  <a:pt x="4202097" y="102390"/>
                </a:cubicBezTo>
                <a:cubicBezTo>
                  <a:pt x="4235787" y="103300"/>
                  <a:pt x="4271753" y="95561"/>
                  <a:pt x="4303622" y="83268"/>
                </a:cubicBezTo>
                <a:cubicBezTo>
                  <a:pt x="4353245" y="64147"/>
                  <a:pt x="4395130" y="73253"/>
                  <a:pt x="4405146" y="101934"/>
                </a:cubicBezTo>
                <a:cubicBezTo>
                  <a:pt x="4315914" y="113316"/>
                  <a:pt x="4224405" y="124698"/>
                  <a:pt x="4132897" y="136079"/>
                </a:cubicBezTo>
                <a:cubicBezTo>
                  <a:pt x="4133352" y="144274"/>
                  <a:pt x="4133808" y="152014"/>
                  <a:pt x="4134263" y="160208"/>
                </a:cubicBezTo>
                <a:cubicBezTo>
                  <a:pt x="4162944" y="160208"/>
                  <a:pt x="4193902" y="153835"/>
                  <a:pt x="4220308" y="161574"/>
                </a:cubicBezTo>
                <a:cubicBezTo>
                  <a:pt x="4326385" y="191622"/>
                  <a:pt x="4428364" y="139266"/>
                  <a:pt x="4534896" y="153835"/>
                </a:cubicBezTo>
                <a:cubicBezTo>
                  <a:pt x="4611836" y="164306"/>
                  <a:pt x="4691963" y="152014"/>
                  <a:pt x="4770268" y="147916"/>
                </a:cubicBezTo>
                <a:cubicBezTo>
                  <a:pt x="4788934" y="147006"/>
                  <a:pt x="4813063" y="145640"/>
                  <a:pt x="4825356" y="134258"/>
                </a:cubicBezTo>
                <a:cubicBezTo>
                  <a:pt x="4886361" y="77805"/>
                  <a:pt x="4960569" y="111495"/>
                  <a:pt x="5025672" y="89642"/>
                </a:cubicBezTo>
                <a:cubicBezTo>
                  <a:pt x="5027493" y="98292"/>
                  <a:pt x="5029314" y="106942"/>
                  <a:pt x="5031135" y="115592"/>
                </a:cubicBezTo>
                <a:cubicBezTo>
                  <a:pt x="4974682" y="124698"/>
                  <a:pt x="4918229" y="134258"/>
                  <a:pt x="4861777" y="143363"/>
                </a:cubicBezTo>
                <a:cubicBezTo>
                  <a:pt x="4862232" y="147916"/>
                  <a:pt x="4862687" y="152469"/>
                  <a:pt x="4862687" y="156566"/>
                </a:cubicBezTo>
                <a:cubicBezTo>
                  <a:pt x="4959659" y="152469"/>
                  <a:pt x="5056175" y="147916"/>
                  <a:pt x="5146317" y="143819"/>
                </a:cubicBezTo>
                <a:cubicBezTo>
                  <a:pt x="5133115" y="136535"/>
                  <a:pt x="5115814" y="127429"/>
                  <a:pt x="5098515" y="117869"/>
                </a:cubicBezTo>
                <a:cubicBezTo>
                  <a:pt x="5106254" y="108763"/>
                  <a:pt x="5113993" y="99658"/>
                  <a:pt x="5121733" y="91008"/>
                </a:cubicBezTo>
                <a:cubicBezTo>
                  <a:pt x="5155423" y="95105"/>
                  <a:pt x="5189112" y="99658"/>
                  <a:pt x="5222802" y="103755"/>
                </a:cubicBezTo>
                <a:cubicBezTo>
                  <a:pt x="5219160" y="119234"/>
                  <a:pt x="5216428" y="132437"/>
                  <a:pt x="5211875" y="150648"/>
                </a:cubicBezTo>
                <a:cubicBezTo>
                  <a:pt x="5269694" y="147916"/>
                  <a:pt x="5323871" y="145185"/>
                  <a:pt x="5378503" y="142908"/>
                </a:cubicBezTo>
                <a:cubicBezTo>
                  <a:pt x="5378503" y="139721"/>
                  <a:pt x="5378503" y="136079"/>
                  <a:pt x="5378503" y="132892"/>
                </a:cubicBezTo>
                <a:cubicBezTo>
                  <a:pt x="5353463" y="130616"/>
                  <a:pt x="5328423" y="128795"/>
                  <a:pt x="5303384" y="126519"/>
                </a:cubicBezTo>
                <a:cubicBezTo>
                  <a:pt x="5302928" y="121055"/>
                  <a:pt x="5302928" y="115592"/>
                  <a:pt x="5302473" y="110129"/>
                </a:cubicBezTo>
                <a:cubicBezTo>
                  <a:pt x="5349821" y="105121"/>
                  <a:pt x="5397168" y="100113"/>
                  <a:pt x="5444516" y="95105"/>
                </a:cubicBezTo>
                <a:cubicBezTo>
                  <a:pt x="5445426" y="99658"/>
                  <a:pt x="5446792" y="104666"/>
                  <a:pt x="5447703" y="109219"/>
                </a:cubicBezTo>
                <a:cubicBezTo>
                  <a:pt x="5431313" y="115592"/>
                  <a:pt x="5414924" y="121966"/>
                  <a:pt x="5398990" y="128340"/>
                </a:cubicBezTo>
                <a:cubicBezTo>
                  <a:pt x="5398534" y="132892"/>
                  <a:pt x="5398079" y="137445"/>
                  <a:pt x="5398079" y="141998"/>
                </a:cubicBezTo>
                <a:cubicBezTo>
                  <a:pt x="5431768" y="143363"/>
                  <a:pt x="5465458" y="145185"/>
                  <a:pt x="5499148" y="146550"/>
                </a:cubicBezTo>
                <a:cubicBezTo>
                  <a:pt x="5698099" y="152924"/>
                  <a:pt x="5896594" y="158387"/>
                  <a:pt x="6095545" y="165216"/>
                </a:cubicBezTo>
                <a:cubicBezTo>
                  <a:pt x="6200711" y="168858"/>
                  <a:pt x="6306333" y="170679"/>
                  <a:pt x="6411044" y="180695"/>
                </a:cubicBezTo>
                <a:cubicBezTo>
                  <a:pt x="6572663" y="195719"/>
                  <a:pt x="6733827" y="217116"/>
                  <a:pt x="6895446" y="234872"/>
                </a:cubicBezTo>
                <a:cubicBezTo>
                  <a:pt x="6990141" y="245343"/>
                  <a:pt x="7085291" y="254448"/>
                  <a:pt x="7179987" y="264919"/>
                </a:cubicBezTo>
                <a:cubicBezTo>
                  <a:pt x="7322029" y="280398"/>
                  <a:pt x="7464527" y="293146"/>
                  <a:pt x="7606115" y="313177"/>
                </a:cubicBezTo>
                <a:cubicBezTo>
                  <a:pt x="7753165" y="333664"/>
                  <a:pt x="7899305" y="360980"/>
                  <a:pt x="8045445" y="386475"/>
                </a:cubicBezTo>
                <a:cubicBezTo>
                  <a:pt x="8233925" y="419254"/>
                  <a:pt x="8422405" y="452489"/>
                  <a:pt x="8610429" y="487544"/>
                </a:cubicBezTo>
                <a:cubicBezTo>
                  <a:pt x="8671890" y="498926"/>
                  <a:pt x="8731985" y="518957"/>
                  <a:pt x="8793446" y="530339"/>
                </a:cubicBezTo>
                <a:cubicBezTo>
                  <a:pt x="8818030" y="534892"/>
                  <a:pt x="8845346" y="527607"/>
                  <a:pt x="8871296" y="525786"/>
                </a:cubicBezTo>
                <a:lnTo>
                  <a:pt x="8869020" y="523510"/>
                </a:lnTo>
                <a:cubicBezTo>
                  <a:pt x="8882223" y="535802"/>
                  <a:pt x="8894059" y="555378"/>
                  <a:pt x="8909083" y="559021"/>
                </a:cubicBezTo>
                <a:cubicBezTo>
                  <a:pt x="9006510" y="581784"/>
                  <a:pt x="9104392" y="604547"/>
                  <a:pt x="9203185" y="620026"/>
                </a:cubicBezTo>
                <a:cubicBezTo>
                  <a:pt x="9255085" y="628221"/>
                  <a:pt x="9309717" y="621392"/>
                  <a:pt x="9378917" y="621392"/>
                </a:cubicBezTo>
                <a:cubicBezTo>
                  <a:pt x="9342040" y="611376"/>
                  <a:pt x="9320643" y="605913"/>
                  <a:pt x="9299701" y="599994"/>
                </a:cubicBezTo>
                <a:cubicBezTo>
                  <a:pt x="9300156" y="593165"/>
                  <a:pt x="9300611" y="586792"/>
                  <a:pt x="9301067" y="579963"/>
                </a:cubicBezTo>
                <a:cubicBezTo>
                  <a:pt x="9350691" y="579963"/>
                  <a:pt x="9404867" y="566760"/>
                  <a:pt x="9448573" y="582694"/>
                </a:cubicBezTo>
                <a:cubicBezTo>
                  <a:pt x="9521870" y="609555"/>
                  <a:pt x="9593347" y="625489"/>
                  <a:pt x="9670742" y="623668"/>
                </a:cubicBezTo>
                <a:cubicBezTo>
                  <a:pt x="9682124" y="623213"/>
                  <a:pt x="9692594" y="642334"/>
                  <a:pt x="9705342" y="645066"/>
                </a:cubicBezTo>
                <a:cubicBezTo>
                  <a:pt x="9729471" y="650074"/>
                  <a:pt x="9769079" y="661000"/>
                  <a:pt x="9777274" y="650074"/>
                </a:cubicBezTo>
                <a:cubicBezTo>
                  <a:pt x="9810963" y="606368"/>
                  <a:pt x="9841467" y="632774"/>
                  <a:pt x="9878342" y="638692"/>
                </a:cubicBezTo>
                <a:cubicBezTo>
                  <a:pt x="9923414" y="645976"/>
                  <a:pt x="9971217" y="635960"/>
                  <a:pt x="10007638" y="634139"/>
                </a:cubicBezTo>
                <a:cubicBezTo>
                  <a:pt x="10022207" y="659179"/>
                  <a:pt x="10034043" y="680121"/>
                  <a:pt x="10046791" y="702429"/>
                </a:cubicBezTo>
                <a:cubicBezTo>
                  <a:pt x="10055441" y="673292"/>
                  <a:pt x="10059082" y="640513"/>
                  <a:pt x="10066823" y="639602"/>
                </a:cubicBezTo>
                <a:cubicBezTo>
                  <a:pt x="10100968" y="634595"/>
                  <a:pt x="10136478" y="636871"/>
                  <a:pt x="10171078" y="641424"/>
                </a:cubicBezTo>
                <a:cubicBezTo>
                  <a:pt x="10180183" y="642789"/>
                  <a:pt x="10187468" y="661910"/>
                  <a:pt x="10196118" y="673292"/>
                </a:cubicBezTo>
                <a:cubicBezTo>
                  <a:pt x="10209320" y="667829"/>
                  <a:pt x="10225254" y="661000"/>
                  <a:pt x="10241644" y="655537"/>
                </a:cubicBezTo>
                <a:cubicBezTo>
                  <a:pt x="10256668" y="650529"/>
                  <a:pt x="10272602" y="648252"/>
                  <a:pt x="10291268" y="643700"/>
                </a:cubicBezTo>
                <a:cubicBezTo>
                  <a:pt x="10298097" y="667374"/>
                  <a:pt x="10304015" y="687861"/>
                  <a:pt x="10314487" y="723371"/>
                </a:cubicBezTo>
                <a:cubicBezTo>
                  <a:pt x="10267140" y="720640"/>
                  <a:pt x="10224344" y="718363"/>
                  <a:pt x="10181549" y="716087"/>
                </a:cubicBezTo>
                <a:cubicBezTo>
                  <a:pt x="10180639" y="721095"/>
                  <a:pt x="10179728" y="725648"/>
                  <a:pt x="10178817" y="730656"/>
                </a:cubicBezTo>
                <a:cubicBezTo>
                  <a:pt x="10242100" y="741582"/>
                  <a:pt x="10305381" y="752963"/>
                  <a:pt x="10357281" y="762069"/>
                </a:cubicBezTo>
                <a:cubicBezTo>
                  <a:pt x="10341347" y="711990"/>
                  <a:pt x="10325868" y="663732"/>
                  <a:pt x="10306747" y="603181"/>
                </a:cubicBezTo>
                <a:cubicBezTo>
                  <a:pt x="10442417" y="628676"/>
                  <a:pt x="10560330" y="650984"/>
                  <a:pt x="10688714" y="675113"/>
                </a:cubicBezTo>
                <a:cubicBezTo>
                  <a:pt x="10673690" y="687861"/>
                  <a:pt x="10662309" y="697421"/>
                  <a:pt x="10651383" y="706526"/>
                </a:cubicBezTo>
                <a:cubicBezTo>
                  <a:pt x="10730599" y="652350"/>
                  <a:pt x="10814368" y="655537"/>
                  <a:pt x="10898592" y="663276"/>
                </a:cubicBezTo>
                <a:cubicBezTo>
                  <a:pt x="10899047" y="674203"/>
                  <a:pt x="10899502" y="685129"/>
                  <a:pt x="10899958" y="696055"/>
                </a:cubicBezTo>
                <a:cubicBezTo>
                  <a:pt x="10857618" y="692868"/>
                  <a:pt x="10813912" y="681942"/>
                  <a:pt x="10773849" y="689682"/>
                </a:cubicBezTo>
                <a:cubicBezTo>
                  <a:pt x="10745622" y="695145"/>
                  <a:pt x="10722859" y="726558"/>
                  <a:pt x="10692812" y="749777"/>
                </a:cubicBezTo>
                <a:cubicBezTo>
                  <a:pt x="10761102" y="749777"/>
                  <a:pt x="10828026" y="749777"/>
                  <a:pt x="10894950" y="749777"/>
                </a:cubicBezTo>
                <a:cubicBezTo>
                  <a:pt x="10896770" y="756606"/>
                  <a:pt x="10898592" y="763435"/>
                  <a:pt x="10900413" y="770264"/>
                </a:cubicBezTo>
                <a:cubicBezTo>
                  <a:pt x="10857162" y="785743"/>
                  <a:pt x="10813912" y="801222"/>
                  <a:pt x="10770662" y="817156"/>
                </a:cubicBezTo>
                <a:cubicBezTo>
                  <a:pt x="10767931" y="810782"/>
                  <a:pt x="10764743" y="804408"/>
                  <a:pt x="10762012" y="798035"/>
                </a:cubicBezTo>
                <a:cubicBezTo>
                  <a:pt x="10778401" y="790295"/>
                  <a:pt x="10795247" y="782556"/>
                  <a:pt x="10815734" y="772540"/>
                </a:cubicBezTo>
                <a:cubicBezTo>
                  <a:pt x="10787052" y="772540"/>
                  <a:pt x="10762012" y="772540"/>
                  <a:pt x="10736517" y="772540"/>
                </a:cubicBezTo>
                <a:cubicBezTo>
                  <a:pt x="10739249" y="784832"/>
                  <a:pt x="10741526" y="796214"/>
                  <a:pt x="10744712" y="809416"/>
                </a:cubicBezTo>
                <a:cubicBezTo>
                  <a:pt x="10692357" y="803498"/>
                  <a:pt x="10644098" y="798035"/>
                  <a:pt x="10579906" y="791206"/>
                </a:cubicBezTo>
                <a:cubicBezTo>
                  <a:pt x="10694177" y="865869"/>
                  <a:pt x="11248690" y="872698"/>
                  <a:pt x="11353857" y="827172"/>
                </a:cubicBezTo>
                <a:cubicBezTo>
                  <a:pt x="11353401" y="833090"/>
                  <a:pt x="11353401" y="839009"/>
                  <a:pt x="11352947" y="844472"/>
                </a:cubicBezTo>
                <a:cubicBezTo>
                  <a:pt x="11393009" y="847659"/>
                  <a:pt x="11433073" y="854488"/>
                  <a:pt x="11473136" y="853577"/>
                </a:cubicBezTo>
                <a:cubicBezTo>
                  <a:pt x="11563279" y="851301"/>
                  <a:pt x="11653876" y="846748"/>
                  <a:pt x="11744019" y="840830"/>
                </a:cubicBezTo>
                <a:cubicBezTo>
                  <a:pt x="11784537" y="838098"/>
                  <a:pt x="11825057" y="823985"/>
                  <a:pt x="11865575" y="824895"/>
                </a:cubicBezTo>
                <a:cubicBezTo>
                  <a:pt x="11926125" y="826261"/>
                  <a:pt x="11986220" y="838553"/>
                  <a:pt x="12046315" y="842195"/>
                </a:cubicBezTo>
                <a:cubicBezTo>
                  <a:pt x="12095484" y="845382"/>
                  <a:pt x="12144652" y="843106"/>
                  <a:pt x="12193821" y="843561"/>
                </a:cubicBezTo>
                <a:cubicBezTo>
                  <a:pt x="12195187" y="851756"/>
                  <a:pt x="12195187" y="859951"/>
                  <a:pt x="12195187" y="868146"/>
                </a:cubicBezTo>
                <a:close/>
                <a:moveTo>
                  <a:pt x="10140576" y="1075291"/>
                </a:moveTo>
                <a:cubicBezTo>
                  <a:pt x="10206133" y="1139484"/>
                  <a:pt x="10243921" y="1144492"/>
                  <a:pt x="10309934" y="1097144"/>
                </a:cubicBezTo>
                <a:cubicBezTo>
                  <a:pt x="10253026" y="1090315"/>
                  <a:pt x="10196118" y="1083486"/>
                  <a:pt x="10139210" y="1076657"/>
                </a:cubicBezTo>
                <a:cubicBezTo>
                  <a:pt x="10092317" y="1063910"/>
                  <a:pt x="10045424" y="1050707"/>
                  <a:pt x="9994891" y="1037049"/>
                </a:cubicBezTo>
                <a:cubicBezTo>
                  <a:pt x="9999898" y="1058902"/>
                  <a:pt x="10000354" y="1084397"/>
                  <a:pt x="10007183" y="1086218"/>
                </a:cubicBezTo>
                <a:cubicBezTo>
                  <a:pt x="10052709" y="1099876"/>
                  <a:pt x="10100512" y="1124460"/>
                  <a:pt x="10140576" y="1075291"/>
                </a:cubicBezTo>
                <a:close/>
                <a:moveTo>
                  <a:pt x="9764982" y="845382"/>
                </a:moveTo>
                <a:cubicBezTo>
                  <a:pt x="9778640" y="854488"/>
                  <a:pt x="9792298" y="863593"/>
                  <a:pt x="9805956" y="872698"/>
                </a:cubicBezTo>
                <a:cubicBezTo>
                  <a:pt x="9804590" y="876796"/>
                  <a:pt x="9803679" y="880893"/>
                  <a:pt x="9802313" y="884990"/>
                </a:cubicBezTo>
                <a:cubicBezTo>
                  <a:pt x="9780460" y="884990"/>
                  <a:pt x="9759063" y="884990"/>
                  <a:pt x="9737210" y="884990"/>
                </a:cubicBezTo>
                <a:cubicBezTo>
                  <a:pt x="9737210" y="891819"/>
                  <a:pt x="9736756" y="898193"/>
                  <a:pt x="9736756" y="905022"/>
                </a:cubicBezTo>
                <a:cubicBezTo>
                  <a:pt x="9784558" y="905022"/>
                  <a:pt x="9834182" y="913217"/>
                  <a:pt x="9879708" y="902290"/>
                </a:cubicBezTo>
                <a:cubicBezTo>
                  <a:pt x="9913853" y="894096"/>
                  <a:pt x="9941625" y="861772"/>
                  <a:pt x="9971672" y="840374"/>
                </a:cubicBezTo>
                <a:cubicBezTo>
                  <a:pt x="9942535" y="835366"/>
                  <a:pt x="9901561" y="818977"/>
                  <a:pt x="9863318" y="823985"/>
                </a:cubicBezTo>
                <a:cubicBezTo>
                  <a:pt x="9831450" y="828538"/>
                  <a:pt x="9795940" y="778914"/>
                  <a:pt x="9769079" y="829903"/>
                </a:cubicBezTo>
                <a:cubicBezTo>
                  <a:pt x="9713992" y="821253"/>
                  <a:pt x="9658449" y="812603"/>
                  <a:pt x="9590159" y="801677"/>
                </a:cubicBezTo>
                <a:cubicBezTo>
                  <a:pt x="9616565" y="788474"/>
                  <a:pt x="9631589" y="781190"/>
                  <a:pt x="9643426" y="774816"/>
                </a:cubicBezTo>
                <a:cubicBezTo>
                  <a:pt x="9583786" y="765256"/>
                  <a:pt x="9521870" y="757516"/>
                  <a:pt x="9461775" y="744313"/>
                </a:cubicBezTo>
                <a:cubicBezTo>
                  <a:pt x="9412151" y="732932"/>
                  <a:pt x="9364803" y="711079"/>
                  <a:pt x="9315635" y="700153"/>
                </a:cubicBezTo>
                <a:cubicBezTo>
                  <a:pt x="9270108" y="690137"/>
                  <a:pt x="9221395" y="677845"/>
                  <a:pt x="9177234" y="685584"/>
                </a:cubicBezTo>
                <a:cubicBezTo>
                  <a:pt x="9128976" y="693779"/>
                  <a:pt x="9097108" y="687405"/>
                  <a:pt x="9077987" y="655081"/>
                </a:cubicBezTo>
                <a:cubicBezTo>
                  <a:pt x="8980105" y="661455"/>
                  <a:pt x="8888596" y="667829"/>
                  <a:pt x="8809380" y="673292"/>
                </a:cubicBezTo>
                <a:cubicBezTo>
                  <a:pt x="8769772" y="688771"/>
                  <a:pt x="8737448" y="701519"/>
                  <a:pt x="8704669" y="714721"/>
                </a:cubicBezTo>
                <a:cubicBezTo>
                  <a:pt x="8700572" y="705616"/>
                  <a:pt x="8696019" y="696966"/>
                  <a:pt x="8691922" y="687861"/>
                </a:cubicBezTo>
                <a:cubicBezTo>
                  <a:pt x="8717872" y="671926"/>
                  <a:pt x="8744277" y="655992"/>
                  <a:pt x="8770228" y="640058"/>
                </a:cubicBezTo>
                <a:cubicBezTo>
                  <a:pt x="8782519" y="632318"/>
                  <a:pt x="8797088" y="625945"/>
                  <a:pt x="8806193" y="615473"/>
                </a:cubicBezTo>
                <a:cubicBezTo>
                  <a:pt x="8808469" y="612742"/>
                  <a:pt x="8795722" y="587702"/>
                  <a:pt x="8790259" y="588158"/>
                </a:cubicBezTo>
                <a:cubicBezTo>
                  <a:pt x="8774780" y="588613"/>
                  <a:pt x="8760211" y="598629"/>
                  <a:pt x="8744732" y="601360"/>
                </a:cubicBezTo>
                <a:cubicBezTo>
                  <a:pt x="8734717" y="603181"/>
                  <a:pt x="8723790" y="599539"/>
                  <a:pt x="8713319" y="598173"/>
                </a:cubicBezTo>
                <a:cubicBezTo>
                  <a:pt x="8728343" y="552647"/>
                  <a:pt x="8681451" y="556289"/>
                  <a:pt x="8665972" y="551736"/>
                </a:cubicBezTo>
                <a:cubicBezTo>
                  <a:pt x="8604511" y="534436"/>
                  <a:pt x="8540774" y="522599"/>
                  <a:pt x="8477037" y="515770"/>
                </a:cubicBezTo>
                <a:cubicBezTo>
                  <a:pt x="8368228" y="503933"/>
                  <a:pt x="8258510" y="497104"/>
                  <a:pt x="8149246" y="487544"/>
                </a:cubicBezTo>
                <a:cubicBezTo>
                  <a:pt x="8145604" y="487089"/>
                  <a:pt x="8142872" y="483447"/>
                  <a:pt x="8136498" y="479349"/>
                </a:cubicBezTo>
                <a:cubicBezTo>
                  <a:pt x="8141962" y="471610"/>
                  <a:pt x="8147425" y="464325"/>
                  <a:pt x="8156985" y="451578"/>
                </a:cubicBezTo>
                <a:cubicBezTo>
                  <a:pt x="8086874" y="446115"/>
                  <a:pt x="8019496" y="445204"/>
                  <a:pt x="7953482" y="435644"/>
                </a:cubicBezTo>
                <a:cubicBezTo>
                  <a:pt x="7781392" y="410604"/>
                  <a:pt x="7609757" y="380101"/>
                  <a:pt x="7437211" y="355062"/>
                </a:cubicBezTo>
                <a:cubicBezTo>
                  <a:pt x="7327037" y="339127"/>
                  <a:pt x="7216408" y="326835"/>
                  <a:pt x="7105323" y="317730"/>
                </a:cubicBezTo>
                <a:cubicBezTo>
                  <a:pt x="6957362" y="305438"/>
                  <a:pt x="6809401" y="298609"/>
                  <a:pt x="6661439" y="287227"/>
                </a:cubicBezTo>
                <a:cubicBezTo>
                  <a:pt x="6604986" y="283130"/>
                  <a:pt x="6549444" y="269927"/>
                  <a:pt x="6493446" y="266285"/>
                </a:cubicBezTo>
                <a:cubicBezTo>
                  <a:pt x="6396020" y="259911"/>
                  <a:pt x="6298138" y="258090"/>
                  <a:pt x="6200256" y="253538"/>
                </a:cubicBezTo>
                <a:cubicBezTo>
                  <a:pt x="6144714" y="250806"/>
                  <a:pt x="6089627" y="247164"/>
                  <a:pt x="6034084" y="243522"/>
                </a:cubicBezTo>
                <a:cubicBezTo>
                  <a:pt x="5899781" y="234872"/>
                  <a:pt x="5765933" y="220759"/>
                  <a:pt x="5631630" y="218027"/>
                </a:cubicBezTo>
                <a:cubicBezTo>
                  <a:pt x="5508253" y="215295"/>
                  <a:pt x="5383966" y="220759"/>
                  <a:pt x="5260589" y="229409"/>
                </a:cubicBezTo>
                <a:cubicBezTo>
                  <a:pt x="5182739" y="234872"/>
                  <a:pt x="5105799" y="252172"/>
                  <a:pt x="5028404" y="264464"/>
                </a:cubicBezTo>
                <a:cubicBezTo>
                  <a:pt x="5005185" y="268106"/>
                  <a:pt x="4979690" y="282219"/>
                  <a:pt x="4960114" y="276301"/>
                </a:cubicBezTo>
                <a:cubicBezTo>
                  <a:pt x="4858590" y="245798"/>
                  <a:pt x="4761618" y="279488"/>
                  <a:pt x="4662370" y="287683"/>
                </a:cubicBezTo>
                <a:cubicBezTo>
                  <a:pt x="4597268" y="293146"/>
                  <a:pt x="4529888" y="277211"/>
                  <a:pt x="4463875" y="267651"/>
                </a:cubicBezTo>
                <a:cubicBezTo>
                  <a:pt x="4426543" y="262188"/>
                  <a:pt x="4390122" y="244432"/>
                  <a:pt x="4352790" y="243067"/>
                </a:cubicBezTo>
                <a:cubicBezTo>
                  <a:pt x="4296793" y="241245"/>
                  <a:pt x="4240340" y="250806"/>
                  <a:pt x="4183887" y="252172"/>
                </a:cubicBezTo>
                <a:cubicBezTo>
                  <a:pt x="4073257" y="254903"/>
                  <a:pt x="3962173" y="253082"/>
                  <a:pt x="3851998" y="259001"/>
                </a:cubicBezTo>
                <a:cubicBezTo>
                  <a:pt x="3821040" y="260822"/>
                  <a:pt x="3790993" y="283585"/>
                  <a:pt x="3760490" y="296333"/>
                </a:cubicBezTo>
                <a:cubicBezTo>
                  <a:pt x="3762311" y="302251"/>
                  <a:pt x="3764132" y="308169"/>
                  <a:pt x="3765953" y="314088"/>
                </a:cubicBezTo>
                <a:cubicBezTo>
                  <a:pt x="3751840" y="314088"/>
                  <a:pt x="3734540" y="309080"/>
                  <a:pt x="3723614" y="314998"/>
                </a:cubicBezTo>
                <a:cubicBezTo>
                  <a:pt x="3625276" y="369175"/>
                  <a:pt x="3543329" y="304072"/>
                  <a:pt x="3458194" y="276301"/>
                </a:cubicBezTo>
                <a:cubicBezTo>
                  <a:pt x="3380344" y="250806"/>
                  <a:pt x="3309778" y="238059"/>
                  <a:pt x="3234659" y="284496"/>
                </a:cubicBezTo>
                <a:cubicBezTo>
                  <a:pt x="3209619" y="299975"/>
                  <a:pt x="3171377" y="296333"/>
                  <a:pt x="3138598" y="297243"/>
                </a:cubicBezTo>
                <a:cubicBezTo>
                  <a:pt x="3109006" y="298154"/>
                  <a:pt x="3075316" y="283585"/>
                  <a:pt x="3050277" y="293601"/>
                </a:cubicBezTo>
                <a:cubicBezTo>
                  <a:pt x="3018863" y="306348"/>
                  <a:pt x="2994734" y="337306"/>
                  <a:pt x="2967418" y="360070"/>
                </a:cubicBezTo>
                <a:cubicBezTo>
                  <a:pt x="2985173" y="376459"/>
                  <a:pt x="3003384" y="393304"/>
                  <a:pt x="3010213" y="399678"/>
                </a:cubicBezTo>
                <a:cubicBezTo>
                  <a:pt x="3041171" y="399678"/>
                  <a:pt x="3063479" y="393304"/>
                  <a:pt x="3079413" y="401044"/>
                </a:cubicBezTo>
                <a:cubicBezTo>
                  <a:pt x="3139508" y="430181"/>
                  <a:pt x="3196872" y="464781"/>
                  <a:pt x="3268804" y="448391"/>
                </a:cubicBezTo>
                <a:cubicBezTo>
                  <a:pt x="3282917" y="445204"/>
                  <a:pt x="3298396" y="447936"/>
                  <a:pt x="3312054" y="447936"/>
                </a:cubicBezTo>
                <a:cubicBezTo>
                  <a:pt x="3315241" y="453854"/>
                  <a:pt x="3318428" y="457041"/>
                  <a:pt x="3319338" y="460683"/>
                </a:cubicBezTo>
                <a:cubicBezTo>
                  <a:pt x="3323891" y="479349"/>
                  <a:pt x="3321614" y="509397"/>
                  <a:pt x="3332996" y="515315"/>
                </a:cubicBezTo>
                <a:cubicBezTo>
                  <a:pt x="3360312" y="529884"/>
                  <a:pt x="3394002" y="533981"/>
                  <a:pt x="3424960" y="542176"/>
                </a:cubicBezTo>
                <a:cubicBezTo>
                  <a:pt x="3424960" y="538078"/>
                  <a:pt x="3423594" y="532615"/>
                  <a:pt x="3425415" y="530794"/>
                </a:cubicBezTo>
                <a:cubicBezTo>
                  <a:pt x="3432699" y="524420"/>
                  <a:pt x="3441349" y="518957"/>
                  <a:pt x="3449544" y="513494"/>
                </a:cubicBezTo>
                <a:cubicBezTo>
                  <a:pt x="3453186" y="527607"/>
                  <a:pt x="3457283" y="541265"/>
                  <a:pt x="3463202" y="563118"/>
                </a:cubicBezTo>
                <a:cubicBezTo>
                  <a:pt x="3498713" y="554923"/>
                  <a:pt x="3546971" y="528518"/>
                  <a:pt x="3582937" y="539444"/>
                </a:cubicBezTo>
                <a:cubicBezTo>
                  <a:pt x="3656234" y="562663"/>
                  <a:pt x="3736816" y="512128"/>
                  <a:pt x="3803740" y="568126"/>
                </a:cubicBezTo>
                <a:cubicBezTo>
                  <a:pt x="3807382" y="571313"/>
                  <a:pt x="3815577" y="572223"/>
                  <a:pt x="3820130" y="569947"/>
                </a:cubicBezTo>
                <a:cubicBezTo>
                  <a:pt x="3893427" y="537168"/>
                  <a:pt x="3967636" y="543086"/>
                  <a:pt x="4042299" y="562207"/>
                </a:cubicBezTo>
                <a:cubicBezTo>
                  <a:pt x="4058689" y="566305"/>
                  <a:pt x="4073713" y="578597"/>
                  <a:pt x="4090102" y="581329"/>
                </a:cubicBezTo>
                <a:cubicBezTo>
                  <a:pt x="4157481" y="591344"/>
                  <a:pt x="4225316" y="598629"/>
                  <a:pt x="4292695" y="606368"/>
                </a:cubicBezTo>
                <a:cubicBezTo>
                  <a:pt x="4294971" y="606823"/>
                  <a:pt x="4297248" y="601360"/>
                  <a:pt x="4302256" y="595897"/>
                </a:cubicBezTo>
                <a:cubicBezTo>
                  <a:pt x="4291329" y="589068"/>
                  <a:pt x="4280858" y="582239"/>
                  <a:pt x="4258095" y="568126"/>
                </a:cubicBezTo>
                <a:cubicBezTo>
                  <a:pt x="4486183" y="594986"/>
                  <a:pt x="4699702" y="605458"/>
                  <a:pt x="4904116" y="514405"/>
                </a:cubicBezTo>
                <a:cubicBezTo>
                  <a:pt x="4783471" y="549915"/>
                  <a:pt x="4652354" y="486633"/>
                  <a:pt x="4526701" y="550371"/>
                </a:cubicBezTo>
                <a:cubicBezTo>
                  <a:pt x="4518051" y="546728"/>
                  <a:pt x="4499841" y="538534"/>
                  <a:pt x="4481630" y="530794"/>
                </a:cubicBezTo>
                <a:cubicBezTo>
                  <a:pt x="4450672" y="517591"/>
                  <a:pt x="4428819" y="503023"/>
                  <a:pt x="4471614" y="476162"/>
                </a:cubicBezTo>
                <a:cubicBezTo>
                  <a:pt x="4507580" y="453399"/>
                  <a:pt x="4559936" y="438831"/>
                  <a:pt x="4575415" y="406051"/>
                </a:cubicBezTo>
                <a:cubicBezTo>
                  <a:pt x="4610925" y="331843"/>
                  <a:pt x="4673752" y="365078"/>
                  <a:pt x="4720645" y="360070"/>
                </a:cubicBezTo>
                <a:cubicBezTo>
                  <a:pt x="4799405" y="351420"/>
                  <a:pt x="4877255" y="345501"/>
                  <a:pt x="4951009" y="314998"/>
                </a:cubicBezTo>
                <a:cubicBezTo>
                  <a:pt x="5016111" y="288138"/>
                  <a:pt x="5021575" y="290869"/>
                  <a:pt x="5021575" y="359159"/>
                </a:cubicBezTo>
                <a:cubicBezTo>
                  <a:pt x="5047525" y="359159"/>
                  <a:pt x="5073930" y="359159"/>
                  <a:pt x="5108530" y="359159"/>
                </a:cubicBezTo>
                <a:cubicBezTo>
                  <a:pt x="5079848" y="382378"/>
                  <a:pt x="5061183" y="397401"/>
                  <a:pt x="5041151" y="413791"/>
                </a:cubicBezTo>
                <a:cubicBezTo>
                  <a:pt x="5056630" y="425628"/>
                  <a:pt x="5068011" y="433823"/>
                  <a:pt x="5085312" y="447025"/>
                </a:cubicBezTo>
                <a:cubicBezTo>
                  <a:pt x="5047069" y="468878"/>
                  <a:pt x="5013835" y="487999"/>
                  <a:pt x="4981056" y="507120"/>
                </a:cubicBezTo>
                <a:cubicBezTo>
                  <a:pt x="4999267" y="528063"/>
                  <a:pt x="5022940" y="543542"/>
                  <a:pt x="5027493" y="563118"/>
                </a:cubicBezTo>
                <a:cubicBezTo>
                  <a:pt x="5036598" y="605458"/>
                  <a:pt x="5067556" y="615929"/>
                  <a:pt x="5099880" y="619116"/>
                </a:cubicBezTo>
                <a:cubicBezTo>
                  <a:pt x="5144041" y="623213"/>
                  <a:pt x="5189112" y="617750"/>
                  <a:pt x="5233728" y="618660"/>
                </a:cubicBezTo>
                <a:cubicBezTo>
                  <a:pt x="5279255" y="619571"/>
                  <a:pt x="5328879" y="612287"/>
                  <a:pt x="5369397" y="628221"/>
                </a:cubicBezTo>
                <a:cubicBezTo>
                  <a:pt x="5433134" y="652805"/>
                  <a:pt x="5486855" y="625945"/>
                  <a:pt x="5555145" y="624123"/>
                </a:cubicBezTo>
                <a:cubicBezTo>
                  <a:pt x="5559698" y="627310"/>
                  <a:pt x="5574722" y="638237"/>
                  <a:pt x="5594754" y="652805"/>
                </a:cubicBezTo>
                <a:cubicBezTo>
                  <a:pt x="5592477" y="633229"/>
                  <a:pt x="5591566" y="623213"/>
                  <a:pt x="5592022" y="626855"/>
                </a:cubicBezTo>
                <a:cubicBezTo>
                  <a:pt x="5616606" y="629587"/>
                  <a:pt x="5637093" y="632774"/>
                  <a:pt x="5657580" y="633684"/>
                </a:cubicBezTo>
                <a:cubicBezTo>
                  <a:pt x="5683985" y="635050"/>
                  <a:pt x="5710846" y="634139"/>
                  <a:pt x="5737706" y="634139"/>
                </a:cubicBezTo>
                <a:cubicBezTo>
                  <a:pt x="5763202" y="559931"/>
                  <a:pt x="5835133" y="649618"/>
                  <a:pt x="5872010" y="604092"/>
                </a:cubicBezTo>
                <a:cubicBezTo>
                  <a:pt x="5868368" y="620937"/>
                  <a:pt x="5856075" y="632318"/>
                  <a:pt x="5856075" y="643700"/>
                </a:cubicBezTo>
                <a:cubicBezTo>
                  <a:pt x="5855620" y="655992"/>
                  <a:pt x="5866547" y="668739"/>
                  <a:pt x="5872465" y="681487"/>
                </a:cubicBezTo>
                <a:cubicBezTo>
                  <a:pt x="5889310" y="651439"/>
                  <a:pt x="5898870" y="683308"/>
                  <a:pt x="5910707" y="684218"/>
                </a:cubicBezTo>
                <a:cubicBezTo>
                  <a:pt x="6012231" y="691047"/>
                  <a:pt x="6114211" y="692868"/>
                  <a:pt x="6215735" y="693779"/>
                </a:cubicBezTo>
                <a:cubicBezTo>
                  <a:pt x="6221653" y="693779"/>
                  <a:pt x="6228027" y="675113"/>
                  <a:pt x="6234401" y="665553"/>
                </a:cubicBezTo>
                <a:cubicBezTo>
                  <a:pt x="6259441" y="711534"/>
                  <a:pt x="6354591" y="603637"/>
                  <a:pt x="6351859" y="698787"/>
                </a:cubicBezTo>
                <a:cubicBezTo>
                  <a:pt x="6409678" y="701063"/>
                  <a:pt x="6466586" y="693324"/>
                  <a:pt x="6517121" y="707892"/>
                </a:cubicBezTo>
                <a:cubicBezTo>
                  <a:pt x="6580858" y="726558"/>
                  <a:pt x="6640497" y="747045"/>
                  <a:pt x="6707421" y="724282"/>
                </a:cubicBezTo>
                <a:cubicBezTo>
                  <a:pt x="6722445" y="719274"/>
                  <a:pt x="6743842" y="724282"/>
                  <a:pt x="6759321" y="731566"/>
                </a:cubicBezTo>
                <a:cubicBezTo>
                  <a:pt x="6804393" y="753419"/>
                  <a:pt x="6847188" y="738850"/>
                  <a:pt x="6881788" y="716087"/>
                </a:cubicBezTo>
                <a:cubicBezTo>
                  <a:pt x="6966922" y="660545"/>
                  <a:pt x="7054333" y="654626"/>
                  <a:pt x="7148118" y="683308"/>
                </a:cubicBezTo>
                <a:cubicBezTo>
                  <a:pt x="7154492" y="685129"/>
                  <a:pt x="7162686" y="681942"/>
                  <a:pt x="7169971" y="681032"/>
                </a:cubicBezTo>
                <a:cubicBezTo>
                  <a:pt x="7169060" y="663276"/>
                  <a:pt x="7168150" y="648708"/>
                  <a:pt x="7167239" y="636871"/>
                </a:cubicBezTo>
                <a:cubicBezTo>
                  <a:pt x="7113063" y="630497"/>
                  <a:pt x="7058431" y="624123"/>
                  <a:pt x="6996514" y="617295"/>
                </a:cubicBezTo>
                <a:cubicBezTo>
                  <a:pt x="7006531" y="602726"/>
                  <a:pt x="7013360" y="584971"/>
                  <a:pt x="7019278" y="585426"/>
                </a:cubicBezTo>
                <a:cubicBezTo>
                  <a:pt x="7089389" y="590434"/>
                  <a:pt x="7159044" y="597718"/>
                  <a:pt x="7228245" y="604547"/>
                </a:cubicBezTo>
                <a:cubicBezTo>
                  <a:pt x="7222782" y="635050"/>
                  <a:pt x="7218229" y="661455"/>
                  <a:pt x="7212310" y="696511"/>
                </a:cubicBezTo>
                <a:cubicBezTo>
                  <a:pt x="7198652" y="705161"/>
                  <a:pt x="7175434" y="719729"/>
                  <a:pt x="7151760" y="734298"/>
                </a:cubicBezTo>
                <a:cubicBezTo>
                  <a:pt x="7150394" y="742037"/>
                  <a:pt x="7148573" y="749777"/>
                  <a:pt x="7147208" y="757516"/>
                </a:cubicBezTo>
                <a:cubicBezTo>
                  <a:pt x="7234163" y="744313"/>
                  <a:pt x="7309737" y="782100"/>
                  <a:pt x="7395782" y="784832"/>
                </a:cubicBezTo>
                <a:cubicBezTo>
                  <a:pt x="7492298" y="788019"/>
                  <a:pt x="7587904" y="808051"/>
                  <a:pt x="7688973" y="821709"/>
                </a:cubicBezTo>
                <a:cubicBezTo>
                  <a:pt x="7685331" y="800766"/>
                  <a:pt x="7683054" y="785287"/>
                  <a:pt x="7679868" y="767077"/>
                </a:cubicBezTo>
                <a:cubicBezTo>
                  <a:pt x="7702631" y="773906"/>
                  <a:pt x="7720386" y="779369"/>
                  <a:pt x="7738141" y="785287"/>
                </a:cubicBezTo>
                <a:cubicBezTo>
                  <a:pt x="7731768" y="799856"/>
                  <a:pt x="7725850" y="814424"/>
                  <a:pt x="7717199" y="833545"/>
                </a:cubicBezTo>
                <a:cubicBezTo>
                  <a:pt x="7748613" y="828993"/>
                  <a:pt x="7776839" y="824440"/>
                  <a:pt x="7806886" y="819888"/>
                </a:cubicBezTo>
                <a:cubicBezTo>
                  <a:pt x="7814626" y="834456"/>
                  <a:pt x="7822821" y="849480"/>
                  <a:pt x="7828284" y="859496"/>
                </a:cubicBezTo>
                <a:cubicBezTo>
                  <a:pt x="7856510" y="850390"/>
                  <a:pt x="7901127" y="828993"/>
                  <a:pt x="7906134" y="836277"/>
                </a:cubicBezTo>
                <a:cubicBezTo>
                  <a:pt x="7948019" y="894551"/>
                  <a:pt x="8009024" y="870422"/>
                  <a:pt x="8061835" y="879527"/>
                </a:cubicBezTo>
                <a:cubicBezTo>
                  <a:pt x="8071851" y="881348"/>
                  <a:pt x="8084598" y="865869"/>
                  <a:pt x="8095069" y="866325"/>
                </a:cubicBezTo>
                <a:cubicBezTo>
                  <a:pt x="8135133" y="869056"/>
                  <a:pt x="8175651" y="880893"/>
                  <a:pt x="8215260" y="877251"/>
                </a:cubicBezTo>
                <a:cubicBezTo>
                  <a:pt x="8230739" y="875885"/>
                  <a:pt x="8239844" y="870877"/>
                  <a:pt x="8259420" y="875885"/>
                </a:cubicBezTo>
                <a:cubicBezTo>
                  <a:pt x="8297207" y="885901"/>
                  <a:pt x="8339091" y="878161"/>
                  <a:pt x="8379155" y="880893"/>
                </a:cubicBezTo>
                <a:cubicBezTo>
                  <a:pt x="8392358" y="881804"/>
                  <a:pt x="8406015" y="890909"/>
                  <a:pt x="8417852" y="898193"/>
                </a:cubicBezTo>
                <a:cubicBezTo>
                  <a:pt x="8455639" y="920956"/>
                  <a:pt x="8468842" y="912306"/>
                  <a:pt x="8471118" y="869967"/>
                </a:cubicBezTo>
                <a:cubicBezTo>
                  <a:pt x="8341823" y="835822"/>
                  <a:pt x="8214804" y="802587"/>
                  <a:pt x="8087330" y="768898"/>
                </a:cubicBezTo>
                <a:cubicBezTo>
                  <a:pt x="8040438" y="766166"/>
                  <a:pt x="7989903" y="803043"/>
                  <a:pt x="7936182" y="757971"/>
                </a:cubicBezTo>
                <a:cubicBezTo>
                  <a:pt x="7959400" y="755240"/>
                  <a:pt x="7982163" y="752053"/>
                  <a:pt x="7994001" y="750687"/>
                </a:cubicBezTo>
                <a:cubicBezTo>
                  <a:pt x="8010845" y="727924"/>
                  <a:pt x="8024958" y="709258"/>
                  <a:pt x="8029966" y="701974"/>
                </a:cubicBezTo>
                <a:cubicBezTo>
                  <a:pt x="8070485" y="705161"/>
                  <a:pt x="8101443" y="707892"/>
                  <a:pt x="8132401" y="710169"/>
                </a:cubicBezTo>
                <a:cubicBezTo>
                  <a:pt x="8128304" y="724737"/>
                  <a:pt x="8123751" y="739306"/>
                  <a:pt x="8115101" y="768898"/>
                </a:cubicBezTo>
                <a:cubicBezTo>
                  <a:pt x="8159717" y="751598"/>
                  <a:pt x="8193407" y="738395"/>
                  <a:pt x="8226641" y="725192"/>
                </a:cubicBezTo>
                <a:cubicBezTo>
                  <a:pt x="8226641" y="721095"/>
                  <a:pt x="8226186" y="716998"/>
                  <a:pt x="8226186" y="712445"/>
                </a:cubicBezTo>
                <a:cubicBezTo>
                  <a:pt x="8199780" y="706526"/>
                  <a:pt x="8173375" y="701063"/>
                  <a:pt x="8146970" y="695145"/>
                </a:cubicBezTo>
                <a:cubicBezTo>
                  <a:pt x="8163359" y="657358"/>
                  <a:pt x="8179749" y="620026"/>
                  <a:pt x="8195228" y="585426"/>
                </a:cubicBezTo>
                <a:cubicBezTo>
                  <a:pt x="8212983" y="601360"/>
                  <a:pt x="8226641" y="613652"/>
                  <a:pt x="8243941" y="629131"/>
                </a:cubicBezTo>
                <a:cubicBezTo>
                  <a:pt x="8227096" y="638692"/>
                  <a:pt x="8210707" y="648252"/>
                  <a:pt x="8194317" y="657358"/>
                </a:cubicBezTo>
                <a:cubicBezTo>
                  <a:pt x="8197959" y="662821"/>
                  <a:pt x="8202057" y="668284"/>
                  <a:pt x="8205699" y="673747"/>
                </a:cubicBezTo>
                <a:cubicBezTo>
                  <a:pt x="8267160" y="677390"/>
                  <a:pt x="8328165" y="680576"/>
                  <a:pt x="8389625" y="684218"/>
                </a:cubicBezTo>
                <a:cubicBezTo>
                  <a:pt x="8387349" y="692868"/>
                  <a:pt x="8384163" y="703340"/>
                  <a:pt x="8384618" y="702429"/>
                </a:cubicBezTo>
                <a:cubicBezTo>
                  <a:pt x="8451997" y="709713"/>
                  <a:pt x="8518921" y="711534"/>
                  <a:pt x="8583113" y="725192"/>
                </a:cubicBezTo>
                <a:cubicBezTo>
                  <a:pt x="8710132" y="751598"/>
                  <a:pt x="8834875" y="791206"/>
                  <a:pt x="8967357" y="770264"/>
                </a:cubicBezTo>
                <a:cubicBezTo>
                  <a:pt x="8974641" y="768898"/>
                  <a:pt x="8982836" y="771629"/>
                  <a:pt x="8989665" y="772540"/>
                </a:cubicBezTo>
                <a:cubicBezTo>
                  <a:pt x="9006965" y="906388"/>
                  <a:pt x="9120782" y="842195"/>
                  <a:pt x="9182242" y="877706"/>
                </a:cubicBezTo>
                <a:cubicBezTo>
                  <a:pt x="9187705" y="859496"/>
                  <a:pt x="9193168" y="834456"/>
                  <a:pt x="9195900" y="834911"/>
                </a:cubicBezTo>
                <a:cubicBezTo>
                  <a:pt x="9219574" y="836732"/>
                  <a:pt x="9257816" y="837188"/>
                  <a:pt x="9263279" y="849935"/>
                </a:cubicBezTo>
                <a:cubicBezTo>
                  <a:pt x="9291506" y="917770"/>
                  <a:pt x="9348414" y="902290"/>
                  <a:pt x="9398948" y="903656"/>
                </a:cubicBezTo>
                <a:cubicBezTo>
                  <a:pt x="9421711" y="904567"/>
                  <a:pt x="9444930" y="898193"/>
                  <a:pt x="9465873" y="895461"/>
                </a:cubicBezTo>
                <a:cubicBezTo>
                  <a:pt x="9463141" y="886356"/>
                  <a:pt x="9460409" y="877706"/>
                  <a:pt x="9454491" y="858130"/>
                </a:cubicBezTo>
                <a:cubicBezTo>
                  <a:pt x="9487725" y="874975"/>
                  <a:pt x="9509578" y="885901"/>
                  <a:pt x="9517773" y="889998"/>
                </a:cubicBezTo>
                <a:cubicBezTo>
                  <a:pt x="9543268" y="884080"/>
                  <a:pt x="9559202" y="877251"/>
                  <a:pt x="9574681" y="877706"/>
                </a:cubicBezTo>
                <a:cubicBezTo>
                  <a:pt x="9594257" y="878617"/>
                  <a:pt x="9627036" y="895461"/>
                  <a:pt x="9631133" y="889088"/>
                </a:cubicBezTo>
                <a:cubicBezTo>
                  <a:pt x="9666190" y="839919"/>
                  <a:pt x="9724463" y="869967"/>
                  <a:pt x="9764982" y="845382"/>
                </a:cubicBezTo>
                <a:close/>
                <a:moveTo>
                  <a:pt x="2577711" y="494373"/>
                </a:moveTo>
                <a:cubicBezTo>
                  <a:pt x="2607759" y="486633"/>
                  <a:pt x="2632343" y="477073"/>
                  <a:pt x="2657383" y="475252"/>
                </a:cubicBezTo>
                <a:cubicBezTo>
                  <a:pt x="2677414" y="473431"/>
                  <a:pt x="2698356" y="485723"/>
                  <a:pt x="2718388" y="483902"/>
                </a:cubicBezTo>
                <a:cubicBezTo>
                  <a:pt x="2800336" y="476618"/>
                  <a:pt x="2803978" y="383288"/>
                  <a:pt x="2866804" y="353241"/>
                </a:cubicBezTo>
                <a:cubicBezTo>
                  <a:pt x="2850415" y="350964"/>
                  <a:pt x="2838123" y="357793"/>
                  <a:pt x="2826286" y="356883"/>
                </a:cubicBezTo>
                <a:cubicBezTo>
                  <a:pt x="2686064" y="347778"/>
                  <a:pt x="2548574" y="369630"/>
                  <a:pt x="2413816" y="402865"/>
                </a:cubicBezTo>
                <a:cubicBezTo>
                  <a:pt x="2361460" y="415612"/>
                  <a:pt x="2351445" y="400588"/>
                  <a:pt x="2355997" y="365078"/>
                </a:cubicBezTo>
                <a:cubicBezTo>
                  <a:pt x="2307284" y="365078"/>
                  <a:pt x="2260847" y="363257"/>
                  <a:pt x="2214410" y="365988"/>
                </a:cubicBezTo>
                <a:cubicBezTo>
                  <a:pt x="2191191" y="367354"/>
                  <a:pt x="2168428" y="376459"/>
                  <a:pt x="2145665" y="384199"/>
                </a:cubicBezTo>
                <a:cubicBezTo>
                  <a:pt x="2141112" y="386020"/>
                  <a:pt x="2139746" y="396491"/>
                  <a:pt x="2136559" y="403320"/>
                </a:cubicBezTo>
                <a:cubicBezTo>
                  <a:pt x="2143388" y="404686"/>
                  <a:pt x="2151128" y="404230"/>
                  <a:pt x="2157046" y="407417"/>
                </a:cubicBezTo>
                <a:cubicBezTo>
                  <a:pt x="2166607" y="412425"/>
                  <a:pt x="2175257" y="419709"/>
                  <a:pt x="2188004" y="428359"/>
                </a:cubicBezTo>
                <a:cubicBezTo>
                  <a:pt x="2195744" y="422441"/>
                  <a:pt x="2209402" y="411515"/>
                  <a:pt x="2210312" y="411059"/>
                </a:cubicBezTo>
                <a:cubicBezTo>
                  <a:pt x="2244002" y="415157"/>
                  <a:pt x="2263123" y="417433"/>
                  <a:pt x="2282244" y="420165"/>
                </a:cubicBezTo>
                <a:cubicBezTo>
                  <a:pt x="2300455" y="422896"/>
                  <a:pt x="2328226" y="419254"/>
                  <a:pt x="2335510" y="429725"/>
                </a:cubicBezTo>
                <a:cubicBezTo>
                  <a:pt x="2383313" y="498470"/>
                  <a:pt x="2450692" y="456586"/>
                  <a:pt x="2507600" y="460228"/>
                </a:cubicBezTo>
                <a:cubicBezTo>
                  <a:pt x="2542201" y="462049"/>
                  <a:pt x="2569516" y="456586"/>
                  <a:pt x="2577711" y="494373"/>
                </a:cubicBezTo>
                <a:close/>
                <a:moveTo>
                  <a:pt x="9612012" y="1143126"/>
                </a:moveTo>
                <a:cubicBezTo>
                  <a:pt x="9611558" y="1072560"/>
                  <a:pt x="9560567" y="1052528"/>
                  <a:pt x="9532797" y="1057536"/>
                </a:cubicBezTo>
                <a:cubicBezTo>
                  <a:pt x="9472702" y="1068462"/>
                  <a:pt x="9423077" y="1054804"/>
                  <a:pt x="9381193" y="1030220"/>
                </a:cubicBezTo>
                <a:cubicBezTo>
                  <a:pt x="9362527" y="1044333"/>
                  <a:pt x="9349325" y="1054804"/>
                  <a:pt x="9335667" y="1065275"/>
                </a:cubicBezTo>
                <a:cubicBezTo>
                  <a:pt x="9339764" y="1050252"/>
                  <a:pt x="9343406" y="1035683"/>
                  <a:pt x="9349780" y="1010644"/>
                </a:cubicBezTo>
                <a:cubicBezTo>
                  <a:pt x="9317001" y="1031586"/>
                  <a:pt x="9290595" y="1048886"/>
                  <a:pt x="9264190" y="1066186"/>
                </a:cubicBezTo>
                <a:cubicBezTo>
                  <a:pt x="9204095" y="1104428"/>
                  <a:pt x="9210469" y="1053894"/>
                  <a:pt x="9207282" y="1030220"/>
                </a:cubicBezTo>
                <a:cubicBezTo>
                  <a:pt x="9168585" y="1047975"/>
                  <a:pt x="9129887" y="1065731"/>
                  <a:pt x="9091189" y="1083486"/>
                </a:cubicBezTo>
                <a:cubicBezTo>
                  <a:pt x="9091645" y="1087128"/>
                  <a:pt x="9092100" y="1090315"/>
                  <a:pt x="9092555" y="1093957"/>
                </a:cubicBezTo>
                <a:cubicBezTo>
                  <a:pt x="9264190" y="1109891"/>
                  <a:pt x="9435825" y="1126281"/>
                  <a:pt x="9612012" y="1143126"/>
                </a:cubicBezTo>
                <a:close/>
                <a:moveTo>
                  <a:pt x="11001937" y="920501"/>
                </a:moveTo>
                <a:cubicBezTo>
                  <a:pt x="11044277" y="946451"/>
                  <a:pt x="11082064" y="989246"/>
                  <a:pt x="11128045" y="932338"/>
                </a:cubicBezTo>
                <a:cubicBezTo>
                  <a:pt x="11128955" y="931427"/>
                  <a:pt x="11142159" y="942354"/>
                  <a:pt x="11150354" y="944630"/>
                </a:cubicBezTo>
                <a:cubicBezTo>
                  <a:pt x="11210449" y="963751"/>
                  <a:pt x="11271454" y="973312"/>
                  <a:pt x="11330184" y="942354"/>
                </a:cubicBezTo>
                <a:cubicBezTo>
                  <a:pt x="11340199" y="936891"/>
                  <a:pt x="11347028" y="922777"/>
                  <a:pt x="11351125" y="911396"/>
                </a:cubicBezTo>
                <a:cubicBezTo>
                  <a:pt x="11352491" y="907754"/>
                  <a:pt x="11338833" y="894096"/>
                  <a:pt x="11332460" y="894096"/>
                </a:cubicBezTo>
                <a:cubicBezTo>
                  <a:pt x="11230025" y="895917"/>
                  <a:pt x="11127591" y="899104"/>
                  <a:pt x="11025156" y="902746"/>
                </a:cubicBezTo>
                <a:cubicBezTo>
                  <a:pt x="11018327" y="902746"/>
                  <a:pt x="11011953" y="911851"/>
                  <a:pt x="11001937" y="920501"/>
                </a:cubicBezTo>
                <a:close/>
                <a:moveTo>
                  <a:pt x="8690556" y="1681704"/>
                </a:moveTo>
                <a:cubicBezTo>
                  <a:pt x="8665517" y="1693997"/>
                  <a:pt x="8645940" y="1703102"/>
                  <a:pt x="8626363" y="1712662"/>
                </a:cubicBezTo>
                <a:cubicBezTo>
                  <a:pt x="8627274" y="1716760"/>
                  <a:pt x="8628640" y="1721312"/>
                  <a:pt x="8629551" y="1725410"/>
                </a:cubicBezTo>
                <a:cubicBezTo>
                  <a:pt x="8667337" y="1720857"/>
                  <a:pt x="8705580" y="1716305"/>
                  <a:pt x="8742912" y="1712207"/>
                </a:cubicBezTo>
                <a:cubicBezTo>
                  <a:pt x="8734262" y="1693541"/>
                  <a:pt x="8726522" y="1677152"/>
                  <a:pt x="8717872" y="1659396"/>
                </a:cubicBezTo>
                <a:cubicBezTo>
                  <a:pt x="8753382" y="1651202"/>
                  <a:pt x="8780243" y="1644828"/>
                  <a:pt x="8807104" y="1637999"/>
                </a:cubicBezTo>
                <a:cubicBezTo>
                  <a:pt x="8769317" y="1623430"/>
                  <a:pt x="8731530" y="1632080"/>
                  <a:pt x="8699661" y="1621609"/>
                </a:cubicBezTo>
                <a:cubicBezTo>
                  <a:pt x="8628640" y="1598846"/>
                  <a:pt x="8563537" y="1602944"/>
                  <a:pt x="8500255" y="1641186"/>
                </a:cubicBezTo>
                <a:cubicBezTo>
                  <a:pt x="8497524" y="1643007"/>
                  <a:pt x="8496613" y="1647104"/>
                  <a:pt x="8493426" y="1653023"/>
                </a:cubicBezTo>
                <a:cubicBezTo>
                  <a:pt x="8508450" y="1662128"/>
                  <a:pt x="8523474" y="1670778"/>
                  <a:pt x="8538042" y="1679428"/>
                </a:cubicBezTo>
                <a:cubicBezTo>
                  <a:pt x="8592674" y="1629349"/>
                  <a:pt x="8630461" y="1629349"/>
                  <a:pt x="8690556" y="1681704"/>
                </a:cubicBezTo>
                <a:close/>
                <a:moveTo>
                  <a:pt x="7862429" y="1270145"/>
                </a:moveTo>
                <a:cubicBezTo>
                  <a:pt x="7880640" y="1266047"/>
                  <a:pt x="7899305" y="1258308"/>
                  <a:pt x="7917516" y="1259218"/>
                </a:cubicBezTo>
                <a:cubicBezTo>
                  <a:pt x="7935271" y="1260129"/>
                  <a:pt x="7953027" y="1270600"/>
                  <a:pt x="7970782" y="1275153"/>
                </a:cubicBezTo>
                <a:cubicBezTo>
                  <a:pt x="8004927" y="1283803"/>
                  <a:pt x="8029511" y="1269689"/>
                  <a:pt x="8027235" y="1235089"/>
                </a:cubicBezTo>
                <a:cubicBezTo>
                  <a:pt x="8026324" y="1223252"/>
                  <a:pt x="7999009" y="1207773"/>
                  <a:pt x="7981253" y="1203221"/>
                </a:cubicBezTo>
                <a:cubicBezTo>
                  <a:pt x="7963498" y="1198668"/>
                  <a:pt x="7942556" y="1204587"/>
                  <a:pt x="7922979" y="1207318"/>
                </a:cubicBezTo>
                <a:cubicBezTo>
                  <a:pt x="7856055" y="1216879"/>
                  <a:pt x="7789131" y="1227350"/>
                  <a:pt x="7722207" y="1237366"/>
                </a:cubicBezTo>
                <a:cubicBezTo>
                  <a:pt x="7723573" y="1245105"/>
                  <a:pt x="7724939" y="1252389"/>
                  <a:pt x="7726305" y="1260129"/>
                </a:cubicBezTo>
                <a:cubicBezTo>
                  <a:pt x="7749523" y="1256031"/>
                  <a:pt x="7774563" y="1255576"/>
                  <a:pt x="7795960" y="1246471"/>
                </a:cubicBezTo>
                <a:cubicBezTo>
                  <a:pt x="7829650" y="1232358"/>
                  <a:pt x="7856966" y="1221431"/>
                  <a:pt x="7862429" y="1270145"/>
                </a:cubicBezTo>
                <a:close/>
                <a:moveTo>
                  <a:pt x="6760232" y="2158822"/>
                </a:moveTo>
                <a:cubicBezTo>
                  <a:pt x="6760687" y="2196609"/>
                  <a:pt x="6783906" y="2209357"/>
                  <a:pt x="6827611" y="2192057"/>
                </a:cubicBezTo>
                <a:cubicBezTo>
                  <a:pt x="6852651" y="2182041"/>
                  <a:pt x="6880422" y="2178399"/>
                  <a:pt x="6906827" y="2171114"/>
                </a:cubicBezTo>
                <a:cubicBezTo>
                  <a:pt x="6966012" y="2155180"/>
                  <a:pt x="7036123" y="2175667"/>
                  <a:pt x="7079828" y="2122856"/>
                </a:cubicBezTo>
                <a:cubicBezTo>
                  <a:pt x="6972386" y="2110109"/>
                  <a:pt x="6867220" y="2140612"/>
                  <a:pt x="6760232" y="2158822"/>
                </a:cubicBezTo>
                <a:close/>
                <a:moveTo>
                  <a:pt x="10202491" y="802132"/>
                </a:moveTo>
                <a:cubicBezTo>
                  <a:pt x="10202036" y="810782"/>
                  <a:pt x="10201126" y="819888"/>
                  <a:pt x="10200670" y="828538"/>
                </a:cubicBezTo>
                <a:cubicBezTo>
                  <a:pt x="10308113" y="839919"/>
                  <a:pt x="10416011" y="851301"/>
                  <a:pt x="10523453" y="862682"/>
                </a:cubicBezTo>
                <a:cubicBezTo>
                  <a:pt x="10524364" y="853122"/>
                  <a:pt x="10525275" y="844016"/>
                  <a:pt x="10526185" y="834456"/>
                </a:cubicBezTo>
                <a:cubicBezTo>
                  <a:pt x="10418287" y="823530"/>
                  <a:pt x="10310390" y="813059"/>
                  <a:pt x="10202491" y="802132"/>
                </a:cubicBezTo>
                <a:close/>
                <a:moveTo>
                  <a:pt x="4724286" y="2314523"/>
                </a:moveTo>
                <a:cubicBezTo>
                  <a:pt x="4727474" y="2316344"/>
                  <a:pt x="4730205" y="2319531"/>
                  <a:pt x="4732481" y="2319076"/>
                </a:cubicBezTo>
                <a:cubicBezTo>
                  <a:pt x="4769813" y="2312702"/>
                  <a:pt x="4809421" y="2335465"/>
                  <a:pt x="4847208" y="2299499"/>
                </a:cubicBezTo>
                <a:cubicBezTo>
                  <a:pt x="4859045" y="2288118"/>
                  <a:pt x="4908669" y="2330002"/>
                  <a:pt x="4927790" y="2298589"/>
                </a:cubicBezTo>
                <a:cubicBezTo>
                  <a:pt x="4911400" y="2216641"/>
                  <a:pt x="4854492" y="2235762"/>
                  <a:pt x="4803958" y="2238038"/>
                </a:cubicBezTo>
                <a:cubicBezTo>
                  <a:pt x="4832640" y="2289483"/>
                  <a:pt x="4820347" y="2301776"/>
                  <a:pt x="4724286" y="2314523"/>
                </a:cubicBezTo>
                <a:close/>
                <a:moveTo>
                  <a:pt x="8117378" y="1404448"/>
                </a:moveTo>
                <a:cubicBezTo>
                  <a:pt x="8118743" y="1397619"/>
                  <a:pt x="8120109" y="1391245"/>
                  <a:pt x="8121475" y="1384416"/>
                </a:cubicBezTo>
                <a:cubicBezTo>
                  <a:pt x="8057738" y="1335703"/>
                  <a:pt x="7979887" y="1342987"/>
                  <a:pt x="7902037" y="1339345"/>
                </a:cubicBezTo>
                <a:cubicBezTo>
                  <a:pt x="7898850" y="1353003"/>
                  <a:pt x="7895663" y="1367116"/>
                  <a:pt x="7895208" y="1369848"/>
                </a:cubicBezTo>
                <a:cubicBezTo>
                  <a:pt x="7972148" y="1381685"/>
                  <a:pt x="8044535" y="1393066"/>
                  <a:pt x="8117378" y="1404448"/>
                </a:cubicBezTo>
                <a:close/>
                <a:moveTo>
                  <a:pt x="7073454" y="706982"/>
                </a:moveTo>
                <a:cubicBezTo>
                  <a:pt x="7021099" y="716542"/>
                  <a:pt x="6965102" y="691958"/>
                  <a:pt x="6915478" y="739306"/>
                </a:cubicBezTo>
                <a:cubicBezTo>
                  <a:pt x="6973296" y="747956"/>
                  <a:pt x="7022920" y="755240"/>
                  <a:pt x="7073454" y="762524"/>
                </a:cubicBezTo>
                <a:cubicBezTo>
                  <a:pt x="7073454" y="747045"/>
                  <a:pt x="7073454" y="730656"/>
                  <a:pt x="7073454" y="706982"/>
                </a:cubicBezTo>
                <a:close/>
                <a:moveTo>
                  <a:pt x="10428759" y="685584"/>
                </a:moveTo>
                <a:cubicBezTo>
                  <a:pt x="10426937" y="691958"/>
                  <a:pt x="10425116" y="697876"/>
                  <a:pt x="10422840" y="704250"/>
                </a:cubicBezTo>
                <a:cubicBezTo>
                  <a:pt x="10444693" y="712900"/>
                  <a:pt x="10466090" y="725192"/>
                  <a:pt x="10488853" y="728834"/>
                </a:cubicBezTo>
                <a:cubicBezTo>
                  <a:pt x="10522998" y="734298"/>
                  <a:pt x="10558053" y="732477"/>
                  <a:pt x="10592654" y="735208"/>
                </a:cubicBezTo>
                <a:cubicBezTo>
                  <a:pt x="10617694" y="737484"/>
                  <a:pt x="10642278" y="742492"/>
                  <a:pt x="10667317" y="746134"/>
                </a:cubicBezTo>
                <a:cubicBezTo>
                  <a:pt x="10668227" y="740216"/>
                  <a:pt x="10669138" y="734753"/>
                  <a:pt x="10670049" y="728834"/>
                </a:cubicBezTo>
                <a:cubicBezTo>
                  <a:pt x="10589922" y="714266"/>
                  <a:pt x="10509340" y="700153"/>
                  <a:pt x="10428759" y="685584"/>
                </a:cubicBezTo>
                <a:close/>
                <a:moveTo>
                  <a:pt x="10028580" y="829903"/>
                </a:moveTo>
                <a:cubicBezTo>
                  <a:pt x="10042694" y="882259"/>
                  <a:pt x="10015378" y="889088"/>
                  <a:pt x="9978501" y="890909"/>
                </a:cubicBezTo>
                <a:cubicBezTo>
                  <a:pt x="9967575" y="891364"/>
                  <a:pt x="9957559" y="905933"/>
                  <a:pt x="9947088" y="913672"/>
                </a:cubicBezTo>
                <a:cubicBezTo>
                  <a:pt x="9977590" y="913672"/>
                  <a:pt x="10000809" y="900469"/>
                  <a:pt x="10021296" y="903656"/>
                </a:cubicBezTo>
                <a:cubicBezTo>
                  <a:pt x="10063635" y="910941"/>
                  <a:pt x="10091862" y="899104"/>
                  <a:pt x="10109617" y="861772"/>
                </a:cubicBezTo>
                <a:cubicBezTo>
                  <a:pt x="10085944" y="852667"/>
                  <a:pt x="10061814" y="843106"/>
                  <a:pt x="10028580" y="829903"/>
                </a:cubicBezTo>
                <a:close/>
                <a:moveTo>
                  <a:pt x="10410548" y="1150410"/>
                </a:moveTo>
                <a:cubicBezTo>
                  <a:pt x="10449700" y="1150410"/>
                  <a:pt x="10482024" y="1151320"/>
                  <a:pt x="10514348" y="1149955"/>
                </a:cubicBezTo>
                <a:cubicBezTo>
                  <a:pt x="10545306" y="1149044"/>
                  <a:pt x="10575808" y="1145402"/>
                  <a:pt x="10606312" y="1143126"/>
                </a:cubicBezTo>
                <a:cubicBezTo>
                  <a:pt x="10484301" y="1106249"/>
                  <a:pt x="10432856" y="1108526"/>
                  <a:pt x="10410548" y="1150410"/>
                </a:cubicBezTo>
                <a:close/>
                <a:moveTo>
                  <a:pt x="10390516" y="912762"/>
                </a:moveTo>
                <a:cubicBezTo>
                  <a:pt x="10337706" y="907754"/>
                  <a:pt x="10285350" y="902746"/>
                  <a:pt x="10232539" y="897738"/>
                </a:cubicBezTo>
                <a:cubicBezTo>
                  <a:pt x="10232083" y="903656"/>
                  <a:pt x="10231629" y="909119"/>
                  <a:pt x="10231173" y="915038"/>
                </a:cubicBezTo>
                <a:cubicBezTo>
                  <a:pt x="10283984" y="927785"/>
                  <a:pt x="10335884" y="961020"/>
                  <a:pt x="10390516" y="912762"/>
                </a:cubicBezTo>
                <a:close/>
                <a:moveTo>
                  <a:pt x="10370939" y="1219155"/>
                </a:moveTo>
                <a:cubicBezTo>
                  <a:pt x="10346355" y="1239642"/>
                  <a:pt x="10325413" y="1256031"/>
                  <a:pt x="10305381" y="1273332"/>
                </a:cubicBezTo>
                <a:cubicBezTo>
                  <a:pt x="10299008" y="1278795"/>
                  <a:pt x="10290813" y="1284713"/>
                  <a:pt x="10288537" y="1291997"/>
                </a:cubicBezTo>
                <a:cubicBezTo>
                  <a:pt x="10287171" y="1296095"/>
                  <a:pt x="10296732" y="1308387"/>
                  <a:pt x="10300373" y="1307932"/>
                </a:cubicBezTo>
                <a:cubicBezTo>
                  <a:pt x="10312210" y="1306566"/>
                  <a:pt x="10324958" y="1302924"/>
                  <a:pt x="10335429" y="1297461"/>
                </a:cubicBezTo>
                <a:cubicBezTo>
                  <a:pt x="10349542" y="1290176"/>
                  <a:pt x="10361834" y="1279705"/>
                  <a:pt x="10375037" y="1270600"/>
                </a:cubicBezTo>
                <a:cubicBezTo>
                  <a:pt x="10384597" y="1263771"/>
                  <a:pt x="10393702" y="1256487"/>
                  <a:pt x="10402808" y="1249658"/>
                </a:cubicBezTo>
                <a:cubicBezTo>
                  <a:pt x="10393248" y="1240097"/>
                  <a:pt x="10383232" y="1230537"/>
                  <a:pt x="10370939" y="1219155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54000">
                <a:schemeClr val="bg1"/>
              </a:gs>
            </a:gsLst>
            <a:lin ang="10800000" scaled="1"/>
            <a:tileRect/>
          </a:gradFill>
          <a:ln w="45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BF9030E-7C3A-184A-AADD-93466EA55015}"/>
              </a:ext>
            </a:extLst>
          </p:cNvPr>
          <p:cNvGrpSpPr/>
          <p:nvPr/>
        </p:nvGrpSpPr>
        <p:grpSpPr>
          <a:xfrm>
            <a:off x="9801531" y="6048263"/>
            <a:ext cx="1984661" cy="333218"/>
            <a:chOff x="2828682" y="3632200"/>
            <a:chExt cx="3479520" cy="5842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02110FE-90AA-DDE2-C416-F07ED41F2717}"/>
                </a:ext>
              </a:extLst>
            </p:cNvPr>
            <p:cNvGrpSpPr/>
            <p:nvPr/>
          </p:nvGrpSpPr>
          <p:grpSpPr>
            <a:xfrm>
              <a:off x="2828682" y="3632200"/>
              <a:ext cx="618624" cy="584200"/>
              <a:chOff x="2828682" y="3632200"/>
              <a:chExt cx="618624" cy="5842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1A11D7A7-1FB7-4501-9D55-A2D747D65C0F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4D1B36D-CF8B-29B6-7A15-B895B40874DF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二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DE3CE73-164C-2869-EBAE-529C591C96F5}"/>
                </a:ext>
              </a:extLst>
            </p:cNvPr>
            <p:cNvGrpSpPr/>
            <p:nvPr/>
          </p:nvGrpSpPr>
          <p:grpSpPr>
            <a:xfrm>
              <a:off x="3543906" y="3632200"/>
              <a:ext cx="618624" cy="584200"/>
              <a:chOff x="2828682" y="3632200"/>
              <a:chExt cx="618624" cy="5842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726A90D2-D69C-6136-3A4D-72C5D7682E61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3A4071F-2B50-8A75-F7AF-F1365F73D95E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十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4EF96FB-A526-C86C-2ECB-ECC053C06A6A}"/>
                </a:ext>
              </a:extLst>
            </p:cNvPr>
            <p:cNvGrpSpPr/>
            <p:nvPr/>
          </p:nvGrpSpPr>
          <p:grpSpPr>
            <a:xfrm>
              <a:off x="4259130" y="3632200"/>
              <a:ext cx="618624" cy="584200"/>
              <a:chOff x="2828682" y="3632200"/>
              <a:chExt cx="618624" cy="584200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DCB7F86A-E158-3DF8-B5F3-8906B29925EE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66EB451-2FA8-1790-942B-984C97E99C5E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四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B129538-4DDC-9BD8-0F11-489944C1E9F0}"/>
                </a:ext>
              </a:extLst>
            </p:cNvPr>
            <p:cNvGrpSpPr/>
            <p:nvPr/>
          </p:nvGrpSpPr>
          <p:grpSpPr>
            <a:xfrm>
              <a:off x="4974354" y="3632200"/>
              <a:ext cx="618624" cy="584200"/>
              <a:chOff x="2828682" y="3632200"/>
              <a:chExt cx="618624" cy="584200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AF1EE713-70A5-8265-1AF0-8FACE4F6E6E8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F88F77B-935D-A22C-1F1E-CFF4DB0401F9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节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40C683A-46E0-0EC2-4B1D-7487C21B641E}"/>
                </a:ext>
              </a:extLst>
            </p:cNvPr>
            <p:cNvGrpSpPr/>
            <p:nvPr/>
          </p:nvGrpSpPr>
          <p:grpSpPr>
            <a:xfrm>
              <a:off x="5689578" y="3632200"/>
              <a:ext cx="618624" cy="584200"/>
              <a:chOff x="2828682" y="3632200"/>
              <a:chExt cx="618624" cy="584200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D5F023E8-085F-E32A-A268-340790C322E3}"/>
                  </a:ext>
                </a:extLst>
              </p:cNvPr>
              <p:cNvSpPr/>
              <p:nvPr/>
            </p:nvSpPr>
            <p:spPr>
              <a:xfrm>
                <a:off x="2863106" y="3632200"/>
                <a:ext cx="584200" cy="584200"/>
              </a:xfrm>
              <a:prstGeom prst="ellipse">
                <a:avLst/>
              </a:prstGeom>
              <a:solidFill>
                <a:srgbClr val="D0323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7675929E-3299-68B6-E575-3425346AEA97}"/>
                  </a:ext>
                </a:extLst>
              </p:cNvPr>
              <p:cNvSpPr txBox="1"/>
              <p:nvPr/>
            </p:nvSpPr>
            <p:spPr>
              <a:xfrm>
                <a:off x="2828682" y="3676803"/>
                <a:ext cx="502751" cy="539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气</a:t>
                </a:r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25763F35-C00B-8585-3CE4-AAC9B03D145D}"/>
              </a:ext>
            </a:extLst>
          </p:cNvPr>
          <p:cNvGrpSpPr/>
          <p:nvPr/>
        </p:nvGrpSpPr>
        <p:grpSpPr>
          <a:xfrm>
            <a:off x="6223000" y="1131874"/>
            <a:ext cx="1244576" cy="3553146"/>
            <a:chOff x="4449103" y="1461663"/>
            <a:chExt cx="1244576" cy="3553146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83D5562-F548-24CD-A853-44F9F0647D65}"/>
                </a:ext>
              </a:extLst>
            </p:cNvPr>
            <p:cNvSpPr>
              <a:spLocks/>
            </p:cNvSpPr>
            <p:nvPr/>
          </p:nvSpPr>
          <p:spPr>
            <a:xfrm rot="5400000">
              <a:off x="3294818" y="2615948"/>
              <a:ext cx="3553146" cy="1244576"/>
            </a:xfrm>
            <a:custGeom>
              <a:avLst/>
              <a:gdLst>
                <a:gd name="connsiteX0" fmla="*/ 0 w 3553146"/>
                <a:gd name="connsiteY0" fmla="*/ 962220 h 1244576"/>
                <a:gd name="connsiteX1" fmla="*/ 0 w 3553146"/>
                <a:gd name="connsiteY1" fmla="*/ 282353 h 1244576"/>
                <a:gd name="connsiteX2" fmla="*/ 139354 w 3553146"/>
                <a:gd name="connsiteY2" fmla="*/ 121619 h 1244576"/>
                <a:gd name="connsiteX3" fmla="*/ 152794 w 3553146"/>
                <a:gd name="connsiteY3" fmla="*/ 120347 h 1244576"/>
                <a:gd name="connsiteX4" fmla="*/ 157952 w 3553146"/>
                <a:gd name="connsiteY4" fmla="*/ 96325 h 1244576"/>
                <a:gd name="connsiteX5" fmla="*/ 312538 w 3553146"/>
                <a:gd name="connsiteY5" fmla="*/ 0 h 1244576"/>
                <a:gd name="connsiteX6" fmla="*/ 336040 w 3553146"/>
                <a:gd name="connsiteY6" fmla="*/ 0 h 1244576"/>
                <a:gd name="connsiteX7" fmla="*/ 379493 w 3553146"/>
                <a:gd name="connsiteY7" fmla="*/ 0 h 1244576"/>
                <a:gd name="connsiteX8" fmla="*/ 829182 w 3553146"/>
                <a:gd name="connsiteY8" fmla="*/ 0 h 1244576"/>
                <a:gd name="connsiteX9" fmla="*/ 844340 w 3553146"/>
                <a:gd name="connsiteY9" fmla="*/ 0 h 1244576"/>
                <a:gd name="connsiteX10" fmla="*/ 1233476 w 3553146"/>
                <a:gd name="connsiteY10" fmla="*/ 0 h 1244576"/>
                <a:gd name="connsiteX11" fmla="*/ 1276929 w 3553146"/>
                <a:gd name="connsiteY11" fmla="*/ 0 h 1244576"/>
                <a:gd name="connsiteX12" fmla="*/ 1726619 w 3553146"/>
                <a:gd name="connsiteY12" fmla="*/ 0 h 1244576"/>
                <a:gd name="connsiteX13" fmla="*/ 1750122 w 3553146"/>
                <a:gd name="connsiteY13" fmla="*/ 0 h 1244576"/>
                <a:gd name="connsiteX14" fmla="*/ 1759571 w 3553146"/>
                <a:gd name="connsiteY14" fmla="*/ 0 h 1244576"/>
                <a:gd name="connsiteX15" fmla="*/ 1793576 w 3553146"/>
                <a:gd name="connsiteY15" fmla="*/ 0 h 1244576"/>
                <a:gd name="connsiteX16" fmla="*/ 1803026 w 3553146"/>
                <a:gd name="connsiteY16" fmla="*/ 0 h 1244576"/>
                <a:gd name="connsiteX17" fmla="*/ 2243265 w 3553146"/>
                <a:gd name="connsiteY17" fmla="*/ 0 h 1244576"/>
                <a:gd name="connsiteX18" fmla="*/ 2276218 w 3553146"/>
                <a:gd name="connsiteY18" fmla="*/ 0 h 1244576"/>
                <a:gd name="connsiteX19" fmla="*/ 2319671 w 3553146"/>
                <a:gd name="connsiteY19" fmla="*/ 0 h 1244576"/>
                <a:gd name="connsiteX20" fmla="*/ 2723964 w 3553146"/>
                <a:gd name="connsiteY20" fmla="*/ 0 h 1244576"/>
                <a:gd name="connsiteX21" fmla="*/ 3240611 w 3553146"/>
                <a:gd name="connsiteY21" fmla="*/ 2 h 1244576"/>
                <a:gd name="connsiteX22" fmla="*/ 3395194 w 3553146"/>
                <a:gd name="connsiteY22" fmla="*/ 96328 h 1244576"/>
                <a:gd name="connsiteX23" fmla="*/ 3400352 w 3553146"/>
                <a:gd name="connsiteY23" fmla="*/ 120348 h 1244576"/>
                <a:gd name="connsiteX24" fmla="*/ 3413794 w 3553146"/>
                <a:gd name="connsiteY24" fmla="*/ 121623 h 1244576"/>
                <a:gd name="connsiteX25" fmla="*/ 3553146 w 3553146"/>
                <a:gd name="connsiteY25" fmla="*/ 282356 h 1244576"/>
                <a:gd name="connsiteX26" fmla="*/ 3553146 w 3553146"/>
                <a:gd name="connsiteY26" fmla="*/ 962224 h 1244576"/>
                <a:gd name="connsiteX27" fmla="*/ 3413792 w 3553146"/>
                <a:gd name="connsiteY27" fmla="*/ 1122957 h 1244576"/>
                <a:gd name="connsiteX28" fmla="*/ 3400352 w 3553146"/>
                <a:gd name="connsiteY28" fmla="*/ 1124230 h 1244576"/>
                <a:gd name="connsiteX29" fmla="*/ 3395194 w 3553146"/>
                <a:gd name="connsiteY29" fmla="*/ 1148251 h 1244576"/>
                <a:gd name="connsiteX30" fmla="*/ 3240609 w 3553146"/>
                <a:gd name="connsiteY30" fmla="*/ 1244576 h 1244576"/>
                <a:gd name="connsiteX31" fmla="*/ 3217107 w 3553146"/>
                <a:gd name="connsiteY31" fmla="*/ 1244576 h 1244576"/>
                <a:gd name="connsiteX32" fmla="*/ 3173654 w 3553146"/>
                <a:gd name="connsiteY32" fmla="*/ 1244576 h 1244576"/>
                <a:gd name="connsiteX33" fmla="*/ 2723964 w 3553146"/>
                <a:gd name="connsiteY33" fmla="*/ 1244576 h 1244576"/>
                <a:gd name="connsiteX34" fmla="*/ 2708807 w 3553146"/>
                <a:gd name="connsiteY34" fmla="*/ 1244576 h 1244576"/>
                <a:gd name="connsiteX35" fmla="*/ 2319671 w 3553146"/>
                <a:gd name="connsiteY35" fmla="*/ 1244576 h 1244576"/>
                <a:gd name="connsiteX36" fmla="*/ 2276218 w 3553146"/>
                <a:gd name="connsiteY36" fmla="*/ 1244576 h 1244576"/>
                <a:gd name="connsiteX37" fmla="*/ 1826528 w 3553146"/>
                <a:gd name="connsiteY37" fmla="*/ 1244576 h 1244576"/>
                <a:gd name="connsiteX38" fmla="*/ 1803024 w 3553146"/>
                <a:gd name="connsiteY38" fmla="*/ 1244576 h 1244576"/>
                <a:gd name="connsiteX39" fmla="*/ 1793576 w 3553146"/>
                <a:gd name="connsiteY39" fmla="*/ 1244576 h 1244576"/>
                <a:gd name="connsiteX40" fmla="*/ 1759571 w 3553146"/>
                <a:gd name="connsiteY40" fmla="*/ 1244576 h 1244576"/>
                <a:gd name="connsiteX41" fmla="*/ 1750121 w 3553146"/>
                <a:gd name="connsiteY41" fmla="*/ 1244576 h 1244576"/>
                <a:gd name="connsiteX42" fmla="*/ 1309881 w 3553146"/>
                <a:gd name="connsiteY42" fmla="*/ 1244576 h 1244576"/>
                <a:gd name="connsiteX43" fmla="*/ 1276929 w 3553146"/>
                <a:gd name="connsiteY43" fmla="*/ 1244576 h 1244576"/>
                <a:gd name="connsiteX44" fmla="*/ 1233476 w 3553146"/>
                <a:gd name="connsiteY44" fmla="*/ 1244576 h 1244576"/>
                <a:gd name="connsiteX45" fmla="*/ 829182 w 3553146"/>
                <a:gd name="connsiteY45" fmla="*/ 1244576 h 1244576"/>
                <a:gd name="connsiteX46" fmla="*/ 312536 w 3553146"/>
                <a:gd name="connsiteY46" fmla="*/ 1244574 h 1244576"/>
                <a:gd name="connsiteX47" fmla="*/ 157952 w 3553146"/>
                <a:gd name="connsiteY47" fmla="*/ 1148248 h 1244576"/>
                <a:gd name="connsiteX48" fmla="*/ 152794 w 3553146"/>
                <a:gd name="connsiteY48" fmla="*/ 1124228 h 1244576"/>
                <a:gd name="connsiteX49" fmla="*/ 139353 w 3553146"/>
                <a:gd name="connsiteY49" fmla="*/ 1122954 h 1244576"/>
                <a:gd name="connsiteX50" fmla="*/ 0 w 3553146"/>
                <a:gd name="connsiteY50" fmla="*/ 962220 h 124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53146" h="1244576">
                  <a:moveTo>
                    <a:pt x="0" y="962220"/>
                  </a:moveTo>
                  <a:lnTo>
                    <a:pt x="0" y="282353"/>
                  </a:lnTo>
                  <a:cubicBezTo>
                    <a:pt x="0" y="203068"/>
                    <a:pt x="59825" y="136918"/>
                    <a:pt x="139354" y="121619"/>
                  </a:cubicBezTo>
                  <a:lnTo>
                    <a:pt x="152794" y="120347"/>
                  </a:lnTo>
                  <a:lnTo>
                    <a:pt x="157952" y="96325"/>
                  </a:lnTo>
                  <a:cubicBezTo>
                    <a:pt x="183422" y="39719"/>
                    <a:pt x="243045" y="0"/>
                    <a:pt x="312538" y="0"/>
                  </a:cubicBezTo>
                  <a:lnTo>
                    <a:pt x="336040" y="0"/>
                  </a:lnTo>
                  <a:lnTo>
                    <a:pt x="379493" y="0"/>
                  </a:lnTo>
                  <a:lnTo>
                    <a:pt x="829182" y="0"/>
                  </a:lnTo>
                  <a:lnTo>
                    <a:pt x="844340" y="0"/>
                  </a:lnTo>
                  <a:lnTo>
                    <a:pt x="1233476" y="0"/>
                  </a:lnTo>
                  <a:lnTo>
                    <a:pt x="1276929" y="0"/>
                  </a:lnTo>
                  <a:lnTo>
                    <a:pt x="1726619" y="0"/>
                  </a:lnTo>
                  <a:lnTo>
                    <a:pt x="1750122" y="0"/>
                  </a:lnTo>
                  <a:lnTo>
                    <a:pt x="1759571" y="0"/>
                  </a:lnTo>
                  <a:lnTo>
                    <a:pt x="1793576" y="0"/>
                  </a:lnTo>
                  <a:lnTo>
                    <a:pt x="1803026" y="0"/>
                  </a:lnTo>
                  <a:lnTo>
                    <a:pt x="2243265" y="0"/>
                  </a:lnTo>
                  <a:lnTo>
                    <a:pt x="2276218" y="0"/>
                  </a:lnTo>
                  <a:lnTo>
                    <a:pt x="2319671" y="0"/>
                  </a:lnTo>
                  <a:lnTo>
                    <a:pt x="2723964" y="0"/>
                  </a:lnTo>
                  <a:lnTo>
                    <a:pt x="3240611" y="2"/>
                  </a:lnTo>
                  <a:cubicBezTo>
                    <a:pt x="3310101" y="2"/>
                    <a:pt x="3369726" y="39722"/>
                    <a:pt x="3395194" y="96328"/>
                  </a:cubicBezTo>
                  <a:lnTo>
                    <a:pt x="3400352" y="120348"/>
                  </a:lnTo>
                  <a:lnTo>
                    <a:pt x="3413794" y="121623"/>
                  </a:lnTo>
                  <a:cubicBezTo>
                    <a:pt x="3493321" y="136921"/>
                    <a:pt x="3553146" y="203071"/>
                    <a:pt x="3553146" y="282356"/>
                  </a:cubicBezTo>
                  <a:lnTo>
                    <a:pt x="3553146" y="962224"/>
                  </a:lnTo>
                  <a:cubicBezTo>
                    <a:pt x="3553146" y="1041508"/>
                    <a:pt x="3493321" y="1107658"/>
                    <a:pt x="3413792" y="1122957"/>
                  </a:cubicBezTo>
                  <a:lnTo>
                    <a:pt x="3400352" y="1124230"/>
                  </a:lnTo>
                  <a:lnTo>
                    <a:pt x="3395194" y="1148251"/>
                  </a:lnTo>
                  <a:cubicBezTo>
                    <a:pt x="3369725" y="1204858"/>
                    <a:pt x="3310101" y="1244576"/>
                    <a:pt x="3240609" y="1244576"/>
                  </a:cubicBezTo>
                  <a:lnTo>
                    <a:pt x="3217107" y="1244576"/>
                  </a:lnTo>
                  <a:lnTo>
                    <a:pt x="3173654" y="1244576"/>
                  </a:lnTo>
                  <a:lnTo>
                    <a:pt x="2723964" y="1244576"/>
                  </a:lnTo>
                  <a:lnTo>
                    <a:pt x="2708807" y="1244576"/>
                  </a:lnTo>
                  <a:lnTo>
                    <a:pt x="2319671" y="1244576"/>
                  </a:lnTo>
                  <a:lnTo>
                    <a:pt x="2276218" y="1244576"/>
                  </a:lnTo>
                  <a:lnTo>
                    <a:pt x="1826528" y="1244576"/>
                  </a:lnTo>
                  <a:lnTo>
                    <a:pt x="1803024" y="1244576"/>
                  </a:lnTo>
                  <a:lnTo>
                    <a:pt x="1793576" y="1244576"/>
                  </a:lnTo>
                  <a:lnTo>
                    <a:pt x="1759571" y="1244576"/>
                  </a:lnTo>
                  <a:lnTo>
                    <a:pt x="1750121" y="1244576"/>
                  </a:lnTo>
                  <a:lnTo>
                    <a:pt x="1309881" y="1244576"/>
                  </a:lnTo>
                  <a:lnTo>
                    <a:pt x="1276929" y="1244576"/>
                  </a:lnTo>
                  <a:lnTo>
                    <a:pt x="1233476" y="1244576"/>
                  </a:lnTo>
                  <a:lnTo>
                    <a:pt x="829182" y="1244576"/>
                  </a:lnTo>
                  <a:lnTo>
                    <a:pt x="312536" y="1244574"/>
                  </a:lnTo>
                  <a:cubicBezTo>
                    <a:pt x="243045" y="1244574"/>
                    <a:pt x="183420" y="1204855"/>
                    <a:pt x="157952" y="1148248"/>
                  </a:cubicBezTo>
                  <a:lnTo>
                    <a:pt x="152794" y="1124228"/>
                  </a:lnTo>
                  <a:lnTo>
                    <a:pt x="139353" y="1122954"/>
                  </a:lnTo>
                  <a:cubicBezTo>
                    <a:pt x="59825" y="1107655"/>
                    <a:pt x="0" y="1041505"/>
                    <a:pt x="0" y="9622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blurRad="50800" dist="38100" dir="2700000" sx="101000" sy="101000" algn="tl" rotWithShape="0">
                <a:prstClr val="black">
                  <a:alpha val="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1FCF567-49B1-D18F-07F8-A2B9C00EA63F}"/>
                </a:ext>
              </a:extLst>
            </p:cNvPr>
            <p:cNvSpPr/>
            <p:nvPr/>
          </p:nvSpPr>
          <p:spPr>
            <a:xfrm rot="10800000">
              <a:off x="4610068" y="2596641"/>
              <a:ext cx="923330" cy="2057223"/>
            </a:xfrm>
            <a:custGeom>
              <a:avLst/>
              <a:gdLst>
                <a:gd name="connsiteX0" fmla="*/ 713855 w 923330"/>
                <a:gd name="connsiteY0" fmla="*/ 2057223 h 2057223"/>
                <a:gd name="connsiteX1" fmla="*/ 209473 w 923330"/>
                <a:gd name="connsiteY1" fmla="*/ 2057223 h 2057223"/>
                <a:gd name="connsiteX2" fmla="*/ 90227 w 923330"/>
                <a:gd name="connsiteY2" fmla="*/ 1953839 h 2057223"/>
                <a:gd name="connsiteX3" fmla="*/ 89283 w 923330"/>
                <a:gd name="connsiteY3" fmla="*/ 1943868 h 2057223"/>
                <a:gd name="connsiteX4" fmla="*/ 71462 w 923330"/>
                <a:gd name="connsiteY4" fmla="*/ 1940041 h 2057223"/>
                <a:gd name="connsiteX5" fmla="*/ 0 w 923330"/>
                <a:gd name="connsiteY5" fmla="*/ 1825357 h 2057223"/>
                <a:gd name="connsiteX6" fmla="*/ 0 w 923330"/>
                <a:gd name="connsiteY6" fmla="*/ 1545168 h 2057223"/>
                <a:gd name="connsiteX7" fmla="*/ 0 w 923330"/>
                <a:gd name="connsiteY7" fmla="*/ 1442067 h 2057223"/>
                <a:gd name="connsiteX8" fmla="*/ 0 w 923330"/>
                <a:gd name="connsiteY8" fmla="*/ 1337633 h 2057223"/>
                <a:gd name="connsiteX9" fmla="*/ 0 w 923330"/>
                <a:gd name="connsiteY9" fmla="*/ 1305396 h 2057223"/>
                <a:gd name="connsiteX10" fmla="*/ 0 w 923330"/>
                <a:gd name="connsiteY10" fmla="*/ 751827 h 2057223"/>
                <a:gd name="connsiteX11" fmla="*/ 0 w 923330"/>
                <a:gd name="connsiteY11" fmla="*/ 719589 h 2057223"/>
                <a:gd name="connsiteX12" fmla="*/ 0 w 923330"/>
                <a:gd name="connsiteY12" fmla="*/ 615156 h 2057223"/>
                <a:gd name="connsiteX13" fmla="*/ 0 w 923330"/>
                <a:gd name="connsiteY13" fmla="*/ 512055 h 2057223"/>
                <a:gd name="connsiteX14" fmla="*/ 1 w 923330"/>
                <a:gd name="connsiteY14" fmla="*/ 512055 h 2057223"/>
                <a:gd name="connsiteX15" fmla="*/ 1 w 923330"/>
                <a:gd name="connsiteY15" fmla="*/ 231865 h 2057223"/>
                <a:gd name="connsiteX16" fmla="*/ 71464 w 923330"/>
                <a:gd name="connsiteY16" fmla="*/ 117182 h 2057223"/>
                <a:gd name="connsiteX17" fmla="*/ 89284 w 923330"/>
                <a:gd name="connsiteY17" fmla="*/ 113355 h 2057223"/>
                <a:gd name="connsiteX18" fmla="*/ 90229 w 923330"/>
                <a:gd name="connsiteY18" fmla="*/ 103383 h 2057223"/>
                <a:gd name="connsiteX19" fmla="*/ 209475 w 923330"/>
                <a:gd name="connsiteY19" fmla="*/ 0 h 2057223"/>
                <a:gd name="connsiteX20" fmla="*/ 713857 w 923330"/>
                <a:gd name="connsiteY20" fmla="*/ 0 h 2057223"/>
                <a:gd name="connsiteX21" fmla="*/ 833103 w 923330"/>
                <a:gd name="connsiteY21" fmla="*/ 103384 h 2057223"/>
                <a:gd name="connsiteX22" fmla="*/ 834047 w 923330"/>
                <a:gd name="connsiteY22" fmla="*/ 113355 h 2057223"/>
                <a:gd name="connsiteX23" fmla="*/ 851868 w 923330"/>
                <a:gd name="connsiteY23" fmla="*/ 117182 h 2057223"/>
                <a:gd name="connsiteX24" fmla="*/ 923330 w 923330"/>
                <a:gd name="connsiteY24" fmla="*/ 231866 h 2057223"/>
                <a:gd name="connsiteX25" fmla="*/ 923330 w 923330"/>
                <a:gd name="connsiteY25" fmla="*/ 512055 h 2057223"/>
                <a:gd name="connsiteX26" fmla="*/ 923330 w 923330"/>
                <a:gd name="connsiteY26" fmla="*/ 615156 h 2057223"/>
                <a:gd name="connsiteX27" fmla="*/ 923330 w 923330"/>
                <a:gd name="connsiteY27" fmla="*/ 719590 h 2057223"/>
                <a:gd name="connsiteX28" fmla="*/ 923330 w 923330"/>
                <a:gd name="connsiteY28" fmla="*/ 751827 h 2057223"/>
                <a:gd name="connsiteX29" fmla="*/ 923330 w 923330"/>
                <a:gd name="connsiteY29" fmla="*/ 1305396 h 2057223"/>
                <a:gd name="connsiteX30" fmla="*/ 923330 w 923330"/>
                <a:gd name="connsiteY30" fmla="*/ 1337634 h 2057223"/>
                <a:gd name="connsiteX31" fmla="*/ 923330 w 923330"/>
                <a:gd name="connsiteY31" fmla="*/ 1442067 h 2057223"/>
                <a:gd name="connsiteX32" fmla="*/ 923330 w 923330"/>
                <a:gd name="connsiteY32" fmla="*/ 1545168 h 2057223"/>
                <a:gd name="connsiteX33" fmla="*/ 923329 w 923330"/>
                <a:gd name="connsiteY33" fmla="*/ 1545168 h 2057223"/>
                <a:gd name="connsiteX34" fmla="*/ 923329 w 923330"/>
                <a:gd name="connsiteY34" fmla="*/ 1825358 h 2057223"/>
                <a:gd name="connsiteX35" fmla="*/ 851866 w 923330"/>
                <a:gd name="connsiteY35" fmla="*/ 1940041 h 2057223"/>
                <a:gd name="connsiteX36" fmla="*/ 834046 w 923330"/>
                <a:gd name="connsiteY36" fmla="*/ 1943868 h 2057223"/>
                <a:gd name="connsiteX37" fmla="*/ 833101 w 923330"/>
                <a:gd name="connsiteY37" fmla="*/ 1953840 h 2057223"/>
                <a:gd name="connsiteX38" fmla="*/ 713855 w 923330"/>
                <a:gd name="connsiteY38" fmla="*/ 2057223 h 205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23330" h="2057223">
                  <a:moveTo>
                    <a:pt x="713855" y="2057223"/>
                  </a:moveTo>
                  <a:lnTo>
                    <a:pt x="209473" y="2057223"/>
                  </a:lnTo>
                  <a:cubicBezTo>
                    <a:pt x="150653" y="2057223"/>
                    <a:pt x="101577" y="2012840"/>
                    <a:pt x="90227" y="1953839"/>
                  </a:cubicBezTo>
                  <a:lnTo>
                    <a:pt x="89283" y="1943868"/>
                  </a:lnTo>
                  <a:lnTo>
                    <a:pt x="71462" y="1940041"/>
                  </a:lnTo>
                  <a:cubicBezTo>
                    <a:pt x="29467" y="1921146"/>
                    <a:pt x="0" y="1876912"/>
                    <a:pt x="0" y="1825357"/>
                  </a:cubicBezTo>
                  <a:lnTo>
                    <a:pt x="0" y="1545168"/>
                  </a:lnTo>
                  <a:lnTo>
                    <a:pt x="0" y="1442067"/>
                  </a:lnTo>
                  <a:lnTo>
                    <a:pt x="0" y="1337633"/>
                  </a:lnTo>
                  <a:lnTo>
                    <a:pt x="0" y="1305396"/>
                  </a:lnTo>
                  <a:lnTo>
                    <a:pt x="0" y="751827"/>
                  </a:lnTo>
                  <a:lnTo>
                    <a:pt x="0" y="719589"/>
                  </a:lnTo>
                  <a:lnTo>
                    <a:pt x="0" y="615156"/>
                  </a:lnTo>
                  <a:lnTo>
                    <a:pt x="0" y="512055"/>
                  </a:lnTo>
                  <a:lnTo>
                    <a:pt x="1" y="512055"/>
                  </a:lnTo>
                  <a:lnTo>
                    <a:pt x="1" y="231865"/>
                  </a:lnTo>
                  <a:cubicBezTo>
                    <a:pt x="1" y="180311"/>
                    <a:pt x="29469" y="136076"/>
                    <a:pt x="71464" y="117182"/>
                  </a:cubicBezTo>
                  <a:lnTo>
                    <a:pt x="89284" y="113355"/>
                  </a:lnTo>
                  <a:lnTo>
                    <a:pt x="90229" y="103383"/>
                  </a:lnTo>
                  <a:cubicBezTo>
                    <a:pt x="101579" y="44383"/>
                    <a:pt x="150655" y="0"/>
                    <a:pt x="209475" y="0"/>
                  </a:cubicBezTo>
                  <a:lnTo>
                    <a:pt x="713857" y="0"/>
                  </a:lnTo>
                  <a:cubicBezTo>
                    <a:pt x="772677" y="0"/>
                    <a:pt x="821753" y="44383"/>
                    <a:pt x="833103" y="103384"/>
                  </a:cubicBezTo>
                  <a:lnTo>
                    <a:pt x="834047" y="113355"/>
                  </a:lnTo>
                  <a:lnTo>
                    <a:pt x="851868" y="117182"/>
                  </a:lnTo>
                  <a:cubicBezTo>
                    <a:pt x="893863" y="136077"/>
                    <a:pt x="923330" y="180311"/>
                    <a:pt x="923330" y="231866"/>
                  </a:cubicBezTo>
                  <a:lnTo>
                    <a:pt x="923330" y="512055"/>
                  </a:lnTo>
                  <a:lnTo>
                    <a:pt x="923330" y="615156"/>
                  </a:lnTo>
                  <a:lnTo>
                    <a:pt x="923330" y="719590"/>
                  </a:lnTo>
                  <a:lnTo>
                    <a:pt x="923330" y="751827"/>
                  </a:lnTo>
                  <a:lnTo>
                    <a:pt x="923330" y="1305396"/>
                  </a:lnTo>
                  <a:lnTo>
                    <a:pt x="923330" y="1337634"/>
                  </a:lnTo>
                  <a:lnTo>
                    <a:pt x="923330" y="1442067"/>
                  </a:lnTo>
                  <a:lnTo>
                    <a:pt x="923330" y="1545168"/>
                  </a:lnTo>
                  <a:lnTo>
                    <a:pt x="923329" y="1545168"/>
                  </a:lnTo>
                  <a:lnTo>
                    <a:pt x="923329" y="1825358"/>
                  </a:lnTo>
                  <a:cubicBezTo>
                    <a:pt x="923329" y="1876912"/>
                    <a:pt x="893861" y="1921147"/>
                    <a:pt x="851866" y="1940041"/>
                  </a:cubicBezTo>
                  <a:lnTo>
                    <a:pt x="834046" y="1943868"/>
                  </a:lnTo>
                  <a:lnTo>
                    <a:pt x="833101" y="1953840"/>
                  </a:lnTo>
                  <a:cubicBezTo>
                    <a:pt x="821751" y="2012840"/>
                    <a:pt x="772675" y="2057223"/>
                    <a:pt x="713855" y="2057223"/>
                  </a:cubicBezTo>
                  <a:close/>
                </a:path>
              </a:pathLst>
            </a:custGeom>
            <a:noFill/>
            <a:ln w="25400" cap="flat">
              <a:solidFill>
                <a:srgbClr val="26394B"/>
              </a:solidFill>
              <a:prstDash val="solid"/>
              <a:miter/>
            </a:ln>
            <a:effectLst>
              <a:outerShdw blurRad="50800" dist="38100" dir="2700000" sx="104000" sy="104000" algn="tl" rotWithShape="0">
                <a:prstClr val="black">
                  <a:alpha val="12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03FEE02-D6E7-208A-8B28-B178AAE4F419}"/>
                </a:ext>
              </a:extLst>
            </p:cNvPr>
            <p:cNvSpPr txBox="1"/>
            <p:nvPr/>
          </p:nvSpPr>
          <p:spPr>
            <a:xfrm>
              <a:off x="4794392" y="2893094"/>
              <a:ext cx="553998" cy="13554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农事活动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DC8DAC0-711E-29AE-2444-1C1C08A08CEC}"/>
                </a:ext>
              </a:extLst>
            </p:cNvPr>
            <p:cNvSpPr txBox="1"/>
            <p:nvPr/>
          </p:nvSpPr>
          <p:spPr>
            <a:xfrm>
              <a:off x="4633313" y="1736978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/>
                <a:t>贰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3779954B-4EC8-3BD8-1F48-926AA3658D44}"/>
              </a:ext>
            </a:extLst>
          </p:cNvPr>
          <p:cNvSpPr txBox="1"/>
          <p:nvPr/>
        </p:nvSpPr>
        <p:spPr>
          <a:xfrm>
            <a:off x="2992810" y="1698460"/>
            <a:ext cx="3093154" cy="25116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小雪，是二十四节气中的第</a:t>
            </a:r>
            <a:r>
              <a:rPr lang="en-US" altLang="zh-CN" dirty="0"/>
              <a:t>20</a:t>
            </a:r>
            <a:r>
              <a:rPr lang="zh-CN" altLang="en-US" dirty="0"/>
              <a:t>个节气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时间在每年公历</a:t>
            </a:r>
            <a:r>
              <a:rPr lang="en-US" altLang="zh-CN" dirty="0"/>
              <a:t>11</a:t>
            </a:r>
            <a:r>
              <a:rPr lang="zh-CN" altLang="en-US" dirty="0"/>
              <a:t>月</a:t>
            </a:r>
            <a:r>
              <a:rPr lang="en-US" altLang="zh-CN" dirty="0"/>
              <a:t>22</a:t>
            </a:r>
            <a:r>
              <a:rPr lang="zh-CN" altLang="en-US" dirty="0"/>
              <a:t>或</a:t>
            </a:r>
            <a:r>
              <a:rPr lang="en-US" altLang="zh-CN" dirty="0"/>
              <a:t>23</a:t>
            </a:r>
            <a:r>
              <a:rPr lang="zh-CN" altLang="en-US" dirty="0"/>
              <a:t>日，即太阳到达黄经</a:t>
            </a:r>
            <a:r>
              <a:rPr lang="en-US" altLang="zh-CN" dirty="0"/>
              <a:t>240°</a:t>
            </a:r>
            <a:r>
              <a:rPr lang="zh-CN" altLang="en-US" dirty="0"/>
              <a:t>时。“小雪”是反映气候特征的节气。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001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5343353-55BD-0EA3-0264-F1C3C1610C9D}"/>
              </a:ext>
            </a:extLst>
          </p:cNvPr>
          <p:cNvSpPr>
            <a:spLocks/>
          </p:cNvSpPr>
          <p:nvPr/>
        </p:nvSpPr>
        <p:spPr>
          <a:xfrm>
            <a:off x="1458451" y="751135"/>
            <a:ext cx="2272409" cy="570568"/>
          </a:xfrm>
          <a:custGeom>
            <a:avLst/>
            <a:gdLst>
              <a:gd name="connsiteX0" fmla="*/ 100720 w 2272409"/>
              <a:gd name="connsiteY0" fmla="*/ 0 h 570568"/>
              <a:gd name="connsiteX1" fmla="*/ 267219 w 2272409"/>
              <a:gd name="connsiteY1" fmla="*/ 0 h 570568"/>
              <a:gd name="connsiteX2" fmla="*/ 909906 w 2272409"/>
              <a:gd name="connsiteY2" fmla="*/ 0 h 570568"/>
              <a:gd name="connsiteX3" fmla="*/ 1076404 w 2272409"/>
              <a:gd name="connsiteY3" fmla="*/ 0 h 570568"/>
              <a:gd name="connsiteX4" fmla="*/ 1196006 w 2272409"/>
              <a:gd name="connsiteY4" fmla="*/ 0 h 570568"/>
              <a:gd name="connsiteX5" fmla="*/ 1362504 w 2272409"/>
              <a:gd name="connsiteY5" fmla="*/ 0 h 570568"/>
              <a:gd name="connsiteX6" fmla="*/ 2005191 w 2272409"/>
              <a:gd name="connsiteY6" fmla="*/ 0 h 570568"/>
              <a:gd name="connsiteX7" fmla="*/ 2171689 w 2272409"/>
              <a:gd name="connsiteY7" fmla="*/ 0 h 570568"/>
              <a:gd name="connsiteX8" fmla="*/ 2221506 w 2272409"/>
              <a:gd name="connsiteY8" fmla="*/ 31042 h 570568"/>
              <a:gd name="connsiteX9" fmla="*/ 2223169 w 2272409"/>
              <a:gd name="connsiteY9" fmla="*/ 38784 h 570568"/>
              <a:gd name="connsiteX10" fmla="*/ 2227500 w 2272409"/>
              <a:gd name="connsiteY10" fmla="*/ 39194 h 570568"/>
              <a:gd name="connsiteX11" fmla="*/ 2272409 w 2272409"/>
              <a:gd name="connsiteY11" fmla="*/ 90993 h 570568"/>
              <a:gd name="connsiteX12" fmla="*/ 2272409 w 2272409"/>
              <a:gd name="connsiteY12" fmla="*/ 479575 h 570568"/>
              <a:gd name="connsiteX13" fmla="*/ 2227500 w 2272409"/>
              <a:gd name="connsiteY13" fmla="*/ 531374 h 570568"/>
              <a:gd name="connsiteX14" fmla="*/ 2223169 w 2272409"/>
              <a:gd name="connsiteY14" fmla="*/ 531785 h 570568"/>
              <a:gd name="connsiteX15" fmla="*/ 2221506 w 2272409"/>
              <a:gd name="connsiteY15" fmla="*/ 539526 h 570568"/>
              <a:gd name="connsiteX16" fmla="*/ 2171689 w 2272409"/>
              <a:gd name="connsiteY16" fmla="*/ 570568 h 570568"/>
              <a:gd name="connsiteX17" fmla="*/ 2005191 w 2272409"/>
              <a:gd name="connsiteY17" fmla="*/ 570568 h 570568"/>
              <a:gd name="connsiteX18" fmla="*/ 1362504 w 2272409"/>
              <a:gd name="connsiteY18" fmla="*/ 570568 h 570568"/>
              <a:gd name="connsiteX19" fmla="*/ 1196006 w 2272409"/>
              <a:gd name="connsiteY19" fmla="*/ 570568 h 570568"/>
              <a:gd name="connsiteX20" fmla="*/ 1076404 w 2272409"/>
              <a:gd name="connsiteY20" fmla="*/ 570568 h 570568"/>
              <a:gd name="connsiteX21" fmla="*/ 909906 w 2272409"/>
              <a:gd name="connsiteY21" fmla="*/ 570568 h 570568"/>
              <a:gd name="connsiteX22" fmla="*/ 267219 w 2272409"/>
              <a:gd name="connsiteY22" fmla="*/ 570568 h 570568"/>
              <a:gd name="connsiteX23" fmla="*/ 100720 w 2272409"/>
              <a:gd name="connsiteY23" fmla="*/ 570568 h 570568"/>
              <a:gd name="connsiteX24" fmla="*/ 50903 w 2272409"/>
              <a:gd name="connsiteY24" fmla="*/ 539526 h 570568"/>
              <a:gd name="connsiteX25" fmla="*/ 49240 w 2272409"/>
              <a:gd name="connsiteY25" fmla="*/ 531785 h 570568"/>
              <a:gd name="connsiteX26" fmla="*/ 44909 w 2272409"/>
              <a:gd name="connsiteY26" fmla="*/ 531374 h 570568"/>
              <a:gd name="connsiteX27" fmla="*/ 0 w 2272409"/>
              <a:gd name="connsiteY27" fmla="*/ 479575 h 570568"/>
              <a:gd name="connsiteX28" fmla="*/ 0 w 2272409"/>
              <a:gd name="connsiteY28" fmla="*/ 90993 h 570568"/>
              <a:gd name="connsiteX29" fmla="*/ 44909 w 2272409"/>
              <a:gd name="connsiteY29" fmla="*/ 39194 h 570568"/>
              <a:gd name="connsiteX30" fmla="*/ 49240 w 2272409"/>
              <a:gd name="connsiteY30" fmla="*/ 38784 h 570568"/>
              <a:gd name="connsiteX31" fmla="*/ 50903 w 2272409"/>
              <a:gd name="connsiteY31" fmla="*/ 31042 h 570568"/>
              <a:gd name="connsiteX32" fmla="*/ 100720 w 2272409"/>
              <a:gd name="connsiteY32" fmla="*/ 0 h 57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272409" h="570568">
                <a:moveTo>
                  <a:pt x="100720" y="0"/>
                </a:moveTo>
                <a:lnTo>
                  <a:pt x="267219" y="0"/>
                </a:lnTo>
                <a:lnTo>
                  <a:pt x="909906" y="0"/>
                </a:lnTo>
                <a:lnTo>
                  <a:pt x="1076404" y="0"/>
                </a:lnTo>
                <a:lnTo>
                  <a:pt x="1196006" y="0"/>
                </a:lnTo>
                <a:lnTo>
                  <a:pt x="1362504" y="0"/>
                </a:lnTo>
                <a:lnTo>
                  <a:pt x="2005191" y="0"/>
                </a:lnTo>
                <a:lnTo>
                  <a:pt x="2171689" y="0"/>
                </a:lnTo>
                <a:cubicBezTo>
                  <a:pt x="2194084" y="0"/>
                  <a:pt x="2213299" y="12800"/>
                  <a:pt x="2221506" y="31042"/>
                </a:cubicBezTo>
                <a:lnTo>
                  <a:pt x="2223169" y="38784"/>
                </a:lnTo>
                <a:lnTo>
                  <a:pt x="2227500" y="39194"/>
                </a:lnTo>
                <a:cubicBezTo>
                  <a:pt x="2253130" y="44124"/>
                  <a:pt x="2272409" y="65442"/>
                  <a:pt x="2272409" y="90993"/>
                </a:cubicBezTo>
                <a:lnTo>
                  <a:pt x="2272409" y="479575"/>
                </a:lnTo>
                <a:cubicBezTo>
                  <a:pt x="2272409" y="505126"/>
                  <a:pt x="2253130" y="526444"/>
                  <a:pt x="2227500" y="531374"/>
                </a:cubicBezTo>
                <a:lnTo>
                  <a:pt x="2223169" y="531785"/>
                </a:lnTo>
                <a:lnTo>
                  <a:pt x="2221506" y="539526"/>
                </a:lnTo>
                <a:cubicBezTo>
                  <a:pt x="2213299" y="557768"/>
                  <a:pt x="2194084" y="570568"/>
                  <a:pt x="2171689" y="570568"/>
                </a:cubicBezTo>
                <a:lnTo>
                  <a:pt x="2005191" y="570568"/>
                </a:lnTo>
                <a:lnTo>
                  <a:pt x="1362504" y="570568"/>
                </a:lnTo>
                <a:lnTo>
                  <a:pt x="1196006" y="570568"/>
                </a:lnTo>
                <a:lnTo>
                  <a:pt x="1076404" y="570568"/>
                </a:lnTo>
                <a:lnTo>
                  <a:pt x="909906" y="570568"/>
                </a:lnTo>
                <a:lnTo>
                  <a:pt x="267219" y="570568"/>
                </a:lnTo>
                <a:lnTo>
                  <a:pt x="100720" y="570568"/>
                </a:lnTo>
                <a:cubicBezTo>
                  <a:pt x="78325" y="570568"/>
                  <a:pt x="59111" y="557768"/>
                  <a:pt x="50903" y="539526"/>
                </a:cubicBezTo>
                <a:lnTo>
                  <a:pt x="49240" y="531785"/>
                </a:lnTo>
                <a:lnTo>
                  <a:pt x="44909" y="531374"/>
                </a:lnTo>
                <a:cubicBezTo>
                  <a:pt x="19279" y="526444"/>
                  <a:pt x="0" y="505126"/>
                  <a:pt x="0" y="479575"/>
                </a:cubicBezTo>
                <a:lnTo>
                  <a:pt x="0" y="90993"/>
                </a:lnTo>
                <a:cubicBezTo>
                  <a:pt x="0" y="65442"/>
                  <a:pt x="19279" y="44124"/>
                  <a:pt x="44909" y="39194"/>
                </a:cubicBezTo>
                <a:lnTo>
                  <a:pt x="49240" y="38784"/>
                </a:lnTo>
                <a:lnTo>
                  <a:pt x="50903" y="31042"/>
                </a:lnTo>
                <a:cubicBezTo>
                  <a:pt x="59111" y="12800"/>
                  <a:pt x="78325" y="0"/>
                  <a:pt x="100720" y="0"/>
                </a:cubicBezTo>
                <a:close/>
              </a:path>
            </a:pathLst>
          </a:custGeom>
          <a:noFill/>
          <a:ln w="25400" cap="flat">
            <a:solidFill>
              <a:srgbClr val="26394B"/>
            </a:solidFill>
            <a:prstDash val="solid"/>
            <a:miter/>
          </a:ln>
          <a:effectLst>
            <a:outerShdw blurRad="50800" dist="38100" dir="2700000" sx="104000" sy="104000" algn="tl" rotWithShape="0">
              <a:prstClr val="black">
                <a:alpha val="12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25763F35-C00B-8585-3CE4-AAC9B03D145D}"/>
              </a:ext>
            </a:extLst>
          </p:cNvPr>
          <p:cNvGrpSpPr/>
          <p:nvPr/>
        </p:nvGrpSpPr>
        <p:grpSpPr>
          <a:xfrm>
            <a:off x="10613447" y="338502"/>
            <a:ext cx="1244576" cy="3553146"/>
            <a:chOff x="4449103" y="1461663"/>
            <a:chExt cx="1244576" cy="3553146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83D5562-F548-24CD-A853-44F9F0647D65}"/>
                </a:ext>
              </a:extLst>
            </p:cNvPr>
            <p:cNvSpPr>
              <a:spLocks/>
            </p:cNvSpPr>
            <p:nvPr/>
          </p:nvSpPr>
          <p:spPr>
            <a:xfrm rot="5400000">
              <a:off x="3294818" y="2615948"/>
              <a:ext cx="3553146" cy="1244576"/>
            </a:xfrm>
            <a:custGeom>
              <a:avLst/>
              <a:gdLst>
                <a:gd name="connsiteX0" fmla="*/ 0 w 3553146"/>
                <a:gd name="connsiteY0" fmla="*/ 962220 h 1244576"/>
                <a:gd name="connsiteX1" fmla="*/ 0 w 3553146"/>
                <a:gd name="connsiteY1" fmla="*/ 282353 h 1244576"/>
                <a:gd name="connsiteX2" fmla="*/ 139354 w 3553146"/>
                <a:gd name="connsiteY2" fmla="*/ 121619 h 1244576"/>
                <a:gd name="connsiteX3" fmla="*/ 152794 w 3553146"/>
                <a:gd name="connsiteY3" fmla="*/ 120347 h 1244576"/>
                <a:gd name="connsiteX4" fmla="*/ 157952 w 3553146"/>
                <a:gd name="connsiteY4" fmla="*/ 96325 h 1244576"/>
                <a:gd name="connsiteX5" fmla="*/ 312538 w 3553146"/>
                <a:gd name="connsiteY5" fmla="*/ 0 h 1244576"/>
                <a:gd name="connsiteX6" fmla="*/ 336040 w 3553146"/>
                <a:gd name="connsiteY6" fmla="*/ 0 h 1244576"/>
                <a:gd name="connsiteX7" fmla="*/ 379493 w 3553146"/>
                <a:gd name="connsiteY7" fmla="*/ 0 h 1244576"/>
                <a:gd name="connsiteX8" fmla="*/ 829182 w 3553146"/>
                <a:gd name="connsiteY8" fmla="*/ 0 h 1244576"/>
                <a:gd name="connsiteX9" fmla="*/ 844340 w 3553146"/>
                <a:gd name="connsiteY9" fmla="*/ 0 h 1244576"/>
                <a:gd name="connsiteX10" fmla="*/ 1233476 w 3553146"/>
                <a:gd name="connsiteY10" fmla="*/ 0 h 1244576"/>
                <a:gd name="connsiteX11" fmla="*/ 1276929 w 3553146"/>
                <a:gd name="connsiteY11" fmla="*/ 0 h 1244576"/>
                <a:gd name="connsiteX12" fmla="*/ 1726619 w 3553146"/>
                <a:gd name="connsiteY12" fmla="*/ 0 h 1244576"/>
                <a:gd name="connsiteX13" fmla="*/ 1750122 w 3553146"/>
                <a:gd name="connsiteY13" fmla="*/ 0 h 1244576"/>
                <a:gd name="connsiteX14" fmla="*/ 1759571 w 3553146"/>
                <a:gd name="connsiteY14" fmla="*/ 0 h 1244576"/>
                <a:gd name="connsiteX15" fmla="*/ 1793576 w 3553146"/>
                <a:gd name="connsiteY15" fmla="*/ 0 h 1244576"/>
                <a:gd name="connsiteX16" fmla="*/ 1803026 w 3553146"/>
                <a:gd name="connsiteY16" fmla="*/ 0 h 1244576"/>
                <a:gd name="connsiteX17" fmla="*/ 2243265 w 3553146"/>
                <a:gd name="connsiteY17" fmla="*/ 0 h 1244576"/>
                <a:gd name="connsiteX18" fmla="*/ 2276218 w 3553146"/>
                <a:gd name="connsiteY18" fmla="*/ 0 h 1244576"/>
                <a:gd name="connsiteX19" fmla="*/ 2319671 w 3553146"/>
                <a:gd name="connsiteY19" fmla="*/ 0 h 1244576"/>
                <a:gd name="connsiteX20" fmla="*/ 2723964 w 3553146"/>
                <a:gd name="connsiteY20" fmla="*/ 0 h 1244576"/>
                <a:gd name="connsiteX21" fmla="*/ 3240611 w 3553146"/>
                <a:gd name="connsiteY21" fmla="*/ 2 h 1244576"/>
                <a:gd name="connsiteX22" fmla="*/ 3395194 w 3553146"/>
                <a:gd name="connsiteY22" fmla="*/ 96328 h 1244576"/>
                <a:gd name="connsiteX23" fmla="*/ 3400352 w 3553146"/>
                <a:gd name="connsiteY23" fmla="*/ 120348 h 1244576"/>
                <a:gd name="connsiteX24" fmla="*/ 3413794 w 3553146"/>
                <a:gd name="connsiteY24" fmla="*/ 121623 h 1244576"/>
                <a:gd name="connsiteX25" fmla="*/ 3553146 w 3553146"/>
                <a:gd name="connsiteY25" fmla="*/ 282356 h 1244576"/>
                <a:gd name="connsiteX26" fmla="*/ 3553146 w 3553146"/>
                <a:gd name="connsiteY26" fmla="*/ 962224 h 1244576"/>
                <a:gd name="connsiteX27" fmla="*/ 3413792 w 3553146"/>
                <a:gd name="connsiteY27" fmla="*/ 1122957 h 1244576"/>
                <a:gd name="connsiteX28" fmla="*/ 3400352 w 3553146"/>
                <a:gd name="connsiteY28" fmla="*/ 1124230 h 1244576"/>
                <a:gd name="connsiteX29" fmla="*/ 3395194 w 3553146"/>
                <a:gd name="connsiteY29" fmla="*/ 1148251 h 1244576"/>
                <a:gd name="connsiteX30" fmla="*/ 3240609 w 3553146"/>
                <a:gd name="connsiteY30" fmla="*/ 1244576 h 1244576"/>
                <a:gd name="connsiteX31" fmla="*/ 3217107 w 3553146"/>
                <a:gd name="connsiteY31" fmla="*/ 1244576 h 1244576"/>
                <a:gd name="connsiteX32" fmla="*/ 3173654 w 3553146"/>
                <a:gd name="connsiteY32" fmla="*/ 1244576 h 1244576"/>
                <a:gd name="connsiteX33" fmla="*/ 2723964 w 3553146"/>
                <a:gd name="connsiteY33" fmla="*/ 1244576 h 1244576"/>
                <a:gd name="connsiteX34" fmla="*/ 2708807 w 3553146"/>
                <a:gd name="connsiteY34" fmla="*/ 1244576 h 1244576"/>
                <a:gd name="connsiteX35" fmla="*/ 2319671 w 3553146"/>
                <a:gd name="connsiteY35" fmla="*/ 1244576 h 1244576"/>
                <a:gd name="connsiteX36" fmla="*/ 2276218 w 3553146"/>
                <a:gd name="connsiteY36" fmla="*/ 1244576 h 1244576"/>
                <a:gd name="connsiteX37" fmla="*/ 1826528 w 3553146"/>
                <a:gd name="connsiteY37" fmla="*/ 1244576 h 1244576"/>
                <a:gd name="connsiteX38" fmla="*/ 1803024 w 3553146"/>
                <a:gd name="connsiteY38" fmla="*/ 1244576 h 1244576"/>
                <a:gd name="connsiteX39" fmla="*/ 1793576 w 3553146"/>
                <a:gd name="connsiteY39" fmla="*/ 1244576 h 1244576"/>
                <a:gd name="connsiteX40" fmla="*/ 1759571 w 3553146"/>
                <a:gd name="connsiteY40" fmla="*/ 1244576 h 1244576"/>
                <a:gd name="connsiteX41" fmla="*/ 1750121 w 3553146"/>
                <a:gd name="connsiteY41" fmla="*/ 1244576 h 1244576"/>
                <a:gd name="connsiteX42" fmla="*/ 1309881 w 3553146"/>
                <a:gd name="connsiteY42" fmla="*/ 1244576 h 1244576"/>
                <a:gd name="connsiteX43" fmla="*/ 1276929 w 3553146"/>
                <a:gd name="connsiteY43" fmla="*/ 1244576 h 1244576"/>
                <a:gd name="connsiteX44" fmla="*/ 1233476 w 3553146"/>
                <a:gd name="connsiteY44" fmla="*/ 1244576 h 1244576"/>
                <a:gd name="connsiteX45" fmla="*/ 829182 w 3553146"/>
                <a:gd name="connsiteY45" fmla="*/ 1244576 h 1244576"/>
                <a:gd name="connsiteX46" fmla="*/ 312536 w 3553146"/>
                <a:gd name="connsiteY46" fmla="*/ 1244574 h 1244576"/>
                <a:gd name="connsiteX47" fmla="*/ 157952 w 3553146"/>
                <a:gd name="connsiteY47" fmla="*/ 1148248 h 1244576"/>
                <a:gd name="connsiteX48" fmla="*/ 152794 w 3553146"/>
                <a:gd name="connsiteY48" fmla="*/ 1124228 h 1244576"/>
                <a:gd name="connsiteX49" fmla="*/ 139353 w 3553146"/>
                <a:gd name="connsiteY49" fmla="*/ 1122954 h 1244576"/>
                <a:gd name="connsiteX50" fmla="*/ 0 w 3553146"/>
                <a:gd name="connsiteY50" fmla="*/ 962220 h 124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53146" h="1244576">
                  <a:moveTo>
                    <a:pt x="0" y="962220"/>
                  </a:moveTo>
                  <a:lnTo>
                    <a:pt x="0" y="282353"/>
                  </a:lnTo>
                  <a:cubicBezTo>
                    <a:pt x="0" y="203068"/>
                    <a:pt x="59825" y="136918"/>
                    <a:pt x="139354" y="121619"/>
                  </a:cubicBezTo>
                  <a:lnTo>
                    <a:pt x="152794" y="120347"/>
                  </a:lnTo>
                  <a:lnTo>
                    <a:pt x="157952" y="96325"/>
                  </a:lnTo>
                  <a:cubicBezTo>
                    <a:pt x="183422" y="39719"/>
                    <a:pt x="243045" y="0"/>
                    <a:pt x="312538" y="0"/>
                  </a:cubicBezTo>
                  <a:lnTo>
                    <a:pt x="336040" y="0"/>
                  </a:lnTo>
                  <a:lnTo>
                    <a:pt x="379493" y="0"/>
                  </a:lnTo>
                  <a:lnTo>
                    <a:pt x="829182" y="0"/>
                  </a:lnTo>
                  <a:lnTo>
                    <a:pt x="844340" y="0"/>
                  </a:lnTo>
                  <a:lnTo>
                    <a:pt x="1233476" y="0"/>
                  </a:lnTo>
                  <a:lnTo>
                    <a:pt x="1276929" y="0"/>
                  </a:lnTo>
                  <a:lnTo>
                    <a:pt x="1726619" y="0"/>
                  </a:lnTo>
                  <a:lnTo>
                    <a:pt x="1750122" y="0"/>
                  </a:lnTo>
                  <a:lnTo>
                    <a:pt x="1759571" y="0"/>
                  </a:lnTo>
                  <a:lnTo>
                    <a:pt x="1793576" y="0"/>
                  </a:lnTo>
                  <a:lnTo>
                    <a:pt x="1803026" y="0"/>
                  </a:lnTo>
                  <a:lnTo>
                    <a:pt x="2243265" y="0"/>
                  </a:lnTo>
                  <a:lnTo>
                    <a:pt x="2276218" y="0"/>
                  </a:lnTo>
                  <a:lnTo>
                    <a:pt x="2319671" y="0"/>
                  </a:lnTo>
                  <a:lnTo>
                    <a:pt x="2723964" y="0"/>
                  </a:lnTo>
                  <a:lnTo>
                    <a:pt x="3240611" y="2"/>
                  </a:lnTo>
                  <a:cubicBezTo>
                    <a:pt x="3310101" y="2"/>
                    <a:pt x="3369726" y="39722"/>
                    <a:pt x="3395194" y="96328"/>
                  </a:cubicBezTo>
                  <a:lnTo>
                    <a:pt x="3400352" y="120348"/>
                  </a:lnTo>
                  <a:lnTo>
                    <a:pt x="3413794" y="121623"/>
                  </a:lnTo>
                  <a:cubicBezTo>
                    <a:pt x="3493321" y="136921"/>
                    <a:pt x="3553146" y="203071"/>
                    <a:pt x="3553146" y="282356"/>
                  </a:cubicBezTo>
                  <a:lnTo>
                    <a:pt x="3553146" y="962224"/>
                  </a:lnTo>
                  <a:cubicBezTo>
                    <a:pt x="3553146" y="1041508"/>
                    <a:pt x="3493321" y="1107658"/>
                    <a:pt x="3413792" y="1122957"/>
                  </a:cubicBezTo>
                  <a:lnTo>
                    <a:pt x="3400352" y="1124230"/>
                  </a:lnTo>
                  <a:lnTo>
                    <a:pt x="3395194" y="1148251"/>
                  </a:lnTo>
                  <a:cubicBezTo>
                    <a:pt x="3369725" y="1204858"/>
                    <a:pt x="3310101" y="1244576"/>
                    <a:pt x="3240609" y="1244576"/>
                  </a:cubicBezTo>
                  <a:lnTo>
                    <a:pt x="3217107" y="1244576"/>
                  </a:lnTo>
                  <a:lnTo>
                    <a:pt x="3173654" y="1244576"/>
                  </a:lnTo>
                  <a:lnTo>
                    <a:pt x="2723964" y="1244576"/>
                  </a:lnTo>
                  <a:lnTo>
                    <a:pt x="2708807" y="1244576"/>
                  </a:lnTo>
                  <a:lnTo>
                    <a:pt x="2319671" y="1244576"/>
                  </a:lnTo>
                  <a:lnTo>
                    <a:pt x="2276218" y="1244576"/>
                  </a:lnTo>
                  <a:lnTo>
                    <a:pt x="1826528" y="1244576"/>
                  </a:lnTo>
                  <a:lnTo>
                    <a:pt x="1803024" y="1244576"/>
                  </a:lnTo>
                  <a:lnTo>
                    <a:pt x="1793576" y="1244576"/>
                  </a:lnTo>
                  <a:lnTo>
                    <a:pt x="1759571" y="1244576"/>
                  </a:lnTo>
                  <a:lnTo>
                    <a:pt x="1750121" y="1244576"/>
                  </a:lnTo>
                  <a:lnTo>
                    <a:pt x="1309881" y="1244576"/>
                  </a:lnTo>
                  <a:lnTo>
                    <a:pt x="1276929" y="1244576"/>
                  </a:lnTo>
                  <a:lnTo>
                    <a:pt x="1233476" y="1244576"/>
                  </a:lnTo>
                  <a:lnTo>
                    <a:pt x="829182" y="1244576"/>
                  </a:lnTo>
                  <a:lnTo>
                    <a:pt x="312536" y="1244574"/>
                  </a:lnTo>
                  <a:cubicBezTo>
                    <a:pt x="243045" y="1244574"/>
                    <a:pt x="183420" y="1204855"/>
                    <a:pt x="157952" y="1148248"/>
                  </a:cubicBezTo>
                  <a:lnTo>
                    <a:pt x="152794" y="1124228"/>
                  </a:lnTo>
                  <a:lnTo>
                    <a:pt x="139353" y="1122954"/>
                  </a:lnTo>
                  <a:cubicBezTo>
                    <a:pt x="59825" y="1107655"/>
                    <a:pt x="0" y="1041505"/>
                    <a:pt x="0" y="9622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blurRad="50800" dist="38100" dir="2700000" sx="101000" sy="101000" algn="tl" rotWithShape="0">
                <a:prstClr val="black">
                  <a:alpha val="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1FCF567-49B1-D18F-07F8-A2B9C00EA63F}"/>
                </a:ext>
              </a:extLst>
            </p:cNvPr>
            <p:cNvSpPr/>
            <p:nvPr/>
          </p:nvSpPr>
          <p:spPr>
            <a:xfrm rot="10800000">
              <a:off x="4610068" y="2596641"/>
              <a:ext cx="923330" cy="2057223"/>
            </a:xfrm>
            <a:custGeom>
              <a:avLst/>
              <a:gdLst>
                <a:gd name="connsiteX0" fmla="*/ 713855 w 923330"/>
                <a:gd name="connsiteY0" fmla="*/ 2057223 h 2057223"/>
                <a:gd name="connsiteX1" fmla="*/ 209473 w 923330"/>
                <a:gd name="connsiteY1" fmla="*/ 2057223 h 2057223"/>
                <a:gd name="connsiteX2" fmla="*/ 90227 w 923330"/>
                <a:gd name="connsiteY2" fmla="*/ 1953839 h 2057223"/>
                <a:gd name="connsiteX3" fmla="*/ 89283 w 923330"/>
                <a:gd name="connsiteY3" fmla="*/ 1943868 h 2057223"/>
                <a:gd name="connsiteX4" fmla="*/ 71462 w 923330"/>
                <a:gd name="connsiteY4" fmla="*/ 1940041 h 2057223"/>
                <a:gd name="connsiteX5" fmla="*/ 0 w 923330"/>
                <a:gd name="connsiteY5" fmla="*/ 1825357 h 2057223"/>
                <a:gd name="connsiteX6" fmla="*/ 0 w 923330"/>
                <a:gd name="connsiteY6" fmla="*/ 1545168 h 2057223"/>
                <a:gd name="connsiteX7" fmla="*/ 0 w 923330"/>
                <a:gd name="connsiteY7" fmla="*/ 1442067 h 2057223"/>
                <a:gd name="connsiteX8" fmla="*/ 0 w 923330"/>
                <a:gd name="connsiteY8" fmla="*/ 1337633 h 2057223"/>
                <a:gd name="connsiteX9" fmla="*/ 0 w 923330"/>
                <a:gd name="connsiteY9" fmla="*/ 1305396 h 2057223"/>
                <a:gd name="connsiteX10" fmla="*/ 0 w 923330"/>
                <a:gd name="connsiteY10" fmla="*/ 751827 h 2057223"/>
                <a:gd name="connsiteX11" fmla="*/ 0 w 923330"/>
                <a:gd name="connsiteY11" fmla="*/ 719589 h 2057223"/>
                <a:gd name="connsiteX12" fmla="*/ 0 w 923330"/>
                <a:gd name="connsiteY12" fmla="*/ 615156 h 2057223"/>
                <a:gd name="connsiteX13" fmla="*/ 0 w 923330"/>
                <a:gd name="connsiteY13" fmla="*/ 512055 h 2057223"/>
                <a:gd name="connsiteX14" fmla="*/ 1 w 923330"/>
                <a:gd name="connsiteY14" fmla="*/ 512055 h 2057223"/>
                <a:gd name="connsiteX15" fmla="*/ 1 w 923330"/>
                <a:gd name="connsiteY15" fmla="*/ 231865 h 2057223"/>
                <a:gd name="connsiteX16" fmla="*/ 71464 w 923330"/>
                <a:gd name="connsiteY16" fmla="*/ 117182 h 2057223"/>
                <a:gd name="connsiteX17" fmla="*/ 89284 w 923330"/>
                <a:gd name="connsiteY17" fmla="*/ 113355 h 2057223"/>
                <a:gd name="connsiteX18" fmla="*/ 90229 w 923330"/>
                <a:gd name="connsiteY18" fmla="*/ 103383 h 2057223"/>
                <a:gd name="connsiteX19" fmla="*/ 209475 w 923330"/>
                <a:gd name="connsiteY19" fmla="*/ 0 h 2057223"/>
                <a:gd name="connsiteX20" fmla="*/ 713857 w 923330"/>
                <a:gd name="connsiteY20" fmla="*/ 0 h 2057223"/>
                <a:gd name="connsiteX21" fmla="*/ 833103 w 923330"/>
                <a:gd name="connsiteY21" fmla="*/ 103384 h 2057223"/>
                <a:gd name="connsiteX22" fmla="*/ 834047 w 923330"/>
                <a:gd name="connsiteY22" fmla="*/ 113355 h 2057223"/>
                <a:gd name="connsiteX23" fmla="*/ 851868 w 923330"/>
                <a:gd name="connsiteY23" fmla="*/ 117182 h 2057223"/>
                <a:gd name="connsiteX24" fmla="*/ 923330 w 923330"/>
                <a:gd name="connsiteY24" fmla="*/ 231866 h 2057223"/>
                <a:gd name="connsiteX25" fmla="*/ 923330 w 923330"/>
                <a:gd name="connsiteY25" fmla="*/ 512055 h 2057223"/>
                <a:gd name="connsiteX26" fmla="*/ 923330 w 923330"/>
                <a:gd name="connsiteY26" fmla="*/ 615156 h 2057223"/>
                <a:gd name="connsiteX27" fmla="*/ 923330 w 923330"/>
                <a:gd name="connsiteY27" fmla="*/ 719590 h 2057223"/>
                <a:gd name="connsiteX28" fmla="*/ 923330 w 923330"/>
                <a:gd name="connsiteY28" fmla="*/ 751827 h 2057223"/>
                <a:gd name="connsiteX29" fmla="*/ 923330 w 923330"/>
                <a:gd name="connsiteY29" fmla="*/ 1305396 h 2057223"/>
                <a:gd name="connsiteX30" fmla="*/ 923330 w 923330"/>
                <a:gd name="connsiteY30" fmla="*/ 1337634 h 2057223"/>
                <a:gd name="connsiteX31" fmla="*/ 923330 w 923330"/>
                <a:gd name="connsiteY31" fmla="*/ 1442067 h 2057223"/>
                <a:gd name="connsiteX32" fmla="*/ 923330 w 923330"/>
                <a:gd name="connsiteY32" fmla="*/ 1545168 h 2057223"/>
                <a:gd name="connsiteX33" fmla="*/ 923329 w 923330"/>
                <a:gd name="connsiteY33" fmla="*/ 1545168 h 2057223"/>
                <a:gd name="connsiteX34" fmla="*/ 923329 w 923330"/>
                <a:gd name="connsiteY34" fmla="*/ 1825358 h 2057223"/>
                <a:gd name="connsiteX35" fmla="*/ 851866 w 923330"/>
                <a:gd name="connsiteY35" fmla="*/ 1940041 h 2057223"/>
                <a:gd name="connsiteX36" fmla="*/ 834046 w 923330"/>
                <a:gd name="connsiteY36" fmla="*/ 1943868 h 2057223"/>
                <a:gd name="connsiteX37" fmla="*/ 833101 w 923330"/>
                <a:gd name="connsiteY37" fmla="*/ 1953840 h 2057223"/>
                <a:gd name="connsiteX38" fmla="*/ 713855 w 923330"/>
                <a:gd name="connsiteY38" fmla="*/ 2057223 h 205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23330" h="2057223">
                  <a:moveTo>
                    <a:pt x="713855" y="2057223"/>
                  </a:moveTo>
                  <a:lnTo>
                    <a:pt x="209473" y="2057223"/>
                  </a:lnTo>
                  <a:cubicBezTo>
                    <a:pt x="150653" y="2057223"/>
                    <a:pt x="101577" y="2012840"/>
                    <a:pt x="90227" y="1953839"/>
                  </a:cubicBezTo>
                  <a:lnTo>
                    <a:pt x="89283" y="1943868"/>
                  </a:lnTo>
                  <a:lnTo>
                    <a:pt x="71462" y="1940041"/>
                  </a:lnTo>
                  <a:cubicBezTo>
                    <a:pt x="29467" y="1921146"/>
                    <a:pt x="0" y="1876912"/>
                    <a:pt x="0" y="1825357"/>
                  </a:cubicBezTo>
                  <a:lnTo>
                    <a:pt x="0" y="1545168"/>
                  </a:lnTo>
                  <a:lnTo>
                    <a:pt x="0" y="1442067"/>
                  </a:lnTo>
                  <a:lnTo>
                    <a:pt x="0" y="1337633"/>
                  </a:lnTo>
                  <a:lnTo>
                    <a:pt x="0" y="1305396"/>
                  </a:lnTo>
                  <a:lnTo>
                    <a:pt x="0" y="751827"/>
                  </a:lnTo>
                  <a:lnTo>
                    <a:pt x="0" y="719589"/>
                  </a:lnTo>
                  <a:lnTo>
                    <a:pt x="0" y="615156"/>
                  </a:lnTo>
                  <a:lnTo>
                    <a:pt x="0" y="512055"/>
                  </a:lnTo>
                  <a:lnTo>
                    <a:pt x="1" y="512055"/>
                  </a:lnTo>
                  <a:lnTo>
                    <a:pt x="1" y="231865"/>
                  </a:lnTo>
                  <a:cubicBezTo>
                    <a:pt x="1" y="180311"/>
                    <a:pt x="29469" y="136076"/>
                    <a:pt x="71464" y="117182"/>
                  </a:cubicBezTo>
                  <a:lnTo>
                    <a:pt x="89284" y="113355"/>
                  </a:lnTo>
                  <a:lnTo>
                    <a:pt x="90229" y="103383"/>
                  </a:lnTo>
                  <a:cubicBezTo>
                    <a:pt x="101579" y="44383"/>
                    <a:pt x="150655" y="0"/>
                    <a:pt x="209475" y="0"/>
                  </a:cubicBezTo>
                  <a:lnTo>
                    <a:pt x="713857" y="0"/>
                  </a:lnTo>
                  <a:cubicBezTo>
                    <a:pt x="772677" y="0"/>
                    <a:pt x="821753" y="44383"/>
                    <a:pt x="833103" y="103384"/>
                  </a:cubicBezTo>
                  <a:lnTo>
                    <a:pt x="834047" y="113355"/>
                  </a:lnTo>
                  <a:lnTo>
                    <a:pt x="851868" y="117182"/>
                  </a:lnTo>
                  <a:cubicBezTo>
                    <a:pt x="893863" y="136077"/>
                    <a:pt x="923330" y="180311"/>
                    <a:pt x="923330" y="231866"/>
                  </a:cubicBezTo>
                  <a:lnTo>
                    <a:pt x="923330" y="512055"/>
                  </a:lnTo>
                  <a:lnTo>
                    <a:pt x="923330" y="615156"/>
                  </a:lnTo>
                  <a:lnTo>
                    <a:pt x="923330" y="719590"/>
                  </a:lnTo>
                  <a:lnTo>
                    <a:pt x="923330" y="751827"/>
                  </a:lnTo>
                  <a:lnTo>
                    <a:pt x="923330" y="1305396"/>
                  </a:lnTo>
                  <a:lnTo>
                    <a:pt x="923330" y="1337634"/>
                  </a:lnTo>
                  <a:lnTo>
                    <a:pt x="923330" y="1442067"/>
                  </a:lnTo>
                  <a:lnTo>
                    <a:pt x="923330" y="1545168"/>
                  </a:lnTo>
                  <a:lnTo>
                    <a:pt x="923329" y="1545168"/>
                  </a:lnTo>
                  <a:lnTo>
                    <a:pt x="923329" y="1825358"/>
                  </a:lnTo>
                  <a:cubicBezTo>
                    <a:pt x="923329" y="1876912"/>
                    <a:pt x="893861" y="1921147"/>
                    <a:pt x="851866" y="1940041"/>
                  </a:cubicBezTo>
                  <a:lnTo>
                    <a:pt x="834046" y="1943868"/>
                  </a:lnTo>
                  <a:lnTo>
                    <a:pt x="833101" y="1953840"/>
                  </a:lnTo>
                  <a:cubicBezTo>
                    <a:pt x="821751" y="2012840"/>
                    <a:pt x="772675" y="2057223"/>
                    <a:pt x="713855" y="2057223"/>
                  </a:cubicBezTo>
                  <a:close/>
                </a:path>
              </a:pathLst>
            </a:custGeom>
            <a:noFill/>
            <a:ln w="25400" cap="flat">
              <a:solidFill>
                <a:srgbClr val="26394B"/>
              </a:solidFill>
              <a:prstDash val="solid"/>
              <a:miter/>
            </a:ln>
            <a:effectLst>
              <a:outerShdw blurRad="50800" dist="38100" dir="2700000" sx="104000" sy="104000" algn="tl" rotWithShape="0">
                <a:prstClr val="black">
                  <a:alpha val="12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03FEE02-D6E7-208A-8B28-B178AAE4F419}"/>
                </a:ext>
              </a:extLst>
            </p:cNvPr>
            <p:cNvSpPr txBox="1"/>
            <p:nvPr/>
          </p:nvSpPr>
          <p:spPr>
            <a:xfrm>
              <a:off x="4794392" y="2893094"/>
              <a:ext cx="553998" cy="13554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农事活动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DC8DAC0-711E-29AE-2444-1C1C08A08CEC}"/>
                </a:ext>
              </a:extLst>
            </p:cNvPr>
            <p:cNvSpPr txBox="1"/>
            <p:nvPr/>
          </p:nvSpPr>
          <p:spPr>
            <a:xfrm>
              <a:off x="4633313" y="1736978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/>
                <a:t>贰</a:t>
              </a:r>
            </a:p>
          </p:txBody>
        </p:sp>
      </p:grpSp>
      <p:sp>
        <p:nvSpPr>
          <p:cNvPr id="6" name="TextBox 16">
            <a:extLst>
              <a:ext uri="{FF2B5EF4-FFF2-40B4-BE49-F238E27FC236}">
                <a16:creationId xmlns:a16="http://schemas.microsoft.com/office/drawing/2014/main" id="{0C204F79-A2EA-6428-C087-CDE92C29A9A8}"/>
              </a:ext>
            </a:extLst>
          </p:cNvPr>
          <p:cNvSpPr txBox="1"/>
          <p:nvPr/>
        </p:nvSpPr>
        <p:spPr>
          <a:xfrm>
            <a:off x="1977323" y="852877"/>
            <a:ext cx="193774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133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贮藏蔬菜</a:t>
            </a:r>
          </a:p>
        </p:txBody>
      </p:sp>
      <p:sp>
        <p:nvSpPr>
          <p:cNvPr id="7" name="TextBox 30">
            <a:extLst>
              <a:ext uri="{FF2B5EF4-FFF2-40B4-BE49-F238E27FC236}">
                <a16:creationId xmlns:a16="http://schemas.microsoft.com/office/drawing/2014/main" id="{5F44EB49-D590-741F-A274-DA2D18E096F0}"/>
              </a:ext>
            </a:extLst>
          </p:cNvPr>
          <p:cNvSpPr txBox="1"/>
          <p:nvPr/>
        </p:nvSpPr>
        <p:spPr>
          <a:xfrm>
            <a:off x="1365601" y="1533366"/>
            <a:ext cx="4192681" cy="231659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北方地区小雪节以后，果农开始为果树修枝，以草秸编箔包扎株杆，以防果树受冻。且冬日蔬菜多采用土法贮存，或用地窖，或用土埋，以利食用。俗话说“小雪铲白菜，大雪铲菠菜”。白菜深沟土埋储藏时，收获前十天左右即停止浇水，做好防冻工作，以利贮藏，尽量择晴天收获。收获后将白菜根部向阳晾晒</a:t>
            </a:r>
            <a:r>
              <a:rPr lang="en-US" altLang="zh-CN" dirty="0">
                <a:sym typeface="+mn-lt"/>
              </a:rPr>
              <a:t>3</a:t>
            </a:r>
            <a:r>
              <a:rPr lang="zh-CN" altLang="en-US" dirty="0">
                <a:sym typeface="+mn-lt"/>
              </a:rPr>
              <a:t>～</a:t>
            </a:r>
            <a:r>
              <a:rPr lang="en-US" altLang="zh-CN" dirty="0">
                <a:sym typeface="+mn-lt"/>
              </a:rPr>
              <a:t>4</a:t>
            </a:r>
            <a:r>
              <a:rPr lang="zh-CN" altLang="en-US" dirty="0">
                <a:sym typeface="+mn-lt"/>
              </a:rPr>
              <a:t>天，待白菜外叶发软后再进行储藏。</a:t>
            </a:r>
          </a:p>
        </p:txBody>
      </p:sp>
      <p:grpSp>
        <p:nvGrpSpPr>
          <p:cNvPr id="8" name="图形 2">
            <a:extLst>
              <a:ext uri="{FF2B5EF4-FFF2-40B4-BE49-F238E27FC236}">
                <a16:creationId xmlns:a16="http://schemas.microsoft.com/office/drawing/2014/main" id="{3A227213-A7F0-92E3-3A68-1CA510F01939}"/>
              </a:ext>
            </a:extLst>
          </p:cNvPr>
          <p:cNvGrpSpPr/>
          <p:nvPr/>
        </p:nvGrpSpPr>
        <p:grpSpPr>
          <a:xfrm>
            <a:off x="5743291" y="878277"/>
            <a:ext cx="2404224" cy="1748625"/>
            <a:chOff x="4732822" y="2995059"/>
            <a:chExt cx="1200360" cy="873037"/>
          </a:xfrm>
          <a:gradFill>
            <a:gsLst>
              <a:gs pos="100000">
                <a:schemeClr val="bg1">
                  <a:lumMod val="85000"/>
                </a:schemeClr>
              </a:gs>
              <a:gs pos="60000">
                <a:schemeClr val="bg1"/>
              </a:gs>
            </a:gsLst>
            <a:lin ang="2700000" scaled="1"/>
          </a:gradFill>
          <a:effectLst>
            <a:outerShdw blurRad="50800" dist="38100" dir="2700000" sx="104000" sy="104000" algn="tl" rotWithShape="0">
              <a:prstClr val="black">
                <a:alpha val="12000"/>
              </a:prstClr>
            </a:outerShdw>
          </a:effectLst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6EFAC9D-8A0F-D50A-CC8D-CDCEE8136C7D}"/>
                </a:ext>
              </a:extLst>
            </p:cNvPr>
            <p:cNvSpPr/>
            <p:nvPr/>
          </p:nvSpPr>
          <p:spPr>
            <a:xfrm>
              <a:off x="4732822" y="2995059"/>
              <a:ext cx="756403" cy="873037"/>
            </a:xfrm>
            <a:custGeom>
              <a:avLst/>
              <a:gdLst>
                <a:gd name="connsiteX0" fmla="*/ 500475 w 756404"/>
                <a:gd name="connsiteY0" fmla="*/ -185 h 873037"/>
                <a:gd name="connsiteX1" fmla="*/ 551559 w 756404"/>
                <a:gd name="connsiteY1" fmla="*/ 7521 h 873037"/>
                <a:gd name="connsiteX2" fmla="*/ 587260 w 756404"/>
                <a:gd name="connsiteY2" fmla="*/ 8762 h 873037"/>
                <a:gd name="connsiteX3" fmla="*/ 649570 w 756404"/>
                <a:gd name="connsiteY3" fmla="*/ 45011 h 873037"/>
                <a:gd name="connsiteX4" fmla="*/ 710639 w 756404"/>
                <a:gd name="connsiteY4" fmla="*/ 79644 h 873037"/>
                <a:gd name="connsiteX5" fmla="*/ 716209 w 756404"/>
                <a:gd name="connsiteY5" fmla="*/ 110294 h 873037"/>
                <a:gd name="connsiteX6" fmla="*/ 723829 w 756404"/>
                <a:gd name="connsiteY6" fmla="*/ 103685 h 873037"/>
                <a:gd name="connsiteX7" fmla="*/ 731304 w 756404"/>
                <a:gd name="connsiteY7" fmla="*/ 128188 h 873037"/>
                <a:gd name="connsiteX8" fmla="*/ 726917 w 756404"/>
                <a:gd name="connsiteY8" fmla="*/ 156096 h 873037"/>
                <a:gd name="connsiteX9" fmla="*/ 731765 w 756404"/>
                <a:gd name="connsiteY9" fmla="*/ 185188 h 873037"/>
                <a:gd name="connsiteX10" fmla="*/ 722386 w 756404"/>
                <a:gd name="connsiteY10" fmla="*/ 230009 h 873037"/>
                <a:gd name="connsiteX11" fmla="*/ 715430 w 756404"/>
                <a:gd name="connsiteY11" fmla="*/ 336909 h 873037"/>
                <a:gd name="connsiteX12" fmla="*/ 697219 w 756404"/>
                <a:gd name="connsiteY12" fmla="*/ 382567 h 873037"/>
                <a:gd name="connsiteX13" fmla="*/ 702472 w 756404"/>
                <a:gd name="connsiteY13" fmla="*/ 411456 h 873037"/>
                <a:gd name="connsiteX14" fmla="*/ 705271 w 756404"/>
                <a:gd name="connsiteY14" fmla="*/ 474142 h 873037"/>
                <a:gd name="connsiteX15" fmla="*/ 699759 w 756404"/>
                <a:gd name="connsiteY15" fmla="*/ 507793 h 873037"/>
                <a:gd name="connsiteX16" fmla="*/ 728013 w 756404"/>
                <a:gd name="connsiteY16" fmla="*/ 572211 h 873037"/>
                <a:gd name="connsiteX17" fmla="*/ 756268 w 756404"/>
                <a:gd name="connsiteY17" fmla="*/ 687163 h 873037"/>
                <a:gd name="connsiteX18" fmla="*/ 752776 w 756404"/>
                <a:gd name="connsiteY18" fmla="*/ 701969 h 873037"/>
                <a:gd name="connsiteX19" fmla="*/ 708908 w 756404"/>
                <a:gd name="connsiteY19" fmla="*/ 737698 h 873037"/>
                <a:gd name="connsiteX20" fmla="*/ 682183 w 756404"/>
                <a:gd name="connsiteY20" fmla="*/ 729906 h 873037"/>
                <a:gd name="connsiteX21" fmla="*/ 644837 w 756404"/>
                <a:gd name="connsiteY21" fmla="*/ 747136 h 873037"/>
                <a:gd name="connsiteX22" fmla="*/ 642297 w 756404"/>
                <a:gd name="connsiteY22" fmla="*/ 738881 h 873037"/>
                <a:gd name="connsiteX23" fmla="*/ 625125 w 756404"/>
                <a:gd name="connsiteY23" fmla="*/ 771898 h 873037"/>
                <a:gd name="connsiteX24" fmla="*/ 626683 w 756404"/>
                <a:gd name="connsiteY24" fmla="*/ 807310 h 873037"/>
                <a:gd name="connsiteX25" fmla="*/ 600738 w 756404"/>
                <a:gd name="connsiteY25" fmla="*/ 808869 h 873037"/>
                <a:gd name="connsiteX26" fmla="*/ 588934 w 756404"/>
                <a:gd name="connsiteY26" fmla="*/ 780470 h 873037"/>
                <a:gd name="connsiteX27" fmla="*/ 574907 w 756404"/>
                <a:gd name="connsiteY27" fmla="*/ 771956 h 873037"/>
                <a:gd name="connsiteX28" fmla="*/ 575802 w 756404"/>
                <a:gd name="connsiteY28" fmla="*/ 734523 h 873037"/>
                <a:gd name="connsiteX29" fmla="*/ 535281 w 756404"/>
                <a:gd name="connsiteY29" fmla="*/ 698476 h 873037"/>
                <a:gd name="connsiteX30" fmla="*/ 496002 w 756404"/>
                <a:gd name="connsiteY30" fmla="*/ 683180 h 873037"/>
                <a:gd name="connsiteX31" fmla="*/ 486997 w 756404"/>
                <a:gd name="connsiteY31" fmla="*/ 662949 h 873037"/>
                <a:gd name="connsiteX32" fmla="*/ 437588 w 756404"/>
                <a:gd name="connsiteY32" fmla="*/ 626931 h 873037"/>
                <a:gd name="connsiteX33" fmla="*/ 441628 w 756404"/>
                <a:gd name="connsiteY33" fmla="*/ 610826 h 873037"/>
                <a:gd name="connsiteX34" fmla="*/ 431960 w 756404"/>
                <a:gd name="connsiteY34" fmla="*/ 614030 h 873037"/>
                <a:gd name="connsiteX35" fmla="*/ 415827 w 756404"/>
                <a:gd name="connsiteY35" fmla="*/ 583697 h 873037"/>
                <a:gd name="connsiteX36" fmla="*/ 386649 w 756404"/>
                <a:gd name="connsiteY36" fmla="*/ 558848 h 873037"/>
                <a:gd name="connsiteX37" fmla="*/ 333054 w 756404"/>
                <a:gd name="connsiteY37" fmla="*/ 542715 h 873037"/>
                <a:gd name="connsiteX38" fmla="*/ 301134 w 756404"/>
                <a:gd name="connsiteY38" fmla="*/ 587334 h 873037"/>
                <a:gd name="connsiteX39" fmla="*/ 326099 w 756404"/>
                <a:gd name="connsiteY39" fmla="*/ 637465 h 873037"/>
                <a:gd name="connsiteX40" fmla="*/ 336546 w 756404"/>
                <a:gd name="connsiteY40" fmla="*/ 644507 h 873037"/>
                <a:gd name="connsiteX41" fmla="*/ 339663 w 756404"/>
                <a:gd name="connsiteY41" fmla="*/ 708000 h 873037"/>
                <a:gd name="connsiteX42" fmla="*/ 329216 w 756404"/>
                <a:gd name="connsiteY42" fmla="*/ 753716 h 873037"/>
                <a:gd name="connsiteX43" fmla="*/ 303501 w 756404"/>
                <a:gd name="connsiteY43" fmla="*/ 794467 h 873037"/>
                <a:gd name="connsiteX44" fmla="*/ 260440 w 756404"/>
                <a:gd name="connsiteY44" fmla="*/ 840673 h 873037"/>
                <a:gd name="connsiteX45" fmla="*/ 186124 w 756404"/>
                <a:gd name="connsiteY45" fmla="*/ 872853 h 873037"/>
                <a:gd name="connsiteX46" fmla="*/ 184710 w 756404"/>
                <a:gd name="connsiteY46" fmla="*/ 860905 h 873037"/>
                <a:gd name="connsiteX47" fmla="*/ 165171 w 756404"/>
                <a:gd name="connsiteY47" fmla="*/ 867485 h 873037"/>
                <a:gd name="connsiteX48" fmla="*/ 156686 w 756404"/>
                <a:gd name="connsiteY48" fmla="*/ 857672 h 873037"/>
                <a:gd name="connsiteX49" fmla="*/ 104275 w 756404"/>
                <a:gd name="connsiteY49" fmla="*/ 842405 h 873037"/>
                <a:gd name="connsiteX50" fmla="*/ 99051 w 756404"/>
                <a:gd name="connsiteY50" fmla="*/ 849332 h 873037"/>
                <a:gd name="connsiteX51" fmla="*/ 30853 w 756404"/>
                <a:gd name="connsiteY51" fmla="*/ 728809 h 873037"/>
                <a:gd name="connsiteX52" fmla="*/ 24417 w 756404"/>
                <a:gd name="connsiteY52" fmla="*/ 740700 h 873037"/>
                <a:gd name="connsiteX53" fmla="*/ 3724 w 756404"/>
                <a:gd name="connsiteY53" fmla="*/ 664565 h 873037"/>
                <a:gd name="connsiteX54" fmla="*/ 13999 w 756404"/>
                <a:gd name="connsiteY54" fmla="*/ 585891 h 873037"/>
                <a:gd name="connsiteX55" fmla="*/ 57896 w 756404"/>
                <a:gd name="connsiteY55" fmla="*/ 519973 h 873037"/>
                <a:gd name="connsiteX56" fmla="*/ 84823 w 756404"/>
                <a:gd name="connsiteY56" fmla="*/ 483291 h 873037"/>
                <a:gd name="connsiteX57" fmla="*/ 141852 w 756404"/>
                <a:gd name="connsiteY57" fmla="*/ 434401 h 873037"/>
                <a:gd name="connsiteX58" fmla="*/ 190482 w 756404"/>
                <a:gd name="connsiteY58" fmla="*/ 433823 h 873037"/>
                <a:gd name="connsiteX59" fmla="*/ 218159 w 756404"/>
                <a:gd name="connsiteY59" fmla="*/ 424213 h 873037"/>
                <a:gd name="connsiteX60" fmla="*/ 250426 w 756404"/>
                <a:gd name="connsiteY60" fmla="*/ 419393 h 873037"/>
                <a:gd name="connsiteX61" fmla="*/ 266011 w 756404"/>
                <a:gd name="connsiteY61" fmla="*/ 430216 h 873037"/>
                <a:gd name="connsiteX62" fmla="*/ 304424 w 756404"/>
                <a:gd name="connsiteY62" fmla="*/ 415930 h 873037"/>
                <a:gd name="connsiteX63" fmla="*/ 323761 w 756404"/>
                <a:gd name="connsiteY63" fmla="*/ 424097 h 873037"/>
                <a:gd name="connsiteX64" fmla="*/ 401108 w 756404"/>
                <a:gd name="connsiteY64" fmla="*/ 402077 h 873037"/>
                <a:gd name="connsiteX65" fmla="*/ 420560 w 756404"/>
                <a:gd name="connsiteY65" fmla="*/ 364558 h 873037"/>
                <a:gd name="connsiteX66" fmla="*/ 435337 w 756404"/>
                <a:gd name="connsiteY66" fmla="*/ 335841 h 873037"/>
                <a:gd name="connsiteX67" fmla="*/ 421772 w 756404"/>
                <a:gd name="connsiteY67" fmla="*/ 293445 h 873037"/>
                <a:gd name="connsiteX68" fmla="*/ 405379 w 756404"/>
                <a:gd name="connsiteY68" fmla="*/ 271799 h 873037"/>
                <a:gd name="connsiteX69" fmla="*/ 422263 w 756404"/>
                <a:gd name="connsiteY69" fmla="*/ 233674 h 873037"/>
                <a:gd name="connsiteX70" fmla="*/ 420906 w 756404"/>
                <a:gd name="connsiteY70" fmla="*/ 111333 h 873037"/>
                <a:gd name="connsiteX71" fmla="*/ 432566 w 756404"/>
                <a:gd name="connsiteY71" fmla="*/ 64579 h 873037"/>
                <a:gd name="connsiteX72" fmla="*/ 457790 w 756404"/>
                <a:gd name="connsiteY72" fmla="*/ 44636 h 873037"/>
                <a:gd name="connsiteX73" fmla="*/ 500475 w 756404"/>
                <a:gd name="connsiteY73" fmla="*/ -185 h 87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756404" h="873037">
                  <a:moveTo>
                    <a:pt x="500475" y="-185"/>
                  </a:moveTo>
                  <a:cubicBezTo>
                    <a:pt x="517648" y="1201"/>
                    <a:pt x="534444" y="5530"/>
                    <a:pt x="551559" y="7521"/>
                  </a:cubicBezTo>
                  <a:cubicBezTo>
                    <a:pt x="563421" y="9282"/>
                    <a:pt x="575773" y="3683"/>
                    <a:pt x="587260" y="8762"/>
                  </a:cubicBezTo>
                  <a:cubicBezTo>
                    <a:pt x="608963" y="19210"/>
                    <a:pt x="627867" y="34593"/>
                    <a:pt x="649570" y="45011"/>
                  </a:cubicBezTo>
                  <a:cubicBezTo>
                    <a:pt x="670869" y="55026"/>
                    <a:pt x="687060" y="74016"/>
                    <a:pt x="710639" y="79644"/>
                  </a:cubicBezTo>
                  <a:cubicBezTo>
                    <a:pt x="712400" y="89861"/>
                    <a:pt x="714218" y="100106"/>
                    <a:pt x="716209" y="110294"/>
                  </a:cubicBezTo>
                  <a:cubicBezTo>
                    <a:pt x="718720" y="108072"/>
                    <a:pt x="721260" y="105879"/>
                    <a:pt x="723829" y="103685"/>
                  </a:cubicBezTo>
                  <a:cubicBezTo>
                    <a:pt x="726542" y="111766"/>
                    <a:pt x="729370" y="119847"/>
                    <a:pt x="731304" y="128188"/>
                  </a:cubicBezTo>
                  <a:cubicBezTo>
                    <a:pt x="731188" y="137654"/>
                    <a:pt x="726513" y="146572"/>
                    <a:pt x="726917" y="156096"/>
                  </a:cubicBezTo>
                  <a:cubicBezTo>
                    <a:pt x="727494" y="165938"/>
                    <a:pt x="731563" y="175289"/>
                    <a:pt x="731765" y="185188"/>
                  </a:cubicBezTo>
                  <a:cubicBezTo>
                    <a:pt x="730091" y="200426"/>
                    <a:pt x="719846" y="214193"/>
                    <a:pt x="722386" y="230009"/>
                  </a:cubicBezTo>
                  <a:cubicBezTo>
                    <a:pt x="726773" y="265854"/>
                    <a:pt x="722645" y="301785"/>
                    <a:pt x="715430" y="336909"/>
                  </a:cubicBezTo>
                  <a:cubicBezTo>
                    <a:pt x="714564" y="353994"/>
                    <a:pt x="703742" y="367501"/>
                    <a:pt x="697219" y="382567"/>
                  </a:cubicBezTo>
                  <a:cubicBezTo>
                    <a:pt x="691562" y="392639"/>
                    <a:pt x="705185" y="401211"/>
                    <a:pt x="702472" y="411456"/>
                  </a:cubicBezTo>
                  <a:cubicBezTo>
                    <a:pt x="693005" y="432149"/>
                    <a:pt x="701289" y="453420"/>
                    <a:pt x="705271" y="474142"/>
                  </a:cubicBezTo>
                  <a:cubicBezTo>
                    <a:pt x="708100" y="485715"/>
                    <a:pt x="702905" y="496913"/>
                    <a:pt x="699759" y="507793"/>
                  </a:cubicBezTo>
                  <a:cubicBezTo>
                    <a:pt x="715575" y="525947"/>
                    <a:pt x="717537" y="551200"/>
                    <a:pt x="728013" y="572211"/>
                  </a:cubicBezTo>
                  <a:cubicBezTo>
                    <a:pt x="744955" y="608258"/>
                    <a:pt x="751650" y="647912"/>
                    <a:pt x="756268" y="687163"/>
                  </a:cubicBezTo>
                  <a:cubicBezTo>
                    <a:pt x="756412" y="692300"/>
                    <a:pt x="754133" y="697091"/>
                    <a:pt x="752776" y="701969"/>
                  </a:cubicBezTo>
                  <a:cubicBezTo>
                    <a:pt x="731881" y="704364"/>
                    <a:pt x="726975" y="729877"/>
                    <a:pt x="708908" y="737698"/>
                  </a:cubicBezTo>
                  <a:cubicBezTo>
                    <a:pt x="697969" y="744654"/>
                    <a:pt x="689946" y="735476"/>
                    <a:pt x="682183" y="729906"/>
                  </a:cubicBezTo>
                  <a:cubicBezTo>
                    <a:pt x="671475" y="739026"/>
                    <a:pt x="657795" y="742547"/>
                    <a:pt x="644837" y="747136"/>
                  </a:cubicBezTo>
                  <a:cubicBezTo>
                    <a:pt x="644202" y="745058"/>
                    <a:pt x="642932" y="740959"/>
                    <a:pt x="642297" y="738881"/>
                  </a:cubicBezTo>
                  <a:cubicBezTo>
                    <a:pt x="636207" y="749589"/>
                    <a:pt x="627463" y="759546"/>
                    <a:pt x="625125" y="771898"/>
                  </a:cubicBezTo>
                  <a:cubicBezTo>
                    <a:pt x="625702" y="783702"/>
                    <a:pt x="627145" y="795449"/>
                    <a:pt x="626683" y="807310"/>
                  </a:cubicBezTo>
                  <a:cubicBezTo>
                    <a:pt x="618025" y="807714"/>
                    <a:pt x="609309" y="808234"/>
                    <a:pt x="600738" y="808869"/>
                  </a:cubicBezTo>
                  <a:cubicBezTo>
                    <a:pt x="596697" y="799402"/>
                    <a:pt x="592685" y="790023"/>
                    <a:pt x="588934" y="780470"/>
                  </a:cubicBezTo>
                  <a:cubicBezTo>
                    <a:pt x="584027" y="778248"/>
                    <a:pt x="577649" y="777151"/>
                    <a:pt x="574907" y="771956"/>
                  </a:cubicBezTo>
                  <a:cubicBezTo>
                    <a:pt x="570376" y="759892"/>
                    <a:pt x="572194" y="746587"/>
                    <a:pt x="575802" y="734523"/>
                  </a:cubicBezTo>
                  <a:cubicBezTo>
                    <a:pt x="559871" y="725432"/>
                    <a:pt x="548384" y="710944"/>
                    <a:pt x="535281" y="698476"/>
                  </a:cubicBezTo>
                  <a:cubicBezTo>
                    <a:pt x="524170" y="689356"/>
                    <a:pt x="511385" y="677379"/>
                    <a:pt x="496002" y="683180"/>
                  </a:cubicBezTo>
                  <a:cubicBezTo>
                    <a:pt x="492827" y="676513"/>
                    <a:pt x="489883" y="669731"/>
                    <a:pt x="486997" y="662949"/>
                  </a:cubicBezTo>
                  <a:cubicBezTo>
                    <a:pt x="466708" y="657696"/>
                    <a:pt x="453548" y="639052"/>
                    <a:pt x="437588" y="626931"/>
                  </a:cubicBezTo>
                  <a:cubicBezTo>
                    <a:pt x="439031" y="621563"/>
                    <a:pt x="440416" y="616223"/>
                    <a:pt x="441628" y="610826"/>
                  </a:cubicBezTo>
                  <a:cubicBezTo>
                    <a:pt x="438396" y="611865"/>
                    <a:pt x="435163" y="612933"/>
                    <a:pt x="431960" y="614030"/>
                  </a:cubicBezTo>
                  <a:cubicBezTo>
                    <a:pt x="428093" y="603323"/>
                    <a:pt x="425466" y="590912"/>
                    <a:pt x="415827" y="583697"/>
                  </a:cubicBezTo>
                  <a:cubicBezTo>
                    <a:pt x="405754" y="575818"/>
                    <a:pt x="396923" y="566438"/>
                    <a:pt x="386649" y="558848"/>
                  </a:cubicBezTo>
                  <a:cubicBezTo>
                    <a:pt x="370487" y="549007"/>
                    <a:pt x="351467" y="545543"/>
                    <a:pt x="333054" y="542715"/>
                  </a:cubicBezTo>
                  <a:cubicBezTo>
                    <a:pt x="320673" y="555875"/>
                    <a:pt x="321510" y="580927"/>
                    <a:pt x="301134" y="587334"/>
                  </a:cubicBezTo>
                  <a:cubicBezTo>
                    <a:pt x="313660" y="601764"/>
                    <a:pt x="328379" y="616454"/>
                    <a:pt x="326099" y="637465"/>
                  </a:cubicBezTo>
                  <a:cubicBezTo>
                    <a:pt x="329562" y="639803"/>
                    <a:pt x="333054" y="642169"/>
                    <a:pt x="336546" y="644507"/>
                  </a:cubicBezTo>
                  <a:cubicBezTo>
                    <a:pt x="332477" y="665835"/>
                    <a:pt x="343184" y="686586"/>
                    <a:pt x="339663" y="708000"/>
                  </a:cubicBezTo>
                  <a:cubicBezTo>
                    <a:pt x="338595" y="723614"/>
                    <a:pt x="339230" y="740527"/>
                    <a:pt x="329216" y="753716"/>
                  </a:cubicBezTo>
                  <a:cubicBezTo>
                    <a:pt x="320384" y="767107"/>
                    <a:pt x="316748" y="784337"/>
                    <a:pt x="303501" y="794467"/>
                  </a:cubicBezTo>
                  <a:cubicBezTo>
                    <a:pt x="287627" y="808494"/>
                    <a:pt x="277007" y="827369"/>
                    <a:pt x="260440" y="840673"/>
                  </a:cubicBezTo>
                  <a:cubicBezTo>
                    <a:pt x="240498" y="860732"/>
                    <a:pt x="211406" y="863589"/>
                    <a:pt x="186124" y="872853"/>
                  </a:cubicBezTo>
                  <a:cubicBezTo>
                    <a:pt x="185633" y="868870"/>
                    <a:pt x="185172" y="864888"/>
                    <a:pt x="184710" y="860905"/>
                  </a:cubicBezTo>
                  <a:cubicBezTo>
                    <a:pt x="178216" y="863127"/>
                    <a:pt x="171694" y="865349"/>
                    <a:pt x="165171" y="867485"/>
                  </a:cubicBezTo>
                  <a:cubicBezTo>
                    <a:pt x="162314" y="864195"/>
                    <a:pt x="159514" y="860934"/>
                    <a:pt x="156686" y="857672"/>
                  </a:cubicBezTo>
                  <a:cubicBezTo>
                    <a:pt x="138244" y="865725"/>
                    <a:pt x="118994" y="852997"/>
                    <a:pt x="104275" y="842405"/>
                  </a:cubicBezTo>
                  <a:cubicBezTo>
                    <a:pt x="102514" y="844714"/>
                    <a:pt x="100783" y="846994"/>
                    <a:pt x="99051" y="849332"/>
                  </a:cubicBezTo>
                  <a:cubicBezTo>
                    <a:pt x="90047" y="802462"/>
                    <a:pt x="54086" y="768666"/>
                    <a:pt x="30853" y="728809"/>
                  </a:cubicBezTo>
                  <a:cubicBezTo>
                    <a:pt x="28746" y="732792"/>
                    <a:pt x="26611" y="736775"/>
                    <a:pt x="24417" y="740700"/>
                  </a:cubicBezTo>
                  <a:cubicBezTo>
                    <a:pt x="13594" y="716572"/>
                    <a:pt x="6985" y="690771"/>
                    <a:pt x="3724" y="664565"/>
                  </a:cubicBezTo>
                  <a:cubicBezTo>
                    <a:pt x="-3376" y="638504"/>
                    <a:pt x="-1067" y="608806"/>
                    <a:pt x="13999" y="585891"/>
                  </a:cubicBezTo>
                  <a:cubicBezTo>
                    <a:pt x="27823" y="563408"/>
                    <a:pt x="39771" y="539483"/>
                    <a:pt x="57896" y="519973"/>
                  </a:cubicBezTo>
                  <a:cubicBezTo>
                    <a:pt x="68343" y="508832"/>
                    <a:pt x="75270" y="495095"/>
                    <a:pt x="84823" y="483291"/>
                  </a:cubicBezTo>
                  <a:cubicBezTo>
                    <a:pt x="103525" y="466811"/>
                    <a:pt x="127999" y="455931"/>
                    <a:pt x="141852" y="434401"/>
                  </a:cubicBezTo>
                  <a:cubicBezTo>
                    <a:pt x="157985" y="432640"/>
                    <a:pt x="174291" y="432265"/>
                    <a:pt x="190482" y="433823"/>
                  </a:cubicBezTo>
                  <a:cubicBezTo>
                    <a:pt x="201074" y="435468"/>
                    <a:pt x="207481" y="422799"/>
                    <a:pt x="218159" y="424213"/>
                  </a:cubicBezTo>
                  <a:cubicBezTo>
                    <a:pt x="229242" y="425367"/>
                    <a:pt x="240411" y="424328"/>
                    <a:pt x="250426" y="419393"/>
                  </a:cubicBezTo>
                  <a:cubicBezTo>
                    <a:pt x="255678" y="422885"/>
                    <a:pt x="260845" y="426550"/>
                    <a:pt x="266011" y="430216"/>
                  </a:cubicBezTo>
                  <a:cubicBezTo>
                    <a:pt x="278652" y="425050"/>
                    <a:pt x="291495" y="420230"/>
                    <a:pt x="304424" y="415930"/>
                  </a:cubicBezTo>
                  <a:cubicBezTo>
                    <a:pt x="311524" y="415785"/>
                    <a:pt x="317469" y="421298"/>
                    <a:pt x="323761" y="424097"/>
                  </a:cubicBezTo>
                  <a:cubicBezTo>
                    <a:pt x="344945" y="403577"/>
                    <a:pt x="377240" y="416074"/>
                    <a:pt x="401108" y="402077"/>
                  </a:cubicBezTo>
                  <a:cubicBezTo>
                    <a:pt x="419203" y="398729"/>
                    <a:pt x="420012" y="378699"/>
                    <a:pt x="420560" y="364558"/>
                  </a:cubicBezTo>
                  <a:cubicBezTo>
                    <a:pt x="420300" y="353042"/>
                    <a:pt x="429334" y="344759"/>
                    <a:pt x="435337" y="335841"/>
                  </a:cubicBezTo>
                  <a:cubicBezTo>
                    <a:pt x="427833" y="322854"/>
                    <a:pt x="422378" y="308597"/>
                    <a:pt x="421772" y="293445"/>
                  </a:cubicBezTo>
                  <a:cubicBezTo>
                    <a:pt x="415682" y="286836"/>
                    <a:pt x="408006" y="280746"/>
                    <a:pt x="405379" y="271799"/>
                  </a:cubicBezTo>
                  <a:cubicBezTo>
                    <a:pt x="406216" y="257542"/>
                    <a:pt x="416144" y="245911"/>
                    <a:pt x="422263" y="233674"/>
                  </a:cubicBezTo>
                  <a:cubicBezTo>
                    <a:pt x="413402" y="193558"/>
                    <a:pt x="417703" y="151709"/>
                    <a:pt x="420906" y="111333"/>
                  </a:cubicBezTo>
                  <a:cubicBezTo>
                    <a:pt x="430055" y="97249"/>
                    <a:pt x="431902" y="81030"/>
                    <a:pt x="432566" y="64579"/>
                  </a:cubicBezTo>
                  <a:cubicBezTo>
                    <a:pt x="432624" y="51332"/>
                    <a:pt x="450056" y="51303"/>
                    <a:pt x="457790" y="44636"/>
                  </a:cubicBezTo>
                  <a:cubicBezTo>
                    <a:pt x="472076" y="29975"/>
                    <a:pt x="483505" y="11533"/>
                    <a:pt x="500475" y="-185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A29B97A-B993-313A-4798-E11F8956B0C3}"/>
                </a:ext>
              </a:extLst>
            </p:cNvPr>
            <p:cNvSpPr/>
            <p:nvPr/>
          </p:nvSpPr>
          <p:spPr>
            <a:xfrm>
              <a:off x="5566685" y="3220282"/>
              <a:ext cx="366497" cy="435722"/>
            </a:xfrm>
            <a:custGeom>
              <a:avLst/>
              <a:gdLst>
                <a:gd name="connsiteX0" fmla="*/ 61247 w 366497"/>
                <a:gd name="connsiteY0" fmla="*/ 15088 h 435722"/>
                <a:gd name="connsiteX1" fmla="*/ 85721 w 366497"/>
                <a:gd name="connsiteY1" fmla="*/ 514 h 435722"/>
                <a:gd name="connsiteX2" fmla="*/ 143991 w 366497"/>
                <a:gd name="connsiteY2" fmla="*/ 8220 h 435722"/>
                <a:gd name="connsiteX3" fmla="*/ 177123 w 366497"/>
                <a:gd name="connsiteY3" fmla="*/ 4179 h 435722"/>
                <a:gd name="connsiteX4" fmla="*/ 196921 w 366497"/>
                <a:gd name="connsiteY4" fmla="*/ 16878 h 435722"/>
                <a:gd name="connsiteX5" fmla="*/ 275047 w 366497"/>
                <a:gd name="connsiteY5" fmla="*/ 29317 h 435722"/>
                <a:gd name="connsiteX6" fmla="*/ 340503 w 366497"/>
                <a:gd name="connsiteY6" fmla="*/ 75350 h 435722"/>
                <a:gd name="connsiteX7" fmla="*/ 352105 w 366497"/>
                <a:gd name="connsiteY7" fmla="*/ 122422 h 435722"/>
                <a:gd name="connsiteX8" fmla="*/ 365757 w 366497"/>
                <a:gd name="connsiteY8" fmla="*/ 168137 h 435722"/>
                <a:gd name="connsiteX9" fmla="*/ 360821 w 366497"/>
                <a:gd name="connsiteY9" fmla="*/ 257461 h 435722"/>
                <a:gd name="connsiteX10" fmla="*/ 328209 w 366497"/>
                <a:gd name="connsiteY10" fmla="*/ 302657 h 435722"/>
                <a:gd name="connsiteX11" fmla="*/ 301743 w 366497"/>
                <a:gd name="connsiteY11" fmla="*/ 353221 h 435722"/>
                <a:gd name="connsiteX12" fmla="*/ 144106 w 366497"/>
                <a:gd name="connsiteY12" fmla="*/ 434118 h 435722"/>
                <a:gd name="connsiteX13" fmla="*/ 121075 w 366497"/>
                <a:gd name="connsiteY13" fmla="*/ 405113 h 435722"/>
                <a:gd name="connsiteX14" fmla="*/ 98448 w 366497"/>
                <a:gd name="connsiteY14" fmla="*/ 318761 h 435722"/>
                <a:gd name="connsiteX15" fmla="*/ 60727 w 366497"/>
                <a:gd name="connsiteY15" fmla="*/ 282887 h 435722"/>
                <a:gd name="connsiteX16" fmla="*/ 49876 w 366497"/>
                <a:gd name="connsiteY16" fmla="*/ 222597 h 435722"/>
                <a:gd name="connsiteX17" fmla="*/ 42978 w 366497"/>
                <a:gd name="connsiteY17" fmla="*/ 181124 h 435722"/>
                <a:gd name="connsiteX18" fmla="*/ 10105 w 366497"/>
                <a:gd name="connsiteY18" fmla="*/ 132956 h 435722"/>
                <a:gd name="connsiteX19" fmla="*/ 1447 w 366497"/>
                <a:gd name="connsiteY19" fmla="*/ 63170 h 435722"/>
                <a:gd name="connsiteX20" fmla="*/ 61247 w 366497"/>
                <a:gd name="connsiteY20" fmla="*/ 15088 h 435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6497" h="435722">
                  <a:moveTo>
                    <a:pt x="61247" y="15088"/>
                  </a:moveTo>
                  <a:cubicBezTo>
                    <a:pt x="67712" y="8450"/>
                    <a:pt x="74667" y="-3152"/>
                    <a:pt x="85721" y="514"/>
                  </a:cubicBezTo>
                  <a:cubicBezTo>
                    <a:pt x="104855" y="5333"/>
                    <a:pt x="125202" y="1697"/>
                    <a:pt x="143991" y="8220"/>
                  </a:cubicBezTo>
                  <a:cubicBezTo>
                    <a:pt x="155160" y="11712"/>
                    <a:pt x="166906" y="9518"/>
                    <a:pt x="177123" y="4179"/>
                  </a:cubicBezTo>
                  <a:cubicBezTo>
                    <a:pt x="183674" y="8393"/>
                    <a:pt x="190283" y="12635"/>
                    <a:pt x="196921" y="16878"/>
                  </a:cubicBezTo>
                  <a:cubicBezTo>
                    <a:pt x="222549" y="2447"/>
                    <a:pt x="252478" y="15031"/>
                    <a:pt x="275047" y="29317"/>
                  </a:cubicBezTo>
                  <a:cubicBezTo>
                    <a:pt x="297876" y="42506"/>
                    <a:pt x="329969" y="48134"/>
                    <a:pt x="340503" y="75350"/>
                  </a:cubicBezTo>
                  <a:cubicBezTo>
                    <a:pt x="343967" y="91165"/>
                    <a:pt x="352971" y="105855"/>
                    <a:pt x="352105" y="122422"/>
                  </a:cubicBezTo>
                  <a:cubicBezTo>
                    <a:pt x="351961" y="138872"/>
                    <a:pt x="366218" y="151427"/>
                    <a:pt x="365757" y="168137"/>
                  </a:cubicBezTo>
                  <a:cubicBezTo>
                    <a:pt x="367257" y="197950"/>
                    <a:pt x="364920" y="227936"/>
                    <a:pt x="360821" y="257461"/>
                  </a:cubicBezTo>
                  <a:cubicBezTo>
                    <a:pt x="358051" y="276163"/>
                    <a:pt x="348238" y="297549"/>
                    <a:pt x="328209" y="302657"/>
                  </a:cubicBezTo>
                  <a:cubicBezTo>
                    <a:pt x="307631" y="310334"/>
                    <a:pt x="314009" y="338098"/>
                    <a:pt x="301743" y="353221"/>
                  </a:cubicBezTo>
                  <a:cubicBezTo>
                    <a:pt x="274152" y="410596"/>
                    <a:pt x="206301" y="442862"/>
                    <a:pt x="144106" y="434118"/>
                  </a:cubicBezTo>
                  <a:cubicBezTo>
                    <a:pt x="130541" y="431203"/>
                    <a:pt x="127222" y="415243"/>
                    <a:pt x="121075" y="405113"/>
                  </a:cubicBezTo>
                  <a:cubicBezTo>
                    <a:pt x="105750" y="378676"/>
                    <a:pt x="112273" y="345659"/>
                    <a:pt x="98448" y="318761"/>
                  </a:cubicBezTo>
                  <a:cubicBezTo>
                    <a:pt x="85692" y="307304"/>
                    <a:pt x="66297" y="300666"/>
                    <a:pt x="60727" y="282887"/>
                  </a:cubicBezTo>
                  <a:cubicBezTo>
                    <a:pt x="56485" y="262858"/>
                    <a:pt x="46412" y="243694"/>
                    <a:pt x="49876" y="222597"/>
                  </a:cubicBezTo>
                  <a:cubicBezTo>
                    <a:pt x="52444" y="208340"/>
                    <a:pt x="49212" y="193996"/>
                    <a:pt x="42978" y="181124"/>
                  </a:cubicBezTo>
                  <a:cubicBezTo>
                    <a:pt x="36340" y="162221"/>
                    <a:pt x="18331" y="150936"/>
                    <a:pt x="10105" y="132956"/>
                  </a:cubicBezTo>
                  <a:cubicBezTo>
                    <a:pt x="639" y="111166"/>
                    <a:pt x="-2651" y="86548"/>
                    <a:pt x="1447" y="63170"/>
                  </a:cubicBezTo>
                  <a:cubicBezTo>
                    <a:pt x="16339" y="41294"/>
                    <a:pt x="45431" y="35955"/>
                    <a:pt x="61247" y="15088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A870E2B2-D245-ECF9-74BF-6DD73A10D7DE}"/>
              </a:ext>
            </a:extLst>
          </p:cNvPr>
          <p:cNvSpPr/>
          <p:nvPr/>
        </p:nvSpPr>
        <p:spPr>
          <a:xfrm>
            <a:off x="6945403" y="2184242"/>
            <a:ext cx="2974826" cy="2692922"/>
          </a:xfrm>
          <a:custGeom>
            <a:avLst/>
            <a:gdLst>
              <a:gd name="connsiteX0" fmla="*/ 734285 w 1177690"/>
              <a:gd name="connsiteY0" fmla="*/ 18518 h 1066088"/>
              <a:gd name="connsiteX1" fmla="*/ 752496 w 1177690"/>
              <a:gd name="connsiteY1" fmla="*/ -184 h 1066088"/>
              <a:gd name="connsiteX2" fmla="*/ 834518 w 1177690"/>
              <a:gd name="connsiteY2" fmla="*/ 45647 h 1066088"/>
              <a:gd name="connsiteX3" fmla="*/ 845226 w 1177690"/>
              <a:gd name="connsiteY3" fmla="*/ 73988 h 1066088"/>
              <a:gd name="connsiteX4" fmla="*/ 816480 w 1177690"/>
              <a:gd name="connsiteY4" fmla="*/ 94941 h 1066088"/>
              <a:gd name="connsiteX5" fmla="*/ 775036 w 1177690"/>
              <a:gd name="connsiteY5" fmla="*/ 108650 h 1066088"/>
              <a:gd name="connsiteX6" fmla="*/ 692639 w 1177690"/>
              <a:gd name="connsiteY6" fmla="*/ 143658 h 1066088"/>
              <a:gd name="connsiteX7" fmla="*/ 638121 w 1177690"/>
              <a:gd name="connsiteY7" fmla="*/ 156847 h 1066088"/>
              <a:gd name="connsiteX8" fmla="*/ 584382 w 1177690"/>
              <a:gd name="connsiteY8" fmla="*/ 167728 h 1066088"/>
              <a:gd name="connsiteX9" fmla="*/ 596417 w 1177690"/>
              <a:gd name="connsiteY9" fmla="*/ 293791 h 1066088"/>
              <a:gd name="connsiteX10" fmla="*/ 651310 w 1177690"/>
              <a:gd name="connsiteY10" fmla="*/ 275465 h 1066088"/>
              <a:gd name="connsiteX11" fmla="*/ 819944 w 1177690"/>
              <a:gd name="connsiteY11" fmla="*/ 250731 h 1066088"/>
              <a:gd name="connsiteX12" fmla="*/ 974349 w 1177690"/>
              <a:gd name="connsiteY12" fmla="*/ 223775 h 1066088"/>
              <a:gd name="connsiteX13" fmla="*/ 1028636 w 1177690"/>
              <a:gd name="connsiteY13" fmla="*/ 222707 h 1066088"/>
              <a:gd name="connsiteX14" fmla="*/ 1056284 w 1177690"/>
              <a:gd name="connsiteY14" fmla="*/ 219735 h 1066088"/>
              <a:gd name="connsiteX15" fmla="*/ 1126993 w 1177690"/>
              <a:gd name="connsiteY15" fmla="*/ 269202 h 1066088"/>
              <a:gd name="connsiteX16" fmla="*/ 1157788 w 1177690"/>
              <a:gd name="connsiteY16" fmla="*/ 290530 h 1066088"/>
              <a:gd name="connsiteX17" fmla="*/ 1177326 w 1177690"/>
              <a:gd name="connsiteY17" fmla="*/ 351513 h 1066088"/>
              <a:gd name="connsiteX18" fmla="*/ 1165003 w 1177690"/>
              <a:gd name="connsiteY18" fmla="*/ 408975 h 1066088"/>
              <a:gd name="connsiteX19" fmla="*/ 1102664 w 1177690"/>
              <a:gd name="connsiteY19" fmla="*/ 467447 h 1066088"/>
              <a:gd name="connsiteX20" fmla="*/ 1063788 w 1177690"/>
              <a:gd name="connsiteY20" fmla="*/ 489092 h 1066088"/>
              <a:gd name="connsiteX21" fmla="*/ 965286 w 1177690"/>
              <a:gd name="connsiteY21" fmla="*/ 498356 h 1066088"/>
              <a:gd name="connsiteX22" fmla="*/ 918821 w 1177690"/>
              <a:gd name="connsiteY22" fmla="*/ 514490 h 1066088"/>
              <a:gd name="connsiteX23" fmla="*/ 823840 w 1177690"/>
              <a:gd name="connsiteY23" fmla="*/ 522051 h 1066088"/>
              <a:gd name="connsiteX24" fmla="*/ 767619 w 1177690"/>
              <a:gd name="connsiteY24" fmla="*/ 519165 h 1066088"/>
              <a:gd name="connsiteX25" fmla="*/ 708945 w 1177690"/>
              <a:gd name="connsiteY25" fmla="*/ 538675 h 1066088"/>
              <a:gd name="connsiteX26" fmla="*/ 744790 w 1177690"/>
              <a:gd name="connsiteY26" fmla="*/ 595733 h 1066088"/>
              <a:gd name="connsiteX27" fmla="*/ 706406 w 1177690"/>
              <a:gd name="connsiteY27" fmla="*/ 608345 h 1066088"/>
              <a:gd name="connsiteX28" fmla="*/ 758615 w 1177690"/>
              <a:gd name="connsiteY28" fmla="*/ 663931 h 1066088"/>
              <a:gd name="connsiteX29" fmla="*/ 811834 w 1177690"/>
              <a:gd name="connsiteY29" fmla="*/ 705548 h 1066088"/>
              <a:gd name="connsiteX30" fmla="*/ 817231 w 1177690"/>
              <a:gd name="connsiteY30" fmla="*/ 765376 h 1066088"/>
              <a:gd name="connsiteX31" fmla="*/ 767850 w 1177690"/>
              <a:gd name="connsiteY31" fmla="*/ 836806 h 1066088"/>
              <a:gd name="connsiteX32" fmla="*/ 724876 w 1177690"/>
              <a:gd name="connsiteY32" fmla="*/ 885725 h 1066088"/>
              <a:gd name="connsiteX33" fmla="*/ 698007 w 1177690"/>
              <a:gd name="connsiteY33" fmla="*/ 891728 h 1066088"/>
              <a:gd name="connsiteX34" fmla="*/ 673360 w 1177690"/>
              <a:gd name="connsiteY34" fmla="*/ 924341 h 1066088"/>
              <a:gd name="connsiteX35" fmla="*/ 736132 w 1177690"/>
              <a:gd name="connsiteY35" fmla="*/ 937848 h 1066088"/>
              <a:gd name="connsiteX36" fmla="*/ 760433 w 1177690"/>
              <a:gd name="connsiteY36" fmla="*/ 970807 h 1066088"/>
              <a:gd name="connsiteX37" fmla="*/ 753506 w 1177690"/>
              <a:gd name="connsiteY37" fmla="*/ 1005671 h 1066088"/>
              <a:gd name="connsiteX38" fmla="*/ 734256 w 1177690"/>
              <a:gd name="connsiteY38" fmla="*/ 1034185 h 1066088"/>
              <a:gd name="connsiteX39" fmla="*/ 678613 w 1177690"/>
              <a:gd name="connsiteY39" fmla="*/ 1033002 h 1066088"/>
              <a:gd name="connsiteX40" fmla="*/ 646519 w 1177690"/>
              <a:gd name="connsiteY40" fmla="*/ 1032800 h 1066088"/>
              <a:gd name="connsiteX41" fmla="*/ 558927 w 1177690"/>
              <a:gd name="connsiteY41" fmla="*/ 1033060 h 1066088"/>
              <a:gd name="connsiteX42" fmla="*/ 506314 w 1177690"/>
              <a:gd name="connsiteY42" fmla="*/ 1024690 h 1066088"/>
              <a:gd name="connsiteX43" fmla="*/ 498926 w 1177690"/>
              <a:gd name="connsiteY43" fmla="*/ 1035311 h 1066088"/>
              <a:gd name="connsiteX44" fmla="*/ 398490 w 1177690"/>
              <a:gd name="connsiteY44" fmla="*/ 1040996 h 1066088"/>
              <a:gd name="connsiteX45" fmla="*/ 377364 w 1177690"/>
              <a:gd name="connsiteY45" fmla="*/ 1060189 h 1066088"/>
              <a:gd name="connsiteX46" fmla="*/ 307146 w 1177690"/>
              <a:gd name="connsiteY46" fmla="*/ 1061314 h 1066088"/>
              <a:gd name="connsiteX47" fmla="*/ 299902 w 1177690"/>
              <a:gd name="connsiteY47" fmla="*/ 1008990 h 1066088"/>
              <a:gd name="connsiteX48" fmla="*/ 318921 w 1177690"/>
              <a:gd name="connsiteY48" fmla="*/ 967084 h 1066088"/>
              <a:gd name="connsiteX49" fmla="*/ 378749 w 1177690"/>
              <a:gd name="connsiteY49" fmla="*/ 969883 h 1066088"/>
              <a:gd name="connsiteX50" fmla="*/ 470786 w 1177690"/>
              <a:gd name="connsiteY50" fmla="*/ 897529 h 1066088"/>
              <a:gd name="connsiteX51" fmla="*/ 479445 w 1177690"/>
              <a:gd name="connsiteY51" fmla="*/ 875220 h 1066088"/>
              <a:gd name="connsiteX52" fmla="*/ 406340 w 1177690"/>
              <a:gd name="connsiteY52" fmla="*/ 901455 h 1066088"/>
              <a:gd name="connsiteX53" fmla="*/ 410727 w 1177690"/>
              <a:gd name="connsiteY53" fmla="*/ 919839 h 1066088"/>
              <a:gd name="connsiteX54" fmla="*/ 381982 w 1177690"/>
              <a:gd name="connsiteY54" fmla="*/ 931989 h 1066088"/>
              <a:gd name="connsiteX55" fmla="*/ 379933 w 1177690"/>
              <a:gd name="connsiteY55" fmla="*/ 864513 h 1066088"/>
              <a:gd name="connsiteX56" fmla="*/ 429256 w 1177690"/>
              <a:gd name="connsiteY56" fmla="*/ 827456 h 1066088"/>
              <a:gd name="connsiteX57" fmla="*/ 461176 w 1177690"/>
              <a:gd name="connsiteY57" fmla="*/ 810659 h 1066088"/>
              <a:gd name="connsiteX58" fmla="*/ 515434 w 1177690"/>
              <a:gd name="connsiteY58" fmla="*/ 783789 h 1066088"/>
              <a:gd name="connsiteX59" fmla="*/ 580890 w 1177690"/>
              <a:gd name="connsiteY59" fmla="*/ 764106 h 1066088"/>
              <a:gd name="connsiteX60" fmla="*/ 636649 w 1177690"/>
              <a:gd name="connsiteY60" fmla="*/ 782952 h 1066088"/>
              <a:gd name="connsiteX61" fmla="*/ 670070 w 1177690"/>
              <a:gd name="connsiteY61" fmla="*/ 692070 h 1066088"/>
              <a:gd name="connsiteX62" fmla="*/ 534655 w 1177690"/>
              <a:gd name="connsiteY62" fmla="*/ 735419 h 1066088"/>
              <a:gd name="connsiteX63" fmla="*/ 472980 w 1177690"/>
              <a:gd name="connsiteY63" fmla="*/ 761422 h 1066088"/>
              <a:gd name="connsiteX64" fmla="*/ 449112 w 1177690"/>
              <a:gd name="connsiteY64" fmla="*/ 767368 h 1066088"/>
              <a:gd name="connsiteX65" fmla="*/ 367176 w 1177690"/>
              <a:gd name="connsiteY65" fmla="*/ 797007 h 1066088"/>
              <a:gd name="connsiteX66" fmla="*/ 301460 w 1177690"/>
              <a:gd name="connsiteY66" fmla="*/ 803357 h 1066088"/>
              <a:gd name="connsiteX67" fmla="*/ 282037 w 1177690"/>
              <a:gd name="connsiteY67" fmla="*/ 764020 h 1066088"/>
              <a:gd name="connsiteX68" fmla="*/ 341837 w 1177690"/>
              <a:gd name="connsiteY68" fmla="*/ 683816 h 1066088"/>
              <a:gd name="connsiteX69" fmla="*/ 364030 w 1177690"/>
              <a:gd name="connsiteY69" fmla="*/ 689617 h 1066088"/>
              <a:gd name="connsiteX70" fmla="*/ 410987 w 1177690"/>
              <a:gd name="connsiteY70" fmla="*/ 672820 h 1066088"/>
              <a:gd name="connsiteX71" fmla="*/ 449285 w 1177690"/>
              <a:gd name="connsiteY71" fmla="*/ 650597 h 1066088"/>
              <a:gd name="connsiteX72" fmla="*/ 446717 w 1177690"/>
              <a:gd name="connsiteY72" fmla="*/ 641477 h 1066088"/>
              <a:gd name="connsiteX73" fmla="*/ 422041 w 1177690"/>
              <a:gd name="connsiteY73" fmla="*/ 649760 h 1066088"/>
              <a:gd name="connsiteX74" fmla="*/ 386253 w 1177690"/>
              <a:gd name="connsiteY74" fmla="*/ 591028 h 1066088"/>
              <a:gd name="connsiteX75" fmla="*/ 315833 w 1177690"/>
              <a:gd name="connsiteY75" fmla="*/ 644450 h 1066088"/>
              <a:gd name="connsiteX76" fmla="*/ 246769 w 1177690"/>
              <a:gd name="connsiteY76" fmla="*/ 641333 h 1066088"/>
              <a:gd name="connsiteX77" fmla="*/ 236870 w 1177690"/>
              <a:gd name="connsiteY77" fmla="*/ 586266 h 1066088"/>
              <a:gd name="connsiteX78" fmla="*/ 230376 w 1177690"/>
              <a:gd name="connsiteY78" fmla="*/ 603150 h 1066088"/>
              <a:gd name="connsiteX79" fmla="*/ 213146 w 1177690"/>
              <a:gd name="connsiteY79" fmla="*/ 594549 h 1066088"/>
              <a:gd name="connsiteX80" fmla="*/ 209770 w 1177690"/>
              <a:gd name="connsiteY80" fmla="*/ 561937 h 1066088"/>
              <a:gd name="connsiteX81" fmla="*/ 223911 w 1177690"/>
              <a:gd name="connsiteY81" fmla="*/ 514836 h 1066088"/>
              <a:gd name="connsiteX82" fmla="*/ 210434 w 1177690"/>
              <a:gd name="connsiteY82" fmla="*/ 513364 h 1066088"/>
              <a:gd name="connsiteX83" fmla="*/ 163564 w 1177690"/>
              <a:gd name="connsiteY83" fmla="*/ 552846 h 1066088"/>
              <a:gd name="connsiteX84" fmla="*/ 145526 w 1177690"/>
              <a:gd name="connsiteY84" fmla="*/ 593799 h 1066088"/>
              <a:gd name="connsiteX85" fmla="*/ 117011 w 1177690"/>
              <a:gd name="connsiteY85" fmla="*/ 591432 h 1066088"/>
              <a:gd name="connsiteX86" fmla="*/ 100618 w 1177690"/>
              <a:gd name="connsiteY86" fmla="*/ 616253 h 1066088"/>
              <a:gd name="connsiteX87" fmla="*/ 49650 w 1177690"/>
              <a:gd name="connsiteY87" fmla="*/ 615185 h 1066088"/>
              <a:gd name="connsiteX88" fmla="*/ 6071 w 1177690"/>
              <a:gd name="connsiteY88" fmla="*/ 559079 h 1066088"/>
              <a:gd name="connsiteX89" fmla="*/ 18942 w 1177690"/>
              <a:gd name="connsiteY89" fmla="*/ 471603 h 1066088"/>
              <a:gd name="connsiteX90" fmla="*/ 68525 w 1177690"/>
              <a:gd name="connsiteY90" fmla="*/ 385569 h 1066088"/>
              <a:gd name="connsiteX91" fmla="*/ 157330 w 1177690"/>
              <a:gd name="connsiteY91" fmla="*/ 309751 h 1066088"/>
              <a:gd name="connsiteX92" fmla="*/ 224316 w 1177690"/>
              <a:gd name="connsiteY92" fmla="*/ 256532 h 1066088"/>
              <a:gd name="connsiteX93" fmla="*/ 251531 w 1177690"/>
              <a:gd name="connsiteY93" fmla="*/ 237455 h 1066088"/>
              <a:gd name="connsiteX94" fmla="*/ 264605 w 1177690"/>
              <a:gd name="connsiteY94" fmla="*/ 304210 h 1066088"/>
              <a:gd name="connsiteX95" fmla="*/ 254821 w 1177690"/>
              <a:gd name="connsiteY95" fmla="*/ 322768 h 1066088"/>
              <a:gd name="connsiteX96" fmla="*/ 242700 w 1177690"/>
              <a:gd name="connsiteY96" fmla="*/ 395150 h 1066088"/>
              <a:gd name="connsiteX97" fmla="*/ 326973 w 1177690"/>
              <a:gd name="connsiteY97" fmla="*/ 367906 h 1066088"/>
              <a:gd name="connsiteX98" fmla="*/ 341692 w 1177690"/>
              <a:gd name="connsiteY98" fmla="*/ 377545 h 1066088"/>
              <a:gd name="connsiteX99" fmla="*/ 377826 w 1177690"/>
              <a:gd name="connsiteY99" fmla="*/ 355121 h 1066088"/>
              <a:gd name="connsiteX100" fmla="*/ 437654 w 1177690"/>
              <a:gd name="connsiteY100" fmla="*/ 333302 h 1066088"/>
              <a:gd name="connsiteX101" fmla="*/ 465159 w 1177690"/>
              <a:gd name="connsiteY101" fmla="*/ 275321 h 1066088"/>
              <a:gd name="connsiteX102" fmla="*/ 444263 w 1177690"/>
              <a:gd name="connsiteY102" fmla="*/ 202332 h 1066088"/>
              <a:gd name="connsiteX103" fmla="*/ 458549 w 1177690"/>
              <a:gd name="connsiteY103" fmla="*/ 152316 h 1066088"/>
              <a:gd name="connsiteX104" fmla="*/ 429833 w 1177690"/>
              <a:gd name="connsiteY104" fmla="*/ 131825 h 1066088"/>
              <a:gd name="connsiteX105" fmla="*/ 605595 w 1177690"/>
              <a:gd name="connsiteY105" fmla="*/ 54016 h 1066088"/>
              <a:gd name="connsiteX106" fmla="*/ 650531 w 1177690"/>
              <a:gd name="connsiteY106" fmla="*/ 39182 h 1066088"/>
              <a:gd name="connsiteX107" fmla="*/ 690099 w 1177690"/>
              <a:gd name="connsiteY107" fmla="*/ 17248 h 1066088"/>
              <a:gd name="connsiteX108" fmla="*/ 734285 w 1177690"/>
              <a:gd name="connsiteY108" fmla="*/ 18518 h 1066088"/>
              <a:gd name="connsiteX109" fmla="*/ 812296 w 1177690"/>
              <a:gd name="connsiteY109" fmla="*/ 312118 h 1066088"/>
              <a:gd name="connsiteX110" fmla="*/ 747936 w 1177690"/>
              <a:gd name="connsiteY110" fmla="*/ 317313 h 1066088"/>
              <a:gd name="connsiteX111" fmla="*/ 596619 w 1177690"/>
              <a:gd name="connsiteY111" fmla="*/ 351455 h 1066088"/>
              <a:gd name="connsiteX112" fmla="*/ 584123 w 1177690"/>
              <a:gd name="connsiteY112" fmla="*/ 403982 h 1066088"/>
              <a:gd name="connsiteX113" fmla="*/ 616851 w 1177690"/>
              <a:gd name="connsiteY113" fmla="*/ 362163 h 1066088"/>
              <a:gd name="connsiteX114" fmla="*/ 667559 w 1177690"/>
              <a:gd name="connsiteY114" fmla="*/ 366232 h 1066088"/>
              <a:gd name="connsiteX115" fmla="*/ 727647 w 1177690"/>
              <a:gd name="connsiteY115" fmla="*/ 403433 h 1066088"/>
              <a:gd name="connsiteX116" fmla="*/ 735093 w 1177690"/>
              <a:gd name="connsiteY116" fmla="*/ 447850 h 1066088"/>
              <a:gd name="connsiteX117" fmla="*/ 826784 w 1177690"/>
              <a:gd name="connsiteY117" fmla="*/ 402250 h 1066088"/>
              <a:gd name="connsiteX118" fmla="*/ 878127 w 1177690"/>
              <a:gd name="connsiteY118" fmla="*/ 364529 h 1066088"/>
              <a:gd name="connsiteX119" fmla="*/ 895588 w 1177690"/>
              <a:gd name="connsiteY119" fmla="*/ 364500 h 1066088"/>
              <a:gd name="connsiteX120" fmla="*/ 968577 w 1177690"/>
              <a:gd name="connsiteY120" fmla="*/ 298582 h 1066088"/>
              <a:gd name="connsiteX121" fmla="*/ 812296 w 1177690"/>
              <a:gd name="connsiteY121" fmla="*/ 312118 h 1066088"/>
              <a:gd name="connsiteX122" fmla="*/ 352515 w 1177690"/>
              <a:gd name="connsiteY122" fmla="*/ 442136 h 1066088"/>
              <a:gd name="connsiteX123" fmla="*/ 377335 w 1177690"/>
              <a:gd name="connsiteY123" fmla="*/ 482339 h 1066088"/>
              <a:gd name="connsiteX124" fmla="*/ 408274 w 1177690"/>
              <a:gd name="connsiteY124" fmla="*/ 504302 h 1066088"/>
              <a:gd name="connsiteX125" fmla="*/ 422012 w 1177690"/>
              <a:gd name="connsiteY125" fmla="*/ 435498 h 1066088"/>
              <a:gd name="connsiteX126" fmla="*/ 423917 w 1177690"/>
              <a:gd name="connsiteY126" fmla="*/ 395612 h 1066088"/>
              <a:gd name="connsiteX127" fmla="*/ 352515 w 1177690"/>
              <a:gd name="connsiteY127" fmla="*/ 442136 h 1066088"/>
              <a:gd name="connsiteX128" fmla="*/ 551943 w 1177690"/>
              <a:gd name="connsiteY128" fmla="*/ 545688 h 1066088"/>
              <a:gd name="connsiteX129" fmla="*/ 541178 w 1177690"/>
              <a:gd name="connsiteY129" fmla="*/ 590942 h 1066088"/>
              <a:gd name="connsiteX130" fmla="*/ 574829 w 1177690"/>
              <a:gd name="connsiteY130" fmla="*/ 560667 h 1066088"/>
              <a:gd name="connsiteX131" fmla="*/ 572867 w 1177690"/>
              <a:gd name="connsiteY131" fmla="*/ 532701 h 1066088"/>
              <a:gd name="connsiteX132" fmla="*/ 551943 w 1177690"/>
              <a:gd name="connsiteY132" fmla="*/ 545688 h 1066088"/>
              <a:gd name="connsiteX133" fmla="*/ 569057 w 1177690"/>
              <a:gd name="connsiteY133" fmla="*/ 626383 h 1066088"/>
              <a:gd name="connsiteX134" fmla="*/ 603777 w 1177690"/>
              <a:gd name="connsiteY134" fmla="*/ 665951 h 1066088"/>
              <a:gd name="connsiteX135" fmla="*/ 611858 w 1177690"/>
              <a:gd name="connsiteY135" fmla="*/ 660323 h 1066088"/>
              <a:gd name="connsiteX136" fmla="*/ 569057 w 1177690"/>
              <a:gd name="connsiteY136" fmla="*/ 626383 h 106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1177690" h="1066088">
                <a:moveTo>
                  <a:pt x="734285" y="18518"/>
                </a:moveTo>
                <a:cubicBezTo>
                  <a:pt x="740548" y="12486"/>
                  <a:pt x="746580" y="6194"/>
                  <a:pt x="752496" y="-184"/>
                </a:cubicBezTo>
                <a:cubicBezTo>
                  <a:pt x="779712" y="15343"/>
                  <a:pt x="809640" y="26223"/>
                  <a:pt x="834518" y="45647"/>
                </a:cubicBezTo>
                <a:cubicBezTo>
                  <a:pt x="839367" y="54536"/>
                  <a:pt x="842397" y="64291"/>
                  <a:pt x="845226" y="73988"/>
                </a:cubicBezTo>
                <a:cubicBezTo>
                  <a:pt x="834201" y="78750"/>
                  <a:pt x="822830" y="84234"/>
                  <a:pt x="816480" y="94941"/>
                </a:cubicBezTo>
                <a:cubicBezTo>
                  <a:pt x="808053" y="109371"/>
                  <a:pt x="788486" y="103310"/>
                  <a:pt x="775036" y="108650"/>
                </a:cubicBezTo>
                <a:cubicBezTo>
                  <a:pt x="747532" y="120107"/>
                  <a:pt x="723260" y="140483"/>
                  <a:pt x="692639" y="143658"/>
                </a:cubicBezTo>
                <a:cubicBezTo>
                  <a:pt x="673562" y="144466"/>
                  <a:pt x="657169" y="156732"/>
                  <a:pt x="638121" y="156847"/>
                </a:cubicBezTo>
                <a:cubicBezTo>
                  <a:pt x="619650" y="156501"/>
                  <a:pt x="601554" y="161349"/>
                  <a:pt x="584382" y="167728"/>
                </a:cubicBezTo>
                <a:cubicBezTo>
                  <a:pt x="586691" y="209893"/>
                  <a:pt x="590559" y="251972"/>
                  <a:pt x="596417" y="293791"/>
                </a:cubicBezTo>
                <a:cubicBezTo>
                  <a:pt x="615610" y="290501"/>
                  <a:pt x="633042" y="281641"/>
                  <a:pt x="651310" y="275465"/>
                </a:cubicBezTo>
                <a:cubicBezTo>
                  <a:pt x="707675" y="268481"/>
                  <a:pt x="763810" y="259418"/>
                  <a:pt x="819944" y="250731"/>
                </a:cubicBezTo>
                <a:cubicBezTo>
                  <a:pt x="869844" y="233588"/>
                  <a:pt x="923814" y="238292"/>
                  <a:pt x="974349" y="223775"/>
                </a:cubicBezTo>
                <a:cubicBezTo>
                  <a:pt x="991954" y="218292"/>
                  <a:pt x="1010742" y="218436"/>
                  <a:pt x="1028636" y="222707"/>
                </a:cubicBezTo>
                <a:cubicBezTo>
                  <a:pt x="1038073" y="224554"/>
                  <a:pt x="1046962" y="219013"/>
                  <a:pt x="1056284" y="219735"/>
                </a:cubicBezTo>
                <a:cubicBezTo>
                  <a:pt x="1082490" y="232145"/>
                  <a:pt x="1104569" y="251193"/>
                  <a:pt x="1126993" y="269202"/>
                </a:cubicBezTo>
                <a:cubicBezTo>
                  <a:pt x="1136546" y="277601"/>
                  <a:pt x="1152795" y="277254"/>
                  <a:pt x="1157788" y="290530"/>
                </a:cubicBezTo>
                <a:cubicBezTo>
                  <a:pt x="1166186" y="310011"/>
                  <a:pt x="1180010" y="329175"/>
                  <a:pt x="1177326" y="351513"/>
                </a:cubicBezTo>
                <a:cubicBezTo>
                  <a:pt x="1174296" y="370705"/>
                  <a:pt x="1173632" y="391283"/>
                  <a:pt x="1165003" y="408975"/>
                </a:cubicBezTo>
                <a:cubicBezTo>
                  <a:pt x="1144281" y="428542"/>
                  <a:pt x="1122520" y="446984"/>
                  <a:pt x="1102664" y="467447"/>
                </a:cubicBezTo>
                <a:cubicBezTo>
                  <a:pt x="1091293" y="475989"/>
                  <a:pt x="1080210" y="492296"/>
                  <a:pt x="1063788" y="489092"/>
                </a:cubicBezTo>
                <a:cubicBezTo>
                  <a:pt x="1030425" y="483205"/>
                  <a:pt x="998303" y="496942"/>
                  <a:pt x="965286" y="498356"/>
                </a:cubicBezTo>
                <a:cubicBezTo>
                  <a:pt x="948778" y="500463"/>
                  <a:pt x="934838" y="510767"/>
                  <a:pt x="918821" y="514490"/>
                </a:cubicBezTo>
                <a:cubicBezTo>
                  <a:pt x="887132" y="514923"/>
                  <a:pt x="854923" y="515096"/>
                  <a:pt x="823840" y="522051"/>
                </a:cubicBezTo>
                <a:cubicBezTo>
                  <a:pt x="804936" y="529353"/>
                  <a:pt x="786696" y="518213"/>
                  <a:pt x="767619" y="519165"/>
                </a:cubicBezTo>
                <a:cubicBezTo>
                  <a:pt x="746291" y="516827"/>
                  <a:pt x="726291" y="527304"/>
                  <a:pt x="708945" y="538675"/>
                </a:cubicBezTo>
                <a:cubicBezTo>
                  <a:pt x="723578" y="555760"/>
                  <a:pt x="743838" y="571086"/>
                  <a:pt x="744790" y="595733"/>
                </a:cubicBezTo>
                <a:cubicBezTo>
                  <a:pt x="732034" y="600062"/>
                  <a:pt x="718758" y="602890"/>
                  <a:pt x="706406" y="608345"/>
                </a:cubicBezTo>
                <a:cubicBezTo>
                  <a:pt x="724155" y="626527"/>
                  <a:pt x="741414" y="645229"/>
                  <a:pt x="758615" y="663931"/>
                </a:cubicBezTo>
                <a:cubicBezTo>
                  <a:pt x="776681" y="677149"/>
                  <a:pt x="798789" y="686673"/>
                  <a:pt x="811834" y="705548"/>
                </a:cubicBezTo>
                <a:cubicBezTo>
                  <a:pt x="817375" y="724856"/>
                  <a:pt x="817952" y="745462"/>
                  <a:pt x="817231" y="765376"/>
                </a:cubicBezTo>
                <a:cubicBezTo>
                  <a:pt x="808919" y="793891"/>
                  <a:pt x="788139" y="816084"/>
                  <a:pt x="767850" y="836806"/>
                </a:cubicBezTo>
                <a:cubicBezTo>
                  <a:pt x="752323" y="852074"/>
                  <a:pt x="740519" y="870602"/>
                  <a:pt x="724876" y="885725"/>
                </a:cubicBezTo>
                <a:cubicBezTo>
                  <a:pt x="716709" y="890055"/>
                  <a:pt x="706867" y="889564"/>
                  <a:pt x="698007" y="891728"/>
                </a:cubicBezTo>
                <a:cubicBezTo>
                  <a:pt x="690590" y="903186"/>
                  <a:pt x="682509" y="914211"/>
                  <a:pt x="673360" y="924341"/>
                </a:cubicBezTo>
                <a:cubicBezTo>
                  <a:pt x="694573" y="927285"/>
                  <a:pt x="715352" y="932768"/>
                  <a:pt x="736132" y="937848"/>
                </a:cubicBezTo>
                <a:cubicBezTo>
                  <a:pt x="750765" y="942090"/>
                  <a:pt x="752150" y="959926"/>
                  <a:pt x="760433" y="970807"/>
                </a:cubicBezTo>
                <a:cubicBezTo>
                  <a:pt x="769293" y="981428"/>
                  <a:pt x="764791" y="998542"/>
                  <a:pt x="753506" y="1005671"/>
                </a:cubicBezTo>
                <a:cubicBezTo>
                  <a:pt x="743145" y="1011991"/>
                  <a:pt x="739134" y="1023766"/>
                  <a:pt x="734256" y="1034185"/>
                </a:cubicBezTo>
                <a:cubicBezTo>
                  <a:pt x="715756" y="1033031"/>
                  <a:pt x="696824" y="1027951"/>
                  <a:pt x="678613" y="1033002"/>
                </a:cubicBezTo>
                <a:cubicBezTo>
                  <a:pt x="668107" y="1035657"/>
                  <a:pt x="657140" y="1033839"/>
                  <a:pt x="646519" y="1032800"/>
                </a:cubicBezTo>
                <a:cubicBezTo>
                  <a:pt x="617428" y="1026018"/>
                  <a:pt x="588105" y="1038457"/>
                  <a:pt x="558927" y="1033060"/>
                </a:cubicBezTo>
                <a:cubicBezTo>
                  <a:pt x="540918" y="1033723"/>
                  <a:pt x="521437" y="1037042"/>
                  <a:pt x="506314" y="1024690"/>
                </a:cubicBezTo>
                <a:cubicBezTo>
                  <a:pt x="503861" y="1028211"/>
                  <a:pt x="501379" y="1031761"/>
                  <a:pt x="498926" y="1035311"/>
                </a:cubicBezTo>
                <a:cubicBezTo>
                  <a:pt x="465389" y="1033031"/>
                  <a:pt x="432171" y="1042555"/>
                  <a:pt x="398490" y="1040996"/>
                </a:cubicBezTo>
                <a:cubicBezTo>
                  <a:pt x="393411" y="1049106"/>
                  <a:pt x="387437" y="1058140"/>
                  <a:pt x="377364" y="1060189"/>
                </a:cubicBezTo>
                <a:cubicBezTo>
                  <a:pt x="354102" y="1063941"/>
                  <a:pt x="330350" y="1070319"/>
                  <a:pt x="307146" y="1061314"/>
                </a:cubicBezTo>
                <a:cubicBezTo>
                  <a:pt x="304144" y="1043969"/>
                  <a:pt x="299960" y="1026681"/>
                  <a:pt x="299902" y="1008990"/>
                </a:cubicBezTo>
                <a:cubicBezTo>
                  <a:pt x="304606" y="994328"/>
                  <a:pt x="312081" y="980793"/>
                  <a:pt x="318921" y="967084"/>
                </a:cubicBezTo>
                <a:cubicBezTo>
                  <a:pt x="338806" y="965727"/>
                  <a:pt x="359038" y="974241"/>
                  <a:pt x="378749" y="969883"/>
                </a:cubicBezTo>
                <a:cubicBezTo>
                  <a:pt x="415518" y="954645"/>
                  <a:pt x="441724" y="923446"/>
                  <a:pt x="470786" y="897529"/>
                </a:cubicBezTo>
                <a:cubicBezTo>
                  <a:pt x="477598" y="892132"/>
                  <a:pt x="478608" y="883215"/>
                  <a:pt x="479445" y="875220"/>
                </a:cubicBezTo>
                <a:cubicBezTo>
                  <a:pt x="454682" y="882782"/>
                  <a:pt x="424696" y="879982"/>
                  <a:pt x="406340" y="901455"/>
                </a:cubicBezTo>
                <a:cubicBezTo>
                  <a:pt x="406773" y="907804"/>
                  <a:pt x="408996" y="913778"/>
                  <a:pt x="410727" y="919839"/>
                </a:cubicBezTo>
                <a:cubicBezTo>
                  <a:pt x="404176" y="929796"/>
                  <a:pt x="393786" y="934587"/>
                  <a:pt x="381982" y="931989"/>
                </a:cubicBezTo>
                <a:cubicBezTo>
                  <a:pt x="380106" y="909536"/>
                  <a:pt x="378345" y="886966"/>
                  <a:pt x="379933" y="864513"/>
                </a:cubicBezTo>
                <a:cubicBezTo>
                  <a:pt x="384579" y="840616"/>
                  <a:pt x="411102" y="836547"/>
                  <a:pt x="429256" y="827456"/>
                </a:cubicBezTo>
                <a:cubicBezTo>
                  <a:pt x="440685" y="823444"/>
                  <a:pt x="450728" y="816633"/>
                  <a:pt x="461176" y="810659"/>
                </a:cubicBezTo>
                <a:cubicBezTo>
                  <a:pt x="478579" y="800326"/>
                  <a:pt x="498637" y="795305"/>
                  <a:pt x="515434" y="783789"/>
                </a:cubicBezTo>
                <a:cubicBezTo>
                  <a:pt x="534886" y="771552"/>
                  <a:pt x="557282" y="761480"/>
                  <a:pt x="580890" y="764106"/>
                </a:cubicBezTo>
                <a:cubicBezTo>
                  <a:pt x="600256" y="767021"/>
                  <a:pt x="620920" y="770254"/>
                  <a:pt x="636649" y="782952"/>
                </a:cubicBezTo>
                <a:cubicBezTo>
                  <a:pt x="652118" y="754611"/>
                  <a:pt x="671426" y="725923"/>
                  <a:pt x="670070" y="692070"/>
                </a:cubicBezTo>
                <a:cubicBezTo>
                  <a:pt x="624643" y="705634"/>
                  <a:pt x="579909" y="721306"/>
                  <a:pt x="534655" y="735419"/>
                </a:cubicBezTo>
                <a:cubicBezTo>
                  <a:pt x="512548" y="740354"/>
                  <a:pt x="495982" y="758940"/>
                  <a:pt x="472980" y="761422"/>
                </a:cubicBezTo>
                <a:cubicBezTo>
                  <a:pt x="465072" y="763673"/>
                  <a:pt x="456500" y="763471"/>
                  <a:pt x="449112" y="767368"/>
                </a:cubicBezTo>
                <a:cubicBezTo>
                  <a:pt x="423022" y="780355"/>
                  <a:pt x="395373" y="789792"/>
                  <a:pt x="367176" y="797007"/>
                </a:cubicBezTo>
                <a:cubicBezTo>
                  <a:pt x="345906" y="803530"/>
                  <a:pt x="323395" y="801827"/>
                  <a:pt x="301460" y="803357"/>
                </a:cubicBezTo>
                <a:cubicBezTo>
                  <a:pt x="294996" y="790225"/>
                  <a:pt x="288473" y="777151"/>
                  <a:pt x="282037" y="764020"/>
                </a:cubicBezTo>
                <a:cubicBezTo>
                  <a:pt x="301547" y="736948"/>
                  <a:pt x="320970" y="709848"/>
                  <a:pt x="341837" y="683816"/>
                </a:cubicBezTo>
                <a:cubicBezTo>
                  <a:pt x="349167" y="685951"/>
                  <a:pt x="356469" y="688347"/>
                  <a:pt x="364030" y="689617"/>
                </a:cubicBezTo>
                <a:cubicBezTo>
                  <a:pt x="380279" y="685922"/>
                  <a:pt x="395200" y="677986"/>
                  <a:pt x="410987" y="672820"/>
                </a:cubicBezTo>
                <a:cubicBezTo>
                  <a:pt x="425360" y="668548"/>
                  <a:pt x="436788" y="658447"/>
                  <a:pt x="449285" y="650597"/>
                </a:cubicBezTo>
                <a:cubicBezTo>
                  <a:pt x="448650" y="648317"/>
                  <a:pt x="447351" y="643757"/>
                  <a:pt x="446717" y="641477"/>
                </a:cubicBezTo>
                <a:cubicBezTo>
                  <a:pt x="438347" y="643757"/>
                  <a:pt x="430179" y="646787"/>
                  <a:pt x="422041" y="649760"/>
                </a:cubicBezTo>
                <a:cubicBezTo>
                  <a:pt x="409053" y="630827"/>
                  <a:pt x="399096" y="610048"/>
                  <a:pt x="386253" y="591028"/>
                </a:cubicBezTo>
                <a:cubicBezTo>
                  <a:pt x="364637" y="610625"/>
                  <a:pt x="345329" y="636571"/>
                  <a:pt x="315833" y="644450"/>
                </a:cubicBezTo>
                <a:cubicBezTo>
                  <a:pt x="292831" y="643353"/>
                  <a:pt x="269829" y="635070"/>
                  <a:pt x="246769" y="641333"/>
                </a:cubicBezTo>
                <a:cubicBezTo>
                  <a:pt x="243825" y="622919"/>
                  <a:pt x="241257" y="604391"/>
                  <a:pt x="236870" y="586266"/>
                </a:cubicBezTo>
                <a:cubicBezTo>
                  <a:pt x="234619" y="591865"/>
                  <a:pt x="232483" y="597464"/>
                  <a:pt x="230376" y="603150"/>
                </a:cubicBezTo>
                <a:cubicBezTo>
                  <a:pt x="224518" y="600639"/>
                  <a:pt x="217908" y="599052"/>
                  <a:pt x="213146" y="594549"/>
                </a:cubicBezTo>
                <a:cubicBezTo>
                  <a:pt x="208673" y="584304"/>
                  <a:pt x="210087" y="572759"/>
                  <a:pt x="209770" y="561937"/>
                </a:cubicBezTo>
                <a:cubicBezTo>
                  <a:pt x="209221" y="545024"/>
                  <a:pt x="220015" y="530738"/>
                  <a:pt x="223911" y="514836"/>
                </a:cubicBezTo>
                <a:cubicBezTo>
                  <a:pt x="219813" y="512498"/>
                  <a:pt x="214878" y="510651"/>
                  <a:pt x="210434" y="513364"/>
                </a:cubicBezTo>
                <a:cubicBezTo>
                  <a:pt x="192713" y="523696"/>
                  <a:pt x="178081" y="538560"/>
                  <a:pt x="163564" y="552846"/>
                </a:cubicBezTo>
                <a:cubicBezTo>
                  <a:pt x="155223" y="565256"/>
                  <a:pt x="152019" y="580436"/>
                  <a:pt x="145526" y="593799"/>
                </a:cubicBezTo>
                <a:cubicBezTo>
                  <a:pt x="136002" y="593251"/>
                  <a:pt x="126506" y="592327"/>
                  <a:pt x="117011" y="591432"/>
                </a:cubicBezTo>
                <a:cubicBezTo>
                  <a:pt x="111557" y="599715"/>
                  <a:pt x="105986" y="607941"/>
                  <a:pt x="100618" y="616253"/>
                </a:cubicBezTo>
                <a:cubicBezTo>
                  <a:pt x="83677" y="613684"/>
                  <a:pt x="66332" y="608027"/>
                  <a:pt x="49650" y="615185"/>
                </a:cubicBezTo>
                <a:cubicBezTo>
                  <a:pt x="43936" y="590076"/>
                  <a:pt x="15537" y="581966"/>
                  <a:pt x="6071" y="559079"/>
                </a:cubicBezTo>
                <a:cubicBezTo>
                  <a:pt x="-8908" y="530507"/>
                  <a:pt x="6965" y="498299"/>
                  <a:pt x="18942" y="471603"/>
                </a:cubicBezTo>
                <a:cubicBezTo>
                  <a:pt x="35364" y="442857"/>
                  <a:pt x="51959" y="414198"/>
                  <a:pt x="68525" y="385569"/>
                </a:cubicBezTo>
                <a:cubicBezTo>
                  <a:pt x="96116" y="358237"/>
                  <a:pt x="123736" y="329839"/>
                  <a:pt x="157330" y="309751"/>
                </a:cubicBezTo>
                <a:cubicBezTo>
                  <a:pt x="180909" y="293561"/>
                  <a:pt x="199034" y="270299"/>
                  <a:pt x="224316" y="256532"/>
                </a:cubicBezTo>
                <a:cubicBezTo>
                  <a:pt x="234446" y="251741"/>
                  <a:pt x="243364" y="245017"/>
                  <a:pt x="251531" y="237455"/>
                </a:cubicBezTo>
                <a:cubicBezTo>
                  <a:pt x="259150" y="258870"/>
                  <a:pt x="263278" y="281526"/>
                  <a:pt x="264605" y="304210"/>
                </a:cubicBezTo>
                <a:cubicBezTo>
                  <a:pt x="265933" y="312089"/>
                  <a:pt x="258948" y="317140"/>
                  <a:pt x="254821" y="322768"/>
                </a:cubicBezTo>
                <a:cubicBezTo>
                  <a:pt x="264490" y="348281"/>
                  <a:pt x="251185" y="371658"/>
                  <a:pt x="242700" y="395150"/>
                </a:cubicBezTo>
                <a:cubicBezTo>
                  <a:pt x="270291" y="384126"/>
                  <a:pt x="301345" y="384097"/>
                  <a:pt x="326973" y="367906"/>
                </a:cubicBezTo>
                <a:cubicBezTo>
                  <a:pt x="331937" y="371023"/>
                  <a:pt x="336844" y="374226"/>
                  <a:pt x="341692" y="377545"/>
                </a:cubicBezTo>
                <a:cubicBezTo>
                  <a:pt x="353063" y="369118"/>
                  <a:pt x="364002" y="359132"/>
                  <a:pt x="377826" y="355121"/>
                </a:cubicBezTo>
                <a:cubicBezTo>
                  <a:pt x="398230" y="349406"/>
                  <a:pt x="419299" y="344240"/>
                  <a:pt x="437654" y="333302"/>
                </a:cubicBezTo>
                <a:cubicBezTo>
                  <a:pt x="451334" y="317140"/>
                  <a:pt x="466140" y="297803"/>
                  <a:pt x="465159" y="275321"/>
                </a:cubicBezTo>
                <a:cubicBezTo>
                  <a:pt x="464293" y="249606"/>
                  <a:pt x="456558" y="224728"/>
                  <a:pt x="444263" y="202332"/>
                </a:cubicBezTo>
                <a:cubicBezTo>
                  <a:pt x="444898" y="185102"/>
                  <a:pt x="457857" y="170037"/>
                  <a:pt x="458549" y="152316"/>
                </a:cubicBezTo>
                <a:cubicBezTo>
                  <a:pt x="448910" y="145534"/>
                  <a:pt x="439213" y="138953"/>
                  <a:pt x="429833" y="131825"/>
                </a:cubicBezTo>
                <a:cubicBezTo>
                  <a:pt x="492807" y="116673"/>
                  <a:pt x="544381" y="73526"/>
                  <a:pt x="605595" y="54016"/>
                </a:cubicBezTo>
                <a:cubicBezTo>
                  <a:pt x="620170" y="47667"/>
                  <a:pt x="636563" y="46974"/>
                  <a:pt x="650531" y="39182"/>
                </a:cubicBezTo>
                <a:cubicBezTo>
                  <a:pt x="664731" y="33698"/>
                  <a:pt x="676564" y="23943"/>
                  <a:pt x="690099" y="17248"/>
                </a:cubicBezTo>
                <a:cubicBezTo>
                  <a:pt x="704097" y="10610"/>
                  <a:pt x="720028" y="15401"/>
                  <a:pt x="734285" y="18518"/>
                </a:cubicBezTo>
                <a:moveTo>
                  <a:pt x="812296" y="312118"/>
                </a:moveTo>
                <a:cubicBezTo>
                  <a:pt x="790881" y="311714"/>
                  <a:pt x="768312" y="308799"/>
                  <a:pt x="747936" y="317313"/>
                </a:cubicBezTo>
                <a:cubicBezTo>
                  <a:pt x="698902" y="334889"/>
                  <a:pt x="645394" y="333071"/>
                  <a:pt x="596619" y="351455"/>
                </a:cubicBezTo>
                <a:cubicBezTo>
                  <a:pt x="583459" y="364731"/>
                  <a:pt x="585797" y="386839"/>
                  <a:pt x="584123" y="403982"/>
                </a:cubicBezTo>
                <a:cubicBezTo>
                  <a:pt x="595869" y="390735"/>
                  <a:pt x="606201" y="376304"/>
                  <a:pt x="616851" y="362163"/>
                </a:cubicBezTo>
                <a:cubicBezTo>
                  <a:pt x="633648" y="364904"/>
                  <a:pt x="650935" y="362913"/>
                  <a:pt x="667559" y="366232"/>
                </a:cubicBezTo>
                <a:cubicBezTo>
                  <a:pt x="689522" y="375034"/>
                  <a:pt x="709032" y="389061"/>
                  <a:pt x="727647" y="403433"/>
                </a:cubicBezTo>
                <a:cubicBezTo>
                  <a:pt x="740375" y="415064"/>
                  <a:pt x="735872" y="432756"/>
                  <a:pt x="735093" y="447850"/>
                </a:cubicBezTo>
                <a:cubicBezTo>
                  <a:pt x="766263" y="433968"/>
                  <a:pt x="804648" y="431284"/>
                  <a:pt x="826784" y="402250"/>
                </a:cubicBezTo>
                <a:cubicBezTo>
                  <a:pt x="841272" y="386521"/>
                  <a:pt x="859281" y="374486"/>
                  <a:pt x="878127" y="364529"/>
                </a:cubicBezTo>
                <a:cubicBezTo>
                  <a:pt x="883697" y="366145"/>
                  <a:pt x="890566" y="369320"/>
                  <a:pt x="895588" y="364500"/>
                </a:cubicBezTo>
                <a:cubicBezTo>
                  <a:pt x="919369" y="341960"/>
                  <a:pt x="943237" y="319478"/>
                  <a:pt x="968577" y="298582"/>
                </a:cubicBezTo>
                <a:cubicBezTo>
                  <a:pt x="918330" y="315148"/>
                  <a:pt x="864447" y="313619"/>
                  <a:pt x="812296" y="312118"/>
                </a:cubicBezTo>
                <a:moveTo>
                  <a:pt x="352515" y="442136"/>
                </a:moveTo>
                <a:cubicBezTo>
                  <a:pt x="360452" y="455758"/>
                  <a:pt x="368273" y="469438"/>
                  <a:pt x="377335" y="482339"/>
                </a:cubicBezTo>
                <a:cubicBezTo>
                  <a:pt x="384608" y="493133"/>
                  <a:pt x="397393" y="497952"/>
                  <a:pt x="408274" y="504302"/>
                </a:cubicBezTo>
                <a:cubicBezTo>
                  <a:pt x="424321" y="484272"/>
                  <a:pt x="412545" y="457807"/>
                  <a:pt x="422012" y="435498"/>
                </a:cubicBezTo>
                <a:cubicBezTo>
                  <a:pt x="425533" y="422568"/>
                  <a:pt x="433412" y="407993"/>
                  <a:pt x="423917" y="395612"/>
                </a:cubicBezTo>
                <a:cubicBezTo>
                  <a:pt x="398692" y="408744"/>
                  <a:pt x="374651" y="424213"/>
                  <a:pt x="352515" y="442136"/>
                </a:cubicBezTo>
                <a:moveTo>
                  <a:pt x="551943" y="545688"/>
                </a:moveTo>
                <a:cubicBezTo>
                  <a:pt x="542852" y="559022"/>
                  <a:pt x="543717" y="575674"/>
                  <a:pt x="541178" y="590942"/>
                </a:cubicBezTo>
                <a:cubicBezTo>
                  <a:pt x="553444" y="582255"/>
                  <a:pt x="566835" y="573827"/>
                  <a:pt x="574829" y="560667"/>
                </a:cubicBezTo>
                <a:cubicBezTo>
                  <a:pt x="574829" y="551258"/>
                  <a:pt x="573762" y="541994"/>
                  <a:pt x="572867" y="532701"/>
                </a:cubicBezTo>
                <a:cubicBezTo>
                  <a:pt x="565334" y="535789"/>
                  <a:pt x="555839" y="537607"/>
                  <a:pt x="551943" y="545688"/>
                </a:cubicBezTo>
                <a:moveTo>
                  <a:pt x="569057" y="626383"/>
                </a:moveTo>
                <a:cubicBezTo>
                  <a:pt x="578581" y="641217"/>
                  <a:pt x="591626" y="653310"/>
                  <a:pt x="603777" y="665951"/>
                </a:cubicBezTo>
                <a:cubicBezTo>
                  <a:pt x="605797" y="664537"/>
                  <a:pt x="609837" y="661737"/>
                  <a:pt x="611858" y="660323"/>
                </a:cubicBezTo>
                <a:cubicBezTo>
                  <a:pt x="598322" y="648144"/>
                  <a:pt x="585017" y="635387"/>
                  <a:pt x="569057" y="626383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85000"/>
                </a:schemeClr>
              </a:gs>
              <a:gs pos="60000">
                <a:schemeClr val="bg1"/>
              </a:gs>
            </a:gsLst>
            <a:lin ang="2700000" scaled="1"/>
          </a:gradFill>
          <a:ln w="2886" cap="flat">
            <a:noFill/>
            <a:prstDash val="solid"/>
            <a:miter/>
          </a:ln>
          <a:effectLst>
            <a:outerShdw blurRad="50800" dist="38100" dir="2700000" sx="104000" sy="104000" algn="tl" rotWithShape="0">
              <a:prstClr val="black">
                <a:alpha val="12000"/>
              </a:prstClr>
            </a:out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TextBox 30">
            <a:extLst>
              <a:ext uri="{FF2B5EF4-FFF2-40B4-BE49-F238E27FC236}">
                <a16:creationId xmlns:a16="http://schemas.microsoft.com/office/drawing/2014/main" id="{528AEE16-9802-0F6C-5921-102457354BF2}"/>
              </a:ext>
            </a:extLst>
          </p:cNvPr>
          <p:cNvSpPr txBox="1"/>
          <p:nvPr/>
        </p:nvSpPr>
        <p:spPr>
          <a:xfrm>
            <a:off x="1365601" y="3940328"/>
            <a:ext cx="6190899" cy="10239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沟深以白菜高度为准，储藏时白菜根部全部向下，依次并排沟中，天冷时多覆盖白菜叶和玉米杆防冻。而半成熟的白菜储藏时沟内放部分水，边放水边放土，放水土之深度以埋住根部为宜，待到食用时即生长成熟了。</a:t>
            </a:r>
          </a:p>
        </p:txBody>
      </p:sp>
    </p:spTree>
    <p:extLst>
      <p:ext uri="{BB962C8B-B14F-4D97-AF65-F5344CB8AC3E}">
        <p14:creationId xmlns:p14="http://schemas.microsoft.com/office/powerpoint/2010/main" val="52741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5343353-55BD-0EA3-0264-F1C3C1610C9D}"/>
              </a:ext>
            </a:extLst>
          </p:cNvPr>
          <p:cNvSpPr>
            <a:spLocks/>
          </p:cNvSpPr>
          <p:nvPr/>
        </p:nvSpPr>
        <p:spPr>
          <a:xfrm>
            <a:off x="1458451" y="1088006"/>
            <a:ext cx="2272409" cy="570568"/>
          </a:xfrm>
          <a:custGeom>
            <a:avLst/>
            <a:gdLst>
              <a:gd name="connsiteX0" fmla="*/ 100720 w 2272409"/>
              <a:gd name="connsiteY0" fmla="*/ 0 h 570568"/>
              <a:gd name="connsiteX1" fmla="*/ 267219 w 2272409"/>
              <a:gd name="connsiteY1" fmla="*/ 0 h 570568"/>
              <a:gd name="connsiteX2" fmla="*/ 909906 w 2272409"/>
              <a:gd name="connsiteY2" fmla="*/ 0 h 570568"/>
              <a:gd name="connsiteX3" fmla="*/ 1076404 w 2272409"/>
              <a:gd name="connsiteY3" fmla="*/ 0 h 570568"/>
              <a:gd name="connsiteX4" fmla="*/ 1196006 w 2272409"/>
              <a:gd name="connsiteY4" fmla="*/ 0 h 570568"/>
              <a:gd name="connsiteX5" fmla="*/ 1362504 w 2272409"/>
              <a:gd name="connsiteY5" fmla="*/ 0 h 570568"/>
              <a:gd name="connsiteX6" fmla="*/ 2005191 w 2272409"/>
              <a:gd name="connsiteY6" fmla="*/ 0 h 570568"/>
              <a:gd name="connsiteX7" fmla="*/ 2171689 w 2272409"/>
              <a:gd name="connsiteY7" fmla="*/ 0 h 570568"/>
              <a:gd name="connsiteX8" fmla="*/ 2221506 w 2272409"/>
              <a:gd name="connsiteY8" fmla="*/ 31042 h 570568"/>
              <a:gd name="connsiteX9" fmla="*/ 2223169 w 2272409"/>
              <a:gd name="connsiteY9" fmla="*/ 38784 h 570568"/>
              <a:gd name="connsiteX10" fmla="*/ 2227500 w 2272409"/>
              <a:gd name="connsiteY10" fmla="*/ 39194 h 570568"/>
              <a:gd name="connsiteX11" fmla="*/ 2272409 w 2272409"/>
              <a:gd name="connsiteY11" fmla="*/ 90993 h 570568"/>
              <a:gd name="connsiteX12" fmla="*/ 2272409 w 2272409"/>
              <a:gd name="connsiteY12" fmla="*/ 479575 h 570568"/>
              <a:gd name="connsiteX13" fmla="*/ 2227500 w 2272409"/>
              <a:gd name="connsiteY13" fmla="*/ 531374 h 570568"/>
              <a:gd name="connsiteX14" fmla="*/ 2223169 w 2272409"/>
              <a:gd name="connsiteY14" fmla="*/ 531785 h 570568"/>
              <a:gd name="connsiteX15" fmla="*/ 2221506 w 2272409"/>
              <a:gd name="connsiteY15" fmla="*/ 539526 h 570568"/>
              <a:gd name="connsiteX16" fmla="*/ 2171689 w 2272409"/>
              <a:gd name="connsiteY16" fmla="*/ 570568 h 570568"/>
              <a:gd name="connsiteX17" fmla="*/ 2005191 w 2272409"/>
              <a:gd name="connsiteY17" fmla="*/ 570568 h 570568"/>
              <a:gd name="connsiteX18" fmla="*/ 1362504 w 2272409"/>
              <a:gd name="connsiteY18" fmla="*/ 570568 h 570568"/>
              <a:gd name="connsiteX19" fmla="*/ 1196006 w 2272409"/>
              <a:gd name="connsiteY19" fmla="*/ 570568 h 570568"/>
              <a:gd name="connsiteX20" fmla="*/ 1076404 w 2272409"/>
              <a:gd name="connsiteY20" fmla="*/ 570568 h 570568"/>
              <a:gd name="connsiteX21" fmla="*/ 909906 w 2272409"/>
              <a:gd name="connsiteY21" fmla="*/ 570568 h 570568"/>
              <a:gd name="connsiteX22" fmla="*/ 267219 w 2272409"/>
              <a:gd name="connsiteY22" fmla="*/ 570568 h 570568"/>
              <a:gd name="connsiteX23" fmla="*/ 100720 w 2272409"/>
              <a:gd name="connsiteY23" fmla="*/ 570568 h 570568"/>
              <a:gd name="connsiteX24" fmla="*/ 50903 w 2272409"/>
              <a:gd name="connsiteY24" fmla="*/ 539526 h 570568"/>
              <a:gd name="connsiteX25" fmla="*/ 49240 w 2272409"/>
              <a:gd name="connsiteY25" fmla="*/ 531785 h 570568"/>
              <a:gd name="connsiteX26" fmla="*/ 44909 w 2272409"/>
              <a:gd name="connsiteY26" fmla="*/ 531374 h 570568"/>
              <a:gd name="connsiteX27" fmla="*/ 0 w 2272409"/>
              <a:gd name="connsiteY27" fmla="*/ 479575 h 570568"/>
              <a:gd name="connsiteX28" fmla="*/ 0 w 2272409"/>
              <a:gd name="connsiteY28" fmla="*/ 90993 h 570568"/>
              <a:gd name="connsiteX29" fmla="*/ 44909 w 2272409"/>
              <a:gd name="connsiteY29" fmla="*/ 39194 h 570568"/>
              <a:gd name="connsiteX30" fmla="*/ 49240 w 2272409"/>
              <a:gd name="connsiteY30" fmla="*/ 38784 h 570568"/>
              <a:gd name="connsiteX31" fmla="*/ 50903 w 2272409"/>
              <a:gd name="connsiteY31" fmla="*/ 31042 h 570568"/>
              <a:gd name="connsiteX32" fmla="*/ 100720 w 2272409"/>
              <a:gd name="connsiteY32" fmla="*/ 0 h 57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272409" h="570568">
                <a:moveTo>
                  <a:pt x="100720" y="0"/>
                </a:moveTo>
                <a:lnTo>
                  <a:pt x="267219" y="0"/>
                </a:lnTo>
                <a:lnTo>
                  <a:pt x="909906" y="0"/>
                </a:lnTo>
                <a:lnTo>
                  <a:pt x="1076404" y="0"/>
                </a:lnTo>
                <a:lnTo>
                  <a:pt x="1196006" y="0"/>
                </a:lnTo>
                <a:lnTo>
                  <a:pt x="1362504" y="0"/>
                </a:lnTo>
                <a:lnTo>
                  <a:pt x="2005191" y="0"/>
                </a:lnTo>
                <a:lnTo>
                  <a:pt x="2171689" y="0"/>
                </a:lnTo>
                <a:cubicBezTo>
                  <a:pt x="2194084" y="0"/>
                  <a:pt x="2213299" y="12800"/>
                  <a:pt x="2221506" y="31042"/>
                </a:cubicBezTo>
                <a:lnTo>
                  <a:pt x="2223169" y="38784"/>
                </a:lnTo>
                <a:lnTo>
                  <a:pt x="2227500" y="39194"/>
                </a:lnTo>
                <a:cubicBezTo>
                  <a:pt x="2253130" y="44124"/>
                  <a:pt x="2272409" y="65442"/>
                  <a:pt x="2272409" y="90993"/>
                </a:cubicBezTo>
                <a:lnTo>
                  <a:pt x="2272409" y="479575"/>
                </a:lnTo>
                <a:cubicBezTo>
                  <a:pt x="2272409" y="505126"/>
                  <a:pt x="2253130" y="526444"/>
                  <a:pt x="2227500" y="531374"/>
                </a:cubicBezTo>
                <a:lnTo>
                  <a:pt x="2223169" y="531785"/>
                </a:lnTo>
                <a:lnTo>
                  <a:pt x="2221506" y="539526"/>
                </a:lnTo>
                <a:cubicBezTo>
                  <a:pt x="2213299" y="557768"/>
                  <a:pt x="2194084" y="570568"/>
                  <a:pt x="2171689" y="570568"/>
                </a:cubicBezTo>
                <a:lnTo>
                  <a:pt x="2005191" y="570568"/>
                </a:lnTo>
                <a:lnTo>
                  <a:pt x="1362504" y="570568"/>
                </a:lnTo>
                <a:lnTo>
                  <a:pt x="1196006" y="570568"/>
                </a:lnTo>
                <a:lnTo>
                  <a:pt x="1076404" y="570568"/>
                </a:lnTo>
                <a:lnTo>
                  <a:pt x="909906" y="570568"/>
                </a:lnTo>
                <a:lnTo>
                  <a:pt x="267219" y="570568"/>
                </a:lnTo>
                <a:lnTo>
                  <a:pt x="100720" y="570568"/>
                </a:lnTo>
                <a:cubicBezTo>
                  <a:pt x="78325" y="570568"/>
                  <a:pt x="59111" y="557768"/>
                  <a:pt x="50903" y="539526"/>
                </a:cubicBezTo>
                <a:lnTo>
                  <a:pt x="49240" y="531785"/>
                </a:lnTo>
                <a:lnTo>
                  <a:pt x="44909" y="531374"/>
                </a:lnTo>
                <a:cubicBezTo>
                  <a:pt x="19279" y="526444"/>
                  <a:pt x="0" y="505126"/>
                  <a:pt x="0" y="479575"/>
                </a:cubicBezTo>
                <a:lnTo>
                  <a:pt x="0" y="90993"/>
                </a:lnTo>
                <a:cubicBezTo>
                  <a:pt x="0" y="65442"/>
                  <a:pt x="19279" y="44124"/>
                  <a:pt x="44909" y="39194"/>
                </a:cubicBezTo>
                <a:lnTo>
                  <a:pt x="49240" y="38784"/>
                </a:lnTo>
                <a:lnTo>
                  <a:pt x="50903" y="31042"/>
                </a:lnTo>
                <a:cubicBezTo>
                  <a:pt x="59111" y="12800"/>
                  <a:pt x="78325" y="0"/>
                  <a:pt x="100720" y="0"/>
                </a:cubicBezTo>
                <a:close/>
              </a:path>
            </a:pathLst>
          </a:custGeom>
          <a:noFill/>
          <a:ln w="25400" cap="flat">
            <a:solidFill>
              <a:srgbClr val="26394B"/>
            </a:solidFill>
            <a:prstDash val="solid"/>
            <a:miter/>
          </a:ln>
          <a:effectLst>
            <a:outerShdw blurRad="50800" dist="38100" dir="2700000" sx="104000" sy="104000" algn="tl" rotWithShape="0">
              <a:prstClr val="black">
                <a:alpha val="12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25763F35-C00B-8585-3CE4-AAC9B03D145D}"/>
              </a:ext>
            </a:extLst>
          </p:cNvPr>
          <p:cNvGrpSpPr/>
          <p:nvPr/>
        </p:nvGrpSpPr>
        <p:grpSpPr>
          <a:xfrm>
            <a:off x="10613447" y="338502"/>
            <a:ext cx="1244576" cy="3553146"/>
            <a:chOff x="4449103" y="1461663"/>
            <a:chExt cx="1244576" cy="3553146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83D5562-F548-24CD-A853-44F9F0647D65}"/>
                </a:ext>
              </a:extLst>
            </p:cNvPr>
            <p:cNvSpPr>
              <a:spLocks/>
            </p:cNvSpPr>
            <p:nvPr/>
          </p:nvSpPr>
          <p:spPr>
            <a:xfrm rot="5400000">
              <a:off x="3294818" y="2615948"/>
              <a:ext cx="3553146" cy="1244576"/>
            </a:xfrm>
            <a:custGeom>
              <a:avLst/>
              <a:gdLst>
                <a:gd name="connsiteX0" fmla="*/ 0 w 3553146"/>
                <a:gd name="connsiteY0" fmla="*/ 962220 h 1244576"/>
                <a:gd name="connsiteX1" fmla="*/ 0 w 3553146"/>
                <a:gd name="connsiteY1" fmla="*/ 282353 h 1244576"/>
                <a:gd name="connsiteX2" fmla="*/ 139354 w 3553146"/>
                <a:gd name="connsiteY2" fmla="*/ 121619 h 1244576"/>
                <a:gd name="connsiteX3" fmla="*/ 152794 w 3553146"/>
                <a:gd name="connsiteY3" fmla="*/ 120347 h 1244576"/>
                <a:gd name="connsiteX4" fmla="*/ 157952 w 3553146"/>
                <a:gd name="connsiteY4" fmla="*/ 96325 h 1244576"/>
                <a:gd name="connsiteX5" fmla="*/ 312538 w 3553146"/>
                <a:gd name="connsiteY5" fmla="*/ 0 h 1244576"/>
                <a:gd name="connsiteX6" fmla="*/ 336040 w 3553146"/>
                <a:gd name="connsiteY6" fmla="*/ 0 h 1244576"/>
                <a:gd name="connsiteX7" fmla="*/ 379493 w 3553146"/>
                <a:gd name="connsiteY7" fmla="*/ 0 h 1244576"/>
                <a:gd name="connsiteX8" fmla="*/ 829182 w 3553146"/>
                <a:gd name="connsiteY8" fmla="*/ 0 h 1244576"/>
                <a:gd name="connsiteX9" fmla="*/ 844340 w 3553146"/>
                <a:gd name="connsiteY9" fmla="*/ 0 h 1244576"/>
                <a:gd name="connsiteX10" fmla="*/ 1233476 w 3553146"/>
                <a:gd name="connsiteY10" fmla="*/ 0 h 1244576"/>
                <a:gd name="connsiteX11" fmla="*/ 1276929 w 3553146"/>
                <a:gd name="connsiteY11" fmla="*/ 0 h 1244576"/>
                <a:gd name="connsiteX12" fmla="*/ 1726619 w 3553146"/>
                <a:gd name="connsiteY12" fmla="*/ 0 h 1244576"/>
                <a:gd name="connsiteX13" fmla="*/ 1750122 w 3553146"/>
                <a:gd name="connsiteY13" fmla="*/ 0 h 1244576"/>
                <a:gd name="connsiteX14" fmla="*/ 1759571 w 3553146"/>
                <a:gd name="connsiteY14" fmla="*/ 0 h 1244576"/>
                <a:gd name="connsiteX15" fmla="*/ 1793576 w 3553146"/>
                <a:gd name="connsiteY15" fmla="*/ 0 h 1244576"/>
                <a:gd name="connsiteX16" fmla="*/ 1803026 w 3553146"/>
                <a:gd name="connsiteY16" fmla="*/ 0 h 1244576"/>
                <a:gd name="connsiteX17" fmla="*/ 2243265 w 3553146"/>
                <a:gd name="connsiteY17" fmla="*/ 0 h 1244576"/>
                <a:gd name="connsiteX18" fmla="*/ 2276218 w 3553146"/>
                <a:gd name="connsiteY18" fmla="*/ 0 h 1244576"/>
                <a:gd name="connsiteX19" fmla="*/ 2319671 w 3553146"/>
                <a:gd name="connsiteY19" fmla="*/ 0 h 1244576"/>
                <a:gd name="connsiteX20" fmla="*/ 2723964 w 3553146"/>
                <a:gd name="connsiteY20" fmla="*/ 0 h 1244576"/>
                <a:gd name="connsiteX21" fmla="*/ 3240611 w 3553146"/>
                <a:gd name="connsiteY21" fmla="*/ 2 h 1244576"/>
                <a:gd name="connsiteX22" fmla="*/ 3395194 w 3553146"/>
                <a:gd name="connsiteY22" fmla="*/ 96328 h 1244576"/>
                <a:gd name="connsiteX23" fmla="*/ 3400352 w 3553146"/>
                <a:gd name="connsiteY23" fmla="*/ 120348 h 1244576"/>
                <a:gd name="connsiteX24" fmla="*/ 3413794 w 3553146"/>
                <a:gd name="connsiteY24" fmla="*/ 121623 h 1244576"/>
                <a:gd name="connsiteX25" fmla="*/ 3553146 w 3553146"/>
                <a:gd name="connsiteY25" fmla="*/ 282356 h 1244576"/>
                <a:gd name="connsiteX26" fmla="*/ 3553146 w 3553146"/>
                <a:gd name="connsiteY26" fmla="*/ 962224 h 1244576"/>
                <a:gd name="connsiteX27" fmla="*/ 3413792 w 3553146"/>
                <a:gd name="connsiteY27" fmla="*/ 1122957 h 1244576"/>
                <a:gd name="connsiteX28" fmla="*/ 3400352 w 3553146"/>
                <a:gd name="connsiteY28" fmla="*/ 1124230 h 1244576"/>
                <a:gd name="connsiteX29" fmla="*/ 3395194 w 3553146"/>
                <a:gd name="connsiteY29" fmla="*/ 1148251 h 1244576"/>
                <a:gd name="connsiteX30" fmla="*/ 3240609 w 3553146"/>
                <a:gd name="connsiteY30" fmla="*/ 1244576 h 1244576"/>
                <a:gd name="connsiteX31" fmla="*/ 3217107 w 3553146"/>
                <a:gd name="connsiteY31" fmla="*/ 1244576 h 1244576"/>
                <a:gd name="connsiteX32" fmla="*/ 3173654 w 3553146"/>
                <a:gd name="connsiteY32" fmla="*/ 1244576 h 1244576"/>
                <a:gd name="connsiteX33" fmla="*/ 2723964 w 3553146"/>
                <a:gd name="connsiteY33" fmla="*/ 1244576 h 1244576"/>
                <a:gd name="connsiteX34" fmla="*/ 2708807 w 3553146"/>
                <a:gd name="connsiteY34" fmla="*/ 1244576 h 1244576"/>
                <a:gd name="connsiteX35" fmla="*/ 2319671 w 3553146"/>
                <a:gd name="connsiteY35" fmla="*/ 1244576 h 1244576"/>
                <a:gd name="connsiteX36" fmla="*/ 2276218 w 3553146"/>
                <a:gd name="connsiteY36" fmla="*/ 1244576 h 1244576"/>
                <a:gd name="connsiteX37" fmla="*/ 1826528 w 3553146"/>
                <a:gd name="connsiteY37" fmla="*/ 1244576 h 1244576"/>
                <a:gd name="connsiteX38" fmla="*/ 1803024 w 3553146"/>
                <a:gd name="connsiteY38" fmla="*/ 1244576 h 1244576"/>
                <a:gd name="connsiteX39" fmla="*/ 1793576 w 3553146"/>
                <a:gd name="connsiteY39" fmla="*/ 1244576 h 1244576"/>
                <a:gd name="connsiteX40" fmla="*/ 1759571 w 3553146"/>
                <a:gd name="connsiteY40" fmla="*/ 1244576 h 1244576"/>
                <a:gd name="connsiteX41" fmla="*/ 1750121 w 3553146"/>
                <a:gd name="connsiteY41" fmla="*/ 1244576 h 1244576"/>
                <a:gd name="connsiteX42" fmla="*/ 1309881 w 3553146"/>
                <a:gd name="connsiteY42" fmla="*/ 1244576 h 1244576"/>
                <a:gd name="connsiteX43" fmla="*/ 1276929 w 3553146"/>
                <a:gd name="connsiteY43" fmla="*/ 1244576 h 1244576"/>
                <a:gd name="connsiteX44" fmla="*/ 1233476 w 3553146"/>
                <a:gd name="connsiteY44" fmla="*/ 1244576 h 1244576"/>
                <a:gd name="connsiteX45" fmla="*/ 829182 w 3553146"/>
                <a:gd name="connsiteY45" fmla="*/ 1244576 h 1244576"/>
                <a:gd name="connsiteX46" fmla="*/ 312536 w 3553146"/>
                <a:gd name="connsiteY46" fmla="*/ 1244574 h 1244576"/>
                <a:gd name="connsiteX47" fmla="*/ 157952 w 3553146"/>
                <a:gd name="connsiteY47" fmla="*/ 1148248 h 1244576"/>
                <a:gd name="connsiteX48" fmla="*/ 152794 w 3553146"/>
                <a:gd name="connsiteY48" fmla="*/ 1124228 h 1244576"/>
                <a:gd name="connsiteX49" fmla="*/ 139353 w 3553146"/>
                <a:gd name="connsiteY49" fmla="*/ 1122954 h 1244576"/>
                <a:gd name="connsiteX50" fmla="*/ 0 w 3553146"/>
                <a:gd name="connsiteY50" fmla="*/ 962220 h 124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53146" h="1244576">
                  <a:moveTo>
                    <a:pt x="0" y="962220"/>
                  </a:moveTo>
                  <a:lnTo>
                    <a:pt x="0" y="282353"/>
                  </a:lnTo>
                  <a:cubicBezTo>
                    <a:pt x="0" y="203068"/>
                    <a:pt x="59825" y="136918"/>
                    <a:pt x="139354" y="121619"/>
                  </a:cubicBezTo>
                  <a:lnTo>
                    <a:pt x="152794" y="120347"/>
                  </a:lnTo>
                  <a:lnTo>
                    <a:pt x="157952" y="96325"/>
                  </a:lnTo>
                  <a:cubicBezTo>
                    <a:pt x="183422" y="39719"/>
                    <a:pt x="243045" y="0"/>
                    <a:pt x="312538" y="0"/>
                  </a:cubicBezTo>
                  <a:lnTo>
                    <a:pt x="336040" y="0"/>
                  </a:lnTo>
                  <a:lnTo>
                    <a:pt x="379493" y="0"/>
                  </a:lnTo>
                  <a:lnTo>
                    <a:pt x="829182" y="0"/>
                  </a:lnTo>
                  <a:lnTo>
                    <a:pt x="844340" y="0"/>
                  </a:lnTo>
                  <a:lnTo>
                    <a:pt x="1233476" y="0"/>
                  </a:lnTo>
                  <a:lnTo>
                    <a:pt x="1276929" y="0"/>
                  </a:lnTo>
                  <a:lnTo>
                    <a:pt x="1726619" y="0"/>
                  </a:lnTo>
                  <a:lnTo>
                    <a:pt x="1750122" y="0"/>
                  </a:lnTo>
                  <a:lnTo>
                    <a:pt x="1759571" y="0"/>
                  </a:lnTo>
                  <a:lnTo>
                    <a:pt x="1793576" y="0"/>
                  </a:lnTo>
                  <a:lnTo>
                    <a:pt x="1803026" y="0"/>
                  </a:lnTo>
                  <a:lnTo>
                    <a:pt x="2243265" y="0"/>
                  </a:lnTo>
                  <a:lnTo>
                    <a:pt x="2276218" y="0"/>
                  </a:lnTo>
                  <a:lnTo>
                    <a:pt x="2319671" y="0"/>
                  </a:lnTo>
                  <a:lnTo>
                    <a:pt x="2723964" y="0"/>
                  </a:lnTo>
                  <a:lnTo>
                    <a:pt x="3240611" y="2"/>
                  </a:lnTo>
                  <a:cubicBezTo>
                    <a:pt x="3310101" y="2"/>
                    <a:pt x="3369726" y="39722"/>
                    <a:pt x="3395194" y="96328"/>
                  </a:cubicBezTo>
                  <a:lnTo>
                    <a:pt x="3400352" y="120348"/>
                  </a:lnTo>
                  <a:lnTo>
                    <a:pt x="3413794" y="121623"/>
                  </a:lnTo>
                  <a:cubicBezTo>
                    <a:pt x="3493321" y="136921"/>
                    <a:pt x="3553146" y="203071"/>
                    <a:pt x="3553146" y="282356"/>
                  </a:cubicBezTo>
                  <a:lnTo>
                    <a:pt x="3553146" y="962224"/>
                  </a:lnTo>
                  <a:cubicBezTo>
                    <a:pt x="3553146" y="1041508"/>
                    <a:pt x="3493321" y="1107658"/>
                    <a:pt x="3413792" y="1122957"/>
                  </a:cubicBezTo>
                  <a:lnTo>
                    <a:pt x="3400352" y="1124230"/>
                  </a:lnTo>
                  <a:lnTo>
                    <a:pt x="3395194" y="1148251"/>
                  </a:lnTo>
                  <a:cubicBezTo>
                    <a:pt x="3369725" y="1204858"/>
                    <a:pt x="3310101" y="1244576"/>
                    <a:pt x="3240609" y="1244576"/>
                  </a:cubicBezTo>
                  <a:lnTo>
                    <a:pt x="3217107" y="1244576"/>
                  </a:lnTo>
                  <a:lnTo>
                    <a:pt x="3173654" y="1244576"/>
                  </a:lnTo>
                  <a:lnTo>
                    <a:pt x="2723964" y="1244576"/>
                  </a:lnTo>
                  <a:lnTo>
                    <a:pt x="2708807" y="1244576"/>
                  </a:lnTo>
                  <a:lnTo>
                    <a:pt x="2319671" y="1244576"/>
                  </a:lnTo>
                  <a:lnTo>
                    <a:pt x="2276218" y="1244576"/>
                  </a:lnTo>
                  <a:lnTo>
                    <a:pt x="1826528" y="1244576"/>
                  </a:lnTo>
                  <a:lnTo>
                    <a:pt x="1803024" y="1244576"/>
                  </a:lnTo>
                  <a:lnTo>
                    <a:pt x="1793576" y="1244576"/>
                  </a:lnTo>
                  <a:lnTo>
                    <a:pt x="1759571" y="1244576"/>
                  </a:lnTo>
                  <a:lnTo>
                    <a:pt x="1750121" y="1244576"/>
                  </a:lnTo>
                  <a:lnTo>
                    <a:pt x="1309881" y="1244576"/>
                  </a:lnTo>
                  <a:lnTo>
                    <a:pt x="1276929" y="1244576"/>
                  </a:lnTo>
                  <a:lnTo>
                    <a:pt x="1233476" y="1244576"/>
                  </a:lnTo>
                  <a:lnTo>
                    <a:pt x="829182" y="1244576"/>
                  </a:lnTo>
                  <a:lnTo>
                    <a:pt x="312536" y="1244574"/>
                  </a:lnTo>
                  <a:cubicBezTo>
                    <a:pt x="243045" y="1244574"/>
                    <a:pt x="183420" y="1204855"/>
                    <a:pt x="157952" y="1148248"/>
                  </a:cubicBezTo>
                  <a:lnTo>
                    <a:pt x="152794" y="1124228"/>
                  </a:lnTo>
                  <a:lnTo>
                    <a:pt x="139353" y="1122954"/>
                  </a:lnTo>
                  <a:cubicBezTo>
                    <a:pt x="59825" y="1107655"/>
                    <a:pt x="0" y="1041505"/>
                    <a:pt x="0" y="9622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blurRad="50800" dist="38100" dir="2700000" sx="101000" sy="101000" algn="tl" rotWithShape="0">
                <a:prstClr val="black">
                  <a:alpha val="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1FCF567-49B1-D18F-07F8-A2B9C00EA63F}"/>
                </a:ext>
              </a:extLst>
            </p:cNvPr>
            <p:cNvSpPr/>
            <p:nvPr/>
          </p:nvSpPr>
          <p:spPr>
            <a:xfrm rot="10800000">
              <a:off x="4610068" y="2596641"/>
              <a:ext cx="923330" cy="2057223"/>
            </a:xfrm>
            <a:custGeom>
              <a:avLst/>
              <a:gdLst>
                <a:gd name="connsiteX0" fmla="*/ 713855 w 923330"/>
                <a:gd name="connsiteY0" fmla="*/ 2057223 h 2057223"/>
                <a:gd name="connsiteX1" fmla="*/ 209473 w 923330"/>
                <a:gd name="connsiteY1" fmla="*/ 2057223 h 2057223"/>
                <a:gd name="connsiteX2" fmla="*/ 90227 w 923330"/>
                <a:gd name="connsiteY2" fmla="*/ 1953839 h 2057223"/>
                <a:gd name="connsiteX3" fmla="*/ 89283 w 923330"/>
                <a:gd name="connsiteY3" fmla="*/ 1943868 h 2057223"/>
                <a:gd name="connsiteX4" fmla="*/ 71462 w 923330"/>
                <a:gd name="connsiteY4" fmla="*/ 1940041 h 2057223"/>
                <a:gd name="connsiteX5" fmla="*/ 0 w 923330"/>
                <a:gd name="connsiteY5" fmla="*/ 1825357 h 2057223"/>
                <a:gd name="connsiteX6" fmla="*/ 0 w 923330"/>
                <a:gd name="connsiteY6" fmla="*/ 1545168 h 2057223"/>
                <a:gd name="connsiteX7" fmla="*/ 0 w 923330"/>
                <a:gd name="connsiteY7" fmla="*/ 1442067 h 2057223"/>
                <a:gd name="connsiteX8" fmla="*/ 0 w 923330"/>
                <a:gd name="connsiteY8" fmla="*/ 1337633 h 2057223"/>
                <a:gd name="connsiteX9" fmla="*/ 0 w 923330"/>
                <a:gd name="connsiteY9" fmla="*/ 1305396 h 2057223"/>
                <a:gd name="connsiteX10" fmla="*/ 0 w 923330"/>
                <a:gd name="connsiteY10" fmla="*/ 751827 h 2057223"/>
                <a:gd name="connsiteX11" fmla="*/ 0 w 923330"/>
                <a:gd name="connsiteY11" fmla="*/ 719589 h 2057223"/>
                <a:gd name="connsiteX12" fmla="*/ 0 w 923330"/>
                <a:gd name="connsiteY12" fmla="*/ 615156 h 2057223"/>
                <a:gd name="connsiteX13" fmla="*/ 0 w 923330"/>
                <a:gd name="connsiteY13" fmla="*/ 512055 h 2057223"/>
                <a:gd name="connsiteX14" fmla="*/ 1 w 923330"/>
                <a:gd name="connsiteY14" fmla="*/ 512055 h 2057223"/>
                <a:gd name="connsiteX15" fmla="*/ 1 w 923330"/>
                <a:gd name="connsiteY15" fmla="*/ 231865 h 2057223"/>
                <a:gd name="connsiteX16" fmla="*/ 71464 w 923330"/>
                <a:gd name="connsiteY16" fmla="*/ 117182 h 2057223"/>
                <a:gd name="connsiteX17" fmla="*/ 89284 w 923330"/>
                <a:gd name="connsiteY17" fmla="*/ 113355 h 2057223"/>
                <a:gd name="connsiteX18" fmla="*/ 90229 w 923330"/>
                <a:gd name="connsiteY18" fmla="*/ 103383 h 2057223"/>
                <a:gd name="connsiteX19" fmla="*/ 209475 w 923330"/>
                <a:gd name="connsiteY19" fmla="*/ 0 h 2057223"/>
                <a:gd name="connsiteX20" fmla="*/ 713857 w 923330"/>
                <a:gd name="connsiteY20" fmla="*/ 0 h 2057223"/>
                <a:gd name="connsiteX21" fmla="*/ 833103 w 923330"/>
                <a:gd name="connsiteY21" fmla="*/ 103384 h 2057223"/>
                <a:gd name="connsiteX22" fmla="*/ 834047 w 923330"/>
                <a:gd name="connsiteY22" fmla="*/ 113355 h 2057223"/>
                <a:gd name="connsiteX23" fmla="*/ 851868 w 923330"/>
                <a:gd name="connsiteY23" fmla="*/ 117182 h 2057223"/>
                <a:gd name="connsiteX24" fmla="*/ 923330 w 923330"/>
                <a:gd name="connsiteY24" fmla="*/ 231866 h 2057223"/>
                <a:gd name="connsiteX25" fmla="*/ 923330 w 923330"/>
                <a:gd name="connsiteY25" fmla="*/ 512055 h 2057223"/>
                <a:gd name="connsiteX26" fmla="*/ 923330 w 923330"/>
                <a:gd name="connsiteY26" fmla="*/ 615156 h 2057223"/>
                <a:gd name="connsiteX27" fmla="*/ 923330 w 923330"/>
                <a:gd name="connsiteY27" fmla="*/ 719590 h 2057223"/>
                <a:gd name="connsiteX28" fmla="*/ 923330 w 923330"/>
                <a:gd name="connsiteY28" fmla="*/ 751827 h 2057223"/>
                <a:gd name="connsiteX29" fmla="*/ 923330 w 923330"/>
                <a:gd name="connsiteY29" fmla="*/ 1305396 h 2057223"/>
                <a:gd name="connsiteX30" fmla="*/ 923330 w 923330"/>
                <a:gd name="connsiteY30" fmla="*/ 1337634 h 2057223"/>
                <a:gd name="connsiteX31" fmla="*/ 923330 w 923330"/>
                <a:gd name="connsiteY31" fmla="*/ 1442067 h 2057223"/>
                <a:gd name="connsiteX32" fmla="*/ 923330 w 923330"/>
                <a:gd name="connsiteY32" fmla="*/ 1545168 h 2057223"/>
                <a:gd name="connsiteX33" fmla="*/ 923329 w 923330"/>
                <a:gd name="connsiteY33" fmla="*/ 1545168 h 2057223"/>
                <a:gd name="connsiteX34" fmla="*/ 923329 w 923330"/>
                <a:gd name="connsiteY34" fmla="*/ 1825358 h 2057223"/>
                <a:gd name="connsiteX35" fmla="*/ 851866 w 923330"/>
                <a:gd name="connsiteY35" fmla="*/ 1940041 h 2057223"/>
                <a:gd name="connsiteX36" fmla="*/ 834046 w 923330"/>
                <a:gd name="connsiteY36" fmla="*/ 1943868 h 2057223"/>
                <a:gd name="connsiteX37" fmla="*/ 833101 w 923330"/>
                <a:gd name="connsiteY37" fmla="*/ 1953840 h 2057223"/>
                <a:gd name="connsiteX38" fmla="*/ 713855 w 923330"/>
                <a:gd name="connsiteY38" fmla="*/ 2057223 h 205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23330" h="2057223">
                  <a:moveTo>
                    <a:pt x="713855" y="2057223"/>
                  </a:moveTo>
                  <a:lnTo>
                    <a:pt x="209473" y="2057223"/>
                  </a:lnTo>
                  <a:cubicBezTo>
                    <a:pt x="150653" y="2057223"/>
                    <a:pt x="101577" y="2012840"/>
                    <a:pt x="90227" y="1953839"/>
                  </a:cubicBezTo>
                  <a:lnTo>
                    <a:pt x="89283" y="1943868"/>
                  </a:lnTo>
                  <a:lnTo>
                    <a:pt x="71462" y="1940041"/>
                  </a:lnTo>
                  <a:cubicBezTo>
                    <a:pt x="29467" y="1921146"/>
                    <a:pt x="0" y="1876912"/>
                    <a:pt x="0" y="1825357"/>
                  </a:cubicBezTo>
                  <a:lnTo>
                    <a:pt x="0" y="1545168"/>
                  </a:lnTo>
                  <a:lnTo>
                    <a:pt x="0" y="1442067"/>
                  </a:lnTo>
                  <a:lnTo>
                    <a:pt x="0" y="1337633"/>
                  </a:lnTo>
                  <a:lnTo>
                    <a:pt x="0" y="1305396"/>
                  </a:lnTo>
                  <a:lnTo>
                    <a:pt x="0" y="751827"/>
                  </a:lnTo>
                  <a:lnTo>
                    <a:pt x="0" y="719589"/>
                  </a:lnTo>
                  <a:lnTo>
                    <a:pt x="0" y="615156"/>
                  </a:lnTo>
                  <a:lnTo>
                    <a:pt x="0" y="512055"/>
                  </a:lnTo>
                  <a:lnTo>
                    <a:pt x="1" y="512055"/>
                  </a:lnTo>
                  <a:lnTo>
                    <a:pt x="1" y="231865"/>
                  </a:lnTo>
                  <a:cubicBezTo>
                    <a:pt x="1" y="180311"/>
                    <a:pt x="29469" y="136076"/>
                    <a:pt x="71464" y="117182"/>
                  </a:cubicBezTo>
                  <a:lnTo>
                    <a:pt x="89284" y="113355"/>
                  </a:lnTo>
                  <a:lnTo>
                    <a:pt x="90229" y="103383"/>
                  </a:lnTo>
                  <a:cubicBezTo>
                    <a:pt x="101579" y="44383"/>
                    <a:pt x="150655" y="0"/>
                    <a:pt x="209475" y="0"/>
                  </a:cubicBezTo>
                  <a:lnTo>
                    <a:pt x="713857" y="0"/>
                  </a:lnTo>
                  <a:cubicBezTo>
                    <a:pt x="772677" y="0"/>
                    <a:pt x="821753" y="44383"/>
                    <a:pt x="833103" y="103384"/>
                  </a:cubicBezTo>
                  <a:lnTo>
                    <a:pt x="834047" y="113355"/>
                  </a:lnTo>
                  <a:lnTo>
                    <a:pt x="851868" y="117182"/>
                  </a:lnTo>
                  <a:cubicBezTo>
                    <a:pt x="893863" y="136077"/>
                    <a:pt x="923330" y="180311"/>
                    <a:pt x="923330" y="231866"/>
                  </a:cubicBezTo>
                  <a:lnTo>
                    <a:pt x="923330" y="512055"/>
                  </a:lnTo>
                  <a:lnTo>
                    <a:pt x="923330" y="615156"/>
                  </a:lnTo>
                  <a:lnTo>
                    <a:pt x="923330" y="719590"/>
                  </a:lnTo>
                  <a:lnTo>
                    <a:pt x="923330" y="751827"/>
                  </a:lnTo>
                  <a:lnTo>
                    <a:pt x="923330" y="1305396"/>
                  </a:lnTo>
                  <a:lnTo>
                    <a:pt x="923330" y="1337634"/>
                  </a:lnTo>
                  <a:lnTo>
                    <a:pt x="923330" y="1442067"/>
                  </a:lnTo>
                  <a:lnTo>
                    <a:pt x="923330" y="1545168"/>
                  </a:lnTo>
                  <a:lnTo>
                    <a:pt x="923329" y="1545168"/>
                  </a:lnTo>
                  <a:lnTo>
                    <a:pt x="923329" y="1825358"/>
                  </a:lnTo>
                  <a:cubicBezTo>
                    <a:pt x="923329" y="1876912"/>
                    <a:pt x="893861" y="1921147"/>
                    <a:pt x="851866" y="1940041"/>
                  </a:cubicBezTo>
                  <a:lnTo>
                    <a:pt x="834046" y="1943868"/>
                  </a:lnTo>
                  <a:lnTo>
                    <a:pt x="833101" y="1953840"/>
                  </a:lnTo>
                  <a:cubicBezTo>
                    <a:pt x="821751" y="2012840"/>
                    <a:pt x="772675" y="2057223"/>
                    <a:pt x="713855" y="2057223"/>
                  </a:cubicBezTo>
                  <a:close/>
                </a:path>
              </a:pathLst>
            </a:custGeom>
            <a:noFill/>
            <a:ln w="25400" cap="flat">
              <a:solidFill>
                <a:srgbClr val="26394B"/>
              </a:solidFill>
              <a:prstDash val="solid"/>
              <a:miter/>
            </a:ln>
            <a:effectLst>
              <a:outerShdw blurRad="50800" dist="38100" dir="2700000" sx="104000" sy="104000" algn="tl" rotWithShape="0">
                <a:prstClr val="black">
                  <a:alpha val="12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03FEE02-D6E7-208A-8B28-B178AAE4F419}"/>
                </a:ext>
              </a:extLst>
            </p:cNvPr>
            <p:cNvSpPr txBox="1"/>
            <p:nvPr/>
          </p:nvSpPr>
          <p:spPr>
            <a:xfrm>
              <a:off x="4794392" y="2893094"/>
              <a:ext cx="553998" cy="13554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农事活动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DC8DAC0-711E-29AE-2444-1C1C08A08CEC}"/>
                </a:ext>
              </a:extLst>
            </p:cNvPr>
            <p:cNvSpPr txBox="1"/>
            <p:nvPr/>
          </p:nvSpPr>
          <p:spPr>
            <a:xfrm>
              <a:off x="4633313" y="1736978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/>
                <a:t>贰</a:t>
              </a:r>
            </a:p>
          </p:txBody>
        </p:sp>
      </p:grpSp>
      <p:sp>
        <p:nvSpPr>
          <p:cNvPr id="6" name="TextBox 16">
            <a:extLst>
              <a:ext uri="{FF2B5EF4-FFF2-40B4-BE49-F238E27FC236}">
                <a16:creationId xmlns:a16="http://schemas.microsoft.com/office/drawing/2014/main" id="{0C204F79-A2EA-6428-C087-CDE92C29A9A8}"/>
              </a:ext>
            </a:extLst>
          </p:cNvPr>
          <p:cNvSpPr txBox="1"/>
          <p:nvPr/>
        </p:nvSpPr>
        <p:spPr>
          <a:xfrm>
            <a:off x="1977323" y="1189748"/>
            <a:ext cx="193774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133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鱼塘越冬</a:t>
            </a:r>
          </a:p>
        </p:txBody>
      </p:sp>
      <p:sp>
        <p:nvSpPr>
          <p:cNvPr id="7" name="TextBox 30">
            <a:extLst>
              <a:ext uri="{FF2B5EF4-FFF2-40B4-BE49-F238E27FC236}">
                <a16:creationId xmlns:a16="http://schemas.microsoft.com/office/drawing/2014/main" id="{5F44EB49-D590-741F-A274-DA2D18E096F0}"/>
              </a:ext>
            </a:extLst>
          </p:cNvPr>
          <p:cNvSpPr txBox="1"/>
          <p:nvPr/>
        </p:nvSpPr>
        <p:spPr>
          <a:xfrm>
            <a:off x="1365601" y="1870237"/>
            <a:ext cx="4192681" cy="13471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在此期间还要做好鱼塘越冬的准备和管理，管好越冬鱼种池，是提高鱼越冬成活率的关键。提前做好大型牲畜越冬饲料的准备工作，保证牲畜越冬的存活量。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4931702-82CF-ACF6-98BD-05C223408717}"/>
              </a:ext>
            </a:extLst>
          </p:cNvPr>
          <p:cNvSpPr>
            <a:spLocks/>
          </p:cNvSpPr>
          <p:nvPr/>
        </p:nvSpPr>
        <p:spPr>
          <a:xfrm>
            <a:off x="6114846" y="2112919"/>
            <a:ext cx="2272409" cy="570568"/>
          </a:xfrm>
          <a:custGeom>
            <a:avLst/>
            <a:gdLst>
              <a:gd name="connsiteX0" fmla="*/ 100720 w 2272409"/>
              <a:gd name="connsiteY0" fmla="*/ 0 h 570568"/>
              <a:gd name="connsiteX1" fmla="*/ 267219 w 2272409"/>
              <a:gd name="connsiteY1" fmla="*/ 0 h 570568"/>
              <a:gd name="connsiteX2" fmla="*/ 909906 w 2272409"/>
              <a:gd name="connsiteY2" fmla="*/ 0 h 570568"/>
              <a:gd name="connsiteX3" fmla="*/ 1076404 w 2272409"/>
              <a:gd name="connsiteY3" fmla="*/ 0 h 570568"/>
              <a:gd name="connsiteX4" fmla="*/ 1196006 w 2272409"/>
              <a:gd name="connsiteY4" fmla="*/ 0 h 570568"/>
              <a:gd name="connsiteX5" fmla="*/ 1362504 w 2272409"/>
              <a:gd name="connsiteY5" fmla="*/ 0 h 570568"/>
              <a:gd name="connsiteX6" fmla="*/ 2005191 w 2272409"/>
              <a:gd name="connsiteY6" fmla="*/ 0 h 570568"/>
              <a:gd name="connsiteX7" fmla="*/ 2171689 w 2272409"/>
              <a:gd name="connsiteY7" fmla="*/ 0 h 570568"/>
              <a:gd name="connsiteX8" fmla="*/ 2221506 w 2272409"/>
              <a:gd name="connsiteY8" fmla="*/ 31042 h 570568"/>
              <a:gd name="connsiteX9" fmla="*/ 2223169 w 2272409"/>
              <a:gd name="connsiteY9" fmla="*/ 38784 h 570568"/>
              <a:gd name="connsiteX10" fmla="*/ 2227500 w 2272409"/>
              <a:gd name="connsiteY10" fmla="*/ 39194 h 570568"/>
              <a:gd name="connsiteX11" fmla="*/ 2272409 w 2272409"/>
              <a:gd name="connsiteY11" fmla="*/ 90993 h 570568"/>
              <a:gd name="connsiteX12" fmla="*/ 2272409 w 2272409"/>
              <a:gd name="connsiteY12" fmla="*/ 479575 h 570568"/>
              <a:gd name="connsiteX13" fmla="*/ 2227500 w 2272409"/>
              <a:gd name="connsiteY13" fmla="*/ 531374 h 570568"/>
              <a:gd name="connsiteX14" fmla="*/ 2223169 w 2272409"/>
              <a:gd name="connsiteY14" fmla="*/ 531785 h 570568"/>
              <a:gd name="connsiteX15" fmla="*/ 2221506 w 2272409"/>
              <a:gd name="connsiteY15" fmla="*/ 539526 h 570568"/>
              <a:gd name="connsiteX16" fmla="*/ 2171689 w 2272409"/>
              <a:gd name="connsiteY16" fmla="*/ 570568 h 570568"/>
              <a:gd name="connsiteX17" fmla="*/ 2005191 w 2272409"/>
              <a:gd name="connsiteY17" fmla="*/ 570568 h 570568"/>
              <a:gd name="connsiteX18" fmla="*/ 1362504 w 2272409"/>
              <a:gd name="connsiteY18" fmla="*/ 570568 h 570568"/>
              <a:gd name="connsiteX19" fmla="*/ 1196006 w 2272409"/>
              <a:gd name="connsiteY19" fmla="*/ 570568 h 570568"/>
              <a:gd name="connsiteX20" fmla="*/ 1076404 w 2272409"/>
              <a:gd name="connsiteY20" fmla="*/ 570568 h 570568"/>
              <a:gd name="connsiteX21" fmla="*/ 909906 w 2272409"/>
              <a:gd name="connsiteY21" fmla="*/ 570568 h 570568"/>
              <a:gd name="connsiteX22" fmla="*/ 267219 w 2272409"/>
              <a:gd name="connsiteY22" fmla="*/ 570568 h 570568"/>
              <a:gd name="connsiteX23" fmla="*/ 100720 w 2272409"/>
              <a:gd name="connsiteY23" fmla="*/ 570568 h 570568"/>
              <a:gd name="connsiteX24" fmla="*/ 50903 w 2272409"/>
              <a:gd name="connsiteY24" fmla="*/ 539526 h 570568"/>
              <a:gd name="connsiteX25" fmla="*/ 49240 w 2272409"/>
              <a:gd name="connsiteY25" fmla="*/ 531785 h 570568"/>
              <a:gd name="connsiteX26" fmla="*/ 44909 w 2272409"/>
              <a:gd name="connsiteY26" fmla="*/ 531374 h 570568"/>
              <a:gd name="connsiteX27" fmla="*/ 0 w 2272409"/>
              <a:gd name="connsiteY27" fmla="*/ 479575 h 570568"/>
              <a:gd name="connsiteX28" fmla="*/ 0 w 2272409"/>
              <a:gd name="connsiteY28" fmla="*/ 90993 h 570568"/>
              <a:gd name="connsiteX29" fmla="*/ 44909 w 2272409"/>
              <a:gd name="connsiteY29" fmla="*/ 39194 h 570568"/>
              <a:gd name="connsiteX30" fmla="*/ 49240 w 2272409"/>
              <a:gd name="connsiteY30" fmla="*/ 38784 h 570568"/>
              <a:gd name="connsiteX31" fmla="*/ 50903 w 2272409"/>
              <a:gd name="connsiteY31" fmla="*/ 31042 h 570568"/>
              <a:gd name="connsiteX32" fmla="*/ 100720 w 2272409"/>
              <a:gd name="connsiteY32" fmla="*/ 0 h 57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272409" h="570568">
                <a:moveTo>
                  <a:pt x="100720" y="0"/>
                </a:moveTo>
                <a:lnTo>
                  <a:pt x="267219" y="0"/>
                </a:lnTo>
                <a:lnTo>
                  <a:pt x="909906" y="0"/>
                </a:lnTo>
                <a:lnTo>
                  <a:pt x="1076404" y="0"/>
                </a:lnTo>
                <a:lnTo>
                  <a:pt x="1196006" y="0"/>
                </a:lnTo>
                <a:lnTo>
                  <a:pt x="1362504" y="0"/>
                </a:lnTo>
                <a:lnTo>
                  <a:pt x="2005191" y="0"/>
                </a:lnTo>
                <a:lnTo>
                  <a:pt x="2171689" y="0"/>
                </a:lnTo>
                <a:cubicBezTo>
                  <a:pt x="2194084" y="0"/>
                  <a:pt x="2213299" y="12800"/>
                  <a:pt x="2221506" y="31042"/>
                </a:cubicBezTo>
                <a:lnTo>
                  <a:pt x="2223169" y="38784"/>
                </a:lnTo>
                <a:lnTo>
                  <a:pt x="2227500" y="39194"/>
                </a:lnTo>
                <a:cubicBezTo>
                  <a:pt x="2253130" y="44124"/>
                  <a:pt x="2272409" y="65442"/>
                  <a:pt x="2272409" y="90993"/>
                </a:cubicBezTo>
                <a:lnTo>
                  <a:pt x="2272409" y="479575"/>
                </a:lnTo>
                <a:cubicBezTo>
                  <a:pt x="2272409" y="505126"/>
                  <a:pt x="2253130" y="526444"/>
                  <a:pt x="2227500" y="531374"/>
                </a:cubicBezTo>
                <a:lnTo>
                  <a:pt x="2223169" y="531785"/>
                </a:lnTo>
                <a:lnTo>
                  <a:pt x="2221506" y="539526"/>
                </a:lnTo>
                <a:cubicBezTo>
                  <a:pt x="2213299" y="557768"/>
                  <a:pt x="2194084" y="570568"/>
                  <a:pt x="2171689" y="570568"/>
                </a:cubicBezTo>
                <a:lnTo>
                  <a:pt x="2005191" y="570568"/>
                </a:lnTo>
                <a:lnTo>
                  <a:pt x="1362504" y="570568"/>
                </a:lnTo>
                <a:lnTo>
                  <a:pt x="1196006" y="570568"/>
                </a:lnTo>
                <a:lnTo>
                  <a:pt x="1076404" y="570568"/>
                </a:lnTo>
                <a:lnTo>
                  <a:pt x="909906" y="570568"/>
                </a:lnTo>
                <a:lnTo>
                  <a:pt x="267219" y="570568"/>
                </a:lnTo>
                <a:lnTo>
                  <a:pt x="100720" y="570568"/>
                </a:lnTo>
                <a:cubicBezTo>
                  <a:pt x="78325" y="570568"/>
                  <a:pt x="59111" y="557768"/>
                  <a:pt x="50903" y="539526"/>
                </a:cubicBezTo>
                <a:lnTo>
                  <a:pt x="49240" y="531785"/>
                </a:lnTo>
                <a:lnTo>
                  <a:pt x="44909" y="531374"/>
                </a:lnTo>
                <a:cubicBezTo>
                  <a:pt x="19279" y="526444"/>
                  <a:pt x="0" y="505126"/>
                  <a:pt x="0" y="479575"/>
                </a:cubicBezTo>
                <a:lnTo>
                  <a:pt x="0" y="90993"/>
                </a:lnTo>
                <a:cubicBezTo>
                  <a:pt x="0" y="65442"/>
                  <a:pt x="19279" y="44124"/>
                  <a:pt x="44909" y="39194"/>
                </a:cubicBezTo>
                <a:lnTo>
                  <a:pt x="49240" y="38784"/>
                </a:lnTo>
                <a:lnTo>
                  <a:pt x="50903" y="31042"/>
                </a:lnTo>
                <a:cubicBezTo>
                  <a:pt x="59111" y="12800"/>
                  <a:pt x="78325" y="0"/>
                  <a:pt x="100720" y="0"/>
                </a:cubicBezTo>
                <a:close/>
              </a:path>
            </a:pathLst>
          </a:custGeom>
          <a:noFill/>
          <a:ln w="25400" cap="flat">
            <a:solidFill>
              <a:srgbClr val="26394B"/>
            </a:solidFill>
            <a:prstDash val="solid"/>
            <a:miter/>
          </a:ln>
          <a:effectLst>
            <a:outerShdw blurRad="50800" dist="38100" dir="2700000" sx="104000" sy="104000" algn="tl" rotWithShape="0">
              <a:prstClr val="black">
                <a:alpha val="12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TextBox 16">
            <a:extLst>
              <a:ext uri="{FF2B5EF4-FFF2-40B4-BE49-F238E27FC236}">
                <a16:creationId xmlns:a16="http://schemas.microsoft.com/office/drawing/2014/main" id="{4A43ECF9-4667-768F-7798-B8831D9028D7}"/>
              </a:ext>
            </a:extLst>
          </p:cNvPr>
          <p:cNvSpPr txBox="1"/>
          <p:nvPr/>
        </p:nvSpPr>
        <p:spPr>
          <a:xfrm>
            <a:off x="6633718" y="2214661"/>
            <a:ext cx="193774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133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冬眠冬蛰</a:t>
            </a:r>
          </a:p>
        </p:txBody>
      </p:sp>
      <p:sp>
        <p:nvSpPr>
          <p:cNvPr id="4" name="TextBox 30">
            <a:extLst>
              <a:ext uri="{FF2B5EF4-FFF2-40B4-BE49-F238E27FC236}">
                <a16:creationId xmlns:a16="http://schemas.microsoft.com/office/drawing/2014/main" id="{80FD9990-9B13-C2F5-4299-4C125CE76979}"/>
              </a:ext>
            </a:extLst>
          </p:cNvPr>
          <p:cNvSpPr txBox="1"/>
          <p:nvPr/>
        </p:nvSpPr>
        <p:spPr>
          <a:xfrm>
            <a:off x="6021996" y="2895150"/>
            <a:ext cx="4192681" cy="16702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冬眠也叫“冬蛰”。某些动物在冬季时生命活动处于极度降低的状态，是这些动物对冬季外界不良环境条件的一种适应。熊、蝙蝠、刺猬、极地松鼠、青蛙、蛇等都有冬眠习惯。冬眠时，动物的神经已经进入麻痹状态，动物体温显著下降。</a:t>
            </a:r>
          </a:p>
        </p:txBody>
      </p:sp>
      <p:pic>
        <p:nvPicPr>
          <p:cNvPr id="9" name="图片 8" descr="D:\51PPT模板网\51pptmoban.com\图片001.jpg">
            <a:extLst>
              <a:ext uri="{FF2B5EF4-FFF2-40B4-BE49-F238E27FC236}">
                <a16:creationId xmlns:a16="http://schemas.microsoft.com/office/drawing/2014/main" id="{C908838F-7B14-7E7C-274B-B739D0B2747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796" y="2683487"/>
            <a:ext cx="3816104" cy="271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96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，www.51pptmoban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hgkqhbx">
      <a:majorFont>
        <a:latin typeface="思源宋体 CN Medium" panose="020F0302020204030204"/>
        <a:ea typeface="思源宋体 CN Medium"/>
        <a:cs typeface=""/>
      </a:majorFont>
      <a:minorFont>
        <a:latin typeface="思源宋体 CN Medium" panose="020F0502020204030204"/>
        <a:ea typeface="思源宋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1627</Words>
  <Application>Microsoft Office PowerPoint</Application>
  <PresentationFormat>宽屏</PresentationFormat>
  <Paragraphs>145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HarmonyOS Sans SC Light</vt:lpstr>
      <vt:lpstr>阿里巴巴普惠体 2.0 55 Regular</vt:lpstr>
      <vt:lpstr>阿里巴巴普惠体 2.0 65 Medium</vt:lpstr>
      <vt:lpstr>等线</vt:lpstr>
      <vt:lpstr>思源宋体 CN Medium</vt:lpstr>
      <vt:lpstr>Arial</vt:lpstr>
      <vt:lpstr>consolas</vt:lpstr>
      <vt:lpstr>51PPT模板网，www.51pptmoban.com​​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二十四节气之小雪ppt模板</dc:title>
  <dc:creator>@51PPT模板网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89</cp:revision>
  <dcterms:created xsi:type="dcterms:W3CDTF">2023-11-13T01:35:28Z</dcterms:created>
  <dcterms:modified xsi:type="dcterms:W3CDTF">2023-11-13T12:31:47Z</dcterms:modified>
  <cp:contentStatus>二十四节气之小雪ppt模板，www.51pptmoban.com</cp:contentStatus>
  <cp:version>51pptmoban.com（V51-111202版）</cp:version>
</cp:coreProperties>
</file>