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b" ContentType="application/vnd.ms-excel.sheet.binary.macroEnabled.12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charts/chart3.xml" ContentType="application/vnd.openxmlformats-officedocument.drawingml.chart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8" r:id="rId2"/>
  </p:sldMasterIdLst>
  <p:notesMasterIdLst>
    <p:notesMasterId r:id="rId24"/>
  </p:notesMasterIdLst>
  <p:sldIdLst>
    <p:sldId id="256" r:id="rId3"/>
    <p:sldId id="261" r:id="rId4"/>
    <p:sldId id="258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3" r:id="rId19"/>
    <p:sldId id="275" r:id="rId20"/>
    <p:sldId id="260" r:id="rId21"/>
    <p:sldId id="276" r:id="rId22"/>
    <p:sldId id="200757849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BD49FA"/>
    <a:srgbClr val="14CCE4"/>
    <a:srgbClr val="112AFD"/>
    <a:srgbClr val="AE35B8"/>
    <a:srgbClr val="010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8AF705-0F7A-4AED-BC9F-6DC60CE3DE90}" v="3" dt="2023-07-20T03:04:27.7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78" autoAdjust="0"/>
    <p:restoredTop sz="86483" autoAdjust="0"/>
  </p:normalViewPr>
  <p:slideViewPr>
    <p:cSldViewPr snapToGrid="0" showGuides="1">
      <p:cViewPr>
        <p:scale>
          <a:sx n="66" d="100"/>
          <a:sy n="66" d="100"/>
        </p:scale>
        <p:origin x="1278" y="108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n Zhang" userId="474f572f-8271-4f60-858e-cee871e0aec6" providerId="ADAL" clId="{358AF705-0F7A-4AED-BC9F-6DC60CE3DE90}"/>
    <pc:docChg chg="modMainMaster">
      <pc:chgData name="Xin Zhang" userId="474f572f-8271-4f60-858e-cee871e0aec6" providerId="ADAL" clId="{358AF705-0F7A-4AED-BC9F-6DC60CE3DE90}" dt="2023-07-20T02:45:13.627" v="0" actId="735"/>
      <pc:docMkLst>
        <pc:docMk/>
      </pc:docMkLst>
      <pc:sldMasterChg chg="modSp">
        <pc:chgData name="Xin Zhang" userId="474f572f-8271-4f60-858e-cee871e0aec6" providerId="ADAL" clId="{358AF705-0F7A-4AED-BC9F-6DC60CE3DE90}" dt="2023-07-20T02:45:13.627" v="0" actId="735"/>
        <pc:sldMasterMkLst>
          <pc:docMk/>
          <pc:sldMasterMk cId="0" sldId="2147483648"/>
        </pc:sldMasterMkLst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.xlsb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admin\Desktop\4&#26376;&#25806;&#25253;&#23616;&#21407;&#25968;&#25454;-&#21407;&#29983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admin\Desktop\4&#26376;&#25806;&#25253;&#23616;&#21407;&#25968;&#25454;-&#21407;&#29983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admin\Desktop\4&#26376;&#25806;&#25253;&#23616;&#21407;&#25968;&#25454;-&#21407;&#29983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074FB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F7A-44D7-8810-CDDBE2625057}"/>
              </c:ext>
            </c:extLst>
          </c:dPt>
          <c:dPt>
            <c:idx val="1"/>
            <c:bubble3D val="0"/>
            <c:spPr>
              <a:solidFill>
                <a:srgbClr val="1ED8E8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F7A-44D7-8810-CDDBE262505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F7A-44D7-8810-CDDBE262505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DF7A-44D7-8810-CDDBE2625057}"/>
              </c:ext>
            </c:extLst>
          </c:dPt>
          <c:cat>
            <c:strRef>
              <c:f>Sheet1!$A$2:$A$5</c:f>
              <c:strCache>
                <c:ptCount val="2"/>
                <c:pt idx="0">
                  <c:v>内容流量协同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</c:v>
                </c:pt>
                <c:pt idx="1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F7A-44D7-8810-CDDBE26250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系列一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Sheet1!$A$2:$A$91</c:f>
              <c:numCache>
                <c:formatCode>m/d/yyyy</c:formatCode>
                <c:ptCount val="90"/>
                <c:pt idx="0">
                  <c:v>44927</c:v>
                </c:pt>
                <c:pt idx="1">
                  <c:v>44928</c:v>
                </c:pt>
                <c:pt idx="2">
                  <c:v>44929</c:v>
                </c:pt>
                <c:pt idx="3">
                  <c:v>44930</c:v>
                </c:pt>
                <c:pt idx="4">
                  <c:v>44931</c:v>
                </c:pt>
                <c:pt idx="5">
                  <c:v>44932</c:v>
                </c:pt>
                <c:pt idx="6">
                  <c:v>44933</c:v>
                </c:pt>
                <c:pt idx="7">
                  <c:v>44934</c:v>
                </c:pt>
                <c:pt idx="8">
                  <c:v>44935</c:v>
                </c:pt>
                <c:pt idx="9">
                  <c:v>44936</c:v>
                </c:pt>
                <c:pt idx="10">
                  <c:v>44937</c:v>
                </c:pt>
                <c:pt idx="11">
                  <c:v>44938</c:v>
                </c:pt>
                <c:pt idx="12">
                  <c:v>44939</c:v>
                </c:pt>
                <c:pt idx="13">
                  <c:v>44940</c:v>
                </c:pt>
                <c:pt idx="14">
                  <c:v>44941</c:v>
                </c:pt>
                <c:pt idx="15">
                  <c:v>44942</c:v>
                </c:pt>
                <c:pt idx="16">
                  <c:v>44943</c:v>
                </c:pt>
                <c:pt idx="17">
                  <c:v>44944</c:v>
                </c:pt>
                <c:pt idx="18">
                  <c:v>44945</c:v>
                </c:pt>
                <c:pt idx="19">
                  <c:v>44946</c:v>
                </c:pt>
                <c:pt idx="20">
                  <c:v>44947</c:v>
                </c:pt>
                <c:pt idx="21">
                  <c:v>44948</c:v>
                </c:pt>
                <c:pt idx="22">
                  <c:v>44949</c:v>
                </c:pt>
                <c:pt idx="23">
                  <c:v>44950</c:v>
                </c:pt>
                <c:pt idx="24">
                  <c:v>44951</c:v>
                </c:pt>
                <c:pt idx="25">
                  <c:v>44952</c:v>
                </c:pt>
                <c:pt idx="26">
                  <c:v>44953</c:v>
                </c:pt>
                <c:pt idx="27">
                  <c:v>44954</c:v>
                </c:pt>
                <c:pt idx="28">
                  <c:v>44955</c:v>
                </c:pt>
                <c:pt idx="29">
                  <c:v>44956</c:v>
                </c:pt>
                <c:pt idx="30">
                  <c:v>44957</c:v>
                </c:pt>
                <c:pt idx="31">
                  <c:v>44958</c:v>
                </c:pt>
                <c:pt idx="32">
                  <c:v>44959</c:v>
                </c:pt>
                <c:pt idx="33">
                  <c:v>44960</c:v>
                </c:pt>
                <c:pt idx="34">
                  <c:v>44961</c:v>
                </c:pt>
                <c:pt idx="35">
                  <c:v>44962</c:v>
                </c:pt>
                <c:pt idx="36">
                  <c:v>44963</c:v>
                </c:pt>
                <c:pt idx="37">
                  <c:v>44964</c:v>
                </c:pt>
                <c:pt idx="38">
                  <c:v>44965</c:v>
                </c:pt>
                <c:pt idx="39">
                  <c:v>44966</c:v>
                </c:pt>
                <c:pt idx="40">
                  <c:v>44967</c:v>
                </c:pt>
                <c:pt idx="41">
                  <c:v>44968</c:v>
                </c:pt>
                <c:pt idx="42">
                  <c:v>44969</c:v>
                </c:pt>
                <c:pt idx="43">
                  <c:v>44970</c:v>
                </c:pt>
                <c:pt idx="44">
                  <c:v>44971</c:v>
                </c:pt>
                <c:pt idx="45">
                  <c:v>44972</c:v>
                </c:pt>
                <c:pt idx="46">
                  <c:v>44973</c:v>
                </c:pt>
                <c:pt idx="47">
                  <c:v>44974</c:v>
                </c:pt>
                <c:pt idx="48">
                  <c:v>44975</c:v>
                </c:pt>
                <c:pt idx="49">
                  <c:v>44976</c:v>
                </c:pt>
                <c:pt idx="50">
                  <c:v>44977</c:v>
                </c:pt>
                <c:pt idx="51">
                  <c:v>44978</c:v>
                </c:pt>
                <c:pt idx="52">
                  <c:v>44979</c:v>
                </c:pt>
                <c:pt idx="53">
                  <c:v>44980</c:v>
                </c:pt>
                <c:pt idx="54">
                  <c:v>44981</c:v>
                </c:pt>
                <c:pt idx="55">
                  <c:v>44982</c:v>
                </c:pt>
                <c:pt idx="56">
                  <c:v>44983</c:v>
                </c:pt>
                <c:pt idx="57">
                  <c:v>44984</c:v>
                </c:pt>
                <c:pt idx="58">
                  <c:v>44985</c:v>
                </c:pt>
                <c:pt idx="59">
                  <c:v>44986</c:v>
                </c:pt>
                <c:pt idx="60">
                  <c:v>44987</c:v>
                </c:pt>
                <c:pt idx="61">
                  <c:v>44988</c:v>
                </c:pt>
                <c:pt idx="62">
                  <c:v>44989</c:v>
                </c:pt>
                <c:pt idx="63">
                  <c:v>44990</c:v>
                </c:pt>
                <c:pt idx="64">
                  <c:v>44991</c:v>
                </c:pt>
                <c:pt idx="65">
                  <c:v>44992</c:v>
                </c:pt>
                <c:pt idx="66">
                  <c:v>44993</c:v>
                </c:pt>
                <c:pt idx="67">
                  <c:v>44994</c:v>
                </c:pt>
                <c:pt idx="68">
                  <c:v>44995</c:v>
                </c:pt>
                <c:pt idx="69">
                  <c:v>44996</c:v>
                </c:pt>
                <c:pt idx="70">
                  <c:v>44997</c:v>
                </c:pt>
                <c:pt idx="71">
                  <c:v>44998</c:v>
                </c:pt>
                <c:pt idx="72">
                  <c:v>44999</c:v>
                </c:pt>
                <c:pt idx="73">
                  <c:v>45000</c:v>
                </c:pt>
                <c:pt idx="74">
                  <c:v>45001</c:v>
                </c:pt>
                <c:pt idx="75">
                  <c:v>45002</c:v>
                </c:pt>
                <c:pt idx="76">
                  <c:v>45003</c:v>
                </c:pt>
                <c:pt idx="77">
                  <c:v>45004</c:v>
                </c:pt>
                <c:pt idx="78">
                  <c:v>45005</c:v>
                </c:pt>
                <c:pt idx="79">
                  <c:v>45006</c:v>
                </c:pt>
                <c:pt idx="80">
                  <c:v>45007</c:v>
                </c:pt>
                <c:pt idx="81">
                  <c:v>45008</c:v>
                </c:pt>
                <c:pt idx="82">
                  <c:v>45009</c:v>
                </c:pt>
                <c:pt idx="83">
                  <c:v>45010</c:v>
                </c:pt>
                <c:pt idx="84">
                  <c:v>45011</c:v>
                </c:pt>
                <c:pt idx="85">
                  <c:v>45012</c:v>
                </c:pt>
                <c:pt idx="86">
                  <c:v>45013</c:v>
                </c:pt>
                <c:pt idx="87">
                  <c:v>45014</c:v>
                </c:pt>
                <c:pt idx="88">
                  <c:v>45015</c:v>
                </c:pt>
                <c:pt idx="89">
                  <c:v>45016</c:v>
                </c:pt>
              </c:numCache>
            </c:numRef>
          </c:cat>
          <c:val>
            <c:numRef>
              <c:f>Sheet1!$B$2:$B$91</c:f>
              <c:numCache>
                <c:formatCode>General</c:formatCode>
                <c:ptCount val="90"/>
                <c:pt idx="0">
                  <c:v>42</c:v>
                </c:pt>
                <c:pt idx="1">
                  <c:v>36</c:v>
                </c:pt>
                <c:pt idx="2">
                  <c:v>45</c:v>
                </c:pt>
                <c:pt idx="3">
                  <c:v>50</c:v>
                </c:pt>
                <c:pt idx="4">
                  <c:v>58</c:v>
                </c:pt>
                <c:pt idx="5">
                  <c:v>60</c:v>
                </c:pt>
                <c:pt idx="6">
                  <c:v>57</c:v>
                </c:pt>
                <c:pt idx="7">
                  <c:v>48</c:v>
                </c:pt>
                <c:pt idx="8">
                  <c:v>56</c:v>
                </c:pt>
                <c:pt idx="9">
                  <c:v>60</c:v>
                </c:pt>
                <c:pt idx="10">
                  <c:v>62</c:v>
                </c:pt>
                <c:pt idx="11">
                  <c:v>71</c:v>
                </c:pt>
                <c:pt idx="12">
                  <c:v>109</c:v>
                </c:pt>
                <c:pt idx="13">
                  <c:v>115</c:v>
                </c:pt>
                <c:pt idx="14">
                  <c:v>118</c:v>
                </c:pt>
                <c:pt idx="15">
                  <c:v>127</c:v>
                </c:pt>
                <c:pt idx="16">
                  <c:v>141</c:v>
                </c:pt>
                <c:pt idx="17">
                  <c:v>142</c:v>
                </c:pt>
                <c:pt idx="18">
                  <c:v>139</c:v>
                </c:pt>
                <c:pt idx="19">
                  <c:v>135</c:v>
                </c:pt>
                <c:pt idx="20">
                  <c:v>137</c:v>
                </c:pt>
                <c:pt idx="21">
                  <c:v>131</c:v>
                </c:pt>
                <c:pt idx="22">
                  <c:v>141</c:v>
                </c:pt>
                <c:pt idx="23">
                  <c:v>137</c:v>
                </c:pt>
                <c:pt idx="24">
                  <c:v>141</c:v>
                </c:pt>
                <c:pt idx="25">
                  <c:v>138</c:v>
                </c:pt>
                <c:pt idx="26">
                  <c:v>143</c:v>
                </c:pt>
                <c:pt idx="27">
                  <c:v>146</c:v>
                </c:pt>
                <c:pt idx="28">
                  <c:v>149</c:v>
                </c:pt>
                <c:pt idx="29">
                  <c:v>156</c:v>
                </c:pt>
                <c:pt idx="30">
                  <c:v>166</c:v>
                </c:pt>
                <c:pt idx="31">
                  <c:v>182</c:v>
                </c:pt>
                <c:pt idx="32">
                  <c:v>189</c:v>
                </c:pt>
                <c:pt idx="33">
                  <c:v>203</c:v>
                </c:pt>
                <c:pt idx="34">
                  <c:v>198</c:v>
                </c:pt>
                <c:pt idx="35">
                  <c:v>190</c:v>
                </c:pt>
                <c:pt idx="36">
                  <c:v>203</c:v>
                </c:pt>
                <c:pt idx="37">
                  <c:v>207</c:v>
                </c:pt>
                <c:pt idx="38">
                  <c:v>220</c:v>
                </c:pt>
                <c:pt idx="39">
                  <c:v>237</c:v>
                </c:pt>
                <c:pt idx="40">
                  <c:v>236</c:v>
                </c:pt>
                <c:pt idx="41">
                  <c:v>228</c:v>
                </c:pt>
                <c:pt idx="42">
                  <c:v>222</c:v>
                </c:pt>
                <c:pt idx="43">
                  <c:v>231</c:v>
                </c:pt>
                <c:pt idx="44">
                  <c:v>234</c:v>
                </c:pt>
                <c:pt idx="45">
                  <c:v>244</c:v>
                </c:pt>
                <c:pt idx="46">
                  <c:v>252</c:v>
                </c:pt>
                <c:pt idx="47">
                  <c:v>249</c:v>
                </c:pt>
                <c:pt idx="48">
                  <c:v>244</c:v>
                </c:pt>
                <c:pt idx="49">
                  <c:v>245</c:v>
                </c:pt>
                <c:pt idx="50">
                  <c:v>259</c:v>
                </c:pt>
                <c:pt idx="51">
                  <c:v>258</c:v>
                </c:pt>
                <c:pt idx="52">
                  <c:v>255</c:v>
                </c:pt>
                <c:pt idx="53">
                  <c:v>269</c:v>
                </c:pt>
                <c:pt idx="54">
                  <c:v>281</c:v>
                </c:pt>
                <c:pt idx="55">
                  <c:v>266</c:v>
                </c:pt>
                <c:pt idx="56">
                  <c:v>266</c:v>
                </c:pt>
                <c:pt idx="57">
                  <c:v>266</c:v>
                </c:pt>
                <c:pt idx="58">
                  <c:v>262</c:v>
                </c:pt>
                <c:pt idx="59">
                  <c:v>270</c:v>
                </c:pt>
                <c:pt idx="60">
                  <c:v>276</c:v>
                </c:pt>
                <c:pt idx="61">
                  <c:v>277</c:v>
                </c:pt>
                <c:pt idx="62">
                  <c:v>270</c:v>
                </c:pt>
                <c:pt idx="63">
                  <c:v>265</c:v>
                </c:pt>
                <c:pt idx="64">
                  <c:v>274</c:v>
                </c:pt>
                <c:pt idx="65">
                  <c:v>281</c:v>
                </c:pt>
                <c:pt idx="66">
                  <c:v>298</c:v>
                </c:pt>
                <c:pt idx="67">
                  <c:v>301</c:v>
                </c:pt>
                <c:pt idx="68">
                  <c:v>312</c:v>
                </c:pt>
                <c:pt idx="69">
                  <c:v>308</c:v>
                </c:pt>
                <c:pt idx="70">
                  <c:v>299</c:v>
                </c:pt>
                <c:pt idx="71">
                  <c:v>311</c:v>
                </c:pt>
                <c:pt idx="72">
                  <c:v>305</c:v>
                </c:pt>
                <c:pt idx="73">
                  <c:v>316</c:v>
                </c:pt>
                <c:pt idx="74">
                  <c:v>322</c:v>
                </c:pt>
                <c:pt idx="75">
                  <c:v>325</c:v>
                </c:pt>
                <c:pt idx="76">
                  <c:v>315</c:v>
                </c:pt>
                <c:pt idx="77">
                  <c:v>308</c:v>
                </c:pt>
                <c:pt idx="78">
                  <c:v>314</c:v>
                </c:pt>
                <c:pt idx="79">
                  <c:v>311</c:v>
                </c:pt>
                <c:pt idx="80">
                  <c:v>310</c:v>
                </c:pt>
                <c:pt idx="81">
                  <c:v>318</c:v>
                </c:pt>
                <c:pt idx="82">
                  <c:v>317</c:v>
                </c:pt>
                <c:pt idx="83">
                  <c:v>309</c:v>
                </c:pt>
                <c:pt idx="84">
                  <c:v>295</c:v>
                </c:pt>
                <c:pt idx="85">
                  <c:v>312</c:v>
                </c:pt>
                <c:pt idx="86">
                  <c:v>312</c:v>
                </c:pt>
                <c:pt idx="87">
                  <c:v>313</c:v>
                </c:pt>
                <c:pt idx="88">
                  <c:v>324</c:v>
                </c:pt>
                <c:pt idx="89">
                  <c:v>326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CEA-4377-8FAF-25723C90F9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系列二</c:v>
                </c:pt>
              </c:strCache>
            </c:strRef>
          </c:tx>
          <c:spPr>
            <a:ln w="28575" cap="rnd">
              <a:solidFill>
                <a:srgbClr val="1ED8E8"/>
              </a:solidFill>
              <a:round/>
            </a:ln>
            <a:effectLst/>
          </c:spPr>
          <c:marker>
            <c:symbol val="none"/>
          </c:marker>
          <c:cat>
            <c:numRef>
              <c:f>Sheet1!$A$2:$A$91</c:f>
              <c:numCache>
                <c:formatCode>m/d/yyyy</c:formatCode>
                <c:ptCount val="90"/>
                <c:pt idx="0">
                  <c:v>44927</c:v>
                </c:pt>
                <c:pt idx="1">
                  <c:v>44928</c:v>
                </c:pt>
                <c:pt idx="2">
                  <c:v>44929</c:v>
                </c:pt>
                <c:pt idx="3">
                  <c:v>44930</c:v>
                </c:pt>
                <c:pt idx="4">
                  <c:v>44931</c:v>
                </c:pt>
                <c:pt idx="5">
                  <c:v>44932</c:v>
                </c:pt>
                <c:pt idx="6">
                  <c:v>44933</c:v>
                </c:pt>
                <c:pt idx="7">
                  <c:v>44934</c:v>
                </c:pt>
                <c:pt idx="8">
                  <c:v>44935</c:v>
                </c:pt>
                <c:pt idx="9">
                  <c:v>44936</c:v>
                </c:pt>
                <c:pt idx="10">
                  <c:v>44937</c:v>
                </c:pt>
                <c:pt idx="11">
                  <c:v>44938</c:v>
                </c:pt>
                <c:pt idx="12">
                  <c:v>44939</c:v>
                </c:pt>
                <c:pt idx="13">
                  <c:v>44940</c:v>
                </c:pt>
                <c:pt idx="14">
                  <c:v>44941</c:v>
                </c:pt>
                <c:pt idx="15">
                  <c:v>44942</c:v>
                </c:pt>
                <c:pt idx="16">
                  <c:v>44943</c:v>
                </c:pt>
                <c:pt idx="17">
                  <c:v>44944</c:v>
                </c:pt>
                <c:pt idx="18">
                  <c:v>44945</c:v>
                </c:pt>
                <c:pt idx="19">
                  <c:v>44946</c:v>
                </c:pt>
                <c:pt idx="20">
                  <c:v>44947</c:v>
                </c:pt>
                <c:pt idx="21">
                  <c:v>44948</c:v>
                </c:pt>
                <c:pt idx="22">
                  <c:v>44949</c:v>
                </c:pt>
                <c:pt idx="23">
                  <c:v>44950</c:v>
                </c:pt>
                <c:pt idx="24">
                  <c:v>44951</c:v>
                </c:pt>
                <c:pt idx="25">
                  <c:v>44952</c:v>
                </c:pt>
                <c:pt idx="26">
                  <c:v>44953</c:v>
                </c:pt>
                <c:pt idx="27">
                  <c:v>44954</c:v>
                </c:pt>
                <c:pt idx="28">
                  <c:v>44955</c:v>
                </c:pt>
                <c:pt idx="29">
                  <c:v>44956</c:v>
                </c:pt>
                <c:pt idx="30">
                  <c:v>44957</c:v>
                </c:pt>
                <c:pt idx="31">
                  <c:v>44958</c:v>
                </c:pt>
                <c:pt idx="32">
                  <c:v>44959</c:v>
                </c:pt>
                <c:pt idx="33">
                  <c:v>44960</c:v>
                </c:pt>
                <c:pt idx="34">
                  <c:v>44961</c:v>
                </c:pt>
                <c:pt idx="35">
                  <c:v>44962</c:v>
                </c:pt>
                <c:pt idx="36">
                  <c:v>44963</c:v>
                </c:pt>
                <c:pt idx="37">
                  <c:v>44964</c:v>
                </c:pt>
                <c:pt idx="38">
                  <c:v>44965</c:v>
                </c:pt>
                <c:pt idx="39">
                  <c:v>44966</c:v>
                </c:pt>
                <c:pt idx="40">
                  <c:v>44967</c:v>
                </c:pt>
                <c:pt idx="41">
                  <c:v>44968</c:v>
                </c:pt>
                <c:pt idx="42">
                  <c:v>44969</c:v>
                </c:pt>
                <c:pt idx="43">
                  <c:v>44970</c:v>
                </c:pt>
                <c:pt idx="44">
                  <c:v>44971</c:v>
                </c:pt>
                <c:pt idx="45">
                  <c:v>44972</c:v>
                </c:pt>
                <c:pt idx="46">
                  <c:v>44973</c:v>
                </c:pt>
                <c:pt idx="47">
                  <c:v>44974</c:v>
                </c:pt>
                <c:pt idx="48">
                  <c:v>44975</c:v>
                </c:pt>
                <c:pt idx="49">
                  <c:v>44976</c:v>
                </c:pt>
                <c:pt idx="50">
                  <c:v>44977</c:v>
                </c:pt>
                <c:pt idx="51">
                  <c:v>44978</c:v>
                </c:pt>
                <c:pt idx="52">
                  <c:v>44979</c:v>
                </c:pt>
                <c:pt idx="53">
                  <c:v>44980</c:v>
                </c:pt>
                <c:pt idx="54">
                  <c:v>44981</c:v>
                </c:pt>
                <c:pt idx="55">
                  <c:v>44982</c:v>
                </c:pt>
                <c:pt idx="56">
                  <c:v>44983</c:v>
                </c:pt>
                <c:pt idx="57">
                  <c:v>44984</c:v>
                </c:pt>
                <c:pt idx="58">
                  <c:v>44985</c:v>
                </c:pt>
                <c:pt idx="59">
                  <c:v>44986</c:v>
                </c:pt>
                <c:pt idx="60">
                  <c:v>44987</c:v>
                </c:pt>
                <c:pt idx="61">
                  <c:v>44988</c:v>
                </c:pt>
                <c:pt idx="62">
                  <c:v>44989</c:v>
                </c:pt>
                <c:pt idx="63">
                  <c:v>44990</c:v>
                </c:pt>
                <c:pt idx="64">
                  <c:v>44991</c:v>
                </c:pt>
                <c:pt idx="65">
                  <c:v>44992</c:v>
                </c:pt>
                <c:pt idx="66">
                  <c:v>44993</c:v>
                </c:pt>
                <c:pt idx="67">
                  <c:v>44994</c:v>
                </c:pt>
                <c:pt idx="68">
                  <c:v>44995</c:v>
                </c:pt>
                <c:pt idx="69">
                  <c:v>44996</c:v>
                </c:pt>
                <c:pt idx="70">
                  <c:v>44997</c:v>
                </c:pt>
                <c:pt idx="71">
                  <c:v>44998</c:v>
                </c:pt>
                <c:pt idx="72">
                  <c:v>44999</c:v>
                </c:pt>
                <c:pt idx="73">
                  <c:v>45000</c:v>
                </c:pt>
                <c:pt idx="74">
                  <c:v>45001</c:v>
                </c:pt>
                <c:pt idx="75">
                  <c:v>45002</c:v>
                </c:pt>
                <c:pt idx="76">
                  <c:v>45003</c:v>
                </c:pt>
                <c:pt idx="77">
                  <c:v>45004</c:v>
                </c:pt>
                <c:pt idx="78">
                  <c:v>45005</c:v>
                </c:pt>
                <c:pt idx="79">
                  <c:v>45006</c:v>
                </c:pt>
                <c:pt idx="80">
                  <c:v>45007</c:v>
                </c:pt>
                <c:pt idx="81">
                  <c:v>45008</c:v>
                </c:pt>
                <c:pt idx="82">
                  <c:v>45009</c:v>
                </c:pt>
                <c:pt idx="83">
                  <c:v>45010</c:v>
                </c:pt>
                <c:pt idx="84">
                  <c:v>45011</c:v>
                </c:pt>
                <c:pt idx="85">
                  <c:v>45012</c:v>
                </c:pt>
                <c:pt idx="86">
                  <c:v>45013</c:v>
                </c:pt>
                <c:pt idx="87">
                  <c:v>45014</c:v>
                </c:pt>
                <c:pt idx="88">
                  <c:v>45015</c:v>
                </c:pt>
                <c:pt idx="89">
                  <c:v>45016</c:v>
                </c:pt>
              </c:numCache>
            </c:numRef>
          </c:cat>
          <c:val>
            <c:numRef>
              <c:f>Sheet1!$C$2:$C$91</c:f>
              <c:numCache>
                <c:formatCode>General</c:formatCode>
                <c:ptCount val="90"/>
                <c:pt idx="0">
                  <c:v>76</c:v>
                </c:pt>
                <c:pt idx="1">
                  <c:v>56</c:v>
                </c:pt>
                <c:pt idx="2">
                  <c:v>67</c:v>
                </c:pt>
                <c:pt idx="3">
                  <c:v>64</c:v>
                </c:pt>
                <c:pt idx="4">
                  <c:v>58</c:v>
                </c:pt>
                <c:pt idx="5">
                  <c:v>87</c:v>
                </c:pt>
                <c:pt idx="6">
                  <c:v>52</c:v>
                </c:pt>
                <c:pt idx="7">
                  <c:v>54</c:v>
                </c:pt>
                <c:pt idx="8">
                  <c:v>70</c:v>
                </c:pt>
                <c:pt idx="9">
                  <c:v>63</c:v>
                </c:pt>
                <c:pt idx="10">
                  <c:v>64</c:v>
                </c:pt>
                <c:pt idx="11">
                  <c:v>44</c:v>
                </c:pt>
                <c:pt idx="12">
                  <c:v>56</c:v>
                </c:pt>
                <c:pt idx="13">
                  <c:v>54</c:v>
                </c:pt>
                <c:pt idx="14">
                  <c:v>29</c:v>
                </c:pt>
                <c:pt idx="15">
                  <c:v>61</c:v>
                </c:pt>
                <c:pt idx="16">
                  <c:v>77</c:v>
                </c:pt>
                <c:pt idx="17">
                  <c:v>79</c:v>
                </c:pt>
                <c:pt idx="18">
                  <c:v>119</c:v>
                </c:pt>
                <c:pt idx="19">
                  <c:v>108</c:v>
                </c:pt>
                <c:pt idx="20">
                  <c:v>99</c:v>
                </c:pt>
                <c:pt idx="21">
                  <c:v>82</c:v>
                </c:pt>
                <c:pt idx="22">
                  <c:v>101</c:v>
                </c:pt>
                <c:pt idx="23">
                  <c:v>114</c:v>
                </c:pt>
                <c:pt idx="24">
                  <c:v>89</c:v>
                </c:pt>
                <c:pt idx="25">
                  <c:v>119</c:v>
                </c:pt>
                <c:pt idx="26">
                  <c:v>100</c:v>
                </c:pt>
                <c:pt idx="27">
                  <c:v>100</c:v>
                </c:pt>
                <c:pt idx="28">
                  <c:v>106</c:v>
                </c:pt>
                <c:pt idx="29">
                  <c:v>95</c:v>
                </c:pt>
                <c:pt idx="30">
                  <c:v>102</c:v>
                </c:pt>
                <c:pt idx="31">
                  <c:v>112</c:v>
                </c:pt>
                <c:pt idx="32">
                  <c:v>92</c:v>
                </c:pt>
                <c:pt idx="33">
                  <c:v>125</c:v>
                </c:pt>
                <c:pt idx="34">
                  <c:v>143</c:v>
                </c:pt>
                <c:pt idx="35">
                  <c:v>103</c:v>
                </c:pt>
                <c:pt idx="36">
                  <c:v>131</c:v>
                </c:pt>
                <c:pt idx="37">
                  <c:v>127</c:v>
                </c:pt>
                <c:pt idx="38">
                  <c:v>135</c:v>
                </c:pt>
                <c:pt idx="39">
                  <c:v>132</c:v>
                </c:pt>
                <c:pt idx="40">
                  <c:v>137</c:v>
                </c:pt>
                <c:pt idx="41">
                  <c:v>116</c:v>
                </c:pt>
                <c:pt idx="42">
                  <c:v>105</c:v>
                </c:pt>
                <c:pt idx="43">
                  <c:v>120</c:v>
                </c:pt>
                <c:pt idx="44">
                  <c:v>133</c:v>
                </c:pt>
                <c:pt idx="45">
                  <c:v>143</c:v>
                </c:pt>
                <c:pt idx="46">
                  <c:v>133</c:v>
                </c:pt>
                <c:pt idx="47">
                  <c:v>155</c:v>
                </c:pt>
                <c:pt idx="48">
                  <c:v>146</c:v>
                </c:pt>
                <c:pt idx="49">
                  <c:v>148</c:v>
                </c:pt>
                <c:pt idx="50">
                  <c:v>160</c:v>
                </c:pt>
                <c:pt idx="51">
                  <c:v>161</c:v>
                </c:pt>
                <c:pt idx="52">
                  <c:v>149</c:v>
                </c:pt>
                <c:pt idx="53">
                  <c:v>155</c:v>
                </c:pt>
                <c:pt idx="54">
                  <c:v>160</c:v>
                </c:pt>
                <c:pt idx="55">
                  <c:v>152</c:v>
                </c:pt>
                <c:pt idx="56">
                  <c:v>149</c:v>
                </c:pt>
                <c:pt idx="57">
                  <c:v>168</c:v>
                </c:pt>
                <c:pt idx="58">
                  <c:v>178</c:v>
                </c:pt>
                <c:pt idx="59">
                  <c:v>170</c:v>
                </c:pt>
                <c:pt idx="60">
                  <c:v>179</c:v>
                </c:pt>
                <c:pt idx="61">
                  <c:v>169</c:v>
                </c:pt>
                <c:pt idx="62">
                  <c:v>140</c:v>
                </c:pt>
                <c:pt idx="63">
                  <c:v>145</c:v>
                </c:pt>
                <c:pt idx="64">
                  <c:v>157</c:v>
                </c:pt>
                <c:pt idx="65">
                  <c:v>162</c:v>
                </c:pt>
                <c:pt idx="66">
                  <c:v>168</c:v>
                </c:pt>
                <c:pt idx="67">
                  <c:v>180</c:v>
                </c:pt>
                <c:pt idx="68">
                  <c:v>213</c:v>
                </c:pt>
                <c:pt idx="69">
                  <c:v>206</c:v>
                </c:pt>
                <c:pt idx="70">
                  <c:v>196</c:v>
                </c:pt>
                <c:pt idx="71">
                  <c:v>208</c:v>
                </c:pt>
                <c:pt idx="72">
                  <c:v>207</c:v>
                </c:pt>
                <c:pt idx="73">
                  <c:v>210</c:v>
                </c:pt>
                <c:pt idx="74">
                  <c:v>199</c:v>
                </c:pt>
                <c:pt idx="75">
                  <c:v>188</c:v>
                </c:pt>
                <c:pt idx="76">
                  <c:v>183</c:v>
                </c:pt>
                <c:pt idx="77">
                  <c:v>171</c:v>
                </c:pt>
                <c:pt idx="78">
                  <c:v>178</c:v>
                </c:pt>
                <c:pt idx="79">
                  <c:v>171</c:v>
                </c:pt>
                <c:pt idx="80">
                  <c:v>176</c:v>
                </c:pt>
                <c:pt idx="81">
                  <c:v>166</c:v>
                </c:pt>
                <c:pt idx="82">
                  <c:v>162</c:v>
                </c:pt>
                <c:pt idx="83">
                  <c:v>167</c:v>
                </c:pt>
                <c:pt idx="84">
                  <c:v>151</c:v>
                </c:pt>
                <c:pt idx="85">
                  <c:v>147</c:v>
                </c:pt>
                <c:pt idx="86">
                  <c:v>152</c:v>
                </c:pt>
                <c:pt idx="87">
                  <c:v>142</c:v>
                </c:pt>
                <c:pt idx="88">
                  <c:v>163</c:v>
                </c:pt>
                <c:pt idx="89">
                  <c:v>156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CEA-4377-8FAF-25723C90F96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系列三</c:v>
                </c:pt>
              </c:strCache>
            </c:strRef>
          </c:tx>
          <c:spPr>
            <a:ln w="28575" cap="rnd">
              <a:solidFill>
                <a:srgbClr val="E074FB"/>
              </a:solidFill>
              <a:round/>
            </a:ln>
            <a:effectLst/>
          </c:spPr>
          <c:marker>
            <c:symbol val="none"/>
          </c:marker>
          <c:cat>
            <c:numRef>
              <c:f>Sheet1!$A$2:$A$91</c:f>
              <c:numCache>
                <c:formatCode>m/d/yyyy</c:formatCode>
                <c:ptCount val="90"/>
                <c:pt idx="0">
                  <c:v>44927</c:v>
                </c:pt>
                <c:pt idx="1">
                  <c:v>44928</c:v>
                </c:pt>
                <c:pt idx="2">
                  <c:v>44929</c:v>
                </c:pt>
                <c:pt idx="3">
                  <c:v>44930</c:v>
                </c:pt>
                <c:pt idx="4">
                  <c:v>44931</c:v>
                </c:pt>
                <c:pt idx="5">
                  <c:v>44932</c:v>
                </c:pt>
                <c:pt idx="6">
                  <c:v>44933</c:v>
                </c:pt>
                <c:pt idx="7">
                  <c:v>44934</c:v>
                </c:pt>
                <c:pt idx="8">
                  <c:v>44935</c:v>
                </c:pt>
                <c:pt idx="9">
                  <c:v>44936</c:v>
                </c:pt>
                <c:pt idx="10">
                  <c:v>44937</c:v>
                </c:pt>
                <c:pt idx="11">
                  <c:v>44938</c:v>
                </c:pt>
                <c:pt idx="12">
                  <c:v>44939</c:v>
                </c:pt>
                <c:pt idx="13">
                  <c:v>44940</c:v>
                </c:pt>
                <c:pt idx="14">
                  <c:v>44941</c:v>
                </c:pt>
                <c:pt idx="15">
                  <c:v>44942</c:v>
                </c:pt>
                <c:pt idx="16">
                  <c:v>44943</c:v>
                </c:pt>
                <c:pt idx="17">
                  <c:v>44944</c:v>
                </c:pt>
                <c:pt idx="18">
                  <c:v>44945</c:v>
                </c:pt>
                <c:pt idx="19">
                  <c:v>44946</c:v>
                </c:pt>
                <c:pt idx="20">
                  <c:v>44947</c:v>
                </c:pt>
                <c:pt idx="21">
                  <c:v>44948</c:v>
                </c:pt>
                <c:pt idx="22">
                  <c:v>44949</c:v>
                </c:pt>
                <c:pt idx="23">
                  <c:v>44950</c:v>
                </c:pt>
                <c:pt idx="24">
                  <c:v>44951</c:v>
                </c:pt>
                <c:pt idx="25">
                  <c:v>44952</c:v>
                </c:pt>
                <c:pt idx="26">
                  <c:v>44953</c:v>
                </c:pt>
                <c:pt idx="27">
                  <c:v>44954</c:v>
                </c:pt>
                <c:pt idx="28">
                  <c:v>44955</c:v>
                </c:pt>
                <c:pt idx="29">
                  <c:v>44956</c:v>
                </c:pt>
                <c:pt idx="30">
                  <c:v>44957</c:v>
                </c:pt>
                <c:pt idx="31">
                  <c:v>44958</c:v>
                </c:pt>
                <c:pt idx="32">
                  <c:v>44959</c:v>
                </c:pt>
                <c:pt idx="33">
                  <c:v>44960</c:v>
                </c:pt>
                <c:pt idx="34">
                  <c:v>44961</c:v>
                </c:pt>
                <c:pt idx="35">
                  <c:v>44962</c:v>
                </c:pt>
                <c:pt idx="36">
                  <c:v>44963</c:v>
                </c:pt>
                <c:pt idx="37">
                  <c:v>44964</c:v>
                </c:pt>
                <c:pt idx="38">
                  <c:v>44965</c:v>
                </c:pt>
                <c:pt idx="39">
                  <c:v>44966</c:v>
                </c:pt>
                <c:pt idx="40">
                  <c:v>44967</c:v>
                </c:pt>
                <c:pt idx="41">
                  <c:v>44968</c:v>
                </c:pt>
                <c:pt idx="42">
                  <c:v>44969</c:v>
                </c:pt>
                <c:pt idx="43">
                  <c:v>44970</c:v>
                </c:pt>
                <c:pt idx="44">
                  <c:v>44971</c:v>
                </c:pt>
                <c:pt idx="45">
                  <c:v>44972</c:v>
                </c:pt>
                <c:pt idx="46">
                  <c:v>44973</c:v>
                </c:pt>
                <c:pt idx="47">
                  <c:v>44974</c:v>
                </c:pt>
                <c:pt idx="48">
                  <c:v>44975</c:v>
                </c:pt>
                <c:pt idx="49">
                  <c:v>44976</c:v>
                </c:pt>
                <c:pt idx="50">
                  <c:v>44977</c:v>
                </c:pt>
                <c:pt idx="51">
                  <c:v>44978</c:v>
                </c:pt>
                <c:pt idx="52">
                  <c:v>44979</c:v>
                </c:pt>
                <c:pt idx="53">
                  <c:v>44980</c:v>
                </c:pt>
                <c:pt idx="54">
                  <c:v>44981</c:v>
                </c:pt>
                <c:pt idx="55">
                  <c:v>44982</c:v>
                </c:pt>
                <c:pt idx="56">
                  <c:v>44983</c:v>
                </c:pt>
                <c:pt idx="57">
                  <c:v>44984</c:v>
                </c:pt>
                <c:pt idx="58">
                  <c:v>44985</c:v>
                </c:pt>
                <c:pt idx="59">
                  <c:v>44986</c:v>
                </c:pt>
                <c:pt idx="60">
                  <c:v>44987</c:v>
                </c:pt>
                <c:pt idx="61">
                  <c:v>44988</c:v>
                </c:pt>
                <c:pt idx="62">
                  <c:v>44989</c:v>
                </c:pt>
                <c:pt idx="63">
                  <c:v>44990</c:v>
                </c:pt>
                <c:pt idx="64">
                  <c:v>44991</c:v>
                </c:pt>
                <c:pt idx="65">
                  <c:v>44992</c:v>
                </c:pt>
                <c:pt idx="66">
                  <c:v>44993</c:v>
                </c:pt>
                <c:pt idx="67">
                  <c:v>44994</c:v>
                </c:pt>
                <c:pt idx="68">
                  <c:v>44995</c:v>
                </c:pt>
                <c:pt idx="69">
                  <c:v>44996</c:v>
                </c:pt>
                <c:pt idx="70">
                  <c:v>44997</c:v>
                </c:pt>
                <c:pt idx="71">
                  <c:v>44998</c:v>
                </c:pt>
                <c:pt idx="72">
                  <c:v>44999</c:v>
                </c:pt>
                <c:pt idx="73">
                  <c:v>45000</c:v>
                </c:pt>
                <c:pt idx="74">
                  <c:v>45001</c:v>
                </c:pt>
                <c:pt idx="75">
                  <c:v>45002</c:v>
                </c:pt>
                <c:pt idx="76">
                  <c:v>45003</c:v>
                </c:pt>
                <c:pt idx="77">
                  <c:v>45004</c:v>
                </c:pt>
                <c:pt idx="78">
                  <c:v>45005</c:v>
                </c:pt>
                <c:pt idx="79">
                  <c:v>45006</c:v>
                </c:pt>
                <c:pt idx="80">
                  <c:v>45007</c:v>
                </c:pt>
                <c:pt idx="81">
                  <c:v>45008</c:v>
                </c:pt>
                <c:pt idx="82">
                  <c:v>45009</c:v>
                </c:pt>
                <c:pt idx="83">
                  <c:v>45010</c:v>
                </c:pt>
                <c:pt idx="84">
                  <c:v>45011</c:v>
                </c:pt>
                <c:pt idx="85">
                  <c:v>45012</c:v>
                </c:pt>
                <c:pt idx="86">
                  <c:v>45013</c:v>
                </c:pt>
                <c:pt idx="87">
                  <c:v>45014</c:v>
                </c:pt>
                <c:pt idx="88">
                  <c:v>45015</c:v>
                </c:pt>
                <c:pt idx="89">
                  <c:v>45016</c:v>
                </c:pt>
              </c:numCache>
            </c:numRef>
          </c:cat>
          <c:val>
            <c:numRef>
              <c:f>Sheet1!$D$2:$D$91</c:f>
              <c:numCache>
                <c:formatCode>General</c:formatCode>
                <c:ptCount val="90"/>
                <c:pt idx="0">
                  <c:v>24</c:v>
                </c:pt>
                <c:pt idx="1">
                  <c:v>22</c:v>
                </c:pt>
                <c:pt idx="2">
                  <c:v>27</c:v>
                </c:pt>
                <c:pt idx="3">
                  <c:v>37</c:v>
                </c:pt>
                <c:pt idx="4">
                  <c:v>45</c:v>
                </c:pt>
                <c:pt idx="5">
                  <c:v>48</c:v>
                </c:pt>
                <c:pt idx="6">
                  <c:v>43</c:v>
                </c:pt>
                <c:pt idx="7">
                  <c:v>28</c:v>
                </c:pt>
                <c:pt idx="8">
                  <c:v>29</c:v>
                </c:pt>
                <c:pt idx="9">
                  <c:v>33</c:v>
                </c:pt>
                <c:pt idx="10">
                  <c:v>39</c:v>
                </c:pt>
                <c:pt idx="11">
                  <c:v>38</c:v>
                </c:pt>
                <c:pt idx="12">
                  <c:v>53</c:v>
                </c:pt>
                <c:pt idx="13">
                  <c:v>45</c:v>
                </c:pt>
                <c:pt idx="14">
                  <c:v>46</c:v>
                </c:pt>
                <c:pt idx="15">
                  <c:v>62</c:v>
                </c:pt>
                <c:pt idx="16">
                  <c:v>65</c:v>
                </c:pt>
                <c:pt idx="17">
                  <c:v>64</c:v>
                </c:pt>
                <c:pt idx="18">
                  <c:v>72</c:v>
                </c:pt>
                <c:pt idx="19">
                  <c:v>73</c:v>
                </c:pt>
                <c:pt idx="20">
                  <c:v>81</c:v>
                </c:pt>
                <c:pt idx="21">
                  <c:v>79</c:v>
                </c:pt>
                <c:pt idx="22">
                  <c:v>78</c:v>
                </c:pt>
                <c:pt idx="23">
                  <c:v>88</c:v>
                </c:pt>
                <c:pt idx="24">
                  <c:v>87</c:v>
                </c:pt>
                <c:pt idx="25">
                  <c:v>86</c:v>
                </c:pt>
                <c:pt idx="26">
                  <c:v>88</c:v>
                </c:pt>
                <c:pt idx="27">
                  <c:v>83</c:v>
                </c:pt>
                <c:pt idx="28">
                  <c:v>90</c:v>
                </c:pt>
                <c:pt idx="29">
                  <c:v>90</c:v>
                </c:pt>
                <c:pt idx="30">
                  <c:v>104</c:v>
                </c:pt>
                <c:pt idx="31">
                  <c:v>110</c:v>
                </c:pt>
                <c:pt idx="32">
                  <c:v>121</c:v>
                </c:pt>
                <c:pt idx="33">
                  <c:v>125</c:v>
                </c:pt>
                <c:pt idx="34">
                  <c:v>127</c:v>
                </c:pt>
                <c:pt idx="35">
                  <c:v>111</c:v>
                </c:pt>
                <c:pt idx="36">
                  <c:v>135</c:v>
                </c:pt>
                <c:pt idx="37">
                  <c:v>136</c:v>
                </c:pt>
                <c:pt idx="38">
                  <c:v>134</c:v>
                </c:pt>
                <c:pt idx="39">
                  <c:v>152</c:v>
                </c:pt>
                <c:pt idx="40">
                  <c:v>176</c:v>
                </c:pt>
                <c:pt idx="41">
                  <c:v>161</c:v>
                </c:pt>
                <c:pt idx="42">
                  <c:v>165</c:v>
                </c:pt>
                <c:pt idx="43">
                  <c:v>172</c:v>
                </c:pt>
                <c:pt idx="44">
                  <c:v>191</c:v>
                </c:pt>
                <c:pt idx="45">
                  <c:v>187</c:v>
                </c:pt>
                <c:pt idx="46">
                  <c:v>189</c:v>
                </c:pt>
                <c:pt idx="47">
                  <c:v>204</c:v>
                </c:pt>
                <c:pt idx="48">
                  <c:v>198</c:v>
                </c:pt>
                <c:pt idx="49">
                  <c:v>198</c:v>
                </c:pt>
                <c:pt idx="50">
                  <c:v>195</c:v>
                </c:pt>
                <c:pt idx="51">
                  <c:v>192</c:v>
                </c:pt>
                <c:pt idx="52">
                  <c:v>222</c:v>
                </c:pt>
                <c:pt idx="53">
                  <c:v>232</c:v>
                </c:pt>
                <c:pt idx="54">
                  <c:v>215</c:v>
                </c:pt>
                <c:pt idx="55">
                  <c:v>205</c:v>
                </c:pt>
                <c:pt idx="56">
                  <c:v>197</c:v>
                </c:pt>
                <c:pt idx="57">
                  <c:v>201</c:v>
                </c:pt>
                <c:pt idx="58">
                  <c:v>207</c:v>
                </c:pt>
                <c:pt idx="59">
                  <c:v>234</c:v>
                </c:pt>
                <c:pt idx="60">
                  <c:v>232</c:v>
                </c:pt>
                <c:pt idx="61">
                  <c:v>249</c:v>
                </c:pt>
                <c:pt idx="62">
                  <c:v>246</c:v>
                </c:pt>
                <c:pt idx="63">
                  <c:v>239</c:v>
                </c:pt>
                <c:pt idx="64">
                  <c:v>260</c:v>
                </c:pt>
                <c:pt idx="65">
                  <c:v>274</c:v>
                </c:pt>
                <c:pt idx="66">
                  <c:v>287</c:v>
                </c:pt>
                <c:pt idx="67">
                  <c:v>288</c:v>
                </c:pt>
                <c:pt idx="68">
                  <c:v>287</c:v>
                </c:pt>
                <c:pt idx="69">
                  <c:v>280</c:v>
                </c:pt>
                <c:pt idx="70">
                  <c:v>273</c:v>
                </c:pt>
                <c:pt idx="71">
                  <c:v>293</c:v>
                </c:pt>
                <c:pt idx="72">
                  <c:v>303</c:v>
                </c:pt>
                <c:pt idx="73">
                  <c:v>312</c:v>
                </c:pt>
                <c:pt idx="74">
                  <c:v>322</c:v>
                </c:pt>
                <c:pt idx="75">
                  <c:v>310</c:v>
                </c:pt>
                <c:pt idx="76">
                  <c:v>294</c:v>
                </c:pt>
                <c:pt idx="77">
                  <c:v>292</c:v>
                </c:pt>
                <c:pt idx="78">
                  <c:v>314</c:v>
                </c:pt>
                <c:pt idx="79">
                  <c:v>316</c:v>
                </c:pt>
                <c:pt idx="80">
                  <c:v>333</c:v>
                </c:pt>
                <c:pt idx="81">
                  <c:v>350</c:v>
                </c:pt>
                <c:pt idx="82">
                  <c:v>341</c:v>
                </c:pt>
                <c:pt idx="83">
                  <c:v>329</c:v>
                </c:pt>
                <c:pt idx="84">
                  <c:v>304</c:v>
                </c:pt>
                <c:pt idx="85">
                  <c:v>334</c:v>
                </c:pt>
                <c:pt idx="86">
                  <c:v>339</c:v>
                </c:pt>
                <c:pt idx="87">
                  <c:v>334</c:v>
                </c:pt>
                <c:pt idx="88">
                  <c:v>343</c:v>
                </c:pt>
                <c:pt idx="89">
                  <c:v>333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CEA-4377-8FAF-25723C90F9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58468080"/>
        <c:axId val="1158489712"/>
      </c:lineChart>
      <c:dateAx>
        <c:axId val="1158468080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58489712"/>
        <c:crosses val="autoZero"/>
        <c:auto val="1"/>
        <c:lblOffset val="100"/>
        <c:baseTimeUnit val="days"/>
      </c:dateAx>
      <c:valAx>
        <c:axId val="11584897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58468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FFFFFF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457950789570327"/>
          <c:y val="4.0459540459540456E-2"/>
          <c:w val="0.78002203452074914"/>
          <c:h val="0.91908091908091905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1ED8E8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-0.19180819180819181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rgbClr val="FFFFFF"/>
                      </a:solidFill>
                      <a:latin typeface="+mn-lt"/>
                      <a:ea typeface="等线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F879-41E6-A471-C58EA3141FAE}"/>
                </c:ext>
              </c:extLst>
            </c:dLbl>
            <c:dLbl>
              <c:idx val="1"/>
              <c:layout>
                <c:manualLayout>
                  <c:x val="0"/>
                  <c:y val="-0.2767232767232767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rgbClr val="FFFFFF"/>
                      </a:solidFill>
                      <a:latin typeface="+mn-lt"/>
                      <a:ea typeface="等线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F879-41E6-A471-C58EA3141FAE}"/>
                </c:ext>
              </c:extLst>
            </c:dLbl>
            <c:dLbl>
              <c:idx val="2"/>
              <c:layout>
                <c:manualLayout>
                  <c:x val="0"/>
                  <c:y val="-0.30719280719280717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rgbClr val="FFFFFF"/>
                      </a:solidFill>
                      <a:latin typeface="+mn-lt"/>
                      <a:ea typeface="等线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F879-41E6-A471-C58EA3141FAE}"/>
                </c:ext>
              </c:extLst>
            </c:dLbl>
            <c:dLbl>
              <c:idx val="3"/>
              <c:layout>
                <c:manualLayout>
                  <c:x val="0"/>
                  <c:y val="-0.41808191808191808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rgbClr val="FFFFFF"/>
                      </a:solidFill>
                      <a:latin typeface="+mn-lt"/>
                      <a:ea typeface="等线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F879-41E6-A471-C58EA3141FAE}"/>
                </c:ext>
              </c:extLst>
            </c:dLbl>
            <c:dLbl>
              <c:idx val="4"/>
              <c:layout>
                <c:manualLayout>
                  <c:x val="0"/>
                  <c:y val="-0.43956043956043955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rgbClr val="FFFFFF"/>
                      </a:solidFill>
                      <a:latin typeface="+mn-lt"/>
                      <a:ea typeface="等线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F879-41E6-A471-C58EA3141FAE}"/>
                </c:ext>
              </c:extLst>
            </c:dLbl>
            <c:dLbl>
              <c:idx val="5"/>
              <c:layout>
                <c:manualLayout>
                  <c:x val="0"/>
                  <c:y val="-0.327172827172827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rgbClr val="FFFFFF"/>
                      </a:solidFill>
                      <a:latin typeface="+mn-lt"/>
                      <a:ea typeface="等线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F879-41E6-A471-C58EA3141FAE}"/>
                </c:ext>
              </c:extLst>
            </c:dLbl>
            <c:dLbl>
              <c:idx val="6"/>
              <c:layout>
                <c:manualLayout>
                  <c:x val="0"/>
                  <c:y val="-0.43256743256743257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rgbClr val="FFFFFF"/>
                      </a:solidFill>
                      <a:latin typeface="+mn-lt"/>
                      <a:ea typeface="等线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6-F879-41E6-A471-C58EA3141FAE}"/>
                </c:ext>
              </c:extLst>
            </c:dLbl>
            <c:dLbl>
              <c:idx val="7"/>
              <c:layout>
                <c:manualLayout>
                  <c:x val="0"/>
                  <c:y val="-0.35564435564435565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rgbClr val="FFFFFF"/>
                      </a:solidFill>
                      <a:latin typeface="+mn-lt"/>
                      <a:ea typeface="等线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7-F879-41E6-A471-C58EA3141FAE}"/>
                </c:ext>
              </c:extLst>
            </c:dLbl>
            <c:dLbl>
              <c:idx val="8"/>
              <c:layout>
                <c:manualLayout>
                  <c:x val="0"/>
                  <c:y val="-0.35514485514485516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rgbClr val="FFFFFF"/>
                      </a:solidFill>
                      <a:latin typeface="+mn-lt"/>
                      <a:ea typeface="等线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8-F879-41E6-A471-C58EA3141FAE}"/>
                </c:ext>
              </c:extLst>
            </c:dLbl>
            <c:dLbl>
              <c:idx val="9"/>
              <c:layout>
                <c:manualLayout>
                  <c:x val="0"/>
                  <c:y val="-0.40509490509490509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rgbClr val="FFFFFF"/>
                      </a:solidFill>
                      <a:latin typeface="+mn-lt"/>
                      <a:ea typeface="等线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9-F879-41E6-A471-C58EA3141FAE}"/>
                </c:ext>
              </c:extLst>
            </c:dLbl>
            <c:dLbl>
              <c:idx val="10"/>
              <c:layout>
                <c:manualLayout>
                  <c:x val="0"/>
                  <c:y val="-0.46653346653346656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rgbClr val="FFFFFF"/>
                      </a:solidFill>
                      <a:latin typeface="+mn-lt"/>
                      <a:ea typeface="等线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A-F879-41E6-A471-C58EA3141F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Sheet1!$A$1:$K$1</c:f>
              <c:numCache>
                <c:formatCode>General</c:formatCode>
                <c:ptCount val="11"/>
                <c:pt idx="0">
                  <c:v>23.17</c:v>
                </c:pt>
                <c:pt idx="1">
                  <c:v>36.06</c:v>
                </c:pt>
                <c:pt idx="2">
                  <c:v>40.72</c:v>
                </c:pt>
                <c:pt idx="3">
                  <c:v>57.55</c:v>
                </c:pt>
                <c:pt idx="4">
                  <c:v>60.91</c:v>
                </c:pt>
                <c:pt idx="5">
                  <c:v>43.71</c:v>
                </c:pt>
                <c:pt idx="6">
                  <c:v>59.82</c:v>
                </c:pt>
                <c:pt idx="7">
                  <c:v>48.13</c:v>
                </c:pt>
                <c:pt idx="8">
                  <c:v>47.96</c:v>
                </c:pt>
                <c:pt idx="9">
                  <c:v>55.67</c:v>
                </c:pt>
                <c:pt idx="10">
                  <c:v>64.930000000000007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F879-41E6-A471-C58EA3141F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110195200"/>
        <c:axId val="1"/>
      </c:barChart>
      <c:lineChart>
        <c:grouping val="standard"/>
        <c:varyColors val="0"/>
        <c:ser>
          <c:idx val="1"/>
          <c:order val="1"/>
          <c:spPr>
            <a:ln w="28575" algn="ctr">
              <a:solidFill>
                <a:schemeClr val="tx2"/>
              </a:solidFill>
              <a:prstDash val="solid"/>
            </a:ln>
          </c:spPr>
          <c:marker>
            <c:symbol val="none"/>
          </c:marker>
          <c:dPt>
            <c:idx val="1"/>
            <c:bubble3D val="0"/>
            <c:spPr>
              <a:ln w="28575" algn="ctr">
                <a:solidFill>
                  <a:srgbClr val="E074FB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D-F879-41E6-A471-C58EA3141FAE}"/>
              </c:ext>
            </c:extLst>
          </c:dPt>
          <c:dPt>
            <c:idx val="2"/>
            <c:bubble3D val="0"/>
            <c:spPr>
              <a:ln w="28575" algn="ctr">
                <a:solidFill>
                  <a:srgbClr val="E074FB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F-F879-41E6-A471-C58EA3141FAE}"/>
              </c:ext>
            </c:extLst>
          </c:dPt>
          <c:dPt>
            <c:idx val="3"/>
            <c:bubble3D val="0"/>
            <c:spPr>
              <a:ln w="28575" algn="ctr">
                <a:solidFill>
                  <a:srgbClr val="E074FB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1-F879-41E6-A471-C58EA3141FAE}"/>
              </c:ext>
            </c:extLst>
          </c:dPt>
          <c:dPt>
            <c:idx val="4"/>
            <c:bubble3D val="0"/>
            <c:spPr>
              <a:ln w="28575" algn="ctr">
                <a:solidFill>
                  <a:srgbClr val="E074FB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3-F879-41E6-A471-C58EA3141FAE}"/>
              </c:ext>
            </c:extLst>
          </c:dPt>
          <c:dPt>
            <c:idx val="5"/>
            <c:bubble3D val="0"/>
            <c:spPr>
              <a:ln w="28575" algn="ctr">
                <a:solidFill>
                  <a:srgbClr val="E074FB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5-F879-41E6-A471-C58EA3141FAE}"/>
              </c:ext>
            </c:extLst>
          </c:dPt>
          <c:dPt>
            <c:idx val="6"/>
            <c:bubble3D val="0"/>
            <c:spPr>
              <a:ln w="28575" algn="ctr">
                <a:solidFill>
                  <a:srgbClr val="E074FB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7-F879-41E6-A471-C58EA3141FAE}"/>
              </c:ext>
            </c:extLst>
          </c:dPt>
          <c:dPt>
            <c:idx val="7"/>
            <c:bubble3D val="0"/>
            <c:spPr>
              <a:ln w="28575" algn="ctr">
                <a:solidFill>
                  <a:srgbClr val="E074FB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9-F879-41E6-A471-C58EA3141FAE}"/>
              </c:ext>
            </c:extLst>
          </c:dPt>
          <c:dPt>
            <c:idx val="8"/>
            <c:bubble3D val="0"/>
            <c:spPr>
              <a:ln w="28575" algn="ctr">
                <a:solidFill>
                  <a:srgbClr val="E074FB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B-F879-41E6-A471-C58EA3141FAE}"/>
              </c:ext>
            </c:extLst>
          </c:dPt>
          <c:dPt>
            <c:idx val="9"/>
            <c:bubble3D val="0"/>
            <c:spPr>
              <a:ln w="28575" algn="ctr">
                <a:solidFill>
                  <a:srgbClr val="E074FB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D-F879-41E6-A471-C58EA3141FAE}"/>
              </c:ext>
            </c:extLst>
          </c:dPt>
          <c:dPt>
            <c:idx val="10"/>
            <c:bubble3D val="0"/>
            <c:spPr>
              <a:ln w="28575" algn="ctr">
                <a:solidFill>
                  <a:srgbClr val="E074FB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F-F879-41E6-A471-C58EA3141FAE}"/>
              </c:ext>
            </c:extLst>
          </c:dPt>
          <c:val>
            <c:numRef>
              <c:f>Sheet1!$A$2:$K$2</c:f>
              <c:numCache>
                <c:formatCode>General</c:formatCode>
                <c:ptCount val="11"/>
                <c:pt idx="0">
                  <c:v>17</c:v>
                </c:pt>
                <c:pt idx="1">
                  <c:v>19</c:v>
                </c:pt>
                <c:pt idx="2">
                  <c:v>22</c:v>
                </c:pt>
                <c:pt idx="3">
                  <c:v>43</c:v>
                </c:pt>
                <c:pt idx="4">
                  <c:v>24</c:v>
                </c:pt>
                <c:pt idx="5">
                  <c:v>25</c:v>
                </c:pt>
                <c:pt idx="6">
                  <c:v>24</c:v>
                </c:pt>
                <c:pt idx="7">
                  <c:v>21</c:v>
                </c:pt>
                <c:pt idx="8">
                  <c:v>17</c:v>
                </c:pt>
                <c:pt idx="9">
                  <c:v>25</c:v>
                </c:pt>
                <c:pt idx="10">
                  <c:v>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0-F879-41E6-A471-C58EA3141F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0195200"/>
        <c:axId val="1"/>
      </c:lineChart>
      <c:lineChart>
        <c:grouping val="standard"/>
        <c:varyColors val="0"/>
        <c:ser>
          <c:idx val="2"/>
          <c:order val="2"/>
          <c:smooth val="0"/>
          <c:extLst>
            <c:ext xmlns:c16="http://schemas.microsoft.com/office/drawing/2014/chart" uri="{C3380CC4-5D6E-409C-BE32-E72D297353CC}">
              <c16:uniqueId val="{00000021-F879-41E6-A471-C58EA3141F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"/>
        <c:axId val="2"/>
      </c:lineChart>
      <c:catAx>
        <c:axId val="1110195200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rgbClr val="E074FB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70"/>
          <c:min val="0"/>
        </c:scaling>
        <c:delete val="0"/>
        <c:axPos val="r"/>
        <c:majorGridlines>
          <c:spPr>
            <a:ln>
              <a:noFill/>
            </a:ln>
          </c:spPr>
        </c:majorGridlines>
        <c:numFmt formatCode="#,##0;&quot;-&quot;#,##0" sourceLinked="0"/>
        <c:majorTickMark val="out"/>
        <c:minorTickMark val="none"/>
        <c:tickLblPos val="nextTo"/>
        <c:spPr>
          <a:ln w="9525" algn="ctr">
            <a:solidFill>
              <a:srgbClr val="E074FB"/>
            </a:solidFill>
            <a:prstDash val="solid"/>
          </a:ln>
        </c:spPr>
        <c:txPr>
          <a:bodyPr wrap="none"/>
          <a:lstStyle/>
          <a:p>
            <a:pPr>
              <a:defRPr sz="1400" kern="1200">
                <a:solidFill>
                  <a:srgbClr val="FFFFFF"/>
                </a:solidFill>
                <a:latin typeface="+mn-lt"/>
                <a:ea typeface="等线"/>
                <a:cs typeface="+mn-cs"/>
              </a:defRPr>
            </a:pPr>
            <a:endParaRPr lang="zh-CN"/>
          </a:p>
        </c:txPr>
        <c:crossAx val="1110195200"/>
        <c:crosses val="max"/>
        <c:crossBetween val="between"/>
        <c:majorUnit val="10"/>
      </c:valAx>
      <c:valAx>
        <c:axId val="2"/>
        <c:scaling>
          <c:orientation val="minMax"/>
          <c:max val="1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#,##0.0;&quot;-&quot;#,##0.0" sourceLinked="0"/>
        <c:majorTickMark val="out"/>
        <c:minorTickMark val="none"/>
        <c:tickLblPos val="nextTo"/>
        <c:spPr>
          <a:ln w="9525" algn="ctr">
            <a:solidFill>
              <a:schemeClr val="bg1"/>
            </a:solidFill>
            <a:prstDash val="solid"/>
          </a:ln>
        </c:spPr>
        <c:txPr>
          <a:bodyPr wrap="none"/>
          <a:lstStyle/>
          <a:p>
            <a:pPr>
              <a:defRPr sz="1400" kern="1200">
                <a:solidFill>
                  <a:srgbClr val="FFFFFF"/>
                </a:solidFill>
                <a:latin typeface="+mn-lt"/>
                <a:ea typeface="等线"/>
                <a:cs typeface="+mn-cs"/>
              </a:defRPr>
            </a:pPr>
            <a:endParaRPr lang="zh-CN"/>
          </a:p>
        </c:txPr>
        <c:crossAx val="3"/>
        <c:crosses val="min"/>
        <c:crossBetween val="between"/>
        <c:majorUnit val="0.1"/>
      </c:valAx>
      <c:catAx>
        <c:axId val="3"/>
        <c:scaling>
          <c:orientation val="minMax"/>
        </c:scaling>
        <c:delete val="1"/>
        <c:axPos val="b"/>
        <c:majorTickMark val="out"/>
        <c:minorTickMark val="none"/>
        <c:tickLblPos val="nextTo"/>
        <c:crossAx val="2"/>
        <c:crosses val="min"/>
        <c:auto val="0"/>
        <c:lblAlgn val="ctr"/>
        <c:lblOffset val="100"/>
        <c:noMultiLvlLbl val="0"/>
      </c:catAx>
    </c:plotArea>
    <c:plotVisOnly val="0"/>
    <c:dispBlanksAs val="gap"/>
    <c:showDLblsOverMax val="1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[4月擎报局原数据-原生.xlsx]起量工具渗透率!数据透视表38</c:name>
    <c:fmtId val="-1"/>
  </c:pivotSource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起量工具渗透率!$H$3</c:f>
              <c:strCache>
                <c:ptCount val="1"/>
                <c:pt idx="0">
                  <c:v>汇总</c:v>
                </c:pt>
              </c:strCache>
            </c:strRef>
          </c:tx>
          <c:spPr>
            <a:gradFill>
              <a:gsLst>
                <a:gs pos="0">
                  <a:srgbClr val="15E5F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lt1"/>
                    </a:solidFill>
                    <a:latin typeface="+mj-lt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起量工具渗透率!$G$4:$G$10</c:f>
              <c:multiLvlStrCache>
                <c:ptCount val="4"/>
                <c:lvl>
                  <c:pt idx="0">
                    <c:v>传统竞价</c:v>
                  </c:pt>
                  <c:pt idx="1">
                    <c:v>原生短视频</c:v>
                  </c:pt>
                  <c:pt idx="2">
                    <c:v>传统竞价</c:v>
                  </c:pt>
                  <c:pt idx="3">
                    <c:v>原生短视频</c:v>
                  </c:pt>
                </c:lvl>
                <c:lvl>
                  <c:pt idx="0">
                    <c:v>APP</c:v>
                  </c:pt>
                  <c:pt idx="2">
                    <c:v>小游戏</c:v>
                  </c:pt>
                </c:lvl>
              </c:multiLvlStrCache>
            </c:multiLvlStrRef>
          </c:cat>
          <c:val>
            <c:numRef>
              <c:f>起量工具渗透率!$H$4:$H$10</c:f>
              <c:numCache>
                <c:formatCode>General</c:formatCode>
                <c:ptCount val="4"/>
                <c:pt idx="0">
                  <c:v>0.18970000000000001</c:v>
                </c:pt>
                <c:pt idx="1">
                  <c:v>0.2641</c:v>
                </c:pt>
                <c:pt idx="2">
                  <c:v>0.2094</c:v>
                </c:pt>
                <c:pt idx="3">
                  <c:v>0.26340000000000002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A6-49D2-A6E1-8B00C9002F3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1938554895"/>
        <c:axId val="2064719871"/>
      </c:barChart>
      <c:catAx>
        <c:axId val="193855489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64719871"/>
        <c:crosses val="autoZero"/>
        <c:auto val="1"/>
        <c:lblAlgn val="ctr"/>
        <c:lblOffset val="100"/>
        <c:noMultiLvlLbl val="0"/>
      </c:catAx>
      <c:valAx>
        <c:axId val="2064719871"/>
        <c:scaling>
          <c:orientation val="minMax"/>
        </c:scaling>
        <c:delete val="1"/>
        <c:axPos val="l"/>
        <c:numFmt formatCode="0%" sourceLinked="0"/>
        <c:majorTickMark val="none"/>
        <c:minorTickMark val="none"/>
        <c:tickLblPos val="nextTo"/>
        <c:crossAx val="19385548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rgbClr val="15E5F1">
            <a:alpha val="0"/>
          </a:srgbClr>
        </a:gs>
        <a:gs pos="68000">
          <a:srgbClr val="6739FF"/>
        </a:gs>
        <a:gs pos="100000">
          <a:srgbClr val="BA4EFF"/>
        </a:gs>
      </a:gsLst>
      <a:lin ang="5400000" scaled="0"/>
    </a:gradFill>
    <a:ln w="9525" cap="flat" cmpd="sng" algn="ctr">
      <a:gradFill>
        <a:gsLst>
          <a:gs pos="0">
            <a:schemeClr val="accent1">
              <a:lumMod val="5000"/>
              <a:lumOff val="95000"/>
            </a:schemeClr>
          </a:gs>
          <a:gs pos="74000">
            <a:srgbClr val="BA4EFF"/>
          </a:gs>
          <a:gs pos="83000">
            <a:srgbClr val="6739FF"/>
          </a:gs>
          <a:gs pos="0">
            <a:schemeClr val="accent1">
              <a:lumMod val="30000"/>
              <a:lumOff val="70000"/>
            </a:schemeClr>
          </a:gs>
        </a:gsLst>
        <a:lin ang="5400000" scaled="1"/>
      </a:gra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</c:extLst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[4月擎报局原数据-原生.xlsx]起量工具渗透率!数据透视表39</c:name>
    <c:fmtId val="-1"/>
  </c:pivotSource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起量工具渗透率!$L$3</c:f>
              <c:strCache>
                <c:ptCount val="1"/>
                <c:pt idx="0">
                  <c:v>汇总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lt1"/>
                    </a:solidFill>
                    <a:latin typeface="+mj-lt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起量工具渗透率!$K$4:$K$10</c:f>
              <c:multiLvlStrCache>
                <c:ptCount val="4"/>
                <c:lvl>
                  <c:pt idx="0">
                    <c:v>传统竞价</c:v>
                  </c:pt>
                  <c:pt idx="1">
                    <c:v>原生短视频</c:v>
                  </c:pt>
                  <c:pt idx="2">
                    <c:v>传统竞价</c:v>
                  </c:pt>
                  <c:pt idx="3">
                    <c:v>原生短视频</c:v>
                  </c:pt>
                </c:lvl>
                <c:lvl>
                  <c:pt idx="0">
                    <c:v>APP</c:v>
                  </c:pt>
                  <c:pt idx="2">
                    <c:v>小游戏</c:v>
                  </c:pt>
                </c:lvl>
              </c:multiLvlStrCache>
            </c:multiLvlStrRef>
          </c:cat>
          <c:val>
            <c:numRef>
              <c:f>起量工具渗透率!$L$4:$L$10</c:f>
              <c:numCache>
                <c:formatCode>General</c:formatCode>
                <c:ptCount val="4"/>
                <c:pt idx="0">
                  <c:v>0.25559999999999999</c:v>
                </c:pt>
                <c:pt idx="1">
                  <c:v>0.29680000000000001</c:v>
                </c:pt>
                <c:pt idx="2">
                  <c:v>0.26090000000000002</c:v>
                </c:pt>
                <c:pt idx="3">
                  <c:v>0.26229999999999998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16-4804-A78F-0EBA71326A5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2065975711"/>
        <c:axId val="2065977439"/>
      </c:barChart>
      <c:catAx>
        <c:axId val="20659757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65977439"/>
        <c:crosses val="autoZero"/>
        <c:auto val="1"/>
        <c:lblAlgn val="ctr"/>
        <c:lblOffset val="100"/>
        <c:noMultiLvlLbl val="0"/>
      </c:catAx>
      <c:valAx>
        <c:axId val="2065977439"/>
        <c:scaling>
          <c:orientation val="minMax"/>
        </c:scaling>
        <c:delete val="1"/>
        <c:axPos val="l"/>
        <c:numFmt formatCode="0%" sourceLinked="0"/>
        <c:majorTickMark val="none"/>
        <c:minorTickMark val="none"/>
        <c:tickLblPos val="nextTo"/>
        <c:crossAx val="20659757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rgbClr val="15E5F1">
            <a:alpha val="0"/>
          </a:srgbClr>
        </a:gs>
        <a:gs pos="68000">
          <a:srgbClr val="6739FF"/>
        </a:gs>
        <a:gs pos="100000">
          <a:srgbClr val="BA4EFF"/>
        </a:gs>
      </a:gsLst>
      <a:lin ang="5400000" scaled="1"/>
    </a:gradFill>
    <a:ln w="9525" cap="flat" cmpd="sng" algn="ctr">
      <a:gradFill>
        <a:gsLst>
          <a:gs pos="0">
            <a:schemeClr val="accent1">
              <a:lumMod val="5000"/>
              <a:lumOff val="95000"/>
            </a:schemeClr>
          </a:gs>
          <a:gs pos="74000">
            <a:srgbClr val="BA4EFF"/>
          </a:gs>
          <a:gs pos="83000">
            <a:srgbClr val="6739FF"/>
          </a:gs>
          <a:gs pos="0">
            <a:schemeClr val="accent1">
              <a:lumMod val="30000"/>
              <a:lumOff val="70000"/>
            </a:schemeClr>
          </a:gs>
        </a:gsLst>
        <a:lin ang="5400000" scaled="1"/>
      </a:gra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</c:extLst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[4月擎报局原数据-原生.xlsx]起量工具渗透率!数据透视表42</c:name>
    <c:fmtId val="-1"/>
  </c:pivotSource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起量工具渗透率!$P$3</c:f>
              <c:strCache>
                <c:ptCount val="1"/>
                <c:pt idx="0">
                  <c:v>汇总</c:v>
                </c:pt>
              </c:strCache>
            </c:strRef>
          </c:tx>
          <c:spPr>
            <a:gradFill>
              <a:gsLst>
                <a:gs pos="0">
                  <a:srgbClr val="15E5F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lt1"/>
                    </a:solidFill>
                    <a:latin typeface="+mj-lt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起量工具渗透率!$O$4:$O$10</c:f>
              <c:multiLvlStrCache>
                <c:ptCount val="4"/>
                <c:lvl>
                  <c:pt idx="0">
                    <c:v>传统竞价</c:v>
                  </c:pt>
                  <c:pt idx="1">
                    <c:v>原生短视频</c:v>
                  </c:pt>
                  <c:pt idx="2">
                    <c:v>传统竞价</c:v>
                  </c:pt>
                  <c:pt idx="3">
                    <c:v>原生短视频</c:v>
                  </c:pt>
                </c:lvl>
                <c:lvl>
                  <c:pt idx="0">
                    <c:v>APP</c:v>
                  </c:pt>
                  <c:pt idx="2">
                    <c:v>小游戏</c:v>
                  </c:pt>
                </c:lvl>
              </c:multiLvlStrCache>
            </c:multiLvlStrRef>
          </c:cat>
          <c:val>
            <c:numRef>
              <c:f>起量工具渗透率!$P$4:$P$10</c:f>
              <c:numCache>
                <c:formatCode>0%</c:formatCode>
                <c:ptCount val="4"/>
                <c:pt idx="0">
                  <c:v>0.58109999999999995</c:v>
                </c:pt>
                <c:pt idx="1">
                  <c:v>0.62729999999999997</c:v>
                </c:pt>
                <c:pt idx="2">
                  <c:v>0.85009999999999997</c:v>
                </c:pt>
                <c:pt idx="3">
                  <c:v>0.87009999999999998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33-44B6-BDC7-0063FD0D745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2085083951"/>
        <c:axId val="2085079423"/>
      </c:barChart>
      <c:catAx>
        <c:axId val="208508395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85079423"/>
        <c:crosses val="autoZero"/>
        <c:auto val="1"/>
        <c:lblAlgn val="ctr"/>
        <c:lblOffset val="100"/>
        <c:noMultiLvlLbl val="0"/>
      </c:catAx>
      <c:valAx>
        <c:axId val="2085079423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085083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rgbClr val="15E5F1">
            <a:alpha val="0"/>
          </a:srgbClr>
        </a:gs>
        <a:gs pos="68000">
          <a:srgbClr val="6739FF"/>
        </a:gs>
        <a:gs pos="100000">
          <a:srgbClr val="BA4EFF"/>
        </a:gs>
      </a:gsLst>
      <a:lin ang="5400000" scaled="0"/>
    </a:gradFill>
    <a:ln w="9525" cap="flat" cmpd="sng" algn="ctr">
      <a:gradFill>
        <a:gsLst>
          <a:gs pos="0">
            <a:schemeClr val="accent1">
              <a:lumMod val="5000"/>
              <a:lumOff val="95000"/>
            </a:schemeClr>
          </a:gs>
          <a:gs pos="74000">
            <a:srgbClr val="BA4EFF"/>
          </a:gs>
          <a:gs pos="83000">
            <a:srgbClr val="6739FF"/>
          </a:gs>
          <a:gs pos="0">
            <a:schemeClr val="accent1">
              <a:lumMod val="30000"/>
              <a:lumOff val="70000"/>
            </a:schemeClr>
          </a:gs>
        </a:gsLst>
        <a:lin ang="5160000" scaled="1"/>
      </a:gra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9E8B-8668-4EE9-81CF-39121E276770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ABDA-89F0-4727-B28F-05A90B006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9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/>
          <a:srcRect l="8974" r="897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400" y="1761215"/>
            <a:ext cx="10858500" cy="1371600"/>
          </a:xfrm>
        </p:spPr>
        <p:txBody>
          <a:bodyPr anchor="b">
            <a:normAutofit/>
          </a:bodyPr>
          <a:lstStyle>
            <a:lvl1pPr algn="ctr">
              <a:defRPr sz="66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请输入标题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400" y="3347418"/>
            <a:ext cx="10858500" cy="888680"/>
          </a:xfrm>
        </p:spPr>
        <p:txBody>
          <a:bodyPr>
            <a:normAutofit/>
          </a:bodyPr>
          <a:lstStyle>
            <a:lvl1pPr marL="0" indent="0" algn="ctr">
              <a:buNone/>
              <a:defRPr sz="480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请输入副标题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2255351" y="4484447"/>
            <a:ext cx="3657600" cy="432786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请输入文字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252352" y="4484447"/>
            <a:ext cx="3657600" cy="432786"/>
          </a:xfrm>
        </p:spPr>
        <p:txBody>
          <a:bodyPr anchor="ctr"/>
          <a:lstStyle>
            <a:lvl1pPr marL="0" indent="0" algn="ctr">
              <a:buNone/>
              <a:defRPr sz="200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请输入文字</a:t>
            </a:r>
            <a:endParaRPr lang="en-US" dirty="0"/>
          </a:p>
        </p:txBody>
      </p:sp>
      <p:sp>
        <p:nvSpPr>
          <p:cNvPr id="9" name="图形 2072">
            <a:extLst>
              <a:ext uri="{FF2B5EF4-FFF2-40B4-BE49-F238E27FC236}">
                <a16:creationId xmlns:a16="http://schemas.microsoft.com/office/drawing/2014/main" id="{FD234069-E01F-7828-6FBC-72D7D42B628B}"/>
              </a:ext>
            </a:extLst>
          </p:cNvPr>
          <p:cNvSpPr/>
          <p:nvPr userDrawn="1"/>
        </p:nvSpPr>
        <p:spPr>
          <a:xfrm>
            <a:off x="10381886" y="1727266"/>
            <a:ext cx="798499" cy="1023993"/>
          </a:xfrm>
          <a:custGeom>
            <a:avLst/>
            <a:gdLst>
              <a:gd name="connsiteX0" fmla="*/ 683798 w 1373789"/>
              <a:gd name="connsiteY0" fmla="*/ 0 h 1761744"/>
              <a:gd name="connsiteX1" fmla="*/ 0 w 1373789"/>
              <a:gd name="connsiteY1" fmla="*/ 255080 h 1761744"/>
              <a:gd name="connsiteX2" fmla="*/ 0 w 1373789"/>
              <a:gd name="connsiteY2" fmla="*/ 1081755 h 1761744"/>
              <a:gd name="connsiteX3" fmla="*/ 688561 w 1373789"/>
              <a:gd name="connsiteY3" fmla="*/ 1761745 h 1761744"/>
              <a:gd name="connsiteX4" fmla="*/ 1373790 w 1373789"/>
              <a:gd name="connsiteY4" fmla="*/ 1081755 h 1761744"/>
              <a:gd name="connsiteX5" fmla="*/ 1373790 w 1373789"/>
              <a:gd name="connsiteY5" fmla="*/ 249459 h 1761744"/>
              <a:gd name="connsiteX6" fmla="*/ 683798 w 1373789"/>
              <a:gd name="connsiteY6" fmla="*/ 0 h 1761744"/>
              <a:gd name="connsiteX7" fmla="*/ 1196911 w 1373789"/>
              <a:gd name="connsiteY7" fmla="*/ 650081 h 1761744"/>
              <a:gd name="connsiteX8" fmla="*/ 751523 w 1373789"/>
              <a:gd name="connsiteY8" fmla="*/ 1196816 h 1761744"/>
              <a:gd name="connsiteX9" fmla="*/ 509448 w 1373789"/>
              <a:gd name="connsiteY9" fmla="*/ 1220956 h 1761744"/>
              <a:gd name="connsiteX10" fmla="*/ 489775 w 1373789"/>
              <a:gd name="connsiteY10" fmla="*/ 1202054 h 1761744"/>
              <a:gd name="connsiteX11" fmla="*/ 215455 w 1373789"/>
              <a:gd name="connsiteY11" fmla="*/ 891636 h 1761744"/>
              <a:gd name="connsiteX12" fmla="*/ 224027 w 1373789"/>
              <a:gd name="connsiteY12" fmla="*/ 750666 h 1761744"/>
              <a:gd name="connsiteX13" fmla="*/ 364402 w 1373789"/>
              <a:gd name="connsiteY13" fmla="*/ 759159 h 1761744"/>
              <a:gd name="connsiteX14" fmla="*/ 364808 w 1373789"/>
              <a:gd name="connsiteY14" fmla="*/ 759618 h 1761744"/>
              <a:gd name="connsiteX15" fmla="*/ 617600 w 1373789"/>
              <a:gd name="connsiteY15" fmla="*/ 1045655 h 1761744"/>
              <a:gd name="connsiteX16" fmla="*/ 1041843 w 1373789"/>
              <a:gd name="connsiteY16" fmla="*/ 524066 h 1761744"/>
              <a:gd name="connsiteX17" fmla="*/ 1182242 w 1373789"/>
              <a:gd name="connsiteY17" fmla="*/ 509778 h 1761744"/>
              <a:gd name="connsiteX18" fmla="*/ 1196911 w 1373789"/>
              <a:gd name="connsiteY18" fmla="*/ 650081 h 176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73789" h="1761744">
                <a:moveTo>
                  <a:pt x="683798" y="0"/>
                </a:moveTo>
                <a:cubicBezTo>
                  <a:pt x="454246" y="154972"/>
                  <a:pt x="224790" y="240602"/>
                  <a:pt x="0" y="255080"/>
                </a:cubicBezTo>
                <a:lnTo>
                  <a:pt x="0" y="1081755"/>
                </a:lnTo>
                <a:cubicBezTo>
                  <a:pt x="0" y="1310163"/>
                  <a:pt x="231552" y="1538860"/>
                  <a:pt x="688561" y="1761745"/>
                </a:cubicBezTo>
                <a:cubicBezTo>
                  <a:pt x="1143190" y="1561244"/>
                  <a:pt x="1373790" y="1332547"/>
                  <a:pt x="1373790" y="1081755"/>
                </a:cubicBezTo>
                <a:lnTo>
                  <a:pt x="1373790" y="249459"/>
                </a:lnTo>
                <a:cubicBezTo>
                  <a:pt x="1080230" y="209073"/>
                  <a:pt x="848486" y="125445"/>
                  <a:pt x="683798" y="0"/>
                </a:cubicBezTo>
                <a:close/>
                <a:moveTo>
                  <a:pt x="1196911" y="650081"/>
                </a:moveTo>
                <a:lnTo>
                  <a:pt x="751523" y="1196816"/>
                </a:lnTo>
                <a:cubicBezTo>
                  <a:pt x="691340" y="1270329"/>
                  <a:pt x="582960" y="1281136"/>
                  <a:pt x="509448" y="1220956"/>
                </a:cubicBezTo>
                <a:cubicBezTo>
                  <a:pt x="502399" y="1215187"/>
                  <a:pt x="495821" y="1208865"/>
                  <a:pt x="489775" y="1202054"/>
                </a:cubicBezTo>
                <a:lnTo>
                  <a:pt x="215455" y="891636"/>
                </a:lnTo>
                <a:cubicBezTo>
                  <a:pt x="178977" y="850312"/>
                  <a:pt x="182811" y="787265"/>
                  <a:pt x="224027" y="750666"/>
                </a:cubicBezTo>
                <a:cubicBezTo>
                  <a:pt x="265135" y="714248"/>
                  <a:pt x="327984" y="718050"/>
                  <a:pt x="364402" y="759159"/>
                </a:cubicBezTo>
                <a:cubicBezTo>
                  <a:pt x="364538" y="759311"/>
                  <a:pt x="364672" y="759465"/>
                  <a:pt x="364808" y="759618"/>
                </a:cubicBezTo>
                <a:lnTo>
                  <a:pt x="617600" y="1045655"/>
                </a:lnTo>
                <a:lnTo>
                  <a:pt x="1041843" y="524066"/>
                </a:lnTo>
                <a:cubicBezTo>
                  <a:pt x="1076889" y="481763"/>
                  <a:pt x="1139393" y="475403"/>
                  <a:pt x="1182242" y="509778"/>
                </a:cubicBezTo>
                <a:cubicBezTo>
                  <a:pt x="1224898" y="544545"/>
                  <a:pt x="1231454" y="607242"/>
                  <a:pt x="1196911" y="650081"/>
                </a:cubicBezTo>
                <a:close/>
              </a:path>
            </a:pathLst>
          </a:custGeom>
          <a:gradFill flip="none" rotWithShape="1">
            <a:gsLst>
              <a:gs pos="24000">
                <a:schemeClr val="accent3">
                  <a:alpha val="20000"/>
                </a:schemeClr>
              </a:gs>
              <a:gs pos="51000">
                <a:srgbClr val="7F46FF"/>
              </a:gs>
              <a:gs pos="100000">
                <a:srgbClr val="1ED8E8">
                  <a:alpha val="46000"/>
                </a:srgbClr>
              </a:gs>
            </a:gsLst>
            <a:lin ang="8100000" scaled="1"/>
            <a:tileRect/>
          </a:gradFill>
          <a:ln w="19050" cap="flat">
            <a:gradFill flip="none" rotWithShape="1">
              <a:gsLst>
                <a:gs pos="0">
                  <a:schemeClr val="accent1">
                    <a:alpha val="66000"/>
                  </a:schemeClr>
                </a:gs>
                <a:gs pos="72000">
                  <a:schemeClr val="accent3">
                    <a:alpha val="0"/>
                  </a:schemeClr>
                </a:gs>
                <a:gs pos="45000">
                  <a:schemeClr val="accent2">
                    <a:alpha val="56000"/>
                  </a:schemeClr>
                </a:gs>
              </a:gsLst>
              <a:lin ang="19200000" scaled="0"/>
              <a:tileRect/>
            </a:gradFill>
            <a:prstDash val="solid"/>
            <a:miter/>
          </a:ln>
          <a:effectLst>
            <a:outerShdw blurRad="660400" dist="241300" dir="5400000" algn="t" rotWithShape="0">
              <a:schemeClr val="accent1">
                <a:alpha val="62000"/>
              </a:schemeClr>
            </a:outerShdw>
          </a:effectLst>
          <a:scene3d>
            <a:camera prst="perspectiveHeroicExtremeRightFacing">
              <a:rot lat="487347" lon="19532356" rev="1374516"/>
            </a:camera>
            <a:lightRig rig="contrasting" dir="t"/>
          </a:scene3d>
          <a:sp3d extrusionH="12700"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2053">
            <a:extLst>
              <a:ext uri="{FF2B5EF4-FFF2-40B4-BE49-F238E27FC236}">
                <a16:creationId xmlns:a16="http://schemas.microsoft.com/office/drawing/2014/main" id="{DC9A9A1F-CC06-3B84-DCDE-8C4267D65324}"/>
              </a:ext>
            </a:extLst>
          </p:cNvPr>
          <p:cNvSpPr/>
          <p:nvPr userDrawn="1"/>
        </p:nvSpPr>
        <p:spPr>
          <a:xfrm>
            <a:off x="1465611" y="118958"/>
            <a:ext cx="1520662" cy="1520660"/>
          </a:xfrm>
          <a:custGeom>
            <a:avLst/>
            <a:gdLst>
              <a:gd name="connsiteX0" fmla="*/ 1155701 w 1778001"/>
              <a:gd name="connsiteY0" fmla="*/ 1108076 h 1778001"/>
              <a:gd name="connsiteX1" fmla="*/ 1685925 w 1778001"/>
              <a:gd name="connsiteY1" fmla="*/ 1108076 h 1778001"/>
              <a:gd name="connsiteX2" fmla="*/ 1733550 w 1778001"/>
              <a:gd name="connsiteY2" fmla="*/ 1155701 h 1778001"/>
              <a:gd name="connsiteX3" fmla="*/ 1733550 w 1778001"/>
              <a:gd name="connsiteY3" fmla="*/ 1685925 h 1778001"/>
              <a:gd name="connsiteX4" fmla="*/ 1685925 w 1778001"/>
              <a:gd name="connsiteY4" fmla="*/ 1733550 h 1778001"/>
              <a:gd name="connsiteX5" fmla="*/ 1155701 w 1778001"/>
              <a:gd name="connsiteY5" fmla="*/ 1733550 h 1778001"/>
              <a:gd name="connsiteX6" fmla="*/ 1108076 w 1778001"/>
              <a:gd name="connsiteY6" fmla="*/ 1685925 h 1778001"/>
              <a:gd name="connsiteX7" fmla="*/ 1108076 w 1778001"/>
              <a:gd name="connsiteY7" fmla="*/ 1155701 h 1778001"/>
              <a:gd name="connsiteX8" fmla="*/ 1155701 w 1778001"/>
              <a:gd name="connsiteY8" fmla="*/ 1108076 h 1778001"/>
              <a:gd name="connsiteX9" fmla="*/ 889000 w 1778001"/>
              <a:gd name="connsiteY9" fmla="*/ 0 h 1778001"/>
              <a:gd name="connsiteX10" fmla="*/ 1778001 w 1778001"/>
              <a:gd name="connsiteY10" fmla="*/ 889000 h 1778001"/>
              <a:gd name="connsiteX11" fmla="*/ 1730376 w 1778001"/>
              <a:gd name="connsiteY11" fmla="*/ 936625 h 1778001"/>
              <a:gd name="connsiteX12" fmla="*/ 977901 w 1778001"/>
              <a:gd name="connsiteY12" fmla="*/ 936625 h 1778001"/>
              <a:gd name="connsiteX13" fmla="*/ 936625 w 1778001"/>
              <a:gd name="connsiteY13" fmla="*/ 977901 h 1778001"/>
              <a:gd name="connsiteX14" fmla="*/ 936625 w 1778001"/>
              <a:gd name="connsiteY14" fmla="*/ 1730376 h 1778001"/>
              <a:gd name="connsiteX15" fmla="*/ 889000 w 1778001"/>
              <a:gd name="connsiteY15" fmla="*/ 1778001 h 1778001"/>
              <a:gd name="connsiteX16" fmla="*/ 0 w 1778001"/>
              <a:gd name="connsiteY16" fmla="*/ 889000 h 1778001"/>
              <a:gd name="connsiteX17" fmla="*/ 889000 w 1778001"/>
              <a:gd name="connsiteY17" fmla="*/ 0 h 177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78001" h="1778001">
                <a:moveTo>
                  <a:pt x="1155701" y="1108076"/>
                </a:moveTo>
                <a:lnTo>
                  <a:pt x="1685925" y="1108076"/>
                </a:lnTo>
                <a:cubicBezTo>
                  <a:pt x="1711327" y="1108076"/>
                  <a:pt x="1733550" y="1127126"/>
                  <a:pt x="1733550" y="1155701"/>
                </a:cubicBezTo>
                <a:lnTo>
                  <a:pt x="1733550" y="1685925"/>
                </a:lnTo>
                <a:cubicBezTo>
                  <a:pt x="1733550" y="1711327"/>
                  <a:pt x="1711327" y="1733550"/>
                  <a:pt x="1685925" y="1733550"/>
                </a:cubicBezTo>
                <a:lnTo>
                  <a:pt x="1155701" y="1733550"/>
                </a:lnTo>
                <a:cubicBezTo>
                  <a:pt x="1130302" y="1733550"/>
                  <a:pt x="1108076" y="1711327"/>
                  <a:pt x="1108076" y="1685925"/>
                </a:cubicBezTo>
                <a:lnTo>
                  <a:pt x="1108076" y="1155701"/>
                </a:lnTo>
                <a:cubicBezTo>
                  <a:pt x="1108076" y="1130302"/>
                  <a:pt x="1130302" y="1108076"/>
                  <a:pt x="1155701" y="1108076"/>
                </a:cubicBezTo>
                <a:close/>
                <a:moveTo>
                  <a:pt x="889000" y="0"/>
                </a:moveTo>
                <a:cubicBezTo>
                  <a:pt x="1377951" y="0"/>
                  <a:pt x="1778001" y="400049"/>
                  <a:pt x="1778001" y="889000"/>
                </a:cubicBezTo>
                <a:cubicBezTo>
                  <a:pt x="1778001" y="914399"/>
                  <a:pt x="1755775" y="936625"/>
                  <a:pt x="1730376" y="936625"/>
                </a:cubicBezTo>
                <a:lnTo>
                  <a:pt x="977901" y="936625"/>
                </a:lnTo>
                <a:cubicBezTo>
                  <a:pt x="955675" y="936625"/>
                  <a:pt x="936625" y="955675"/>
                  <a:pt x="936625" y="977901"/>
                </a:cubicBezTo>
                <a:lnTo>
                  <a:pt x="936625" y="1730376"/>
                </a:lnTo>
                <a:cubicBezTo>
                  <a:pt x="936625" y="1755775"/>
                  <a:pt x="914399" y="1778001"/>
                  <a:pt x="889000" y="1778001"/>
                </a:cubicBezTo>
                <a:cubicBezTo>
                  <a:pt x="400049" y="1778001"/>
                  <a:pt x="0" y="1377951"/>
                  <a:pt x="0" y="889000"/>
                </a:cubicBezTo>
                <a:cubicBezTo>
                  <a:pt x="0" y="400049"/>
                  <a:pt x="400049" y="0"/>
                  <a:pt x="889000" y="0"/>
                </a:cubicBezTo>
                <a:close/>
              </a:path>
            </a:pathLst>
          </a:custGeom>
          <a:gradFill flip="none" rotWithShape="1">
            <a:gsLst>
              <a:gs pos="29000">
                <a:srgbClr val="7F46FF"/>
              </a:gs>
              <a:gs pos="100000">
                <a:srgbClr val="1ED8E8"/>
              </a:gs>
            </a:gsLst>
            <a:lin ang="8100000" scaled="1"/>
            <a:tileRect/>
          </a:gradFill>
          <a:ln w="19050" cap="flat">
            <a:gradFill flip="none" rotWithShape="1">
              <a:gsLst>
                <a:gs pos="0">
                  <a:schemeClr val="accent1"/>
                </a:gs>
                <a:gs pos="85000">
                  <a:schemeClr val="accent3">
                    <a:alpha val="0"/>
                  </a:schemeClr>
                </a:gs>
                <a:gs pos="45000">
                  <a:srgbClr val="1ED8E8"/>
                </a:gs>
              </a:gsLst>
              <a:lin ang="18900000" scaled="1"/>
              <a:tileRect/>
            </a:gradFill>
            <a:prstDash val="solid"/>
            <a:miter/>
          </a:ln>
          <a:effectLst>
            <a:outerShdw blurRad="660400" dist="241300" dir="5400000" algn="t" rotWithShape="0">
              <a:schemeClr val="accent1">
                <a:alpha val="62000"/>
              </a:schemeClr>
            </a:outerShdw>
          </a:effectLst>
          <a:scene3d>
            <a:camera prst="perspectiveHeroicExtremeRightFacing">
              <a:rot lat="487347" lon="19532356" rev="1374516"/>
            </a:camera>
            <a:lightRig rig="contrasting" dir="t"/>
          </a:scene3d>
          <a:sp3d extrusionH="69850"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43108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9301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4CFB1-9FA3-4760-A123-FDB32F7871AF}" type="datetime1">
              <a:rPr lang="zh-CN" altLang="en-US" smtClean="0"/>
              <a:t>2023/11/14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1500187"/>
            <a:ext cx="2836562" cy="915667"/>
          </a:xfrm>
        </p:spPr>
        <p:txBody>
          <a:bodyPr anchor="t">
            <a:normAutofit/>
          </a:bodyPr>
          <a:lstStyle>
            <a:lvl1pPr algn="r">
              <a:defRPr sz="2800"/>
            </a:lvl1pPr>
          </a:lstStyle>
          <a:p>
            <a:r>
              <a:rPr lang="en-US" altLang="zh-CN" dirty="0"/>
              <a:t>Agenda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</p:nvPr>
        </p:nvSpPr>
        <p:spPr>
          <a:xfrm>
            <a:off x="3745078" y="1500188"/>
            <a:ext cx="7773821" cy="4633912"/>
          </a:xfrm>
        </p:spPr>
        <p:txBody>
          <a:bodyPr/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>
              <a:lnSpc>
                <a:spcPct val="100000"/>
              </a:lnSpc>
              <a:buFont typeface="+mj-lt"/>
              <a:buAutoNum type="alphaLcParenR"/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8E7-61D5-4E4C-8785-F1CDCD055DBD}" type="datetime1">
              <a:rPr lang="zh-CN" altLang="en-US" smtClean="0"/>
              <a:t>2023/11/14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l="8730" r="87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任意多边形: 形状 2052">
            <a:extLst>
              <a:ext uri="{FF2B5EF4-FFF2-40B4-BE49-F238E27FC236}">
                <a16:creationId xmlns:a16="http://schemas.microsoft.com/office/drawing/2014/main" id="{FAC72ED7-9208-84A2-55F5-3F994D2B0945}"/>
              </a:ext>
            </a:extLst>
          </p:cNvPr>
          <p:cNvSpPr/>
          <p:nvPr userDrawn="1"/>
        </p:nvSpPr>
        <p:spPr>
          <a:xfrm flipH="1">
            <a:off x="1912556" y="2422194"/>
            <a:ext cx="7945121" cy="1845006"/>
          </a:xfrm>
          <a:custGeom>
            <a:avLst/>
            <a:gdLst>
              <a:gd name="connsiteX0" fmla="*/ 2137505 w 7945121"/>
              <a:gd name="connsiteY0" fmla="*/ 0 h 2409264"/>
              <a:gd name="connsiteX1" fmla="*/ 5807615 w 7945121"/>
              <a:gd name="connsiteY1" fmla="*/ 0 h 2409264"/>
              <a:gd name="connsiteX2" fmla="*/ 5807615 w 7945121"/>
              <a:gd name="connsiteY2" fmla="*/ 922599 h 2409264"/>
              <a:gd name="connsiteX3" fmla="*/ 7945121 w 7945121"/>
              <a:gd name="connsiteY3" fmla="*/ 922599 h 2409264"/>
              <a:gd name="connsiteX4" fmla="*/ 7573455 w 7945121"/>
              <a:gd name="connsiteY4" fmla="*/ 2409264 h 2409264"/>
              <a:gd name="connsiteX5" fmla="*/ 371666 w 7945121"/>
              <a:gd name="connsiteY5" fmla="*/ 2409264 h 2409264"/>
              <a:gd name="connsiteX6" fmla="*/ 0 w 7945121"/>
              <a:gd name="connsiteY6" fmla="*/ 922599 h 2409264"/>
              <a:gd name="connsiteX7" fmla="*/ 2137505 w 7945121"/>
              <a:gd name="connsiteY7" fmla="*/ 922599 h 2409264"/>
              <a:gd name="connsiteX0" fmla="*/ 5807615 w 7945121"/>
              <a:gd name="connsiteY0" fmla="*/ 0 h 2409264"/>
              <a:gd name="connsiteX1" fmla="*/ 5807615 w 7945121"/>
              <a:gd name="connsiteY1" fmla="*/ 922599 h 2409264"/>
              <a:gd name="connsiteX2" fmla="*/ 7945121 w 7945121"/>
              <a:gd name="connsiteY2" fmla="*/ 922599 h 2409264"/>
              <a:gd name="connsiteX3" fmla="*/ 7573455 w 7945121"/>
              <a:gd name="connsiteY3" fmla="*/ 2409264 h 2409264"/>
              <a:gd name="connsiteX4" fmla="*/ 371666 w 7945121"/>
              <a:gd name="connsiteY4" fmla="*/ 2409264 h 2409264"/>
              <a:gd name="connsiteX5" fmla="*/ 0 w 7945121"/>
              <a:gd name="connsiteY5" fmla="*/ 922599 h 2409264"/>
              <a:gd name="connsiteX6" fmla="*/ 2137505 w 7945121"/>
              <a:gd name="connsiteY6" fmla="*/ 922599 h 2409264"/>
              <a:gd name="connsiteX7" fmla="*/ 2137505 w 7945121"/>
              <a:gd name="connsiteY7" fmla="*/ 0 h 2409264"/>
              <a:gd name="connsiteX8" fmla="*/ 5899055 w 7945121"/>
              <a:gd name="connsiteY8" fmla="*/ 91440 h 2409264"/>
              <a:gd name="connsiteX0" fmla="*/ 5807615 w 7945121"/>
              <a:gd name="connsiteY0" fmla="*/ 0 h 2409264"/>
              <a:gd name="connsiteX1" fmla="*/ 5807615 w 7945121"/>
              <a:gd name="connsiteY1" fmla="*/ 922599 h 2409264"/>
              <a:gd name="connsiteX2" fmla="*/ 7945121 w 7945121"/>
              <a:gd name="connsiteY2" fmla="*/ 922599 h 2409264"/>
              <a:gd name="connsiteX3" fmla="*/ 7573455 w 7945121"/>
              <a:gd name="connsiteY3" fmla="*/ 2409264 h 2409264"/>
              <a:gd name="connsiteX4" fmla="*/ 371666 w 7945121"/>
              <a:gd name="connsiteY4" fmla="*/ 2409264 h 2409264"/>
              <a:gd name="connsiteX5" fmla="*/ 0 w 7945121"/>
              <a:gd name="connsiteY5" fmla="*/ 922599 h 2409264"/>
              <a:gd name="connsiteX6" fmla="*/ 2137505 w 7945121"/>
              <a:gd name="connsiteY6" fmla="*/ 922599 h 2409264"/>
              <a:gd name="connsiteX7" fmla="*/ 2137505 w 7945121"/>
              <a:gd name="connsiteY7" fmla="*/ 0 h 2409264"/>
              <a:gd name="connsiteX0" fmla="*/ 5807615 w 7945121"/>
              <a:gd name="connsiteY0" fmla="*/ 922599 h 2409264"/>
              <a:gd name="connsiteX1" fmla="*/ 7945121 w 7945121"/>
              <a:gd name="connsiteY1" fmla="*/ 922599 h 2409264"/>
              <a:gd name="connsiteX2" fmla="*/ 7573455 w 7945121"/>
              <a:gd name="connsiteY2" fmla="*/ 2409264 h 2409264"/>
              <a:gd name="connsiteX3" fmla="*/ 371666 w 7945121"/>
              <a:gd name="connsiteY3" fmla="*/ 2409264 h 2409264"/>
              <a:gd name="connsiteX4" fmla="*/ 0 w 7945121"/>
              <a:gd name="connsiteY4" fmla="*/ 922599 h 2409264"/>
              <a:gd name="connsiteX5" fmla="*/ 2137505 w 7945121"/>
              <a:gd name="connsiteY5" fmla="*/ 922599 h 2409264"/>
              <a:gd name="connsiteX6" fmla="*/ 2137505 w 7945121"/>
              <a:gd name="connsiteY6" fmla="*/ 0 h 2409264"/>
              <a:gd name="connsiteX0" fmla="*/ 5807615 w 7945121"/>
              <a:gd name="connsiteY0" fmla="*/ 0 h 1486665"/>
              <a:gd name="connsiteX1" fmla="*/ 7945121 w 7945121"/>
              <a:gd name="connsiteY1" fmla="*/ 0 h 1486665"/>
              <a:gd name="connsiteX2" fmla="*/ 7573455 w 7945121"/>
              <a:gd name="connsiteY2" fmla="*/ 1486665 h 1486665"/>
              <a:gd name="connsiteX3" fmla="*/ 371666 w 7945121"/>
              <a:gd name="connsiteY3" fmla="*/ 1486665 h 1486665"/>
              <a:gd name="connsiteX4" fmla="*/ 0 w 7945121"/>
              <a:gd name="connsiteY4" fmla="*/ 0 h 1486665"/>
              <a:gd name="connsiteX5" fmla="*/ 2137505 w 7945121"/>
              <a:gd name="connsiteY5" fmla="*/ 0 h 1486665"/>
              <a:gd name="connsiteX0" fmla="*/ 5807615 w 7945121"/>
              <a:gd name="connsiteY0" fmla="*/ 0 h 1486665"/>
              <a:gd name="connsiteX1" fmla="*/ 7945121 w 7945121"/>
              <a:gd name="connsiteY1" fmla="*/ 0 h 1486665"/>
              <a:gd name="connsiteX2" fmla="*/ 7573455 w 7945121"/>
              <a:gd name="connsiteY2" fmla="*/ 1486665 h 1486665"/>
              <a:gd name="connsiteX3" fmla="*/ 371666 w 7945121"/>
              <a:gd name="connsiteY3" fmla="*/ 1486665 h 1486665"/>
              <a:gd name="connsiteX4" fmla="*/ 0 w 7945121"/>
              <a:gd name="connsiteY4" fmla="*/ 0 h 1486665"/>
              <a:gd name="connsiteX5" fmla="*/ 1542419 w 7945121"/>
              <a:gd name="connsiteY5" fmla="*/ 0 h 1486665"/>
              <a:gd name="connsiteX0" fmla="*/ 6083386 w 7945121"/>
              <a:gd name="connsiteY0" fmla="*/ 0 h 1486665"/>
              <a:gd name="connsiteX1" fmla="*/ 7945121 w 7945121"/>
              <a:gd name="connsiteY1" fmla="*/ 0 h 1486665"/>
              <a:gd name="connsiteX2" fmla="*/ 7573455 w 7945121"/>
              <a:gd name="connsiteY2" fmla="*/ 1486665 h 1486665"/>
              <a:gd name="connsiteX3" fmla="*/ 371666 w 7945121"/>
              <a:gd name="connsiteY3" fmla="*/ 1486665 h 1486665"/>
              <a:gd name="connsiteX4" fmla="*/ 0 w 7945121"/>
              <a:gd name="connsiteY4" fmla="*/ 0 h 1486665"/>
              <a:gd name="connsiteX5" fmla="*/ 1542419 w 7945121"/>
              <a:gd name="connsiteY5" fmla="*/ 0 h 1486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45121" h="1486665">
                <a:moveTo>
                  <a:pt x="6083386" y="0"/>
                </a:moveTo>
                <a:lnTo>
                  <a:pt x="7945121" y="0"/>
                </a:lnTo>
                <a:lnTo>
                  <a:pt x="7573455" y="1486665"/>
                </a:lnTo>
                <a:lnTo>
                  <a:pt x="371666" y="1486665"/>
                </a:lnTo>
                <a:lnTo>
                  <a:pt x="0" y="0"/>
                </a:lnTo>
                <a:lnTo>
                  <a:pt x="1542419" y="0"/>
                </a:lnTo>
              </a:path>
            </a:pathLst>
          </a:custGeom>
          <a:gradFill flip="none" rotWithShape="1">
            <a:gsLst>
              <a:gs pos="57800">
                <a:srgbClr val="A279FF">
                  <a:alpha val="0"/>
                </a:srgbClr>
              </a:gs>
              <a:gs pos="0">
                <a:srgbClr val="A279FF">
                  <a:alpha val="33000"/>
                </a:srgbClr>
              </a:gs>
            </a:gsLst>
            <a:lin ang="16200000" scaled="1"/>
            <a:tileRect/>
          </a:gradFill>
          <a:ln w="19050">
            <a:gradFill flip="none" rotWithShape="1">
              <a:gsLst>
                <a:gs pos="0">
                  <a:schemeClr val="accent1"/>
                </a:gs>
                <a:gs pos="100000">
                  <a:srgbClr val="A279FF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32117" y="1891552"/>
            <a:ext cx="10858500" cy="976877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zh-CN" altLang="en-US"/>
              <a:t>请输入文字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0400" y="2981511"/>
            <a:ext cx="10858500" cy="891242"/>
          </a:xfrm>
        </p:spPr>
        <p:txBody>
          <a:bodyPr>
            <a:normAutofit/>
          </a:bodyPr>
          <a:lstStyle>
            <a:lvl1pPr marL="0" indent="0" algn="ctr">
              <a:buNone/>
              <a:defRPr sz="540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请输入标题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2A82-80EA-48CB-97F6-EAAD127772DB}" type="datetime1">
              <a:rPr lang="zh-CN" altLang="en-US" smtClean="0"/>
              <a:t>2023/11/14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任意多边形: 形状 2043">
            <a:extLst>
              <a:ext uri="{FF2B5EF4-FFF2-40B4-BE49-F238E27FC236}">
                <a16:creationId xmlns:a16="http://schemas.microsoft.com/office/drawing/2014/main" id="{0636D19F-066D-86A2-8374-8C8DDB40B53B}"/>
              </a:ext>
            </a:extLst>
          </p:cNvPr>
          <p:cNvSpPr/>
          <p:nvPr userDrawn="1"/>
        </p:nvSpPr>
        <p:spPr>
          <a:xfrm>
            <a:off x="1565381" y="4266818"/>
            <a:ext cx="809058" cy="1078578"/>
          </a:xfrm>
          <a:custGeom>
            <a:avLst/>
            <a:gdLst>
              <a:gd name="connsiteX0" fmla="*/ 627792 w 1255775"/>
              <a:gd name="connsiteY0" fmla="*/ 418339 h 1674113"/>
              <a:gd name="connsiteX1" fmla="*/ 837247 w 1255775"/>
              <a:gd name="connsiteY1" fmla="*/ 627697 h 1674113"/>
              <a:gd name="connsiteX2" fmla="*/ 627887 w 1255775"/>
              <a:gd name="connsiteY2" fmla="*/ 837153 h 1674113"/>
              <a:gd name="connsiteX3" fmla="*/ 418432 w 1255775"/>
              <a:gd name="connsiteY3" fmla="*/ 627792 h 1674113"/>
              <a:gd name="connsiteX4" fmla="*/ 627792 w 1255775"/>
              <a:gd name="connsiteY4" fmla="*/ 418339 h 1674113"/>
              <a:gd name="connsiteX5" fmla="*/ 627887 w 1255775"/>
              <a:gd name="connsiteY5" fmla="*/ 209360 h 1674113"/>
              <a:gd name="connsiteX6" fmla="*/ 209453 w 1255775"/>
              <a:gd name="connsiteY6" fmla="*/ 627792 h 1674113"/>
              <a:gd name="connsiteX7" fmla="*/ 627887 w 1255775"/>
              <a:gd name="connsiteY7" fmla="*/ 1046226 h 1674113"/>
              <a:gd name="connsiteX8" fmla="*/ 645745 w 1255775"/>
              <a:gd name="connsiteY8" fmla="*/ 1046226 h 1674113"/>
              <a:gd name="connsiteX9" fmla="*/ 1055249 w 1255775"/>
              <a:gd name="connsiteY9" fmla="*/ 618864 h 1674113"/>
              <a:gd name="connsiteX10" fmla="*/ 627887 w 1255775"/>
              <a:gd name="connsiteY10" fmla="*/ 209360 h 1674113"/>
              <a:gd name="connsiteX11" fmla="*/ 627887 w 1255775"/>
              <a:gd name="connsiteY11" fmla="*/ 0 h 1674113"/>
              <a:gd name="connsiteX12" fmla="*/ 628269 w 1255775"/>
              <a:gd name="connsiteY12" fmla="*/ 0 h 1674113"/>
              <a:gd name="connsiteX13" fmla="*/ 1255775 w 1255775"/>
              <a:gd name="connsiteY13" fmla="*/ 627889 h 1674113"/>
              <a:gd name="connsiteX14" fmla="*/ 627887 w 1255775"/>
              <a:gd name="connsiteY14" fmla="*/ 1674113 h 1674113"/>
              <a:gd name="connsiteX15" fmla="*/ 0 w 1255775"/>
              <a:gd name="connsiteY15" fmla="*/ 627889 h 1674113"/>
              <a:gd name="connsiteX16" fmla="*/ 0 w 1255775"/>
              <a:gd name="connsiteY16" fmla="*/ 627507 h 1674113"/>
              <a:gd name="connsiteX17" fmla="*/ 627887 w 1255775"/>
              <a:gd name="connsiteY17" fmla="*/ 0 h 1674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5775" h="1674113">
                <a:moveTo>
                  <a:pt x="627792" y="418339"/>
                </a:moveTo>
                <a:cubicBezTo>
                  <a:pt x="743445" y="418311"/>
                  <a:pt x="837219" y="512045"/>
                  <a:pt x="837247" y="627697"/>
                </a:cubicBezTo>
                <a:cubicBezTo>
                  <a:pt x="837273" y="743350"/>
                  <a:pt x="743540" y="837126"/>
                  <a:pt x="627887" y="837153"/>
                </a:cubicBezTo>
                <a:cubicBezTo>
                  <a:pt x="512235" y="837179"/>
                  <a:pt x="418458" y="743445"/>
                  <a:pt x="418432" y="627792"/>
                </a:cubicBezTo>
                <a:cubicBezTo>
                  <a:pt x="418406" y="512140"/>
                  <a:pt x="512140" y="418365"/>
                  <a:pt x="627792" y="418339"/>
                </a:cubicBezTo>
                <a:close/>
                <a:moveTo>
                  <a:pt x="627887" y="209360"/>
                </a:moveTo>
                <a:cubicBezTo>
                  <a:pt x="396793" y="209360"/>
                  <a:pt x="209453" y="396699"/>
                  <a:pt x="209453" y="627792"/>
                </a:cubicBezTo>
                <a:cubicBezTo>
                  <a:pt x="209453" y="858887"/>
                  <a:pt x="396793" y="1046226"/>
                  <a:pt x="627887" y="1046226"/>
                </a:cubicBezTo>
                <a:cubicBezTo>
                  <a:pt x="633838" y="1046353"/>
                  <a:pt x="639794" y="1046353"/>
                  <a:pt x="645745" y="1046226"/>
                </a:cubicBezTo>
                <a:cubicBezTo>
                  <a:pt x="876840" y="1041294"/>
                  <a:pt x="1060181" y="849959"/>
                  <a:pt x="1055249" y="618864"/>
                </a:cubicBezTo>
                <a:cubicBezTo>
                  <a:pt x="1050317" y="387769"/>
                  <a:pt x="858982" y="204428"/>
                  <a:pt x="627887" y="209360"/>
                </a:cubicBezTo>
                <a:close/>
                <a:moveTo>
                  <a:pt x="627887" y="0"/>
                </a:moveTo>
                <a:cubicBezTo>
                  <a:pt x="628014" y="0"/>
                  <a:pt x="628142" y="0"/>
                  <a:pt x="628269" y="0"/>
                </a:cubicBezTo>
                <a:cubicBezTo>
                  <a:pt x="974936" y="105"/>
                  <a:pt x="1255881" y="281220"/>
                  <a:pt x="1255775" y="627889"/>
                </a:cubicBezTo>
                <a:cubicBezTo>
                  <a:pt x="1255775" y="974599"/>
                  <a:pt x="627887" y="1674113"/>
                  <a:pt x="627887" y="1674113"/>
                </a:cubicBezTo>
                <a:cubicBezTo>
                  <a:pt x="627887" y="1674113"/>
                  <a:pt x="0" y="974599"/>
                  <a:pt x="0" y="627889"/>
                </a:cubicBezTo>
                <a:cubicBezTo>
                  <a:pt x="0" y="627760"/>
                  <a:pt x="0" y="627634"/>
                  <a:pt x="0" y="627507"/>
                </a:cubicBezTo>
                <a:cubicBezTo>
                  <a:pt x="104" y="280838"/>
                  <a:pt x="281220" y="-105"/>
                  <a:pt x="627887" y="0"/>
                </a:cubicBezTo>
                <a:close/>
              </a:path>
            </a:pathLst>
          </a:custGeom>
          <a:gradFill flip="none" rotWithShape="1">
            <a:gsLst>
              <a:gs pos="24000">
                <a:schemeClr val="accent3">
                  <a:alpha val="20000"/>
                </a:schemeClr>
              </a:gs>
              <a:gs pos="51000">
                <a:srgbClr val="7F46FF"/>
              </a:gs>
              <a:gs pos="100000">
                <a:srgbClr val="1ED8E8">
                  <a:alpha val="46000"/>
                </a:srgbClr>
              </a:gs>
            </a:gsLst>
            <a:lin ang="8100000" scaled="1"/>
            <a:tileRect/>
          </a:gradFill>
          <a:ln w="19050" cap="flat">
            <a:gradFill flip="none" rotWithShape="1">
              <a:gsLst>
                <a:gs pos="0">
                  <a:schemeClr val="accent1">
                    <a:alpha val="66000"/>
                  </a:schemeClr>
                </a:gs>
                <a:gs pos="72000">
                  <a:schemeClr val="accent3">
                    <a:alpha val="0"/>
                  </a:schemeClr>
                </a:gs>
                <a:gs pos="45000">
                  <a:schemeClr val="accent2">
                    <a:alpha val="56000"/>
                  </a:schemeClr>
                </a:gs>
              </a:gsLst>
              <a:lin ang="19200000" scaled="0"/>
              <a:tileRect/>
            </a:gradFill>
            <a:prstDash val="solid"/>
            <a:miter/>
          </a:ln>
          <a:effectLst>
            <a:outerShdw blurRad="660400" dist="241300" dir="5400000" algn="t" rotWithShape="0">
              <a:schemeClr val="accent1">
                <a:alpha val="62000"/>
              </a:schemeClr>
            </a:outerShdw>
          </a:effectLst>
          <a:scene3d>
            <a:camera prst="perspectiveHeroicExtremeRightFacing">
              <a:rot lat="487347" lon="19532356" rev="1374516"/>
            </a:camera>
            <a:lightRig rig="contrasting" dir="t"/>
          </a:scene3d>
          <a:sp3d extrusionH="12700"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2053">
            <a:extLst>
              <a:ext uri="{FF2B5EF4-FFF2-40B4-BE49-F238E27FC236}">
                <a16:creationId xmlns:a16="http://schemas.microsoft.com/office/drawing/2014/main" id="{DC9A9A1F-CC06-3B84-DCDE-8C4267D65324}"/>
              </a:ext>
            </a:extLst>
          </p:cNvPr>
          <p:cNvSpPr/>
          <p:nvPr userDrawn="1"/>
        </p:nvSpPr>
        <p:spPr>
          <a:xfrm>
            <a:off x="9399375" y="268370"/>
            <a:ext cx="1520662" cy="1520660"/>
          </a:xfrm>
          <a:custGeom>
            <a:avLst/>
            <a:gdLst>
              <a:gd name="connsiteX0" fmla="*/ 1155701 w 1778001"/>
              <a:gd name="connsiteY0" fmla="*/ 1108076 h 1778001"/>
              <a:gd name="connsiteX1" fmla="*/ 1685925 w 1778001"/>
              <a:gd name="connsiteY1" fmla="*/ 1108076 h 1778001"/>
              <a:gd name="connsiteX2" fmla="*/ 1733550 w 1778001"/>
              <a:gd name="connsiteY2" fmla="*/ 1155701 h 1778001"/>
              <a:gd name="connsiteX3" fmla="*/ 1733550 w 1778001"/>
              <a:gd name="connsiteY3" fmla="*/ 1685925 h 1778001"/>
              <a:gd name="connsiteX4" fmla="*/ 1685925 w 1778001"/>
              <a:gd name="connsiteY4" fmla="*/ 1733550 h 1778001"/>
              <a:gd name="connsiteX5" fmla="*/ 1155701 w 1778001"/>
              <a:gd name="connsiteY5" fmla="*/ 1733550 h 1778001"/>
              <a:gd name="connsiteX6" fmla="*/ 1108076 w 1778001"/>
              <a:gd name="connsiteY6" fmla="*/ 1685925 h 1778001"/>
              <a:gd name="connsiteX7" fmla="*/ 1108076 w 1778001"/>
              <a:gd name="connsiteY7" fmla="*/ 1155701 h 1778001"/>
              <a:gd name="connsiteX8" fmla="*/ 1155701 w 1778001"/>
              <a:gd name="connsiteY8" fmla="*/ 1108076 h 1778001"/>
              <a:gd name="connsiteX9" fmla="*/ 889000 w 1778001"/>
              <a:gd name="connsiteY9" fmla="*/ 0 h 1778001"/>
              <a:gd name="connsiteX10" fmla="*/ 1778001 w 1778001"/>
              <a:gd name="connsiteY10" fmla="*/ 889000 h 1778001"/>
              <a:gd name="connsiteX11" fmla="*/ 1730376 w 1778001"/>
              <a:gd name="connsiteY11" fmla="*/ 936625 h 1778001"/>
              <a:gd name="connsiteX12" fmla="*/ 977901 w 1778001"/>
              <a:gd name="connsiteY12" fmla="*/ 936625 h 1778001"/>
              <a:gd name="connsiteX13" fmla="*/ 936625 w 1778001"/>
              <a:gd name="connsiteY13" fmla="*/ 977901 h 1778001"/>
              <a:gd name="connsiteX14" fmla="*/ 936625 w 1778001"/>
              <a:gd name="connsiteY14" fmla="*/ 1730376 h 1778001"/>
              <a:gd name="connsiteX15" fmla="*/ 889000 w 1778001"/>
              <a:gd name="connsiteY15" fmla="*/ 1778001 h 1778001"/>
              <a:gd name="connsiteX16" fmla="*/ 0 w 1778001"/>
              <a:gd name="connsiteY16" fmla="*/ 889000 h 1778001"/>
              <a:gd name="connsiteX17" fmla="*/ 889000 w 1778001"/>
              <a:gd name="connsiteY17" fmla="*/ 0 h 177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78001" h="1778001">
                <a:moveTo>
                  <a:pt x="1155701" y="1108076"/>
                </a:moveTo>
                <a:lnTo>
                  <a:pt x="1685925" y="1108076"/>
                </a:lnTo>
                <a:cubicBezTo>
                  <a:pt x="1711327" y="1108076"/>
                  <a:pt x="1733550" y="1127126"/>
                  <a:pt x="1733550" y="1155701"/>
                </a:cubicBezTo>
                <a:lnTo>
                  <a:pt x="1733550" y="1685925"/>
                </a:lnTo>
                <a:cubicBezTo>
                  <a:pt x="1733550" y="1711327"/>
                  <a:pt x="1711327" y="1733550"/>
                  <a:pt x="1685925" y="1733550"/>
                </a:cubicBezTo>
                <a:lnTo>
                  <a:pt x="1155701" y="1733550"/>
                </a:lnTo>
                <a:cubicBezTo>
                  <a:pt x="1130302" y="1733550"/>
                  <a:pt x="1108076" y="1711327"/>
                  <a:pt x="1108076" y="1685925"/>
                </a:cubicBezTo>
                <a:lnTo>
                  <a:pt x="1108076" y="1155701"/>
                </a:lnTo>
                <a:cubicBezTo>
                  <a:pt x="1108076" y="1130302"/>
                  <a:pt x="1130302" y="1108076"/>
                  <a:pt x="1155701" y="1108076"/>
                </a:cubicBezTo>
                <a:close/>
                <a:moveTo>
                  <a:pt x="889000" y="0"/>
                </a:moveTo>
                <a:cubicBezTo>
                  <a:pt x="1377951" y="0"/>
                  <a:pt x="1778001" y="400049"/>
                  <a:pt x="1778001" y="889000"/>
                </a:cubicBezTo>
                <a:cubicBezTo>
                  <a:pt x="1778001" y="914399"/>
                  <a:pt x="1755775" y="936625"/>
                  <a:pt x="1730376" y="936625"/>
                </a:cubicBezTo>
                <a:lnTo>
                  <a:pt x="977901" y="936625"/>
                </a:lnTo>
                <a:cubicBezTo>
                  <a:pt x="955675" y="936625"/>
                  <a:pt x="936625" y="955675"/>
                  <a:pt x="936625" y="977901"/>
                </a:cubicBezTo>
                <a:lnTo>
                  <a:pt x="936625" y="1730376"/>
                </a:lnTo>
                <a:cubicBezTo>
                  <a:pt x="936625" y="1755775"/>
                  <a:pt x="914399" y="1778001"/>
                  <a:pt x="889000" y="1778001"/>
                </a:cubicBezTo>
                <a:cubicBezTo>
                  <a:pt x="400049" y="1778001"/>
                  <a:pt x="0" y="1377951"/>
                  <a:pt x="0" y="889000"/>
                </a:cubicBezTo>
                <a:cubicBezTo>
                  <a:pt x="0" y="400049"/>
                  <a:pt x="400049" y="0"/>
                  <a:pt x="889000" y="0"/>
                </a:cubicBezTo>
                <a:close/>
              </a:path>
            </a:pathLst>
          </a:custGeom>
          <a:gradFill flip="none" rotWithShape="1">
            <a:gsLst>
              <a:gs pos="29000">
                <a:srgbClr val="7F46FF"/>
              </a:gs>
              <a:gs pos="100000">
                <a:srgbClr val="1ED8E8"/>
              </a:gs>
            </a:gsLst>
            <a:lin ang="8100000" scaled="1"/>
            <a:tileRect/>
          </a:gradFill>
          <a:ln w="19050" cap="flat">
            <a:gradFill flip="none" rotWithShape="1">
              <a:gsLst>
                <a:gs pos="0">
                  <a:schemeClr val="accent1"/>
                </a:gs>
                <a:gs pos="85000">
                  <a:schemeClr val="accent3">
                    <a:alpha val="0"/>
                  </a:schemeClr>
                </a:gs>
                <a:gs pos="45000">
                  <a:srgbClr val="1ED8E8"/>
                </a:gs>
              </a:gsLst>
              <a:lin ang="18900000" scaled="1"/>
              <a:tileRect/>
            </a:gradFill>
            <a:prstDash val="solid"/>
            <a:miter/>
          </a:ln>
          <a:effectLst>
            <a:outerShdw blurRad="660400" dist="241300" dir="5400000" algn="t" rotWithShape="0">
              <a:schemeClr val="accent1">
                <a:alpha val="62000"/>
              </a:schemeClr>
            </a:outerShdw>
          </a:effectLst>
          <a:scene3d>
            <a:camera prst="perspectiveHeroicExtremeRightFacing">
              <a:rot lat="487347" lon="19532356" rev="1374516"/>
            </a:camera>
            <a:lightRig rig="contrasting" dir="t"/>
          </a:scene3d>
          <a:sp3d extrusionH="69850"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图形 2072">
            <a:extLst>
              <a:ext uri="{FF2B5EF4-FFF2-40B4-BE49-F238E27FC236}">
                <a16:creationId xmlns:a16="http://schemas.microsoft.com/office/drawing/2014/main" id="{FD234069-E01F-7828-6FBC-72D7D42B628B}"/>
              </a:ext>
            </a:extLst>
          </p:cNvPr>
          <p:cNvSpPr/>
          <p:nvPr userDrawn="1"/>
        </p:nvSpPr>
        <p:spPr>
          <a:xfrm>
            <a:off x="8893744" y="4389784"/>
            <a:ext cx="798499" cy="1023993"/>
          </a:xfrm>
          <a:custGeom>
            <a:avLst/>
            <a:gdLst>
              <a:gd name="connsiteX0" fmla="*/ 683798 w 1373789"/>
              <a:gd name="connsiteY0" fmla="*/ 0 h 1761744"/>
              <a:gd name="connsiteX1" fmla="*/ 0 w 1373789"/>
              <a:gd name="connsiteY1" fmla="*/ 255080 h 1761744"/>
              <a:gd name="connsiteX2" fmla="*/ 0 w 1373789"/>
              <a:gd name="connsiteY2" fmla="*/ 1081755 h 1761744"/>
              <a:gd name="connsiteX3" fmla="*/ 688561 w 1373789"/>
              <a:gd name="connsiteY3" fmla="*/ 1761745 h 1761744"/>
              <a:gd name="connsiteX4" fmla="*/ 1373790 w 1373789"/>
              <a:gd name="connsiteY4" fmla="*/ 1081755 h 1761744"/>
              <a:gd name="connsiteX5" fmla="*/ 1373790 w 1373789"/>
              <a:gd name="connsiteY5" fmla="*/ 249459 h 1761744"/>
              <a:gd name="connsiteX6" fmla="*/ 683798 w 1373789"/>
              <a:gd name="connsiteY6" fmla="*/ 0 h 1761744"/>
              <a:gd name="connsiteX7" fmla="*/ 1196911 w 1373789"/>
              <a:gd name="connsiteY7" fmla="*/ 650081 h 1761744"/>
              <a:gd name="connsiteX8" fmla="*/ 751523 w 1373789"/>
              <a:gd name="connsiteY8" fmla="*/ 1196816 h 1761744"/>
              <a:gd name="connsiteX9" fmla="*/ 509448 w 1373789"/>
              <a:gd name="connsiteY9" fmla="*/ 1220956 h 1761744"/>
              <a:gd name="connsiteX10" fmla="*/ 489775 w 1373789"/>
              <a:gd name="connsiteY10" fmla="*/ 1202054 h 1761744"/>
              <a:gd name="connsiteX11" fmla="*/ 215455 w 1373789"/>
              <a:gd name="connsiteY11" fmla="*/ 891636 h 1761744"/>
              <a:gd name="connsiteX12" fmla="*/ 224027 w 1373789"/>
              <a:gd name="connsiteY12" fmla="*/ 750666 h 1761744"/>
              <a:gd name="connsiteX13" fmla="*/ 364402 w 1373789"/>
              <a:gd name="connsiteY13" fmla="*/ 759159 h 1761744"/>
              <a:gd name="connsiteX14" fmla="*/ 364808 w 1373789"/>
              <a:gd name="connsiteY14" fmla="*/ 759618 h 1761744"/>
              <a:gd name="connsiteX15" fmla="*/ 617600 w 1373789"/>
              <a:gd name="connsiteY15" fmla="*/ 1045655 h 1761744"/>
              <a:gd name="connsiteX16" fmla="*/ 1041843 w 1373789"/>
              <a:gd name="connsiteY16" fmla="*/ 524066 h 1761744"/>
              <a:gd name="connsiteX17" fmla="*/ 1182242 w 1373789"/>
              <a:gd name="connsiteY17" fmla="*/ 509778 h 1761744"/>
              <a:gd name="connsiteX18" fmla="*/ 1196911 w 1373789"/>
              <a:gd name="connsiteY18" fmla="*/ 650081 h 176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73789" h="1761744">
                <a:moveTo>
                  <a:pt x="683798" y="0"/>
                </a:moveTo>
                <a:cubicBezTo>
                  <a:pt x="454246" y="154972"/>
                  <a:pt x="224790" y="240602"/>
                  <a:pt x="0" y="255080"/>
                </a:cubicBezTo>
                <a:lnTo>
                  <a:pt x="0" y="1081755"/>
                </a:lnTo>
                <a:cubicBezTo>
                  <a:pt x="0" y="1310163"/>
                  <a:pt x="231552" y="1538860"/>
                  <a:pt x="688561" y="1761745"/>
                </a:cubicBezTo>
                <a:cubicBezTo>
                  <a:pt x="1143190" y="1561244"/>
                  <a:pt x="1373790" y="1332547"/>
                  <a:pt x="1373790" y="1081755"/>
                </a:cubicBezTo>
                <a:lnTo>
                  <a:pt x="1373790" y="249459"/>
                </a:lnTo>
                <a:cubicBezTo>
                  <a:pt x="1080230" y="209073"/>
                  <a:pt x="848486" y="125445"/>
                  <a:pt x="683798" y="0"/>
                </a:cubicBezTo>
                <a:close/>
                <a:moveTo>
                  <a:pt x="1196911" y="650081"/>
                </a:moveTo>
                <a:lnTo>
                  <a:pt x="751523" y="1196816"/>
                </a:lnTo>
                <a:cubicBezTo>
                  <a:pt x="691340" y="1270329"/>
                  <a:pt x="582960" y="1281136"/>
                  <a:pt x="509448" y="1220956"/>
                </a:cubicBezTo>
                <a:cubicBezTo>
                  <a:pt x="502399" y="1215187"/>
                  <a:pt x="495821" y="1208865"/>
                  <a:pt x="489775" y="1202054"/>
                </a:cubicBezTo>
                <a:lnTo>
                  <a:pt x="215455" y="891636"/>
                </a:lnTo>
                <a:cubicBezTo>
                  <a:pt x="178977" y="850312"/>
                  <a:pt x="182811" y="787265"/>
                  <a:pt x="224027" y="750666"/>
                </a:cubicBezTo>
                <a:cubicBezTo>
                  <a:pt x="265135" y="714248"/>
                  <a:pt x="327984" y="718050"/>
                  <a:pt x="364402" y="759159"/>
                </a:cubicBezTo>
                <a:cubicBezTo>
                  <a:pt x="364538" y="759311"/>
                  <a:pt x="364672" y="759465"/>
                  <a:pt x="364808" y="759618"/>
                </a:cubicBezTo>
                <a:lnTo>
                  <a:pt x="617600" y="1045655"/>
                </a:lnTo>
                <a:lnTo>
                  <a:pt x="1041843" y="524066"/>
                </a:lnTo>
                <a:cubicBezTo>
                  <a:pt x="1076889" y="481763"/>
                  <a:pt x="1139393" y="475403"/>
                  <a:pt x="1182242" y="509778"/>
                </a:cubicBezTo>
                <a:cubicBezTo>
                  <a:pt x="1224898" y="544545"/>
                  <a:pt x="1231454" y="607242"/>
                  <a:pt x="1196911" y="650081"/>
                </a:cubicBezTo>
                <a:close/>
              </a:path>
            </a:pathLst>
          </a:custGeom>
          <a:gradFill flip="none" rotWithShape="1">
            <a:gsLst>
              <a:gs pos="24000">
                <a:schemeClr val="accent3">
                  <a:alpha val="20000"/>
                </a:schemeClr>
              </a:gs>
              <a:gs pos="51000">
                <a:srgbClr val="7F46FF"/>
              </a:gs>
              <a:gs pos="100000">
                <a:srgbClr val="1ED8E8">
                  <a:alpha val="46000"/>
                </a:srgbClr>
              </a:gs>
            </a:gsLst>
            <a:lin ang="8100000" scaled="1"/>
            <a:tileRect/>
          </a:gradFill>
          <a:ln w="19050" cap="flat">
            <a:gradFill flip="none" rotWithShape="1">
              <a:gsLst>
                <a:gs pos="0">
                  <a:schemeClr val="accent1">
                    <a:alpha val="66000"/>
                  </a:schemeClr>
                </a:gs>
                <a:gs pos="72000">
                  <a:schemeClr val="accent3">
                    <a:alpha val="0"/>
                  </a:schemeClr>
                </a:gs>
                <a:gs pos="45000">
                  <a:schemeClr val="accent2">
                    <a:alpha val="56000"/>
                  </a:schemeClr>
                </a:gs>
              </a:gsLst>
              <a:lin ang="19200000" scaled="0"/>
              <a:tileRect/>
            </a:gradFill>
            <a:prstDash val="solid"/>
            <a:miter/>
          </a:ln>
          <a:effectLst>
            <a:outerShdw blurRad="660400" dist="241300" dir="5400000" algn="t" rotWithShape="0">
              <a:schemeClr val="accent1">
                <a:alpha val="62000"/>
              </a:schemeClr>
            </a:outerShdw>
          </a:effectLst>
          <a:scene3d>
            <a:camera prst="perspectiveHeroicExtremeRightFacing">
              <a:rot lat="487347" lon="19532356" rev="1374516"/>
            </a:camera>
            <a:lightRig rig="contrasting" dir="t"/>
          </a:scene3d>
          <a:sp3d extrusionH="12700"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l="8730" r="87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输入标题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4212-8017-4471-A4AD-8A796FC810C6}" type="datetime1">
              <a:rPr lang="zh-CN" altLang="en-US" smtClean="0"/>
              <a:t>2023/11/14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OfficePLUS</a:t>
            </a:r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2321547" y="139807"/>
            <a:ext cx="7564211" cy="1396894"/>
            <a:chOff x="2897171" y="445877"/>
            <a:chExt cx="6526617" cy="1205280"/>
          </a:xfrm>
        </p:grpSpPr>
        <p:sp>
          <p:nvSpPr>
            <p:cNvPr id="9" name="星形: 四角 2"/>
            <p:cNvSpPr/>
            <p:nvPr/>
          </p:nvSpPr>
          <p:spPr>
            <a:xfrm>
              <a:off x="3008787" y="513470"/>
              <a:ext cx="424127" cy="424127"/>
            </a:xfrm>
            <a:prstGeom prst="star4">
              <a:avLst/>
            </a:prstGeom>
            <a:gradFill>
              <a:gsLst>
                <a:gs pos="100000">
                  <a:schemeClr val="accent1"/>
                </a:gs>
                <a:gs pos="2809">
                  <a:schemeClr val="accent1">
                    <a:lumMod val="60000"/>
                    <a:lumOff val="40000"/>
                  </a:schemeClr>
                </a:gs>
                <a:gs pos="47000">
                  <a:schemeClr val="accent1"/>
                </a:gs>
              </a:gsLst>
              <a:lin ang="0" scaled="0"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4358" tIns="62179" rIns="124358" bIns="62179" rtlCol="0" anchor="ctr"/>
            <a:lstStyle/>
            <a:p>
              <a:pPr algn="ctr" defTabSz="295275"/>
              <a:endParaRPr lang="zh-CN" altLang="en-US" sz="790">
                <a:solidFill>
                  <a:prstClr val="white"/>
                </a:solidFill>
                <a:latin typeface="Roboto Regular" panose="02000000000000000000"/>
                <a:ea typeface="思源黑体 CN Regular" panose="020B0500000000000000" charset="-122"/>
              </a:endParaRPr>
            </a:p>
          </p:txBody>
        </p:sp>
        <p:sp>
          <p:nvSpPr>
            <p:cNvPr id="10" name="星形: 四角 3"/>
            <p:cNvSpPr/>
            <p:nvPr/>
          </p:nvSpPr>
          <p:spPr>
            <a:xfrm>
              <a:off x="9103609" y="445877"/>
              <a:ext cx="320179" cy="320178"/>
            </a:xfrm>
            <a:prstGeom prst="star4">
              <a:avLst/>
            </a:prstGeom>
            <a:gradFill>
              <a:gsLst>
                <a:gs pos="100000">
                  <a:schemeClr val="accent1"/>
                </a:gs>
                <a:gs pos="2809">
                  <a:schemeClr val="accent1">
                    <a:lumMod val="60000"/>
                    <a:lumOff val="40000"/>
                  </a:schemeClr>
                </a:gs>
                <a:gs pos="47000">
                  <a:schemeClr val="accent1"/>
                </a:gs>
              </a:gsLst>
              <a:lin ang="0" scaled="0"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4358" tIns="62179" rIns="124358" bIns="62179" rtlCol="0" anchor="ctr"/>
            <a:lstStyle/>
            <a:p>
              <a:pPr algn="ctr" defTabSz="295275"/>
              <a:endParaRPr lang="zh-CN" altLang="en-US" sz="790">
                <a:solidFill>
                  <a:prstClr val="white"/>
                </a:solidFill>
                <a:latin typeface="Roboto Regular" panose="02000000000000000000"/>
                <a:ea typeface="思源黑体 CN Regular" panose="020B0500000000000000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183305" y="823658"/>
              <a:ext cx="6080394" cy="605138"/>
            </a:xfrm>
            <a:prstGeom prst="ellipse">
              <a:avLst/>
            </a:prstGeom>
            <a:noFill/>
            <a:ln w="30226">
              <a:gradFill>
                <a:gsLst>
                  <a:gs pos="100000">
                    <a:srgbClr val="EB70F8"/>
                  </a:gs>
                  <a:gs pos="9000">
                    <a:schemeClr val="accent1">
                      <a:alpha val="0"/>
                    </a:schemeClr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4358" tIns="62179" rIns="124358" bIns="62179" rtlCol="0" anchor="ctr"/>
            <a:lstStyle/>
            <a:p>
              <a:pPr algn="ctr" defTabSz="295275"/>
              <a:endParaRPr lang="zh-CN" altLang="en-US" sz="790">
                <a:solidFill>
                  <a:prstClr val="white"/>
                </a:solidFill>
                <a:latin typeface="Roboto Regular" panose="02000000000000000000"/>
                <a:ea typeface="思源黑体 CN Regular" panose="020B0500000000000000" charset="-122"/>
              </a:endParaRPr>
            </a:p>
          </p:txBody>
        </p:sp>
        <p:pic>
          <p:nvPicPr>
            <p:cNvPr id="12" name="1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V="1">
              <a:off x="2897171" y="1078696"/>
              <a:ext cx="6397658" cy="572461"/>
            </a:xfrm>
            <a:prstGeom prst="rect">
              <a:avLst/>
            </a:prstGeom>
            <a:effectLst/>
          </p:spPr>
        </p:pic>
        <p:sp>
          <p:nvSpPr>
            <p:cNvPr id="13" name="椭圆 12"/>
            <p:cNvSpPr/>
            <p:nvPr/>
          </p:nvSpPr>
          <p:spPr>
            <a:xfrm rot="10398407">
              <a:off x="4049328" y="1281982"/>
              <a:ext cx="206528" cy="206527"/>
            </a:xfrm>
            <a:prstGeom prst="ellipse">
              <a:avLst/>
            </a:prstGeom>
            <a:gradFill>
              <a:gsLst>
                <a:gs pos="48000">
                  <a:srgbClr val="EB70F8">
                    <a:alpha val="26000"/>
                  </a:srgbClr>
                </a:gs>
                <a:gs pos="100000">
                  <a:srgbClr val="EB70F8"/>
                </a:gs>
                <a:gs pos="0">
                  <a:srgbClr val="F5B7FB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4358" tIns="62179" rIns="124358" bIns="62179" rtlCol="0" anchor="ctr"/>
            <a:lstStyle/>
            <a:p>
              <a:pPr algn="ctr" defTabSz="295275"/>
              <a:endParaRPr lang="zh-CN" altLang="en-US" sz="790">
                <a:solidFill>
                  <a:prstClr val="white"/>
                </a:solidFill>
                <a:latin typeface="Roboto Regular" panose="02000000000000000000"/>
                <a:ea typeface="思源黑体 CN Regular" panose="020B0500000000000000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3D36A-0885-4071-9EF1-0FE4286E17CF}" type="datetime1">
              <a:rPr lang="zh-CN" altLang="en-US" smtClean="0"/>
              <a:t>2023/11/14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/>
          <a:srcRect l="8974" r="897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2051050"/>
            <a:ext cx="10858500" cy="1371600"/>
          </a:xfrm>
        </p:spPr>
        <p:txBody>
          <a:bodyPr anchor="ctr">
            <a:noAutofit/>
          </a:bodyPr>
          <a:lstStyle>
            <a:lvl1pPr algn="ctr">
              <a:defRPr sz="66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请输入标题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2438400" y="3629025"/>
            <a:ext cx="3657600" cy="361950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请输入文字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118225" y="3629025"/>
            <a:ext cx="3657600" cy="361950"/>
          </a:xfrm>
        </p:spPr>
        <p:txBody>
          <a:bodyPr anchor="ctr"/>
          <a:lstStyle>
            <a:lvl1pPr marL="0" indent="0" algn="ctr">
              <a:buNone/>
              <a:defRPr sz="200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请输入文字</a:t>
            </a:r>
            <a:endParaRPr lang="en-US" altLang="zh-CN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5870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81062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2023/11/14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1" r:id="rId4"/>
    <p:sldLayoutId id="2147483654" r:id="rId5"/>
    <p:sldLayoutId id="2147483655" r:id="rId6"/>
    <p:sldLayoutId id="2147483657" r:id="rId7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34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tags" Target="../tags/tag82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2" Type="http://schemas.openxmlformats.org/officeDocument/2006/relationships/tags" Target="../tags/tag71.xml"/><Relationship Id="rId16" Type="http://schemas.openxmlformats.org/officeDocument/2006/relationships/slideLayout" Target="../slideLayouts/slideLayout5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5" Type="http://schemas.openxmlformats.org/officeDocument/2006/relationships/tags" Target="../tags/tag84.xml"/><Relationship Id="rId10" Type="http://schemas.openxmlformats.org/officeDocument/2006/relationships/tags" Target="../tags/tag79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tags" Target="../tags/tag8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97.xml"/><Relationship Id="rId18" Type="http://schemas.openxmlformats.org/officeDocument/2006/relationships/tags" Target="../tags/tag102.xml"/><Relationship Id="rId26" Type="http://schemas.openxmlformats.org/officeDocument/2006/relationships/tags" Target="../tags/tag110.xml"/><Relationship Id="rId21" Type="http://schemas.openxmlformats.org/officeDocument/2006/relationships/tags" Target="../tags/tag105.xml"/><Relationship Id="rId34" Type="http://schemas.openxmlformats.org/officeDocument/2006/relationships/tags" Target="../tags/tag118.xml"/><Relationship Id="rId7" Type="http://schemas.openxmlformats.org/officeDocument/2006/relationships/tags" Target="../tags/tag91.xml"/><Relationship Id="rId12" Type="http://schemas.openxmlformats.org/officeDocument/2006/relationships/tags" Target="../tags/tag96.xml"/><Relationship Id="rId17" Type="http://schemas.openxmlformats.org/officeDocument/2006/relationships/tags" Target="../tags/tag101.xml"/><Relationship Id="rId25" Type="http://schemas.openxmlformats.org/officeDocument/2006/relationships/tags" Target="../tags/tag109.xml"/><Relationship Id="rId33" Type="http://schemas.openxmlformats.org/officeDocument/2006/relationships/tags" Target="../tags/tag117.xml"/><Relationship Id="rId38" Type="http://schemas.openxmlformats.org/officeDocument/2006/relationships/chart" Target="../charts/chart6.xml"/><Relationship Id="rId2" Type="http://schemas.openxmlformats.org/officeDocument/2006/relationships/tags" Target="../tags/tag86.xml"/><Relationship Id="rId16" Type="http://schemas.openxmlformats.org/officeDocument/2006/relationships/tags" Target="../tags/tag100.xml"/><Relationship Id="rId20" Type="http://schemas.openxmlformats.org/officeDocument/2006/relationships/tags" Target="../tags/tag104.xml"/><Relationship Id="rId29" Type="http://schemas.openxmlformats.org/officeDocument/2006/relationships/tags" Target="../tags/tag113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tags" Target="../tags/tag95.xml"/><Relationship Id="rId24" Type="http://schemas.openxmlformats.org/officeDocument/2006/relationships/tags" Target="../tags/tag108.xml"/><Relationship Id="rId32" Type="http://schemas.openxmlformats.org/officeDocument/2006/relationships/tags" Target="../tags/tag116.xml"/><Relationship Id="rId37" Type="http://schemas.openxmlformats.org/officeDocument/2006/relationships/chart" Target="../charts/chart5.xml"/><Relationship Id="rId5" Type="http://schemas.openxmlformats.org/officeDocument/2006/relationships/tags" Target="../tags/tag89.xml"/><Relationship Id="rId15" Type="http://schemas.openxmlformats.org/officeDocument/2006/relationships/tags" Target="../tags/tag99.xml"/><Relationship Id="rId23" Type="http://schemas.openxmlformats.org/officeDocument/2006/relationships/tags" Target="../tags/tag107.xml"/><Relationship Id="rId28" Type="http://schemas.openxmlformats.org/officeDocument/2006/relationships/tags" Target="../tags/tag112.xml"/><Relationship Id="rId36" Type="http://schemas.openxmlformats.org/officeDocument/2006/relationships/chart" Target="../charts/chart4.xml"/><Relationship Id="rId10" Type="http://schemas.openxmlformats.org/officeDocument/2006/relationships/tags" Target="../tags/tag94.xml"/><Relationship Id="rId19" Type="http://schemas.openxmlformats.org/officeDocument/2006/relationships/tags" Target="../tags/tag103.xml"/><Relationship Id="rId31" Type="http://schemas.openxmlformats.org/officeDocument/2006/relationships/tags" Target="../tags/tag115.xml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tags" Target="../tags/tag98.xml"/><Relationship Id="rId22" Type="http://schemas.openxmlformats.org/officeDocument/2006/relationships/tags" Target="../tags/tag106.xml"/><Relationship Id="rId27" Type="http://schemas.openxmlformats.org/officeDocument/2006/relationships/tags" Target="../tags/tag111.xml"/><Relationship Id="rId30" Type="http://schemas.openxmlformats.org/officeDocument/2006/relationships/tags" Target="../tags/tag114.xml"/><Relationship Id="rId35" Type="http://schemas.openxmlformats.org/officeDocument/2006/relationships/slideLayout" Target="../slideLayouts/slideLayout5.xml"/><Relationship Id="rId8" Type="http://schemas.openxmlformats.org/officeDocument/2006/relationships/tags" Target="../tags/tag92.xml"/><Relationship Id="rId3" Type="http://schemas.openxmlformats.org/officeDocument/2006/relationships/tags" Target="../tags/tag8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tags" Target="../tags/tag131.xml"/><Relationship Id="rId18" Type="http://schemas.openxmlformats.org/officeDocument/2006/relationships/tags" Target="../tags/tag136.xml"/><Relationship Id="rId26" Type="http://schemas.openxmlformats.org/officeDocument/2006/relationships/tags" Target="../tags/tag144.xml"/><Relationship Id="rId21" Type="http://schemas.openxmlformats.org/officeDocument/2006/relationships/tags" Target="../tags/tag139.xml"/><Relationship Id="rId34" Type="http://schemas.openxmlformats.org/officeDocument/2006/relationships/tags" Target="../tags/tag152.xml"/><Relationship Id="rId7" Type="http://schemas.openxmlformats.org/officeDocument/2006/relationships/tags" Target="../tags/tag125.xml"/><Relationship Id="rId12" Type="http://schemas.openxmlformats.org/officeDocument/2006/relationships/tags" Target="../tags/tag130.xml"/><Relationship Id="rId17" Type="http://schemas.openxmlformats.org/officeDocument/2006/relationships/tags" Target="../tags/tag135.xml"/><Relationship Id="rId25" Type="http://schemas.openxmlformats.org/officeDocument/2006/relationships/tags" Target="../tags/tag143.xml"/><Relationship Id="rId33" Type="http://schemas.openxmlformats.org/officeDocument/2006/relationships/tags" Target="../tags/tag151.xml"/><Relationship Id="rId38" Type="http://schemas.openxmlformats.org/officeDocument/2006/relationships/image" Target="../media/image8.svg"/><Relationship Id="rId2" Type="http://schemas.openxmlformats.org/officeDocument/2006/relationships/tags" Target="../tags/tag120.xml"/><Relationship Id="rId16" Type="http://schemas.openxmlformats.org/officeDocument/2006/relationships/tags" Target="../tags/tag134.xml"/><Relationship Id="rId20" Type="http://schemas.openxmlformats.org/officeDocument/2006/relationships/tags" Target="../tags/tag138.xml"/><Relationship Id="rId29" Type="http://schemas.openxmlformats.org/officeDocument/2006/relationships/tags" Target="../tags/tag147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tags" Target="../tags/tag129.xml"/><Relationship Id="rId24" Type="http://schemas.openxmlformats.org/officeDocument/2006/relationships/tags" Target="../tags/tag142.xml"/><Relationship Id="rId32" Type="http://schemas.openxmlformats.org/officeDocument/2006/relationships/tags" Target="../tags/tag150.xml"/><Relationship Id="rId37" Type="http://schemas.openxmlformats.org/officeDocument/2006/relationships/image" Target="../media/image7.png"/><Relationship Id="rId5" Type="http://schemas.openxmlformats.org/officeDocument/2006/relationships/tags" Target="../tags/tag123.xml"/><Relationship Id="rId15" Type="http://schemas.openxmlformats.org/officeDocument/2006/relationships/tags" Target="../tags/tag133.xml"/><Relationship Id="rId23" Type="http://schemas.openxmlformats.org/officeDocument/2006/relationships/tags" Target="../tags/tag141.xml"/><Relationship Id="rId28" Type="http://schemas.openxmlformats.org/officeDocument/2006/relationships/tags" Target="../tags/tag146.xml"/><Relationship Id="rId36" Type="http://schemas.openxmlformats.org/officeDocument/2006/relationships/slideLayout" Target="../slideLayouts/slideLayout5.xml"/><Relationship Id="rId10" Type="http://schemas.openxmlformats.org/officeDocument/2006/relationships/tags" Target="../tags/tag128.xml"/><Relationship Id="rId19" Type="http://schemas.openxmlformats.org/officeDocument/2006/relationships/tags" Target="../tags/tag137.xml"/><Relationship Id="rId31" Type="http://schemas.openxmlformats.org/officeDocument/2006/relationships/tags" Target="../tags/tag149.xml"/><Relationship Id="rId4" Type="http://schemas.openxmlformats.org/officeDocument/2006/relationships/tags" Target="../tags/tag122.xml"/><Relationship Id="rId9" Type="http://schemas.openxmlformats.org/officeDocument/2006/relationships/tags" Target="../tags/tag127.xml"/><Relationship Id="rId14" Type="http://schemas.openxmlformats.org/officeDocument/2006/relationships/tags" Target="../tags/tag132.xml"/><Relationship Id="rId22" Type="http://schemas.openxmlformats.org/officeDocument/2006/relationships/tags" Target="../tags/tag140.xml"/><Relationship Id="rId27" Type="http://schemas.openxmlformats.org/officeDocument/2006/relationships/tags" Target="../tags/tag145.xml"/><Relationship Id="rId30" Type="http://schemas.openxmlformats.org/officeDocument/2006/relationships/tags" Target="../tags/tag148.xml"/><Relationship Id="rId35" Type="http://schemas.openxmlformats.org/officeDocument/2006/relationships/tags" Target="../tags/tag153.xml"/><Relationship Id="rId8" Type="http://schemas.openxmlformats.org/officeDocument/2006/relationships/tags" Target="../tags/tag126.xml"/><Relationship Id="rId3" Type="http://schemas.openxmlformats.org/officeDocument/2006/relationships/tags" Target="../tags/tag1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chart" Target="../charts/chart2.xml"/><Relationship Id="rId4" Type="http://schemas.openxmlformats.org/officeDocument/2006/relationships/tags" Target="../tags/tag4.xml"/><Relationship Id="rId9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26" Type="http://schemas.openxmlformats.org/officeDocument/2006/relationships/tags" Target="../tags/tag33.xml"/><Relationship Id="rId39" Type="http://schemas.openxmlformats.org/officeDocument/2006/relationships/tags" Target="../tags/tag46.xml"/><Relationship Id="rId21" Type="http://schemas.openxmlformats.org/officeDocument/2006/relationships/tags" Target="../tags/tag28.xml"/><Relationship Id="rId34" Type="http://schemas.openxmlformats.org/officeDocument/2006/relationships/tags" Target="../tags/tag41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tags" Target="../tags/tag32.xml"/><Relationship Id="rId33" Type="http://schemas.openxmlformats.org/officeDocument/2006/relationships/tags" Target="../tags/tag40.xml"/><Relationship Id="rId38" Type="http://schemas.openxmlformats.org/officeDocument/2006/relationships/tags" Target="../tags/tag45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0" Type="http://schemas.openxmlformats.org/officeDocument/2006/relationships/tags" Target="../tags/tag27.xml"/><Relationship Id="rId29" Type="http://schemas.openxmlformats.org/officeDocument/2006/relationships/tags" Target="../tags/tag36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24" Type="http://schemas.openxmlformats.org/officeDocument/2006/relationships/tags" Target="../tags/tag31.xml"/><Relationship Id="rId32" Type="http://schemas.openxmlformats.org/officeDocument/2006/relationships/tags" Target="../tags/tag39.xml"/><Relationship Id="rId37" Type="http://schemas.openxmlformats.org/officeDocument/2006/relationships/tags" Target="../tags/tag44.xml"/><Relationship Id="rId40" Type="http://schemas.openxmlformats.org/officeDocument/2006/relationships/slideLayout" Target="../slideLayouts/slideLayout5.xml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23" Type="http://schemas.openxmlformats.org/officeDocument/2006/relationships/tags" Target="../tags/tag30.xml"/><Relationship Id="rId28" Type="http://schemas.openxmlformats.org/officeDocument/2006/relationships/tags" Target="../tags/tag35.xml"/><Relationship Id="rId36" Type="http://schemas.openxmlformats.org/officeDocument/2006/relationships/tags" Target="../tags/tag43.xml"/><Relationship Id="rId10" Type="http://schemas.openxmlformats.org/officeDocument/2006/relationships/tags" Target="../tags/tag17.xml"/><Relationship Id="rId19" Type="http://schemas.openxmlformats.org/officeDocument/2006/relationships/tags" Target="../tags/tag26.xml"/><Relationship Id="rId31" Type="http://schemas.openxmlformats.org/officeDocument/2006/relationships/tags" Target="../tags/tag38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Relationship Id="rId22" Type="http://schemas.openxmlformats.org/officeDocument/2006/relationships/tags" Target="../tags/tag29.xml"/><Relationship Id="rId27" Type="http://schemas.openxmlformats.org/officeDocument/2006/relationships/tags" Target="../tags/tag34.xml"/><Relationship Id="rId30" Type="http://schemas.openxmlformats.org/officeDocument/2006/relationships/tags" Target="../tags/tag37.xml"/><Relationship Id="rId35" Type="http://schemas.openxmlformats.org/officeDocument/2006/relationships/tags" Target="../tags/tag42.xml"/><Relationship Id="rId8" Type="http://schemas.openxmlformats.org/officeDocument/2006/relationships/tags" Target="../tags/tag15.xml"/><Relationship Id="rId3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12" Type="http://schemas.openxmlformats.org/officeDocument/2006/relationships/chart" Target="../charts/chart3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51.xml"/><Relationship Id="rId10" Type="http://schemas.openxmlformats.org/officeDocument/2006/relationships/tags" Target="../tags/tag56.xml"/><Relationship Id="rId4" Type="http://schemas.openxmlformats.org/officeDocument/2006/relationships/tags" Target="../tags/tag50.xml"/><Relationship Id="rId9" Type="http://schemas.openxmlformats.org/officeDocument/2006/relationships/tags" Target="../tags/tag5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65.xml"/><Relationship Id="rId13" Type="http://schemas.openxmlformats.org/officeDocument/2006/relationships/slideLayout" Target="../slideLayouts/slideLayout5.xml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12" Type="http://schemas.openxmlformats.org/officeDocument/2006/relationships/tags" Target="../tags/tag69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11" Type="http://schemas.openxmlformats.org/officeDocument/2006/relationships/tags" Target="../tags/tag68.xml"/><Relationship Id="rId5" Type="http://schemas.openxmlformats.org/officeDocument/2006/relationships/tags" Target="../tags/tag62.xml"/><Relationship Id="rId10" Type="http://schemas.openxmlformats.org/officeDocument/2006/relationships/tags" Target="../tags/tag67.xml"/><Relationship Id="rId4" Type="http://schemas.openxmlformats.org/officeDocument/2006/relationships/tags" Target="../tags/tag61.xml"/><Relationship Id="rId9" Type="http://schemas.openxmlformats.org/officeDocument/2006/relationships/tags" Target="../tags/tag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29581-8E49-3187-0831-CA722CECBF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0400" y="1761215"/>
            <a:ext cx="10858500" cy="1371600"/>
          </a:xfrm>
        </p:spPr>
        <p:txBody>
          <a:bodyPr>
            <a:normAutofit/>
          </a:bodyPr>
          <a:lstStyle/>
          <a:p>
            <a:r>
              <a:rPr lang="zh-CN" altLang="en-US"/>
              <a:t>蓝紫科技风模板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C47266-BDC5-AE9B-BF2E-B62F6C53A4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0400" y="3347418"/>
            <a:ext cx="10858500" cy="888680"/>
          </a:xfrm>
        </p:spPr>
        <p:txBody>
          <a:bodyPr>
            <a:normAutofit lnSpcReduction="10000"/>
          </a:bodyPr>
          <a:lstStyle/>
          <a:p>
            <a:r>
              <a:rPr lang="zh-CN" altLang="en-US"/>
              <a:t>工作通用模板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632ADE-C80C-1FF6-5F58-C394A61B41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55351" y="4484447"/>
            <a:ext cx="3657600" cy="432786"/>
          </a:xfrm>
        </p:spPr>
        <p:txBody>
          <a:bodyPr>
            <a:normAutofit/>
          </a:bodyPr>
          <a:lstStyle/>
          <a:p>
            <a:r>
              <a:rPr lang="zh-CN" altLang="en-US"/>
              <a:t>汇报人：米苏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1CE4B6-13B2-A1E8-AD90-494C80D91D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52352" y="4484447"/>
            <a:ext cx="3657600" cy="432786"/>
          </a:xfrm>
        </p:spPr>
        <p:txBody>
          <a:bodyPr>
            <a:normAutofit/>
          </a:bodyPr>
          <a:lstStyle/>
          <a:p>
            <a:r>
              <a:rPr lang="en-US"/>
              <a:t>202X-XX-XX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2C29581-8E49-3187-0831-CA722CECBF42}"/>
              </a:ext>
            </a:extLst>
          </p:cNvPr>
          <p:cNvSpPr txBox="1">
            <a:spLocks/>
          </p:cNvSpPr>
          <p:nvPr/>
        </p:nvSpPr>
        <p:spPr>
          <a:xfrm>
            <a:off x="660400" y="1726491"/>
            <a:ext cx="108585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66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gradFill flip="none" rotWithShape="1">
                  <a:gsLst>
                    <a:gs pos="19000">
                      <a:schemeClr val="accent5"/>
                    </a:gs>
                    <a:gs pos="100000">
                      <a:schemeClr val="accent4"/>
                    </a:gs>
                    <a:gs pos="100000">
                      <a:schemeClr val="accent3"/>
                    </a:gs>
                  </a:gsLst>
                  <a:lin ang="5400000" scaled="1"/>
                  <a:tileRect/>
                </a:gradFill>
              </a:rPr>
              <a:t>蓝紫科技风模板</a:t>
            </a:r>
            <a:endParaRPr lang="en-US" dirty="0">
              <a:gradFill flip="none" rotWithShape="1">
                <a:gsLst>
                  <a:gs pos="19000">
                    <a:schemeClr val="accent5"/>
                  </a:gs>
                  <a:gs pos="100000">
                    <a:schemeClr val="accent4"/>
                  </a:gs>
                  <a:gs pos="100000">
                    <a:schemeClr val="accent3"/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34597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等腰三角形 16"/>
          <p:cNvSpPr/>
          <p:nvPr>
            <p:custDataLst>
              <p:tags r:id="rId1"/>
            </p:custDataLst>
          </p:nvPr>
        </p:nvSpPr>
        <p:spPr>
          <a:xfrm rot="5400000">
            <a:off x="4127500" y="2943860"/>
            <a:ext cx="347345" cy="250825"/>
          </a:xfrm>
          <a:prstGeom prst="triangle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rgbClr val="663AFF"/>
              </a:gs>
            </a:gsLst>
            <a:lin ang="5400000" scaled="0"/>
          </a:gradFill>
          <a:ln>
            <a:gradFill>
              <a:gsLst>
                <a:gs pos="25000">
                  <a:srgbClr val="A766E2">
                    <a:alpha val="0"/>
                  </a:srgbClr>
                </a:gs>
                <a:gs pos="100000">
                  <a:srgbClr val="20E6F2"/>
                </a:gs>
              </a:gsLst>
              <a:lin ang="1608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>
            <p:custDataLst>
              <p:tags r:id="rId2"/>
            </p:custDataLst>
          </p:nvPr>
        </p:nvSpPr>
        <p:spPr>
          <a:xfrm rot="5400000">
            <a:off x="4127500" y="4874895"/>
            <a:ext cx="347345" cy="250825"/>
          </a:xfrm>
          <a:prstGeom prst="triangle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rgbClr val="663AFF"/>
              </a:gs>
            </a:gsLst>
            <a:lin ang="5400000" scaled="0"/>
          </a:gradFill>
          <a:ln>
            <a:gradFill>
              <a:gsLst>
                <a:gs pos="25000">
                  <a:srgbClr val="A766E2">
                    <a:alpha val="0"/>
                  </a:srgbClr>
                </a:gs>
                <a:gs pos="100000">
                  <a:srgbClr val="20E6F2"/>
                </a:gs>
              </a:gsLst>
              <a:lin ang="1608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 rot="16200000">
            <a:off x="5297170" y="3692525"/>
            <a:ext cx="1689100" cy="353060"/>
            <a:chOff x="7306" y="7322"/>
            <a:chExt cx="1091" cy="228"/>
          </a:xfrm>
        </p:grpSpPr>
        <p:sp>
          <p:nvSpPr>
            <p:cNvPr id="20" name="Right Arrow 7"/>
            <p:cNvSpPr/>
            <p:nvPr>
              <p:custDataLst>
                <p:tags r:id="rId12"/>
              </p:custDataLst>
            </p:nvPr>
          </p:nvSpPr>
          <p:spPr>
            <a:xfrm rot="16200000" flipH="1">
              <a:off x="7294" y="7334"/>
              <a:ext cx="228" cy="204"/>
            </a:xfrm>
            <a:prstGeom prst="rightArrow">
              <a:avLst>
                <a:gd name="adj1" fmla="val 50000"/>
                <a:gd name="adj2" fmla="val 82687"/>
              </a:avLst>
            </a:prstGeom>
            <a:gradFill>
              <a:gsLst>
                <a:gs pos="0">
                  <a:srgbClr val="663AFF">
                    <a:alpha val="0"/>
                  </a:srgbClr>
                </a:gs>
                <a:gs pos="87000">
                  <a:srgbClr val="20E6F2"/>
                </a:gs>
              </a:gsLst>
              <a:lin ang="0" scaled="0"/>
            </a:gradFill>
            <a:ln w="25400">
              <a:noFill/>
              <a:miter lim="800000"/>
            </a:ln>
          </p:spPr>
          <p:txBody>
            <a:bodyPr vert="horz" wrap="square" lIns="640080" tIns="45720" rIns="91440" bIns="45720" numCol="1" anchor="ctr" anchorCtr="0" compatLnSpc="1"/>
            <a:lstStyle/>
            <a:p>
              <a:pPr>
                <a:lnSpc>
                  <a:spcPct val="120000"/>
                </a:lnSpc>
                <a:spcBef>
                  <a:spcPts val="600"/>
                </a:spcBef>
              </a:pPr>
              <a:endParaRPr lang="en-US" sz="14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Right Arrow 7"/>
            <p:cNvSpPr/>
            <p:nvPr>
              <p:custDataLst>
                <p:tags r:id="rId13"/>
              </p:custDataLst>
            </p:nvPr>
          </p:nvSpPr>
          <p:spPr>
            <a:xfrm rot="16200000" flipH="1">
              <a:off x="7582" y="7334"/>
              <a:ext cx="228" cy="204"/>
            </a:xfrm>
            <a:prstGeom prst="rightArrow">
              <a:avLst>
                <a:gd name="adj1" fmla="val 50000"/>
                <a:gd name="adj2" fmla="val 82687"/>
              </a:avLst>
            </a:prstGeom>
            <a:gradFill>
              <a:gsLst>
                <a:gs pos="0">
                  <a:srgbClr val="663AFF">
                    <a:alpha val="0"/>
                  </a:srgbClr>
                </a:gs>
                <a:gs pos="87000">
                  <a:srgbClr val="20E6F2"/>
                </a:gs>
              </a:gsLst>
              <a:lin ang="0" scaled="0"/>
            </a:gradFill>
            <a:ln w="25400">
              <a:noFill/>
              <a:miter lim="800000"/>
            </a:ln>
          </p:spPr>
          <p:txBody>
            <a:bodyPr vert="horz" wrap="square" lIns="640080" tIns="45720" rIns="91440" bIns="45720" numCol="1" anchor="ctr" anchorCtr="0" compatLnSpc="1"/>
            <a:lstStyle/>
            <a:p>
              <a:pPr>
                <a:lnSpc>
                  <a:spcPct val="120000"/>
                </a:lnSpc>
                <a:spcBef>
                  <a:spcPts val="600"/>
                </a:spcBef>
              </a:pPr>
              <a:endParaRPr lang="en-US" sz="14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Right Arrow 7"/>
            <p:cNvSpPr/>
            <p:nvPr>
              <p:custDataLst>
                <p:tags r:id="rId14"/>
              </p:custDataLst>
            </p:nvPr>
          </p:nvSpPr>
          <p:spPr>
            <a:xfrm rot="16200000" flipH="1">
              <a:off x="7893" y="7334"/>
              <a:ext cx="228" cy="204"/>
            </a:xfrm>
            <a:prstGeom prst="rightArrow">
              <a:avLst>
                <a:gd name="adj1" fmla="val 50000"/>
                <a:gd name="adj2" fmla="val 82687"/>
              </a:avLst>
            </a:prstGeom>
            <a:gradFill>
              <a:gsLst>
                <a:gs pos="0">
                  <a:srgbClr val="663AFF">
                    <a:alpha val="0"/>
                  </a:srgbClr>
                </a:gs>
                <a:gs pos="87000">
                  <a:srgbClr val="20E6F2"/>
                </a:gs>
              </a:gsLst>
              <a:lin ang="0" scaled="0"/>
            </a:gradFill>
            <a:ln w="25400">
              <a:noFill/>
              <a:miter lim="800000"/>
            </a:ln>
          </p:spPr>
          <p:txBody>
            <a:bodyPr vert="horz" wrap="square" lIns="640080" tIns="45720" rIns="91440" bIns="45720" numCol="1" anchor="ctr" anchorCtr="0" compatLnSpc="1"/>
            <a:lstStyle/>
            <a:p>
              <a:pPr>
                <a:lnSpc>
                  <a:spcPct val="120000"/>
                </a:lnSpc>
                <a:spcBef>
                  <a:spcPts val="600"/>
                </a:spcBef>
              </a:pPr>
              <a:endParaRPr lang="en-US" sz="14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Right Arrow 7"/>
            <p:cNvSpPr/>
            <p:nvPr>
              <p:custDataLst>
                <p:tags r:id="rId15"/>
              </p:custDataLst>
            </p:nvPr>
          </p:nvSpPr>
          <p:spPr>
            <a:xfrm rot="16200000" flipH="1">
              <a:off x="8181" y="7334"/>
              <a:ext cx="228" cy="204"/>
            </a:xfrm>
            <a:prstGeom prst="rightArrow">
              <a:avLst>
                <a:gd name="adj1" fmla="val 50000"/>
                <a:gd name="adj2" fmla="val 82687"/>
              </a:avLst>
            </a:prstGeom>
            <a:gradFill>
              <a:gsLst>
                <a:gs pos="0">
                  <a:srgbClr val="663AFF">
                    <a:alpha val="0"/>
                  </a:srgbClr>
                </a:gs>
                <a:gs pos="87000">
                  <a:srgbClr val="20E6F2"/>
                </a:gs>
              </a:gsLst>
              <a:lin ang="0" scaled="0"/>
            </a:gradFill>
            <a:ln w="25400">
              <a:noFill/>
              <a:miter lim="800000"/>
            </a:ln>
          </p:spPr>
          <p:txBody>
            <a:bodyPr vert="horz" wrap="square" lIns="640080" tIns="45720" rIns="91440" bIns="45720" numCol="1" anchor="ctr" anchorCtr="0" compatLnSpc="1"/>
            <a:lstStyle/>
            <a:p>
              <a:pPr>
                <a:lnSpc>
                  <a:spcPct val="120000"/>
                </a:lnSpc>
                <a:spcBef>
                  <a:spcPts val="600"/>
                </a:spcBef>
              </a:pPr>
              <a:endParaRPr lang="en-US" sz="14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26" name="直接连接符 25"/>
          <p:cNvCxnSpPr/>
          <p:nvPr>
            <p:custDataLst>
              <p:tags r:id="rId3"/>
            </p:custDataLst>
          </p:nvPr>
        </p:nvCxnSpPr>
        <p:spPr>
          <a:xfrm>
            <a:off x="6869620" y="2545889"/>
            <a:ext cx="4158615" cy="0"/>
          </a:xfrm>
          <a:prstGeom prst="line">
            <a:avLst/>
          </a:prstGeom>
          <a:ln w="12700">
            <a:solidFill>
              <a:srgbClr val="24C6F4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660400" y="2313305"/>
            <a:ext cx="3571755" cy="1326515"/>
            <a:chOff x="660400" y="2313305"/>
            <a:chExt cx="3571755" cy="1326515"/>
          </a:xfrm>
        </p:grpSpPr>
        <p:grpSp>
          <p:nvGrpSpPr>
            <p:cNvPr id="3" name="组合 2"/>
            <p:cNvGrpSpPr/>
            <p:nvPr/>
          </p:nvGrpSpPr>
          <p:grpSpPr>
            <a:xfrm>
              <a:off x="677545" y="2313305"/>
              <a:ext cx="3325495" cy="1326515"/>
              <a:chOff x="6443" y="7563"/>
              <a:chExt cx="4433" cy="1644"/>
            </a:xfrm>
          </p:grpSpPr>
          <p:sp>
            <p:nvSpPr>
              <p:cNvPr id="4" name="矩形 3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43" y="7563"/>
                <a:ext cx="4433" cy="1644"/>
              </a:xfrm>
              <a:prstGeom prst="rect">
                <a:avLst/>
              </a:prstGeom>
              <a:gradFill flip="none" rotWithShape="1">
                <a:gsLst>
                  <a:gs pos="0">
                    <a:srgbClr val="663AFF"/>
                  </a:gs>
                  <a:gs pos="92000">
                    <a:srgbClr val="15E5F1">
                      <a:alpha val="0"/>
                    </a:srgbClr>
                  </a:gs>
                </a:gsLst>
                <a:lin ang="16200000" scaled="1"/>
                <a:tileRect/>
              </a:gradFill>
              <a:ln w="12700">
                <a:gradFill>
                  <a:gsLst>
                    <a:gs pos="0">
                      <a:srgbClr val="663AFF"/>
                    </a:gs>
                    <a:gs pos="100000">
                      <a:srgbClr val="20E6F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5" dirty="0">
                  <a:solidFill>
                    <a:prstClr val="white"/>
                  </a:solidFill>
                  <a:latin typeface="HYYakuHei 45W" panose="020B0404020202020204" pitchFamily="34" charset="-122"/>
                  <a:ea typeface="HYYakuHei 45W" panose="020B0404020202020204" pitchFamily="34" charset="-122"/>
                </a:endParaRPr>
              </a:p>
            </p:txBody>
          </p:sp>
          <p:sp>
            <p:nvSpPr>
              <p:cNvPr id="8" name="Right Arrow 7"/>
              <p:cNvSpPr/>
              <p:nvPr>
                <p:custDataLst>
                  <p:tags r:id="rId11"/>
                </p:custDataLst>
              </p:nvPr>
            </p:nvSpPr>
            <p:spPr>
              <a:xfrm rot="16200000" flipH="1">
                <a:off x="10301" y="7815"/>
                <a:ext cx="381" cy="340"/>
              </a:xfrm>
              <a:prstGeom prst="rightArrow">
                <a:avLst>
                  <a:gd name="adj1" fmla="val 41613"/>
                  <a:gd name="adj2" fmla="val 82687"/>
                </a:avLst>
              </a:prstGeom>
              <a:gradFill>
                <a:gsLst>
                  <a:gs pos="0">
                    <a:srgbClr val="663AFF">
                      <a:alpha val="0"/>
                    </a:srgbClr>
                  </a:gs>
                  <a:gs pos="87000">
                    <a:srgbClr val="20E6F2"/>
                  </a:gs>
                </a:gsLst>
                <a:lin ang="0" scaled="0"/>
              </a:gradFill>
              <a:ln w="25400">
                <a:noFill/>
                <a:miter lim="800000"/>
              </a:ln>
            </p:spPr>
            <p:txBody>
              <a:bodyPr vert="horz" wrap="square" lIns="640080" tIns="45720" rIns="91440" bIns="45720" numCol="1" anchor="ctr" anchorCtr="0" compatLnSpc="1"/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endParaRPr lang="en-US" sz="1400" dirty="0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1511943" y="2471035"/>
              <a:ext cx="1898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60400" y="2870681"/>
              <a:ext cx="3571755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>
                  <a:solidFill>
                    <a:srgbClr val="FFFFFF"/>
                  </a:solidFill>
                  <a:latin typeface="+mn-ea"/>
                </a:defRPr>
              </a:lvl1pPr>
            </a:lstStyle>
            <a:p>
              <a:r>
                <a:rPr lang="zh-CN" altLang="en-US"/>
                <a:t>输入文本内容，输入文本内容，输入文本内容，输入文本内容，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60400" y="4347210"/>
            <a:ext cx="3571755" cy="1326515"/>
            <a:chOff x="660400" y="4347210"/>
            <a:chExt cx="3571755" cy="1326515"/>
          </a:xfrm>
        </p:grpSpPr>
        <p:grpSp>
          <p:nvGrpSpPr>
            <p:cNvPr id="10" name="组合 9"/>
            <p:cNvGrpSpPr/>
            <p:nvPr/>
          </p:nvGrpSpPr>
          <p:grpSpPr>
            <a:xfrm>
              <a:off x="677545" y="4347210"/>
              <a:ext cx="3325495" cy="1326515"/>
              <a:chOff x="6443" y="7563"/>
              <a:chExt cx="4433" cy="1644"/>
            </a:xfrm>
          </p:grpSpPr>
          <p:sp>
            <p:nvSpPr>
              <p:cNvPr id="11" name="矩形 10"/>
              <p:cNvSpPr/>
              <p:nvPr>
                <p:custDataLst>
                  <p:tags r:id="rId8"/>
                </p:custDataLst>
              </p:nvPr>
            </p:nvSpPr>
            <p:spPr>
              <a:xfrm>
                <a:off x="6443" y="7563"/>
                <a:ext cx="4433" cy="1644"/>
              </a:xfrm>
              <a:prstGeom prst="rect">
                <a:avLst/>
              </a:prstGeom>
              <a:gradFill flip="none" rotWithShape="1">
                <a:gsLst>
                  <a:gs pos="0">
                    <a:srgbClr val="663AFF"/>
                  </a:gs>
                  <a:gs pos="92000">
                    <a:srgbClr val="15E5F1">
                      <a:alpha val="0"/>
                    </a:srgbClr>
                  </a:gs>
                </a:gsLst>
                <a:lin ang="16200000" scaled="1"/>
                <a:tileRect/>
              </a:gradFill>
              <a:ln w="12700">
                <a:gradFill>
                  <a:gsLst>
                    <a:gs pos="0">
                      <a:srgbClr val="663AFF"/>
                    </a:gs>
                    <a:gs pos="100000">
                      <a:srgbClr val="20E6F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5" dirty="0">
                  <a:solidFill>
                    <a:prstClr val="white"/>
                  </a:solidFill>
                  <a:latin typeface="HYYakuHei 45W" panose="020B0404020202020204" pitchFamily="34" charset="-122"/>
                  <a:ea typeface="HYYakuHei 45W" panose="020B0404020202020204" pitchFamily="34" charset="-122"/>
                </a:endParaRPr>
              </a:p>
            </p:txBody>
          </p:sp>
          <p:sp>
            <p:nvSpPr>
              <p:cNvPr id="15" name="Right Arrow 7"/>
              <p:cNvSpPr/>
              <p:nvPr>
                <p:custDataLst>
                  <p:tags r:id="rId9"/>
                </p:custDataLst>
              </p:nvPr>
            </p:nvSpPr>
            <p:spPr>
              <a:xfrm rot="16200000" flipH="1">
                <a:off x="10301" y="7815"/>
                <a:ext cx="381" cy="340"/>
              </a:xfrm>
              <a:prstGeom prst="rightArrow">
                <a:avLst>
                  <a:gd name="adj1" fmla="val 41613"/>
                  <a:gd name="adj2" fmla="val 82687"/>
                </a:avLst>
              </a:prstGeom>
              <a:gradFill>
                <a:gsLst>
                  <a:gs pos="0">
                    <a:srgbClr val="663AFF">
                      <a:alpha val="0"/>
                    </a:srgbClr>
                  </a:gs>
                  <a:gs pos="87000">
                    <a:srgbClr val="20E6F2"/>
                  </a:gs>
                </a:gsLst>
                <a:lin ang="0" scaled="0"/>
              </a:gradFill>
              <a:ln w="25400">
                <a:noFill/>
                <a:miter lim="800000"/>
              </a:ln>
            </p:spPr>
            <p:txBody>
              <a:bodyPr vert="horz" wrap="square" lIns="640080" tIns="45720" rIns="91440" bIns="45720" numCol="1" anchor="ctr" anchorCtr="0" compatLnSpc="1"/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endParaRPr lang="en-US" sz="1400" dirty="0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1511943" y="4414135"/>
              <a:ext cx="1898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60400" y="4813781"/>
              <a:ext cx="3571755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>
                  <a:solidFill>
                    <a:srgbClr val="FFFFFF"/>
                  </a:solidFill>
                  <a:latin typeface="+mn-ea"/>
                </a:defRPr>
              </a:lvl1pPr>
            </a:lstStyle>
            <a:p>
              <a:r>
                <a:rPr lang="zh-CN" altLang="en-US"/>
                <a:t>输入文本内容，输入文本内容，输入文本内容，输入文本内容，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438901" y="2239010"/>
            <a:ext cx="5080000" cy="3488690"/>
            <a:chOff x="6438901" y="2239010"/>
            <a:chExt cx="5080000" cy="3488690"/>
          </a:xfrm>
        </p:grpSpPr>
        <p:sp>
          <p:nvSpPr>
            <p:cNvPr id="9" name="梯形 8"/>
            <p:cNvSpPr/>
            <p:nvPr>
              <p:custDataLst>
                <p:tags r:id="rId6"/>
              </p:custDataLst>
            </p:nvPr>
          </p:nvSpPr>
          <p:spPr>
            <a:xfrm rot="10800000">
              <a:off x="6697980" y="2411094"/>
              <a:ext cx="4630420" cy="738505"/>
            </a:xfrm>
            <a:prstGeom prst="trapezoid">
              <a:avLst>
                <a:gd name="adj" fmla="val 0"/>
              </a:avLst>
            </a:prstGeom>
            <a:gradFill>
              <a:gsLst>
                <a:gs pos="100000">
                  <a:srgbClr val="4472C4">
                    <a:alpha val="0"/>
                  </a:srgbClr>
                </a:gs>
                <a:gs pos="0">
                  <a:srgbClr val="663AFF"/>
                </a:gs>
              </a:gsLst>
              <a:lin ang="5400000" scaled="0"/>
            </a:gradFill>
            <a:ln>
              <a:gradFill>
                <a:gsLst>
                  <a:gs pos="25000">
                    <a:srgbClr val="A766E2">
                      <a:alpha val="0"/>
                    </a:srgbClr>
                  </a:gs>
                  <a:gs pos="100000">
                    <a:srgbClr val="20E6F2"/>
                  </a:gs>
                </a:gsLst>
                <a:lin ang="1596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矩形 114"/>
            <p:cNvSpPr/>
            <p:nvPr>
              <p:custDataLst>
                <p:tags r:id="rId7"/>
              </p:custDataLst>
            </p:nvPr>
          </p:nvSpPr>
          <p:spPr>
            <a:xfrm>
              <a:off x="6438901" y="2239010"/>
              <a:ext cx="5080000" cy="3488690"/>
            </a:xfrm>
            <a:custGeom>
              <a:avLst/>
              <a:gdLst>
                <a:gd name="connsiteX0" fmla="*/ 0 w 10858499"/>
                <a:gd name="connsiteY0" fmla="*/ 0 h 5093971"/>
                <a:gd name="connsiteX1" fmla="*/ 10858499 w 10858499"/>
                <a:gd name="connsiteY1" fmla="*/ 0 h 5093971"/>
                <a:gd name="connsiteX2" fmla="*/ 10858499 w 10858499"/>
                <a:gd name="connsiteY2" fmla="*/ 5093971 h 5093971"/>
                <a:gd name="connsiteX3" fmla="*/ 0 w 10858499"/>
                <a:gd name="connsiteY3" fmla="*/ 5093971 h 5093971"/>
                <a:gd name="connsiteX4" fmla="*/ 0 w 10858499"/>
                <a:gd name="connsiteY4" fmla="*/ 0 h 5093971"/>
                <a:gd name="connsiteX0-1" fmla="*/ 0 w 10858499"/>
                <a:gd name="connsiteY0-2" fmla="*/ 0 h 5093971"/>
                <a:gd name="connsiteX1-3" fmla="*/ 10858499 w 10858499"/>
                <a:gd name="connsiteY1-4" fmla="*/ 0 h 5093971"/>
                <a:gd name="connsiteX2-5" fmla="*/ 10858499 w 10858499"/>
                <a:gd name="connsiteY2-6" fmla="*/ 1957071 h 5093971"/>
                <a:gd name="connsiteX3-7" fmla="*/ 10858499 w 10858499"/>
                <a:gd name="connsiteY3-8" fmla="*/ 5093971 h 5093971"/>
                <a:gd name="connsiteX4-9" fmla="*/ 0 w 10858499"/>
                <a:gd name="connsiteY4-10" fmla="*/ 5093971 h 5093971"/>
                <a:gd name="connsiteX5" fmla="*/ 0 w 10858499"/>
                <a:gd name="connsiteY5" fmla="*/ 0 h 5093971"/>
                <a:gd name="connsiteX0-11" fmla="*/ 0 w 10858499"/>
                <a:gd name="connsiteY0-12" fmla="*/ 0 h 5093971"/>
                <a:gd name="connsiteX1-13" fmla="*/ 10858499 w 10858499"/>
                <a:gd name="connsiteY1-14" fmla="*/ 0 h 5093971"/>
                <a:gd name="connsiteX2-15" fmla="*/ 10858499 w 10858499"/>
                <a:gd name="connsiteY2-16" fmla="*/ 845821 h 5093971"/>
                <a:gd name="connsiteX3-17" fmla="*/ 10858499 w 10858499"/>
                <a:gd name="connsiteY3-18" fmla="*/ 1957071 h 5093971"/>
                <a:gd name="connsiteX4-19" fmla="*/ 10858499 w 10858499"/>
                <a:gd name="connsiteY4-20" fmla="*/ 5093971 h 5093971"/>
                <a:gd name="connsiteX5-21" fmla="*/ 0 w 10858499"/>
                <a:gd name="connsiteY5-22" fmla="*/ 5093971 h 5093971"/>
                <a:gd name="connsiteX6" fmla="*/ 0 w 10858499"/>
                <a:gd name="connsiteY6" fmla="*/ 0 h 5093971"/>
                <a:gd name="connsiteX0-23" fmla="*/ 0 w 10858499"/>
                <a:gd name="connsiteY0-24" fmla="*/ 0 h 5093971"/>
                <a:gd name="connsiteX1-25" fmla="*/ 10858499 w 10858499"/>
                <a:gd name="connsiteY1-26" fmla="*/ 0 h 5093971"/>
                <a:gd name="connsiteX2-27" fmla="*/ 10858499 w 10858499"/>
                <a:gd name="connsiteY2-28" fmla="*/ 845821 h 5093971"/>
                <a:gd name="connsiteX3-29" fmla="*/ 10858499 w 10858499"/>
                <a:gd name="connsiteY3-30" fmla="*/ 1957071 h 5093971"/>
                <a:gd name="connsiteX4-31" fmla="*/ 10858499 w 10858499"/>
                <a:gd name="connsiteY4-32" fmla="*/ 3506471 h 5093971"/>
                <a:gd name="connsiteX5-33" fmla="*/ 10858499 w 10858499"/>
                <a:gd name="connsiteY5-34" fmla="*/ 5093971 h 5093971"/>
                <a:gd name="connsiteX6-35" fmla="*/ 0 w 10858499"/>
                <a:gd name="connsiteY6-36" fmla="*/ 5093971 h 5093971"/>
                <a:gd name="connsiteX7" fmla="*/ 0 w 10858499"/>
                <a:gd name="connsiteY7" fmla="*/ 0 h 5093971"/>
                <a:gd name="connsiteX0-37" fmla="*/ 10858499 w 10949939"/>
                <a:gd name="connsiteY0-38" fmla="*/ 1957071 h 5093971"/>
                <a:gd name="connsiteX1-39" fmla="*/ 10858499 w 10949939"/>
                <a:gd name="connsiteY1-40" fmla="*/ 3506471 h 5093971"/>
                <a:gd name="connsiteX2-41" fmla="*/ 10858499 w 10949939"/>
                <a:gd name="connsiteY2-42" fmla="*/ 5093971 h 5093971"/>
                <a:gd name="connsiteX3-43" fmla="*/ 0 w 10949939"/>
                <a:gd name="connsiteY3-44" fmla="*/ 5093971 h 5093971"/>
                <a:gd name="connsiteX4-45" fmla="*/ 0 w 10949939"/>
                <a:gd name="connsiteY4-46" fmla="*/ 0 h 5093971"/>
                <a:gd name="connsiteX5-47" fmla="*/ 10858499 w 10949939"/>
                <a:gd name="connsiteY5-48" fmla="*/ 0 h 5093971"/>
                <a:gd name="connsiteX6-49" fmla="*/ 10858499 w 10949939"/>
                <a:gd name="connsiteY6-50" fmla="*/ 845821 h 5093971"/>
                <a:gd name="connsiteX7-51" fmla="*/ 10949939 w 10949939"/>
                <a:gd name="connsiteY7-52" fmla="*/ 2048511 h 5093971"/>
                <a:gd name="connsiteX0-53" fmla="*/ 10858499 w 10858499"/>
                <a:gd name="connsiteY0-54" fmla="*/ 1957071 h 5093971"/>
                <a:gd name="connsiteX1-55" fmla="*/ 10858499 w 10858499"/>
                <a:gd name="connsiteY1-56" fmla="*/ 3506471 h 5093971"/>
                <a:gd name="connsiteX2-57" fmla="*/ 10858499 w 10858499"/>
                <a:gd name="connsiteY2-58" fmla="*/ 5093971 h 5093971"/>
                <a:gd name="connsiteX3-59" fmla="*/ 0 w 10858499"/>
                <a:gd name="connsiteY3-60" fmla="*/ 5093971 h 5093971"/>
                <a:gd name="connsiteX4-61" fmla="*/ 0 w 10858499"/>
                <a:gd name="connsiteY4-62" fmla="*/ 0 h 5093971"/>
                <a:gd name="connsiteX5-63" fmla="*/ 10858499 w 10858499"/>
                <a:gd name="connsiteY5-64" fmla="*/ 0 h 5093971"/>
                <a:gd name="connsiteX6-65" fmla="*/ 10858499 w 10858499"/>
                <a:gd name="connsiteY6-66" fmla="*/ 845821 h 5093971"/>
                <a:gd name="connsiteX0-67" fmla="*/ 10858499 w 10858499"/>
                <a:gd name="connsiteY0-68" fmla="*/ 3506471 h 5093971"/>
                <a:gd name="connsiteX1-69" fmla="*/ 10858499 w 10858499"/>
                <a:gd name="connsiteY1-70" fmla="*/ 5093971 h 5093971"/>
                <a:gd name="connsiteX2-71" fmla="*/ 0 w 10858499"/>
                <a:gd name="connsiteY2-72" fmla="*/ 5093971 h 5093971"/>
                <a:gd name="connsiteX3-73" fmla="*/ 0 w 10858499"/>
                <a:gd name="connsiteY3-74" fmla="*/ 0 h 5093971"/>
                <a:gd name="connsiteX4-75" fmla="*/ 10858499 w 10858499"/>
                <a:gd name="connsiteY4-76" fmla="*/ 0 h 5093971"/>
                <a:gd name="connsiteX5-77" fmla="*/ 10858499 w 10858499"/>
                <a:gd name="connsiteY5-78" fmla="*/ 845821 h 5093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10858499" h="5093971">
                  <a:moveTo>
                    <a:pt x="10858499" y="3506471"/>
                  </a:moveTo>
                  <a:lnTo>
                    <a:pt x="10858499" y="5093971"/>
                  </a:lnTo>
                  <a:lnTo>
                    <a:pt x="0" y="5093971"/>
                  </a:lnTo>
                  <a:lnTo>
                    <a:pt x="0" y="0"/>
                  </a:lnTo>
                  <a:lnTo>
                    <a:pt x="10858499" y="0"/>
                  </a:lnTo>
                  <a:lnTo>
                    <a:pt x="10858499" y="845821"/>
                  </a:lnTo>
                </a:path>
              </a:pathLst>
            </a:custGeom>
            <a:noFill/>
            <a:ln w="25400">
              <a:gradFill>
                <a:gsLst>
                  <a:gs pos="0">
                    <a:srgbClr val="663AFF"/>
                  </a:gs>
                  <a:gs pos="100000">
                    <a:srgbClr val="20E6F2"/>
                  </a:gs>
                </a:gsLst>
                <a:lin ang="5400000" scaled="1"/>
              </a:gradFill>
            </a:ln>
            <a:effectLst>
              <a:outerShdw blurRad="2032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255643" y="2636135"/>
              <a:ext cx="1898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189087" y="3423694"/>
              <a:ext cx="2090196" cy="2086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>
                  <a:solidFill>
                    <a:srgbClr val="FFFFFF"/>
                  </a:solidFill>
                  <a:latin typeface="+mn-ea"/>
                </a:defRPr>
              </a:lvl1pPr>
            </a:lstStyle>
            <a:p>
              <a:r>
                <a:rPr lang="zh-CN" altLang="en-US"/>
                <a:t>输入文本内容，</a:t>
              </a:r>
              <a:endParaRPr lang="en-US" altLang="zh-CN"/>
            </a:p>
            <a:p>
              <a:r>
                <a:rPr lang="zh-CN" altLang="en-US"/>
                <a:t>输入文本内容，</a:t>
              </a:r>
              <a:endParaRPr lang="en-US" altLang="zh-CN"/>
            </a:p>
            <a:p>
              <a:r>
                <a:rPr lang="zh-CN" altLang="en-US"/>
                <a:t>输入文本内容，</a:t>
              </a:r>
              <a:endParaRPr lang="en-US" altLang="zh-CN"/>
            </a:p>
            <a:p>
              <a:r>
                <a:rPr lang="zh-CN" altLang="en-US"/>
                <a:t>输入文本内容，</a:t>
              </a:r>
              <a:endParaRPr lang="en-US" altLang="zh-CN"/>
            </a:p>
            <a:p>
              <a:r>
                <a:rPr lang="zh-CN" altLang="en-US"/>
                <a:t>输入文本内容，</a:t>
              </a:r>
              <a:endParaRPr lang="en-US" altLang="zh-CN"/>
            </a:p>
            <a:p>
              <a:r>
                <a:rPr lang="zh-CN" altLang="en-US"/>
                <a:t>输入文本内容，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559300" y="2275840"/>
            <a:ext cx="1228725" cy="1405890"/>
            <a:chOff x="4559300" y="2275840"/>
            <a:chExt cx="1228725" cy="1405890"/>
          </a:xfrm>
        </p:grpSpPr>
        <p:sp>
          <p:nvSpPr>
            <p:cNvPr id="24" name="矩形: 圆角 40"/>
            <p:cNvSpPr/>
            <p:nvPr>
              <p:custDataLst>
                <p:tags r:id="rId5"/>
              </p:custDataLst>
            </p:nvPr>
          </p:nvSpPr>
          <p:spPr>
            <a:xfrm>
              <a:off x="4559300" y="2275840"/>
              <a:ext cx="1228725" cy="1405890"/>
            </a:xfrm>
            <a:prstGeom prst="roundRect">
              <a:avLst>
                <a:gd name="adj" fmla="val 9321"/>
              </a:avLst>
            </a:prstGeom>
            <a:noFill/>
            <a:ln>
              <a:gradFill>
                <a:gsLst>
                  <a:gs pos="0">
                    <a:srgbClr val="24C6F4"/>
                  </a:gs>
                  <a:gs pos="100000">
                    <a:srgbClr val="EA79F8">
                      <a:alpha val="10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方正正大黑简体" panose="02000000000000000000" charset="-122"/>
                <a:ea typeface="方正正大黑简体" panose="02000000000000000000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800601" y="2642081"/>
              <a:ext cx="838199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>
                  <a:solidFill>
                    <a:srgbClr val="FFFFFF"/>
                  </a:solidFill>
                  <a:latin typeface="+mn-ea"/>
                </a:defRPr>
              </a:lvl1pPr>
            </a:lstStyle>
            <a:p>
              <a:r>
                <a:rPr lang="zh-CN" altLang="en-US"/>
                <a:t>输入内容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59935" y="4337050"/>
            <a:ext cx="1228725" cy="1405890"/>
            <a:chOff x="4559935" y="4337050"/>
            <a:chExt cx="1228725" cy="1405890"/>
          </a:xfrm>
        </p:grpSpPr>
        <p:sp>
          <p:nvSpPr>
            <p:cNvPr id="16" name="矩形: 圆角 40"/>
            <p:cNvSpPr/>
            <p:nvPr>
              <p:custDataLst>
                <p:tags r:id="rId4"/>
              </p:custDataLst>
            </p:nvPr>
          </p:nvSpPr>
          <p:spPr>
            <a:xfrm>
              <a:off x="4559935" y="4337050"/>
              <a:ext cx="1228725" cy="1405890"/>
            </a:xfrm>
            <a:prstGeom prst="roundRect">
              <a:avLst>
                <a:gd name="adj" fmla="val 9321"/>
              </a:avLst>
            </a:prstGeom>
            <a:noFill/>
            <a:ln>
              <a:gradFill>
                <a:gsLst>
                  <a:gs pos="0">
                    <a:srgbClr val="24C6F4"/>
                  </a:gs>
                  <a:gs pos="100000">
                    <a:srgbClr val="EA79F8">
                      <a:alpha val="10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方正正大黑简体" panose="02000000000000000000" charset="-122"/>
                <a:ea typeface="方正正大黑简体" panose="02000000000000000000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800601" y="4635981"/>
              <a:ext cx="838199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>
                  <a:solidFill>
                    <a:srgbClr val="FFFFFF"/>
                  </a:solidFill>
                  <a:latin typeface="+mn-ea"/>
                </a:defRPr>
              </a:lvl1pPr>
            </a:lstStyle>
            <a:p>
              <a:r>
                <a:rPr lang="zh-CN" altLang="en-US"/>
                <a:t>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94125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64FCC-5933-6E59-5552-E329458E4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PART     03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6A9821-1319-56D4-E67C-25330DC8AC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输入标题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465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图表 3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93007562"/>
              </p:ext>
            </p:extLst>
          </p:nvPr>
        </p:nvGraphicFramePr>
        <p:xfrm>
          <a:off x="4562232" y="3271308"/>
          <a:ext cx="3131035" cy="1674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6"/>
          </a:graphicData>
        </a:graphic>
      </p:graphicFrame>
      <p:graphicFrame>
        <p:nvGraphicFramePr>
          <p:cNvPr id="5" name="图表 4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53966463"/>
              </p:ext>
            </p:extLst>
          </p:nvPr>
        </p:nvGraphicFramePr>
        <p:xfrm>
          <a:off x="7982311" y="3271308"/>
          <a:ext cx="3131035" cy="1674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7"/>
          </a:graphicData>
        </a:graphic>
      </p:graphicFrame>
      <p:graphicFrame>
        <p:nvGraphicFramePr>
          <p:cNvPr id="6" name="图表 5"/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50354506"/>
              </p:ext>
            </p:extLst>
          </p:nvPr>
        </p:nvGraphicFramePr>
        <p:xfrm>
          <a:off x="1135803" y="3271308"/>
          <a:ext cx="3131035" cy="1674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8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1683385" y="5309870"/>
            <a:ext cx="2035175" cy="714375"/>
            <a:chOff x="8502" y="5076"/>
            <a:chExt cx="3205" cy="1125"/>
          </a:xfrm>
        </p:grpSpPr>
        <p:sp>
          <p:nvSpPr>
            <p:cNvPr id="8" name="矩形 118"/>
            <p:cNvSpPr/>
            <p:nvPr>
              <p:custDataLst>
                <p:tags r:id="rId25"/>
              </p:custDataLst>
            </p:nvPr>
          </p:nvSpPr>
          <p:spPr>
            <a:xfrm>
              <a:off x="8645" y="5281"/>
              <a:ext cx="2857" cy="746"/>
            </a:xfrm>
            <a:custGeom>
              <a:avLst/>
              <a:gdLst>
                <a:gd name="connsiteX0" fmla="*/ 0 w 8342541"/>
                <a:gd name="connsiteY0" fmla="*/ 0 h 2743198"/>
                <a:gd name="connsiteX1" fmla="*/ 8342541 w 8342541"/>
                <a:gd name="connsiteY1" fmla="*/ 0 h 2743198"/>
                <a:gd name="connsiteX2" fmla="*/ 8342541 w 8342541"/>
                <a:gd name="connsiteY2" fmla="*/ 2743198 h 2743198"/>
                <a:gd name="connsiteX3" fmla="*/ 0 w 8342541"/>
                <a:gd name="connsiteY3" fmla="*/ 2743198 h 2743198"/>
                <a:gd name="connsiteX4" fmla="*/ 0 w 8342541"/>
                <a:gd name="connsiteY4" fmla="*/ 0 h 2743198"/>
                <a:gd name="connsiteX0-1" fmla="*/ 0 w 8342541"/>
                <a:gd name="connsiteY0-2" fmla="*/ 15241 h 2758439"/>
                <a:gd name="connsiteX1-3" fmla="*/ 3973150 w 8342541"/>
                <a:gd name="connsiteY1-4" fmla="*/ 0 h 2758439"/>
                <a:gd name="connsiteX2-5" fmla="*/ 8342541 w 8342541"/>
                <a:gd name="connsiteY2-6" fmla="*/ 15241 h 2758439"/>
                <a:gd name="connsiteX3-7" fmla="*/ 8342541 w 8342541"/>
                <a:gd name="connsiteY3-8" fmla="*/ 2758439 h 2758439"/>
                <a:gd name="connsiteX4-9" fmla="*/ 0 w 8342541"/>
                <a:gd name="connsiteY4-10" fmla="*/ 2758439 h 2758439"/>
                <a:gd name="connsiteX5" fmla="*/ 0 w 8342541"/>
                <a:gd name="connsiteY5" fmla="*/ 15241 h 2758439"/>
                <a:gd name="connsiteX0-11" fmla="*/ 0 w 8342541"/>
                <a:gd name="connsiteY0-12" fmla="*/ 208356 h 2951554"/>
                <a:gd name="connsiteX1-13" fmla="*/ 3973150 w 8342541"/>
                <a:gd name="connsiteY1-14" fmla="*/ 193115 h 2951554"/>
                <a:gd name="connsiteX2-15" fmla="*/ 8342541 w 8342541"/>
                <a:gd name="connsiteY2-16" fmla="*/ 208356 h 2951554"/>
                <a:gd name="connsiteX3-17" fmla="*/ 8342541 w 8342541"/>
                <a:gd name="connsiteY3-18" fmla="*/ 2951554 h 2951554"/>
                <a:gd name="connsiteX4-19" fmla="*/ 0 w 8342541"/>
                <a:gd name="connsiteY4-20" fmla="*/ 2951554 h 2951554"/>
                <a:gd name="connsiteX5-21" fmla="*/ 0 w 8342541"/>
                <a:gd name="connsiteY5-22" fmla="*/ 208356 h 2951554"/>
                <a:gd name="connsiteX0-23" fmla="*/ 0 w 8342541"/>
                <a:gd name="connsiteY0-24" fmla="*/ 208356 h 2951554"/>
                <a:gd name="connsiteX1-25" fmla="*/ 3973150 w 8342541"/>
                <a:gd name="connsiteY1-26" fmla="*/ 193115 h 2951554"/>
                <a:gd name="connsiteX2-27" fmla="*/ 8342541 w 8342541"/>
                <a:gd name="connsiteY2-28" fmla="*/ 208356 h 2951554"/>
                <a:gd name="connsiteX3-29" fmla="*/ 8342541 w 8342541"/>
                <a:gd name="connsiteY3-30" fmla="*/ 2951554 h 2951554"/>
                <a:gd name="connsiteX4-31" fmla="*/ 0 w 8342541"/>
                <a:gd name="connsiteY4-32" fmla="*/ 2951554 h 2951554"/>
                <a:gd name="connsiteX5-33" fmla="*/ 0 w 8342541"/>
                <a:gd name="connsiteY5-34" fmla="*/ 208356 h 2951554"/>
                <a:gd name="connsiteX0-35" fmla="*/ 0 w 8342541"/>
                <a:gd name="connsiteY0-36" fmla="*/ 208356 h 2951554"/>
                <a:gd name="connsiteX1-37" fmla="*/ 3973150 w 8342541"/>
                <a:gd name="connsiteY1-38" fmla="*/ 193115 h 2951554"/>
                <a:gd name="connsiteX2-39" fmla="*/ 8342541 w 8342541"/>
                <a:gd name="connsiteY2-40" fmla="*/ 208356 h 2951554"/>
                <a:gd name="connsiteX3-41" fmla="*/ 8342541 w 8342541"/>
                <a:gd name="connsiteY3-42" fmla="*/ 2951554 h 2951554"/>
                <a:gd name="connsiteX4-43" fmla="*/ 0 w 8342541"/>
                <a:gd name="connsiteY4-44" fmla="*/ 2951554 h 2951554"/>
                <a:gd name="connsiteX5-45" fmla="*/ 0 w 8342541"/>
                <a:gd name="connsiteY5-46" fmla="*/ 208356 h 2951554"/>
                <a:gd name="connsiteX0-47" fmla="*/ 0 w 8342541"/>
                <a:gd name="connsiteY0-48" fmla="*/ 130604 h 2873802"/>
                <a:gd name="connsiteX1-49" fmla="*/ 3973150 w 8342541"/>
                <a:gd name="connsiteY1-50" fmla="*/ 572563 h 2873802"/>
                <a:gd name="connsiteX2-51" fmla="*/ 8342541 w 8342541"/>
                <a:gd name="connsiteY2-52" fmla="*/ 130604 h 2873802"/>
                <a:gd name="connsiteX3-53" fmla="*/ 8342541 w 8342541"/>
                <a:gd name="connsiteY3-54" fmla="*/ 2873802 h 2873802"/>
                <a:gd name="connsiteX4-55" fmla="*/ 0 w 8342541"/>
                <a:gd name="connsiteY4-56" fmla="*/ 2873802 h 2873802"/>
                <a:gd name="connsiteX5-57" fmla="*/ 0 w 8342541"/>
                <a:gd name="connsiteY5-58" fmla="*/ 130604 h 2873802"/>
                <a:gd name="connsiteX0-59" fmla="*/ 0 w 8342541"/>
                <a:gd name="connsiteY0-60" fmla="*/ 130604 h 2873802"/>
                <a:gd name="connsiteX1-61" fmla="*/ 3973150 w 8342541"/>
                <a:gd name="connsiteY1-62" fmla="*/ 572563 h 2873802"/>
                <a:gd name="connsiteX2-63" fmla="*/ 8342541 w 8342541"/>
                <a:gd name="connsiteY2-64" fmla="*/ 130604 h 2873802"/>
                <a:gd name="connsiteX3-65" fmla="*/ 8342541 w 8342541"/>
                <a:gd name="connsiteY3-66" fmla="*/ 2873802 h 2873802"/>
                <a:gd name="connsiteX4-67" fmla="*/ 0 w 8342541"/>
                <a:gd name="connsiteY4-68" fmla="*/ 2873802 h 2873802"/>
                <a:gd name="connsiteX5-69" fmla="*/ 0 w 8342541"/>
                <a:gd name="connsiteY5-70" fmla="*/ 130604 h 2873802"/>
                <a:gd name="connsiteX0-71" fmla="*/ 0 w 8342541"/>
                <a:gd name="connsiteY0-72" fmla="*/ 130604 h 2873804"/>
                <a:gd name="connsiteX1-73" fmla="*/ 3973150 w 8342541"/>
                <a:gd name="connsiteY1-74" fmla="*/ 572563 h 2873804"/>
                <a:gd name="connsiteX2-75" fmla="*/ 8342541 w 8342541"/>
                <a:gd name="connsiteY2-76" fmla="*/ 130604 h 2873804"/>
                <a:gd name="connsiteX3-77" fmla="*/ 8342541 w 8342541"/>
                <a:gd name="connsiteY3-78" fmla="*/ 2873802 h 2873804"/>
                <a:gd name="connsiteX4-79" fmla="*/ 4003630 w 8342541"/>
                <a:gd name="connsiteY4-80" fmla="*/ 2873804 h 2873804"/>
                <a:gd name="connsiteX5-81" fmla="*/ 0 w 8342541"/>
                <a:gd name="connsiteY5-82" fmla="*/ 2873802 h 2873804"/>
                <a:gd name="connsiteX6" fmla="*/ 0 w 8342541"/>
                <a:gd name="connsiteY6" fmla="*/ 130604 h 2873804"/>
                <a:gd name="connsiteX0-83" fmla="*/ 0 w 8342541"/>
                <a:gd name="connsiteY0-84" fmla="*/ 130604 h 2873802"/>
                <a:gd name="connsiteX1-85" fmla="*/ 3973150 w 8342541"/>
                <a:gd name="connsiteY1-86" fmla="*/ 572563 h 2873802"/>
                <a:gd name="connsiteX2-87" fmla="*/ 8342541 w 8342541"/>
                <a:gd name="connsiteY2-88" fmla="*/ 130604 h 2873802"/>
                <a:gd name="connsiteX3-89" fmla="*/ 8342541 w 8342541"/>
                <a:gd name="connsiteY3-90" fmla="*/ 2873802 h 2873802"/>
                <a:gd name="connsiteX4-91" fmla="*/ 4003630 w 8342541"/>
                <a:gd name="connsiteY4-92" fmla="*/ 2401364 h 2873802"/>
                <a:gd name="connsiteX5-93" fmla="*/ 0 w 8342541"/>
                <a:gd name="connsiteY5-94" fmla="*/ 2873802 h 2873802"/>
                <a:gd name="connsiteX6-95" fmla="*/ 0 w 8342541"/>
                <a:gd name="connsiteY6-96" fmla="*/ 130604 h 2873802"/>
                <a:gd name="connsiteX0-97" fmla="*/ 0 w 8342541"/>
                <a:gd name="connsiteY0-98" fmla="*/ 130604 h 2970818"/>
                <a:gd name="connsiteX1-99" fmla="*/ 3973150 w 8342541"/>
                <a:gd name="connsiteY1-100" fmla="*/ 572563 h 2970818"/>
                <a:gd name="connsiteX2-101" fmla="*/ 8342541 w 8342541"/>
                <a:gd name="connsiteY2-102" fmla="*/ 130604 h 2970818"/>
                <a:gd name="connsiteX3-103" fmla="*/ 8342541 w 8342541"/>
                <a:gd name="connsiteY3-104" fmla="*/ 2873802 h 2970818"/>
                <a:gd name="connsiteX4-105" fmla="*/ 4003630 w 8342541"/>
                <a:gd name="connsiteY4-106" fmla="*/ 2401364 h 2970818"/>
                <a:gd name="connsiteX5-107" fmla="*/ 0 w 8342541"/>
                <a:gd name="connsiteY5-108" fmla="*/ 2873802 h 2970818"/>
                <a:gd name="connsiteX6-109" fmla="*/ 0 w 8342541"/>
                <a:gd name="connsiteY6-110" fmla="*/ 130604 h 29708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95" y="connsiteY6-96"/>
                </a:cxn>
              </a:cxnLst>
              <a:rect l="l" t="t" r="r" b="b"/>
              <a:pathLst>
                <a:path w="8342541" h="2970818">
                  <a:moveTo>
                    <a:pt x="0" y="130604"/>
                  </a:moveTo>
                  <a:cubicBezTo>
                    <a:pt x="662192" y="-252936"/>
                    <a:pt x="2460807" y="572563"/>
                    <a:pt x="3973150" y="572563"/>
                  </a:cubicBezTo>
                  <a:cubicBezTo>
                    <a:pt x="5485493" y="572563"/>
                    <a:pt x="7614309" y="-329136"/>
                    <a:pt x="8342541" y="130604"/>
                  </a:cubicBezTo>
                  <a:lnTo>
                    <a:pt x="8342541" y="2873802"/>
                  </a:lnTo>
                  <a:cubicBezTo>
                    <a:pt x="7619389" y="3252262"/>
                    <a:pt x="5394053" y="2401364"/>
                    <a:pt x="4003630" y="2401364"/>
                  </a:cubicBezTo>
                  <a:cubicBezTo>
                    <a:pt x="2613207" y="2401364"/>
                    <a:pt x="667272" y="3252262"/>
                    <a:pt x="0" y="2873802"/>
                  </a:cubicBezTo>
                  <a:lnTo>
                    <a:pt x="0" y="130604"/>
                  </a:lnTo>
                  <a:close/>
                </a:path>
              </a:pathLst>
            </a:custGeom>
            <a:gradFill>
              <a:gsLst>
                <a:gs pos="50000">
                  <a:srgbClr val="5A4AE7">
                    <a:alpha val="55000"/>
                  </a:srgbClr>
                </a:gs>
                <a:gs pos="16000">
                  <a:srgbClr val="9F65FE">
                    <a:alpha val="0"/>
                  </a:srgbClr>
                </a:gs>
                <a:gs pos="77000">
                  <a:srgbClr val="1F33D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0582" y="5076"/>
              <a:ext cx="1125" cy="1125"/>
              <a:chOff x="3466623" y="-3628936"/>
              <a:chExt cx="2131200" cy="2131200"/>
            </a:xfrm>
          </p:grpSpPr>
          <p:sp>
            <p:nvSpPr>
              <p:cNvPr id="17" name="椭圆 16"/>
              <p:cNvSpPr/>
              <p:nvPr>
                <p:custDataLst>
                  <p:tags r:id="rId32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31000">
                    <a:srgbClr val="090611">
                      <a:alpha val="0"/>
                    </a:srgbClr>
                  </a:gs>
                  <a:gs pos="100000">
                    <a:srgbClr val="4341E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椭圆 17"/>
              <p:cNvSpPr/>
              <p:nvPr>
                <p:custDataLst>
                  <p:tags r:id="rId33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51000">
                    <a:srgbClr val="090611">
                      <a:alpha val="0"/>
                    </a:srgbClr>
                  </a:gs>
                  <a:gs pos="85000">
                    <a:srgbClr val="4341E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34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59000">
                    <a:srgbClr val="090611">
                      <a:alpha val="0"/>
                    </a:srgbClr>
                  </a:gs>
                  <a:gs pos="87000">
                    <a:srgbClr val="4341E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502" y="5076"/>
              <a:ext cx="1125" cy="1125"/>
              <a:chOff x="3466623" y="-3628936"/>
              <a:chExt cx="2131200" cy="2131200"/>
            </a:xfrm>
          </p:grpSpPr>
          <p:sp>
            <p:nvSpPr>
              <p:cNvPr id="14" name="椭圆 13"/>
              <p:cNvSpPr/>
              <p:nvPr>
                <p:custDataLst>
                  <p:tags r:id="rId29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31000">
                    <a:srgbClr val="090611">
                      <a:alpha val="0"/>
                    </a:srgbClr>
                  </a:gs>
                  <a:gs pos="100000">
                    <a:srgbClr val="4341E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椭圆 14"/>
              <p:cNvSpPr/>
              <p:nvPr>
                <p:custDataLst>
                  <p:tags r:id="rId30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51000">
                    <a:srgbClr val="090611">
                      <a:alpha val="0"/>
                    </a:srgbClr>
                  </a:gs>
                  <a:gs pos="85000">
                    <a:srgbClr val="4341E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31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59000">
                    <a:srgbClr val="090611">
                      <a:alpha val="0"/>
                    </a:srgbClr>
                  </a:gs>
                  <a:gs pos="87000">
                    <a:srgbClr val="4341E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1" name="文本框 10"/>
            <p:cNvSpPr txBox="1"/>
            <p:nvPr>
              <p:custDataLst>
                <p:tags r:id="rId26"/>
              </p:custDataLst>
            </p:nvPr>
          </p:nvSpPr>
          <p:spPr>
            <a:xfrm>
              <a:off x="8502" y="5401"/>
              <a:ext cx="106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FFFFFF"/>
                  </a:solidFill>
                  <a:latin typeface="+mj-ea"/>
                  <a:ea typeface="+mj-ea"/>
                </a:rPr>
                <a:t>67%  </a:t>
              </a:r>
            </a:p>
          </p:txBody>
        </p:sp>
        <p:sp>
          <p:nvSpPr>
            <p:cNvPr id="12" name="文本框 11"/>
            <p:cNvSpPr txBox="1"/>
            <p:nvPr>
              <p:custDataLst>
                <p:tags r:id="rId27"/>
              </p:custDataLst>
            </p:nvPr>
          </p:nvSpPr>
          <p:spPr>
            <a:xfrm>
              <a:off x="10526" y="5401"/>
              <a:ext cx="106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dirty="0">
                  <a:solidFill>
                    <a:srgbClr val="FFFFFF"/>
                  </a:solidFill>
                </a:rPr>
                <a:t>74</a:t>
              </a:r>
              <a:r>
                <a:rPr lang="zh-CN" altLang="en-US" dirty="0">
                  <a:solidFill>
                    <a:srgbClr val="FFFFFF"/>
                  </a:solidFill>
                  <a:sym typeface="+mn-ea"/>
                </a:rPr>
                <a:t>%</a:t>
              </a:r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28"/>
              </p:custDataLst>
            </p:nvPr>
          </p:nvSpPr>
          <p:spPr>
            <a:xfrm>
              <a:off x="9731" y="5419"/>
              <a:ext cx="705" cy="66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en-US"/>
              </a:defPPr>
              <a:lvl1pPr algn="ctr">
                <a:defRPr sz="2000">
                  <a:ln w="6350">
                    <a:gradFill>
                      <a:gsLst>
                        <a:gs pos="0">
                          <a:srgbClr val="663AFF">
                            <a:alpha val="100000"/>
                          </a:srgbClr>
                        </a:gs>
                        <a:gs pos="100000">
                          <a:srgbClr val="20E6F2"/>
                        </a:gs>
                      </a:gsLst>
                      <a:lin ang="5400000" scaled="1"/>
                    </a:gradFill>
                  </a:ln>
                  <a:gradFill>
                    <a:gsLst>
                      <a:gs pos="89000">
                        <a:srgbClr val="6739FF"/>
                      </a:gs>
                      <a:gs pos="54000">
                        <a:srgbClr val="15E5F1"/>
                      </a:gs>
                      <a:gs pos="29000">
                        <a:srgbClr val="FFFFFF"/>
                      </a:gs>
                    </a:gsLst>
                    <a:lin ang="13500000" scaled="0"/>
                  </a:gradFill>
                  <a:latin typeface="+mj-lt"/>
                  <a:ea typeface="阿里汉仪智能黑体" panose="00020600040101010101" charset="-122"/>
                </a:defRPr>
              </a:lvl1pPr>
            </a:lstStyle>
            <a:p>
              <a:r>
                <a:rPr lang="en-US" altLang="zh-CN" dirty="0"/>
                <a:t>VS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46980" y="5309870"/>
            <a:ext cx="2035175" cy="714375"/>
            <a:chOff x="8502" y="5076"/>
            <a:chExt cx="3205" cy="1125"/>
          </a:xfrm>
        </p:grpSpPr>
        <p:sp>
          <p:nvSpPr>
            <p:cNvPr id="21" name="矩形 118"/>
            <p:cNvSpPr/>
            <p:nvPr>
              <p:custDataLst>
                <p:tags r:id="rId15"/>
              </p:custDataLst>
            </p:nvPr>
          </p:nvSpPr>
          <p:spPr>
            <a:xfrm>
              <a:off x="8645" y="5281"/>
              <a:ext cx="2857" cy="746"/>
            </a:xfrm>
            <a:custGeom>
              <a:avLst/>
              <a:gdLst>
                <a:gd name="connsiteX0" fmla="*/ 0 w 8342541"/>
                <a:gd name="connsiteY0" fmla="*/ 0 h 2743198"/>
                <a:gd name="connsiteX1" fmla="*/ 8342541 w 8342541"/>
                <a:gd name="connsiteY1" fmla="*/ 0 h 2743198"/>
                <a:gd name="connsiteX2" fmla="*/ 8342541 w 8342541"/>
                <a:gd name="connsiteY2" fmla="*/ 2743198 h 2743198"/>
                <a:gd name="connsiteX3" fmla="*/ 0 w 8342541"/>
                <a:gd name="connsiteY3" fmla="*/ 2743198 h 2743198"/>
                <a:gd name="connsiteX4" fmla="*/ 0 w 8342541"/>
                <a:gd name="connsiteY4" fmla="*/ 0 h 2743198"/>
                <a:gd name="connsiteX0-1" fmla="*/ 0 w 8342541"/>
                <a:gd name="connsiteY0-2" fmla="*/ 15241 h 2758439"/>
                <a:gd name="connsiteX1-3" fmla="*/ 3973150 w 8342541"/>
                <a:gd name="connsiteY1-4" fmla="*/ 0 h 2758439"/>
                <a:gd name="connsiteX2-5" fmla="*/ 8342541 w 8342541"/>
                <a:gd name="connsiteY2-6" fmla="*/ 15241 h 2758439"/>
                <a:gd name="connsiteX3-7" fmla="*/ 8342541 w 8342541"/>
                <a:gd name="connsiteY3-8" fmla="*/ 2758439 h 2758439"/>
                <a:gd name="connsiteX4-9" fmla="*/ 0 w 8342541"/>
                <a:gd name="connsiteY4-10" fmla="*/ 2758439 h 2758439"/>
                <a:gd name="connsiteX5" fmla="*/ 0 w 8342541"/>
                <a:gd name="connsiteY5" fmla="*/ 15241 h 2758439"/>
                <a:gd name="connsiteX0-11" fmla="*/ 0 w 8342541"/>
                <a:gd name="connsiteY0-12" fmla="*/ 208356 h 2951554"/>
                <a:gd name="connsiteX1-13" fmla="*/ 3973150 w 8342541"/>
                <a:gd name="connsiteY1-14" fmla="*/ 193115 h 2951554"/>
                <a:gd name="connsiteX2-15" fmla="*/ 8342541 w 8342541"/>
                <a:gd name="connsiteY2-16" fmla="*/ 208356 h 2951554"/>
                <a:gd name="connsiteX3-17" fmla="*/ 8342541 w 8342541"/>
                <a:gd name="connsiteY3-18" fmla="*/ 2951554 h 2951554"/>
                <a:gd name="connsiteX4-19" fmla="*/ 0 w 8342541"/>
                <a:gd name="connsiteY4-20" fmla="*/ 2951554 h 2951554"/>
                <a:gd name="connsiteX5-21" fmla="*/ 0 w 8342541"/>
                <a:gd name="connsiteY5-22" fmla="*/ 208356 h 2951554"/>
                <a:gd name="connsiteX0-23" fmla="*/ 0 w 8342541"/>
                <a:gd name="connsiteY0-24" fmla="*/ 208356 h 2951554"/>
                <a:gd name="connsiteX1-25" fmla="*/ 3973150 w 8342541"/>
                <a:gd name="connsiteY1-26" fmla="*/ 193115 h 2951554"/>
                <a:gd name="connsiteX2-27" fmla="*/ 8342541 w 8342541"/>
                <a:gd name="connsiteY2-28" fmla="*/ 208356 h 2951554"/>
                <a:gd name="connsiteX3-29" fmla="*/ 8342541 w 8342541"/>
                <a:gd name="connsiteY3-30" fmla="*/ 2951554 h 2951554"/>
                <a:gd name="connsiteX4-31" fmla="*/ 0 w 8342541"/>
                <a:gd name="connsiteY4-32" fmla="*/ 2951554 h 2951554"/>
                <a:gd name="connsiteX5-33" fmla="*/ 0 w 8342541"/>
                <a:gd name="connsiteY5-34" fmla="*/ 208356 h 2951554"/>
                <a:gd name="connsiteX0-35" fmla="*/ 0 w 8342541"/>
                <a:gd name="connsiteY0-36" fmla="*/ 208356 h 2951554"/>
                <a:gd name="connsiteX1-37" fmla="*/ 3973150 w 8342541"/>
                <a:gd name="connsiteY1-38" fmla="*/ 193115 h 2951554"/>
                <a:gd name="connsiteX2-39" fmla="*/ 8342541 w 8342541"/>
                <a:gd name="connsiteY2-40" fmla="*/ 208356 h 2951554"/>
                <a:gd name="connsiteX3-41" fmla="*/ 8342541 w 8342541"/>
                <a:gd name="connsiteY3-42" fmla="*/ 2951554 h 2951554"/>
                <a:gd name="connsiteX4-43" fmla="*/ 0 w 8342541"/>
                <a:gd name="connsiteY4-44" fmla="*/ 2951554 h 2951554"/>
                <a:gd name="connsiteX5-45" fmla="*/ 0 w 8342541"/>
                <a:gd name="connsiteY5-46" fmla="*/ 208356 h 2951554"/>
                <a:gd name="connsiteX0-47" fmla="*/ 0 w 8342541"/>
                <a:gd name="connsiteY0-48" fmla="*/ 130604 h 2873802"/>
                <a:gd name="connsiteX1-49" fmla="*/ 3973150 w 8342541"/>
                <a:gd name="connsiteY1-50" fmla="*/ 572563 h 2873802"/>
                <a:gd name="connsiteX2-51" fmla="*/ 8342541 w 8342541"/>
                <a:gd name="connsiteY2-52" fmla="*/ 130604 h 2873802"/>
                <a:gd name="connsiteX3-53" fmla="*/ 8342541 w 8342541"/>
                <a:gd name="connsiteY3-54" fmla="*/ 2873802 h 2873802"/>
                <a:gd name="connsiteX4-55" fmla="*/ 0 w 8342541"/>
                <a:gd name="connsiteY4-56" fmla="*/ 2873802 h 2873802"/>
                <a:gd name="connsiteX5-57" fmla="*/ 0 w 8342541"/>
                <a:gd name="connsiteY5-58" fmla="*/ 130604 h 2873802"/>
                <a:gd name="connsiteX0-59" fmla="*/ 0 w 8342541"/>
                <a:gd name="connsiteY0-60" fmla="*/ 130604 h 2873802"/>
                <a:gd name="connsiteX1-61" fmla="*/ 3973150 w 8342541"/>
                <a:gd name="connsiteY1-62" fmla="*/ 572563 h 2873802"/>
                <a:gd name="connsiteX2-63" fmla="*/ 8342541 w 8342541"/>
                <a:gd name="connsiteY2-64" fmla="*/ 130604 h 2873802"/>
                <a:gd name="connsiteX3-65" fmla="*/ 8342541 w 8342541"/>
                <a:gd name="connsiteY3-66" fmla="*/ 2873802 h 2873802"/>
                <a:gd name="connsiteX4-67" fmla="*/ 0 w 8342541"/>
                <a:gd name="connsiteY4-68" fmla="*/ 2873802 h 2873802"/>
                <a:gd name="connsiteX5-69" fmla="*/ 0 w 8342541"/>
                <a:gd name="connsiteY5-70" fmla="*/ 130604 h 2873802"/>
                <a:gd name="connsiteX0-71" fmla="*/ 0 w 8342541"/>
                <a:gd name="connsiteY0-72" fmla="*/ 130604 h 2873804"/>
                <a:gd name="connsiteX1-73" fmla="*/ 3973150 w 8342541"/>
                <a:gd name="connsiteY1-74" fmla="*/ 572563 h 2873804"/>
                <a:gd name="connsiteX2-75" fmla="*/ 8342541 w 8342541"/>
                <a:gd name="connsiteY2-76" fmla="*/ 130604 h 2873804"/>
                <a:gd name="connsiteX3-77" fmla="*/ 8342541 w 8342541"/>
                <a:gd name="connsiteY3-78" fmla="*/ 2873802 h 2873804"/>
                <a:gd name="connsiteX4-79" fmla="*/ 4003630 w 8342541"/>
                <a:gd name="connsiteY4-80" fmla="*/ 2873804 h 2873804"/>
                <a:gd name="connsiteX5-81" fmla="*/ 0 w 8342541"/>
                <a:gd name="connsiteY5-82" fmla="*/ 2873802 h 2873804"/>
                <a:gd name="connsiteX6" fmla="*/ 0 w 8342541"/>
                <a:gd name="connsiteY6" fmla="*/ 130604 h 2873804"/>
                <a:gd name="connsiteX0-83" fmla="*/ 0 w 8342541"/>
                <a:gd name="connsiteY0-84" fmla="*/ 130604 h 2873802"/>
                <a:gd name="connsiteX1-85" fmla="*/ 3973150 w 8342541"/>
                <a:gd name="connsiteY1-86" fmla="*/ 572563 h 2873802"/>
                <a:gd name="connsiteX2-87" fmla="*/ 8342541 w 8342541"/>
                <a:gd name="connsiteY2-88" fmla="*/ 130604 h 2873802"/>
                <a:gd name="connsiteX3-89" fmla="*/ 8342541 w 8342541"/>
                <a:gd name="connsiteY3-90" fmla="*/ 2873802 h 2873802"/>
                <a:gd name="connsiteX4-91" fmla="*/ 4003630 w 8342541"/>
                <a:gd name="connsiteY4-92" fmla="*/ 2401364 h 2873802"/>
                <a:gd name="connsiteX5-93" fmla="*/ 0 w 8342541"/>
                <a:gd name="connsiteY5-94" fmla="*/ 2873802 h 2873802"/>
                <a:gd name="connsiteX6-95" fmla="*/ 0 w 8342541"/>
                <a:gd name="connsiteY6-96" fmla="*/ 130604 h 2873802"/>
                <a:gd name="connsiteX0-97" fmla="*/ 0 w 8342541"/>
                <a:gd name="connsiteY0-98" fmla="*/ 130604 h 2970818"/>
                <a:gd name="connsiteX1-99" fmla="*/ 3973150 w 8342541"/>
                <a:gd name="connsiteY1-100" fmla="*/ 572563 h 2970818"/>
                <a:gd name="connsiteX2-101" fmla="*/ 8342541 w 8342541"/>
                <a:gd name="connsiteY2-102" fmla="*/ 130604 h 2970818"/>
                <a:gd name="connsiteX3-103" fmla="*/ 8342541 w 8342541"/>
                <a:gd name="connsiteY3-104" fmla="*/ 2873802 h 2970818"/>
                <a:gd name="connsiteX4-105" fmla="*/ 4003630 w 8342541"/>
                <a:gd name="connsiteY4-106" fmla="*/ 2401364 h 2970818"/>
                <a:gd name="connsiteX5-107" fmla="*/ 0 w 8342541"/>
                <a:gd name="connsiteY5-108" fmla="*/ 2873802 h 2970818"/>
                <a:gd name="connsiteX6-109" fmla="*/ 0 w 8342541"/>
                <a:gd name="connsiteY6-110" fmla="*/ 130604 h 29708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95" y="connsiteY6-96"/>
                </a:cxn>
              </a:cxnLst>
              <a:rect l="l" t="t" r="r" b="b"/>
              <a:pathLst>
                <a:path w="8342541" h="2970818">
                  <a:moveTo>
                    <a:pt x="0" y="130604"/>
                  </a:moveTo>
                  <a:cubicBezTo>
                    <a:pt x="662192" y="-252936"/>
                    <a:pt x="2460807" y="572563"/>
                    <a:pt x="3973150" y="572563"/>
                  </a:cubicBezTo>
                  <a:cubicBezTo>
                    <a:pt x="5485493" y="572563"/>
                    <a:pt x="7614309" y="-329136"/>
                    <a:pt x="8342541" y="130604"/>
                  </a:cubicBezTo>
                  <a:lnTo>
                    <a:pt x="8342541" y="2873802"/>
                  </a:lnTo>
                  <a:cubicBezTo>
                    <a:pt x="7619389" y="3252262"/>
                    <a:pt x="5394053" y="2401364"/>
                    <a:pt x="4003630" y="2401364"/>
                  </a:cubicBezTo>
                  <a:cubicBezTo>
                    <a:pt x="2613207" y="2401364"/>
                    <a:pt x="667272" y="3252262"/>
                    <a:pt x="0" y="2873802"/>
                  </a:cubicBezTo>
                  <a:lnTo>
                    <a:pt x="0" y="130604"/>
                  </a:lnTo>
                  <a:close/>
                </a:path>
              </a:pathLst>
            </a:custGeom>
            <a:gradFill>
              <a:gsLst>
                <a:gs pos="50000">
                  <a:srgbClr val="5A4AE7">
                    <a:alpha val="55000"/>
                  </a:srgbClr>
                </a:gs>
                <a:gs pos="16000">
                  <a:srgbClr val="9F65FE">
                    <a:alpha val="0"/>
                  </a:srgbClr>
                </a:gs>
                <a:gs pos="77000">
                  <a:srgbClr val="1F33D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0582" y="5076"/>
              <a:ext cx="1125" cy="1125"/>
              <a:chOff x="3466623" y="-3628936"/>
              <a:chExt cx="2131200" cy="2131200"/>
            </a:xfrm>
          </p:grpSpPr>
          <p:sp>
            <p:nvSpPr>
              <p:cNvPr id="30" name="椭圆 29"/>
              <p:cNvSpPr/>
              <p:nvPr>
                <p:custDataLst>
                  <p:tags r:id="rId22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31000">
                    <a:srgbClr val="090611">
                      <a:alpha val="0"/>
                    </a:srgbClr>
                  </a:gs>
                  <a:gs pos="100000">
                    <a:srgbClr val="4341E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1" name="椭圆 30"/>
              <p:cNvSpPr/>
              <p:nvPr>
                <p:custDataLst>
                  <p:tags r:id="rId23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51000">
                    <a:srgbClr val="090611">
                      <a:alpha val="0"/>
                    </a:srgbClr>
                  </a:gs>
                  <a:gs pos="85000">
                    <a:srgbClr val="4341E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椭圆 31"/>
              <p:cNvSpPr/>
              <p:nvPr>
                <p:custDataLst>
                  <p:tags r:id="rId24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59000">
                    <a:srgbClr val="090611">
                      <a:alpha val="0"/>
                    </a:srgbClr>
                  </a:gs>
                  <a:gs pos="87000">
                    <a:srgbClr val="4341E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502" y="5076"/>
              <a:ext cx="1125" cy="1125"/>
              <a:chOff x="3466623" y="-3628936"/>
              <a:chExt cx="2131200" cy="2131200"/>
            </a:xfrm>
          </p:grpSpPr>
          <p:sp>
            <p:nvSpPr>
              <p:cNvPr id="27" name="椭圆 26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31000">
                    <a:srgbClr val="090611">
                      <a:alpha val="0"/>
                    </a:srgbClr>
                  </a:gs>
                  <a:gs pos="100000">
                    <a:srgbClr val="4341E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8" name="椭圆 27"/>
              <p:cNvSpPr/>
              <p:nvPr>
                <p:custDataLst>
                  <p:tags r:id="rId20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51000">
                    <a:srgbClr val="090611">
                      <a:alpha val="0"/>
                    </a:srgbClr>
                  </a:gs>
                  <a:gs pos="85000">
                    <a:srgbClr val="4341E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" name="椭圆 28"/>
              <p:cNvSpPr/>
              <p:nvPr>
                <p:custDataLst>
                  <p:tags r:id="rId21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59000">
                    <a:srgbClr val="090611">
                      <a:alpha val="0"/>
                    </a:srgbClr>
                  </a:gs>
                  <a:gs pos="87000">
                    <a:srgbClr val="4341E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24" name="文本框 23"/>
            <p:cNvSpPr txBox="1"/>
            <p:nvPr>
              <p:custDataLst>
                <p:tags r:id="rId16"/>
              </p:custDataLst>
            </p:nvPr>
          </p:nvSpPr>
          <p:spPr>
            <a:xfrm>
              <a:off x="8502" y="5401"/>
              <a:ext cx="106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dirty="0">
                  <a:solidFill>
                    <a:srgbClr val="FFFFFF"/>
                  </a:solidFill>
                </a:rPr>
                <a:t>20</a:t>
              </a:r>
              <a:r>
                <a:rPr lang="zh-CN" altLang="en-US" dirty="0">
                  <a:solidFill>
                    <a:srgbClr val="FFFFFF"/>
                  </a:solidFill>
                </a:rPr>
                <a:t>%  </a:t>
              </a:r>
            </a:p>
          </p:txBody>
        </p:sp>
        <p:sp>
          <p:nvSpPr>
            <p:cNvPr id="25" name="文本框 24"/>
            <p:cNvSpPr txBox="1"/>
            <p:nvPr>
              <p:custDataLst>
                <p:tags r:id="rId17"/>
              </p:custDataLst>
            </p:nvPr>
          </p:nvSpPr>
          <p:spPr>
            <a:xfrm>
              <a:off x="10526" y="5401"/>
              <a:ext cx="106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dirty="0">
                  <a:solidFill>
                    <a:srgbClr val="FFFFFF"/>
                  </a:solidFill>
                </a:rPr>
                <a:t>26</a:t>
              </a:r>
              <a:r>
                <a:rPr lang="zh-CN" altLang="en-US" dirty="0">
                  <a:solidFill>
                    <a:srgbClr val="FFFFFF"/>
                  </a:solidFill>
                  <a:sym typeface="+mn-ea"/>
                </a:rPr>
                <a:t>%</a:t>
              </a:r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18"/>
              </p:custDataLst>
            </p:nvPr>
          </p:nvSpPr>
          <p:spPr>
            <a:xfrm>
              <a:off x="9731" y="5419"/>
              <a:ext cx="705" cy="66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altLang="zh-CN" sz="2000" dirty="0">
                  <a:ln w="6350">
                    <a:gradFill>
                      <a:gsLst>
                        <a:gs pos="0">
                          <a:srgbClr val="663AFF">
                            <a:alpha val="100000"/>
                          </a:srgbClr>
                        </a:gs>
                        <a:gs pos="100000">
                          <a:srgbClr val="20E6F2"/>
                        </a:gs>
                      </a:gsLst>
                      <a:lin ang="5400000" scaled="1"/>
                    </a:gradFill>
                  </a:ln>
                  <a:gradFill>
                    <a:gsLst>
                      <a:gs pos="89000">
                        <a:srgbClr val="6739FF"/>
                      </a:gs>
                      <a:gs pos="54000">
                        <a:srgbClr val="15E5F1"/>
                      </a:gs>
                      <a:gs pos="29000">
                        <a:srgbClr val="FFFFFF"/>
                      </a:gs>
                    </a:gsLst>
                    <a:lin ang="13500000" scaled="0"/>
                  </a:gradFill>
                  <a:latin typeface="+mj-lt"/>
                  <a:ea typeface="阿里汉仪智能黑体" panose="00020600040101010101" charset="-122"/>
                </a:rPr>
                <a:t>VS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493760" y="5309870"/>
            <a:ext cx="2035175" cy="714375"/>
            <a:chOff x="8502" y="5076"/>
            <a:chExt cx="3205" cy="1125"/>
          </a:xfrm>
        </p:grpSpPr>
        <p:sp>
          <p:nvSpPr>
            <p:cNvPr id="34" name="矩形 118"/>
            <p:cNvSpPr/>
            <p:nvPr>
              <p:custDataLst>
                <p:tags r:id="rId5"/>
              </p:custDataLst>
            </p:nvPr>
          </p:nvSpPr>
          <p:spPr>
            <a:xfrm>
              <a:off x="8645" y="5281"/>
              <a:ext cx="2857" cy="746"/>
            </a:xfrm>
            <a:custGeom>
              <a:avLst/>
              <a:gdLst>
                <a:gd name="connsiteX0" fmla="*/ 0 w 8342541"/>
                <a:gd name="connsiteY0" fmla="*/ 0 h 2743198"/>
                <a:gd name="connsiteX1" fmla="*/ 8342541 w 8342541"/>
                <a:gd name="connsiteY1" fmla="*/ 0 h 2743198"/>
                <a:gd name="connsiteX2" fmla="*/ 8342541 w 8342541"/>
                <a:gd name="connsiteY2" fmla="*/ 2743198 h 2743198"/>
                <a:gd name="connsiteX3" fmla="*/ 0 w 8342541"/>
                <a:gd name="connsiteY3" fmla="*/ 2743198 h 2743198"/>
                <a:gd name="connsiteX4" fmla="*/ 0 w 8342541"/>
                <a:gd name="connsiteY4" fmla="*/ 0 h 2743198"/>
                <a:gd name="connsiteX0-1" fmla="*/ 0 w 8342541"/>
                <a:gd name="connsiteY0-2" fmla="*/ 15241 h 2758439"/>
                <a:gd name="connsiteX1-3" fmla="*/ 3973150 w 8342541"/>
                <a:gd name="connsiteY1-4" fmla="*/ 0 h 2758439"/>
                <a:gd name="connsiteX2-5" fmla="*/ 8342541 w 8342541"/>
                <a:gd name="connsiteY2-6" fmla="*/ 15241 h 2758439"/>
                <a:gd name="connsiteX3-7" fmla="*/ 8342541 w 8342541"/>
                <a:gd name="connsiteY3-8" fmla="*/ 2758439 h 2758439"/>
                <a:gd name="connsiteX4-9" fmla="*/ 0 w 8342541"/>
                <a:gd name="connsiteY4-10" fmla="*/ 2758439 h 2758439"/>
                <a:gd name="connsiteX5" fmla="*/ 0 w 8342541"/>
                <a:gd name="connsiteY5" fmla="*/ 15241 h 2758439"/>
                <a:gd name="connsiteX0-11" fmla="*/ 0 w 8342541"/>
                <a:gd name="connsiteY0-12" fmla="*/ 208356 h 2951554"/>
                <a:gd name="connsiteX1-13" fmla="*/ 3973150 w 8342541"/>
                <a:gd name="connsiteY1-14" fmla="*/ 193115 h 2951554"/>
                <a:gd name="connsiteX2-15" fmla="*/ 8342541 w 8342541"/>
                <a:gd name="connsiteY2-16" fmla="*/ 208356 h 2951554"/>
                <a:gd name="connsiteX3-17" fmla="*/ 8342541 w 8342541"/>
                <a:gd name="connsiteY3-18" fmla="*/ 2951554 h 2951554"/>
                <a:gd name="connsiteX4-19" fmla="*/ 0 w 8342541"/>
                <a:gd name="connsiteY4-20" fmla="*/ 2951554 h 2951554"/>
                <a:gd name="connsiteX5-21" fmla="*/ 0 w 8342541"/>
                <a:gd name="connsiteY5-22" fmla="*/ 208356 h 2951554"/>
                <a:gd name="connsiteX0-23" fmla="*/ 0 w 8342541"/>
                <a:gd name="connsiteY0-24" fmla="*/ 208356 h 2951554"/>
                <a:gd name="connsiteX1-25" fmla="*/ 3973150 w 8342541"/>
                <a:gd name="connsiteY1-26" fmla="*/ 193115 h 2951554"/>
                <a:gd name="connsiteX2-27" fmla="*/ 8342541 w 8342541"/>
                <a:gd name="connsiteY2-28" fmla="*/ 208356 h 2951554"/>
                <a:gd name="connsiteX3-29" fmla="*/ 8342541 w 8342541"/>
                <a:gd name="connsiteY3-30" fmla="*/ 2951554 h 2951554"/>
                <a:gd name="connsiteX4-31" fmla="*/ 0 w 8342541"/>
                <a:gd name="connsiteY4-32" fmla="*/ 2951554 h 2951554"/>
                <a:gd name="connsiteX5-33" fmla="*/ 0 w 8342541"/>
                <a:gd name="connsiteY5-34" fmla="*/ 208356 h 2951554"/>
                <a:gd name="connsiteX0-35" fmla="*/ 0 w 8342541"/>
                <a:gd name="connsiteY0-36" fmla="*/ 208356 h 2951554"/>
                <a:gd name="connsiteX1-37" fmla="*/ 3973150 w 8342541"/>
                <a:gd name="connsiteY1-38" fmla="*/ 193115 h 2951554"/>
                <a:gd name="connsiteX2-39" fmla="*/ 8342541 w 8342541"/>
                <a:gd name="connsiteY2-40" fmla="*/ 208356 h 2951554"/>
                <a:gd name="connsiteX3-41" fmla="*/ 8342541 w 8342541"/>
                <a:gd name="connsiteY3-42" fmla="*/ 2951554 h 2951554"/>
                <a:gd name="connsiteX4-43" fmla="*/ 0 w 8342541"/>
                <a:gd name="connsiteY4-44" fmla="*/ 2951554 h 2951554"/>
                <a:gd name="connsiteX5-45" fmla="*/ 0 w 8342541"/>
                <a:gd name="connsiteY5-46" fmla="*/ 208356 h 2951554"/>
                <a:gd name="connsiteX0-47" fmla="*/ 0 w 8342541"/>
                <a:gd name="connsiteY0-48" fmla="*/ 130604 h 2873802"/>
                <a:gd name="connsiteX1-49" fmla="*/ 3973150 w 8342541"/>
                <a:gd name="connsiteY1-50" fmla="*/ 572563 h 2873802"/>
                <a:gd name="connsiteX2-51" fmla="*/ 8342541 w 8342541"/>
                <a:gd name="connsiteY2-52" fmla="*/ 130604 h 2873802"/>
                <a:gd name="connsiteX3-53" fmla="*/ 8342541 w 8342541"/>
                <a:gd name="connsiteY3-54" fmla="*/ 2873802 h 2873802"/>
                <a:gd name="connsiteX4-55" fmla="*/ 0 w 8342541"/>
                <a:gd name="connsiteY4-56" fmla="*/ 2873802 h 2873802"/>
                <a:gd name="connsiteX5-57" fmla="*/ 0 w 8342541"/>
                <a:gd name="connsiteY5-58" fmla="*/ 130604 h 2873802"/>
                <a:gd name="connsiteX0-59" fmla="*/ 0 w 8342541"/>
                <a:gd name="connsiteY0-60" fmla="*/ 130604 h 2873802"/>
                <a:gd name="connsiteX1-61" fmla="*/ 3973150 w 8342541"/>
                <a:gd name="connsiteY1-62" fmla="*/ 572563 h 2873802"/>
                <a:gd name="connsiteX2-63" fmla="*/ 8342541 w 8342541"/>
                <a:gd name="connsiteY2-64" fmla="*/ 130604 h 2873802"/>
                <a:gd name="connsiteX3-65" fmla="*/ 8342541 w 8342541"/>
                <a:gd name="connsiteY3-66" fmla="*/ 2873802 h 2873802"/>
                <a:gd name="connsiteX4-67" fmla="*/ 0 w 8342541"/>
                <a:gd name="connsiteY4-68" fmla="*/ 2873802 h 2873802"/>
                <a:gd name="connsiteX5-69" fmla="*/ 0 w 8342541"/>
                <a:gd name="connsiteY5-70" fmla="*/ 130604 h 2873802"/>
                <a:gd name="connsiteX0-71" fmla="*/ 0 w 8342541"/>
                <a:gd name="connsiteY0-72" fmla="*/ 130604 h 2873804"/>
                <a:gd name="connsiteX1-73" fmla="*/ 3973150 w 8342541"/>
                <a:gd name="connsiteY1-74" fmla="*/ 572563 h 2873804"/>
                <a:gd name="connsiteX2-75" fmla="*/ 8342541 w 8342541"/>
                <a:gd name="connsiteY2-76" fmla="*/ 130604 h 2873804"/>
                <a:gd name="connsiteX3-77" fmla="*/ 8342541 w 8342541"/>
                <a:gd name="connsiteY3-78" fmla="*/ 2873802 h 2873804"/>
                <a:gd name="connsiteX4-79" fmla="*/ 4003630 w 8342541"/>
                <a:gd name="connsiteY4-80" fmla="*/ 2873804 h 2873804"/>
                <a:gd name="connsiteX5-81" fmla="*/ 0 w 8342541"/>
                <a:gd name="connsiteY5-82" fmla="*/ 2873802 h 2873804"/>
                <a:gd name="connsiteX6" fmla="*/ 0 w 8342541"/>
                <a:gd name="connsiteY6" fmla="*/ 130604 h 2873804"/>
                <a:gd name="connsiteX0-83" fmla="*/ 0 w 8342541"/>
                <a:gd name="connsiteY0-84" fmla="*/ 130604 h 2873802"/>
                <a:gd name="connsiteX1-85" fmla="*/ 3973150 w 8342541"/>
                <a:gd name="connsiteY1-86" fmla="*/ 572563 h 2873802"/>
                <a:gd name="connsiteX2-87" fmla="*/ 8342541 w 8342541"/>
                <a:gd name="connsiteY2-88" fmla="*/ 130604 h 2873802"/>
                <a:gd name="connsiteX3-89" fmla="*/ 8342541 w 8342541"/>
                <a:gd name="connsiteY3-90" fmla="*/ 2873802 h 2873802"/>
                <a:gd name="connsiteX4-91" fmla="*/ 4003630 w 8342541"/>
                <a:gd name="connsiteY4-92" fmla="*/ 2401364 h 2873802"/>
                <a:gd name="connsiteX5-93" fmla="*/ 0 w 8342541"/>
                <a:gd name="connsiteY5-94" fmla="*/ 2873802 h 2873802"/>
                <a:gd name="connsiteX6-95" fmla="*/ 0 w 8342541"/>
                <a:gd name="connsiteY6-96" fmla="*/ 130604 h 2873802"/>
                <a:gd name="connsiteX0-97" fmla="*/ 0 w 8342541"/>
                <a:gd name="connsiteY0-98" fmla="*/ 130604 h 2970818"/>
                <a:gd name="connsiteX1-99" fmla="*/ 3973150 w 8342541"/>
                <a:gd name="connsiteY1-100" fmla="*/ 572563 h 2970818"/>
                <a:gd name="connsiteX2-101" fmla="*/ 8342541 w 8342541"/>
                <a:gd name="connsiteY2-102" fmla="*/ 130604 h 2970818"/>
                <a:gd name="connsiteX3-103" fmla="*/ 8342541 w 8342541"/>
                <a:gd name="connsiteY3-104" fmla="*/ 2873802 h 2970818"/>
                <a:gd name="connsiteX4-105" fmla="*/ 4003630 w 8342541"/>
                <a:gd name="connsiteY4-106" fmla="*/ 2401364 h 2970818"/>
                <a:gd name="connsiteX5-107" fmla="*/ 0 w 8342541"/>
                <a:gd name="connsiteY5-108" fmla="*/ 2873802 h 2970818"/>
                <a:gd name="connsiteX6-109" fmla="*/ 0 w 8342541"/>
                <a:gd name="connsiteY6-110" fmla="*/ 130604 h 29708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95" y="connsiteY6-96"/>
                </a:cxn>
              </a:cxnLst>
              <a:rect l="l" t="t" r="r" b="b"/>
              <a:pathLst>
                <a:path w="8342541" h="2970818">
                  <a:moveTo>
                    <a:pt x="0" y="130604"/>
                  </a:moveTo>
                  <a:cubicBezTo>
                    <a:pt x="662192" y="-252936"/>
                    <a:pt x="2460807" y="572563"/>
                    <a:pt x="3973150" y="572563"/>
                  </a:cubicBezTo>
                  <a:cubicBezTo>
                    <a:pt x="5485493" y="572563"/>
                    <a:pt x="7614309" y="-329136"/>
                    <a:pt x="8342541" y="130604"/>
                  </a:cubicBezTo>
                  <a:lnTo>
                    <a:pt x="8342541" y="2873802"/>
                  </a:lnTo>
                  <a:cubicBezTo>
                    <a:pt x="7619389" y="3252262"/>
                    <a:pt x="5394053" y="2401364"/>
                    <a:pt x="4003630" y="2401364"/>
                  </a:cubicBezTo>
                  <a:cubicBezTo>
                    <a:pt x="2613207" y="2401364"/>
                    <a:pt x="667272" y="3252262"/>
                    <a:pt x="0" y="2873802"/>
                  </a:cubicBezTo>
                  <a:lnTo>
                    <a:pt x="0" y="130604"/>
                  </a:lnTo>
                  <a:close/>
                </a:path>
              </a:pathLst>
            </a:custGeom>
            <a:gradFill>
              <a:gsLst>
                <a:gs pos="50000">
                  <a:srgbClr val="5A4AE7">
                    <a:alpha val="55000"/>
                  </a:srgbClr>
                </a:gs>
                <a:gs pos="16000">
                  <a:srgbClr val="9F65FE">
                    <a:alpha val="0"/>
                  </a:srgbClr>
                </a:gs>
                <a:gs pos="77000">
                  <a:srgbClr val="1F33D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0582" y="5076"/>
              <a:ext cx="1125" cy="1125"/>
              <a:chOff x="3466623" y="-3628936"/>
              <a:chExt cx="2131200" cy="2131200"/>
            </a:xfrm>
          </p:grpSpPr>
          <p:sp>
            <p:nvSpPr>
              <p:cNvPr id="43" name="椭圆 42"/>
              <p:cNvSpPr/>
              <p:nvPr>
                <p:custDataLst>
                  <p:tags r:id="rId12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31000">
                    <a:srgbClr val="090611">
                      <a:alpha val="0"/>
                    </a:srgbClr>
                  </a:gs>
                  <a:gs pos="100000">
                    <a:srgbClr val="4341E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" name="椭圆 43"/>
              <p:cNvSpPr/>
              <p:nvPr>
                <p:custDataLst>
                  <p:tags r:id="rId13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51000">
                    <a:srgbClr val="090611">
                      <a:alpha val="0"/>
                    </a:srgbClr>
                  </a:gs>
                  <a:gs pos="85000">
                    <a:srgbClr val="4341E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椭圆 44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59000">
                    <a:srgbClr val="090611">
                      <a:alpha val="0"/>
                    </a:srgbClr>
                  </a:gs>
                  <a:gs pos="87000">
                    <a:srgbClr val="4341E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8502" y="5076"/>
              <a:ext cx="1125" cy="1125"/>
              <a:chOff x="3466623" y="-3628936"/>
              <a:chExt cx="2131200" cy="2131200"/>
            </a:xfrm>
          </p:grpSpPr>
          <p:sp>
            <p:nvSpPr>
              <p:cNvPr id="40" name="椭圆 39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31000">
                    <a:srgbClr val="090611">
                      <a:alpha val="0"/>
                    </a:srgbClr>
                  </a:gs>
                  <a:gs pos="100000">
                    <a:srgbClr val="4341E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椭圆 40"/>
              <p:cNvSpPr/>
              <p:nvPr>
                <p:custDataLst>
                  <p:tags r:id="rId10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51000">
                    <a:srgbClr val="090611">
                      <a:alpha val="0"/>
                    </a:srgbClr>
                  </a:gs>
                  <a:gs pos="85000">
                    <a:srgbClr val="4341E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" name="椭圆 41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6623" y="-3628936"/>
                <a:ext cx="2131200" cy="2131200"/>
              </a:xfrm>
              <a:prstGeom prst="ellipse">
                <a:avLst/>
              </a:prstGeom>
              <a:gradFill flip="none" rotWithShape="1">
                <a:gsLst>
                  <a:gs pos="59000">
                    <a:srgbClr val="090611">
                      <a:alpha val="0"/>
                    </a:srgbClr>
                  </a:gs>
                  <a:gs pos="87000">
                    <a:srgbClr val="4341E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7" name="文本框 36"/>
            <p:cNvSpPr txBox="1"/>
            <p:nvPr>
              <p:custDataLst>
                <p:tags r:id="rId6"/>
              </p:custDataLst>
            </p:nvPr>
          </p:nvSpPr>
          <p:spPr>
            <a:xfrm>
              <a:off x="8502" y="5401"/>
              <a:ext cx="106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dirty="0">
                  <a:solidFill>
                    <a:srgbClr val="FFFFFF"/>
                  </a:solidFill>
                </a:rPr>
                <a:t>26</a:t>
              </a:r>
              <a:r>
                <a:rPr lang="zh-CN" altLang="en-US" dirty="0">
                  <a:solidFill>
                    <a:srgbClr val="FFFFFF"/>
                  </a:solidFill>
                </a:rPr>
                <a:t>%  </a:t>
              </a:r>
            </a:p>
          </p:txBody>
        </p:sp>
        <p:sp>
          <p:nvSpPr>
            <p:cNvPr id="38" name="文本框 37"/>
            <p:cNvSpPr txBox="1"/>
            <p:nvPr>
              <p:custDataLst>
                <p:tags r:id="rId7"/>
              </p:custDataLst>
            </p:nvPr>
          </p:nvSpPr>
          <p:spPr>
            <a:xfrm>
              <a:off x="10526" y="5401"/>
              <a:ext cx="106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dirty="0">
                  <a:solidFill>
                    <a:srgbClr val="FFFFFF"/>
                  </a:solidFill>
                </a:rPr>
                <a:t>28</a:t>
              </a:r>
              <a:r>
                <a:rPr lang="zh-CN" altLang="en-US" dirty="0">
                  <a:solidFill>
                    <a:srgbClr val="FFFFFF"/>
                  </a:solidFill>
                  <a:sym typeface="+mn-ea"/>
                </a:rPr>
                <a:t>%</a:t>
              </a:r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39" name="文本框 38"/>
            <p:cNvSpPr txBox="1"/>
            <p:nvPr>
              <p:custDataLst>
                <p:tags r:id="rId8"/>
              </p:custDataLst>
            </p:nvPr>
          </p:nvSpPr>
          <p:spPr>
            <a:xfrm>
              <a:off x="9731" y="5419"/>
              <a:ext cx="705" cy="66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en-US"/>
              </a:defPPr>
              <a:lvl1pPr algn="ctr">
                <a:defRPr sz="2000">
                  <a:ln w="6350">
                    <a:gradFill>
                      <a:gsLst>
                        <a:gs pos="0">
                          <a:srgbClr val="663AFF">
                            <a:alpha val="100000"/>
                          </a:srgbClr>
                        </a:gs>
                        <a:gs pos="100000">
                          <a:srgbClr val="20E6F2"/>
                        </a:gs>
                      </a:gsLst>
                      <a:lin ang="5400000" scaled="1"/>
                    </a:gradFill>
                  </a:ln>
                  <a:gradFill>
                    <a:gsLst>
                      <a:gs pos="89000">
                        <a:srgbClr val="6739FF"/>
                      </a:gs>
                      <a:gs pos="54000">
                        <a:srgbClr val="15E5F1"/>
                      </a:gs>
                      <a:gs pos="29000">
                        <a:srgbClr val="FFFFFF"/>
                      </a:gs>
                    </a:gsLst>
                    <a:lin ang="13500000" scaled="0"/>
                  </a:gradFill>
                  <a:latin typeface="+mj-lt"/>
                  <a:ea typeface="阿里汉仪智能黑体" panose="00020600040101010101" charset="-122"/>
                </a:defRPr>
              </a:lvl1pPr>
            </a:lstStyle>
            <a:p>
              <a:r>
                <a:rPr lang="en-US" altLang="zh-CN" dirty="0"/>
                <a:t>VS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36015" y="2050415"/>
            <a:ext cx="10573385" cy="766445"/>
            <a:chOff x="1136015" y="2050415"/>
            <a:chExt cx="10573385" cy="766445"/>
          </a:xfrm>
        </p:grpSpPr>
        <p:sp>
          <p:nvSpPr>
            <p:cNvPr id="3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1136015" y="2050415"/>
              <a:ext cx="9977755" cy="766445"/>
            </a:xfrm>
            <a:prstGeom prst="rect">
              <a:avLst/>
            </a:prstGeom>
            <a:noFill/>
            <a:ln>
              <a:gradFill>
                <a:gsLst>
                  <a:gs pos="0">
                    <a:srgbClr val="663AFF"/>
                  </a:gs>
                  <a:gs pos="100000">
                    <a:srgbClr val="20E6F2"/>
                  </a:gs>
                </a:gsLst>
                <a:lin ang="5400000" scaled="1"/>
              </a:gradFill>
            </a:ln>
          </p:spPr>
          <p:txBody>
            <a:bodyPr wrap="square">
              <a:noAutofit/>
            </a:bodyPr>
            <a:lstStyle/>
            <a:p>
              <a:pPr algn="ctr" defTabSz="3023870">
                <a:lnSpc>
                  <a:spcPct val="120000"/>
                </a:lnSpc>
              </a:pP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997200" y="2273781"/>
              <a:ext cx="8712200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>
                  <a:solidFill>
                    <a:srgbClr val="FFFFFF"/>
                  </a:solidFill>
                  <a:latin typeface="+mn-ea"/>
                </a:defRPr>
              </a:lvl1pPr>
            </a:lstStyle>
            <a:p>
              <a:r>
                <a:rPr lang="zh-CN" altLang="en-US"/>
                <a:t>输入文本内容，输入文本内容，输入文本内容，输入文本内容，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2509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E5312BC-DC7D-9E82-CCD0-7184BB6D3BAA}"/>
              </a:ext>
            </a:extLst>
          </p:cNvPr>
          <p:cNvGrpSpPr/>
          <p:nvPr/>
        </p:nvGrpSpPr>
        <p:grpSpPr>
          <a:xfrm>
            <a:off x="1594699" y="2003474"/>
            <a:ext cx="1869594" cy="1869588"/>
            <a:chOff x="1586838" y="1718994"/>
            <a:chExt cx="1869594" cy="1869588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A7754D9-025B-D363-737A-67A80740A25C}"/>
                </a:ext>
              </a:extLst>
            </p:cNvPr>
            <p:cNvSpPr/>
            <p:nvPr/>
          </p:nvSpPr>
          <p:spPr>
            <a:xfrm>
              <a:off x="1858111" y="1990264"/>
              <a:ext cx="1327050" cy="1327048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0" dist="38100" dir="5400000" algn="t" rotWithShape="0">
                <a:srgbClr val="A6B3C6">
                  <a:alpha val="15000"/>
                </a:srgbClr>
              </a:outerShdw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AB5F6FE-FBBC-15F7-48E6-E6DEB5F088F5}"/>
                </a:ext>
              </a:extLst>
            </p:cNvPr>
            <p:cNvSpPr/>
            <p:nvPr/>
          </p:nvSpPr>
          <p:spPr>
            <a:xfrm>
              <a:off x="2075810" y="2207964"/>
              <a:ext cx="891651" cy="891649"/>
            </a:xfrm>
            <a:prstGeom prst="ellipse">
              <a:avLst/>
            </a:prstGeom>
            <a:noFill/>
            <a:ln w="44450">
              <a:gradFill flip="none" rotWithShape="1">
                <a:gsLst>
                  <a:gs pos="65000">
                    <a:schemeClr val="bg1">
                      <a:alpha val="0"/>
                    </a:schemeClr>
                  </a:gs>
                  <a:gs pos="100000">
                    <a:schemeClr val="bg1">
                      <a:alpha val="70000"/>
                    </a:schemeClr>
                  </a:gs>
                </a:gsLst>
                <a:lin ang="21594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id="{4E478DAF-9587-CE07-C6B0-93C170E79A98}"/>
                </a:ext>
              </a:extLst>
            </p:cNvPr>
            <p:cNvSpPr/>
            <p:nvPr/>
          </p:nvSpPr>
          <p:spPr>
            <a:xfrm>
              <a:off x="1735358" y="1867513"/>
              <a:ext cx="1572553" cy="1572549"/>
            </a:xfrm>
            <a:prstGeom prst="arc">
              <a:avLst>
                <a:gd name="adj1" fmla="val 21556027"/>
                <a:gd name="adj2" fmla="val 6491254"/>
              </a:avLst>
            </a:prstGeom>
            <a:noFill/>
            <a:ln w="149225">
              <a:gradFill flip="none" rotWithShape="1">
                <a:gsLst>
                  <a:gs pos="21000">
                    <a:schemeClr val="accent2">
                      <a:alpha val="0"/>
                    </a:schemeClr>
                  </a:gs>
                  <a:gs pos="74000">
                    <a:schemeClr val="accent2"/>
                  </a:gs>
                  <a:gs pos="100000">
                    <a:schemeClr val="accent1"/>
                  </a:gs>
                </a:gsLst>
                <a:lin ang="189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E67C7B9-1316-3DBB-541F-AA971E94D95F}"/>
                </a:ext>
              </a:extLst>
            </p:cNvPr>
            <p:cNvSpPr/>
            <p:nvPr/>
          </p:nvSpPr>
          <p:spPr>
            <a:xfrm>
              <a:off x="1849302" y="1981457"/>
              <a:ext cx="1344666" cy="134466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C6AE631-B5AF-BAE4-1265-A680DC082F5F}"/>
                </a:ext>
              </a:extLst>
            </p:cNvPr>
            <p:cNvSpPr/>
            <p:nvPr/>
          </p:nvSpPr>
          <p:spPr>
            <a:xfrm>
              <a:off x="1586838" y="1718994"/>
              <a:ext cx="1869594" cy="1869588"/>
            </a:xfrm>
            <a:prstGeom prst="ellipse">
              <a:avLst/>
            </a:prstGeom>
            <a:noFill/>
            <a:ln w="15875"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100000">
                    <a:schemeClr val="accent2">
                      <a:alpha val="10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8CC0C42-CE23-6534-3803-23D27CF5B4C6}"/>
                </a:ext>
              </a:extLst>
            </p:cNvPr>
            <p:cNvGrpSpPr/>
            <p:nvPr/>
          </p:nvGrpSpPr>
          <p:grpSpPr>
            <a:xfrm>
              <a:off x="1640442" y="1769198"/>
              <a:ext cx="1769181" cy="1769180"/>
              <a:chOff x="-7314377" y="2483981"/>
              <a:chExt cx="1874800" cy="1874800"/>
            </a:xfrm>
            <a:gradFill flip="none" rotWithShape="1">
              <a:gsLst>
                <a:gs pos="0">
                  <a:schemeClr val="accent1">
                    <a:alpha val="34000"/>
                  </a:schemeClr>
                </a:gs>
                <a:gs pos="68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C818DA45-7F82-1D41-5D38-5658C843B0E9}"/>
                  </a:ext>
                </a:extLst>
              </p:cNvPr>
              <p:cNvSpPr/>
              <p:nvPr/>
            </p:nvSpPr>
            <p:spPr>
              <a:xfrm rot="-5400000">
                <a:off x="-7276067" y="3379471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07E74049-5B2B-C47F-1C21-D5FE946775AC}"/>
                  </a:ext>
                </a:extLst>
              </p:cNvPr>
              <p:cNvSpPr/>
              <p:nvPr/>
            </p:nvSpPr>
            <p:spPr>
              <a:xfrm rot="-4628572">
                <a:off x="-7253615" y="3180205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D9F50D80-1EA4-5CED-31CB-422934DB0567}"/>
                  </a:ext>
                </a:extLst>
              </p:cNvPr>
              <p:cNvSpPr/>
              <p:nvPr/>
            </p:nvSpPr>
            <p:spPr>
              <a:xfrm rot="-3857143">
                <a:off x="-7187385" y="299093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12341192-B6D0-FF7D-5261-F201DCBAE233}"/>
                  </a:ext>
                </a:extLst>
              </p:cNvPr>
              <p:cNvSpPr/>
              <p:nvPr/>
            </p:nvSpPr>
            <p:spPr>
              <a:xfrm rot="-3085714">
                <a:off x="-7080699" y="282114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4F210010-8C72-F406-B56C-48E36820A06D}"/>
                  </a:ext>
                </a:extLst>
              </p:cNvPr>
              <p:cNvSpPr/>
              <p:nvPr/>
            </p:nvSpPr>
            <p:spPr>
              <a:xfrm rot="-2314286">
                <a:off x="-6938906" y="2679348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BA1E556D-0846-98F3-714D-4A436B351BCE}"/>
                  </a:ext>
                </a:extLst>
              </p:cNvPr>
              <p:cNvSpPr/>
              <p:nvPr/>
            </p:nvSpPr>
            <p:spPr>
              <a:xfrm rot="-1542857">
                <a:off x="-6769116" y="257266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D19E4F0E-6519-D85F-4F8B-17CC583B369D}"/>
                  </a:ext>
                </a:extLst>
              </p:cNvPr>
              <p:cNvSpPr/>
              <p:nvPr/>
            </p:nvSpPr>
            <p:spPr>
              <a:xfrm rot="-771429">
                <a:off x="-6579842" y="250643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FC12B35D-DC7B-B8F3-C916-D56B029DA271}"/>
                  </a:ext>
                </a:extLst>
              </p:cNvPr>
              <p:cNvSpPr/>
              <p:nvPr/>
            </p:nvSpPr>
            <p:spPr>
              <a:xfrm>
                <a:off x="-6380577" y="2483981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F3354BBA-6EA8-54CA-D87B-5C200247B4E1}"/>
                  </a:ext>
                </a:extLst>
              </p:cNvPr>
              <p:cNvSpPr/>
              <p:nvPr/>
            </p:nvSpPr>
            <p:spPr>
              <a:xfrm rot="771429">
                <a:off x="-6181311" y="250643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521F4294-B452-EB79-7BB6-2C68264E37E5}"/>
                  </a:ext>
                </a:extLst>
              </p:cNvPr>
              <p:cNvSpPr/>
              <p:nvPr/>
            </p:nvSpPr>
            <p:spPr>
              <a:xfrm rot="1542857">
                <a:off x="-5992038" y="257266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21579B50-9567-FDE5-A826-893BCD06A5EF}"/>
                  </a:ext>
                </a:extLst>
              </p:cNvPr>
              <p:cNvSpPr/>
              <p:nvPr/>
            </p:nvSpPr>
            <p:spPr>
              <a:xfrm rot="2314286">
                <a:off x="-5822248" y="2679348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C84D806E-61B8-41EB-C14A-61CC720A4D87}"/>
                  </a:ext>
                </a:extLst>
              </p:cNvPr>
              <p:cNvSpPr/>
              <p:nvPr/>
            </p:nvSpPr>
            <p:spPr>
              <a:xfrm rot="3085714">
                <a:off x="-5680454" y="282114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746B0EFB-BBC0-B195-709B-39EA5C40E0A2}"/>
                  </a:ext>
                </a:extLst>
              </p:cNvPr>
              <p:cNvSpPr/>
              <p:nvPr/>
            </p:nvSpPr>
            <p:spPr>
              <a:xfrm rot="3857143">
                <a:off x="-5573768" y="299093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D6612A6A-0DC0-FB23-503B-6B6044975D2A}"/>
                  </a:ext>
                </a:extLst>
              </p:cNvPr>
              <p:cNvSpPr/>
              <p:nvPr/>
            </p:nvSpPr>
            <p:spPr>
              <a:xfrm rot="4628572">
                <a:off x="-5507539" y="3180205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CB931809-73F3-4F39-AFB0-F3A2805DC558}"/>
                  </a:ext>
                </a:extLst>
              </p:cNvPr>
              <p:cNvSpPr/>
              <p:nvPr/>
            </p:nvSpPr>
            <p:spPr>
              <a:xfrm rot="5400000">
                <a:off x="-5485087" y="3379471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AC850B31-FDBA-409A-0465-EB643CEDD997}"/>
                  </a:ext>
                </a:extLst>
              </p:cNvPr>
              <p:cNvSpPr/>
              <p:nvPr/>
            </p:nvSpPr>
            <p:spPr>
              <a:xfrm rot="6171428">
                <a:off x="-5507539" y="3578736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C072698F-991F-B41A-B0E0-1207C0DA1F64}"/>
                  </a:ext>
                </a:extLst>
              </p:cNvPr>
              <p:cNvSpPr/>
              <p:nvPr/>
            </p:nvSpPr>
            <p:spPr>
              <a:xfrm rot="6942857">
                <a:off x="-5573768" y="376801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3710C279-56B0-EB50-6F08-FD701EB586F6}"/>
                  </a:ext>
                </a:extLst>
              </p:cNvPr>
              <p:cNvSpPr/>
              <p:nvPr/>
            </p:nvSpPr>
            <p:spPr>
              <a:xfrm rot="7714286">
                <a:off x="-5680454" y="393780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77E1FDDE-5D41-53F6-8CE2-ED627E429D1A}"/>
                  </a:ext>
                </a:extLst>
              </p:cNvPr>
              <p:cNvSpPr/>
              <p:nvPr/>
            </p:nvSpPr>
            <p:spPr>
              <a:xfrm rot="8485714">
                <a:off x="-5822248" y="4079593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1E0B7ACF-3428-6784-662E-CB6D182F3E8C}"/>
                  </a:ext>
                </a:extLst>
              </p:cNvPr>
              <p:cNvSpPr/>
              <p:nvPr/>
            </p:nvSpPr>
            <p:spPr>
              <a:xfrm rot="9257143">
                <a:off x="-5992038" y="418628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CBFCCEE8-7624-E2EA-9291-7A9FC1FB8FD9}"/>
                  </a:ext>
                </a:extLst>
              </p:cNvPr>
              <p:cNvSpPr/>
              <p:nvPr/>
            </p:nvSpPr>
            <p:spPr>
              <a:xfrm rot="10028571">
                <a:off x="-6181311" y="4252509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A222DF23-8812-99A4-5841-3EAF9A1FEE19}"/>
                  </a:ext>
                </a:extLst>
              </p:cNvPr>
              <p:cNvSpPr/>
              <p:nvPr/>
            </p:nvSpPr>
            <p:spPr>
              <a:xfrm rot="10800000">
                <a:off x="-6380577" y="4274961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5034FC9A-667B-AFD8-58E4-FADA90472E28}"/>
                  </a:ext>
                </a:extLst>
              </p:cNvPr>
              <p:cNvSpPr/>
              <p:nvPr/>
            </p:nvSpPr>
            <p:spPr>
              <a:xfrm rot="11571429">
                <a:off x="-6579842" y="4252509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127EF689-993C-8C9F-6688-9602BEE46F5C}"/>
                  </a:ext>
                </a:extLst>
              </p:cNvPr>
              <p:cNvSpPr/>
              <p:nvPr/>
            </p:nvSpPr>
            <p:spPr>
              <a:xfrm rot="12342857">
                <a:off x="-6769116" y="418628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5AF021FC-AF5B-F9C9-0D56-D56AF8C0017A}"/>
                  </a:ext>
                </a:extLst>
              </p:cNvPr>
              <p:cNvSpPr/>
              <p:nvPr/>
            </p:nvSpPr>
            <p:spPr>
              <a:xfrm rot="13114286">
                <a:off x="-6938906" y="4079593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C76BF059-DB32-979F-4367-55F534A12C16}"/>
                  </a:ext>
                </a:extLst>
              </p:cNvPr>
              <p:cNvSpPr/>
              <p:nvPr/>
            </p:nvSpPr>
            <p:spPr>
              <a:xfrm rot="13885714">
                <a:off x="-7080699" y="393780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4DD1BC1F-3330-FDD7-213E-78DE240FBFE9}"/>
                  </a:ext>
                </a:extLst>
              </p:cNvPr>
              <p:cNvSpPr/>
              <p:nvPr/>
            </p:nvSpPr>
            <p:spPr>
              <a:xfrm rot="14657143">
                <a:off x="-7187385" y="376801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0A4EFC65-C93D-69D9-0D57-12CE8338F5F4}"/>
                  </a:ext>
                </a:extLst>
              </p:cNvPr>
              <p:cNvSpPr/>
              <p:nvPr/>
            </p:nvSpPr>
            <p:spPr>
              <a:xfrm rot="15428571">
                <a:off x="-7253615" y="3578736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弧形 18">
              <a:extLst>
                <a:ext uri="{FF2B5EF4-FFF2-40B4-BE49-F238E27FC236}">
                  <a16:creationId xmlns:a16="http://schemas.microsoft.com/office/drawing/2014/main" id="{E8577E7C-E352-F57F-172E-D066D7D5DEEE}"/>
                </a:ext>
              </a:extLst>
            </p:cNvPr>
            <p:cNvSpPr/>
            <p:nvPr/>
          </p:nvSpPr>
          <p:spPr>
            <a:xfrm>
              <a:off x="1771401" y="1903556"/>
              <a:ext cx="1500469" cy="1500465"/>
            </a:xfrm>
            <a:prstGeom prst="arc">
              <a:avLst>
                <a:gd name="adj1" fmla="val 10704779"/>
                <a:gd name="adj2" fmla="val 15259772"/>
              </a:avLst>
            </a:prstGeom>
            <a:noFill/>
            <a:ln w="12700">
              <a:gradFill flip="none" rotWithShape="1">
                <a:gsLst>
                  <a:gs pos="21000">
                    <a:schemeClr val="accent2">
                      <a:alpha val="0"/>
                    </a:schemeClr>
                  </a:gs>
                  <a:gs pos="74483">
                    <a:schemeClr val="accent2"/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A56E2B5-200A-E0FE-C781-E6B8EB35277C}"/>
                </a:ext>
              </a:extLst>
            </p:cNvPr>
            <p:cNvSpPr/>
            <p:nvPr/>
          </p:nvSpPr>
          <p:spPr>
            <a:xfrm>
              <a:off x="2091990" y="2224144"/>
              <a:ext cx="859291" cy="859289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7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D063DEF0-51F7-963F-5E5E-6310C0C66065}"/>
                </a:ext>
              </a:extLst>
            </p:cNvPr>
            <p:cNvSpPr/>
            <p:nvPr/>
          </p:nvSpPr>
          <p:spPr>
            <a:xfrm>
              <a:off x="2044559" y="2176713"/>
              <a:ext cx="954152" cy="954149"/>
            </a:xfrm>
            <a:prstGeom prst="ellipse">
              <a:avLst/>
            </a:prstGeom>
            <a:noFill/>
            <a:ln w="15875" cap="rnd">
              <a:gradFill flip="none" rotWithShape="1">
                <a:gsLst>
                  <a:gs pos="0">
                    <a:schemeClr val="bg1"/>
                  </a:gs>
                  <a:gs pos="34000">
                    <a:schemeClr val="bg1">
                      <a:alpha val="0"/>
                    </a:schemeClr>
                  </a:gs>
                </a:gsLst>
                <a:lin ang="18900000" scaled="1"/>
                <a:tileRect/>
              </a:gra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53D60D4-73EE-2A33-90FF-9765380B6465}"/>
              </a:ext>
            </a:extLst>
          </p:cNvPr>
          <p:cNvGrpSpPr/>
          <p:nvPr/>
        </p:nvGrpSpPr>
        <p:grpSpPr>
          <a:xfrm>
            <a:off x="5169064" y="2003474"/>
            <a:ext cx="1869594" cy="1869588"/>
            <a:chOff x="1586838" y="1718994"/>
            <a:chExt cx="1869594" cy="1869588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8A26D412-EF7B-BF50-1BE0-C657768B617B}"/>
                </a:ext>
              </a:extLst>
            </p:cNvPr>
            <p:cNvSpPr/>
            <p:nvPr/>
          </p:nvSpPr>
          <p:spPr>
            <a:xfrm>
              <a:off x="1858111" y="1990264"/>
              <a:ext cx="1327050" cy="1327048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0" dist="38100" dir="5400000" algn="t" rotWithShape="0">
                <a:srgbClr val="A6B3C6">
                  <a:alpha val="15000"/>
                </a:srgbClr>
              </a:outerShdw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CAE935C-3CDD-F9D4-71A0-58967B2467D8}"/>
                </a:ext>
              </a:extLst>
            </p:cNvPr>
            <p:cNvSpPr/>
            <p:nvPr/>
          </p:nvSpPr>
          <p:spPr>
            <a:xfrm>
              <a:off x="2075810" y="2207964"/>
              <a:ext cx="891651" cy="891649"/>
            </a:xfrm>
            <a:prstGeom prst="ellipse">
              <a:avLst/>
            </a:prstGeom>
            <a:noFill/>
            <a:ln w="44450">
              <a:gradFill flip="none" rotWithShape="1">
                <a:gsLst>
                  <a:gs pos="65000">
                    <a:schemeClr val="bg1">
                      <a:alpha val="0"/>
                    </a:schemeClr>
                  </a:gs>
                  <a:gs pos="100000">
                    <a:schemeClr val="bg1">
                      <a:alpha val="70000"/>
                    </a:schemeClr>
                  </a:gs>
                </a:gsLst>
                <a:lin ang="21594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弧形 52">
              <a:extLst>
                <a:ext uri="{FF2B5EF4-FFF2-40B4-BE49-F238E27FC236}">
                  <a16:creationId xmlns:a16="http://schemas.microsoft.com/office/drawing/2014/main" id="{FEB39370-E971-E2F2-DD16-502117F4F79D}"/>
                </a:ext>
              </a:extLst>
            </p:cNvPr>
            <p:cNvSpPr/>
            <p:nvPr/>
          </p:nvSpPr>
          <p:spPr>
            <a:xfrm rot="16200000">
              <a:off x="1735358" y="1867513"/>
              <a:ext cx="1572553" cy="1572549"/>
            </a:xfrm>
            <a:prstGeom prst="arc">
              <a:avLst>
                <a:gd name="adj1" fmla="val 21556027"/>
                <a:gd name="adj2" fmla="val 6491254"/>
              </a:avLst>
            </a:prstGeom>
            <a:noFill/>
            <a:ln w="149225">
              <a:gradFill flip="none" rotWithShape="1">
                <a:gsLst>
                  <a:gs pos="21000">
                    <a:schemeClr val="accent2">
                      <a:alpha val="0"/>
                    </a:schemeClr>
                  </a:gs>
                  <a:gs pos="74000">
                    <a:schemeClr val="accent2"/>
                  </a:gs>
                  <a:gs pos="100000">
                    <a:schemeClr val="accent1"/>
                  </a:gs>
                </a:gsLst>
                <a:lin ang="189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6A611DC5-B5FF-82D4-B522-B17BA6FBC6AB}"/>
                </a:ext>
              </a:extLst>
            </p:cNvPr>
            <p:cNvSpPr/>
            <p:nvPr/>
          </p:nvSpPr>
          <p:spPr>
            <a:xfrm>
              <a:off x="1849302" y="1981457"/>
              <a:ext cx="1344666" cy="134466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B8371783-A682-B3B1-723D-4936019A7405}"/>
                </a:ext>
              </a:extLst>
            </p:cNvPr>
            <p:cNvSpPr/>
            <p:nvPr/>
          </p:nvSpPr>
          <p:spPr>
            <a:xfrm>
              <a:off x="1586838" y="1718994"/>
              <a:ext cx="1869594" cy="1869588"/>
            </a:xfrm>
            <a:prstGeom prst="ellipse">
              <a:avLst/>
            </a:prstGeom>
            <a:noFill/>
            <a:ln w="15875"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100000">
                    <a:schemeClr val="accent2">
                      <a:alpha val="10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BA0DDC0-F7D4-E875-7AF2-F4B15C7FCB2E}"/>
                </a:ext>
              </a:extLst>
            </p:cNvPr>
            <p:cNvGrpSpPr/>
            <p:nvPr/>
          </p:nvGrpSpPr>
          <p:grpSpPr>
            <a:xfrm>
              <a:off x="1640442" y="1769198"/>
              <a:ext cx="1769181" cy="1769180"/>
              <a:chOff x="-7314377" y="2483981"/>
              <a:chExt cx="1874800" cy="1874800"/>
            </a:xfrm>
            <a:gradFill flip="none" rotWithShape="1">
              <a:gsLst>
                <a:gs pos="0">
                  <a:schemeClr val="accent1">
                    <a:alpha val="34000"/>
                  </a:schemeClr>
                </a:gs>
                <a:gs pos="68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</p:grpSpPr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776A0A9B-0850-7D20-C62A-60FF829DF79F}"/>
                  </a:ext>
                </a:extLst>
              </p:cNvPr>
              <p:cNvSpPr/>
              <p:nvPr/>
            </p:nvSpPr>
            <p:spPr>
              <a:xfrm rot="-5400000">
                <a:off x="-7276067" y="3379471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5315F000-109E-715E-4D90-84B8E4814517}"/>
                  </a:ext>
                </a:extLst>
              </p:cNvPr>
              <p:cNvSpPr/>
              <p:nvPr/>
            </p:nvSpPr>
            <p:spPr>
              <a:xfrm rot="-4628572">
                <a:off x="-7253615" y="3180205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640DC699-1C9E-E446-5766-F1E76086AF3A}"/>
                  </a:ext>
                </a:extLst>
              </p:cNvPr>
              <p:cNvSpPr/>
              <p:nvPr/>
            </p:nvSpPr>
            <p:spPr>
              <a:xfrm rot="-3857143">
                <a:off x="-7187385" y="299093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E2B30678-B848-3BDF-15C2-86E4B2F9174D}"/>
                  </a:ext>
                </a:extLst>
              </p:cNvPr>
              <p:cNvSpPr/>
              <p:nvPr/>
            </p:nvSpPr>
            <p:spPr>
              <a:xfrm rot="-3085714">
                <a:off x="-7080699" y="282114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610206A8-F10B-A88F-4006-A7BF41F4011A}"/>
                  </a:ext>
                </a:extLst>
              </p:cNvPr>
              <p:cNvSpPr/>
              <p:nvPr/>
            </p:nvSpPr>
            <p:spPr>
              <a:xfrm rot="-2314286">
                <a:off x="-6938906" y="2679348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9724C6E1-4636-0F8D-152F-43017B32977E}"/>
                  </a:ext>
                </a:extLst>
              </p:cNvPr>
              <p:cNvSpPr/>
              <p:nvPr/>
            </p:nvSpPr>
            <p:spPr>
              <a:xfrm rot="-1542857">
                <a:off x="-6769116" y="257266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45FDB815-6D9D-F49F-54B6-BC15223A12D5}"/>
                  </a:ext>
                </a:extLst>
              </p:cNvPr>
              <p:cNvSpPr/>
              <p:nvPr/>
            </p:nvSpPr>
            <p:spPr>
              <a:xfrm rot="-771429">
                <a:off x="-6579842" y="250643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CD6860F6-E28D-63CD-155C-D50D3AFB1841}"/>
                  </a:ext>
                </a:extLst>
              </p:cNvPr>
              <p:cNvSpPr/>
              <p:nvPr/>
            </p:nvSpPr>
            <p:spPr>
              <a:xfrm>
                <a:off x="-6380577" y="2483981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>
                <a:extLst>
                  <a:ext uri="{FF2B5EF4-FFF2-40B4-BE49-F238E27FC236}">
                    <a16:creationId xmlns:a16="http://schemas.microsoft.com/office/drawing/2014/main" id="{94B0FE1D-62A1-CB8C-8B39-54ADB634350D}"/>
                  </a:ext>
                </a:extLst>
              </p:cNvPr>
              <p:cNvSpPr/>
              <p:nvPr/>
            </p:nvSpPr>
            <p:spPr>
              <a:xfrm rot="771429">
                <a:off x="-6181311" y="250643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id="{21DB5118-E87D-14B9-9E12-A89D7837F544}"/>
                  </a:ext>
                </a:extLst>
              </p:cNvPr>
              <p:cNvSpPr/>
              <p:nvPr/>
            </p:nvSpPr>
            <p:spPr>
              <a:xfrm rot="1542857">
                <a:off x="-5992038" y="257266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3ABF257B-D27A-D9E7-BDF0-0F9DE5F0EC1E}"/>
                  </a:ext>
                </a:extLst>
              </p:cNvPr>
              <p:cNvSpPr/>
              <p:nvPr/>
            </p:nvSpPr>
            <p:spPr>
              <a:xfrm rot="2314286">
                <a:off x="-5822248" y="2679348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181CF652-44BC-056B-1530-DA9C1AD2DC7E}"/>
                  </a:ext>
                </a:extLst>
              </p:cNvPr>
              <p:cNvSpPr/>
              <p:nvPr/>
            </p:nvSpPr>
            <p:spPr>
              <a:xfrm rot="3085714">
                <a:off x="-5680454" y="282114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id="{BCC22107-4936-3D61-53E1-6D0EA445E7B8}"/>
                  </a:ext>
                </a:extLst>
              </p:cNvPr>
              <p:cNvSpPr/>
              <p:nvPr/>
            </p:nvSpPr>
            <p:spPr>
              <a:xfrm rot="3857143">
                <a:off x="-5573768" y="299093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1B4F922B-E7C9-7319-3460-E0B9251B4821}"/>
                  </a:ext>
                </a:extLst>
              </p:cNvPr>
              <p:cNvSpPr/>
              <p:nvPr/>
            </p:nvSpPr>
            <p:spPr>
              <a:xfrm rot="4628572">
                <a:off x="-5507539" y="3180205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D3C53B46-6822-EBA4-C671-D9FE4D7F8C7D}"/>
                  </a:ext>
                </a:extLst>
              </p:cNvPr>
              <p:cNvSpPr/>
              <p:nvPr/>
            </p:nvSpPr>
            <p:spPr>
              <a:xfrm rot="5400000">
                <a:off x="-5485087" y="3379471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id="{DDEC5803-5545-707C-4BBA-E857AA712EE2}"/>
                  </a:ext>
                </a:extLst>
              </p:cNvPr>
              <p:cNvSpPr/>
              <p:nvPr/>
            </p:nvSpPr>
            <p:spPr>
              <a:xfrm rot="6171428">
                <a:off x="-5507539" y="3578736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4DD57D6D-8639-C476-A844-69B6BCDB9E22}"/>
                  </a:ext>
                </a:extLst>
              </p:cNvPr>
              <p:cNvSpPr/>
              <p:nvPr/>
            </p:nvSpPr>
            <p:spPr>
              <a:xfrm rot="6942857">
                <a:off x="-5573768" y="376801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963ED802-EE94-51E6-71EE-9DBA1DAB0844}"/>
                  </a:ext>
                </a:extLst>
              </p:cNvPr>
              <p:cNvSpPr/>
              <p:nvPr/>
            </p:nvSpPr>
            <p:spPr>
              <a:xfrm rot="7714286">
                <a:off x="-5680454" y="393780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CF7B3C83-2212-18DC-8D51-D93506948ED4}"/>
                  </a:ext>
                </a:extLst>
              </p:cNvPr>
              <p:cNvSpPr/>
              <p:nvPr/>
            </p:nvSpPr>
            <p:spPr>
              <a:xfrm rot="8485714">
                <a:off x="-5822248" y="4079593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10B6202F-1893-77C7-C554-6247D69FD07B}"/>
                  </a:ext>
                </a:extLst>
              </p:cNvPr>
              <p:cNvSpPr/>
              <p:nvPr/>
            </p:nvSpPr>
            <p:spPr>
              <a:xfrm rot="9257143">
                <a:off x="-5992038" y="418628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id="{A81A87BD-C901-BAD8-F777-4CB6AAD958F5}"/>
                  </a:ext>
                </a:extLst>
              </p:cNvPr>
              <p:cNvSpPr/>
              <p:nvPr/>
            </p:nvSpPr>
            <p:spPr>
              <a:xfrm rot="10028571">
                <a:off x="-6181311" y="4252509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id="{C416F4AD-8A5E-E588-CE5E-3B12D74104DC}"/>
                  </a:ext>
                </a:extLst>
              </p:cNvPr>
              <p:cNvSpPr/>
              <p:nvPr/>
            </p:nvSpPr>
            <p:spPr>
              <a:xfrm rot="10800000">
                <a:off x="-6380577" y="4274961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7E158292-56A3-30BD-6DC7-A36D74239011}"/>
                  </a:ext>
                </a:extLst>
              </p:cNvPr>
              <p:cNvSpPr/>
              <p:nvPr/>
            </p:nvSpPr>
            <p:spPr>
              <a:xfrm rot="11571429">
                <a:off x="-6579842" y="4252509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>
                <a:extLst>
                  <a:ext uri="{FF2B5EF4-FFF2-40B4-BE49-F238E27FC236}">
                    <a16:creationId xmlns:a16="http://schemas.microsoft.com/office/drawing/2014/main" id="{D82BE204-6A18-D18B-5E17-BE1F8516C2BF}"/>
                  </a:ext>
                </a:extLst>
              </p:cNvPr>
              <p:cNvSpPr/>
              <p:nvPr/>
            </p:nvSpPr>
            <p:spPr>
              <a:xfrm rot="12342857">
                <a:off x="-6769116" y="418628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id="{6D04A9AE-4561-6CD6-C495-C424F499F8B8}"/>
                  </a:ext>
                </a:extLst>
              </p:cNvPr>
              <p:cNvSpPr/>
              <p:nvPr/>
            </p:nvSpPr>
            <p:spPr>
              <a:xfrm rot="13114286">
                <a:off x="-6938906" y="4079593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EDD6C5C2-5BFC-1073-B02A-A977FCA844C4}"/>
                  </a:ext>
                </a:extLst>
              </p:cNvPr>
              <p:cNvSpPr/>
              <p:nvPr/>
            </p:nvSpPr>
            <p:spPr>
              <a:xfrm rot="13885714">
                <a:off x="-7080699" y="393780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id="{C1D21C7B-F8FC-FE11-4717-EF0A9FFC9034}"/>
                  </a:ext>
                </a:extLst>
              </p:cNvPr>
              <p:cNvSpPr/>
              <p:nvPr/>
            </p:nvSpPr>
            <p:spPr>
              <a:xfrm rot="14657143">
                <a:off x="-7187385" y="376801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469BF016-D136-AB78-8BC0-F9797BD571F0}"/>
                  </a:ext>
                </a:extLst>
              </p:cNvPr>
              <p:cNvSpPr/>
              <p:nvPr/>
            </p:nvSpPr>
            <p:spPr>
              <a:xfrm rot="15428571">
                <a:off x="-7253615" y="3578736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弧形 56">
              <a:extLst>
                <a:ext uri="{FF2B5EF4-FFF2-40B4-BE49-F238E27FC236}">
                  <a16:creationId xmlns:a16="http://schemas.microsoft.com/office/drawing/2014/main" id="{5B817DD7-406E-97E6-E637-B61FE624ACFF}"/>
                </a:ext>
              </a:extLst>
            </p:cNvPr>
            <p:cNvSpPr/>
            <p:nvPr/>
          </p:nvSpPr>
          <p:spPr>
            <a:xfrm>
              <a:off x="1771401" y="1903556"/>
              <a:ext cx="1500469" cy="1500465"/>
            </a:xfrm>
            <a:prstGeom prst="arc">
              <a:avLst>
                <a:gd name="adj1" fmla="val 10704779"/>
                <a:gd name="adj2" fmla="val 15259772"/>
              </a:avLst>
            </a:prstGeom>
            <a:noFill/>
            <a:ln w="12700">
              <a:gradFill flip="none" rotWithShape="1">
                <a:gsLst>
                  <a:gs pos="21000">
                    <a:schemeClr val="accent2">
                      <a:alpha val="0"/>
                    </a:schemeClr>
                  </a:gs>
                  <a:gs pos="74483">
                    <a:schemeClr val="accent2"/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A1D6C16D-F17F-8116-239E-9192F6CCD5B5}"/>
                </a:ext>
              </a:extLst>
            </p:cNvPr>
            <p:cNvSpPr/>
            <p:nvPr/>
          </p:nvSpPr>
          <p:spPr>
            <a:xfrm>
              <a:off x="2091990" y="2224144"/>
              <a:ext cx="859291" cy="859289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7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E2225F24-E016-CDF0-2E4F-721B0BCD271A}"/>
                </a:ext>
              </a:extLst>
            </p:cNvPr>
            <p:cNvSpPr/>
            <p:nvPr/>
          </p:nvSpPr>
          <p:spPr>
            <a:xfrm>
              <a:off x="2044559" y="2176713"/>
              <a:ext cx="954152" cy="954149"/>
            </a:xfrm>
            <a:prstGeom prst="ellipse">
              <a:avLst/>
            </a:prstGeom>
            <a:noFill/>
            <a:ln w="15875" cap="rnd">
              <a:gradFill flip="none" rotWithShape="1">
                <a:gsLst>
                  <a:gs pos="0">
                    <a:schemeClr val="bg1"/>
                  </a:gs>
                  <a:gs pos="34000">
                    <a:schemeClr val="bg1">
                      <a:alpha val="0"/>
                    </a:schemeClr>
                  </a:gs>
                </a:gsLst>
                <a:lin ang="18900000" scaled="1"/>
                <a:tileRect/>
              </a:gra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481EBA4C-2024-DCF6-566E-28235D2D46C6}"/>
              </a:ext>
            </a:extLst>
          </p:cNvPr>
          <p:cNvGrpSpPr/>
          <p:nvPr/>
        </p:nvGrpSpPr>
        <p:grpSpPr>
          <a:xfrm>
            <a:off x="8743429" y="2003474"/>
            <a:ext cx="1869594" cy="1869588"/>
            <a:chOff x="1586838" y="1718994"/>
            <a:chExt cx="1869594" cy="1869588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B8B31312-7EA9-4190-EB20-A84DD475F4EC}"/>
                </a:ext>
              </a:extLst>
            </p:cNvPr>
            <p:cNvSpPr/>
            <p:nvPr/>
          </p:nvSpPr>
          <p:spPr>
            <a:xfrm>
              <a:off x="1858111" y="1990264"/>
              <a:ext cx="1327050" cy="1327048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0" dist="38100" dir="5400000" algn="t" rotWithShape="0">
                <a:srgbClr val="A6B3C6">
                  <a:alpha val="15000"/>
                </a:srgbClr>
              </a:outerShdw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0131A2C3-D960-D0CE-592F-CA2FD8224975}"/>
                </a:ext>
              </a:extLst>
            </p:cNvPr>
            <p:cNvSpPr/>
            <p:nvPr/>
          </p:nvSpPr>
          <p:spPr>
            <a:xfrm>
              <a:off x="2075810" y="2207964"/>
              <a:ext cx="891651" cy="891649"/>
            </a:xfrm>
            <a:prstGeom prst="ellipse">
              <a:avLst/>
            </a:prstGeom>
            <a:noFill/>
            <a:ln w="44450">
              <a:gradFill flip="none" rotWithShape="1">
                <a:gsLst>
                  <a:gs pos="65000">
                    <a:schemeClr val="bg1">
                      <a:alpha val="0"/>
                    </a:schemeClr>
                  </a:gs>
                  <a:gs pos="100000">
                    <a:schemeClr val="bg1">
                      <a:alpha val="70000"/>
                    </a:schemeClr>
                  </a:gs>
                </a:gsLst>
                <a:lin ang="21594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弧形 90">
              <a:extLst>
                <a:ext uri="{FF2B5EF4-FFF2-40B4-BE49-F238E27FC236}">
                  <a16:creationId xmlns:a16="http://schemas.microsoft.com/office/drawing/2014/main" id="{4AD3C822-09F9-7A17-9FD5-D5B8B2628673}"/>
                </a:ext>
              </a:extLst>
            </p:cNvPr>
            <p:cNvSpPr/>
            <p:nvPr/>
          </p:nvSpPr>
          <p:spPr>
            <a:xfrm rot="5400000">
              <a:off x="1735358" y="1867513"/>
              <a:ext cx="1572553" cy="1572549"/>
            </a:xfrm>
            <a:prstGeom prst="arc">
              <a:avLst>
                <a:gd name="adj1" fmla="val 21556027"/>
                <a:gd name="adj2" fmla="val 6491254"/>
              </a:avLst>
            </a:prstGeom>
            <a:noFill/>
            <a:ln w="149225">
              <a:gradFill flip="none" rotWithShape="1">
                <a:gsLst>
                  <a:gs pos="21000">
                    <a:schemeClr val="accent2">
                      <a:alpha val="0"/>
                    </a:schemeClr>
                  </a:gs>
                  <a:gs pos="74000">
                    <a:schemeClr val="accent2"/>
                  </a:gs>
                  <a:gs pos="100000">
                    <a:schemeClr val="accent1"/>
                  </a:gs>
                </a:gsLst>
                <a:lin ang="189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4435B284-ED71-7F48-E59D-39C0799916A5}"/>
                </a:ext>
              </a:extLst>
            </p:cNvPr>
            <p:cNvSpPr/>
            <p:nvPr/>
          </p:nvSpPr>
          <p:spPr>
            <a:xfrm>
              <a:off x="1849302" y="1981457"/>
              <a:ext cx="1344666" cy="134466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3C03A208-B9BE-702F-935C-1B223649F297}"/>
                </a:ext>
              </a:extLst>
            </p:cNvPr>
            <p:cNvSpPr/>
            <p:nvPr/>
          </p:nvSpPr>
          <p:spPr>
            <a:xfrm>
              <a:off x="1586838" y="1718994"/>
              <a:ext cx="1869594" cy="1869588"/>
            </a:xfrm>
            <a:prstGeom prst="ellipse">
              <a:avLst/>
            </a:prstGeom>
            <a:noFill/>
            <a:ln w="15875"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100000">
                    <a:schemeClr val="accent2">
                      <a:alpha val="10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5CFBA76F-88BB-5316-A29E-739FCB13ECA3}"/>
                </a:ext>
              </a:extLst>
            </p:cNvPr>
            <p:cNvGrpSpPr/>
            <p:nvPr/>
          </p:nvGrpSpPr>
          <p:grpSpPr>
            <a:xfrm>
              <a:off x="1640442" y="1769198"/>
              <a:ext cx="1769181" cy="1769180"/>
              <a:chOff x="-7314377" y="2483981"/>
              <a:chExt cx="1874800" cy="1874800"/>
            </a:xfrm>
            <a:gradFill flip="none" rotWithShape="1">
              <a:gsLst>
                <a:gs pos="0">
                  <a:schemeClr val="accent1">
                    <a:alpha val="34000"/>
                  </a:schemeClr>
                </a:gs>
                <a:gs pos="68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</p:grpSpPr>
          <p:sp>
            <p:nvSpPr>
              <p:cNvPr id="98" name="矩形 97">
                <a:extLst>
                  <a:ext uri="{FF2B5EF4-FFF2-40B4-BE49-F238E27FC236}">
                    <a16:creationId xmlns:a16="http://schemas.microsoft.com/office/drawing/2014/main" id="{0AF89A2C-5D76-A510-6AF3-6496C9BA457F}"/>
                  </a:ext>
                </a:extLst>
              </p:cNvPr>
              <p:cNvSpPr/>
              <p:nvPr/>
            </p:nvSpPr>
            <p:spPr>
              <a:xfrm rot="-5400000">
                <a:off x="-7276067" y="3379471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7B6F1BAB-C06A-5310-FCF8-608EA4A22DFC}"/>
                  </a:ext>
                </a:extLst>
              </p:cNvPr>
              <p:cNvSpPr/>
              <p:nvPr/>
            </p:nvSpPr>
            <p:spPr>
              <a:xfrm rot="-4628572">
                <a:off x="-7253615" y="3180205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矩形 99">
                <a:extLst>
                  <a:ext uri="{FF2B5EF4-FFF2-40B4-BE49-F238E27FC236}">
                    <a16:creationId xmlns:a16="http://schemas.microsoft.com/office/drawing/2014/main" id="{4F3C7942-C55F-11D8-16BF-0ED7A147054D}"/>
                  </a:ext>
                </a:extLst>
              </p:cNvPr>
              <p:cNvSpPr/>
              <p:nvPr/>
            </p:nvSpPr>
            <p:spPr>
              <a:xfrm rot="-3857143">
                <a:off x="-7187385" y="299093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id="{D534EB91-0AD5-F956-9C93-134C7363F528}"/>
                  </a:ext>
                </a:extLst>
              </p:cNvPr>
              <p:cNvSpPr/>
              <p:nvPr/>
            </p:nvSpPr>
            <p:spPr>
              <a:xfrm rot="-3085714">
                <a:off x="-7080699" y="282114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101">
                <a:extLst>
                  <a:ext uri="{FF2B5EF4-FFF2-40B4-BE49-F238E27FC236}">
                    <a16:creationId xmlns:a16="http://schemas.microsoft.com/office/drawing/2014/main" id="{AEC897D3-14D2-D8C2-F97C-D6E6665CDD89}"/>
                  </a:ext>
                </a:extLst>
              </p:cNvPr>
              <p:cNvSpPr/>
              <p:nvPr/>
            </p:nvSpPr>
            <p:spPr>
              <a:xfrm rot="-2314286">
                <a:off x="-6938906" y="2679348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E300B8E8-01C4-ACB5-1FA9-A96486C696EB}"/>
                  </a:ext>
                </a:extLst>
              </p:cNvPr>
              <p:cNvSpPr/>
              <p:nvPr/>
            </p:nvSpPr>
            <p:spPr>
              <a:xfrm rot="-1542857">
                <a:off x="-6769116" y="257266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矩形 103">
                <a:extLst>
                  <a:ext uri="{FF2B5EF4-FFF2-40B4-BE49-F238E27FC236}">
                    <a16:creationId xmlns:a16="http://schemas.microsoft.com/office/drawing/2014/main" id="{DD6E88B7-1CE4-A432-A093-01942D26A616}"/>
                  </a:ext>
                </a:extLst>
              </p:cNvPr>
              <p:cNvSpPr/>
              <p:nvPr/>
            </p:nvSpPr>
            <p:spPr>
              <a:xfrm rot="-771429">
                <a:off x="-6579842" y="250643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矩形 104">
                <a:extLst>
                  <a:ext uri="{FF2B5EF4-FFF2-40B4-BE49-F238E27FC236}">
                    <a16:creationId xmlns:a16="http://schemas.microsoft.com/office/drawing/2014/main" id="{99BAFFC3-1335-58F5-F8BE-38F1917849D2}"/>
                  </a:ext>
                </a:extLst>
              </p:cNvPr>
              <p:cNvSpPr/>
              <p:nvPr/>
            </p:nvSpPr>
            <p:spPr>
              <a:xfrm>
                <a:off x="-6380577" y="2483981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id="{AECE4991-F26B-DE46-942A-8BF12D6E667F}"/>
                  </a:ext>
                </a:extLst>
              </p:cNvPr>
              <p:cNvSpPr/>
              <p:nvPr/>
            </p:nvSpPr>
            <p:spPr>
              <a:xfrm rot="771429">
                <a:off x="-6181311" y="250643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A73871D2-68A8-5425-C0A0-D2A6CE979975}"/>
                  </a:ext>
                </a:extLst>
              </p:cNvPr>
              <p:cNvSpPr/>
              <p:nvPr/>
            </p:nvSpPr>
            <p:spPr>
              <a:xfrm rot="1542857">
                <a:off x="-5992038" y="257266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id="{328BA271-EF45-5929-0E7C-C009BD4A60BA}"/>
                  </a:ext>
                </a:extLst>
              </p:cNvPr>
              <p:cNvSpPr/>
              <p:nvPr/>
            </p:nvSpPr>
            <p:spPr>
              <a:xfrm rot="2314286">
                <a:off x="-5822248" y="2679348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0B1CA0CB-5110-2E69-2B85-0D0715B680B6}"/>
                  </a:ext>
                </a:extLst>
              </p:cNvPr>
              <p:cNvSpPr/>
              <p:nvPr/>
            </p:nvSpPr>
            <p:spPr>
              <a:xfrm rot="3085714">
                <a:off x="-5680454" y="282114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矩形 109">
                <a:extLst>
                  <a:ext uri="{FF2B5EF4-FFF2-40B4-BE49-F238E27FC236}">
                    <a16:creationId xmlns:a16="http://schemas.microsoft.com/office/drawing/2014/main" id="{1B738420-E370-C285-5512-4BC233226012}"/>
                  </a:ext>
                </a:extLst>
              </p:cNvPr>
              <p:cNvSpPr/>
              <p:nvPr/>
            </p:nvSpPr>
            <p:spPr>
              <a:xfrm rot="3857143">
                <a:off x="-5573768" y="2990932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451F7F5C-3D87-7C59-0657-B7A4816BCE7E}"/>
                  </a:ext>
                </a:extLst>
              </p:cNvPr>
              <p:cNvSpPr/>
              <p:nvPr/>
            </p:nvSpPr>
            <p:spPr>
              <a:xfrm rot="4628572">
                <a:off x="-5507539" y="3180205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矩形 111">
                <a:extLst>
                  <a:ext uri="{FF2B5EF4-FFF2-40B4-BE49-F238E27FC236}">
                    <a16:creationId xmlns:a16="http://schemas.microsoft.com/office/drawing/2014/main" id="{AB75D6FE-DF22-9ACE-8BA7-3EF2C19EEF9E}"/>
                  </a:ext>
                </a:extLst>
              </p:cNvPr>
              <p:cNvSpPr/>
              <p:nvPr/>
            </p:nvSpPr>
            <p:spPr>
              <a:xfrm rot="5400000">
                <a:off x="-5485087" y="3379471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矩形 112">
                <a:extLst>
                  <a:ext uri="{FF2B5EF4-FFF2-40B4-BE49-F238E27FC236}">
                    <a16:creationId xmlns:a16="http://schemas.microsoft.com/office/drawing/2014/main" id="{343BDC5C-2AC0-9E30-B26C-1E076D107C17}"/>
                  </a:ext>
                </a:extLst>
              </p:cNvPr>
              <p:cNvSpPr/>
              <p:nvPr/>
            </p:nvSpPr>
            <p:spPr>
              <a:xfrm rot="6171428">
                <a:off x="-5507539" y="3578736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>
                <a:extLst>
                  <a:ext uri="{FF2B5EF4-FFF2-40B4-BE49-F238E27FC236}">
                    <a16:creationId xmlns:a16="http://schemas.microsoft.com/office/drawing/2014/main" id="{B7DDAE2D-F13D-406B-1ABA-57FF3805D327}"/>
                  </a:ext>
                </a:extLst>
              </p:cNvPr>
              <p:cNvSpPr/>
              <p:nvPr/>
            </p:nvSpPr>
            <p:spPr>
              <a:xfrm rot="6942857">
                <a:off x="-5573768" y="376801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矩形 114">
                <a:extLst>
                  <a:ext uri="{FF2B5EF4-FFF2-40B4-BE49-F238E27FC236}">
                    <a16:creationId xmlns:a16="http://schemas.microsoft.com/office/drawing/2014/main" id="{996F00A7-EABE-499D-240A-B7CE984AE5CC}"/>
                  </a:ext>
                </a:extLst>
              </p:cNvPr>
              <p:cNvSpPr/>
              <p:nvPr/>
            </p:nvSpPr>
            <p:spPr>
              <a:xfrm rot="7714286">
                <a:off x="-5680454" y="393780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 115">
                <a:extLst>
                  <a:ext uri="{FF2B5EF4-FFF2-40B4-BE49-F238E27FC236}">
                    <a16:creationId xmlns:a16="http://schemas.microsoft.com/office/drawing/2014/main" id="{4F033813-2F12-974C-AA92-CE62D9954A45}"/>
                  </a:ext>
                </a:extLst>
              </p:cNvPr>
              <p:cNvSpPr/>
              <p:nvPr/>
            </p:nvSpPr>
            <p:spPr>
              <a:xfrm rot="8485714">
                <a:off x="-5822248" y="4079593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矩形 116">
                <a:extLst>
                  <a:ext uri="{FF2B5EF4-FFF2-40B4-BE49-F238E27FC236}">
                    <a16:creationId xmlns:a16="http://schemas.microsoft.com/office/drawing/2014/main" id="{B9444425-C0BD-7A5C-D709-F5FA9D5DF15E}"/>
                  </a:ext>
                </a:extLst>
              </p:cNvPr>
              <p:cNvSpPr/>
              <p:nvPr/>
            </p:nvSpPr>
            <p:spPr>
              <a:xfrm rot="9257143">
                <a:off x="-5992038" y="418628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矩形 117">
                <a:extLst>
                  <a:ext uri="{FF2B5EF4-FFF2-40B4-BE49-F238E27FC236}">
                    <a16:creationId xmlns:a16="http://schemas.microsoft.com/office/drawing/2014/main" id="{A50FAFE5-40FF-9D7F-4369-92B268FB15E0}"/>
                  </a:ext>
                </a:extLst>
              </p:cNvPr>
              <p:cNvSpPr/>
              <p:nvPr/>
            </p:nvSpPr>
            <p:spPr>
              <a:xfrm rot="10028571">
                <a:off x="-6181311" y="4252509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矩形 118">
                <a:extLst>
                  <a:ext uri="{FF2B5EF4-FFF2-40B4-BE49-F238E27FC236}">
                    <a16:creationId xmlns:a16="http://schemas.microsoft.com/office/drawing/2014/main" id="{9549FBEB-B527-7C59-3961-536D970AF133}"/>
                  </a:ext>
                </a:extLst>
              </p:cNvPr>
              <p:cNvSpPr/>
              <p:nvPr/>
            </p:nvSpPr>
            <p:spPr>
              <a:xfrm rot="10800000">
                <a:off x="-6380577" y="4274961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 119">
                <a:extLst>
                  <a:ext uri="{FF2B5EF4-FFF2-40B4-BE49-F238E27FC236}">
                    <a16:creationId xmlns:a16="http://schemas.microsoft.com/office/drawing/2014/main" id="{1FC89F88-0DA4-C1E5-2D15-14FAC0352188}"/>
                  </a:ext>
                </a:extLst>
              </p:cNvPr>
              <p:cNvSpPr/>
              <p:nvPr/>
            </p:nvSpPr>
            <p:spPr>
              <a:xfrm rot="11571429">
                <a:off x="-6579842" y="4252509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矩形 120">
                <a:extLst>
                  <a:ext uri="{FF2B5EF4-FFF2-40B4-BE49-F238E27FC236}">
                    <a16:creationId xmlns:a16="http://schemas.microsoft.com/office/drawing/2014/main" id="{13E8E885-BC62-B265-13ED-D4BD779F90A8}"/>
                  </a:ext>
                </a:extLst>
              </p:cNvPr>
              <p:cNvSpPr/>
              <p:nvPr/>
            </p:nvSpPr>
            <p:spPr>
              <a:xfrm rot="12342857">
                <a:off x="-6769116" y="418628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矩形 121">
                <a:extLst>
                  <a:ext uri="{FF2B5EF4-FFF2-40B4-BE49-F238E27FC236}">
                    <a16:creationId xmlns:a16="http://schemas.microsoft.com/office/drawing/2014/main" id="{AB6F2C1E-12E8-C8A0-4EC9-80F53A092987}"/>
                  </a:ext>
                </a:extLst>
              </p:cNvPr>
              <p:cNvSpPr/>
              <p:nvPr/>
            </p:nvSpPr>
            <p:spPr>
              <a:xfrm rot="13114286">
                <a:off x="-6938906" y="4079593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矩形 122">
                <a:extLst>
                  <a:ext uri="{FF2B5EF4-FFF2-40B4-BE49-F238E27FC236}">
                    <a16:creationId xmlns:a16="http://schemas.microsoft.com/office/drawing/2014/main" id="{FAC9F513-E34E-2F64-4218-5796F0B10937}"/>
                  </a:ext>
                </a:extLst>
              </p:cNvPr>
              <p:cNvSpPr/>
              <p:nvPr/>
            </p:nvSpPr>
            <p:spPr>
              <a:xfrm rot="13885714">
                <a:off x="-7080699" y="393780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矩形 123">
                <a:extLst>
                  <a:ext uri="{FF2B5EF4-FFF2-40B4-BE49-F238E27FC236}">
                    <a16:creationId xmlns:a16="http://schemas.microsoft.com/office/drawing/2014/main" id="{0FCCE6B6-4502-2406-631F-924879135440}"/>
                  </a:ext>
                </a:extLst>
              </p:cNvPr>
              <p:cNvSpPr/>
              <p:nvPr/>
            </p:nvSpPr>
            <p:spPr>
              <a:xfrm rot="14657143">
                <a:off x="-7187385" y="3768010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矩形 124">
                <a:extLst>
                  <a:ext uri="{FF2B5EF4-FFF2-40B4-BE49-F238E27FC236}">
                    <a16:creationId xmlns:a16="http://schemas.microsoft.com/office/drawing/2014/main" id="{D6B00001-90D0-D478-8C5E-1C9F9A194B54}"/>
                  </a:ext>
                </a:extLst>
              </p:cNvPr>
              <p:cNvSpPr/>
              <p:nvPr/>
            </p:nvSpPr>
            <p:spPr>
              <a:xfrm rot="15428571">
                <a:off x="-7253615" y="3578736"/>
                <a:ext cx="7200" cy="8382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5" name="弧形 94">
              <a:extLst>
                <a:ext uri="{FF2B5EF4-FFF2-40B4-BE49-F238E27FC236}">
                  <a16:creationId xmlns:a16="http://schemas.microsoft.com/office/drawing/2014/main" id="{D629F4EF-C237-1DB9-FFB0-3C551884B55E}"/>
                </a:ext>
              </a:extLst>
            </p:cNvPr>
            <p:cNvSpPr/>
            <p:nvPr/>
          </p:nvSpPr>
          <p:spPr>
            <a:xfrm>
              <a:off x="1771401" y="1903556"/>
              <a:ext cx="1500469" cy="1500465"/>
            </a:xfrm>
            <a:prstGeom prst="arc">
              <a:avLst>
                <a:gd name="adj1" fmla="val 10704779"/>
                <a:gd name="adj2" fmla="val 15259772"/>
              </a:avLst>
            </a:prstGeom>
            <a:noFill/>
            <a:ln w="12700">
              <a:gradFill flip="none" rotWithShape="1">
                <a:gsLst>
                  <a:gs pos="21000">
                    <a:schemeClr val="accent2">
                      <a:alpha val="0"/>
                    </a:schemeClr>
                  </a:gs>
                  <a:gs pos="74483">
                    <a:schemeClr val="accent2"/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16F3141A-63B8-1ED2-BAC7-B133653D457E}"/>
                </a:ext>
              </a:extLst>
            </p:cNvPr>
            <p:cNvSpPr/>
            <p:nvPr/>
          </p:nvSpPr>
          <p:spPr>
            <a:xfrm>
              <a:off x="2091990" y="2224144"/>
              <a:ext cx="859291" cy="859289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7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A3F163ED-27F0-50C6-619E-EE26AE36EC70}"/>
                </a:ext>
              </a:extLst>
            </p:cNvPr>
            <p:cNvSpPr/>
            <p:nvPr/>
          </p:nvSpPr>
          <p:spPr>
            <a:xfrm>
              <a:off x="2044559" y="2176713"/>
              <a:ext cx="954152" cy="954149"/>
            </a:xfrm>
            <a:prstGeom prst="ellipse">
              <a:avLst/>
            </a:prstGeom>
            <a:noFill/>
            <a:ln w="15875" cap="rnd">
              <a:gradFill flip="none" rotWithShape="1">
                <a:gsLst>
                  <a:gs pos="0">
                    <a:schemeClr val="bg1"/>
                  </a:gs>
                  <a:gs pos="34000">
                    <a:schemeClr val="bg1">
                      <a:alpha val="0"/>
                    </a:schemeClr>
                  </a:gs>
                </a:gsLst>
                <a:lin ang="18900000" scaled="1"/>
                <a:tileRect/>
              </a:gra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6" name="任意多边形: 形状 50">
            <a:extLst>
              <a:ext uri="{FF2B5EF4-FFF2-40B4-BE49-F238E27FC236}">
                <a16:creationId xmlns:a16="http://schemas.microsoft.com/office/drawing/2014/main" id="{7AFED878-6C1E-96E8-1006-01B678E54899}"/>
              </a:ext>
            </a:extLst>
          </p:cNvPr>
          <p:cNvSpPr/>
          <p:nvPr/>
        </p:nvSpPr>
        <p:spPr>
          <a:xfrm>
            <a:off x="9412408" y="2671969"/>
            <a:ext cx="532229" cy="531793"/>
          </a:xfrm>
          <a:custGeom>
            <a:avLst/>
            <a:gdLst>
              <a:gd name="connsiteX0" fmla="*/ 52184 w 532229"/>
              <a:gd name="connsiteY0" fmla="*/ 480696 h 531793"/>
              <a:gd name="connsiteX1" fmla="*/ 68123 w 532229"/>
              <a:gd name="connsiteY1" fmla="*/ 480696 h 531793"/>
              <a:gd name="connsiteX2" fmla="*/ 68123 w 532229"/>
              <a:gd name="connsiteY2" fmla="*/ 497123 h 531793"/>
              <a:gd name="connsiteX3" fmla="*/ 52184 w 532229"/>
              <a:gd name="connsiteY3" fmla="*/ 497123 h 531793"/>
              <a:gd name="connsiteX4" fmla="*/ 412373 w 532229"/>
              <a:gd name="connsiteY4" fmla="*/ 480474 h 531793"/>
              <a:gd name="connsiteX5" fmla="*/ 479942 w 532229"/>
              <a:gd name="connsiteY5" fmla="*/ 480474 h 531793"/>
              <a:gd name="connsiteX6" fmla="*/ 479942 w 532229"/>
              <a:gd name="connsiteY6" fmla="*/ 496790 h 531793"/>
              <a:gd name="connsiteX7" fmla="*/ 412373 w 532229"/>
              <a:gd name="connsiteY7" fmla="*/ 496790 h 531793"/>
              <a:gd name="connsiteX8" fmla="*/ 126016 w 532229"/>
              <a:gd name="connsiteY8" fmla="*/ 480118 h 531793"/>
              <a:gd name="connsiteX9" fmla="*/ 136845 w 532229"/>
              <a:gd name="connsiteY9" fmla="*/ 480784 h 531793"/>
              <a:gd name="connsiteX10" fmla="*/ 137178 w 532229"/>
              <a:gd name="connsiteY10" fmla="*/ 488344 h 531793"/>
              <a:gd name="connsiteX11" fmla="*/ 137178 w 532229"/>
              <a:gd name="connsiteY11" fmla="*/ 496768 h 531793"/>
              <a:gd name="connsiteX12" fmla="*/ 121194 w 532229"/>
              <a:gd name="connsiteY12" fmla="*/ 496768 h 531793"/>
              <a:gd name="connsiteX13" fmla="*/ 120551 w 532229"/>
              <a:gd name="connsiteY13" fmla="*/ 495837 h 531793"/>
              <a:gd name="connsiteX14" fmla="*/ 126016 w 532229"/>
              <a:gd name="connsiteY14" fmla="*/ 480118 h 531793"/>
              <a:gd name="connsiteX15" fmla="*/ 94243 w 532229"/>
              <a:gd name="connsiteY15" fmla="*/ 479346 h 531793"/>
              <a:gd name="connsiteX16" fmla="*/ 100910 w 532229"/>
              <a:gd name="connsiteY16" fmla="*/ 481028 h 531793"/>
              <a:gd name="connsiteX17" fmla="*/ 103503 w 532229"/>
              <a:gd name="connsiteY17" fmla="*/ 496547 h 531793"/>
              <a:gd name="connsiteX18" fmla="*/ 85392 w 532229"/>
              <a:gd name="connsiteY18" fmla="*/ 496724 h 531793"/>
              <a:gd name="connsiteX19" fmla="*/ 87609 w 532229"/>
              <a:gd name="connsiteY19" fmla="*/ 481206 h 531793"/>
              <a:gd name="connsiteX20" fmla="*/ 94243 w 532229"/>
              <a:gd name="connsiteY20" fmla="*/ 479346 h 531793"/>
              <a:gd name="connsiteX21" fmla="*/ 111684 w 532229"/>
              <a:gd name="connsiteY21" fmla="*/ 394815 h 531793"/>
              <a:gd name="connsiteX22" fmla="*/ 103216 w 532229"/>
              <a:gd name="connsiteY22" fmla="*/ 402707 h 531793"/>
              <a:gd name="connsiteX23" fmla="*/ 103216 w 532229"/>
              <a:gd name="connsiteY23" fmla="*/ 403128 h 531793"/>
              <a:gd name="connsiteX24" fmla="*/ 111329 w 532229"/>
              <a:gd name="connsiteY24" fmla="*/ 411286 h 531793"/>
              <a:gd name="connsiteX25" fmla="*/ 111817 w 532229"/>
              <a:gd name="connsiteY25" fmla="*/ 411264 h 531793"/>
              <a:gd name="connsiteX26" fmla="*/ 119931 w 532229"/>
              <a:gd name="connsiteY26" fmla="*/ 403284 h 531793"/>
              <a:gd name="connsiteX27" fmla="*/ 119908 w 532229"/>
              <a:gd name="connsiteY27" fmla="*/ 402641 h 531793"/>
              <a:gd name="connsiteX28" fmla="*/ 112083 w 532229"/>
              <a:gd name="connsiteY28" fmla="*/ 394815 h 531793"/>
              <a:gd name="connsiteX29" fmla="*/ 111684 w 532229"/>
              <a:gd name="connsiteY29" fmla="*/ 394815 h 531793"/>
              <a:gd name="connsiteX30" fmla="*/ 265864 w 532229"/>
              <a:gd name="connsiteY30" fmla="*/ 394793 h 531793"/>
              <a:gd name="connsiteX31" fmla="*/ 257795 w 532229"/>
              <a:gd name="connsiteY31" fmla="*/ 402862 h 531793"/>
              <a:gd name="connsiteX32" fmla="*/ 257817 w 532229"/>
              <a:gd name="connsiteY32" fmla="*/ 403416 h 531793"/>
              <a:gd name="connsiteX33" fmla="*/ 265798 w 532229"/>
              <a:gd name="connsiteY33" fmla="*/ 411308 h 531793"/>
              <a:gd name="connsiteX34" fmla="*/ 266684 w 532229"/>
              <a:gd name="connsiteY34" fmla="*/ 411264 h 531793"/>
              <a:gd name="connsiteX35" fmla="*/ 274377 w 532229"/>
              <a:gd name="connsiteY35" fmla="*/ 403660 h 531793"/>
              <a:gd name="connsiteX36" fmla="*/ 274355 w 532229"/>
              <a:gd name="connsiteY36" fmla="*/ 403018 h 531793"/>
              <a:gd name="connsiteX37" fmla="*/ 266773 w 532229"/>
              <a:gd name="connsiteY37" fmla="*/ 394793 h 531793"/>
              <a:gd name="connsiteX38" fmla="*/ 265953 w 532229"/>
              <a:gd name="connsiteY38" fmla="*/ 394793 h 531793"/>
              <a:gd name="connsiteX39" fmla="*/ 420399 w 532229"/>
              <a:gd name="connsiteY39" fmla="*/ 377568 h 531793"/>
              <a:gd name="connsiteX40" fmla="*/ 420111 w 532229"/>
              <a:gd name="connsiteY40" fmla="*/ 377590 h 531793"/>
              <a:gd name="connsiteX41" fmla="*/ 412175 w 532229"/>
              <a:gd name="connsiteY41" fmla="*/ 386014 h 531793"/>
              <a:gd name="connsiteX42" fmla="*/ 412197 w 532229"/>
              <a:gd name="connsiteY42" fmla="*/ 386458 h 531793"/>
              <a:gd name="connsiteX43" fmla="*/ 420599 w 532229"/>
              <a:gd name="connsiteY43" fmla="*/ 394305 h 531793"/>
              <a:gd name="connsiteX44" fmla="*/ 428845 w 532229"/>
              <a:gd name="connsiteY44" fmla="*/ 385660 h 531793"/>
              <a:gd name="connsiteX45" fmla="*/ 420399 w 532229"/>
              <a:gd name="connsiteY45" fmla="*/ 377568 h 531793"/>
              <a:gd name="connsiteX46" fmla="*/ 188696 w 532229"/>
              <a:gd name="connsiteY46" fmla="*/ 343185 h 531793"/>
              <a:gd name="connsiteX47" fmla="*/ 180561 w 532229"/>
              <a:gd name="connsiteY47" fmla="*/ 351498 h 531793"/>
              <a:gd name="connsiteX48" fmla="*/ 180583 w 532229"/>
              <a:gd name="connsiteY48" fmla="*/ 351853 h 531793"/>
              <a:gd name="connsiteX49" fmla="*/ 188253 w 532229"/>
              <a:gd name="connsiteY49" fmla="*/ 359833 h 531793"/>
              <a:gd name="connsiteX50" fmla="*/ 188652 w 532229"/>
              <a:gd name="connsiteY50" fmla="*/ 359833 h 531793"/>
              <a:gd name="connsiteX51" fmla="*/ 197231 w 532229"/>
              <a:gd name="connsiteY51" fmla="*/ 352053 h 531793"/>
              <a:gd name="connsiteX52" fmla="*/ 197231 w 532229"/>
              <a:gd name="connsiteY52" fmla="*/ 351565 h 531793"/>
              <a:gd name="connsiteX53" fmla="*/ 197165 w 532229"/>
              <a:gd name="connsiteY53" fmla="*/ 351565 h 531793"/>
              <a:gd name="connsiteX54" fmla="*/ 188696 w 532229"/>
              <a:gd name="connsiteY54" fmla="*/ 343185 h 531793"/>
              <a:gd name="connsiteX55" fmla="*/ 352054 w 532229"/>
              <a:gd name="connsiteY55" fmla="*/ 325983 h 531793"/>
              <a:gd name="connsiteX56" fmla="*/ 343475 w 532229"/>
              <a:gd name="connsiteY56" fmla="*/ 334340 h 531793"/>
              <a:gd name="connsiteX57" fmla="*/ 351988 w 532229"/>
              <a:gd name="connsiteY57" fmla="*/ 342808 h 531793"/>
              <a:gd name="connsiteX58" fmla="*/ 360146 w 532229"/>
              <a:gd name="connsiteY58" fmla="*/ 334207 h 531793"/>
              <a:gd name="connsiteX59" fmla="*/ 360146 w 532229"/>
              <a:gd name="connsiteY59" fmla="*/ 334096 h 531793"/>
              <a:gd name="connsiteX60" fmla="*/ 352077 w 532229"/>
              <a:gd name="connsiteY60" fmla="*/ 325983 h 531793"/>
              <a:gd name="connsiteX61" fmla="*/ 352054 w 532229"/>
              <a:gd name="connsiteY61" fmla="*/ 325983 h 531793"/>
              <a:gd name="connsiteX62" fmla="*/ 351797 w 532229"/>
              <a:gd name="connsiteY62" fmla="*/ 308392 h 531793"/>
              <a:gd name="connsiteX63" fmla="*/ 365355 w 532229"/>
              <a:gd name="connsiteY63" fmla="*/ 312482 h 531793"/>
              <a:gd name="connsiteX64" fmla="*/ 377282 w 532229"/>
              <a:gd name="connsiteY64" fmla="*/ 337333 h 531793"/>
              <a:gd name="connsiteX65" fmla="*/ 380519 w 532229"/>
              <a:gd name="connsiteY65" fmla="*/ 345003 h 531793"/>
              <a:gd name="connsiteX66" fmla="*/ 394352 w 532229"/>
              <a:gd name="connsiteY66" fmla="*/ 355356 h 531793"/>
              <a:gd name="connsiteX67" fmla="*/ 416520 w 532229"/>
              <a:gd name="connsiteY67" fmla="*/ 360787 h 531793"/>
              <a:gd name="connsiteX68" fmla="*/ 445826 w 532229"/>
              <a:gd name="connsiteY68" fmla="*/ 382468 h 531793"/>
              <a:gd name="connsiteX69" fmla="*/ 424633 w 532229"/>
              <a:gd name="connsiteY69" fmla="*/ 411020 h 531793"/>
              <a:gd name="connsiteX70" fmla="*/ 421441 w 532229"/>
              <a:gd name="connsiteY70" fmla="*/ 411286 h 531793"/>
              <a:gd name="connsiteX71" fmla="*/ 395083 w 532229"/>
              <a:gd name="connsiteY71" fmla="*/ 383398 h 531793"/>
              <a:gd name="connsiteX72" fmla="*/ 390650 w 532229"/>
              <a:gd name="connsiteY72" fmla="*/ 374154 h 531793"/>
              <a:gd name="connsiteX73" fmla="*/ 370299 w 532229"/>
              <a:gd name="connsiteY73" fmla="*/ 359191 h 531793"/>
              <a:gd name="connsiteX74" fmla="*/ 362230 w 532229"/>
              <a:gd name="connsiteY74" fmla="*/ 358082 h 531793"/>
              <a:gd name="connsiteX75" fmla="*/ 342079 w 532229"/>
              <a:gd name="connsiteY75" fmla="*/ 358082 h 531793"/>
              <a:gd name="connsiteX76" fmla="*/ 334541 w 532229"/>
              <a:gd name="connsiteY76" fmla="*/ 359368 h 531793"/>
              <a:gd name="connsiteX77" fmla="*/ 294129 w 532229"/>
              <a:gd name="connsiteY77" fmla="*/ 391800 h 531793"/>
              <a:gd name="connsiteX78" fmla="*/ 291601 w 532229"/>
              <a:gd name="connsiteY78" fmla="*/ 400269 h 531793"/>
              <a:gd name="connsiteX79" fmla="*/ 272404 w 532229"/>
              <a:gd name="connsiteY79" fmla="*/ 427868 h 531793"/>
              <a:gd name="connsiteX80" fmla="*/ 242410 w 532229"/>
              <a:gd name="connsiteY80" fmla="*/ 412882 h 531793"/>
              <a:gd name="connsiteX81" fmla="*/ 240659 w 532229"/>
              <a:gd name="connsiteY81" fmla="*/ 404569 h 531793"/>
              <a:gd name="connsiteX82" fmla="*/ 232900 w 532229"/>
              <a:gd name="connsiteY82" fmla="*/ 391091 h 531793"/>
              <a:gd name="connsiteX83" fmla="*/ 208515 w 532229"/>
              <a:gd name="connsiteY83" fmla="*/ 375130 h 531793"/>
              <a:gd name="connsiteX84" fmla="*/ 200446 w 532229"/>
              <a:gd name="connsiteY84" fmla="*/ 374531 h 531793"/>
              <a:gd name="connsiteX85" fmla="*/ 177324 w 532229"/>
              <a:gd name="connsiteY85" fmla="*/ 374531 h 531793"/>
              <a:gd name="connsiteX86" fmla="*/ 169743 w 532229"/>
              <a:gd name="connsiteY86" fmla="*/ 374797 h 531793"/>
              <a:gd name="connsiteX87" fmla="*/ 141411 w 532229"/>
              <a:gd name="connsiteY87" fmla="*/ 393374 h 531793"/>
              <a:gd name="connsiteX88" fmla="*/ 136978 w 532229"/>
              <a:gd name="connsiteY88" fmla="*/ 401998 h 531793"/>
              <a:gd name="connsiteX89" fmla="*/ 115674 w 532229"/>
              <a:gd name="connsiteY89" fmla="*/ 428311 h 531793"/>
              <a:gd name="connsiteX90" fmla="*/ 87232 w 532229"/>
              <a:gd name="connsiteY90" fmla="*/ 410577 h 531793"/>
              <a:gd name="connsiteX91" fmla="*/ 101708 w 532229"/>
              <a:gd name="connsiteY91" fmla="*/ 379253 h 531793"/>
              <a:gd name="connsiteX92" fmla="*/ 122990 w 532229"/>
              <a:gd name="connsiteY92" fmla="*/ 379785 h 531793"/>
              <a:gd name="connsiteX93" fmla="*/ 130616 w 532229"/>
              <a:gd name="connsiteY93" fmla="*/ 379674 h 531793"/>
              <a:gd name="connsiteX94" fmla="*/ 159900 w 532229"/>
              <a:gd name="connsiteY94" fmla="*/ 360144 h 531793"/>
              <a:gd name="connsiteX95" fmla="*/ 163314 w 532229"/>
              <a:gd name="connsiteY95" fmla="*/ 353294 h 531793"/>
              <a:gd name="connsiteX96" fmla="*/ 188541 w 532229"/>
              <a:gd name="connsiteY96" fmla="*/ 325672 h 531793"/>
              <a:gd name="connsiteX97" fmla="*/ 214501 w 532229"/>
              <a:gd name="connsiteY97" fmla="*/ 353294 h 531793"/>
              <a:gd name="connsiteX98" fmla="*/ 217848 w 532229"/>
              <a:gd name="connsiteY98" fmla="*/ 360166 h 531793"/>
              <a:gd name="connsiteX99" fmla="*/ 247110 w 532229"/>
              <a:gd name="connsiteY99" fmla="*/ 379741 h 531793"/>
              <a:gd name="connsiteX100" fmla="*/ 254137 w 532229"/>
              <a:gd name="connsiteY100" fmla="*/ 380073 h 531793"/>
              <a:gd name="connsiteX101" fmla="*/ 275995 w 532229"/>
              <a:gd name="connsiteY101" fmla="*/ 379275 h 531793"/>
              <a:gd name="connsiteX102" fmla="*/ 282934 w 532229"/>
              <a:gd name="connsiteY102" fmla="*/ 378211 h 531793"/>
              <a:gd name="connsiteX103" fmla="*/ 323413 w 532229"/>
              <a:gd name="connsiteY103" fmla="*/ 345823 h 531793"/>
              <a:gd name="connsiteX104" fmla="*/ 326317 w 532229"/>
              <a:gd name="connsiteY104" fmla="*/ 338241 h 531793"/>
              <a:gd name="connsiteX105" fmla="*/ 338288 w 532229"/>
              <a:gd name="connsiteY105" fmla="*/ 312615 h 531793"/>
              <a:gd name="connsiteX106" fmla="*/ 351797 w 532229"/>
              <a:gd name="connsiteY106" fmla="*/ 308392 h 531793"/>
              <a:gd name="connsiteX107" fmla="*/ 249016 w 532229"/>
              <a:gd name="connsiteY107" fmla="*/ 274131 h 531793"/>
              <a:gd name="connsiteX108" fmla="*/ 257662 w 532229"/>
              <a:gd name="connsiteY108" fmla="*/ 283286 h 531793"/>
              <a:gd name="connsiteX109" fmla="*/ 248661 w 532229"/>
              <a:gd name="connsiteY109" fmla="*/ 291466 h 531793"/>
              <a:gd name="connsiteX110" fmla="*/ 240326 w 532229"/>
              <a:gd name="connsiteY110" fmla="*/ 282599 h 531793"/>
              <a:gd name="connsiteX111" fmla="*/ 249016 w 532229"/>
              <a:gd name="connsiteY111" fmla="*/ 274131 h 531793"/>
              <a:gd name="connsiteX112" fmla="*/ 439175 w 532229"/>
              <a:gd name="connsiteY112" fmla="*/ 273865 h 531793"/>
              <a:gd name="connsiteX113" fmla="*/ 446335 w 532229"/>
              <a:gd name="connsiteY113" fmla="*/ 282289 h 531793"/>
              <a:gd name="connsiteX114" fmla="*/ 439330 w 532229"/>
              <a:gd name="connsiteY114" fmla="*/ 291555 h 531793"/>
              <a:gd name="connsiteX115" fmla="*/ 281160 w 532229"/>
              <a:gd name="connsiteY115" fmla="*/ 291356 h 531793"/>
              <a:gd name="connsiteX116" fmla="*/ 274487 w 532229"/>
              <a:gd name="connsiteY116" fmla="*/ 290956 h 531793"/>
              <a:gd name="connsiteX117" fmla="*/ 274775 w 532229"/>
              <a:gd name="connsiteY117" fmla="*/ 277500 h 531793"/>
              <a:gd name="connsiteX118" fmla="*/ 280317 w 532229"/>
              <a:gd name="connsiteY118" fmla="*/ 274197 h 531793"/>
              <a:gd name="connsiteX119" fmla="*/ 328178 w 532229"/>
              <a:gd name="connsiteY119" fmla="*/ 274042 h 531793"/>
              <a:gd name="connsiteX120" fmla="*/ 439175 w 532229"/>
              <a:gd name="connsiteY120" fmla="*/ 273865 h 531793"/>
              <a:gd name="connsiteX121" fmla="*/ 120617 w 532229"/>
              <a:gd name="connsiteY121" fmla="*/ 257860 h 531793"/>
              <a:gd name="connsiteX122" fmla="*/ 188585 w 532229"/>
              <a:gd name="connsiteY122" fmla="*/ 257860 h 531793"/>
              <a:gd name="connsiteX123" fmla="*/ 188585 w 532229"/>
              <a:gd name="connsiteY123" fmla="*/ 273622 h 531793"/>
              <a:gd name="connsiteX124" fmla="*/ 120617 w 532229"/>
              <a:gd name="connsiteY124" fmla="*/ 273622 h 531793"/>
              <a:gd name="connsiteX125" fmla="*/ 120130 w 532229"/>
              <a:gd name="connsiteY125" fmla="*/ 223321 h 531793"/>
              <a:gd name="connsiteX126" fmla="*/ 188364 w 532229"/>
              <a:gd name="connsiteY126" fmla="*/ 223432 h 531793"/>
              <a:gd name="connsiteX127" fmla="*/ 188364 w 532229"/>
              <a:gd name="connsiteY127" fmla="*/ 240058 h 531793"/>
              <a:gd name="connsiteX128" fmla="*/ 171583 w 532229"/>
              <a:gd name="connsiteY128" fmla="*/ 240058 h 531793"/>
              <a:gd name="connsiteX129" fmla="*/ 127246 w 532229"/>
              <a:gd name="connsiteY129" fmla="*/ 240058 h 531793"/>
              <a:gd name="connsiteX130" fmla="*/ 120130 w 532229"/>
              <a:gd name="connsiteY130" fmla="*/ 233031 h 531793"/>
              <a:gd name="connsiteX131" fmla="*/ 120130 w 532229"/>
              <a:gd name="connsiteY131" fmla="*/ 223321 h 531793"/>
              <a:gd name="connsiteX132" fmla="*/ 103282 w 532229"/>
              <a:gd name="connsiteY132" fmla="*/ 206296 h 531793"/>
              <a:gd name="connsiteX133" fmla="*/ 102905 w 532229"/>
              <a:gd name="connsiteY133" fmla="*/ 212659 h 531793"/>
              <a:gd name="connsiteX134" fmla="*/ 102772 w 532229"/>
              <a:gd name="connsiteY134" fmla="*/ 284462 h 531793"/>
              <a:gd name="connsiteX135" fmla="*/ 109933 w 532229"/>
              <a:gd name="connsiteY135" fmla="*/ 291578 h 531793"/>
              <a:gd name="connsiteX136" fmla="*/ 199049 w 532229"/>
              <a:gd name="connsiteY136" fmla="*/ 291445 h 531793"/>
              <a:gd name="connsiteX137" fmla="*/ 205478 w 532229"/>
              <a:gd name="connsiteY137" fmla="*/ 291112 h 531793"/>
              <a:gd name="connsiteX138" fmla="*/ 205478 w 532229"/>
              <a:gd name="connsiteY138" fmla="*/ 206296 h 531793"/>
              <a:gd name="connsiteX139" fmla="*/ 86390 w 532229"/>
              <a:gd name="connsiteY139" fmla="*/ 188983 h 531793"/>
              <a:gd name="connsiteX140" fmla="*/ 222880 w 532229"/>
              <a:gd name="connsiteY140" fmla="*/ 188983 h 531793"/>
              <a:gd name="connsiteX141" fmla="*/ 222880 w 532229"/>
              <a:gd name="connsiteY141" fmla="*/ 308071 h 531793"/>
              <a:gd name="connsiteX142" fmla="*/ 86390 w 532229"/>
              <a:gd name="connsiteY142" fmla="*/ 308071 h 531793"/>
              <a:gd name="connsiteX143" fmla="*/ 442522 w 532229"/>
              <a:gd name="connsiteY143" fmla="*/ 171270 h 531793"/>
              <a:gd name="connsiteX144" fmla="*/ 430773 w 532229"/>
              <a:gd name="connsiteY144" fmla="*/ 178319 h 531793"/>
              <a:gd name="connsiteX145" fmla="*/ 325940 w 532229"/>
              <a:gd name="connsiteY145" fmla="*/ 239703 h 531793"/>
              <a:gd name="connsiteX146" fmla="*/ 220729 w 532229"/>
              <a:gd name="connsiteY146" fmla="*/ 176657 h 531793"/>
              <a:gd name="connsiteX147" fmla="*/ 212106 w 532229"/>
              <a:gd name="connsiteY147" fmla="*/ 171292 h 531793"/>
              <a:gd name="connsiteX148" fmla="*/ 75106 w 532229"/>
              <a:gd name="connsiteY148" fmla="*/ 171425 h 531793"/>
              <a:gd name="connsiteX149" fmla="*/ 69232 w 532229"/>
              <a:gd name="connsiteY149" fmla="*/ 171846 h 531793"/>
              <a:gd name="connsiteX150" fmla="*/ 69187 w 532229"/>
              <a:gd name="connsiteY150" fmla="*/ 445891 h 531793"/>
              <a:gd name="connsiteX151" fmla="*/ 77899 w 532229"/>
              <a:gd name="connsiteY151" fmla="*/ 445891 h 531793"/>
              <a:gd name="connsiteX152" fmla="*/ 194282 w 532229"/>
              <a:gd name="connsiteY152" fmla="*/ 446046 h 531793"/>
              <a:gd name="connsiteX153" fmla="*/ 204923 w 532229"/>
              <a:gd name="connsiteY153" fmla="*/ 449793 h 531793"/>
              <a:gd name="connsiteX154" fmla="*/ 241523 w 532229"/>
              <a:gd name="connsiteY154" fmla="*/ 463094 h 531793"/>
              <a:gd name="connsiteX155" fmla="*/ 290737 w 532229"/>
              <a:gd name="connsiteY155" fmla="*/ 463094 h 531793"/>
              <a:gd name="connsiteX156" fmla="*/ 327336 w 532229"/>
              <a:gd name="connsiteY156" fmla="*/ 449793 h 531793"/>
              <a:gd name="connsiteX157" fmla="*/ 337334 w 532229"/>
              <a:gd name="connsiteY157" fmla="*/ 446068 h 531793"/>
              <a:gd name="connsiteX158" fmla="*/ 439086 w 532229"/>
              <a:gd name="connsiteY158" fmla="*/ 445935 h 531793"/>
              <a:gd name="connsiteX159" fmla="*/ 445737 w 532229"/>
              <a:gd name="connsiteY159" fmla="*/ 446246 h 531793"/>
              <a:gd name="connsiteX160" fmla="*/ 445737 w 532229"/>
              <a:gd name="connsiteY160" fmla="*/ 463116 h 531793"/>
              <a:gd name="connsiteX161" fmla="*/ 437424 w 532229"/>
              <a:gd name="connsiteY161" fmla="*/ 463116 h 531793"/>
              <a:gd name="connsiteX162" fmla="*/ 344317 w 532229"/>
              <a:gd name="connsiteY162" fmla="*/ 463271 h 531793"/>
              <a:gd name="connsiteX163" fmla="*/ 334142 w 532229"/>
              <a:gd name="connsiteY163" fmla="*/ 466641 h 531793"/>
              <a:gd name="connsiteX164" fmla="*/ 295214 w 532229"/>
              <a:gd name="connsiteY164" fmla="*/ 480141 h 531793"/>
              <a:gd name="connsiteX165" fmla="*/ 236690 w 532229"/>
              <a:gd name="connsiteY165" fmla="*/ 480141 h 531793"/>
              <a:gd name="connsiteX166" fmla="*/ 197785 w 532229"/>
              <a:gd name="connsiteY166" fmla="*/ 466552 h 531793"/>
              <a:gd name="connsiteX167" fmla="*/ 188252 w 532229"/>
              <a:gd name="connsiteY167" fmla="*/ 463293 h 531793"/>
              <a:gd name="connsiteX168" fmla="*/ 24651 w 532229"/>
              <a:gd name="connsiteY168" fmla="*/ 463160 h 531793"/>
              <a:gd name="connsiteX169" fmla="*/ 17424 w 532229"/>
              <a:gd name="connsiteY169" fmla="*/ 463581 h 531793"/>
              <a:gd name="connsiteX170" fmla="*/ 17424 w 532229"/>
              <a:gd name="connsiteY170" fmla="*/ 492178 h 531793"/>
              <a:gd name="connsiteX171" fmla="*/ 19641 w 532229"/>
              <a:gd name="connsiteY171" fmla="*/ 499738 h 531793"/>
              <a:gd name="connsiteX172" fmla="*/ 46952 w 532229"/>
              <a:gd name="connsiteY172" fmla="*/ 514724 h 531793"/>
              <a:gd name="connsiteX173" fmla="*/ 484575 w 532229"/>
              <a:gd name="connsiteY173" fmla="*/ 514724 h 531793"/>
              <a:gd name="connsiteX174" fmla="*/ 491226 w 532229"/>
              <a:gd name="connsiteY174" fmla="*/ 514524 h 531793"/>
              <a:gd name="connsiteX175" fmla="*/ 514059 w 532229"/>
              <a:gd name="connsiteY175" fmla="*/ 493775 h 531793"/>
              <a:gd name="connsiteX176" fmla="*/ 514281 w 532229"/>
              <a:gd name="connsiteY176" fmla="*/ 463160 h 531793"/>
              <a:gd name="connsiteX177" fmla="*/ 463250 w 532229"/>
              <a:gd name="connsiteY177" fmla="*/ 463160 h 531793"/>
              <a:gd name="connsiteX178" fmla="*/ 463250 w 532229"/>
              <a:gd name="connsiteY178" fmla="*/ 171403 h 531793"/>
              <a:gd name="connsiteX179" fmla="*/ 442522 w 532229"/>
              <a:gd name="connsiteY179" fmla="*/ 171270 h 531793"/>
              <a:gd name="connsiteX180" fmla="*/ 449151 w 532229"/>
              <a:gd name="connsiteY180" fmla="*/ 137020 h 531793"/>
              <a:gd name="connsiteX181" fmla="*/ 444562 w 532229"/>
              <a:gd name="connsiteY181" fmla="*/ 140877 h 531793"/>
              <a:gd name="connsiteX182" fmla="*/ 441636 w 532229"/>
              <a:gd name="connsiteY182" fmla="*/ 154089 h 531793"/>
              <a:gd name="connsiteX183" fmla="*/ 441702 w 532229"/>
              <a:gd name="connsiteY183" fmla="*/ 154089 h 531793"/>
              <a:gd name="connsiteX184" fmla="*/ 457929 w 532229"/>
              <a:gd name="connsiteY184" fmla="*/ 154089 h 531793"/>
              <a:gd name="connsiteX185" fmla="*/ 480607 w 532229"/>
              <a:gd name="connsiteY185" fmla="*/ 176812 h 531793"/>
              <a:gd name="connsiteX186" fmla="*/ 480607 w 532229"/>
              <a:gd name="connsiteY186" fmla="*/ 436181 h 531793"/>
              <a:gd name="connsiteX187" fmla="*/ 480763 w 532229"/>
              <a:gd name="connsiteY187" fmla="*/ 442122 h 531793"/>
              <a:gd name="connsiteX188" fmla="*/ 483600 w 532229"/>
              <a:gd name="connsiteY188" fmla="*/ 445603 h 531793"/>
              <a:gd name="connsiteX189" fmla="*/ 497345 w 532229"/>
              <a:gd name="connsiteY189" fmla="*/ 445780 h 531793"/>
              <a:gd name="connsiteX190" fmla="*/ 497677 w 532229"/>
              <a:gd name="connsiteY190" fmla="*/ 439396 h 531793"/>
              <a:gd name="connsiteX191" fmla="*/ 497677 w 532229"/>
              <a:gd name="connsiteY191" fmla="*/ 165395 h 531793"/>
              <a:gd name="connsiteX192" fmla="*/ 472427 w 532229"/>
              <a:gd name="connsiteY192" fmla="*/ 137020 h 531793"/>
              <a:gd name="connsiteX193" fmla="*/ 449151 w 532229"/>
              <a:gd name="connsiteY193" fmla="*/ 137020 h 531793"/>
              <a:gd name="connsiteX194" fmla="*/ 64354 w 532229"/>
              <a:gd name="connsiteY194" fmla="*/ 136865 h 531793"/>
              <a:gd name="connsiteX195" fmla="*/ 34582 w 532229"/>
              <a:gd name="connsiteY195" fmla="*/ 166836 h 531793"/>
              <a:gd name="connsiteX196" fmla="*/ 34582 w 532229"/>
              <a:gd name="connsiteY196" fmla="*/ 438154 h 531793"/>
              <a:gd name="connsiteX197" fmla="*/ 34582 w 532229"/>
              <a:gd name="connsiteY197" fmla="*/ 445337 h 531793"/>
              <a:gd name="connsiteX198" fmla="*/ 40124 w 532229"/>
              <a:gd name="connsiteY198" fmla="*/ 445847 h 531793"/>
              <a:gd name="connsiteX199" fmla="*/ 51608 w 532229"/>
              <a:gd name="connsiteY199" fmla="*/ 434763 h 531793"/>
              <a:gd name="connsiteX200" fmla="*/ 51608 w 532229"/>
              <a:gd name="connsiteY200" fmla="*/ 175393 h 531793"/>
              <a:gd name="connsiteX201" fmla="*/ 73022 w 532229"/>
              <a:gd name="connsiteY201" fmla="*/ 154112 h 531793"/>
              <a:gd name="connsiteX202" fmla="*/ 202019 w 532229"/>
              <a:gd name="connsiteY202" fmla="*/ 154112 h 531793"/>
              <a:gd name="connsiteX203" fmla="*/ 210665 w 532229"/>
              <a:gd name="connsiteY203" fmla="*/ 154112 h 531793"/>
              <a:gd name="connsiteX204" fmla="*/ 207096 w 532229"/>
              <a:gd name="connsiteY204" fmla="*/ 136865 h 531793"/>
              <a:gd name="connsiteX205" fmla="*/ 200689 w 532229"/>
              <a:gd name="connsiteY205" fmla="*/ 136865 h 531793"/>
              <a:gd name="connsiteX206" fmla="*/ 64354 w 532229"/>
              <a:gd name="connsiteY206" fmla="*/ 136865 h 531793"/>
              <a:gd name="connsiteX207" fmla="*/ 228865 w 532229"/>
              <a:gd name="connsiteY207" fmla="*/ 88715 h 531793"/>
              <a:gd name="connsiteX208" fmla="*/ 228926 w 532229"/>
              <a:gd name="connsiteY208" fmla="*/ 88740 h 531793"/>
              <a:gd name="connsiteX209" fmla="*/ 223633 w 532229"/>
              <a:gd name="connsiteY209" fmla="*/ 112682 h 531793"/>
              <a:gd name="connsiteX210" fmla="*/ 252940 w 532229"/>
              <a:gd name="connsiteY210" fmla="*/ 192108 h 531793"/>
              <a:gd name="connsiteX211" fmla="*/ 349771 w 532229"/>
              <a:gd name="connsiteY211" fmla="*/ 218710 h 531793"/>
              <a:gd name="connsiteX212" fmla="*/ 349017 w 532229"/>
              <a:gd name="connsiteY212" fmla="*/ 215606 h 531793"/>
              <a:gd name="connsiteX213" fmla="*/ 320353 w 532229"/>
              <a:gd name="connsiteY213" fmla="*/ 129970 h 531793"/>
              <a:gd name="connsiteX214" fmla="*/ 314567 w 532229"/>
              <a:gd name="connsiteY214" fmla="*/ 124473 h 531793"/>
              <a:gd name="connsiteX215" fmla="*/ 274177 w 532229"/>
              <a:gd name="connsiteY215" fmla="*/ 107447 h 531793"/>
              <a:gd name="connsiteX216" fmla="*/ 228926 w 532229"/>
              <a:gd name="connsiteY216" fmla="*/ 88740 h 531793"/>
              <a:gd name="connsiteX217" fmla="*/ 228932 w 532229"/>
              <a:gd name="connsiteY217" fmla="*/ 88715 h 531793"/>
              <a:gd name="connsiteX218" fmla="*/ 404659 w 532229"/>
              <a:gd name="connsiteY218" fmla="*/ 53490 h 531793"/>
              <a:gd name="connsiteX219" fmla="*/ 339219 w 532229"/>
              <a:gd name="connsiteY219" fmla="*/ 119263 h 531793"/>
              <a:gd name="connsiteX220" fmla="*/ 337755 w 532229"/>
              <a:gd name="connsiteY220" fmla="*/ 126667 h 531793"/>
              <a:gd name="connsiteX221" fmla="*/ 345049 w 532229"/>
              <a:gd name="connsiteY221" fmla="*/ 149390 h 531793"/>
              <a:gd name="connsiteX222" fmla="*/ 366796 w 532229"/>
              <a:gd name="connsiteY222" fmla="*/ 214565 h 531793"/>
              <a:gd name="connsiteX223" fmla="*/ 366862 w 532229"/>
              <a:gd name="connsiteY223" fmla="*/ 214565 h 531793"/>
              <a:gd name="connsiteX224" fmla="*/ 428069 w 532229"/>
              <a:gd name="connsiteY224" fmla="*/ 133872 h 531793"/>
              <a:gd name="connsiteX225" fmla="*/ 404659 w 532229"/>
              <a:gd name="connsiteY225" fmla="*/ 53490 h 531793"/>
              <a:gd name="connsiteX226" fmla="*/ 306584 w 532229"/>
              <a:gd name="connsiteY226" fmla="*/ 19015 h 531793"/>
              <a:gd name="connsiteX227" fmla="*/ 235670 w 532229"/>
              <a:gd name="connsiteY227" fmla="*/ 72199 h 531793"/>
              <a:gd name="connsiteX228" fmla="*/ 235737 w 532229"/>
              <a:gd name="connsiteY228" fmla="*/ 72199 h 531793"/>
              <a:gd name="connsiteX229" fmla="*/ 237754 w 532229"/>
              <a:gd name="connsiteY229" fmla="*/ 73596 h 531793"/>
              <a:gd name="connsiteX230" fmla="*/ 319777 w 532229"/>
              <a:gd name="connsiteY230" fmla="*/ 107935 h 531793"/>
              <a:gd name="connsiteX231" fmla="*/ 328312 w 532229"/>
              <a:gd name="connsiteY231" fmla="*/ 105518 h 531793"/>
              <a:gd name="connsiteX232" fmla="*/ 388875 w 532229"/>
              <a:gd name="connsiteY232" fmla="*/ 44844 h 531793"/>
              <a:gd name="connsiteX233" fmla="*/ 391646 w 532229"/>
              <a:gd name="connsiteY233" fmla="*/ 41430 h 531793"/>
              <a:gd name="connsiteX234" fmla="*/ 306584 w 532229"/>
              <a:gd name="connsiteY234" fmla="*/ 19015 h 531793"/>
              <a:gd name="connsiteX235" fmla="*/ 306653 w 532229"/>
              <a:gd name="connsiteY235" fmla="*/ 1505 h 531793"/>
              <a:gd name="connsiteX236" fmla="*/ 443542 w 532229"/>
              <a:gd name="connsiteY236" fmla="*/ 94612 h 531793"/>
              <a:gd name="connsiteX237" fmla="*/ 445759 w 532229"/>
              <a:gd name="connsiteY237" fmla="*/ 114386 h 531793"/>
              <a:gd name="connsiteX238" fmla="*/ 451811 w 532229"/>
              <a:gd name="connsiteY238" fmla="*/ 120039 h 531793"/>
              <a:gd name="connsiteX239" fmla="*/ 476373 w 532229"/>
              <a:gd name="connsiteY239" fmla="*/ 120527 h 531793"/>
              <a:gd name="connsiteX240" fmla="*/ 514525 w 532229"/>
              <a:gd name="connsiteY240" fmla="*/ 157858 h 531793"/>
              <a:gd name="connsiteX241" fmla="*/ 514946 w 532229"/>
              <a:gd name="connsiteY241" fmla="*/ 169807 h 531793"/>
              <a:gd name="connsiteX242" fmla="*/ 514946 w 532229"/>
              <a:gd name="connsiteY242" fmla="*/ 435117 h 531793"/>
              <a:gd name="connsiteX243" fmla="*/ 525387 w 532229"/>
              <a:gd name="connsiteY243" fmla="*/ 446002 h 531793"/>
              <a:gd name="connsiteX244" fmla="*/ 531971 w 532229"/>
              <a:gd name="connsiteY244" fmla="*/ 446246 h 531793"/>
              <a:gd name="connsiteX245" fmla="*/ 531794 w 532229"/>
              <a:gd name="connsiteY245" fmla="*/ 492156 h 531793"/>
              <a:gd name="connsiteX246" fmla="*/ 492711 w 532229"/>
              <a:gd name="connsiteY246" fmla="*/ 531549 h 531793"/>
              <a:gd name="connsiteX247" fmla="*/ 484066 w 532229"/>
              <a:gd name="connsiteY247" fmla="*/ 531793 h 531793"/>
              <a:gd name="connsiteX248" fmla="*/ 48482 w 532229"/>
              <a:gd name="connsiteY248" fmla="*/ 531793 h 531793"/>
              <a:gd name="connsiteX249" fmla="*/ 0 w 532229"/>
              <a:gd name="connsiteY249" fmla="*/ 483222 h 531793"/>
              <a:gd name="connsiteX250" fmla="*/ 0 w 532229"/>
              <a:gd name="connsiteY250" fmla="*/ 445935 h 531793"/>
              <a:gd name="connsiteX251" fmla="*/ 17136 w 532229"/>
              <a:gd name="connsiteY251" fmla="*/ 445935 h 531793"/>
              <a:gd name="connsiteX252" fmla="*/ 17136 w 532229"/>
              <a:gd name="connsiteY252" fmla="*/ 436736 h 531793"/>
              <a:gd name="connsiteX253" fmla="*/ 17136 w 532229"/>
              <a:gd name="connsiteY253" fmla="*/ 167435 h 531793"/>
              <a:gd name="connsiteX254" fmla="*/ 42186 w 532229"/>
              <a:gd name="connsiteY254" fmla="*/ 124317 h 531793"/>
              <a:gd name="connsiteX255" fmla="*/ 65374 w 532229"/>
              <a:gd name="connsiteY255" fmla="*/ 120061 h 531793"/>
              <a:gd name="connsiteX256" fmla="*/ 198384 w 532229"/>
              <a:gd name="connsiteY256" fmla="*/ 120061 h 531793"/>
              <a:gd name="connsiteX257" fmla="*/ 206519 w 532229"/>
              <a:gd name="connsiteY257" fmla="*/ 112479 h 531793"/>
              <a:gd name="connsiteX258" fmla="*/ 306653 w 532229"/>
              <a:gd name="connsiteY258" fmla="*/ 1505 h 531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</a:cxnLst>
            <a:rect l="l" t="t" r="r" b="b"/>
            <a:pathLst>
              <a:path w="532229" h="531793">
                <a:moveTo>
                  <a:pt x="52184" y="480696"/>
                </a:moveTo>
                <a:lnTo>
                  <a:pt x="68123" y="480696"/>
                </a:lnTo>
                <a:lnTo>
                  <a:pt x="68123" y="497123"/>
                </a:lnTo>
                <a:lnTo>
                  <a:pt x="52184" y="497123"/>
                </a:lnTo>
                <a:close/>
                <a:moveTo>
                  <a:pt x="412373" y="480474"/>
                </a:moveTo>
                <a:lnTo>
                  <a:pt x="479942" y="480474"/>
                </a:lnTo>
                <a:lnTo>
                  <a:pt x="479942" y="496790"/>
                </a:lnTo>
                <a:lnTo>
                  <a:pt x="412373" y="496790"/>
                </a:lnTo>
                <a:close/>
                <a:moveTo>
                  <a:pt x="126016" y="480118"/>
                </a:moveTo>
                <a:cubicBezTo>
                  <a:pt x="128496" y="480151"/>
                  <a:pt x="131979" y="480474"/>
                  <a:pt x="136845" y="480784"/>
                </a:cubicBezTo>
                <a:cubicBezTo>
                  <a:pt x="136845" y="483245"/>
                  <a:pt x="137111" y="485794"/>
                  <a:pt x="137178" y="488344"/>
                </a:cubicBezTo>
                <a:cubicBezTo>
                  <a:pt x="137244" y="490893"/>
                  <a:pt x="137178" y="493598"/>
                  <a:pt x="137178" y="496768"/>
                </a:cubicBezTo>
                <a:lnTo>
                  <a:pt x="121194" y="496768"/>
                </a:lnTo>
                <a:cubicBezTo>
                  <a:pt x="120795" y="496213"/>
                  <a:pt x="120573" y="496036"/>
                  <a:pt x="120551" y="495837"/>
                </a:cubicBezTo>
                <a:cubicBezTo>
                  <a:pt x="120169" y="482536"/>
                  <a:pt x="118577" y="480021"/>
                  <a:pt x="126016" y="480118"/>
                </a:cubicBezTo>
                <a:close/>
                <a:moveTo>
                  <a:pt x="94243" y="479346"/>
                </a:moveTo>
                <a:cubicBezTo>
                  <a:pt x="97069" y="479310"/>
                  <a:pt x="99901" y="479865"/>
                  <a:pt x="100910" y="481028"/>
                </a:cubicBezTo>
                <a:cubicBezTo>
                  <a:pt x="103725" y="484287"/>
                  <a:pt x="102772" y="490783"/>
                  <a:pt x="103503" y="496547"/>
                </a:cubicBezTo>
                <a:lnTo>
                  <a:pt x="85392" y="496724"/>
                </a:lnTo>
                <a:cubicBezTo>
                  <a:pt x="85990" y="491093"/>
                  <a:pt x="84904" y="484620"/>
                  <a:pt x="87609" y="481206"/>
                </a:cubicBezTo>
                <a:cubicBezTo>
                  <a:pt x="88596" y="480009"/>
                  <a:pt x="91416" y="479382"/>
                  <a:pt x="94243" y="479346"/>
                </a:cubicBezTo>
                <a:close/>
                <a:moveTo>
                  <a:pt x="111684" y="394815"/>
                </a:moveTo>
                <a:cubicBezTo>
                  <a:pt x="107162" y="394660"/>
                  <a:pt x="103371" y="398185"/>
                  <a:pt x="103216" y="402707"/>
                </a:cubicBezTo>
                <a:cubicBezTo>
                  <a:pt x="103216" y="402840"/>
                  <a:pt x="103216" y="402995"/>
                  <a:pt x="103216" y="403128"/>
                </a:cubicBezTo>
                <a:cubicBezTo>
                  <a:pt x="103216" y="407628"/>
                  <a:pt x="106851" y="411264"/>
                  <a:pt x="111329" y="411286"/>
                </a:cubicBezTo>
                <a:cubicBezTo>
                  <a:pt x="111506" y="411286"/>
                  <a:pt x="111662" y="411264"/>
                  <a:pt x="111817" y="411264"/>
                </a:cubicBezTo>
                <a:cubicBezTo>
                  <a:pt x="116251" y="411308"/>
                  <a:pt x="119886" y="407717"/>
                  <a:pt x="119931" y="403284"/>
                </a:cubicBezTo>
                <a:cubicBezTo>
                  <a:pt x="119931" y="403062"/>
                  <a:pt x="119931" y="402862"/>
                  <a:pt x="119908" y="402641"/>
                </a:cubicBezTo>
                <a:cubicBezTo>
                  <a:pt x="119908" y="398318"/>
                  <a:pt x="116406" y="394815"/>
                  <a:pt x="112083" y="394815"/>
                </a:cubicBezTo>
                <a:cubicBezTo>
                  <a:pt x="111950" y="394815"/>
                  <a:pt x="111817" y="394815"/>
                  <a:pt x="111684" y="394815"/>
                </a:cubicBezTo>
                <a:close/>
                <a:moveTo>
                  <a:pt x="265864" y="394793"/>
                </a:moveTo>
                <a:cubicBezTo>
                  <a:pt x="261408" y="394793"/>
                  <a:pt x="257795" y="398406"/>
                  <a:pt x="257795" y="402862"/>
                </a:cubicBezTo>
                <a:cubicBezTo>
                  <a:pt x="257795" y="403040"/>
                  <a:pt x="257795" y="403239"/>
                  <a:pt x="257817" y="403416"/>
                </a:cubicBezTo>
                <a:cubicBezTo>
                  <a:pt x="257839" y="407806"/>
                  <a:pt x="261408" y="411331"/>
                  <a:pt x="265798" y="411308"/>
                </a:cubicBezTo>
                <a:cubicBezTo>
                  <a:pt x="266086" y="411308"/>
                  <a:pt x="266396" y="411308"/>
                  <a:pt x="266684" y="411264"/>
                </a:cubicBezTo>
                <a:cubicBezTo>
                  <a:pt x="270918" y="411286"/>
                  <a:pt x="274355" y="407894"/>
                  <a:pt x="274377" y="403660"/>
                </a:cubicBezTo>
                <a:cubicBezTo>
                  <a:pt x="274377" y="403439"/>
                  <a:pt x="274377" y="403239"/>
                  <a:pt x="274355" y="403018"/>
                </a:cubicBezTo>
                <a:cubicBezTo>
                  <a:pt x="274532" y="398650"/>
                  <a:pt x="271140" y="394970"/>
                  <a:pt x="266773" y="394793"/>
                </a:cubicBezTo>
                <a:cubicBezTo>
                  <a:pt x="266507" y="394771"/>
                  <a:pt x="266219" y="394771"/>
                  <a:pt x="265953" y="394793"/>
                </a:cubicBezTo>
                <a:close/>
                <a:moveTo>
                  <a:pt x="420399" y="377568"/>
                </a:moveTo>
                <a:cubicBezTo>
                  <a:pt x="420288" y="377590"/>
                  <a:pt x="420200" y="377590"/>
                  <a:pt x="420111" y="377590"/>
                </a:cubicBezTo>
                <a:cubicBezTo>
                  <a:pt x="415589" y="377723"/>
                  <a:pt x="412042" y="381492"/>
                  <a:pt x="412175" y="386014"/>
                </a:cubicBezTo>
                <a:cubicBezTo>
                  <a:pt x="412175" y="386147"/>
                  <a:pt x="412175" y="386303"/>
                  <a:pt x="412197" y="386458"/>
                </a:cubicBezTo>
                <a:cubicBezTo>
                  <a:pt x="412397" y="390936"/>
                  <a:pt x="416121" y="394416"/>
                  <a:pt x="420599" y="394305"/>
                </a:cubicBezTo>
                <a:cubicBezTo>
                  <a:pt x="425254" y="394194"/>
                  <a:pt x="428956" y="390337"/>
                  <a:pt x="428845" y="385660"/>
                </a:cubicBezTo>
                <a:cubicBezTo>
                  <a:pt x="428735" y="381093"/>
                  <a:pt x="424966" y="377479"/>
                  <a:pt x="420399" y="377568"/>
                </a:cubicBezTo>
                <a:close/>
                <a:moveTo>
                  <a:pt x="188696" y="343185"/>
                </a:moveTo>
                <a:cubicBezTo>
                  <a:pt x="184152" y="343229"/>
                  <a:pt x="180516" y="346976"/>
                  <a:pt x="180561" y="351498"/>
                </a:cubicBezTo>
                <a:cubicBezTo>
                  <a:pt x="180583" y="351631"/>
                  <a:pt x="180583" y="351742"/>
                  <a:pt x="180583" y="351853"/>
                </a:cubicBezTo>
                <a:cubicBezTo>
                  <a:pt x="180494" y="356176"/>
                  <a:pt x="183930" y="359745"/>
                  <a:pt x="188253" y="359833"/>
                </a:cubicBezTo>
                <a:cubicBezTo>
                  <a:pt x="188386" y="359833"/>
                  <a:pt x="188519" y="359833"/>
                  <a:pt x="188652" y="359833"/>
                </a:cubicBezTo>
                <a:cubicBezTo>
                  <a:pt x="193175" y="360055"/>
                  <a:pt x="197010" y="356575"/>
                  <a:pt x="197231" y="352053"/>
                </a:cubicBezTo>
                <a:cubicBezTo>
                  <a:pt x="197231" y="351897"/>
                  <a:pt x="197231" y="351720"/>
                  <a:pt x="197231" y="351565"/>
                </a:cubicBezTo>
                <a:lnTo>
                  <a:pt x="197165" y="351565"/>
                </a:lnTo>
                <a:cubicBezTo>
                  <a:pt x="197142" y="346909"/>
                  <a:pt x="193352" y="343163"/>
                  <a:pt x="188696" y="343185"/>
                </a:cubicBezTo>
                <a:close/>
                <a:moveTo>
                  <a:pt x="352054" y="325983"/>
                </a:moveTo>
                <a:cubicBezTo>
                  <a:pt x="347399" y="325961"/>
                  <a:pt x="343564" y="329685"/>
                  <a:pt x="343475" y="334340"/>
                </a:cubicBezTo>
                <a:cubicBezTo>
                  <a:pt x="343564" y="338995"/>
                  <a:pt x="347333" y="342742"/>
                  <a:pt x="351988" y="342808"/>
                </a:cubicBezTo>
                <a:cubicBezTo>
                  <a:pt x="356621" y="342697"/>
                  <a:pt x="360279" y="338840"/>
                  <a:pt x="360146" y="334207"/>
                </a:cubicBezTo>
                <a:cubicBezTo>
                  <a:pt x="360146" y="334185"/>
                  <a:pt x="360146" y="334140"/>
                  <a:pt x="360146" y="334096"/>
                </a:cubicBezTo>
                <a:cubicBezTo>
                  <a:pt x="360168" y="329618"/>
                  <a:pt x="356555" y="326005"/>
                  <a:pt x="352077" y="325983"/>
                </a:cubicBezTo>
                <a:cubicBezTo>
                  <a:pt x="352077" y="325983"/>
                  <a:pt x="352054" y="325983"/>
                  <a:pt x="352054" y="325983"/>
                </a:cubicBezTo>
                <a:close/>
                <a:moveTo>
                  <a:pt x="351797" y="308392"/>
                </a:moveTo>
                <a:cubicBezTo>
                  <a:pt x="356521" y="308370"/>
                  <a:pt x="361254" y="309733"/>
                  <a:pt x="365355" y="312482"/>
                </a:cubicBezTo>
                <a:cubicBezTo>
                  <a:pt x="374156" y="317425"/>
                  <a:pt x="378922" y="327357"/>
                  <a:pt x="377282" y="337333"/>
                </a:cubicBezTo>
                <a:cubicBezTo>
                  <a:pt x="376484" y="340325"/>
                  <a:pt x="377814" y="343473"/>
                  <a:pt x="380519" y="345003"/>
                </a:cubicBezTo>
                <a:cubicBezTo>
                  <a:pt x="385329" y="348173"/>
                  <a:pt x="389940" y="351631"/>
                  <a:pt x="394352" y="355356"/>
                </a:cubicBezTo>
                <a:cubicBezTo>
                  <a:pt x="400891" y="361053"/>
                  <a:pt x="406699" y="364223"/>
                  <a:pt x="416520" y="360787"/>
                </a:cubicBezTo>
                <a:cubicBezTo>
                  <a:pt x="429710" y="356220"/>
                  <a:pt x="444141" y="368125"/>
                  <a:pt x="445826" y="382468"/>
                </a:cubicBezTo>
                <a:cubicBezTo>
                  <a:pt x="447866" y="396212"/>
                  <a:pt x="438378" y="408981"/>
                  <a:pt x="424633" y="411020"/>
                </a:cubicBezTo>
                <a:cubicBezTo>
                  <a:pt x="423591" y="411175"/>
                  <a:pt x="422505" y="411264"/>
                  <a:pt x="421441" y="411286"/>
                </a:cubicBezTo>
                <a:cubicBezTo>
                  <a:pt x="405968" y="411995"/>
                  <a:pt x="394285" y="399892"/>
                  <a:pt x="395083" y="383398"/>
                </a:cubicBezTo>
                <a:cubicBezTo>
                  <a:pt x="396923" y="379209"/>
                  <a:pt x="394196" y="376748"/>
                  <a:pt x="390650" y="374154"/>
                </a:cubicBezTo>
                <a:cubicBezTo>
                  <a:pt x="383800" y="369255"/>
                  <a:pt x="377349" y="363824"/>
                  <a:pt x="370299" y="359191"/>
                </a:cubicBezTo>
                <a:cubicBezTo>
                  <a:pt x="367860" y="357772"/>
                  <a:pt x="364956" y="357373"/>
                  <a:pt x="362230" y="358082"/>
                </a:cubicBezTo>
                <a:cubicBezTo>
                  <a:pt x="355712" y="360410"/>
                  <a:pt x="348596" y="360410"/>
                  <a:pt x="342079" y="358082"/>
                </a:cubicBezTo>
                <a:cubicBezTo>
                  <a:pt x="339507" y="357417"/>
                  <a:pt x="336758" y="357883"/>
                  <a:pt x="334541" y="359368"/>
                </a:cubicBezTo>
                <a:cubicBezTo>
                  <a:pt x="320864" y="369920"/>
                  <a:pt x="307341" y="380672"/>
                  <a:pt x="294129" y="391800"/>
                </a:cubicBezTo>
                <a:cubicBezTo>
                  <a:pt x="292222" y="393419"/>
                  <a:pt x="291446" y="397431"/>
                  <a:pt x="291601" y="400269"/>
                </a:cubicBezTo>
                <a:cubicBezTo>
                  <a:pt x="292356" y="413348"/>
                  <a:pt x="284685" y="424654"/>
                  <a:pt x="272404" y="427868"/>
                </a:cubicBezTo>
                <a:cubicBezTo>
                  <a:pt x="260078" y="430994"/>
                  <a:pt x="247309" y="424632"/>
                  <a:pt x="242410" y="412882"/>
                </a:cubicBezTo>
                <a:cubicBezTo>
                  <a:pt x="241080" y="410333"/>
                  <a:pt x="240459" y="407451"/>
                  <a:pt x="240659" y="404569"/>
                </a:cubicBezTo>
                <a:cubicBezTo>
                  <a:pt x="242011" y="397498"/>
                  <a:pt x="238154" y="394305"/>
                  <a:pt x="232900" y="391091"/>
                </a:cubicBezTo>
                <a:cubicBezTo>
                  <a:pt x="224565" y="386037"/>
                  <a:pt x="216762" y="380140"/>
                  <a:pt x="208515" y="375130"/>
                </a:cubicBezTo>
                <a:cubicBezTo>
                  <a:pt x="206032" y="373822"/>
                  <a:pt x="203106" y="373622"/>
                  <a:pt x="200446" y="374531"/>
                </a:cubicBezTo>
                <a:cubicBezTo>
                  <a:pt x="193108" y="377945"/>
                  <a:pt x="184662" y="377945"/>
                  <a:pt x="177324" y="374531"/>
                </a:cubicBezTo>
                <a:cubicBezTo>
                  <a:pt x="174864" y="373556"/>
                  <a:pt x="172115" y="373644"/>
                  <a:pt x="169743" y="374797"/>
                </a:cubicBezTo>
                <a:cubicBezTo>
                  <a:pt x="160144" y="380738"/>
                  <a:pt x="150922" y="387278"/>
                  <a:pt x="141411" y="393374"/>
                </a:cubicBezTo>
                <a:cubicBezTo>
                  <a:pt x="138286" y="395037"/>
                  <a:pt x="136512" y="398473"/>
                  <a:pt x="136978" y="401998"/>
                </a:cubicBezTo>
                <a:cubicBezTo>
                  <a:pt x="137820" y="414988"/>
                  <a:pt x="128554" y="426449"/>
                  <a:pt x="115674" y="428311"/>
                </a:cubicBezTo>
                <a:cubicBezTo>
                  <a:pt x="103083" y="430329"/>
                  <a:pt x="90957" y="422769"/>
                  <a:pt x="87232" y="410577"/>
                </a:cubicBezTo>
                <a:cubicBezTo>
                  <a:pt x="83153" y="397963"/>
                  <a:pt x="89471" y="384329"/>
                  <a:pt x="101708" y="379253"/>
                </a:cubicBezTo>
                <a:cubicBezTo>
                  <a:pt x="108536" y="376349"/>
                  <a:pt x="116295" y="376549"/>
                  <a:pt x="122990" y="379785"/>
                </a:cubicBezTo>
                <a:cubicBezTo>
                  <a:pt x="125428" y="380827"/>
                  <a:pt x="128199" y="380783"/>
                  <a:pt x="130616" y="379674"/>
                </a:cubicBezTo>
                <a:cubicBezTo>
                  <a:pt x="140591" y="373511"/>
                  <a:pt x="150368" y="366972"/>
                  <a:pt x="159900" y="360144"/>
                </a:cubicBezTo>
                <a:cubicBezTo>
                  <a:pt x="161939" y="358437"/>
                  <a:pt x="163159" y="355954"/>
                  <a:pt x="163314" y="353294"/>
                </a:cubicBezTo>
                <a:cubicBezTo>
                  <a:pt x="163314" y="337621"/>
                  <a:pt x="173777" y="325849"/>
                  <a:pt x="188541" y="325672"/>
                </a:cubicBezTo>
                <a:cubicBezTo>
                  <a:pt x="203305" y="325495"/>
                  <a:pt x="214501" y="337399"/>
                  <a:pt x="214501" y="353294"/>
                </a:cubicBezTo>
                <a:cubicBezTo>
                  <a:pt x="214611" y="355954"/>
                  <a:pt x="215830" y="358437"/>
                  <a:pt x="217848" y="360166"/>
                </a:cubicBezTo>
                <a:cubicBezTo>
                  <a:pt x="227380" y="366994"/>
                  <a:pt x="237134" y="373511"/>
                  <a:pt x="247110" y="379741"/>
                </a:cubicBezTo>
                <a:cubicBezTo>
                  <a:pt x="249305" y="380849"/>
                  <a:pt x="251854" y="380960"/>
                  <a:pt x="254137" y="380073"/>
                </a:cubicBezTo>
                <a:cubicBezTo>
                  <a:pt x="260965" y="376682"/>
                  <a:pt x="268923" y="376393"/>
                  <a:pt x="275995" y="379275"/>
                </a:cubicBezTo>
                <a:cubicBezTo>
                  <a:pt x="278345" y="379962"/>
                  <a:pt x="280894" y="379563"/>
                  <a:pt x="282934" y="378211"/>
                </a:cubicBezTo>
                <a:cubicBezTo>
                  <a:pt x="296589" y="367637"/>
                  <a:pt x="310134" y="356885"/>
                  <a:pt x="323413" y="345823"/>
                </a:cubicBezTo>
                <a:cubicBezTo>
                  <a:pt x="325408" y="343806"/>
                  <a:pt x="326450" y="341057"/>
                  <a:pt x="326317" y="338241"/>
                </a:cubicBezTo>
                <a:cubicBezTo>
                  <a:pt x="325364" y="327157"/>
                  <a:pt x="329088" y="318490"/>
                  <a:pt x="338288" y="312615"/>
                </a:cubicBezTo>
                <a:cubicBezTo>
                  <a:pt x="342356" y="309822"/>
                  <a:pt x="347072" y="308414"/>
                  <a:pt x="351797" y="308392"/>
                </a:cubicBezTo>
                <a:close/>
                <a:moveTo>
                  <a:pt x="249016" y="274131"/>
                </a:moveTo>
                <a:cubicBezTo>
                  <a:pt x="257707" y="274131"/>
                  <a:pt x="257662" y="274131"/>
                  <a:pt x="257662" y="283286"/>
                </a:cubicBezTo>
                <a:cubicBezTo>
                  <a:pt x="257662" y="291489"/>
                  <a:pt x="257662" y="291489"/>
                  <a:pt x="248661" y="291466"/>
                </a:cubicBezTo>
                <a:cubicBezTo>
                  <a:pt x="240326" y="291466"/>
                  <a:pt x="240326" y="291466"/>
                  <a:pt x="240326" y="282599"/>
                </a:cubicBezTo>
                <a:cubicBezTo>
                  <a:pt x="240326" y="274131"/>
                  <a:pt x="240326" y="274131"/>
                  <a:pt x="249016" y="274131"/>
                </a:cubicBezTo>
                <a:close/>
                <a:moveTo>
                  <a:pt x="439175" y="273865"/>
                </a:moveTo>
                <a:cubicBezTo>
                  <a:pt x="446247" y="273865"/>
                  <a:pt x="446557" y="277079"/>
                  <a:pt x="446335" y="282289"/>
                </a:cubicBezTo>
                <a:cubicBezTo>
                  <a:pt x="446114" y="287121"/>
                  <a:pt x="447399" y="291622"/>
                  <a:pt x="439330" y="291555"/>
                </a:cubicBezTo>
                <a:cubicBezTo>
                  <a:pt x="386614" y="291200"/>
                  <a:pt x="333876" y="291378"/>
                  <a:pt x="281160" y="291356"/>
                </a:cubicBezTo>
                <a:cubicBezTo>
                  <a:pt x="279253" y="291444"/>
                  <a:pt x="277258" y="291223"/>
                  <a:pt x="274487" y="290956"/>
                </a:cubicBezTo>
                <a:cubicBezTo>
                  <a:pt x="274199" y="286478"/>
                  <a:pt x="274288" y="281978"/>
                  <a:pt x="274775" y="277500"/>
                </a:cubicBezTo>
                <a:cubicBezTo>
                  <a:pt x="275019" y="276081"/>
                  <a:pt x="278367" y="274241"/>
                  <a:pt x="280317" y="274197"/>
                </a:cubicBezTo>
                <a:cubicBezTo>
                  <a:pt x="296279" y="273931"/>
                  <a:pt x="312218" y="274042"/>
                  <a:pt x="328178" y="274042"/>
                </a:cubicBezTo>
                <a:cubicBezTo>
                  <a:pt x="365177" y="274042"/>
                  <a:pt x="402176" y="274263"/>
                  <a:pt x="439175" y="273865"/>
                </a:cubicBezTo>
                <a:close/>
                <a:moveTo>
                  <a:pt x="120617" y="257860"/>
                </a:moveTo>
                <a:lnTo>
                  <a:pt x="188585" y="257860"/>
                </a:lnTo>
                <a:lnTo>
                  <a:pt x="188585" y="273622"/>
                </a:lnTo>
                <a:lnTo>
                  <a:pt x="120617" y="273622"/>
                </a:lnTo>
                <a:close/>
                <a:moveTo>
                  <a:pt x="120130" y="223321"/>
                </a:moveTo>
                <a:lnTo>
                  <a:pt x="188364" y="223432"/>
                </a:lnTo>
                <a:lnTo>
                  <a:pt x="188364" y="240058"/>
                </a:lnTo>
                <a:lnTo>
                  <a:pt x="171583" y="240058"/>
                </a:lnTo>
                <a:cubicBezTo>
                  <a:pt x="156774" y="240058"/>
                  <a:pt x="141966" y="239858"/>
                  <a:pt x="127246" y="240058"/>
                </a:cubicBezTo>
                <a:cubicBezTo>
                  <a:pt x="121792" y="240191"/>
                  <a:pt x="119487" y="238617"/>
                  <a:pt x="120130" y="233031"/>
                </a:cubicBezTo>
                <a:cubicBezTo>
                  <a:pt x="120307" y="229794"/>
                  <a:pt x="120307" y="226557"/>
                  <a:pt x="120130" y="223321"/>
                </a:cubicBezTo>
                <a:close/>
                <a:moveTo>
                  <a:pt x="103282" y="206296"/>
                </a:moveTo>
                <a:cubicBezTo>
                  <a:pt x="103127" y="208757"/>
                  <a:pt x="102927" y="210730"/>
                  <a:pt x="102905" y="212659"/>
                </a:cubicBezTo>
                <a:cubicBezTo>
                  <a:pt x="102905" y="236600"/>
                  <a:pt x="103061" y="260542"/>
                  <a:pt x="102772" y="284462"/>
                </a:cubicBezTo>
                <a:cubicBezTo>
                  <a:pt x="102772" y="290048"/>
                  <a:pt x="104457" y="291622"/>
                  <a:pt x="109933" y="291578"/>
                </a:cubicBezTo>
                <a:cubicBezTo>
                  <a:pt x="139638" y="291334"/>
                  <a:pt x="169344" y="291578"/>
                  <a:pt x="199049" y="291445"/>
                </a:cubicBezTo>
                <a:cubicBezTo>
                  <a:pt x="201022" y="291400"/>
                  <a:pt x="202973" y="291223"/>
                  <a:pt x="205478" y="291112"/>
                </a:cubicBezTo>
                <a:lnTo>
                  <a:pt x="205478" y="206296"/>
                </a:lnTo>
                <a:close/>
                <a:moveTo>
                  <a:pt x="86390" y="188983"/>
                </a:moveTo>
                <a:lnTo>
                  <a:pt x="222880" y="188983"/>
                </a:lnTo>
                <a:lnTo>
                  <a:pt x="222880" y="308071"/>
                </a:lnTo>
                <a:lnTo>
                  <a:pt x="86390" y="308071"/>
                </a:lnTo>
                <a:close/>
                <a:moveTo>
                  <a:pt x="442522" y="171270"/>
                </a:moveTo>
                <a:cubicBezTo>
                  <a:pt x="436448" y="170694"/>
                  <a:pt x="433655" y="173310"/>
                  <a:pt x="430773" y="178319"/>
                </a:cubicBezTo>
                <a:cubicBezTo>
                  <a:pt x="407275" y="218222"/>
                  <a:pt x="372249" y="239859"/>
                  <a:pt x="325940" y="239703"/>
                </a:cubicBezTo>
                <a:cubicBezTo>
                  <a:pt x="279076" y="239526"/>
                  <a:pt x="243917" y="217291"/>
                  <a:pt x="220729" y="176657"/>
                </a:cubicBezTo>
                <a:cubicBezTo>
                  <a:pt x="218512" y="172977"/>
                  <a:pt x="216584" y="171270"/>
                  <a:pt x="212106" y="171292"/>
                </a:cubicBezTo>
                <a:cubicBezTo>
                  <a:pt x="166439" y="171469"/>
                  <a:pt x="120773" y="171292"/>
                  <a:pt x="75106" y="171425"/>
                </a:cubicBezTo>
                <a:cubicBezTo>
                  <a:pt x="73177" y="171425"/>
                  <a:pt x="71271" y="171691"/>
                  <a:pt x="69232" y="171846"/>
                </a:cubicBezTo>
                <a:lnTo>
                  <a:pt x="69187" y="445891"/>
                </a:lnTo>
                <a:lnTo>
                  <a:pt x="77899" y="445891"/>
                </a:lnTo>
                <a:cubicBezTo>
                  <a:pt x="116694" y="445891"/>
                  <a:pt x="155488" y="445891"/>
                  <a:pt x="194282" y="446046"/>
                </a:cubicBezTo>
                <a:cubicBezTo>
                  <a:pt x="198140" y="446113"/>
                  <a:pt x="201886" y="447421"/>
                  <a:pt x="204923" y="449793"/>
                </a:cubicBezTo>
                <a:cubicBezTo>
                  <a:pt x="215032" y="458660"/>
                  <a:pt x="228089" y="463404"/>
                  <a:pt x="241523" y="463094"/>
                </a:cubicBezTo>
                <a:cubicBezTo>
                  <a:pt x="257928" y="462983"/>
                  <a:pt x="274332" y="462983"/>
                  <a:pt x="290737" y="463094"/>
                </a:cubicBezTo>
                <a:cubicBezTo>
                  <a:pt x="304170" y="463426"/>
                  <a:pt x="317250" y="458682"/>
                  <a:pt x="327336" y="449793"/>
                </a:cubicBezTo>
                <a:cubicBezTo>
                  <a:pt x="330174" y="447509"/>
                  <a:pt x="333676" y="446201"/>
                  <a:pt x="337334" y="446068"/>
                </a:cubicBezTo>
                <a:cubicBezTo>
                  <a:pt x="371252" y="445802"/>
                  <a:pt x="405169" y="445913"/>
                  <a:pt x="439086" y="445935"/>
                </a:cubicBezTo>
                <a:cubicBezTo>
                  <a:pt x="441303" y="445935"/>
                  <a:pt x="443387" y="446135"/>
                  <a:pt x="445737" y="446246"/>
                </a:cubicBezTo>
                <a:lnTo>
                  <a:pt x="445737" y="463116"/>
                </a:lnTo>
                <a:lnTo>
                  <a:pt x="437424" y="463116"/>
                </a:lnTo>
                <a:cubicBezTo>
                  <a:pt x="406388" y="463116"/>
                  <a:pt x="375353" y="463116"/>
                  <a:pt x="344317" y="463271"/>
                </a:cubicBezTo>
                <a:cubicBezTo>
                  <a:pt x="340681" y="463382"/>
                  <a:pt x="337135" y="464557"/>
                  <a:pt x="334142" y="466641"/>
                </a:cubicBezTo>
                <a:cubicBezTo>
                  <a:pt x="322902" y="475087"/>
                  <a:pt x="309291" y="479808"/>
                  <a:pt x="295214" y="480141"/>
                </a:cubicBezTo>
                <a:cubicBezTo>
                  <a:pt x="275706" y="480296"/>
                  <a:pt x="256198" y="480296"/>
                  <a:pt x="236690" y="480141"/>
                </a:cubicBezTo>
                <a:cubicBezTo>
                  <a:pt x="222613" y="479808"/>
                  <a:pt x="209002" y="475065"/>
                  <a:pt x="197785" y="466552"/>
                </a:cubicBezTo>
                <a:cubicBezTo>
                  <a:pt x="194992" y="464557"/>
                  <a:pt x="191689" y="463426"/>
                  <a:pt x="188252" y="463293"/>
                </a:cubicBezTo>
                <a:cubicBezTo>
                  <a:pt x="133719" y="463094"/>
                  <a:pt x="79185" y="463049"/>
                  <a:pt x="24651" y="463160"/>
                </a:cubicBezTo>
                <a:cubicBezTo>
                  <a:pt x="22301" y="463160"/>
                  <a:pt x="19974" y="463426"/>
                  <a:pt x="17424" y="463581"/>
                </a:cubicBezTo>
                <a:cubicBezTo>
                  <a:pt x="17424" y="473624"/>
                  <a:pt x="17269" y="482912"/>
                  <a:pt x="17424" y="492178"/>
                </a:cubicBezTo>
                <a:cubicBezTo>
                  <a:pt x="17624" y="494817"/>
                  <a:pt x="18377" y="497410"/>
                  <a:pt x="19641" y="499738"/>
                </a:cubicBezTo>
                <a:cubicBezTo>
                  <a:pt x="25183" y="511110"/>
                  <a:pt x="34849" y="514746"/>
                  <a:pt x="46952" y="514724"/>
                </a:cubicBezTo>
                <a:cubicBezTo>
                  <a:pt x="192819" y="514613"/>
                  <a:pt x="338687" y="514613"/>
                  <a:pt x="484575" y="514724"/>
                </a:cubicBezTo>
                <a:cubicBezTo>
                  <a:pt x="486792" y="514724"/>
                  <a:pt x="489009" y="514724"/>
                  <a:pt x="491226" y="514524"/>
                </a:cubicBezTo>
                <a:cubicBezTo>
                  <a:pt x="502665" y="513460"/>
                  <a:pt x="512773" y="505103"/>
                  <a:pt x="514059" y="493775"/>
                </a:cubicBezTo>
                <a:cubicBezTo>
                  <a:pt x="515168" y="483998"/>
                  <a:pt x="514281" y="474000"/>
                  <a:pt x="514281" y="463160"/>
                </a:cubicBezTo>
                <a:lnTo>
                  <a:pt x="463250" y="463160"/>
                </a:lnTo>
                <a:lnTo>
                  <a:pt x="463250" y="171403"/>
                </a:lnTo>
                <a:cubicBezTo>
                  <a:pt x="455735" y="171403"/>
                  <a:pt x="449084" y="171891"/>
                  <a:pt x="442522" y="171270"/>
                </a:cubicBezTo>
                <a:close/>
                <a:moveTo>
                  <a:pt x="449151" y="137020"/>
                </a:moveTo>
                <a:cubicBezTo>
                  <a:pt x="447089" y="137508"/>
                  <a:pt x="445382" y="138926"/>
                  <a:pt x="444562" y="140877"/>
                </a:cubicBezTo>
                <a:cubicBezTo>
                  <a:pt x="443298" y="145222"/>
                  <a:pt x="442323" y="149634"/>
                  <a:pt x="441636" y="154089"/>
                </a:cubicBezTo>
                <a:lnTo>
                  <a:pt x="441702" y="154089"/>
                </a:lnTo>
                <a:lnTo>
                  <a:pt x="457929" y="154089"/>
                </a:lnTo>
                <a:cubicBezTo>
                  <a:pt x="474932" y="154089"/>
                  <a:pt x="480607" y="159764"/>
                  <a:pt x="480607" y="176812"/>
                </a:cubicBezTo>
                <a:lnTo>
                  <a:pt x="480607" y="436181"/>
                </a:lnTo>
                <a:cubicBezTo>
                  <a:pt x="480408" y="438154"/>
                  <a:pt x="480474" y="440150"/>
                  <a:pt x="480763" y="442122"/>
                </a:cubicBezTo>
                <a:cubicBezTo>
                  <a:pt x="481139" y="443497"/>
                  <a:pt x="482536" y="445514"/>
                  <a:pt x="483600" y="445603"/>
                </a:cubicBezTo>
                <a:cubicBezTo>
                  <a:pt x="488034" y="446002"/>
                  <a:pt x="492645" y="445780"/>
                  <a:pt x="497345" y="445780"/>
                </a:cubicBezTo>
                <a:cubicBezTo>
                  <a:pt x="497500" y="442898"/>
                  <a:pt x="497677" y="441147"/>
                  <a:pt x="497677" y="439396"/>
                </a:cubicBezTo>
                <a:cubicBezTo>
                  <a:pt x="497677" y="348062"/>
                  <a:pt x="497677" y="256729"/>
                  <a:pt x="497677" y="165395"/>
                </a:cubicBezTo>
                <a:cubicBezTo>
                  <a:pt x="497677" y="148747"/>
                  <a:pt x="488078" y="137906"/>
                  <a:pt x="472427" y="137020"/>
                </a:cubicBezTo>
                <a:cubicBezTo>
                  <a:pt x="464668" y="136599"/>
                  <a:pt x="456910" y="136599"/>
                  <a:pt x="449151" y="137020"/>
                </a:cubicBezTo>
                <a:close/>
                <a:moveTo>
                  <a:pt x="64354" y="136865"/>
                </a:moveTo>
                <a:cubicBezTo>
                  <a:pt x="44625" y="136865"/>
                  <a:pt x="34582" y="146996"/>
                  <a:pt x="34582" y="166836"/>
                </a:cubicBezTo>
                <a:cubicBezTo>
                  <a:pt x="34582" y="257283"/>
                  <a:pt x="34582" y="347730"/>
                  <a:pt x="34582" y="438154"/>
                </a:cubicBezTo>
                <a:lnTo>
                  <a:pt x="34582" y="445337"/>
                </a:lnTo>
                <a:cubicBezTo>
                  <a:pt x="37087" y="445581"/>
                  <a:pt x="38617" y="445847"/>
                  <a:pt x="40124" y="445847"/>
                </a:cubicBezTo>
                <a:cubicBezTo>
                  <a:pt x="53957" y="445847"/>
                  <a:pt x="51608" y="446734"/>
                  <a:pt x="51608" y="434763"/>
                </a:cubicBezTo>
                <a:cubicBezTo>
                  <a:pt x="51608" y="348306"/>
                  <a:pt x="51608" y="261850"/>
                  <a:pt x="51608" y="175393"/>
                </a:cubicBezTo>
                <a:cubicBezTo>
                  <a:pt x="51608" y="160275"/>
                  <a:pt x="57815" y="154112"/>
                  <a:pt x="73022" y="154112"/>
                </a:cubicBezTo>
                <a:cubicBezTo>
                  <a:pt x="116028" y="154112"/>
                  <a:pt x="159035" y="154112"/>
                  <a:pt x="202019" y="154112"/>
                </a:cubicBezTo>
                <a:lnTo>
                  <a:pt x="210665" y="154112"/>
                </a:lnTo>
                <a:cubicBezTo>
                  <a:pt x="209379" y="147993"/>
                  <a:pt x="208315" y="142872"/>
                  <a:pt x="207096" y="136865"/>
                </a:cubicBezTo>
                <a:lnTo>
                  <a:pt x="200689" y="136865"/>
                </a:lnTo>
                <a:cubicBezTo>
                  <a:pt x="155244" y="136865"/>
                  <a:pt x="109800" y="136865"/>
                  <a:pt x="64354" y="136865"/>
                </a:cubicBezTo>
                <a:close/>
                <a:moveTo>
                  <a:pt x="228865" y="88715"/>
                </a:moveTo>
                <a:lnTo>
                  <a:pt x="228926" y="88740"/>
                </a:lnTo>
                <a:lnTo>
                  <a:pt x="223633" y="112682"/>
                </a:lnTo>
                <a:cubicBezTo>
                  <a:pt x="221774" y="138696"/>
                  <a:pt x="230561" y="169430"/>
                  <a:pt x="252940" y="192108"/>
                </a:cubicBezTo>
                <a:cubicBezTo>
                  <a:pt x="281359" y="220927"/>
                  <a:pt x="324255" y="228176"/>
                  <a:pt x="349771" y="218710"/>
                </a:cubicBezTo>
                <a:cubicBezTo>
                  <a:pt x="349571" y="217668"/>
                  <a:pt x="349327" y="216626"/>
                  <a:pt x="349017" y="215606"/>
                </a:cubicBezTo>
                <a:cubicBezTo>
                  <a:pt x="339529" y="187032"/>
                  <a:pt x="330085" y="158456"/>
                  <a:pt x="320353" y="129970"/>
                </a:cubicBezTo>
                <a:cubicBezTo>
                  <a:pt x="319178" y="127487"/>
                  <a:pt x="317117" y="125514"/>
                  <a:pt x="314567" y="124473"/>
                </a:cubicBezTo>
                <a:cubicBezTo>
                  <a:pt x="301267" y="118598"/>
                  <a:pt x="287677" y="113056"/>
                  <a:pt x="274177" y="107447"/>
                </a:cubicBezTo>
                <a:lnTo>
                  <a:pt x="228926" y="88740"/>
                </a:lnTo>
                <a:lnTo>
                  <a:pt x="228932" y="88715"/>
                </a:lnTo>
                <a:close/>
                <a:moveTo>
                  <a:pt x="404659" y="53490"/>
                </a:moveTo>
                <a:cubicBezTo>
                  <a:pt x="382247" y="75924"/>
                  <a:pt x="360611" y="97472"/>
                  <a:pt x="339219" y="119263"/>
                </a:cubicBezTo>
                <a:cubicBezTo>
                  <a:pt x="337667" y="121391"/>
                  <a:pt x="337135" y="124096"/>
                  <a:pt x="337755" y="126667"/>
                </a:cubicBezTo>
                <a:cubicBezTo>
                  <a:pt x="339795" y="134337"/>
                  <a:pt x="342544" y="141852"/>
                  <a:pt x="345049" y="149390"/>
                </a:cubicBezTo>
                <a:cubicBezTo>
                  <a:pt x="352120" y="170760"/>
                  <a:pt x="359281" y="192130"/>
                  <a:pt x="366796" y="214565"/>
                </a:cubicBezTo>
                <a:lnTo>
                  <a:pt x="366862" y="214565"/>
                </a:lnTo>
                <a:cubicBezTo>
                  <a:pt x="401733" y="197628"/>
                  <a:pt x="422638" y="171181"/>
                  <a:pt x="428069" y="133872"/>
                </a:cubicBezTo>
                <a:cubicBezTo>
                  <a:pt x="432502" y="104100"/>
                  <a:pt x="424211" y="77321"/>
                  <a:pt x="404659" y="53490"/>
                </a:cubicBezTo>
                <a:close/>
                <a:moveTo>
                  <a:pt x="306584" y="19015"/>
                </a:moveTo>
                <a:cubicBezTo>
                  <a:pt x="277186" y="24826"/>
                  <a:pt x="250146" y="43237"/>
                  <a:pt x="235670" y="72199"/>
                </a:cubicBezTo>
                <a:lnTo>
                  <a:pt x="235737" y="72199"/>
                </a:lnTo>
                <a:cubicBezTo>
                  <a:pt x="236380" y="72710"/>
                  <a:pt x="237045" y="73197"/>
                  <a:pt x="237754" y="73596"/>
                </a:cubicBezTo>
                <a:cubicBezTo>
                  <a:pt x="265132" y="85013"/>
                  <a:pt x="292576" y="96319"/>
                  <a:pt x="319777" y="107935"/>
                </a:cubicBezTo>
                <a:cubicBezTo>
                  <a:pt x="323834" y="109664"/>
                  <a:pt x="325873" y="107935"/>
                  <a:pt x="328312" y="105518"/>
                </a:cubicBezTo>
                <a:cubicBezTo>
                  <a:pt x="348485" y="85279"/>
                  <a:pt x="368680" y="65061"/>
                  <a:pt x="388875" y="44844"/>
                </a:cubicBezTo>
                <a:cubicBezTo>
                  <a:pt x="389895" y="43802"/>
                  <a:pt x="390738" y="42627"/>
                  <a:pt x="391646" y="41430"/>
                </a:cubicBezTo>
                <a:cubicBezTo>
                  <a:pt x="367737" y="19993"/>
                  <a:pt x="335981" y="13204"/>
                  <a:pt x="306584" y="19015"/>
                </a:cubicBezTo>
                <a:close/>
                <a:moveTo>
                  <a:pt x="306653" y="1505"/>
                </a:moveTo>
                <a:cubicBezTo>
                  <a:pt x="370742" y="-8383"/>
                  <a:pt x="429266" y="31321"/>
                  <a:pt x="443542" y="94612"/>
                </a:cubicBezTo>
                <a:cubicBezTo>
                  <a:pt x="444806" y="101129"/>
                  <a:pt x="445560" y="107735"/>
                  <a:pt x="445759" y="114386"/>
                </a:cubicBezTo>
                <a:cubicBezTo>
                  <a:pt x="446003" y="118642"/>
                  <a:pt x="447555" y="120106"/>
                  <a:pt x="451811" y="120039"/>
                </a:cubicBezTo>
                <a:cubicBezTo>
                  <a:pt x="459991" y="120039"/>
                  <a:pt x="468238" y="119884"/>
                  <a:pt x="476373" y="120527"/>
                </a:cubicBezTo>
                <a:cubicBezTo>
                  <a:pt x="496325" y="122344"/>
                  <a:pt x="512264" y="137929"/>
                  <a:pt x="514525" y="157858"/>
                </a:cubicBezTo>
                <a:cubicBezTo>
                  <a:pt x="514880" y="161826"/>
                  <a:pt x="515035" y="165817"/>
                  <a:pt x="514946" y="169807"/>
                </a:cubicBezTo>
                <a:cubicBezTo>
                  <a:pt x="514946" y="258236"/>
                  <a:pt x="514946" y="346688"/>
                  <a:pt x="514946" y="435117"/>
                </a:cubicBezTo>
                <a:cubicBezTo>
                  <a:pt x="514946" y="447221"/>
                  <a:pt x="513571" y="445847"/>
                  <a:pt x="525387" y="446002"/>
                </a:cubicBezTo>
                <a:cubicBezTo>
                  <a:pt x="527383" y="445935"/>
                  <a:pt x="529355" y="446135"/>
                  <a:pt x="531971" y="446246"/>
                </a:cubicBezTo>
                <a:cubicBezTo>
                  <a:pt x="531971" y="462052"/>
                  <a:pt x="532658" y="477148"/>
                  <a:pt x="531794" y="492156"/>
                </a:cubicBezTo>
                <a:cubicBezTo>
                  <a:pt x="530397" y="513194"/>
                  <a:pt x="513727" y="529998"/>
                  <a:pt x="492711" y="531549"/>
                </a:cubicBezTo>
                <a:cubicBezTo>
                  <a:pt x="489852" y="531815"/>
                  <a:pt x="486948" y="531793"/>
                  <a:pt x="484066" y="531793"/>
                </a:cubicBezTo>
                <a:lnTo>
                  <a:pt x="48482" y="531793"/>
                </a:lnTo>
                <a:cubicBezTo>
                  <a:pt x="17269" y="531793"/>
                  <a:pt x="0" y="514502"/>
                  <a:pt x="0" y="483222"/>
                </a:cubicBezTo>
                <a:lnTo>
                  <a:pt x="0" y="445935"/>
                </a:lnTo>
                <a:lnTo>
                  <a:pt x="17136" y="445935"/>
                </a:lnTo>
                <a:lnTo>
                  <a:pt x="17136" y="436736"/>
                </a:lnTo>
                <a:cubicBezTo>
                  <a:pt x="17136" y="346954"/>
                  <a:pt x="17136" y="257194"/>
                  <a:pt x="17136" y="167435"/>
                </a:cubicBezTo>
                <a:cubicBezTo>
                  <a:pt x="17136" y="147949"/>
                  <a:pt x="24030" y="132497"/>
                  <a:pt x="42186" y="124317"/>
                </a:cubicBezTo>
                <a:cubicBezTo>
                  <a:pt x="49546" y="121369"/>
                  <a:pt x="57438" y="119906"/>
                  <a:pt x="65374" y="120061"/>
                </a:cubicBezTo>
                <a:cubicBezTo>
                  <a:pt x="109711" y="119684"/>
                  <a:pt x="154047" y="119773"/>
                  <a:pt x="198384" y="120061"/>
                </a:cubicBezTo>
                <a:cubicBezTo>
                  <a:pt x="204214" y="120061"/>
                  <a:pt x="206253" y="118753"/>
                  <a:pt x="206519" y="112479"/>
                </a:cubicBezTo>
                <a:cubicBezTo>
                  <a:pt x="208958" y="57679"/>
                  <a:pt x="252274" y="9884"/>
                  <a:pt x="306653" y="1505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27" name="任意多边形: 形状 49">
            <a:extLst>
              <a:ext uri="{FF2B5EF4-FFF2-40B4-BE49-F238E27FC236}">
                <a16:creationId xmlns:a16="http://schemas.microsoft.com/office/drawing/2014/main" id="{B017AF29-6C96-74A5-79E3-98413EAB3D08}"/>
              </a:ext>
            </a:extLst>
          </p:cNvPr>
          <p:cNvSpPr/>
          <p:nvPr/>
        </p:nvSpPr>
        <p:spPr>
          <a:xfrm>
            <a:off x="5855464" y="2686758"/>
            <a:ext cx="499286" cy="499150"/>
          </a:xfrm>
          <a:custGeom>
            <a:avLst/>
            <a:gdLst>
              <a:gd name="connsiteX0" fmla="*/ 333487 w 499286"/>
              <a:gd name="connsiteY0" fmla="*/ 441107 h 499150"/>
              <a:gd name="connsiteX1" fmla="*/ 349271 w 499286"/>
              <a:gd name="connsiteY1" fmla="*/ 441107 h 499150"/>
              <a:gd name="connsiteX2" fmla="*/ 349271 w 499286"/>
              <a:gd name="connsiteY2" fmla="*/ 456825 h 499150"/>
              <a:gd name="connsiteX3" fmla="*/ 333487 w 499286"/>
              <a:gd name="connsiteY3" fmla="*/ 456825 h 499150"/>
              <a:gd name="connsiteX4" fmla="*/ 482590 w 499286"/>
              <a:gd name="connsiteY4" fmla="*/ 390120 h 499150"/>
              <a:gd name="connsiteX5" fmla="*/ 341424 w 499286"/>
              <a:gd name="connsiteY5" fmla="*/ 415503 h 499150"/>
              <a:gd name="connsiteX6" fmla="*/ 200811 w 499286"/>
              <a:gd name="connsiteY6" fmla="*/ 390541 h 499150"/>
              <a:gd name="connsiteX7" fmla="*/ 200124 w 499286"/>
              <a:gd name="connsiteY7" fmla="*/ 392758 h 499150"/>
              <a:gd name="connsiteX8" fmla="*/ 200279 w 499286"/>
              <a:gd name="connsiteY8" fmla="*/ 447292 h 499150"/>
              <a:gd name="connsiteX9" fmla="*/ 205865 w 499286"/>
              <a:gd name="connsiteY9" fmla="*/ 456159 h 499150"/>
              <a:gd name="connsiteX10" fmla="*/ 238075 w 499286"/>
              <a:gd name="connsiteY10" fmla="*/ 469837 h 499150"/>
              <a:gd name="connsiteX11" fmla="*/ 430540 w 499286"/>
              <a:gd name="connsiteY11" fmla="*/ 473561 h 499150"/>
              <a:gd name="connsiteX12" fmla="*/ 475785 w 499286"/>
              <a:gd name="connsiteY12" fmla="*/ 456957 h 499150"/>
              <a:gd name="connsiteX13" fmla="*/ 482280 w 499286"/>
              <a:gd name="connsiteY13" fmla="*/ 448489 h 499150"/>
              <a:gd name="connsiteX14" fmla="*/ 482568 w 499286"/>
              <a:gd name="connsiteY14" fmla="*/ 390142 h 499150"/>
              <a:gd name="connsiteX15" fmla="*/ 333487 w 499286"/>
              <a:gd name="connsiteY15" fmla="*/ 366201 h 499150"/>
              <a:gd name="connsiteX16" fmla="*/ 349315 w 499286"/>
              <a:gd name="connsiteY16" fmla="*/ 366246 h 499150"/>
              <a:gd name="connsiteX17" fmla="*/ 349315 w 499286"/>
              <a:gd name="connsiteY17" fmla="*/ 382051 h 499150"/>
              <a:gd name="connsiteX18" fmla="*/ 333487 w 499286"/>
              <a:gd name="connsiteY18" fmla="*/ 382051 h 499150"/>
              <a:gd name="connsiteX19" fmla="*/ 117215 w 499286"/>
              <a:gd name="connsiteY19" fmla="*/ 316411 h 499150"/>
              <a:gd name="connsiteX20" fmla="*/ 117215 w 499286"/>
              <a:gd name="connsiteY20" fmla="*/ 331929 h 499150"/>
              <a:gd name="connsiteX21" fmla="*/ 133110 w 499286"/>
              <a:gd name="connsiteY21" fmla="*/ 331929 h 499150"/>
              <a:gd name="connsiteX22" fmla="*/ 133110 w 499286"/>
              <a:gd name="connsiteY22" fmla="*/ 316411 h 499150"/>
              <a:gd name="connsiteX23" fmla="*/ 50777 w 499286"/>
              <a:gd name="connsiteY23" fmla="*/ 316345 h 499150"/>
              <a:gd name="connsiteX24" fmla="*/ 50777 w 499286"/>
              <a:gd name="connsiteY24" fmla="*/ 332062 h 499150"/>
              <a:gd name="connsiteX25" fmla="*/ 66494 w 499286"/>
              <a:gd name="connsiteY25" fmla="*/ 332062 h 499150"/>
              <a:gd name="connsiteX26" fmla="*/ 66494 w 499286"/>
              <a:gd name="connsiteY26" fmla="*/ 316345 h 499150"/>
              <a:gd name="connsiteX27" fmla="*/ 482635 w 499286"/>
              <a:gd name="connsiteY27" fmla="*/ 306989 h 499150"/>
              <a:gd name="connsiteX28" fmla="*/ 341712 w 499286"/>
              <a:gd name="connsiteY28" fmla="*/ 332394 h 499150"/>
              <a:gd name="connsiteX29" fmla="*/ 269995 w 499286"/>
              <a:gd name="connsiteY29" fmla="*/ 327856 h 499150"/>
              <a:gd name="connsiteX30" fmla="*/ 200013 w 499286"/>
              <a:gd name="connsiteY30" fmla="*/ 307129 h 499150"/>
              <a:gd name="connsiteX31" fmla="*/ 200013 w 499286"/>
              <a:gd name="connsiteY31" fmla="*/ 307100 h 499150"/>
              <a:gd name="connsiteX32" fmla="*/ 199990 w 499286"/>
              <a:gd name="connsiteY32" fmla="*/ 307122 h 499150"/>
              <a:gd name="connsiteX33" fmla="*/ 200013 w 499286"/>
              <a:gd name="connsiteY33" fmla="*/ 307129 h 499150"/>
              <a:gd name="connsiteX34" fmla="*/ 199813 w 499286"/>
              <a:gd name="connsiteY34" fmla="*/ 359750 h 499150"/>
              <a:gd name="connsiteX35" fmla="*/ 209235 w 499286"/>
              <a:gd name="connsiteY35" fmla="*/ 375556 h 499150"/>
              <a:gd name="connsiteX36" fmla="*/ 245901 w 499286"/>
              <a:gd name="connsiteY36" fmla="*/ 388857 h 499150"/>
              <a:gd name="connsiteX37" fmla="*/ 432446 w 499286"/>
              <a:gd name="connsiteY37" fmla="*/ 389832 h 499150"/>
              <a:gd name="connsiteX38" fmla="*/ 475253 w 499286"/>
              <a:gd name="connsiteY38" fmla="*/ 374314 h 499150"/>
              <a:gd name="connsiteX39" fmla="*/ 482746 w 499286"/>
              <a:gd name="connsiteY39" fmla="*/ 361501 h 499150"/>
              <a:gd name="connsiteX40" fmla="*/ 482635 w 499286"/>
              <a:gd name="connsiteY40" fmla="*/ 326276 h 499150"/>
              <a:gd name="connsiteX41" fmla="*/ 43040 w 499286"/>
              <a:gd name="connsiteY41" fmla="*/ 299386 h 499150"/>
              <a:gd name="connsiteX42" fmla="*/ 74253 w 499286"/>
              <a:gd name="connsiteY42" fmla="*/ 299386 h 499150"/>
              <a:gd name="connsiteX43" fmla="*/ 83563 w 499286"/>
              <a:gd name="connsiteY43" fmla="*/ 309052 h 499150"/>
              <a:gd name="connsiteX44" fmla="*/ 83563 w 499286"/>
              <a:gd name="connsiteY44" fmla="*/ 324281 h 499150"/>
              <a:gd name="connsiteX45" fmla="*/ 83563 w 499286"/>
              <a:gd name="connsiteY45" fmla="*/ 339578 h 499150"/>
              <a:gd name="connsiteX46" fmla="*/ 74208 w 499286"/>
              <a:gd name="connsiteY46" fmla="*/ 349154 h 499150"/>
              <a:gd name="connsiteX47" fmla="*/ 42974 w 499286"/>
              <a:gd name="connsiteY47" fmla="*/ 349154 h 499150"/>
              <a:gd name="connsiteX48" fmla="*/ 33729 w 499286"/>
              <a:gd name="connsiteY48" fmla="*/ 340154 h 499150"/>
              <a:gd name="connsiteX49" fmla="*/ 33729 w 499286"/>
              <a:gd name="connsiteY49" fmla="*/ 308254 h 499150"/>
              <a:gd name="connsiteX50" fmla="*/ 43040 w 499286"/>
              <a:gd name="connsiteY50" fmla="*/ 299386 h 499150"/>
              <a:gd name="connsiteX51" fmla="*/ 110121 w 499286"/>
              <a:gd name="connsiteY51" fmla="*/ 299341 h 499150"/>
              <a:gd name="connsiteX52" fmla="*/ 140027 w 499286"/>
              <a:gd name="connsiteY52" fmla="*/ 299341 h 499150"/>
              <a:gd name="connsiteX53" fmla="*/ 150068 w 499286"/>
              <a:gd name="connsiteY53" fmla="*/ 309606 h 499150"/>
              <a:gd name="connsiteX54" fmla="*/ 150068 w 499286"/>
              <a:gd name="connsiteY54" fmla="*/ 324214 h 499150"/>
              <a:gd name="connsiteX55" fmla="*/ 150068 w 499286"/>
              <a:gd name="connsiteY55" fmla="*/ 339488 h 499150"/>
              <a:gd name="connsiteX56" fmla="*/ 140802 w 499286"/>
              <a:gd name="connsiteY56" fmla="*/ 349153 h 499150"/>
              <a:gd name="connsiteX57" fmla="*/ 109567 w 499286"/>
              <a:gd name="connsiteY57" fmla="*/ 349153 h 499150"/>
              <a:gd name="connsiteX58" fmla="*/ 100212 w 499286"/>
              <a:gd name="connsiteY58" fmla="*/ 339555 h 499150"/>
              <a:gd name="connsiteX59" fmla="*/ 100212 w 499286"/>
              <a:gd name="connsiteY59" fmla="*/ 309007 h 499150"/>
              <a:gd name="connsiteX60" fmla="*/ 110121 w 499286"/>
              <a:gd name="connsiteY60" fmla="*/ 299341 h 499150"/>
              <a:gd name="connsiteX61" fmla="*/ 29096 w 499286"/>
              <a:gd name="connsiteY61" fmla="*/ 282671 h 499150"/>
              <a:gd name="connsiteX62" fmla="*/ 17103 w 499286"/>
              <a:gd name="connsiteY62" fmla="*/ 295019 h 499150"/>
              <a:gd name="connsiteX63" fmla="*/ 17103 w 499286"/>
              <a:gd name="connsiteY63" fmla="*/ 352833 h 499150"/>
              <a:gd name="connsiteX64" fmla="*/ 29850 w 499286"/>
              <a:gd name="connsiteY64" fmla="*/ 365757 h 499150"/>
              <a:gd name="connsiteX65" fmla="*/ 176027 w 499286"/>
              <a:gd name="connsiteY65" fmla="*/ 365757 h 499150"/>
              <a:gd name="connsiteX66" fmla="*/ 183143 w 499286"/>
              <a:gd name="connsiteY66" fmla="*/ 365336 h 499150"/>
              <a:gd name="connsiteX67" fmla="*/ 183120 w 499286"/>
              <a:gd name="connsiteY67" fmla="*/ 282671 h 499150"/>
              <a:gd name="connsiteX68" fmla="*/ 333310 w 499286"/>
              <a:gd name="connsiteY68" fmla="*/ 275089 h 499150"/>
              <a:gd name="connsiteX69" fmla="*/ 349094 w 499286"/>
              <a:gd name="connsiteY69" fmla="*/ 275089 h 499150"/>
              <a:gd name="connsiteX70" fmla="*/ 349183 w 499286"/>
              <a:gd name="connsiteY70" fmla="*/ 290607 h 499150"/>
              <a:gd name="connsiteX71" fmla="*/ 333310 w 499286"/>
              <a:gd name="connsiteY71" fmla="*/ 290607 h 499150"/>
              <a:gd name="connsiteX72" fmla="*/ 50577 w 499286"/>
              <a:gd name="connsiteY72" fmla="*/ 250061 h 499150"/>
              <a:gd name="connsiteX73" fmla="*/ 50577 w 499286"/>
              <a:gd name="connsiteY73" fmla="*/ 265579 h 499150"/>
              <a:gd name="connsiteX74" fmla="*/ 83120 w 499286"/>
              <a:gd name="connsiteY74" fmla="*/ 265579 h 499150"/>
              <a:gd name="connsiteX75" fmla="*/ 83120 w 499286"/>
              <a:gd name="connsiteY75" fmla="*/ 250061 h 499150"/>
              <a:gd name="connsiteX76" fmla="*/ 100854 w 499286"/>
              <a:gd name="connsiteY76" fmla="*/ 249862 h 499150"/>
              <a:gd name="connsiteX77" fmla="*/ 100854 w 499286"/>
              <a:gd name="connsiteY77" fmla="*/ 265557 h 499150"/>
              <a:gd name="connsiteX78" fmla="*/ 183076 w 499286"/>
              <a:gd name="connsiteY78" fmla="*/ 265557 h 499150"/>
              <a:gd name="connsiteX79" fmla="*/ 183076 w 499286"/>
              <a:gd name="connsiteY79" fmla="*/ 249862 h 499150"/>
              <a:gd name="connsiteX80" fmla="*/ 482590 w 499286"/>
              <a:gd name="connsiteY80" fmla="*/ 223858 h 499150"/>
              <a:gd name="connsiteX81" fmla="*/ 341667 w 499286"/>
              <a:gd name="connsiteY81" fmla="*/ 249264 h 499150"/>
              <a:gd name="connsiteX82" fmla="*/ 200700 w 499286"/>
              <a:gd name="connsiteY82" fmla="*/ 224258 h 499150"/>
              <a:gd name="connsiteX83" fmla="*/ 200035 w 499286"/>
              <a:gd name="connsiteY83" fmla="*/ 228314 h 499150"/>
              <a:gd name="connsiteX84" fmla="*/ 200234 w 499286"/>
              <a:gd name="connsiteY84" fmla="*/ 280166 h 499150"/>
              <a:gd name="connsiteX85" fmla="*/ 205643 w 499286"/>
              <a:gd name="connsiteY85" fmla="*/ 289809 h 499150"/>
              <a:gd name="connsiteX86" fmla="*/ 237765 w 499286"/>
              <a:gd name="connsiteY86" fmla="*/ 303642 h 499150"/>
              <a:gd name="connsiteX87" fmla="*/ 430894 w 499286"/>
              <a:gd name="connsiteY87" fmla="*/ 307322 h 499150"/>
              <a:gd name="connsiteX88" fmla="*/ 476051 w 499286"/>
              <a:gd name="connsiteY88" fmla="*/ 290585 h 499150"/>
              <a:gd name="connsiteX89" fmla="*/ 482302 w 499286"/>
              <a:gd name="connsiteY89" fmla="*/ 281297 h 499150"/>
              <a:gd name="connsiteX90" fmla="*/ 482590 w 499286"/>
              <a:gd name="connsiteY90" fmla="*/ 223858 h 499150"/>
              <a:gd name="connsiteX91" fmla="*/ 50777 w 499286"/>
              <a:gd name="connsiteY91" fmla="*/ 183424 h 499150"/>
              <a:gd name="connsiteX92" fmla="*/ 50777 w 499286"/>
              <a:gd name="connsiteY92" fmla="*/ 199097 h 499150"/>
              <a:gd name="connsiteX93" fmla="*/ 66295 w 499286"/>
              <a:gd name="connsiteY93" fmla="*/ 199097 h 499150"/>
              <a:gd name="connsiteX94" fmla="*/ 66295 w 499286"/>
              <a:gd name="connsiteY94" fmla="*/ 183424 h 499150"/>
              <a:gd name="connsiteX95" fmla="*/ 117636 w 499286"/>
              <a:gd name="connsiteY95" fmla="*/ 183291 h 499150"/>
              <a:gd name="connsiteX96" fmla="*/ 117636 w 499286"/>
              <a:gd name="connsiteY96" fmla="*/ 199008 h 499150"/>
              <a:gd name="connsiteX97" fmla="*/ 132955 w 499286"/>
              <a:gd name="connsiteY97" fmla="*/ 199008 h 499150"/>
              <a:gd name="connsiteX98" fmla="*/ 132955 w 499286"/>
              <a:gd name="connsiteY98" fmla="*/ 183291 h 499150"/>
              <a:gd name="connsiteX99" fmla="*/ 110543 w 499286"/>
              <a:gd name="connsiteY99" fmla="*/ 166310 h 499150"/>
              <a:gd name="connsiteX100" fmla="*/ 139782 w 499286"/>
              <a:gd name="connsiteY100" fmla="*/ 166310 h 499150"/>
              <a:gd name="connsiteX101" fmla="*/ 150113 w 499286"/>
              <a:gd name="connsiteY101" fmla="*/ 176951 h 499150"/>
              <a:gd name="connsiteX102" fmla="*/ 150091 w 499286"/>
              <a:gd name="connsiteY102" fmla="*/ 191560 h 499150"/>
              <a:gd name="connsiteX103" fmla="*/ 150091 w 499286"/>
              <a:gd name="connsiteY103" fmla="*/ 206191 h 499150"/>
              <a:gd name="connsiteX104" fmla="*/ 140447 w 499286"/>
              <a:gd name="connsiteY104" fmla="*/ 216144 h 499150"/>
              <a:gd name="connsiteX105" fmla="*/ 109877 w 499286"/>
              <a:gd name="connsiteY105" fmla="*/ 216144 h 499150"/>
              <a:gd name="connsiteX106" fmla="*/ 100257 w 499286"/>
              <a:gd name="connsiteY106" fmla="*/ 206191 h 499150"/>
              <a:gd name="connsiteX107" fmla="*/ 100257 w 499286"/>
              <a:gd name="connsiteY107" fmla="*/ 176286 h 499150"/>
              <a:gd name="connsiteX108" fmla="*/ 110543 w 499286"/>
              <a:gd name="connsiteY108" fmla="*/ 166310 h 499150"/>
              <a:gd name="connsiteX109" fmla="*/ 43329 w 499286"/>
              <a:gd name="connsiteY109" fmla="*/ 166310 h 499150"/>
              <a:gd name="connsiteX110" fmla="*/ 73899 w 499286"/>
              <a:gd name="connsiteY110" fmla="*/ 166310 h 499150"/>
              <a:gd name="connsiteX111" fmla="*/ 83542 w 499286"/>
              <a:gd name="connsiteY111" fmla="*/ 176264 h 499150"/>
              <a:gd name="connsiteX112" fmla="*/ 83542 w 499286"/>
              <a:gd name="connsiteY112" fmla="*/ 206168 h 499150"/>
              <a:gd name="connsiteX113" fmla="*/ 73212 w 499286"/>
              <a:gd name="connsiteY113" fmla="*/ 216166 h 499150"/>
              <a:gd name="connsiteX114" fmla="*/ 58603 w 499286"/>
              <a:gd name="connsiteY114" fmla="*/ 216189 h 499150"/>
              <a:gd name="connsiteX115" fmla="*/ 43329 w 499286"/>
              <a:gd name="connsiteY115" fmla="*/ 216189 h 499150"/>
              <a:gd name="connsiteX116" fmla="*/ 33686 w 499286"/>
              <a:gd name="connsiteY116" fmla="*/ 206834 h 499150"/>
              <a:gd name="connsiteX117" fmla="*/ 33686 w 499286"/>
              <a:gd name="connsiteY117" fmla="*/ 175621 h 499150"/>
              <a:gd name="connsiteX118" fmla="*/ 43329 w 499286"/>
              <a:gd name="connsiteY118" fmla="*/ 166310 h 499150"/>
              <a:gd name="connsiteX119" fmla="*/ 341390 w 499286"/>
              <a:gd name="connsiteY119" fmla="*/ 165956 h 499150"/>
              <a:gd name="connsiteX120" fmla="*/ 244482 w 499286"/>
              <a:gd name="connsiteY120" fmla="*/ 176862 h 499150"/>
              <a:gd name="connsiteX121" fmla="*/ 205355 w 499286"/>
              <a:gd name="connsiteY121" fmla="*/ 192690 h 499150"/>
              <a:gd name="connsiteX122" fmla="*/ 205355 w 499286"/>
              <a:gd name="connsiteY122" fmla="*/ 206479 h 499150"/>
              <a:gd name="connsiteX123" fmla="*/ 230450 w 499286"/>
              <a:gd name="connsiteY123" fmla="*/ 218339 h 499150"/>
              <a:gd name="connsiteX124" fmla="*/ 332246 w 499286"/>
              <a:gd name="connsiteY124" fmla="*/ 232726 h 499150"/>
              <a:gd name="connsiteX125" fmla="*/ 332268 w 499286"/>
              <a:gd name="connsiteY125" fmla="*/ 232748 h 499150"/>
              <a:gd name="connsiteX126" fmla="*/ 437545 w 499286"/>
              <a:gd name="connsiteY126" fmla="*/ 222484 h 499150"/>
              <a:gd name="connsiteX127" fmla="*/ 475231 w 499286"/>
              <a:gd name="connsiteY127" fmla="*/ 208008 h 499150"/>
              <a:gd name="connsiteX128" fmla="*/ 475231 w 499286"/>
              <a:gd name="connsiteY128" fmla="*/ 191205 h 499150"/>
              <a:gd name="connsiteX129" fmla="*/ 438298 w 499286"/>
              <a:gd name="connsiteY129" fmla="*/ 176862 h 499150"/>
              <a:gd name="connsiteX130" fmla="*/ 341390 w 499286"/>
              <a:gd name="connsiteY130" fmla="*/ 165956 h 499150"/>
              <a:gd name="connsiteX131" fmla="*/ 310588 w 499286"/>
              <a:gd name="connsiteY131" fmla="*/ 149573 h 499150"/>
              <a:gd name="connsiteX132" fmla="*/ 306730 w 499286"/>
              <a:gd name="connsiteY132" fmla="*/ 149884 h 499150"/>
              <a:gd name="connsiteX133" fmla="*/ 27411 w 499286"/>
              <a:gd name="connsiteY133" fmla="*/ 149684 h 499150"/>
              <a:gd name="connsiteX134" fmla="*/ 17036 w 499286"/>
              <a:gd name="connsiteY134" fmla="*/ 160280 h 499150"/>
              <a:gd name="connsiteX135" fmla="*/ 17036 w 499286"/>
              <a:gd name="connsiteY135" fmla="*/ 219447 h 499150"/>
              <a:gd name="connsiteX136" fmla="*/ 30093 w 499286"/>
              <a:gd name="connsiteY136" fmla="*/ 232748 h 499150"/>
              <a:gd name="connsiteX137" fmla="*/ 183298 w 499286"/>
              <a:gd name="connsiteY137" fmla="*/ 232748 h 499150"/>
              <a:gd name="connsiteX138" fmla="*/ 183342 w 499286"/>
              <a:gd name="connsiteY138" fmla="*/ 232748 h 499150"/>
              <a:gd name="connsiteX139" fmla="*/ 183187 w 499286"/>
              <a:gd name="connsiteY139" fmla="*/ 206612 h 499150"/>
              <a:gd name="connsiteX140" fmla="*/ 201077 w 499286"/>
              <a:gd name="connsiteY140" fmla="*/ 175199 h 499150"/>
              <a:gd name="connsiteX141" fmla="*/ 252396 w 499286"/>
              <a:gd name="connsiteY141" fmla="*/ 157798 h 499150"/>
              <a:gd name="connsiteX142" fmla="*/ 310588 w 499286"/>
              <a:gd name="connsiteY142" fmla="*/ 149573 h 499150"/>
              <a:gd name="connsiteX143" fmla="*/ 266805 w 499286"/>
              <a:gd name="connsiteY143" fmla="*/ 117052 h 499150"/>
              <a:gd name="connsiteX144" fmla="*/ 266828 w 499286"/>
              <a:gd name="connsiteY144" fmla="*/ 132570 h 499150"/>
              <a:gd name="connsiteX145" fmla="*/ 299149 w 499286"/>
              <a:gd name="connsiteY145" fmla="*/ 132570 h 499150"/>
              <a:gd name="connsiteX146" fmla="*/ 299149 w 499286"/>
              <a:gd name="connsiteY146" fmla="*/ 117052 h 499150"/>
              <a:gd name="connsiteX147" fmla="*/ 100677 w 499286"/>
              <a:gd name="connsiteY147" fmla="*/ 116853 h 499150"/>
              <a:gd name="connsiteX148" fmla="*/ 100677 w 499286"/>
              <a:gd name="connsiteY148" fmla="*/ 132371 h 499150"/>
              <a:gd name="connsiteX149" fmla="*/ 249381 w 499286"/>
              <a:gd name="connsiteY149" fmla="*/ 132371 h 499150"/>
              <a:gd name="connsiteX150" fmla="*/ 249381 w 499286"/>
              <a:gd name="connsiteY150" fmla="*/ 116853 h 499150"/>
              <a:gd name="connsiteX151" fmla="*/ 50754 w 499286"/>
              <a:gd name="connsiteY151" fmla="*/ 116853 h 499150"/>
              <a:gd name="connsiteX152" fmla="*/ 50754 w 499286"/>
              <a:gd name="connsiteY152" fmla="*/ 132570 h 499150"/>
              <a:gd name="connsiteX153" fmla="*/ 83142 w 499286"/>
              <a:gd name="connsiteY153" fmla="*/ 132570 h 499150"/>
              <a:gd name="connsiteX154" fmla="*/ 83142 w 499286"/>
              <a:gd name="connsiteY154" fmla="*/ 116853 h 499150"/>
              <a:gd name="connsiteX155" fmla="*/ 167049 w 499286"/>
              <a:gd name="connsiteY155" fmla="*/ 66930 h 499150"/>
              <a:gd name="connsiteX156" fmla="*/ 282767 w 499286"/>
              <a:gd name="connsiteY156" fmla="*/ 66930 h 499150"/>
              <a:gd name="connsiteX157" fmla="*/ 282767 w 499286"/>
              <a:gd name="connsiteY157" fmla="*/ 82780 h 499150"/>
              <a:gd name="connsiteX158" fmla="*/ 167049 w 499286"/>
              <a:gd name="connsiteY158" fmla="*/ 82780 h 499150"/>
              <a:gd name="connsiteX159" fmla="*/ 300058 w 499286"/>
              <a:gd name="connsiteY159" fmla="*/ 66886 h 499150"/>
              <a:gd name="connsiteX160" fmla="*/ 315864 w 499286"/>
              <a:gd name="connsiteY160" fmla="*/ 66886 h 499150"/>
              <a:gd name="connsiteX161" fmla="*/ 315864 w 499286"/>
              <a:gd name="connsiteY161" fmla="*/ 82625 h 499150"/>
              <a:gd name="connsiteX162" fmla="*/ 300058 w 499286"/>
              <a:gd name="connsiteY162" fmla="*/ 82625 h 499150"/>
              <a:gd name="connsiteX163" fmla="*/ 50555 w 499286"/>
              <a:gd name="connsiteY163" fmla="*/ 50637 h 499150"/>
              <a:gd name="connsiteX164" fmla="*/ 50555 w 499286"/>
              <a:gd name="connsiteY164" fmla="*/ 66155 h 499150"/>
              <a:gd name="connsiteX165" fmla="*/ 66516 w 499286"/>
              <a:gd name="connsiteY165" fmla="*/ 66155 h 499150"/>
              <a:gd name="connsiteX166" fmla="*/ 66516 w 499286"/>
              <a:gd name="connsiteY166" fmla="*/ 50637 h 499150"/>
              <a:gd name="connsiteX167" fmla="*/ 117192 w 499286"/>
              <a:gd name="connsiteY167" fmla="*/ 50349 h 499150"/>
              <a:gd name="connsiteX168" fmla="*/ 117192 w 499286"/>
              <a:gd name="connsiteY168" fmla="*/ 66110 h 499150"/>
              <a:gd name="connsiteX169" fmla="*/ 132843 w 499286"/>
              <a:gd name="connsiteY169" fmla="*/ 66110 h 499150"/>
              <a:gd name="connsiteX170" fmla="*/ 132843 w 499286"/>
              <a:gd name="connsiteY170" fmla="*/ 50349 h 499150"/>
              <a:gd name="connsiteX171" fmla="*/ 300058 w 499286"/>
              <a:gd name="connsiteY171" fmla="*/ 33833 h 499150"/>
              <a:gd name="connsiteX172" fmla="*/ 316175 w 499286"/>
              <a:gd name="connsiteY172" fmla="*/ 33833 h 499150"/>
              <a:gd name="connsiteX173" fmla="*/ 316175 w 499286"/>
              <a:gd name="connsiteY173" fmla="*/ 49351 h 499150"/>
              <a:gd name="connsiteX174" fmla="*/ 300058 w 499286"/>
              <a:gd name="connsiteY174" fmla="*/ 49351 h 499150"/>
              <a:gd name="connsiteX175" fmla="*/ 282767 w 499286"/>
              <a:gd name="connsiteY175" fmla="*/ 33766 h 499150"/>
              <a:gd name="connsiteX176" fmla="*/ 282767 w 499286"/>
              <a:gd name="connsiteY176" fmla="*/ 49528 h 499150"/>
              <a:gd name="connsiteX177" fmla="*/ 167049 w 499286"/>
              <a:gd name="connsiteY177" fmla="*/ 49528 h 499150"/>
              <a:gd name="connsiteX178" fmla="*/ 167049 w 499286"/>
              <a:gd name="connsiteY178" fmla="*/ 33833 h 499150"/>
              <a:gd name="connsiteX179" fmla="*/ 43062 w 499286"/>
              <a:gd name="connsiteY179" fmla="*/ 33412 h 499150"/>
              <a:gd name="connsiteX180" fmla="*/ 74297 w 499286"/>
              <a:gd name="connsiteY180" fmla="*/ 33412 h 499150"/>
              <a:gd name="connsiteX181" fmla="*/ 83563 w 499286"/>
              <a:gd name="connsiteY181" fmla="*/ 43100 h 499150"/>
              <a:gd name="connsiteX182" fmla="*/ 83563 w 499286"/>
              <a:gd name="connsiteY182" fmla="*/ 58396 h 499150"/>
              <a:gd name="connsiteX183" fmla="*/ 83563 w 499286"/>
              <a:gd name="connsiteY183" fmla="*/ 73670 h 499150"/>
              <a:gd name="connsiteX184" fmla="*/ 74164 w 499286"/>
              <a:gd name="connsiteY184" fmla="*/ 83224 h 499150"/>
              <a:gd name="connsiteX185" fmla="*/ 42951 w 499286"/>
              <a:gd name="connsiteY185" fmla="*/ 83224 h 499150"/>
              <a:gd name="connsiteX186" fmla="*/ 33729 w 499286"/>
              <a:gd name="connsiteY186" fmla="*/ 74180 h 499150"/>
              <a:gd name="connsiteX187" fmla="*/ 33729 w 499286"/>
              <a:gd name="connsiteY187" fmla="*/ 42280 h 499150"/>
              <a:gd name="connsiteX188" fmla="*/ 43062 w 499286"/>
              <a:gd name="connsiteY188" fmla="*/ 33412 h 499150"/>
              <a:gd name="connsiteX189" fmla="*/ 109811 w 499286"/>
              <a:gd name="connsiteY189" fmla="*/ 33301 h 499150"/>
              <a:gd name="connsiteX190" fmla="*/ 140358 w 499286"/>
              <a:gd name="connsiteY190" fmla="*/ 33301 h 499150"/>
              <a:gd name="connsiteX191" fmla="*/ 150046 w 499286"/>
              <a:gd name="connsiteY191" fmla="*/ 43210 h 499150"/>
              <a:gd name="connsiteX192" fmla="*/ 150046 w 499286"/>
              <a:gd name="connsiteY192" fmla="*/ 73115 h 499150"/>
              <a:gd name="connsiteX193" fmla="*/ 139760 w 499286"/>
              <a:gd name="connsiteY193" fmla="*/ 83135 h 499150"/>
              <a:gd name="connsiteX194" fmla="*/ 125151 w 499286"/>
              <a:gd name="connsiteY194" fmla="*/ 83180 h 499150"/>
              <a:gd name="connsiteX195" fmla="*/ 109855 w 499286"/>
              <a:gd name="connsiteY195" fmla="*/ 83180 h 499150"/>
              <a:gd name="connsiteX196" fmla="*/ 100212 w 499286"/>
              <a:gd name="connsiteY196" fmla="*/ 73869 h 499150"/>
              <a:gd name="connsiteX197" fmla="*/ 100212 w 499286"/>
              <a:gd name="connsiteY197" fmla="*/ 42656 h 499150"/>
              <a:gd name="connsiteX198" fmla="*/ 109811 w 499286"/>
              <a:gd name="connsiteY198" fmla="*/ 33301 h 499150"/>
              <a:gd name="connsiteX199" fmla="*/ 29606 w 499286"/>
              <a:gd name="connsiteY199" fmla="*/ 16697 h 499150"/>
              <a:gd name="connsiteX200" fmla="*/ 17170 w 499286"/>
              <a:gd name="connsiteY200" fmla="*/ 29267 h 499150"/>
              <a:gd name="connsiteX201" fmla="*/ 17170 w 499286"/>
              <a:gd name="connsiteY201" fmla="*/ 87768 h 499150"/>
              <a:gd name="connsiteX202" fmla="*/ 28808 w 499286"/>
              <a:gd name="connsiteY202" fmla="*/ 99761 h 499150"/>
              <a:gd name="connsiteX203" fmla="*/ 321251 w 499286"/>
              <a:gd name="connsiteY203" fmla="*/ 99761 h 499150"/>
              <a:gd name="connsiteX204" fmla="*/ 333022 w 499286"/>
              <a:gd name="connsiteY204" fmla="*/ 87879 h 499150"/>
              <a:gd name="connsiteX205" fmla="*/ 333022 w 499286"/>
              <a:gd name="connsiteY205" fmla="*/ 29377 h 499150"/>
              <a:gd name="connsiteX206" fmla="*/ 320053 w 499286"/>
              <a:gd name="connsiteY206" fmla="*/ 16697 h 499150"/>
              <a:gd name="connsiteX207" fmla="*/ 175096 w 499286"/>
              <a:gd name="connsiteY207" fmla="*/ 16697 h 499150"/>
              <a:gd name="connsiteX208" fmla="*/ 24241 w 499286"/>
              <a:gd name="connsiteY208" fmla="*/ 49 h 499150"/>
              <a:gd name="connsiteX209" fmla="*/ 30227 w 499286"/>
              <a:gd name="connsiteY209" fmla="*/ 49 h 499150"/>
              <a:gd name="connsiteX210" fmla="*/ 318812 w 499286"/>
              <a:gd name="connsiteY210" fmla="*/ 49 h 499150"/>
              <a:gd name="connsiteX211" fmla="*/ 349426 w 499286"/>
              <a:gd name="connsiteY211" fmla="*/ 30752 h 499150"/>
              <a:gd name="connsiteX212" fmla="*/ 349426 w 499286"/>
              <a:gd name="connsiteY212" fmla="*/ 87281 h 499150"/>
              <a:gd name="connsiteX213" fmla="*/ 320608 w 499286"/>
              <a:gd name="connsiteY213" fmla="*/ 116498 h 499150"/>
              <a:gd name="connsiteX214" fmla="*/ 316684 w 499286"/>
              <a:gd name="connsiteY214" fmla="*/ 116653 h 499150"/>
              <a:gd name="connsiteX215" fmla="*/ 316684 w 499286"/>
              <a:gd name="connsiteY215" fmla="*/ 132681 h 499150"/>
              <a:gd name="connsiteX216" fmla="*/ 326016 w 499286"/>
              <a:gd name="connsiteY216" fmla="*/ 133146 h 499150"/>
              <a:gd name="connsiteX217" fmla="*/ 345613 w 499286"/>
              <a:gd name="connsiteY217" fmla="*/ 145007 h 499150"/>
              <a:gd name="connsiteX218" fmla="*/ 354481 w 499286"/>
              <a:gd name="connsiteY218" fmla="*/ 149906 h 499150"/>
              <a:gd name="connsiteX219" fmla="*/ 447809 w 499286"/>
              <a:gd name="connsiteY219" fmla="*/ 162143 h 499150"/>
              <a:gd name="connsiteX220" fmla="*/ 485960 w 499286"/>
              <a:gd name="connsiteY220" fmla="*/ 178658 h 499150"/>
              <a:gd name="connsiteX221" fmla="*/ 499261 w 499286"/>
              <a:gd name="connsiteY221" fmla="*/ 204307 h 499150"/>
              <a:gd name="connsiteX222" fmla="*/ 499261 w 499286"/>
              <a:gd name="connsiteY222" fmla="*/ 444344 h 499150"/>
              <a:gd name="connsiteX223" fmla="*/ 485361 w 499286"/>
              <a:gd name="connsiteY223" fmla="*/ 470590 h 499150"/>
              <a:gd name="connsiteX224" fmla="*/ 429542 w 499286"/>
              <a:gd name="connsiteY224" fmla="*/ 490808 h 499150"/>
              <a:gd name="connsiteX225" fmla="*/ 228011 w 499286"/>
              <a:gd name="connsiteY225" fmla="*/ 484534 h 499150"/>
              <a:gd name="connsiteX226" fmla="*/ 197308 w 499286"/>
              <a:gd name="connsiteY226" fmla="*/ 470613 h 499150"/>
              <a:gd name="connsiteX227" fmla="*/ 183010 w 499286"/>
              <a:gd name="connsiteY227" fmla="*/ 444011 h 499150"/>
              <a:gd name="connsiteX228" fmla="*/ 183165 w 499286"/>
              <a:gd name="connsiteY228" fmla="*/ 382428 h 499150"/>
              <a:gd name="connsiteX229" fmla="*/ 28963 w 499286"/>
              <a:gd name="connsiteY229" fmla="*/ 382428 h 499150"/>
              <a:gd name="connsiteX230" fmla="*/ 144 w 499286"/>
              <a:gd name="connsiteY230" fmla="*/ 353809 h 499150"/>
              <a:gd name="connsiteX231" fmla="*/ 144 w 499286"/>
              <a:gd name="connsiteY231" fmla="*/ 294642 h 499150"/>
              <a:gd name="connsiteX232" fmla="*/ 28165 w 499286"/>
              <a:gd name="connsiteY232" fmla="*/ 265978 h 499150"/>
              <a:gd name="connsiteX233" fmla="*/ 32975 w 499286"/>
              <a:gd name="connsiteY233" fmla="*/ 265446 h 499150"/>
              <a:gd name="connsiteX234" fmla="*/ 32975 w 499286"/>
              <a:gd name="connsiteY234" fmla="*/ 249396 h 499150"/>
              <a:gd name="connsiteX235" fmla="*/ 24862 w 499286"/>
              <a:gd name="connsiteY235" fmla="*/ 249396 h 499150"/>
              <a:gd name="connsiteX236" fmla="*/ 300 w 499286"/>
              <a:gd name="connsiteY236" fmla="*/ 225477 h 499150"/>
              <a:gd name="connsiteX237" fmla="*/ 300 w 499286"/>
              <a:gd name="connsiteY237" fmla="*/ 156977 h 499150"/>
              <a:gd name="connsiteX238" fmla="*/ 24175 w 499286"/>
              <a:gd name="connsiteY238" fmla="*/ 133080 h 499150"/>
              <a:gd name="connsiteX239" fmla="*/ 33042 w 499286"/>
              <a:gd name="connsiteY239" fmla="*/ 132681 h 499150"/>
              <a:gd name="connsiteX240" fmla="*/ 33042 w 499286"/>
              <a:gd name="connsiteY240" fmla="*/ 116387 h 499150"/>
              <a:gd name="connsiteX241" fmla="*/ 24928 w 499286"/>
              <a:gd name="connsiteY241" fmla="*/ 116387 h 499150"/>
              <a:gd name="connsiteX242" fmla="*/ 366 w 499286"/>
              <a:gd name="connsiteY242" fmla="*/ 92446 h 499150"/>
              <a:gd name="connsiteX243" fmla="*/ 366 w 499286"/>
              <a:gd name="connsiteY243" fmla="*/ 23968 h 499150"/>
              <a:gd name="connsiteX244" fmla="*/ 24241 w 499286"/>
              <a:gd name="connsiteY244" fmla="*/ 49 h 49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499286" h="499150">
                <a:moveTo>
                  <a:pt x="333487" y="441107"/>
                </a:moveTo>
                <a:lnTo>
                  <a:pt x="349271" y="441107"/>
                </a:lnTo>
                <a:lnTo>
                  <a:pt x="349271" y="456825"/>
                </a:lnTo>
                <a:lnTo>
                  <a:pt x="333487" y="456825"/>
                </a:lnTo>
                <a:close/>
                <a:moveTo>
                  <a:pt x="482590" y="390120"/>
                </a:moveTo>
                <a:cubicBezTo>
                  <a:pt x="437079" y="411934"/>
                  <a:pt x="389484" y="415481"/>
                  <a:pt x="341424" y="415503"/>
                </a:cubicBezTo>
                <a:cubicBezTo>
                  <a:pt x="293363" y="415525"/>
                  <a:pt x="245413" y="411845"/>
                  <a:pt x="200811" y="390541"/>
                </a:cubicBezTo>
                <a:cubicBezTo>
                  <a:pt x="200522" y="391250"/>
                  <a:pt x="200279" y="392004"/>
                  <a:pt x="200124" y="392758"/>
                </a:cubicBezTo>
                <a:cubicBezTo>
                  <a:pt x="200124" y="410936"/>
                  <a:pt x="199791" y="429114"/>
                  <a:pt x="200279" y="447292"/>
                </a:cubicBezTo>
                <a:cubicBezTo>
                  <a:pt x="200722" y="450928"/>
                  <a:pt x="202761" y="454186"/>
                  <a:pt x="205865" y="456159"/>
                </a:cubicBezTo>
                <a:cubicBezTo>
                  <a:pt x="216306" y="461346"/>
                  <a:pt x="226880" y="466999"/>
                  <a:pt x="238075" y="469837"/>
                </a:cubicBezTo>
                <a:cubicBezTo>
                  <a:pt x="301853" y="486086"/>
                  <a:pt x="366185" y="485687"/>
                  <a:pt x="430540" y="473561"/>
                </a:cubicBezTo>
                <a:cubicBezTo>
                  <a:pt x="446412" y="470568"/>
                  <a:pt x="462151" y="466268"/>
                  <a:pt x="475785" y="456957"/>
                </a:cubicBezTo>
                <a:cubicBezTo>
                  <a:pt x="478645" y="455006"/>
                  <a:pt x="482191" y="451415"/>
                  <a:pt x="482280" y="448489"/>
                </a:cubicBezTo>
                <a:cubicBezTo>
                  <a:pt x="482834" y="429402"/>
                  <a:pt x="482568" y="410182"/>
                  <a:pt x="482568" y="390142"/>
                </a:cubicBezTo>
                <a:close/>
                <a:moveTo>
                  <a:pt x="333487" y="366201"/>
                </a:moveTo>
                <a:lnTo>
                  <a:pt x="349315" y="366246"/>
                </a:lnTo>
                <a:lnTo>
                  <a:pt x="349315" y="382051"/>
                </a:lnTo>
                <a:lnTo>
                  <a:pt x="333487" y="382051"/>
                </a:lnTo>
                <a:close/>
                <a:moveTo>
                  <a:pt x="117215" y="316411"/>
                </a:moveTo>
                <a:lnTo>
                  <a:pt x="117215" y="331929"/>
                </a:lnTo>
                <a:lnTo>
                  <a:pt x="133110" y="331929"/>
                </a:lnTo>
                <a:lnTo>
                  <a:pt x="133110" y="316411"/>
                </a:lnTo>
                <a:close/>
                <a:moveTo>
                  <a:pt x="50777" y="316345"/>
                </a:moveTo>
                <a:lnTo>
                  <a:pt x="50777" y="332062"/>
                </a:lnTo>
                <a:lnTo>
                  <a:pt x="66494" y="332062"/>
                </a:lnTo>
                <a:lnTo>
                  <a:pt x="66494" y="316345"/>
                </a:lnTo>
                <a:close/>
                <a:moveTo>
                  <a:pt x="482635" y="306989"/>
                </a:moveTo>
                <a:cubicBezTo>
                  <a:pt x="437301" y="328670"/>
                  <a:pt x="389706" y="332350"/>
                  <a:pt x="341712" y="332394"/>
                </a:cubicBezTo>
                <a:cubicBezTo>
                  <a:pt x="317715" y="332417"/>
                  <a:pt x="293713" y="331486"/>
                  <a:pt x="269995" y="327856"/>
                </a:cubicBezTo>
                <a:lnTo>
                  <a:pt x="200013" y="307129"/>
                </a:lnTo>
                <a:lnTo>
                  <a:pt x="200013" y="307100"/>
                </a:lnTo>
                <a:lnTo>
                  <a:pt x="199990" y="307122"/>
                </a:lnTo>
                <a:lnTo>
                  <a:pt x="200013" y="307129"/>
                </a:lnTo>
                <a:lnTo>
                  <a:pt x="199813" y="359750"/>
                </a:lnTo>
                <a:cubicBezTo>
                  <a:pt x="199547" y="367642"/>
                  <a:pt x="202629" y="372851"/>
                  <a:pt x="209235" y="375556"/>
                </a:cubicBezTo>
                <a:cubicBezTo>
                  <a:pt x="221272" y="380499"/>
                  <a:pt x="233309" y="386086"/>
                  <a:pt x="245901" y="388857"/>
                </a:cubicBezTo>
                <a:cubicBezTo>
                  <a:pt x="307284" y="402579"/>
                  <a:pt x="370907" y="402933"/>
                  <a:pt x="432446" y="389832"/>
                </a:cubicBezTo>
                <a:cubicBezTo>
                  <a:pt x="447166" y="386751"/>
                  <a:pt x="461265" y="379945"/>
                  <a:pt x="475253" y="374314"/>
                </a:cubicBezTo>
                <a:cubicBezTo>
                  <a:pt x="480484" y="372231"/>
                  <a:pt x="482967" y="367664"/>
                  <a:pt x="482746" y="361501"/>
                </a:cubicBezTo>
                <a:cubicBezTo>
                  <a:pt x="482347" y="349774"/>
                  <a:pt x="482635" y="338025"/>
                  <a:pt x="482635" y="326276"/>
                </a:cubicBezTo>
                <a:close/>
                <a:moveTo>
                  <a:pt x="43040" y="299386"/>
                </a:moveTo>
                <a:cubicBezTo>
                  <a:pt x="53437" y="299386"/>
                  <a:pt x="63856" y="299386"/>
                  <a:pt x="74253" y="299386"/>
                </a:cubicBezTo>
                <a:cubicBezTo>
                  <a:pt x="80504" y="299386"/>
                  <a:pt x="83497" y="302933"/>
                  <a:pt x="83563" y="309052"/>
                </a:cubicBezTo>
                <a:cubicBezTo>
                  <a:pt x="83608" y="314106"/>
                  <a:pt x="83563" y="319205"/>
                  <a:pt x="83563" y="324281"/>
                </a:cubicBezTo>
                <a:cubicBezTo>
                  <a:pt x="83563" y="329380"/>
                  <a:pt x="83696" y="334479"/>
                  <a:pt x="83563" y="339578"/>
                </a:cubicBezTo>
                <a:cubicBezTo>
                  <a:pt x="83364" y="345895"/>
                  <a:pt x="80393" y="349066"/>
                  <a:pt x="74208" y="349154"/>
                </a:cubicBezTo>
                <a:cubicBezTo>
                  <a:pt x="63789" y="349354"/>
                  <a:pt x="53392" y="349287"/>
                  <a:pt x="42974" y="349154"/>
                </a:cubicBezTo>
                <a:cubicBezTo>
                  <a:pt x="37165" y="349154"/>
                  <a:pt x="33818" y="346050"/>
                  <a:pt x="33729" y="340154"/>
                </a:cubicBezTo>
                <a:cubicBezTo>
                  <a:pt x="33729" y="329513"/>
                  <a:pt x="33596" y="318894"/>
                  <a:pt x="33729" y="308254"/>
                </a:cubicBezTo>
                <a:cubicBezTo>
                  <a:pt x="33729" y="302335"/>
                  <a:pt x="37210" y="299386"/>
                  <a:pt x="43040" y="299386"/>
                </a:cubicBezTo>
                <a:close/>
                <a:moveTo>
                  <a:pt x="110121" y="299341"/>
                </a:moveTo>
                <a:cubicBezTo>
                  <a:pt x="120097" y="299187"/>
                  <a:pt x="130073" y="299187"/>
                  <a:pt x="140027" y="299341"/>
                </a:cubicBezTo>
                <a:cubicBezTo>
                  <a:pt x="147142" y="299341"/>
                  <a:pt x="149913" y="302379"/>
                  <a:pt x="150068" y="309606"/>
                </a:cubicBezTo>
                <a:cubicBezTo>
                  <a:pt x="150157" y="314460"/>
                  <a:pt x="150091" y="319337"/>
                  <a:pt x="150068" y="324214"/>
                </a:cubicBezTo>
                <a:cubicBezTo>
                  <a:pt x="150068" y="329313"/>
                  <a:pt x="150202" y="334389"/>
                  <a:pt x="150068" y="339488"/>
                </a:cubicBezTo>
                <a:cubicBezTo>
                  <a:pt x="149891" y="345850"/>
                  <a:pt x="146965" y="349043"/>
                  <a:pt x="140802" y="349153"/>
                </a:cubicBezTo>
                <a:cubicBezTo>
                  <a:pt x="130383" y="349353"/>
                  <a:pt x="119986" y="349286"/>
                  <a:pt x="109567" y="349153"/>
                </a:cubicBezTo>
                <a:cubicBezTo>
                  <a:pt x="103382" y="349153"/>
                  <a:pt x="100234" y="345740"/>
                  <a:pt x="100212" y="339555"/>
                </a:cubicBezTo>
                <a:cubicBezTo>
                  <a:pt x="100212" y="329379"/>
                  <a:pt x="100079" y="319182"/>
                  <a:pt x="100212" y="309007"/>
                </a:cubicBezTo>
                <a:cubicBezTo>
                  <a:pt x="100323" y="302357"/>
                  <a:pt x="103227" y="299430"/>
                  <a:pt x="110121" y="299341"/>
                </a:cubicBezTo>
                <a:close/>
                <a:moveTo>
                  <a:pt x="29096" y="282671"/>
                </a:moveTo>
                <a:cubicBezTo>
                  <a:pt x="19564" y="282671"/>
                  <a:pt x="17103" y="285243"/>
                  <a:pt x="17103" y="295019"/>
                </a:cubicBezTo>
                <a:cubicBezTo>
                  <a:pt x="17103" y="314238"/>
                  <a:pt x="17103" y="333503"/>
                  <a:pt x="17103" y="352833"/>
                </a:cubicBezTo>
                <a:cubicBezTo>
                  <a:pt x="17103" y="363629"/>
                  <a:pt x="19187" y="365757"/>
                  <a:pt x="29850" y="365757"/>
                </a:cubicBezTo>
                <a:cubicBezTo>
                  <a:pt x="78620" y="365757"/>
                  <a:pt x="127345" y="365757"/>
                  <a:pt x="176027" y="365757"/>
                </a:cubicBezTo>
                <a:cubicBezTo>
                  <a:pt x="178244" y="365757"/>
                  <a:pt x="180660" y="365491"/>
                  <a:pt x="183143" y="365336"/>
                </a:cubicBezTo>
                <a:lnTo>
                  <a:pt x="183120" y="282671"/>
                </a:lnTo>
                <a:close/>
                <a:moveTo>
                  <a:pt x="333310" y="275089"/>
                </a:moveTo>
                <a:lnTo>
                  <a:pt x="349094" y="275089"/>
                </a:lnTo>
                <a:lnTo>
                  <a:pt x="349183" y="290607"/>
                </a:lnTo>
                <a:lnTo>
                  <a:pt x="333310" y="290607"/>
                </a:lnTo>
                <a:close/>
                <a:moveTo>
                  <a:pt x="50577" y="250061"/>
                </a:moveTo>
                <a:lnTo>
                  <a:pt x="50577" y="265579"/>
                </a:lnTo>
                <a:lnTo>
                  <a:pt x="83120" y="265579"/>
                </a:lnTo>
                <a:lnTo>
                  <a:pt x="83120" y="250061"/>
                </a:lnTo>
                <a:close/>
                <a:moveTo>
                  <a:pt x="100854" y="249862"/>
                </a:moveTo>
                <a:lnTo>
                  <a:pt x="100854" y="265557"/>
                </a:lnTo>
                <a:lnTo>
                  <a:pt x="183076" y="265557"/>
                </a:lnTo>
                <a:lnTo>
                  <a:pt x="183076" y="249862"/>
                </a:lnTo>
                <a:close/>
                <a:moveTo>
                  <a:pt x="482590" y="223858"/>
                </a:moveTo>
                <a:cubicBezTo>
                  <a:pt x="437301" y="245628"/>
                  <a:pt x="389662" y="249219"/>
                  <a:pt x="341667" y="249264"/>
                </a:cubicBezTo>
                <a:cubicBezTo>
                  <a:pt x="293673" y="249308"/>
                  <a:pt x="245635" y="245650"/>
                  <a:pt x="200700" y="224258"/>
                </a:cubicBezTo>
                <a:cubicBezTo>
                  <a:pt x="200367" y="225588"/>
                  <a:pt x="200146" y="226940"/>
                  <a:pt x="200035" y="228314"/>
                </a:cubicBezTo>
                <a:cubicBezTo>
                  <a:pt x="200035" y="245606"/>
                  <a:pt x="199702" y="262897"/>
                  <a:pt x="200234" y="280166"/>
                </a:cubicBezTo>
                <a:cubicBezTo>
                  <a:pt x="200522" y="284023"/>
                  <a:pt x="202495" y="287548"/>
                  <a:pt x="205643" y="289809"/>
                </a:cubicBezTo>
                <a:cubicBezTo>
                  <a:pt x="216018" y="295107"/>
                  <a:pt x="226592" y="300893"/>
                  <a:pt x="237765" y="303642"/>
                </a:cubicBezTo>
                <a:cubicBezTo>
                  <a:pt x="301765" y="319913"/>
                  <a:pt x="366341" y="319625"/>
                  <a:pt x="430894" y="307322"/>
                </a:cubicBezTo>
                <a:cubicBezTo>
                  <a:pt x="446745" y="304307"/>
                  <a:pt x="462528" y="300073"/>
                  <a:pt x="476051" y="290585"/>
                </a:cubicBezTo>
                <a:cubicBezTo>
                  <a:pt x="478977" y="288523"/>
                  <a:pt x="482214" y="284511"/>
                  <a:pt x="482302" y="281297"/>
                </a:cubicBezTo>
                <a:cubicBezTo>
                  <a:pt x="482901" y="262476"/>
                  <a:pt x="482590" y="243655"/>
                  <a:pt x="482590" y="223858"/>
                </a:cubicBezTo>
                <a:close/>
                <a:moveTo>
                  <a:pt x="50777" y="183424"/>
                </a:moveTo>
                <a:lnTo>
                  <a:pt x="50777" y="199097"/>
                </a:lnTo>
                <a:lnTo>
                  <a:pt x="66295" y="199097"/>
                </a:lnTo>
                <a:lnTo>
                  <a:pt x="66295" y="183424"/>
                </a:lnTo>
                <a:close/>
                <a:moveTo>
                  <a:pt x="117636" y="183291"/>
                </a:moveTo>
                <a:lnTo>
                  <a:pt x="117636" y="199008"/>
                </a:lnTo>
                <a:lnTo>
                  <a:pt x="132955" y="199008"/>
                </a:lnTo>
                <a:lnTo>
                  <a:pt x="132955" y="183291"/>
                </a:lnTo>
                <a:close/>
                <a:moveTo>
                  <a:pt x="110543" y="166310"/>
                </a:moveTo>
                <a:cubicBezTo>
                  <a:pt x="120297" y="166310"/>
                  <a:pt x="130029" y="166178"/>
                  <a:pt x="139782" y="166310"/>
                </a:cubicBezTo>
                <a:cubicBezTo>
                  <a:pt x="147320" y="166421"/>
                  <a:pt x="149980" y="169259"/>
                  <a:pt x="150113" y="176951"/>
                </a:cubicBezTo>
                <a:cubicBezTo>
                  <a:pt x="150157" y="181828"/>
                  <a:pt x="150091" y="186705"/>
                  <a:pt x="150091" y="191560"/>
                </a:cubicBezTo>
                <a:cubicBezTo>
                  <a:pt x="150091" y="196437"/>
                  <a:pt x="150091" y="201314"/>
                  <a:pt x="150091" y="206191"/>
                </a:cubicBezTo>
                <a:cubicBezTo>
                  <a:pt x="149935" y="212841"/>
                  <a:pt x="147009" y="216056"/>
                  <a:pt x="140447" y="216144"/>
                </a:cubicBezTo>
                <a:cubicBezTo>
                  <a:pt x="130250" y="216300"/>
                  <a:pt x="120075" y="216322"/>
                  <a:pt x="109877" y="216144"/>
                </a:cubicBezTo>
                <a:cubicBezTo>
                  <a:pt x="103227" y="216144"/>
                  <a:pt x="100345" y="213041"/>
                  <a:pt x="100257" y="206191"/>
                </a:cubicBezTo>
                <a:cubicBezTo>
                  <a:pt x="100101" y="196215"/>
                  <a:pt x="100101" y="186239"/>
                  <a:pt x="100257" y="176286"/>
                </a:cubicBezTo>
                <a:cubicBezTo>
                  <a:pt x="100367" y="169148"/>
                  <a:pt x="103205" y="166421"/>
                  <a:pt x="110543" y="166310"/>
                </a:cubicBezTo>
                <a:close/>
                <a:moveTo>
                  <a:pt x="43329" y="166310"/>
                </a:moveTo>
                <a:cubicBezTo>
                  <a:pt x="53526" y="166310"/>
                  <a:pt x="63701" y="166155"/>
                  <a:pt x="73899" y="166310"/>
                </a:cubicBezTo>
                <a:cubicBezTo>
                  <a:pt x="80549" y="166443"/>
                  <a:pt x="83453" y="169414"/>
                  <a:pt x="83542" y="176264"/>
                </a:cubicBezTo>
                <a:cubicBezTo>
                  <a:pt x="83675" y="186239"/>
                  <a:pt x="83675" y="196215"/>
                  <a:pt x="83542" y="206168"/>
                </a:cubicBezTo>
                <a:cubicBezTo>
                  <a:pt x="83542" y="213130"/>
                  <a:pt x="80350" y="216012"/>
                  <a:pt x="73212" y="216166"/>
                </a:cubicBezTo>
                <a:cubicBezTo>
                  <a:pt x="68334" y="216277"/>
                  <a:pt x="63480" y="216189"/>
                  <a:pt x="58603" y="216189"/>
                </a:cubicBezTo>
                <a:cubicBezTo>
                  <a:pt x="53504" y="216189"/>
                  <a:pt x="48405" y="216189"/>
                  <a:pt x="43329" y="216189"/>
                </a:cubicBezTo>
                <a:cubicBezTo>
                  <a:pt x="37188" y="216189"/>
                  <a:pt x="33752" y="213085"/>
                  <a:pt x="33686" y="206834"/>
                </a:cubicBezTo>
                <a:cubicBezTo>
                  <a:pt x="33597" y="196481"/>
                  <a:pt x="33597" y="186085"/>
                  <a:pt x="33686" y="175621"/>
                </a:cubicBezTo>
                <a:cubicBezTo>
                  <a:pt x="33686" y="169370"/>
                  <a:pt x="37188" y="166332"/>
                  <a:pt x="43329" y="166310"/>
                </a:cubicBezTo>
                <a:close/>
                <a:moveTo>
                  <a:pt x="341390" y="165956"/>
                </a:moveTo>
                <a:cubicBezTo>
                  <a:pt x="308881" y="165956"/>
                  <a:pt x="276371" y="169591"/>
                  <a:pt x="244482" y="176862"/>
                </a:cubicBezTo>
                <a:cubicBezTo>
                  <a:pt x="230915" y="179944"/>
                  <a:pt x="217880" y="186372"/>
                  <a:pt x="205355" y="192690"/>
                </a:cubicBezTo>
                <a:cubicBezTo>
                  <a:pt x="197929" y="196437"/>
                  <a:pt x="198106" y="202156"/>
                  <a:pt x="205355" y="206479"/>
                </a:cubicBezTo>
                <a:cubicBezTo>
                  <a:pt x="213225" y="211378"/>
                  <a:pt x="221649" y="215368"/>
                  <a:pt x="230450" y="218339"/>
                </a:cubicBezTo>
                <a:cubicBezTo>
                  <a:pt x="266340" y="229955"/>
                  <a:pt x="303671" y="232504"/>
                  <a:pt x="332246" y="232726"/>
                </a:cubicBezTo>
                <a:lnTo>
                  <a:pt x="332268" y="232748"/>
                </a:lnTo>
                <a:cubicBezTo>
                  <a:pt x="373745" y="232748"/>
                  <a:pt x="406044" y="230686"/>
                  <a:pt x="437545" y="222484"/>
                </a:cubicBezTo>
                <a:cubicBezTo>
                  <a:pt x="450557" y="218959"/>
                  <a:pt x="463193" y="214105"/>
                  <a:pt x="475231" y="208008"/>
                </a:cubicBezTo>
                <a:cubicBezTo>
                  <a:pt x="485384" y="202976"/>
                  <a:pt x="485384" y="196259"/>
                  <a:pt x="475231" y="191205"/>
                </a:cubicBezTo>
                <a:cubicBezTo>
                  <a:pt x="463548" y="184954"/>
                  <a:pt x="451134" y="180143"/>
                  <a:pt x="438298" y="176862"/>
                </a:cubicBezTo>
                <a:cubicBezTo>
                  <a:pt x="406409" y="169591"/>
                  <a:pt x="373900" y="165956"/>
                  <a:pt x="341390" y="165956"/>
                </a:cubicBezTo>
                <a:close/>
                <a:moveTo>
                  <a:pt x="310588" y="149573"/>
                </a:moveTo>
                <a:cubicBezTo>
                  <a:pt x="309324" y="149884"/>
                  <a:pt x="308016" y="149995"/>
                  <a:pt x="306730" y="149884"/>
                </a:cubicBezTo>
                <a:cubicBezTo>
                  <a:pt x="213624" y="149795"/>
                  <a:pt x="120518" y="149728"/>
                  <a:pt x="27411" y="149684"/>
                </a:cubicBezTo>
                <a:cubicBezTo>
                  <a:pt x="20007" y="149684"/>
                  <a:pt x="17059" y="152743"/>
                  <a:pt x="17036" y="160280"/>
                </a:cubicBezTo>
                <a:cubicBezTo>
                  <a:pt x="17036" y="180010"/>
                  <a:pt x="17036" y="199718"/>
                  <a:pt x="17036" y="219447"/>
                </a:cubicBezTo>
                <a:cubicBezTo>
                  <a:pt x="17036" y="230686"/>
                  <a:pt x="19032" y="232748"/>
                  <a:pt x="30093" y="232748"/>
                </a:cubicBezTo>
                <a:lnTo>
                  <a:pt x="183298" y="232748"/>
                </a:lnTo>
                <a:lnTo>
                  <a:pt x="183342" y="232748"/>
                </a:lnTo>
                <a:cubicBezTo>
                  <a:pt x="183342" y="223371"/>
                  <a:pt x="183963" y="215013"/>
                  <a:pt x="183187" y="206612"/>
                </a:cubicBezTo>
                <a:cubicBezTo>
                  <a:pt x="181835" y="191715"/>
                  <a:pt x="189106" y="182227"/>
                  <a:pt x="201077" y="175199"/>
                </a:cubicBezTo>
                <a:cubicBezTo>
                  <a:pt x="216971" y="165845"/>
                  <a:pt x="234484" y="160923"/>
                  <a:pt x="252396" y="157798"/>
                </a:cubicBezTo>
                <a:cubicBezTo>
                  <a:pt x="271682" y="154428"/>
                  <a:pt x="291190" y="152256"/>
                  <a:pt x="310588" y="149573"/>
                </a:cubicBezTo>
                <a:close/>
                <a:moveTo>
                  <a:pt x="266805" y="117052"/>
                </a:moveTo>
                <a:lnTo>
                  <a:pt x="266828" y="132570"/>
                </a:lnTo>
                <a:lnTo>
                  <a:pt x="299149" y="132570"/>
                </a:lnTo>
                <a:lnTo>
                  <a:pt x="299149" y="117052"/>
                </a:lnTo>
                <a:close/>
                <a:moveTo>
                  <a:pt x="100677" y="116853"/>
                </a:moveTo>
                <a:lnTo>
                  <a:pt x="100677" y="132371"/>
                </a:lnTo>
                <a:lnTo>
                  <a:pt x="249381" y="132371"/>
                </a:lnTo>
                <a:lnTo>
                  <a:pt x="249381" y="116853"/>
                </a:lnTo>
                <a:close/>
                <a:moveTo>
                  <a:pt x="50754" y="116853"/>
                </a:moveTo>
                <a:lnTo>
                  <a:pt x="50754" y="132570"/>
                </a:lnTo>
                <a:lnTo>
                  <a:pt x="83142" y="132570"/>
                </a:lnTo>
                <a:lnTo>
                  <a:pt x="83142" y="116853"/>
                </a:lnTo>
                <a:close/>
                <a:moveTo>
                  <a:pt x="167049" y="66930"/>
                </a:moveTo>
                <a:lnTo>
                  <a:pt x="282767" y="66930"/>
                </a:lnTo>
                <a:lnTo>
                  <a:pt x="282767" y="82780"/>
                </a:lnTo>
                <a:lnTo>
                  <a:pt x="167049" y="82780"/>
                </a:lnTo>
                <a:close/>
                <a:moveTo>
                  <a:pt x="300058" y="66886"/>
                </a:moveTo>
                <a:lnTo>
                  <a:pt x="315864" y="66886"/>
                </a:lnTo>
                <a:lnTo>
                  <a:pt x="315864" y="82625"/>
                </a:lnTo>
                <a:lnTo>
                  <a:pt x="300058" y="82625"/>
                </a:lnTo>
                <a:close/>
                <a:moveTo>
                  <a:pt x="50555" y="50637"/>
                </a:moveTo>
                <a:lnTo>
                  <a:pt x="50555" y="66155"/>
                </a:lnTo>
                <a:lnTo>
                  <a:pt x="66516" y="66155"/>
                </a:lnTo>
                <a:lnTo>
                  <a:pt x="66516" y="50637"/>
                </a:lnTo>
                <a:close/>
                <a:moveTo>
                  <a:pt x="117192" y="50349"/>
                </a:moveTo>
                <a:lnTo>
                  <a:pt x="117192" y="66110"/>
                </a:lnTo>
                <a:lnTo>
                  <a:pt x="132843" y="66110"/>
                </a:lnTo>
                <a:lnTo>
                  <a:pt x="132843" y="50349"/>
                </a:lnTo>
                <a:close/>
                <a:moveTo>
                  <a:pt x="300058" y="33833"/>
                </a:moveTo>
                <a:lnTo>
                  <a:pt x="316175" y="33833"/>
                </a:lnTo>
                <a:lnTo>
                  <a:pt x="316175" y="49351"/>
                </a:lnTo>
                <a:lnTo>
                  <a:pt x="300058" y="49351"/>
                </a:lnTo>
                <a:close/>
                <a:moveTo>
                  <a:pt x="282767" y="33766"/>
                </a:moveTo>
                <a:lnTo>
                  <a:pt x="282767" y="49528"/>
                </a:lnTo>
                <a:lnTo>
                  <a:pt x="167049" y="49528"/>
                </a:lnTo>
                <a:lnTo>
                  <a:pt x="167049" y="33833"/>
                </a:lnTo>
                <a:close/>
                <a:moveTo>
                  <a:pt x="43062" y="33412"/>
                </a:moveTo>
                <a:cubicBezTo>
                  <a:pt x="53481" y="33412"/>
                  <a:pt x="63878" y="33412"/>
                  <a:pt x="74297" y="33412"/>
                </a:cubicBezTo>
                <a:cubicBezTo>
                  <a:pt x="80548" y="33412"/>
                  <a:pt x="83519" y="36982"/>
                  <a:pt x="83563" y="43100"/>
                </a:cubicBezTo>
                <a:cubicBezTo>
                  <a:pt x="83585" y="48110"/>
                  <a:pt x="83563" y="53186"/>
                  <a:pt x="83563" y="58396"/>
                </a:cubicBezTo>
                <a:cubicBezTo>
                  <a:pt x="83563" y="63495"/>
                  <a:pt x="83696" y="68593"/>
                  <a:pt x="83563" y="73670"/>
                </a:cubicBezTo>
                <a:cubicBezTo>
                  <a:pt x="83364" y="79988"/>
                  <a:pt x="80371" y="83135"/>
                  <a:pt x="74164" y="83224"/>
                </a:cubicBezTo>
                <a:cubicBezTo>
                  <a:pt x="63767" y="83402"/>
                  <a:pt x="53348" y="83357"/>
                  <a:pt x="42951" y="83224"/>
                </a:cubicBezTo>
                <a:cubicBezTo>
                  <a:pt x="37121" y="83224"/>
                  <a:pt x="33796" y="80076"/>
                  <a:pt x="33729" y="74180"/>
                </a:cubicBezTo>
                <a:cubicBezTo>
                  <a:pt x="33729" y="63539"/>
                  <a:pt x="33596" y="52920"/>
                  <a:pt x="33729" y="42280"/>
                </a:cubicBezTo>
                <a:cubicBezTo>
                  <a:pt x="33729" y="36361"/>
                  <a:pt x="37254" y="33412"/>
                  <a:pt x="43062" y="33412"/>
                </a:cubicBezTo>
                <a:close/>
                <a:moveTo>
                  <a:pt x="109811" y="33301"/>
                </a:moveTo>
                <a:cubicBezTo>
                  <a:pt x="119986" y="33301"/>
                  <a:pt x="130183" y="33169"/>
                  <a:pt x="140358" y="33301"/>
                </a:cubicBezTo>
                <a:cubicBezTo>
                  <a:pt x="147009" y="33301"/>
                  <a:pt x="149957" y="36383"/>
                  <a:pt x="150046" y="43210"/>
                </a:cubicBezTo>
                <a:cubicBezTo>
                  <a:pt x="150179" y="53186"/>
                  <a:pt x="150179" y="63162"/>
                  <a:pt x="150046" y="73115"/>
                </a:cubicBezTo>
                <a:cubicBezTo>
                  <a:pt x="150046" y="80099"/>
                  <a:pt x="146876" y="83003"/>
                  <a:pt x="139760" y="83135"/>
                </a:cubicBezTo>
                <a:cubicBezTo>
                  <a:pt x="134883" y="83268"/>
                  <a:pt x="130006" y="83180"/>
                  <a:pt x="125151" y="83180"/>
                </a:cubicBezTo>
                <a:cubicBezTo>
                  <a:pt x="120052" y="83180"/>
                  <a:pt x="114953" y="83180"/>
                  <a:pt x="109855" y="83180"/>
                </a:cubicBezTo>
                <a:cubicBezTo>
                  <a:pt x="103736" y="83180"/>
                  <a:pt x="100256" y="80121"/>
                  <a:pt x="100212" y="73869"/>
                </a:cubicBezTo>
                <a:cubicBezTo>
                  <a:pt x="100123" y="63517"/>
                  <a:pt x="100123" y="53120"/>
                  <a:pt x="100212" y="42656"/>
                </a:cubicBezTo>
                <a:cubicBezTo>
                  <a:pt x="100212" y="36405"/>
                  <a:pt x="103648" y="33346"/>
                  <a:pt x="109811" y="33301"/>
                </a:cubicBezTo>
                <a:close/>
                <a:moveTo>
                  <a:pt x="29606" y="16697"/>
                </a:moveTo>
                <a:cubicBezTo>
                  <a:pt x="19564" y="16697"/>
                  <a:pt x="17170" y="19136"/>
                  <a:pt x="17170" y="29267"/>
                </a:cubicBezTo>
                <a:cubicBezTo>
                  <a:pt x="17170" y="48774"/>
                  <a:pt x="17170" y="68282"/>
                  <a:pt x="17170" y="87768"/>
                </a:cubicBezTo>
                <a:cubicBezTo>
                  <a:pt x="17170" y="97212"/>
                  <a:pt x="19586" y="99761"/>
                  <a:pt x="28808" y="99761"/>
                </a:cubicBezTo>
                <a:cubicBezTo>
                  <a:pt x="126348" y="99761"/>
                  <a:pt x="223821" y="99761"/>
                  <a:pt x="321251" y="99761"/>
                </a:cubicBezTo>
                <a:cubicBezTo>
                  <a:pt x="330628" y="99761"/>
                  <a:pt x="332977" y="97367"/>
                  <a:pt x="333022" y="87879"/>
                </a:cubicBezTo>
                <a:cubicBezTo>
                  <a:pt x="333022" y="68371"/>
                  <a:pt x="333022" y="48863"/>
                  <a:pt x="333022" y="29377"/>
                </a:cubicBezTo>
                <a:cubicBezTo>
                  <a:pt x="333022" y="18781"/>
                  <a:pt x="330805" y="16697"/>
                  <a:pt x="320053" y="16697"/>
                </a:cubicBezTo>
                <a:lnTo>
                  <a:pt x="175096" y="16697"/>
                </a:lnTo>
                <a:close/>
                <a:moveTo>
                  <a:pt x="24241" y="49"/>
                </a:moveTo>
                <a:cubicBezTo>
                  <a:pt x="26236" y="-62"/>
                  <a:pt x="28231" y="49"/>
                  <a:pt x="30227" y="49"/>
                </a:cubicBezTo>
                <a:lnTo>
                  <a:pt x="318812" y="49"/>
                </a:lnTo>
                <a:cubicBezTo>
                  <a:pt x="340426" y="49"/>
                  <a:pt x="349404" y="9093"/>
                  <a:pt x="349426" y="30752"/>
                </a:cubicBezTo>
                <a:cubicBezTo>
                  <a:pt x="349426" y="49595"/>
                  <a:pt x="349426" y="68438"/>
                  <a:pt x="349426" y="87281"/>
                </a:cubicBezTo>
                <a:cubicBezTo>
                  <a:pt x="349426" y="106833"/>
                  <a:pt x="340204" y="116099"/>
                  <a:pt x="320608" y="116498"/>
                </a:cubicBezTo>
                <a:cubicBezTo>
                  <a:pt x="319699" y="116476"/>
                  <a:pt x="318590" y="116565"/>
                  <a:pt x="316684" y="116653"/>
                </a:cubicBezTo>
                <a:lnTo>
                  <a:pt x="316684" y="132681"/>
                </a:lnTo>
                <a:cubicBezTo>
                  <a:pt x="319942" y="132836"/>
                  <a:pt x="322979" y="132947"/>
                  <a:pt x="326016" y="133146"/>
                </a:cubicBezTo>
                <a:cubicBezTo>
                  <a:pt x="334197" y="133324"/>
                  <a:pt x="341667" y="137846"/>
                  <a:pt x="345613" y="145007"/>
                </a:cubicBezTo>
                <a:cubicBezTo>
                  <a:pt x="347830" y="148975"/>
                  <a:pt x="350468" y="149773"/>
                  <a:pt x="354481" y="149906"/>
                </a:cubicBezTo>
                <a:cubicBezTo>
                  <a:pt x="386004" y="150903"/>
                  <a:pt x="417460" y="153120"/>
                  <a:pt x="447809" y="162143"/>
                </a:cubicBezTo>
                <a:cubicBezTo>
                  <a:pt x="461043" y="166354"/>
                  <a:pt x="473834" y="171896"/>
                  <a:pt x="485960" y="178658"/>
                </a:cubicBezTo>
                <a:cubicBezTo>
                  <a:pt x="495537" y="183757"/>
                  <a:pt x="499394" y="192934"/>
                  <a:pt x="499261" y="204307"/>
                </a:cubicBezTo>
                <a:cubicBezTo>
                  <a:pt x="498995" y="284311"/>
                  <a:pt x="498995" y="364316"/>
                  <a:pt x="499261" y="444344"/>
                </a:cubicBezTo>
                <a:cubicBezTo>
                  <a:pt x="499704" y="454962"/>
                  <a:pt x="494406" y="465004"/>
                  <a:pt x="485361" y="470590"/>
                </a:cubicBezTo>
                <a:cubicBezTo>
                  <a:pt x="468491" y="482052"/>
                  <a:pt x="449250" y="487305"/>
                  <a:pt x="429542" y="490808"/>
                </a:cubicBezTo>
                <a:cubicBezTo>
                  <a:pt x="361951" y="502823"/>
                  <a:pt x="294604" y="502801"/>
                  <a:pt x="228011" y="484534"/>
                </a:cubicBezTo>
                <a:cubicBezTo>
                  <a:pt x="217282" y="481586"/>
                  <a:pt x="207062" y="476132"/>
                  <a:pt x="197308" y="470613"/>
                </a:cubicBezTo>
                <a:cubicBezTo>
                  <a:pt x="187554" y="465093"/>
                  <a:pt x="182677" y="456048"/>
                  <a:pt x="183010" y="444011"/>
                </a:cubicBezTo>
                <a:cubicBezTo>
                  <a:pt x="183542" y="423860"/>
                  <a:pt x="183165" y="403687"/>
                  <a:pt x="183165" y="382428"/>
                </a:cubicBezTo>
                <a:lnTo>
                  <a:pt x="28963" y="382428"/>
                </a:lnTo>
                <a:cubicBezTo>
                  <a:pt x="10054" y="382428"/>
                  <a:pt x="277" y="372696"/>
                  <a:pt x="144" y="353809"/>
                </a:cubicBezTo>
                <a:cubicBezTo>
                  <a:pt x="144" y="334079"/>
                  <a:pt x="144" y="314349"/>
                  <a:pt x="144" y="294642"/>
                </a:cubicBezTo>
                <a:cubicBezTo>
                  <a:pt x="144" y="276020"/>
                  <a:pt x="9322" y="266688"/>
                  <a:pt x="28165" y="265978"/>
                </a:cubicBezTo>
                <a:cubicBezTo>
                  <a:pt x="29650" y="265978"/>
                  <a:pt x="31135" y="265668"/>
                  <a:pt x="32975" y="265446"/>
                </a:cubicBezTo>
                <a:lnTo>
                  <a:pt x="32975" y="249396"/>
                </a:lnTo>
                <a:cubicBezTo>
                  <a:pt x="30049" y="249396"/>
                  <a:pt x="27456" y="249396"/>
                  <a:pt x="24862" y="249396"/>
                </a:cubicBezTo>
                <a:cubicBezTo>
                  <a:pt x="11206" y="248886"/>
                  <a:pt x="477" y="239000"/>
                  <a:pt x="300" y="225477"/>
                </a:cubicBezTo>
                <a:cubicBezTo>
                  <a:pt x="-100" y="202644"/>
                  <a:pt x="-100" y="179811"/>
                  <a:pt x="300" y="156977"/>
                </a:cubicBezTo>
                <a:cubicBezTo>
                  <a:pt x="521" y="143676"/>
                  <a:pt x="10896" y="133878"/>
                  <a:pt x="24175" y="133080"/>
                </a:cubicBezTo>
                <a:cubicBezTo>
                  <a:pt x="26990" y="132903"/>
                  <a:pt x="29805" y="132814"/>
                  <a:pt x="33042" y="132681"/>
                </a:cubicBezTo>
                <a:lnTo>
                  <a:pt x="33042" y="116387"/>
                </a:lnTo>
                <a:cubicBezTo>
                  <a:pt x="30116" y="116387"/>
                  <a:pt x="27522" y="116387"/>
                  <a:pt x="24928" y="116387"/>
                </a:cubicBezTo>
                <a:cubicBezTo>
                  <a:pt x="11295" y="115855"/>
                  <a:pt x="543" y="105968"/>
                  <a:pt x="366" y="92446"/>
                </a:cubicBezTo>
                <a:cubicBezTo>
                  <a:pt x="-33" y="69613"/>
                  <a:pt x="-33" y="46779"/>
                  <a:pt x="366" y="23968"/>
                </a:cubicBezTo>
                <a:cubicBezTo>
                  <a:pt x="588" y="10667"/>
                  <a:pt x="10985" y="847"/>
                  <a:pt x="24241" y="49"/>
                </a:cubicBezTo>
                <a:close/>
              </a:path>
            </a:pathLst>
          </a:custGeom>
          <a:solidFill>
            <a:srgbClr val="FFFFFF"/>
          </a:solidFill>
          <a:ln w="220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28" name="任意多边形: 形状 10">
            <a:extLst>
              <a:ext uri="{FF2B5EF4-FFF2-40B4-BE49-F238E27FC236}">
                <a16:creationId xmlns:a16="http://schemas.microsoft.com/office/drawing/2014/main" id="{61D7EAF8-317E-A75F-C353-6A32A7FCF6B8}"/>
              </a:ext>
            </a:extLst>
          </p:cNvPr>
          <p:cNvSpPr/>
          <p:nvPr/>
        </p:nvSpPr>
        <p:spPr>
          <a:xfrm>
            <a:off x="2263821" y="2671351"/>
            <a:ext cx="532170" cy="532916"/>
          </a:xfrm>
          <a:custGeom>
            <a:avLst/>
            <a:gdLst>
              <a:gd name="connsiteX0" fmla="*/ 203823 w 532170"/>
              <a:gd name="connsiteY0" fmla="*/ 515961 h 532916"/>
              <a:gd name="connsiteX1" fmla="*/ 205411 w 532170"/>
              <a:gd name="connsiteY1" fmla="*/ 531725 h 532916"/>
              <a:gd name="connsiteX2" fmla="*/ 188984 w 532170"/>
              <a:gd name="connsiteY2" fmla="*/ 531725 h 532916"/>
              <a:gd name="connsiteX3" fmla="*/ 188984 w 532170"/>
              <a:gd name="connsiteY3" fmla="*/ 516208 h 532916"/>
              <a:gd name="connsiteX4" fmla="*/ 203823 w 532170"/>
              <a:gd name="connsiteY4" fmla="*/ 515961 h 532916"/>
              <a:gd name="connsiteX5" fmla="*/ 326405 w 532170"/>
              <a:gd name="connsiteY5" fmla="*/ 421106 h 532916"/>
              <a:gd name="connsiteX6" fmla="*/ 326405 w 532170"/>
              <a:gd name="connsiteY6" fmla="*/ 514656 h 532916"/>
              <a:gd name="connsiteX7" fmla="*/ 342632 w 532170"/>
              <a:gd name="connsiteY7" fmla="*/ 514656 h 532916"/>
              <a:gd name="connsiteX8" fmla="*/ 342632 w 532170"/>
              <a:gd name="connsiteY8" fmla="*/ 421106 h 532916"/>
              <a:gd name="connsiteX9" fmla="*/ 111129 w 532170"/>
              <a:gd name="connsiteY9" fmla="*/ 412306 h 532916"/>
              <a:gd name="connsiteX10" fmla="*/ 110908 w 532170"/>
              <a:gd name="connsiteY10" fmla="*/ 412328 h 532916"/>
              <a:gd name="connsiteX11" fmla="*/ 103105 w 532170"/>
              <a:gd name="connsiteY11" fmla="*/ 420441 h 532916"/>
              <a:gd name="connsiteX12" fmla="*/ 103105 w 532170"/>
              <a:gd name="connsiteY12" fmla="*/ 420641 h 532916"/>
              <a:gd name="connsiteX13" fmla="*/ 110974 w 532170"/>
              <a:gd name="connsiteY13" fmla="*/ 428932 h 532916"/>
              <a:gd name="connsiteX14" fmla="*/ 111573 w 532170"/>
              <a:gd name="connsiteY14" fmla="*/ 428932 h 532916"/>
              <a:gd name="connsiteX15" fmla="*/ 111573 w 532170"/>
              <a:gd name="connsiteY15" fmla="*/ 428976 h 532916"/>
              <a:gd name="connsiteX16" fmla="*/ 119775 w 532170"/>
              <a:gd name="connsiteY16" fmla="*/ 420464 h 532916"/>
              <a:gd name="connsiteX17" fmla="*/ 119775 w 532170"/>
              <a:gd name="connsiteY17" fmla="*/ 420331 h 532916"/>
              <a:gd name="connsiteX18" fmla="*/ 111129 w 532170"/>
              <a:gd name="connsiteY18" fmla="*/ 412306 h 532916"/>
              <a:gd name="connsiteX19" fmla="*/ 111041 w 532170"/>
              <a:gd name="connsiteY19" fmla="*/ 395148 h 532916"/>
              <a:gd name="connsiteX20" fmla="*/ 111196 w 532170"/>
              <a:gd name="connsiteY20" fmla="*/ 395148 h 532916"/>
              <a:gd name="connsiteX21" fmla="*/ 136956 w 532170"/>
              <a:gd name="connsiteY21" fmla="*/ 419798 h 532916"/>
              <a:gd name="connsiteX22" fmla="*/ 136956 w 532170"/>
              <a:gd name="connsiteY22" fmla="*/ 420574 h 532916"/>
              <a:gd name="connsiteX23" fmla="*/ 112127 w 532170"/>
              <a:gd name="connsiteY23" fmla="*/ 446201 h 532916"/>
              <a:gd name="connsiteX24" fmla="*/ 111329 w 532170"/>
              <a:gd name="connsiteY24" fmla="*/ 446201 h 532916"/>
              <a:gd name="connsiteX25" fmla="*/ 85880 w 532170"/>
              <a:gd name="connsiteY25" fmla="*/ 421195 h 532916"/>
              <a:gd name="connsiteX26" fmla="*/ 85880 w 532170"/>
              <a:gd name="connsiteY26" fmla="*/ 420397 h 532916"/>
              <a:gd name="connsiteX27" fmla="*/ 111041 w 532170"/>
              <a:gd name="connsiteY27" fmla="*/ 395148 h 532916"/>
              <a:gd name="connsiteX28" fmla="*/ 258082 w 532170"/>
              <a:gd name="connsiteY28" fmla="*/ 386812 h 532916"/>
              <a:gd name="connsiteX29" fmla="*/ 258082 w 532170"/>
              <a:gd name="connsiteY29" fmla="*/ 514722 h 532916"/>
              <a:gd name="connsiteX30" fmla="*/ 273711 w 532170"/>
              <a:gd name="connsiteY30" fmla="*/ 514767 h 532916"/>
              <a:gd name="connsiteX31" fmla="*/ 273711 w 532170"/>
              <a:gd name="connsiteY31" fmla="*/ 386812 h 532916"/>
              <a:gd name="connsiteX32" fmla="*/ 62891 w 532170"/>
              <a:gd name="connsiteY32" fmla="*/ 386612 h 532916"/>
              <a:gd name="connsiteX33" fmla="*/ 67325 w 532170"/>
              <a:gd name="connsiteY33" fmla="*/ 389273 h 532916"/>
              <a:gd name="connsiteX34" fmla="*/ 76015 w 532170"/>
              <a:gd name="connsiteY34" fmla="*/ 395724 h 532916"/>
              <a:gd name="connsiteX35" fmla="*/ 82288 w 532170"/>
              <a:gd name="connsiteY35" fmla="*/ 451743 h 532916"/>
              <a:gd name="connsiteX36" fmla="*/ 136556 w 532170"/>
              <a:gd name="connsiteY36" fmla="*/ 456088 h 532916"/>
              <a:gd name="connsiteX37" fmla="*/ 145424 w 532170"/>
              <a:gd name="connsiteY37" fmla="*/ 468568 h 532916"/>
              <a:gd name="connsiteX38" fmla="*/ 71759 w 532170"/>
              <a:gd name="connsiteY38" fmla="*/ 465819 h 532916"/>
              <a:gd name="connsiteX39" fmla="*/ 62891 w 532170"/>
              <a:gd name="connsiteY39" fmla="*/ 386612 h 532916"/>
              <a:gd name="connsiteX40" fmla="*/ 115485 w 532170"/>
              <a:gd name="connsiteY40" fmla="*/ 360844 h 532916"/>
              <a:gd name="connsiteX41" fmla="*/ 153892 w 532170"/>
              <a:gd name="connsiteY41" fmla="*/ 378232 h 532916"/>
              <a:gd name="connsiteX42" fmla="*/ 159722 w 532170"/>
              <a:gd name="connsiteY42" fmla="*/ 455001 h 532916"/>
              <a:gd name="connsiteX43" fmla="*/ 146665 w 532170"/>
              <a:gd name="connsiteY43" fmla="*/ 445735 h 532916"/>
              <a:gd name="connsiteX44" fmla="*/ 140014 w 532170"/>
              <a:gd name="connsiteY44" fmla="*/ 389228 h 532916"/>
              <a:gd name="connsiteX45" fmla="*/ 86412 w 532170"/>
              <a:gd name="connsiteY45" fmla="*/ 385481 h 532916"/>
              <a:gd name="connsiteX46" fmla="*/ 77079 w 532170"/>
              <a:gd name="connsiteY46" fmla="*/ 372336 h 532916"/>
              <a:gd name="connsiteX47" fmla="*/ 115485 w 532170"/>
              <a:gd name="connsiteY47" fmla="*/ 360844 h 532916"/>
              <a:gd name="connsiteX48" fmla="*/ 308648 w 532170"/>
              <a:gd name="connsiteY48" fmla="*/ 326404 h 532916"/>
              <a:gd name="connsiteX49" fmla="*/ 300556 w 532170"/>
              <a:gd name="connsiteY49" fmla="*/ 335049 h 532916"/>
              <a:gd name="connsiteX50" fmla="*/ 300556 w 532170"/>
              <a:gd name="connsiteY50" fmla="*/ 335160 h 532916"/>
              <a:gd name="connsiteX51" fmla="*/ 308781 w 532170"/>
              <a:gd name="connsiteY51" fmla="*/ 343252 h 532916"/>
              <a:gd name="connsiteX52" fmla="*/ 309268 w 532170"/>
              <a:gd name="connsiteY52" fmla="*/ 343230 h 532916"/>
              <a:gd name="connsiteX53" fmla="*/ 317072 w 532170"/>
              <a:gd name="connsiteY53" fmla="*/ 334983 h 532916"/>
              <a:gd name="connsiteX54" fmla="*/ 317072 w 532170"/>
              <a:gd name="connsiteY54" fmla="*/ 334872 h 532916"/>
              <a:gd name="connsiteX55" fmla="*/ 308914 w 532170"/>
              <a:gd name="connsiteY55" fmla="*/ 326404 h 532916"/>
              <a:gd name="connsiteX56" fmla="*/ 308648 w 532170"/>
              <a:gd name="connsiteY56" fmla="*/ 326404 h 532916"/>
              <a:gd name="connsiteX57" fmla="*/ 106031 w 532170"/>
              <a:gd name="connsiteY57" fmla="*/ 326404 h 532916"/>
              <a:gd name="connsiteX58" fmla="*/ 100466 w 532170"/>
              <a:gd name="connsiteY58" fmla="*/ 331148 h 532916"/>
              <a:gd name="connsiteX59" fmla="*/ 83707 w 532170"/>
              <a:gd name="connsiteY59" fmla="*/ 349038 h 532916"/>
              <a:gd name="connsiteX60" fmla="*/ 81845 w 532170"/>
              <a:gd name="connsiteY60" fmla="*/ 349725 h 532916"/>
              <a:gd name="connsiteX61" fmla="*/ 52827 w 532170"/>
              <a:gd name="connsiteY61" fmla="*/ 347885 h 532916"/>
              <a:gd name="connsiteX62" fmla="*/ 51962 w 532170"/>
              <a:gd name="connsiteY62" fmla="*/ 347885 h 532916"/>
              <a:gd name="connsiteX63" fmla="*/ 37021 w 532170"/>
              <a:gd name="connsiteY63" fmla="*/ 362006 h 532916"/>
              <a:gd name="connsiteX64" fmla="*/ 39859 w 532170"/>
              <a:gd name="connsiteY64" fmla="*/ 392399 h 532916"/>
              <a:gd name="connsiteX65" fmla="*/ 39060 w 532170"/>
              <a:gd name="connsiteY65" fmla="*/ 394925 h 532916"/>
              <a:gd name="connsiteX66" fmla="*/ 22567 w 532170"/>
              <a:gd name="connsiteY66" fmla="*/ 409822 h 532916"/>
              <a:gd name="connsiteX67" fmla="*/ 16959 w 532170"/>
              <a:gd name="connsiteY67" fmla="*/ 416739 h 532916"/>
              <a:gd name="connsiteX68" fmla="*/ 16959 w 532170"/>
              <a:gd name="connsiteY68" fmla="*/ 422059 h 532916"/>
              <a:gd name="connsiteX69" fmla="*/ 26092 w 532170"/>
              <a:gd name="connsiteY69" fmla="*/ 432855 h 532916"/>
              <a:gd name="connsiteX70" fmla="*/ 37752 w 532170"/>
              <a:gd name="connsiteY70" fmla="*/ 442831 h 532916"/>
              <a:gd name="connsiteX71" fmla="*/ 42962 w 532170"/>
              <a:gd name="connsiteY71" fmla="*/ 455644 h 532916"/>
              <a:gd name="connsiteX72" fmla="*/ 41720 w 532170"/>
              <a:gd name="connsiteY72" fmla="*/ 474265 h 532916"/>
              <a:gd name="connsiteX73" fmla="*/ 42563 w 532170"/>
              <a:gd name="connsiteY73" fmla="*/ 485770 h 532916"/>
              <a:gd name="connsiteX74" fmla="*/ 62669 w 532170"/>
              <a:gd name="connsiteY74" fmla="*/ 487455 h 532916"/>
              <a:gd name="connsiteX75" fmla="*/ 72180 w 532170"/>
              <a:gd name="connsiteY75" fmla="*/ 487101 h 532916"/>
              <a:gd name="connsiteX76" fmla="*/ 89183 w 532170"/>
              <a:gd name="connsiteY76" fmla="*/ 494394 h 532916"/>
              <a:gd name="connsiteX77" fmla="*/ 99557 w 532170"/>
              <a:gd name="connsiteY77" fmla="*/ 506520 h 532916"/>
              <a:gd name="connsiteX78" fmla="*/ 109888 w 532170"/>
              <a:gd name="connsiteY78" fmla="*/ 515388 h 532916"/>
              <a:gd name="connsiteX79" fmla="*/ 124009 w 532170"/>
              <a:gd name="connsiteY79" fmla="*/ 503594 h 532916"/>
              <a:gd name="connsiteX80" fmla="*/ 128952 w 532170"/>
              <a:gd name="connsiteY80" fmla="*/ 496257 h 532916"/>
              <a:gd name="connsiteX81" fmla="*/ 152739 w 532170"/>
              <a:gd name="connsiteY81" fmla="*/ 486192 h 532916"/>
              <a:gd name="connsiteX82" fmla="*/ 158569 w 532170"/>
              <a:gd name="connsiteY82" fmla="*/ 486591 h 532916"/>
              <a:gd name="connsiteX83" fmla="*/ 171582 w 532170"/>
              <a:gd name="connsiteY83" fmla="*/ 493019 h 532916"/>
              <a:gd name="connsiteX84" fmla="*/ 182666 w 532170"/>
              <a:gd name="connsiteY84" fmla="*/ 483022 h 532916"/>
              <a:gd name="connsiteX85" fmla="*/ 185036 w 532170"/>
              <a:gd name="connsiteY85" fmla="*/ 479949 h 532916"/>
              <a:gd name="connsiteX86" fmla="*/ 185060 w 532170"/>
              <a:gd name="connsiteY86" fmla="*/ 479985 h 532916"/>
              <a:gd name="connsiteX87" fmla="*/ 185060 w 532170"/>
              <a:gd name="connsiteY87" fmla="*/ 479918 h 532916"/>
              <a:gd name="connsiteX88" fmla="*/ 185036 w 532170"/>
              <a:gd name="connsiteY88" fmla="*/ 479949 h 532916"/>
              <a:gd name="connsiteX89" fmla="*/ 178786 w 532170"/>
              <a:gd name="connsiteY89" fmla="*/ 470652 h 532916"/>
              <a:gd name="connsiteX90" fmla="*/ 178122 w 532170"/>
              <a:gd name="connsiteY90" fmla="*/ 458770 h 532916"/>
              <a:gd name="connsiteX91" fmla="*/ 185991 w 532170"/>
              <a:gd name="connsiteY91" fmla="*/ 439816 h 532916"/>
              <a:gd name="connsiteX92" fmla="*/ 192974 w 532170"/>
              <a:gd name="connsiteY92" fmla="*/ 433365 h 532916"/>
              <a:gd name="connsiteX93" fmla="*/ 205810 w 532170"/>
              <a:gd name="connsiteY93" fmla="*/ 417072 h 532916"/>
              <a:gd name="connsiteX94" fmla="*/ 205810 w 532170"/>
              <a:gd name="connsiteY94" fmla="*/ 415742 h 532916"/>
              <a:gd name="connsiteX95" fmla="*/ 200822 w 532170"/>
              <a:gd name="connsiteY95" fmla="*/ 409712 h 532916"/>
              <a:gd name="connsiteX96" fmla="*/ 183486 w 532170"/>
              <a:gd name="connsiteY96" fmla="*/ 394061 h 532916"/>
              <a:gd name="connsiteX97" fmla="*/ 182888 w 532170"/>
              <a:gd name="connsiteY97" fmla="*/ 392155 h 532916"/>
              <a:gd name="connsiteX98" fmla="*/ 186789 w 532170"/>
              <a:gd name="connsiteY98" fmla="*/ 361119 h 532916"/>
              <a:gd name="connsiteX99" fmla="*/ 178099 w 532170"/>
              <a:gd name="connsiteY99" fmla="*/ 353915 h 532916"/>
              <a:gd name="connsiteX100" fmla="*/ 172513 w 532170"/>
              <a:gd name="connsiteY100" fmla="*/ 345646 h 532916"/>
              <a:gd name="connsiteX101" fmla="*/ 161030 w 532170"/>
              <a:gd name="connsiteY101" fmla="*/ 353671 h 532916"/>
              <a:gd name="connsiteX102" fmla="*/ 149746 w 532170"/>
              <a:gd name="connsiteY102" fmla="*/ 354225 h 532916"/>
              <a:gd name="connsiteX103" fmla="*/ 130792 w 532170"/>
              <a:gd name="connsiteY103" fmla="*/ 346333 h 532916"/>
              <a:gd name="connsiteX104" fmla="*/ 123920 w 532170"/>
              <a:gd name="connsiteY104" fmla="*/ 338863 h 532916"/>
              <a:gd name="connsiteX105" fmla="*/ 108691 w 532170"/>
              <a:gd name="connsiteY105" fmla="*/ 326404 h 532916"/>
              <a:gd name="connsiteX106" fmla="*/ 106031 w 532170"/>
              <a:gd name="connsiteY106" fmla="*/ 326404 h 532916"/>
              <a:gd name="connsiteX107" fmla="*/ 396412 w 532170"/>
              <a:gd name="connsiteY107" fmla="*/ 292199 h 532916"/>
              <a:gd name="connsiteX108" fmla="*/ 395304 w 532170"/>
              <a:gd name="connsiteY108" fmla="*/ 292864 h 532916"/>
              <a:gd name="connsiteX109" fmla="*/ 395304 w 532170"/>
              <a:gd name="connsiteY109" fmla="*/ 514656 h 532916"/>
              <a:gd name="connsiteX110" fmla="*/ 411708 w 532170"/>
              <a:gd name="connsiteY110" fmla="*/ 514656 h 532916"/>
              <a:gd name="connsiteX111" fmla="*/ 411708 w 532170"/>
              <a:gd name="connsiteY111" fmla="*/ 305854 h 532916"/>
              <a:gd name="connsiteX112" fmla="*/ 396412 w 532170"/>
              <a:gd name="connsiteY112" fmla="*/ 292199 h 532916"/>
              <a:gd name="connsiteX113" fmla="*/ 257284 w 532170"/>
              <a:gd name="connsiteY113" fmla="*/ 266395 h 532916"/>
              <a:gd name="connsiteX114" fmla="*/ 249015 w 532170"/>
              <a:gd name="connsiteY114" fmla="*/ 274264 h 532916"/>
              <a:gd name="connsiteX115" fmla="*/ 249015 w 532170"/>
              <a:gd name="connsiteY115" fmla="*/ 274309 h 532916"/>
              <a:gd name="connsiteX116" fmla="*/ 256597 w 532170"/>
              <a:gd name="connsiteY116" fmla="*/ 283087 h 532916"/>
              <a:gd name="connsiteX117" fmla="*/ 256996 w 532170"/>
              <a:gd name="connsiteY117" fmla="*/ 283110 h 532916"/>
              <a:gd name="connsiteX118" fmla="*/ 265752 w 532170"/>
              <a:gd name="connsiteY118" fmla="*/ 274930 h 532916"/>
              <a:gd name="connsiteX119" fmla="*/ 257284 w 532170"/>
              <a:gd name="connsiteY119" fmla="*/ 266395 h 532916"/>
              <a:gd name="connsiteX120" fmla="*/ 472538 w 532170"/>
              <a:gd name="connsiteY120" fmla="*/ 249082 h 532916"/>
              <a:gd name="connsiteX121" fmla="*/ 463249 w 532170"/>
              <a:gd name="connsiteY121" fmla="*/ 258370 h 532916"/>
              <a:gd name="connsiteX122" fmla="*/ 463249 w 532170"/>
              <a:gd name="connsiteY122" fmla="*/ 506298 h 532916"/>
              <a:gd name="connsiteX123" fmla="*/ 463693 w 532170"/>
              <a:gd name="connsiteY123" fmla="*/ 514611 h 532916"/>
              <a:gd name="connsiteX124" fmla="*/ 479898 w 532170"/>
              <a:gd name="connsiteY124" fmla="*/ 514611 h 532916"/>
              <a:gd name="connsiteX125" fmla="*/ 479920 w 532170"/>
              <a:gd name="connsiteY125" fmla="*/ 249082 h 532916"/>
              <a:gd name="connsiteX126" fmla="*/ 445980 w 532170"/>
              <a:gd name="connsiteY126" fmla="*/ 232256 h 532916"/>
              <a:gd name="connsiteX127" fmla="*/ 497366 w 532170"/>
              <a:gd name="connsiteY127" fmla="*/ 232256 h 532916"/>
              <a:gd name="connsiteX128" fmla="*/ 497432 w 532170"/>
              <a:gd name="connsiteY128" fmla="*/ 515099 h 532916"/>
              <a:gd name="connsiteX129" fmla="*/ 531483 w 532170"/>
              <a:gd name="connsiteY129" fmla="*/ 515099 h 532916"/>
              <a:gd name="connsiteX130" fmla="*/ 531483 w 532170"/>
              <a:gd name="connsiteY130" fmla="*/ 531769 h 532916"/>
              <a:gd name="connsiteX131" fmla="*/ 223611 w 532170"/>
              <a:gd name="connsiteY131" fmla="*/ 531769 h 532916"/>
              <a:gd name="connsiteX132" fmla="*/ 223611 w 532170"/>
              <a:gd name="connsiteY132" fmla="*/ 515165 h 532916"/>
              <a:gd name="connsiteX133" fmla="*/ 239971 w 532170"/>
              <a:gd name="connsiteY133" fmla="*/ 515165 h 532916"/>
              <a:gd name="connsiteX134" fmla="*/ 239971 w 532170"/>
              <a:gd name="connsiteY134" fmla="*/ 369078 h 532916"/>
              <a:gd name="connsiteX135" fmla="*/ 271317 w 532170"/>
              <a:gd name="connsiteY135" fmla="*/ 369078 h 532916"/>
              <a:gd name="connsiteX136" fmla="*/ 289761 w 532170"/>
              <a:gd name="connsiteY136" fmla="*/ 370408 h 532916"/>
              <a:gd name="connsiteX137" fmla="*/ 291579 w 532170"/>
              <a:gd name="connsiteY137" fmla="*/ 389383 h 532916"/>
              <a:gd name="connsiteX138" fmla="*/ 291579 w 532170"/>
              <a:gd name="connsiteY138" fmla="*/ 505744 h 532916"/>
              <a:gd name="connsiteX139" fmla="*/ 300889 w 532170"/>
              <a:gd name="connsiteY139" fmla="*/ 515077 h 532916"/>
              <a:gd name="connsiteX140" fmla="*/ 308471 w 532170"/>
              <a:gd name="connsiteY140" fmla="*/ 515077 h 532916"/>
              <a:gd name="connsiteX141" fmla="*/ 308471 w 532170"/>
              <a:gd name="connsiteY141" fmla="*/ 403726 h 532916"/>
              <a:gd name="connsiteX142" fmla="*/ 359857 w 532170"/>
              <a:gd name="connsiteY142" fmla="*/ 403726 h 532916"/>
              <a:gd name="connsiteX143" fmla="*/ 359857 w 532170"/>
              <a:gd name="connsiteY143" fmla="*/ 515011 h 532916"/>
              <a:gd name="connsiteX144" fmla="*/ 374155 w 532170"/>
              <a:gd name="connsiteY144" fmla="*/ 514878 h 532916"/>
              <a:gd name="connsiteX145" fmla="*/ 377237 w 532170"/>
              <a:gd name="connsiteY145" fmla="*/ 511663 h 532916"/>
              <a:gd name="connsiteX146" fmla="*/ 377436 w 532170"/>
              <a:gd name="connsiteY146" fmla="*/ 505722 h 532916"/>
              <a:gd name="connsiteX147" fmla="*/ 377436 w 532170"/>
              <a:gd name="connsiteY147" fmla="*/ 274974 h 532916"/>
              <a:gd name="connsiteX148" fmla="*/ 385018 w 532170"/>
              <a:gd name="connsiteY148" fmla="*/ 274597 h 532916"/>
              <a:gd name="connsiteX149" fmla="*/ 420265 w 532170"/>
              <a:gd name="connsiteY149" fmla="*/ 274597 h 532916"/>
              <a:gd name="connsiteX150" fmla="*/ 429132 w 532170"/>
              <a:gd name="connsiteY150" fmla="*/ 283110 h 532916"/>
              <a:gd name="connsiteX151" fmla="*/ 429132 w 532170"/>
              <a:gd name="connsiteY151" fmla="*/ 381514 h 532916"/>
              <a:gd name="connsiteX152" fmla="*/ 429132 w 532170"/>
              <a:gd name="connsiteY152" fmla="*/ 507873 h 532916"/>
              <a:gd name="connsiteX153" fmla="*/ 431172 w 532170"/>
              <a:gd name="connsiteY153" fmla="*/ 514523 h 532916"/>
              <a:gd name="connsiteX154" fmla="*/ 444894 w 532170"/>
              <a:gd name="connsiteY154" fmla="*/ 514190 h 532916"/>
              <a:gd name="connsiteX155" fmla="*/ 445869 w 532170"/>
              <a:gd name="connsiteY155" fmla="*/ 511286 h 532916"/>
              <a:gd name="connsiteX156" fmla="*/ 445980 w 532170"/>
              <a:gd name="connsiteY156" fmla="*/ 504636 h 532916"/>
              <a:gd name="connsiteX157" fmla="*/ 118954 w 532170"/>
              <a:gd name="connsiteY157" fmla="*/ 216494 h 532916"/>
              <a:gd name="connsiteX158" fmla="*/ 112548 w 532170"/>
              <a:gd name="connsiteY158" fmla="*/ 274131 h 532916"/>
              <a:gd name="connsiteX159" fmla="*/ 127467 w 532170"/>
              <a:gd name="connsiteY159" fmla="*/ 274131 h 532916"/>
              <a:gd name="connsiteX160" fmla="*/ 120994 w 532170"/>
              <a:gd name="connsiteY160" fmla="*/ 216494 h 532916"/>
              <a:gd name="connsiteX161" fmla="*/ 386303 w 532170"/>
              <a:gd name="connsiteY161" fmla="*/ 189206 h 532916"/>
              <a:gd name="connsiteX162" fmla="*/ 377813 w 532170"/>
              <a:gd name="connsiteY162" fmla="*/ 197341 h 532916"/>
              <a:gd name="connsiteX163" fmla="*/ 385616 w 532170"/>
              <a:gd name="connsiteY163" fmla="*/ 206053 h 532916"/>
              <a:gd name="connsiteX164" fmla="*/ 385616 w 532170"/>
              <a:gd name="connsiteY164" fmla="*/ 206075 h 532916"/>
              <a:gd name="connsiteX165" fmla="*/ 394483 w 532170"/>
              <a:gd name="connsiteY165" fmla="*/ 197807 h 532916"/>
              <a:gd name="connsiteX166" fmla="*/ 386370 w 532170"/>
              <a:gd name="connsiteY166" fmla="*/ 189206 h 532916"/>
              <a:gd name="connsiteX167" fmla="*/ 386303 w 532170"/>
              <a:gd name="connsiteY167" fmla="*/ 189206 h 532916"/>
              <a:gd name="connsiteX168" fmla="*/ 506056 w 532170"/>
              <a:gd name="connsiteY168" fmla="*/ 189183 h 532916"/>
              <a:gd name="connsiteX169" fmla="*/ 497765 w 532170"/>
              <a:gd name="connsiteY169" fmla="*/ 197607 h 532916"/>
              <a:gd name="connsiteX170" fmla="*/ 497765 w 532170"/>
              <a:gd name="connsiteY170" fmla="*/ 197673 h 532916"/>
              <a:gd name="connsiteX171" fmla="*/ 506433 w 532170"/>
              <a:gd name="connsiteY171" fmla="*/ 206075 h 532916"/>
              <a:gd name="connsiteX172" fmla="*/ 514480 w 532170"/>
              <a:gd name="connsiteY172" fmla="*/ 197408 h 532916"/>
              <a:gd name="connsiteX173" fmla="*/ 506056 w 532170"/>
              <a:gd name="connsiteY173" fmla="*/ 189183 h 532916"/>
              <a:gd name="connsiteX174" fmla="*/ 111816 w 532170"/>
              <a:gd name="connsiteY174" fmla="*/ 179762 h 532916"/>
              <a:gd name="connsiteX175" fmla="*/ 116893 w 532170"/>
              <a:gd name="connsiteY175" fmla="*/ 195036 h 532916"/>
              <a:gd name="connsiteX176" fmla="*/ 122745 w 532170"/>
              <a:gd name="connsiteY176" fmla="*/ 195501 h 532916"/>
              <a:gd name="connsiteX177" fmla="*/ 128043 w 532170"/>
              <a:gd name="connsiteY177" fmla="*/ 179762 h 532916"/>
              <a:gd name="connsiteX178" fmla="*/ 120174 w 532170"/>
              <a:gd name="connsiteY178" fmla="*/ 180227 h 532916"/>
              <a:gd name="connsiteX179" fmla="*/ 111816 w 532170"/>
              <a:gd name="connsiteY179" fmla="*/ 179762 h 532916"/>
              <a:gd name="connsiteX180" fmla="*/ 151187 w 532170"/>
              <a:gd name="connsiteY180" fmla="*/ 165485 h 532916"/>
              <a:gd name="connsiteX181" fmla="*/ 139105 w 532170"/>
              <a:gd name="connsiteY181" fmla="*/ 202085 h 532916"/>
              <a:gd name="connsiteX182" fmla="*/ 137576 w 532170"/>
              <a:gd name="connsiteY182" fmla="*/ 208470 h 532916"/>
              <a:gd name="connsiteX183" fmla="*/ 144625 w 532170"/>
              <a:gd name="connsiteY183" fmla="*/ 270540 h 532916"/>
              <a:gd name="connsiteX184" fmla="*/ 147795 w 532170"/>
              <a:gd name="connsiteY184" fmla="*/ 274420 h 532916"/>
              <a:gd name="connsiteX185" fmla="*/ 171537 w 532170"/>
              <a:gd name="connsiteY185" fmla="*/ 274597 h 532916"/>
              <a:gd name="connsiteX186" fmla="*/ 171537 w 532170"/>
              <a:gd name="connsiteY186" fmla="*/ 206829 h 532916"/>
              <a:gd name="connsiteX187" fmla="*/ 189006 w 532170"/>
              <a:gd name="connsiteY187" fmla="*/ 206829 h 532916"/>
              <a:gd name="connsiteX188" fmla="*/ 189006 w 532170"/>
              <a:gd name="connsiteY188" fmla="*/ 274309 h 532916"/>
              <a:gd name="connsiteX189" fmla="*/ 222746 w 532170"/>
              <a:gd name="connsiteY189" fmla="*/ 274242 h 532916"/>
              <a:gd name="connsiteX190" fmla="*/ 222569 w 532170"/>
              <a:gd name="connsiteY190" fmla="*/ 203747 h 532916"/>
              <a:gd name="connsiteX191" fmla="*/ 204679 w 532170"/>
              <a:gd name="connsiteY191" fmla="*/ 181402 h 532916"/>
              <a:gd name="connsiteX192" fmla="*/ 170385 w 532170"/>
              <a:gd name="connsiteY192" fmla="*/ 170961 h 532916"/>
              <a:gd name="connsiteX193" fmla="*/ 151187 w 532170"/>
              <a:gd name="connsiteY193" fmla="*/ 165485 h 532916"/>
              <a:gd name="connsiteX194" fmla="*/ 88828 w 532170"/>
              <a:gd name="connsiteY194" fmla="*/ 165175 h 532916"/>
              <a:gd name="connsiteX195" fmla="*/ 33408 w 532170"/>
              <a:gd name="connsiteY195" fmla="*/ 182333 h 532916"/>
              <a:gd name="connsiteX196" fmla="*/ 17225 w 532170"/>
              <a:gd name="connsiteY196" fmla="*/ 205211 h 532916"/>
              <a:gd name="connsiteX197" fmla="*/ 17225 w 532170"/>
              <a:gd name="connsiteY197" fmla="*/ 270984 h 532916"/>
              <a:gd name="connsiteX198" fmla="*/ 17867 w 532170"/>
              <a:gd name="connsiteY198" fmla="*/ 274043 h 532916"/>
              <a:gd name="connsiteX199" fmla="*/ 51740 w 532170"/>
              <a:gd name="connsiteY199" fmla="*/ 274043 h 532916"/>
              <a:gd name="connsiteX200" fmla="*/ 51740 w 532170"/>
              <a:gd name="connsiteY200" fmla="*/ 206652 h 532916"/>
              <a:gd name="connsiteX201" fmla="*/ 68788 w 532170"/>
              <a:gd name="connsiteY201" fmla="*/ 206652 h 532916"/>
              <a:gd name="connsiteX202" fmla="*/ 68788 w 532170"/>
              <a:gd name="connsiteY202" fmla="*/ 274242 h 532916"/>
              <a:gd name="connsiteX203" fmla="*/ 95168 w 532170"/>
              <a:gd name="connsiteY203" fmla="*/ 274242 h 532916"/>
              <a:gd name="connsiteX204" fmla="*/ 101242 w 532170"/>
              <a:gd name="connsiteY204" fmla="*/ 222369 h 532916"/>
              <a:gd name="connsiteX205" fmla="*/ 88828 w 532170"/>
              <a:gd name="connsiteY205" fmla="*/ 165175 h 532916"/>
              <a:gd name="connsiteX206" fmla="*/ 103437 w 532170"/>
              <a:gd name="connsiteY206" fmla="*/ 145046 h 532916"/>
              <a:gd name="connsiteX207" fmla="*/ 110242 w 532170"/>
              <a:gd name="connsiteY207" fmla="*/ 159744 h 532916"/>
              <a:gd name="connsiteX208" fmla="*/ 129839 w 532170"/>
              <a:gd name="connsiteY208" fmla="*/ 159744 h 532916"/>
              <a:gd name="connsiteX209" fmla="*/ 136490 w 532170"/>
              <a:gd name="connsiteY209" fmla="*/ 145046 h 532916"/>
              <a:gd name="connsiteX210" fmla="*/ 367904 w 532170"/>
              <a:gd name="connsiteY210" fmla="*/ 103547 h 532916"/>
              <a:gd name="connsiteX211" fmla="*/ 368635 w 532170"/>
              <a:gd name="connsiteY211" fmla="*/ 105764 h 532916"/>
              <a:gd name="connsiteX212" fmla="*/ 355556 w 532170"/>
              <a:gd name="connsiteY212" fmla="*/ 120417 h 532916"/>
              <a:gd name="connsiteX213" fmla="*/ 266329 w 532170"/>
              <a:gd name="connsiteY213" fmla="*/ 120417 h 532916"/>
              <a:gd name="connsiteX214" fmla="*/ 266329 w 532170"/>
              <a:gd name="connsiteY214" fmla="*/ 103569 h 532916"/>
              <a:gd name="connsiteX215" fmla="*/ 266129 w 532170"/>
              <a:gd name="connsiteY215" fmla="*/ 69320 h 532916"/>
              <a:gd name="connsiteX216" fmla="*/ 368103 w 532170"/>
              <a:gd name="connsiteY216" fmla="*/ 69320 h 532916"/>
              <a:gd name="connsiteX217" fmla="*/ 368103 w 532170"/>
              <a:gd name="connsiteY217" fmla="*/ 85547 h 532916"/>
              <a:gd name="connsiteX218" fmla="*/ 266129 w 532170"/>
              <a:gd name="connsiteY218" fmla="*/ 85547 h 532916"/>
              <a:gd name="connsiteX219" fmla="*/ 91555 w 532170"/>
              <a:gd name="connsiteY219" fmla="*/ 65241 h 532916"/>
              <a:gd name="connsiteX220" fmla="*/ 77899 w 532170"/>
              <a:gd name="connsiteY220" fmla="*/ 70162 h 532916"/>
              <a:gd name="connsiteX221" fmla="*/ 77079 w 532170"/>
              <a:gd name="connsiteY221" fmla="*/ 85680 h 532916"/>
              <a:gd name="connsiteX222" fmla="*/ 90557 w 532170"/>
              <a:gd name="connsiteY222" fmla="*/ 117757 h 532916"/>
              <a:gd name="connsiteX223" fmla="*/ 140059 w 532170"/>
              <a:gd name="connsiteY223" fmla="*/ 123521 h 532916"/>
              <a:gd name="connsiteX224" fmla="*/ 159054 w 532170"/>
              <a:gd name="connsiteY224" fmla="*/ 103257 h 532916"/>
              <a:gd name="connsiteX225" fmla="*/ 162136 w 532170"/>
              <a:gd name="connsiteY225" fmla="*/ 74419 h 532916"/>
              <a:gd name="connsiteX226" fmla="*/ 162138 w 532170"/>
              <a:gd name="connsiteY226" fmla="*/ 74418 h 532916"/>
              <a:gd name="connsiteX227" fmla="*/ 162138 w 532170"/>
              <a:gd name="connsiteY227" fmla="*/ 74396 h 532916"/>
              <a:gd name="connsiteX228" fmla="*/ 162136 w 532170"/>
              <a:gd name="connsiteY228" fmla="*/ 74419 h 532916"/>
              <a:gd name="connsiteX229" fmla="*/ 157172 w 532170"/>
              <a:gd name="connsiteY229" fmla="*/ 75416 h 532916"/>
              <a:gd name="connsiteX230" fmla="*/ 112105 w 532170"/>
              <a:gd name="connsiteY230" fmla="*/ 67857 h 532916"/>
              <a:gd name="connsiteX231" fmla="*/ 91555 w 532170"/>
              <a:gd name="connsiteY231" fmla="*/ 65241 h 532916"/>
              <a:gd name="connsiteX232" fmla="*/ 472294 w 532170"/>
              <a:gd name="connsiteY232" fmla="*/ 52272 h 532916"/>
              <a:gd name="connsiteX233" fmla="*/ 488632 w 532170"/>
              <a:gd name="connsiteY233" fmla="*/ 52272 h 532916"/>
              <a:gd name="connsiteX234" fmla="*/ 488632 w 532170"/>
              <a:gd name="connsiteY234" fmla="*/ 68322 h 532916"/>
              <a:gd name="connsiteX235" fmla="*/ 472294 w 532170"/>
              <a:gd name="connsiteY235" fmla="*/ 68322 h 532916"/>
              <a:gd name="connsiteX236" fmla="*/ 437866 w 532170"/>
              <a:gd name="connsiteY236" fmla="*/ 52272 h 532916"/>
              <a:gd name="connsiteX237" fmla="*/ 454381 w 532170"/>
              <a:gd name="connsiteY237" fmla="*/ 52272 h 532916"/>
              <a:gd name="connsiteX238" fmla="*/ 454381 w 532170"/>
              <a:gd name="connsiteY238" fmla="*/ 68322 h 532916"/>
              <a:gd name="connsiteX239" fmla="*/ 437866 w 532170"/>
              <a:gd name="connsiteY239" fmla="*/ 68322 h 532916"/>
              <a:gd name="connsiteX240" fmla="*/ 249171 w 532170"/>
              <a:gd name="connsiteY240" fmla="*/ 52073 h 532916"/>
              <a:gd name="connsiteX241" fmla="*/ 249171 w 532170"/>
              <a:gd name="connsiteY241" fmla="*/ 137354 h 532916"/>
              <a:gd name="connsiteX242" fmla="*/ 291734 w 532170"/>
              <a:gd name="connsiteY242" fmla="*/ 137354 h 532916"/>
              <a:gd name="connsiteX243" fmla="*/ 291734 w 532170"/>
              <a:gd name="connsiteY243" fmla="*/ 154489 h 532916"/>
              <a:gd name="connsiteX244" fmla="*/ 308094 w 532170"/>
              <a:gd name="connsiteY244" fmla="*/ 142098 h 532916"/>
              <a:gd name="connsiteX245" fmla="*/ 322614 w 532170"/>
              <a:gd name="connsiteY245" fmla="*/ 137177 h 532916"/>
              <a:gd name="connsiteX246" fmla="*/ 378434 w 532170"/>
              <a:gd name="connsiteY246" fmla="*/ 137177 h 532916"/>
              <a:gd name="connsiteX247" fmla="*/ 385417 w 532170"/>
              <a:gd name="connsiteY247" fmla="*/ 137177 h 532916"/>
              <a:gd name="connsiteX248" fmla="*/ 385417 w 532170"/>
              <a:gd name="connsiteY248" fmla="*/ 52073 h 532916"/>
              <a:gd name="connsiteX249" fmla="*/ 116826 w 532170"/>
              <a:gd name="connsiteY249" fmla="*/ 17717 h 532916"/>
              <a:gd name="connsiteX250" fmla="*/ 79273 w 532170"/>
              <a:gd name="connsiteY250" fmla="*/ 51319 h 532916"/>
              <a:gd name="connsiteX251" fmla="*/ 79273 w 532170"/>
              <a:gd name="connsiteY251" fmla="*/ 51342 h 532916"/>
              <a:gd name="connsiteX252" fmla="*/ 99491 w 532170"/>
              <a:gd name="connsiteY252" fmla="*/ 43937 h 532916"/>
              <a:gd name="connsiteX253" fmla="*/ 107117 w 532170"/>
              <a:gd name="connsiteY253" fmla="*/ 44403 h 532916"/>
              <a:gd name="connsiteX254" fmla="*/ 126913 w 532170"/>
              <a:gd name="connsiteY254" fmla="*/ 56529 h 532916"/>
              <a:gd name="connsiteX255" fmla="*/ 175262 w 532170"/>
              <a:gd name="connsiteY255" fmla="*/ 40191 h 532916"/>
              <a:gd name="connsiteX256" fmla="*/ 147130 w 532170"/>
              <a:gd name="connsiteY256" fmla="*/ 25693 h 532916"/>
              <a:gd name="connsiteX257" fmla="*/ 134627 w 532170"/>
              <a:gd name="connsiteY257" fmla="*/ 19641 h 532916"/>
              <a:gd name="connsiteX258" fmla="*/ 116826 w 532170"/>
              <a:gd name="connsiteY258" fmla="*/ 17717 h 532916"/>
              <a:gd name="connsiteX259" fmla="*/ 391890 w 532170"/>
              <a:gd name="connsiteY259" fmla="*/ 17291 h 532916"/>
              <a:gd name="connsiteX260" fmla="*/ 378256 w 532170"/>
              <a:gd name="connsiteY260" fmla="*/ 19439 h 532916"/>
              <a:gd name="connsiteX261" fmla="*/ 378190 w 532170"/>
              <a:gd name="connsiteY261" fmla="*/ 34250 h 532916"/>
              <a:gd name="connsiteX262" fmla="*/ 378190 w 532170"/>
              <a:gd name="connsiteY262" fmla="*/ 34250 h 532916"/>
              <a:gd name="connsiteX263" fmla="*/ 378190 w 532170"/>
              <a:gd name="connsiteY263" fmla="*/ 34339 h 532916"/>
              <a:gd name="connsiteX264" fmla="*/ 378190 w 532170"/>
              <a:gd name="connsiteY264" fmla="*/ 34250 h 532916"/>
              <a:gd name="connsiteX265" fmla="*/ 384375 w 532170"/>
              <a:gd name="connsiteY265" fmla="*/ 34605 h 532916"/>
              <a:gd name="connsiteX266" fmla="*/ 403040 w 532170"/>
              <a:gd name="connsiteY266" fmla="*/ 53115 h 532916"/>
              <a:gd name="connsiteX267" fmla="*/ 403040 w 532170"/>
              <a:gd name="connsiteY267" fmla="*/ 66416 h 532916"/>
              <a:gd name="connsiteX268" fmla="*/ 403040 w 532170"/>
              <a:gd name="connsiteY268" fmla="*/ 102594 h 532916"/>
              <a:gd name="connsiteX269" fmla="*/ 410289 w 532170"/>
              <a:gd name="connsiteY269" fmla="*/ 102971 h 532916"/>
              <a:gd name="connsiteX270" fmla="*/ 436891 w 532170"/>
              <a:gd name="connsiteY270" fmla="*/ 102971 h 532916"/>
              <a:gd name="connsiteX271" fmla="*/ 446113 w 532170"/>
              <a:gd name="connsiteY271" fmla="*/ 111838 h 532916"/>
              <a:gd name="connsiteX272" fmla="*/ 446579 w 532170"/>
              <a:gd name="connsiteY272" fmla="*/ 119509 h 532916"/>
              <a:gd name="connsiteX273" fmla="*/ 451478 w 532170"/>
              <a:gd name="connsiteY273" fmla="*/ 116205 h 532916"/>
              <a:gd name="connsiteX274" fmla="*/ 492489 w 532170"/>
              <a:gd name="connsiteY274" fmla="*/ 102905 h 532916"/>
              <a:gd name="connsiteX275" fmla="*/ 514303 w 532170"/>
              <a:gd name="connsiteY275" fmla="*/ 103060 h 532916"/>
              <a:gd name="connsiteX276" fmla="*/ 514724 w 532170"/>
              <a:gd name="connsiteY276" fmla="*/ 96720 h 532916"/>
              <a:gd name="connsiteX277" fmla="*/ 514857 w 532170"/>
              <a:gd name="connsiteY277" fmla="*/ 24230 h 532916"/>
              <a:gd name="connsiteX278" fmla="*/ 507630 w 532170"/>
              <a:gd name="connsiteY278" fmla="*/ 17291 h 532916"/>
              <a:gd name="connsiteX279" fmla="*/ 391890 w 532170"/>
              <a:gd name="connsiteY279" fmla="*/ 17291 h 532916"/>
              <a:gd name="connsiteX280" fmla="*/ 114445 w 532170"/>
              <a:gd name="connsiteY280" fmla="*/ 744 h 532916"/>
              <a:gd name="connsiteX281" fmla="*/ 138196 w 532170"/>
              <a:gd name="connsiteY281" fmla="*/ 3037 h 532916"/>
              <a:gd name="connsiteX282" fmla="*/ 146953 w 532170"/>
              <a:gd name="connsiteY282" fmla="*/ 6473 h 532916"/>
              <a:gd name="connsiteX283" fmla="*/ 197940 w 532170"/>
              <a:gd name="connsiteY283" fmla="*/ 28642 h 532916"/>
              <a:gd name="connsiteX284" fmla="*/ 201398 w 532170"/>
              <a:gd name="connsiteY284" fmla="*/ 30858 h 532916"/>
              <a:gd name="connsiteX285" fmla="*/ 183154 w 532170"/>
              <a:gd name="connsiteY285" fmla="*/ 59943 h 532916"/>
              <a:gd name="connsiteX286" fmla="*/ 180360 w 532170"/>
              <a:gd name="connsiteY286" fmla="*/ 67680 h 532916"/>
              <a:gd name="connsiteX287" fmla="*/ 179806 w 532170"/>
              <a:gd name="connsiteY287" fmla="*/ 90269 h 532916"/>
              <a:gd name="connsiteX288" fmla="*/ 158769 w 532170"/>
              <a:gd name="connsiteY288" fmla="*/ 131657 h 532916"/>
              <a:gd name="connsiteX289" fmla="*/ 154823 w 532170"/>
              <a:gd name="connsiteY289" fmla="*/ 146642 h 532916"/>
              <a:gd name="connsiteX290" fmla="*/ 159256 w 532170"/>
              <a:gd name="connsiteY290" fmla="*/ 149768 h 532916"/>
              <a:gd name="connsiteX291" fmla="*/ 206320 w 532170"/>
              <a:gd name="connsiteY291" fmla="*/ 163978 h 532916"/>
              <a:gd name="connsiteX292" fmla="*/ 240370 w 532170"/>
              <a:gd name="connsiteY292" fmla="*/ 208868 h 532916"/>
              <a:gd name="connsiteX293" fmla="*/ 240370 w 532170"/>
              <a:gd name="connsiteY293" fmla="*/ 246776 h 532916"/>
              <a:gd name="connsiteX294" fmla="*/ 240370 w 532170"/>
              <a:gd name="connsiteY294" fmla="*/ 254712 h 532916"/>
              <a:gd name="connsiteX295" fmla="*/ 246045 w 532170"/>
              <a:gd name="connsiteY295" fmla="*/ 252052 h 532916"/>
              <a:gd name="connsiteX296" fmla="*/ 274021 w 532170"/>
              <a:gd name="connsiteY296" fmla="*/ 255488 h 532916"/>
              <a:gd name="connsiteX297" fmla="*/ 281714 w 532170"/>
              <a:gd name="connsiteY297" fmla="*/ 282511 h 532916"/>
              <a:gd name="connsiteX298" fmla="*/ 283753 w 532170"/>
              <a:gd name="connsiteY298" fmla="*/ 292553 h 532916"/>
              <a:gd name="connsiteX299" fmla="*/ 292332 w 532170"/>
              <a:gd name="connsiteY299" fmla="*/ 302684 h 532916"/>
              <a:gd name="connsiteX300" fmla="*/ 311507 w 532170"/>
              <a:gd name="connsiteY300" fmla="*/ 309335 h 532916"/>
              <a:gd name="connsiteX301" fmla="*/ 315564 w 532170"/>
              <a:gd name="connsiteY301" fmla="*/ 305588 h 532916"/>
              <a:gd name="connsiteX302" fmla="*/ 364334 w 532170"/>
              <a:gd name="connsiteY302" fmla="*/ 219332 h 532916"/>
              <a:gd name="connsiteX303" fmla="*/ 364179 w 532170"/>
              <a:gd name="connsiteY303" fmla="*/ 210331 h 532916"/>
              <a:gd name="connsiteX304" fmla="*/ 373046 w 532170"/>
              <a:gd name="connsiteY304" fmla="*/ 175749 h 532916"/>
              <a:gd name="connsiteX305" fmla="*/ 373224 w 532170"/>
              <a:gd name="connsiteY305" fmla="*/ 175638 h 532916"/>
              <a:gd name="connsiteX306" fmla="*/ 407917 w 532170"/>
              <a:gd name="connsiteY306" fmla="*/ 184350 h 532916"/>
              <a:gd name="connsiteX307" fmla="*/ 408006 w 532170"/>
              <a:gd name="connsiteY307" fmla="*/ 184506 h 532916"/>
              <a:gd name="connsiteX308" fmla="*/ 416363 w 532170"/>
              <a:gd name="connsiteY308" fmla="*/ 189272 h 532916"/>
              <a:gd name="connsiteX309" fmla="*/ 476217 w 532170"/>
              <a:gd name="connsiteY309" fmla="*/ 189272 h 532916"/>
              <a:gd name="connsiteX310" fmla="*/ 484641 w 532170"/>
              <a:gd name="connsiteY310" fmla="*/ 184594 h 532916"/>
              <a:gd name="connsiteX311" fmla="*/ 513926 w 532170"/>
              <a:gd name="connsiteY311" fmla="*/ 173244 h 532916"/>
              <a:gd name="connsiteX312" fmla="*/ 532170 w 532170"/>
              <a:gd name="connsiteY312" fmla="*/ 197629 h 532916"/>
              <a:gd name="connsiteX313" fmla="*/ 514192 w 532170"/>
              <a:gd name="connsiteY313" fmla="*/ 222214 h 532916"/>
              <a:gd name="connsiteX314" fmla="*/ 484464 w 532170"/>
              <a:gd name="connsiteY314" fmla="*/ 210620 h 532916"/>
              <a:gd name="connsiteX315" fmla="*/ 476506 w 532170"/>
              <a:gd name="connsiteY315" fmla="*/ 206364 h 532916"/>
              <a:gd name="connsiteX316" fmla="*/ 415986 w 532170"/>
              <a:gd name="connsiteY316" fmla="*/ 206364 h 532916"/>
              <a:gd name="connsiteX317" fmla="*/ 408139 w 532170"/>
              <a:gd name="connsiteY317" fmla="*/ 210797 h 532916"/>
              <a:gd name="connsiteX318" fmla="*/ 386192 w 532170"/>
              <a:gd name="connsiteY318" fmla="*/ 223654 h 532916"/>
              <a:gd name="connsiteX319" fmla="*/ 379542 w 532170"/>
              <a:gd name="connsiteY319" fmla="*/ 227468 h 532916"/>
              <a:gd name="connsiteX320" fmla="*/ 330439 w 532170"/>
              <a:gd name="connsiteY320" fmla="*/ 314256 h 532916"/>
              <a:gd name="connsiteX321" fmla="*/ 331592 w 532170"/>
              <a:gd name="connsiteY321" fmla="*/ 323123 h 532916"/>
              <a:gd name="connsiteX322" fmla="*/ 327624 w 532170"/>
              <a:gd name="connsiteY322" fmla="*/ 352651 h 532916"/>
              <a:gd name="connsiteX323" fmla="*/ 298229 w 532170"/>
              <a:gd name="connsiteY323" fmla="*/ 358260 h 532916"/>
              <a:gd name="connsiteX324" fmla="*/ 283952 w 532170"/>
              <a:gd name="connsiteY324" fmla="*/ 332389 h 532916"/>
              <a:gd name="connsiteX325" fmla="*/ 276903 w 532170"/>
              <a:gd name="connsiteY325" fmla="*/ 310731 h 532916"/>
              <a:gd name="connsiteX326" fmla="*/ 273046 w 532170"/>
              <a:gd name="connsiteY326" fmla="*/ 306165 h 532916"/>
              <a:gd name="connsiteX327" fmla="*/ 259346 w 532170"/>
              <a:gd name="connsiteY327" fmla="*/ 300534 h 532916"/>
              <a:gd name="connsiteX328" fmla="*/ 255444 w 532170"/>
              <a:gd name="connsiteY328" fmla="*/ 300534 h 532916"/>
              <a:gd name="connsiteX329" fmla="*/ 238064 w 532170"/>
              <a:gd name="connsiteY329" fmla="*/ 306430 h 532916"/>
              <a:gd name="connsiteX330" fmla="*/ 196854 w 532170"/>
              <a:gd name="connsiteY330" fmla="*/ 347176 h 532916"/>
              <a:gd name="connsiteX331" fmla="*/ 197563 w 532170"/>
              <a:gd name="connsiteY331" fmla="*/ 348705 h 532916"/>
              <a:gd name="connsiteX332" fmla="*/ 199070 w 532170"/>
              <a:gd name="connsiteY332" fmla="*/ 371472 h 532916"/>
              <a:gd name="connsiteX333" fmla="*/ 207605 w 532170"/>
              <a:gd name="connsiteY333" fmla="*/ 393307 h 532916"/>
              <a:gd name="connsiteX334" fmla="*/ 223123 w 532170"/>
              <a:gd name="connsiteY334" fmla="*/ 412217 h 532916"/>
              <a:gd name="connsiteX335" fmla="*/ 223123 w 532170"/>
              <a:gd name="connsiteY335" fmla="*/ 438819 h 532916"/>
              <a:gd name="connsiteX336" fmla="*/ 217625 w 532170"/>
              <a:gd name="connsiteY336" fmla="*/ 445912 h 532916"/>
              <a:gd name="connsiteX337" fmla="*/ 212460 w 532170"/>
              <a:gd name="connsiteY337" fmla="*/ 446998 h 532916"/>
              <a:gd name="connsiteX338" fmla="*/ 196388 w 532170"/>
              <a:gd name="connsiteY338" fmla="*/ 462006 h 532916"/>
              <a:gd name="connsiteX339" fmla="*/ 198605 w 532170"/>
              <a:gd name="connsiteY339" fmla="*/ 469012 h 532916"/>
              <a:gd name="connsiteX340" fmla="*/ 196188 w 532170"/>
              <a:gd name="connsiteY340" fmla="*/ 493751 h 532916"/>
              <a:gd name="connsiteX341" fmla="*/ 173710 w 532170"/>
              <a:gd name="connsiteY341" fmla="*/ 516939 h 532916"/>
              <a:gd name="connsiteX342" fmla="*/ 159212 w 532170"/>
              <a:gd name="connsiteY342" fmla="*/ 507341 h 532916"/>
              <a:gd name="connsiteX343" fmla="*/ 139127 w 532170"/>
              <a:gd name="connsiteY343" fmla="*/ 515343 h 532916"/>
              <a:gd name="connsiteX344" fmla="*/ 134339 w 532170"/>
              <a:gd name="connsiteY344" fmla="*/ 531282 h 532916"/>
              <a:gd name="connsiteX345" fmla="*/ 118245 w 532170"/>
              <a:gd name="connsiteY345" fmla="*/ 532235 h 532916"/>
              <a:gd name="connsiteX346" fmla="*/ 88983 w 532170"/>
              <a:gd name="connsiteY346" fmla="*/ 532235 h 532916"/>
              <a:gd name="connsiteX347" fmla="*/ 87254 w 532170"/>
              <a:gd name="connsiteY347" fmla="*/ 531593 h 532916"/>
              <a:gd name="connsiteX348" fmla="*/ 83663 w 532170"/>
              <a:gd name="connsiteY348" fmla="*/ 515099 h 532916"/>
              <a:gd name="connsiteX349" fmla="*/ 64443 w 532170"/>
              <a:gd name="connsiteY349" fmla="*/ 506941 h 532916"/>
              <a:gd name="connsiteX350" fmla="*/ 63889 w 532170"/>
              <a:gd name="connsiteY350" fmla="*/ 507296 h 532916"/>
              <a:gd name="connsiteX351" fmla="*/ 49258 w 532170"/>
              <a:gd name="connsiteY351" fmla="*/ 515099 h 532916"/>
              <a:gd name="connsiteX352" fmla="*/ 37198 w 532170"/>
              <a:gd name="connsiteY352" fmla="*/ 504392 h 532916"/>
              <a:gd name="connsiteX353" fmla="*/ 19264 w 532170"/>
              <a:gd name="connsiteY353" fmla="*/ 486658 h 532916"/>
              <a:gd name="connsiteX354" fmla="*/ 18621 w 532170"/>
              <a:gd name="connsiteY354" fmla="*/ 477790 h 532916"/>
              <a:gd name="connsiteX355" fmla="*/ 21636 w 532170"/>
              <a:gd name="connsiteY355" fmla="*/ 473357 h 532916"/>
              <a:gd name="connsiteX356" fmla="*/ 23853 w 532170"/>
              <a:gd name="connsiteY356" fmla="*/ 454868 h 532916"/>
              <a:gd name="connsiteX357" fmla="*/ 15895 w 532170"/>
              <a:gd name="connsiteY357" fmla="*/ 448218 h 532916"/>
              <a:gd name="connsiteX358" fmla="*/ 244 w 532170"/>
              <a:gd name="connsiteY358" fmla="*/ 444871 h 532916"/>
              <a:gd name="connsiteX359" fmla="*/ 244 w 532170"/>
              <a:gd name="connsiteY359" fmla="*/ 396899 h 532916"/>
              <a:gd name="connsiteX360" fmla="*/ 11062 w 532170"/>
              <a:gd name="connsiteY360" fmla="*/ 394460 h 532916"/>
              <a:gd name="connsiteX361" fmla="*/ 26269 w 532170"/>
              <a:gd name="connsiteY361" fmla="*/ 380206 h 532916"/>
              <a:gd name="connsiteX362" fmla="*/ 24385 w 532170"/>
              <a:gd name="connsiteY362" fmla="*/ 372514 h 532916"/>
              <a:gd name="connsiteX363" fmla="*/ 26757 w 532170"/>
              <a:gd name="connsiteY363" fmla="*/ 347796 h 532916"/>
              <a:gd name="connsiteX364" fmla="*/ 45955 w 532170"/>
              <a:gd name="connsiteY364" fmla="*/ 328443 h 532916"/>
              <a:gd name="connsiteX365" fmla="*/ 54379 w 532170"/>
              <a:gd name="connsiteY365" fmla="*/ 327800 h 532916"/>
              <a:gd name="connsiteX366" fmla="*/ 58812 w 532170"/>
              <a:gd name="connsiteY366" fmla="*/ 330815 h 532916"/>
              <a:gd name="connsiteX367" fmla="*/ 80071 w 532170"/>
              <a:gd name="connsiteY367" fmla="*/ 331680 h 532916"/>
              <a:gd name="connsiteX368" fmla="*/ 84039 w 532170"/>
              <a:gd name="connsiteY368" fmla="*/ 324852 h 532916"/>
              <a:gd name="connsiteX369" fmla="*/ 103503 w 532170"/>
              <a:gd name="connsiteY369" fmla="*/ 309157 h 532916"/>
              <a:gd name="connsiteX370" fmla="*/ 130105 w 532170"/>
              <a:gd name="connsiteY370" fmla="*/ 309157 h 532916"/>
              <a:gd name="connsiteX371" fmla="*/ 136999 w 532170"/>
              <a:gd name="connsiteY371" fmla="*/ 315010 h 532916"/>
              <a:gd name="connsiteX372" fmla="*/ 137997 w 532170"/>
              <a:gd name="connsiteY372" fmla="*/ 320219 h 532916"/>
              <a:gd name="connsiteX373" fmla="*/ 152650 w 532170"/>
              <a:gd name="connsiteY373" fmla="*/ 335892 h 532916"/>
              <a:gd name="connsiteX374" fmla="*/ 157505 w 532170"/>
              <a:gd name="connsiteY374" fmla="*/ 335382 h 532916"/>
              <a:gd name="connsiteX375" fmla="*/ 159722 w 532170"/>
              <a:gd name="connsiteY375" fmla="*/ 333985 h 532916"/>
              <a:gd name="connsiteX376" fmla="*/ 172557 w 532170"/>
              <a:gd name="connsiteY376" fmla="*/ 326382 h 532916"/>
              <a:gd name="connsiteX377" fmla="*/ 184151 w 532170"/>
              <a:gd name="connsiteY377" fmla="*/ 334761 h 532916"/>
              <a:gd name="connsiteX378" fmla="*/ 225827 w 532170"/>
              <a:gd name="connsiteY378" fmla="*/ 292642 h 532916"/>
              <a:gd name="connsiteX379" fmla="*/ 0 w 532170"/>
              <a:gd name="connsiteY379" fmla="*/ 292642 h 532916"/>
              <a:gd name="connsiteX380" fmla="*/ 0 w 532170"/>
              <a:gd name="connsiteY380" fmla="*/ 285371 h 532916"/>
              <a:gd name="connsiteX381" fmla="*/ 0 w 532170"/>
              <a:gd name="connsiteY381" fmla="*/ 208891 h 532916"/>
              <a:gd name="connsiteX382" fmla="*/ 33408 w 532170"/>
              <a:gd name="connsiteY382" fmla="*/ 164244 h 532916"/>
              <a:gd name="connsiteX383" fmla="*/ 79185 w 532170"/>
              <a:gd name="connsiteY383" fmla="*/ 150367 h 532916"/>
              <a:gd name="connsiteX384" fmla="*/ 85392 w 532170"/>
              <a:gd name="connsiteY384" fmla="*/ 146066 h 532916"/>
              <a:gd name="connsiteX385" fmla="*/ 82421 w 532170"/>
              <a:gd name="connsiteY385" fmla="*/ 134228 h 532916"/>
              <a:gd name="connsiteX386" fmla="*/ 62115 w 532170"/>
              <a:gd name="connsiteY386" fmla="*/ 102262 h 532916"/>
              <a:gd name="connsiteX387" fmla="*/ 63201 w 532170"/>
              <a:gd name="connsiteY387" fmla="*/ 43029 h 532916"/>
              <a:gd name="connsiteX388" fmla="*/ 114445 w 532170"/>
              <a:gd name="connsiteY388" fmla="*/ 744 h 532916"/>
              <a:gd name="connsiteX389" fmla="*/ 379808 w 532170"/>
              <a:gd name="connsiteY389" fmla="*/ 0 h 532916"/>
              <a:gd name="connsiteX390" fmla="*/ 512130 w 532170"/>
              <a:gd name="connsiteY390" fmla="*/ 0 h 532916"/>
              <a:gd name="connsiteX391" fmla="*/ 531860 w 532170"/>
              <a:gd name="connsiteY391" fmla="*/ 19641 h 532916"/>
              <a:gd name="connsiteX392" fmla="*/ 531860 w 532170"/>
              <a:gd name="connsiteY392" fmla="*/ 100776 h 532916"/>
              <a:gd name="connsiteX393" fmla="*/ 512529 w 532170"/>
              <a:gd name="connsiteY393" fmla="*/ 120196 h 532916"/>
              <a:gd name="connsiteX394" fmla="*/ 479942 w 532170"/>
              <a:gd name="connsiteY394" fmla="*/ 120373 h 532916"/>
              <a:gd name="connsiteX395" fmla="*/ 470321 w 532170"/>
              <a:gd name="connsiteY395" fmla="*/ 123632 h 532916"/>
              <a:gd name="connsiteX396" fmla="*/ 437800 w 532170"/>
              <a:gd name="connsiteY396" fmla="*/ 147861 h 532916"/>
              <a:gd name="connsiteX397" fmla="*/ 429044 w 532170"/>
              <a:gd name="connsiteY397" fmla="*/ 154357 h 532916"/>
              <a:gd name="connsiteX398" fmla="*/ 429044 w 532170"/>
              <a:gd name="connsiteY398" fmla="*/ 126536 h 532916"/>
              <a:gd name="connsiteX399" fmla="*/ 423125 w 532170"/>
              <a:gd name="connsiteY399" fmla="*/ 120306 h 532916"/>
              <a:gd name="connsiteX400" fmla="*/ 402974 w 532170"/>
              <a:gd name="connsiteY400" fmla="*/ 120306 h 532916"/>
              <a:gd name="connsiteX401" fmla="*/ 402974 w 532170"/>
              <a:gd name="connsiteY401" fmla="*/ 135824 h 532916"/>
              <a:gd name="connsiteX402" fmla="*/ 384330 w 532170"/>
              <a:gd name="connsiteY402" fmla="*/ 154357 h 532916"/>
              <a:gd name="connsiteX403" fmla="*/ 327159 w 532170"/>
              <a:gd name="connsiteY403" fmla="*/ 154578 h 532916"/>
              <a:gd name="connsiteX404" fmla="*/ 315121 w 532170"/>
              <a:gd name="connsiteY404" fmla="*/ 158502 h 532916"/>
              <a:gd name="connsiteX405" fmla="*/ 280428 w 532170"/>
              <a:gd name="connsiteY405" fmla="*/ 184261 h 532916"/>
              <a:gd name="connsiteX406" fmla="*/ 274310 w 532170"/>
              <a:gd name="connsiteY406" fmla="*/ 188362 h 532916"/>
              <a:gd name="connsiteX407" fmla="*/ 274310 w 532170"/>
              <a:gd name="connsiteY407" fmla="*/ 154401 h 532916"/>
              <a:gd name="connsiteX408" fmla="*/ 250856 w 532170"/>
              <a:gd name="connsiteY408" fmla="*/ 154401 h 532916"/>
              <a:gd name="connsiteX409" fmla="*/ 231392 w 532170"/>
              <a:gd name="connsiteY409" fmla="*/ 135092 h 532916"/>
              <a:gd name="connsiteX410" fmla="*/ 231392 w 532170"/>
              <a:gd name="connsiteY410" fmla="*/ 53292 h 532916"/>
              <a:gd name="connsiteX411" fmla="*/ 250590 w 532170"/>
              <a:gd name="connsiteY411" fmla="*/ 34449 h 532916"/>
              <a:gd name="connsiteX412" fmla="*/ 350989 w 532170"/>
              <a:gd name="connsiteY412" fmla="*/ 34449 h 532916"/>
              <a:gd name="connsiteX413" fmla="*/ 360167 w 532170"/>
              <a:gd name="connsiteY413" fmla="*/ 34449 h 532916"/>
              <a:gd name="connsiteX414" fmla="*/ 360167 w 532170"/>
              <a:gd name="connsiteY414" fmla="*/ 19796 h 532916"/>
              <a:gd name="connsiteX415" fmla="*/ 379808 w 532170"/>
              <a:gd name="connsiteY415" fmla="*/ 0 h 532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</a:cxnLst>
            <a:rect l="l" t="t" r="r" b="b"/>
            <a:pathLst>
              <a:path w="532170" h="532916">
                <a:moveTo>
                  <a:pt x="203823" y="515961"/>
                </a:moveTo>
                <a:cubicBezTo>
                  <a:pt x="206159" y="518164"/>
                  <a:pt x="206286" y="523036"/>
                  <a:pt x="205411" y="531725"/>
                </a:cubicBezTo>
                <a:lnTo>
                  <a:pt x="188984" y="531725"/>
                </a:lnTo>
                <a:lnTo>
                  <a:pt x="188984" y="516208"/>
                </a:lnTo>
                <a:cubicBezTo>
                  <a:pt x="196942" y="514224"/>
                  <a:pt x="201487" y="513758"/>
                  <a:pt x="203823" y="515961"/>
                </a:cubicBezTo>
                <a:close/>
                <a:moveTo>
                  <a:pt x="326405" y="421106"/>
                </a:moveTo>
                <a:lnTo>
                  <a:pt x="326405" y="514656"/>
                </a:lnTo>
                <a:lnTo>
                  <a:pt x="342632" y="514656"/>
                </a:lnTo>
                <a:lnTo>
                  <a:pt x="342632" y="421106"/>
                </a:lnTo>
                <a:close/>
                <a:moveTo>
                  <a:pt x="111129" y="412306"/>
                </a:moveTo>
                <a:cubicBezTo>
                  <a:pt x="111063" y="412328"/>
                  <a:pt x="110974" y="412328"/>
                  <a:pt x="110908" y="412328"/>
                </a:cubicBezTo>
                <a:cubicBezTo>
                  <a:pt x="106519" y="412417"/>
                  <a:pt x="103016" y="416030"/>
                  <a:pt x="103105" y="420441"/>
                </a:cubicBezTo>
                <a:cubicBezTo>
                  <a:pt x="103105" y="420508"/>
                  <a:pt x="103105" y="420574"/>
                  <a:pt x="103105" y="420641"/>
                </a:cubicBezTo>
                <a:cubicBezTo>
                  <a:pt x="102994" y="425097"/>
                  <a:pt x="106519" y="428821"/>
                  <a:pt x="110974" y="428932"/>
                </a:cubicBezTo>
                <a:cubicBezTo>
                  <a:pt x="111174" y="428932"/>
                  <a:pt x="111373" y="428932"/>
                  <a:pt x="111573" y="428932"/>
                </a:cubicBezTo>
                <a:lnTo>
                  <a:pt x="111573" y="428976"/>
                </a:lnTo>
                <a:cubicBezTo>
                  <a:pt x="116184" y="428888"/>
                  <a:pt x="119864" y="425075"/>
                  <a:pt x="119775" y="420464"/>
                </a:cubicBezTo>
                <a:cubicBezTo>
                  <a:pt x="119775" y="420419"/>
                  <a:pt x="119775" y="420375"/>
                  <a:pt x="119775" y="420331"/>
                </a:cubicBezTo>
                <a:cubicBezTo>
                  <a:pt x="119598" y="415720"/>
                  <a:pt x="115741" y="412150"/>
                  <a:pt x="111129" y="412306"/>
                </a:cubicBezTo>
                <a:close/>
                <a:moveTo>
                  <a:pt x="111041" y="395148"/>
                </a:moveTo>
                <a:cubicBezTo>
                  <a:pt x="111085" y="395148"/>
                  <a:pt x="111152" y="395148"/>
                  <a:pt x="111196" y="395148"/>
                </a:cubicBezTo>
                <a:cubicBezTo>
                  <a:pt x="125118" y="394837"/>
                  <a:pt x="136645" y="405877"/>
                  <a:pt x="136956" y="419798"/>
                </a:cubicBezTo>
                <a:cubicBezTo>
                  <a:pt x="136956" y="420042"/>
                  <a:pt x="136956" y="420309"/>
                  <a:pt x="136956" y="420574"/>
                </a:cubicBezTo>
                <a:cubicBezTo>
                  <a:pt x="137177" y="434496"/>
                  <a:pt x="126071" y="445979"/>
                  <a:pt x="112127" y="446201"/>
                </a:cubicBezTo>
                <a:cubicBezTo>
                  <a:pt x="111861" y="446201"/>
                  <a:pt x="111595" y="446201"/>
                  <a:pt x="111329" y="446201"/>
                </a:cubicBezTo>
                <a:cubicBezTo>
                  <a:pt x="97407" y="446334"/>
                  <a:pt x="85991" y="435139"/>
                  <a:pt x="85880" y="421195"/>
                </a:cubicBezTo>
                <a:cubicBezTo>
                  <a:pt x="85880" y="420929"/>
                  <a:pt x="85880" y="420663"/>
                  <a:pt x="85880" y="420397"/>
                </a:cubicBezTo>
                <a:cubicBezTo>
                  <a:pt x="85858" y="406476"/>
                  <a:pt x="97119" y="395170"/>
                  <a:pt x="111041" y="395148"/>
                </a:cubicBezTo>
                <a:close/>
                <a:moveTo>
                  <a:pt x="258082" y="386812"/>
                </a:moveTo>
                <a:lnTo>
                  <a:pt x="258082" y="514722"/>
                </a:lnTo>
                <a:lnTo>
                  <a:pt x="273711" y="514767"/>
                </a:lnTo>
                <a:lnTo>
                  <a:pt x="273711" y="386812"/>
                </a:lnTo>
                <a:close/>
                <a:moveTo>
                  <a:pt x="62891" y="386612"/>
                </a:moveTo>
                <a:cubicBezTo>
                  <a:pt x="64310" y="387477"/>
                  <a:pt x="65840" y="388275"/>
                  <a:pt x="67325" y="389273"/>
                </a:cubicBezTo>
                <a:cubicBezTo>
                  <a:pt x="70185" y="391312"/>
                  <a:pt x="72956" y="393462"/>
                  <a:pt x="76015" y="395724"/>
                </a:cubicBezTo>
                <a:cubicBezTo>
                  <a:pt x="64931" y="416074"/>
                  <a:pt x="65530" y="435183"/>
                  <a:pt x="82288" y="451743"/>
                </a:cubicBezTo>
                <a:cubicBezTo>
                  <a:pt x="96321" y="465642"/>
                  <a:pt x="113546" y="466773"/>
                  <a:pt x="136556" y="456088"/>
                </a:cubicBezTo>
                <a:lnTo>
                  <a:pt x="145424" y="468568"/>
                </a:lnTo>
                <a:cubicBezTo>
                  <a:pt x="132699" y="482202"/>
                  <a:pt x="96454" y="487699"/>
                  <a:pt x="71759" y="465819"/>
                </a:cubicBezTo>
                <a:cubicBezTo>
                  <a:pt x="45268" y="442343"/>
                  <a:pt x="47374" y="404524"/>
                  <a:pt x="62891" y="386612"/>
                </a:cubicBezTo>
                <a:close/>
                <a:moveTo>
                  <a:pt x="115485" y="360844"/>
                </a:moveTo>
                <a:cubicBezTo>
                  <a:pt x="129501" y="361939"/>
                  <a:pt x="143517" y="367847"/>
                  <a:pt x="153892" y="378232"/>
                </a:cubicBezTo>
                <a:cubicBezTo>
                  <a:pt x="174641" y="399004"/>
                  <a:pt x="177456" y="434540"/>
                  <a:pt x="159722" y="455001"/>
                </a:cubicBezTo>
                <a:lnTo>
                  <a:pt x="146665" y="445735"/>
                </a:lnTo>
                <a:cubicBezTo>
                  <a:pt x="158104" y="425008"/>
                  <a:pt x="157527" y="405455"/>
                  <a:pt x="140014" y="389228"/>
                </a:cubicBezTo>
                <a:cubicBezTo>
                  <a:pt x="124076" y="374486"/>
                  <a:pt x="105765" y="374530"/>
                  <a:pt x="86412" y="385481"/>
                </a:cubicBezTo>
                <a:cubicBezTo>
                  <a:pt x="83308" y="381048"/>
                  <a:pt x="80182" y="376614"/>
                  <a:pt x="77079" y="372336"/>
                </a:cubicBezTo>
                <a:cubicBezTo>
                  <a:pt x="87453" y="363469"/>
                  <a:pt x="101469" y="359750"/>
                  <a:pt x="115485" y="360844"/>
                </a:cubicBezTo>
                <a:close/>
                <a:moveTo>
                  <a:pt x="308648" y="326404"/>
                </a:moveTo>
                <a:cubicBezTo>
                  <a:pt x="304015" y="326559"/>
                  <a:pt x="300401" y="330439"/>
                  <a:pt x="300556" y="335049"/>
                </a:cubicBezTo>
                <a:cubicBezTo>
                  <a:pt x="300556" y="335094"/>
                  <a:pt x="300556" y="335116"/>
                  <a:pt x="300556" y="335160"/>
                </a:cubicBezTo>
                <a:cubicBezTo>
                  <a:pt x="300601" y="339661"/>
                  <a:pt x="304281" y="343296"/>
                  <a:pt x="308781" y="343252"/>
                </a:cubicBezTo>
                <a:cubicBezTo>
                  <a:pt x="308936" y="343252"/>
                  <a:pt x="309113" y="343252"/>
                  <a:pt x="309268" y="343230"/>
                </a:cubicBezTo>
                <a:cubicBezTo>
                  <a:pt x="313702" y="343119"/>
                  <a:pt x="317205" y="339417"/>
                  <a:pt x="317072" y="334983"/>
                </a:cubicBezTo>
                <a:cubicBezTo>
                  <a:pt x="317072" y="334961"/>
                  <a:pt x="317072" y="334917"/>
                  <a:pt x="317072" y="334872"/>
                </a:cubicBezTo>
                <a:cubicBezTo>
                  <a:pt x="317161" y="330283"/>
                  <a:pt x="313503" y="326493"/>
                  <a:pt x="308914" y="326404"/>
                </a:cubicBezTo>
                <a:cubicBezTo>
                  <a:pt x="308825" y="326404"/>
                  <a:pt x="308736" y="326404"/>
                  <a:pt x="308648" y="326404"/>
                </a:cubicBezTo>
                <a:close/>
                <a:moveTo>
                  <a:pt x="106031" y="326404"/>
                </a:moveTo>
                <a:cubicBezTo>
                  <a:pt x="102373" y="325894"/>
                  <a:pt x="100377" y="327690"/>
                  <a:pt x="100466" y="331148"/>
                </a:cubicBezTo>
                <a:cubicBezTo>
                  <a:pt x="100688" y="342653"/>
                  <a:pt x="93816" y="347308"/>
                  <a:pt x="83707" y="349038"/>
                </a:cubicBezTo>
                <a:cubicBezTo>
                  <a:pt x="83042" y="349104"/>
                  <a:pt x="82399" y="349348"/>
                  <a:pt x="81845" y="349725"/>
                </a:cubicBezTo>
                <a:cubicBezTo>
                  <a:pt x="71603" y="357993"/>
                  <a:pt x="61894" y="356619"/>
                  <a:pt x="52827" y="347885"/>
                </a:cubicBezTo>
                <a:cubicBezTo>
                  <a:pt x="52583" y="347663"/>
                  <a:pt x="51984" y="347885"/>
                  <a:pt x="51962" y="347885"/>
                </a:cubicBezTo>
                <a:lnTo>
                  <a:pt x="37021" y="362006"/>
                </a:lnTo>
                <a:cubicBezTo>
                  <a:pt x="49147" y="371294"/>
                  <a:pt x="47418" y="381691"/>
                  <a:pt x="39859" y="392399"/>
                </a:cubicBezTo>
                <a:cubicBezTo>
                  <a:pt x="39415" y="393175"/>
                  <a:pt x="39149" y="394039"/>
                  <a:pt x="39060" y="394925"/>
                </a:cubicBezTo>
                <a:cubicBezTo>
                  <a:pt x="37686" y="404458"/>
                  <a:pt x="32410" y="409712"/>
                  <a:pt x="22567" y="409822"/>
                </a:cubicBezTo>
                <a:cubicBezTo>
                  <a:pt x="17845" y="409822"/>
                  <a:pt x="16493" y="412483"/>
                  <a:pt x="16959" y="416739"/>
                </a:cubicBezTo>
                <a:cubicBezTo>
                  <a:pt x="17247" y="418513"/>
                  <a:pt x="17247" y="420286"/>
                  <a:pt x="16959" y="422059"/>
                </a:cubicBezTo>
                <a:cubicBezTo>
                  <a:pt x="15429" y="429597"/>
                  <a:pt x="19175" y="432412"/>
                  <a:pt x="26092" y="432855"/>
                </a:cubicBezTo>
                <a:cubicBezTo>
                  <a:pt x="32366" y="433254"/>
                  <a:pt x="36666" y="435604"/>
                  <a:pt x="37752" y="442831"/>
                </a:cubicBezTo>
                <a:cubicBezTo>
                  <a:pt x="38550" y="447420"/>
                  <a:pt x="40324" y="451787"/>
                  <a:pt x="42962" y="455644"/>
                </a:cubicBezTo>
                <a:cubicBezTo>
                  <a:pt x="47661" y="462494"/>
                  <a:pt x="47595" y="468325"/>
                  <a:pt x="41720" y="474265"/>
                </a:cubicBezTo>
                <a:cubicBezTo>
                  <a:pt x="37730" y="478278"/>
                  <a:pt x="38174" y="481714"/>
                  <a:pt x="42563" y="485770"/>
                </a:cubicBezTo>
                <a:cubicBezTo>
                  <a:pt x="51918" y="494394"/>
                  <a:pt x="51763" y="494815"/>
                  <a:pt x="62669" y="487455"/>
                </a:cubicBezTo>
                <a:cubicBezTo>
                  <a:pt x="65396" y="485216"/>
                  <a:pt x="69298" y="485062"/>
                  <a:pt x="72180" y="487101"/>
                </a:cubicBezTo>
                <a:cubicBezTo>
                  <a:pt x="77500" y="490293"/>
                  <a:pt x="83219" y="492732"/>
                  <a:pt x="89183" y="494394"/>
                </a:cubicBezTo>
                <a:cubicBezTo>
                  <a:pt x="96232" y="496012"/>
                  <a:pt x="99314" y="499781"/>
                  <a:pt x="99557" y="506520"/>
                </a:cubicBezTo>
                <a:cubicBezTo>
                  <a:pt x="99801" y="513259"/>
                  <a:pt x="102727" y="515919"/>
                  <a:pt x="109888" y="515388"/>
                </a:cubicBezTo>
                <a:cubicBezTo>
                  <a:pt x="121282" y="514745"/>
                  <a:pt x="121105" y="515188"/>
                  <a:pt x="124009" y="503594"/>
                </a:cubicBezTo>
                <a:cubicBezTo>
                  <a:pt x="124674" y="500602"/>
                  <a:pt x="126425" y="497985"/>
                  <a:pt x="128952" y="496257"/>
                </a:cubicBezTo>
                <a:cubicBezTo>
                  <a:pt x="136689" y="492488"/>
                  <a:pt x="144647" y="489118"/>
                  <a:pt x="152739" y="486192"/>
                </a:cubicBezTo>
                <a:cubicBezTo>
                  <a:pt x="154667" y="485616"/>
                  <a:pt x="156729" y="485748"/>
                  <a:pt x="158569" y="486591"/>
                </a:cubicBezTo>
                <a:cubicBezTo>
                  <a:pt x="163003" y="488675"/>
                  <a:pt x="167724" y="493640"/>
                  <a:pt x="171582" y="493019"/>
                </a:cubicBezTo>
                <a:cubicBezTo>
                  <a:pt x="175439" y="492399"/>
                  <a:pt x="179008" y="486591"/>
                  <a:pt x="182666" y="483022"/>
                </a:cubicBezTo>
                <a:lnTo>
                  <a:pt x="185036" y="479949"/>
                </a:lnTo>
                <a:lnTo>
                  <a:pt x="185060" y="479985"/>
                </a:lnTo>
                <a:lnTo>
                  <a:pt x="185060" y="479918"/>
                </a:lnTo>
                <a:lnTo>
                  <a:pt x="185036" y="479949"/>
                </a:lnTo>
                <a:lnTo>
                  <a:pt x="178786" y="470652"/>
                </a:lnTo>
                <a:cubicBezTo>
                  <a:pt x="175550" y="466706"/>
                  <a:pt x="175550" y="463337"/>
                  <a:pt x="178122" y="458770"/>
                </a:cubicBezTo>
                <a:cubicBezTo>
                  <a:pt x="181402" y="452740"/>
                  <a:pt x="184040" y="446400"/>
                  <a:pt x="185991" y="439816"/>
                </a:cubicBezTo>
                <a:cubicBezTo>
                  <a:pt x="186678" y="436380"/>
                  <a:pt x="189494" y="433786"/>
                  <a:pt x="192974" y="433365"/>
                </a:cubicBezTo>
                <a:cubicBezTo>
                  <a:pt x="205987" y="430683"/>
                  <a:pt x="205942" y="430483"/>
                  <a:pt x="205810" y="417072"/>
                </a:cubicBezTo>
                <a:cubicBezTo>
                  <a:pt x="205810" y="416628"/>
                  <a:pt x="205810" y="416185"/>
                  <a:pt x="205810" y="415742"/>
                </a:cubicBezTo>
                <a:cubicBezTo>
                  <a:pt x="206297" y="411951"/>
                  <a:pt x="204856" y="409801"/>
                  <a:pt x="200822" y="409712"/>
                </a:cubicBezTo>
                <a:cubicBezTo>
                  <a:pt x="190536" y="409512"/>
                  <a:pt x="184816" y="404214"/>
                  <a:pt x="183486" y="394061"/>
                </a:cubicBezTo>
                <a:cubicBezTo>
                  <a:pt x="183420" y="393396"/>
                  <a:pt x="183220" y="392731"/>
                  <a:pt x="182888" y="392155"/>
                </a:cubicBezTo>
                <a:cubicBezTo>
                  <a:pt x="175661" y="381425"/>
                  <a:pt x="173444" y="371006"/>
                  <a:pt x="186789" y="361119"/>
                </a:cubicBezTo>
                <a:cubicBezTo>
                  <a:pt x="183730" y="358902"/>
                  <a:pt x="180826" y="356508"/>
                  <a:pt x="178099" y="353915"/>
                </a:cubicBezTo>
                <a:cubicBezTo>
                  <a:pt x="176038" y="351299"/>
                  <a:pt x="174153" y="348550"/>
                  <a:pt x="172513" y="345646"/>
                </a:cubicBezTo>
                <a:cubicBezTo>
                  <a:pt x="167259" y="349481"/>
                  <a:pt x="163912" y="351299"/>
                  <a:pt x="161030" y="353671"/>
                </a:cubicBezTo>
                <a:cubicBezTo>
                  <a:pt x="157239" y="356841"/>
                  <a:pt x="154025" y="356553"/>
                  <a:pt x="149746" y="354225"/>
                </a:cubicBezTo>
                <a:cubicBezTo>
                  <a:pt x="143717" y="350944"/>
                  <a:pt x="137354" y="348306"/>
                  <a:pt x="130792" y="346333"/>
                </a:cubicBezTo>
                <a:cubicBezTo>
                  <a:pt x="127090" y="345646"/>
                  <a:pt x="124297" y="342609"/>
                  <a:pt x="123920" y="338863"/>
                </a:cubicBezTo>
                <a:cubicBezTo>
                  <a:pt x="121415" y="326337"/>
                  <a:pt x="121238" y="326360"/>
                  <a:pt x="108691" y="326404"/>
                </a:cubicBezTo>
                <a:cubicBezTo>
                  <a:pt x="107804" y="326470"/>
                  <a:pt x="106917" y="326470"/>
                  <a:pt x="106031" y="326404"/>
                </a:cubicBezTo>
                <a:close/>
                <a:moveTo>
                  <a:pt x="396412" y="292199"/>
                </a:moveTo>
                <a:cubicBezTo>
                  <a:pt x="396213" y="292243"/>
                  <a:pt x="396035" y="292442"/>
                  <a:pt x="395304" y="292864"/>
                </a:cubicBezTo>
                <a:lnTo>
                  <a:pt x="395304" y="514656"/>
                </a:lnTo>
                <a:lnTo>
                  <a:pt x="411708" y="514656"/>
                </a:lnTo>
                <a:lnTo>
                  <a:pt x="411708" y="305854"/>
                </a:lnTo>
                <a:cubicBezTo>
                  <a:pt x="411708" y="290581"/>
                  <a:pt x="411708" y="290581"/>
                  <a:pt x="396412" y="292199"/>
                </a:cubicBezTo>
                <a:close/>
                <a:moveTo>
                  <a:pt x="257284" y="266395"/>
                </a:moveTo>
                <a:cubicBezTo>
                  <a:pt x="252828" y="266284"/>
                  <a:pt x="249126" y="269809"/>
                  <a:pt x="249015" y="274264"/>
                </a:cubicBezTo>
                <a:cubicBezTo>
                  <a:pt x="249015" y="274287"/>
                  <a:pt x="249015" y="274287"/>
                  <a:pt x="249015" y="274309"/>
                </a:cubicBezTo>
                <a:cubicBezTo>
                  <a:pt x="248683" y="278831"/>
                  <a:pt x="252075" y="282755"/>
                  <a:pt x="256597" y="283087"/>
                </a:cubicBezTo>
                <a:cubicBezTo>
                  <a:pt x="256730" y="283110"/>
                  <a:pt x="256863" y="283110"/>
                  <a:pt x="256996" y="283110"/>
                </a:cubicBezTo>
                <a:cubicBezTo>
                  <a:pt x="261651" y="283220"/>
                  <a:pt x="265553" y="279585"/>
                  <a:pt x="265752" y="274930"/>
                </a:cubicBezTo>
                <a:cubicBezTo>
                  <a:pt x="265664" y="270274"/>
                  <a:pt x="261939" y="266506"/>
                  <a:pt x="257284" y="266395"/>
                </a:cubicBezTo>
                <a:close/>
                <a:moveTo>
                  <a:pt x="472538" y="249082"/>
                </a:moveTo>
                <a:cubicBezTo>
                  <a:pt x="463249" y="249082"/>
                  <a:pt x="463249" y="249082"/>
                  <a:pt x="463249" y="258370"/>
                </a:cubicBezTo>
                <a:cubicBezTo>
                  <a:pt x="463249" y="341013"/>
                  <a:pt x="463249" y="423656"/>
                  <a:pt x="463249" y="506298"/>
                </a:cubicBezTo>
                <a:cubicBezTo>
                  <a:pt x="463249" y="509069"/>
                  <a:pt x="463537" y="511840"/>
                  <a:pt x="463693" y="514611"/>
                </a:cubicBezTo>
                <a:lnTo>
                  <a:pt x="479898" y="514611"/>
                </a:lnTo>
                <a:lnTo>
                  <a:pt x="479920" y="249082"/>
                </a:lnTo>
                <a:close/>
                <a:moveTo>
                  <a:pt x="445980" y="232256"/>
                </a:moveTo>
                <a:lnTo>
                  <a:pt x="497366" y="232256"/>
                </a:lnTo>
                <a:lnTo>
                  <a:pt x="497432" y="515099"/>
                </a:lnTo>
                <a:lnTo>
                  <a:pt x="531483" y="515099"/>
                </a:lnTo>
                <a:lnTo>
                  <a:pt x="531483" y="531769"/>
                </a:lnTo>
                <a:lnTo>
                  <a:pt x="223611" y="531769"/>
                </a:lnTo>
                <a:lnTo>
                  <a:pt x="223611" y="515165"/>
                </a:lnTo>
                <a:lnTo>
                  <a:pt x="239971" y="515165"/>
                </a:lnTo>
                <a:lnTo>
                  <a:pt x="239971" y="369078"/>
                </a:lnTo>
                <a:cubicBezTo>
                  <a:pt x="251055" y="369078"/>
                  <a:pt x="261208" y="369078"/>
                  <a:pt x="271317" y="369078"/>
                </a:cubicBezTo>
                <a:cubicBezTo>
                  <a:pt x="277701" y="369078"/>
                  <a:pt x="286834" y="367105"/>
                  <a:pt x="289761" y="370408"/>
                </a:cubicBezTo>
                <a:cubicBezTo>
                  <a:pt x="293197" y="374176"/>
                  <a:pt x="291556" y="382844"/>
                  <a:pt x="291579" y="389383"/>
                </a:cubicBezTo>
                <a:cubicBezTo>
                  <a:pt x="291579" y="428156"/>
                  <a:pt x="291579" y="466972"/>
                  <a:pt x="291579" y="505744"/>
                </a:cubicBezTo>
                <a:cubicBezTo>
                  <a:pt x="291579" y="515121"/>
                  <a:pt x="291579" y="515121"/>
                  <a:pt x="300889" y="515077"/>
                </a:cubicBezTo>
                <a:lnTo>
                  <a:pt x="308471" y="515077"/>
                </a:lnTo>
                <a:lnTo>
                  <a:pt x="308471" y="403726"/>
                </a:lnTo>
                <a:lnTo>
                  <a:pt x="359857" y="403726"/>
                </a:lnTo>
                <a:lnTo>
                  <a:pt x="359857" y="515011"/>
                </a:lnTo>
                <a:cubicBezTo>
                  <a:pt x="365111" y="515011"/>
                  <a:pt x="369655" y="515232"/>
                  <a:pt x="374155" y="514878"/>
                </a:cubicBezTo>
                <a:cubicBezTo>
                  <a:pt x="375308" y="514767"/>
                  <a:pt x="376859" y="512971"/>
                  <a:pt x="377237" y="511663"/>
                </a:cubicBezTo>
                <a:cubicBezTo>
                  <a:pt x="377591" y="509712"/>
                  <a:pt x="377658" y="507695"/>
                  <a:pt x="377436" y="505722"/>
                </a:cubicBezTo>
                <a:lnTo>
                  <a:pt x="377436" y="274974"/>
                </a:lnTo>
                <a:cubicBezTo>
                  <a:pt x="380318" y="274841"/>
                  <a:pt x="382668" y="274619"/>
                  <a:pt x="385018" y="274597"/>
                </a:cubicBezTo>
                <a:cubicBezTo>
                  <a:pt x="396767" y="274597"/>
                  <a:pt x="408516" y="274597"/>
                  <a:pt x="420265" y="274597"/>
                </a:cubicBezTo>
                <a:cubicBezTo>
                  <a:pt x="429132" y="274597"/>
                  <a:pt x="429132" y="274597"/>
                  <a:pt x="429132" y="283110"/>
                </a:cubicBezTo>
                <a:lnTo>
                  <a:pt x="429132" y="381514"/>
                </a:lnTo>
                <a:cubicBezTo>
                  <a:pt x="429132" y="423634"/>
                  <a:pt x="429132" y="465753"/>
                  <a:pt x="429132" y="507873"/>
                </a:cubicBezTo>
                <a:cubicBezTo>
                  <a:pt x="429132" y="510200"/>
                  <a:pt x="430197" y="514523"/>
                  <a:pt x="431172" y="514523"/>
                </a:cubicBezTo>
                <a:cubicBezTo>
                  <a:pt x="435738" y="514878"/>
                  <a:pt x="440349" y="514767"/>
                  <a:pt x="444894" y="514190"/>
                </a:cubicBezTo>
                <a:cubicBezTo>
                  <a:pt x="445315" y="514190"/>
                  <a:pt x="445803" y="512306"/>
                  <a:pt x="445869" y="511286"/>
                </a:cubicBezTo>
                <a:cubicBezTo>
                  <a:pt x="446047" y="509069"/>
                  <a:pt x="445980" y="506852"/>
                  <a:pt x="445980" y="504636"/>
                </a:cubicBezTo>
                <a:close/>
                <a:moveTo>
                  <a:pt x="118954" y="216494"/>
                </a:moveTo>
                <a:cubicBezTo>
                  <a:pt x="116849" y="235559"/>
                  <a:pt x="114720" y="254624"/>
                  <a:pt x="112548" y="274131"/>
                </a:cubicBezTo>
                <a:lnTo>
                  <a:pt x="127467" y="274131"/>
                </a:lnTo>
                <a:cubicBezTo>
                  <a:pt x="125250" y="254579"/>
                  <a:pt x="123033" y="235514"/>
                  <a:pt x="120994" y="216494"/>
                </a:cubicBezTo>
                <a:close/>
                <a:moveTo>
                  <a:pt x="386303" y="189206"/>
                </a:moveTo>
                <a:cubicBezTo>
                  <a:pt x="381204" y="189360"/>
                  <a:pt x="377990" y="192109"/>
                  <a:pt x="377813" y="197341"/>
                </a:cubicBezTo>
                <a:cubicBezTo>
                  <a:pt x="377635" y="202572"/>
                  <a:pt x="380894" y="205167"/>
                  <a:pt x="385616" y="206053"/>
                </a:cubicBezTo>
                <a:lnTo>
                  <a:pt x="385616" y="206075"/>
                </a:lnTo>
                <a:cubicBezTo>
                  <a:pt x="390338" y="206208"/>
                  <a:pt x="394284" y="202529"/>
                  <a:pt x="394483" y="197807"/>
                </a:cubicBezTo>
                <a:cubicBezTo>
                  <a:pt x="394616" y="193195"/>
                  <a:pt x="390980" y="189338"/>
                  <a:pt x="386370" y="189206"/>
                </a:cubicBezTo>
                <a:cubicBezTo>
                  <a:pt x="386347" y="189206"/>
                  <a:pt x="386325" y="189206"/>
                  <a:pt x="386303" y="189206"/>
                </a:cubicBezTo>
                <a:close/>
                <a:moveTo>
                  <a:pt x="506056" y="189183"/>
                </a:moveTo>
                <a:cubicBezTo>
                  <a:pt x="501445" y="189228"/>
                  <a:pt x="497720" y="192996"/>
                  <a:pt x="497765" y="197607"/>
                </a:cubicBezTo>
                <a:cubicBezTo>
                  <a:pt x="497765" y="197629"/>
                  <a:pt x="497765" y="197651"/>
                  <a:pt x="497765" y="197673"/>
                </a:cubicBezTo>
                <a:cubicBezTo>
                  <a:pt x="497876" y="202373"/>
                  <a:pt x="501733" y="206097"/>
                  <a:pt x="506433" y="206075"/>
                </a:cubicBezTo>
                <a:cubicBezTo>
                  <a:pt x="511287" y="205255"/>
                  <a:pt x="514590" y="202617"/>
                  <a:pt x="514480" y="197408"/>
                </a:cubicBezTo>
                <a:cubicBezTo>
                  <a:pt x="514369" y="192198"/>
                  <a:pt x="511199" y="189382"/>
                  <a:pt x="506056" y="189183"/>
                </a:cubicBezTo>
                <a:close/>
                <a:moveTo>
                  <a:pt x="111816" y="179762"/>
                </a:moveTo>
                <a:cubicBezTo>
                  <a:pt x="113701" y="185525"/>
                  <a:pt x="115008" y="190402"/>
                  <a:pt x="116893" y="195036"/>
                </a:cubicBezTo>
                <a:cubicBezTo>
                  <a:pt x="118245" y="198294"/>
                  <a:pt x="121326" y="198715"/>
                  <a:pt x="122745" y="195501"/>
                </a:cubicBezTo>
                <a:cubicBezTo>
                  <a:pt x="124807" y="190358"/>
                  <a:pt x="126581" y="185104"/>
                  <a:pt x="128043" y="179762"/>
                </a:cubicBezTo>
                <a:cubicBezTo>
                  <a:pt x="124519" y="179983"/>
                  <a:pt x="122346" y="180227"/>
                  <a:pt x="120174" y="180227"/>
                </a:cubicBezTo>
                <a:cubicBezTo>
                  <a:pt x="118001" y="180227"/>
                  <a:pt x="115385" y="179961"/>
                  <a:pt x="111816" y="179762"/>
                </a:cubicBezTo>
                <a:close/>
                <a:moveTo>
                  <a:pt x="151187" y="165485"/>
                </a:moveTo>
                <a:cubicBezTo>
                  <a:pt x="146997" y="178188"/>
                  <a:pt x="143007" y="190114"/>
                  <a:pt x="139105" y="202085"/>
                </a:cubicBezTo>
                <a:cubicBezTo>
                  <a:pt x="138174" y="204080"/>
                  <a:pt x="137642" y="206253"/>
                  <a:pt x="137576" y="208470"/>
                </a:cubicBezTo>
                <a:cubicBezTo>
                  <a:pt x="139748" y="229152"/>
                  <a:pt x="142098" y="249857"/>
                  <a:pt x="144625" y="270540"/>
                </a:cubicBezTo>
                <a:cubicBezTo>
                  <a:pt x="144803" y="272003"/>
                  <a:pt x="146642" y="274353"/>
                  <a:pt x="147795" y="274420"/>
                </a:cubicBezTo>
                <a:cubicBezTo>
                  <a:pt x="155465" y="274752"/>
                  <a:pt x="163136" y="274597"/>
                  <a:pt x="171537" y="274597"/>
                </a:cubicBezTo>
                <a:lnTo>
                  <a:pt x="171537" y="206829"/>
                </a:lnTo>
                <a:lnTo>
                  <a:pt x="189006" y="206829"/>
                </a:lnTo>
                <a:lnTo>
                  <a:pt x="189006" y="274309"/>
                </a:lnTo>
                <a:lnTo>
                  <a:pt x="222746" y="274242"/>
                </a:lnTo>
                <a:cubicBezTo>
                  <a:pt x="222746" y="250168"/>
                  <a:pt x="223167" y="226935"/>
                  <a:pt x="222569" y="203747"/>
                </a:cubicBezTo>
                <a:cubicBezTo>
                  <a:pt x="222280" y="192442"/>
                  <a:pt x="215364" y="184905"/>
                  <a:pt x="204679" y="181402"/>
                </a:cubicBezTo>
                <a:cubicBezTo>
                  <a:pt x="193329" y="177678"/>
                  <a:pt x="181846" y="174375"/>
                  <a:pt x="170385" y="170961"/>
                </a:cubicBezTo>
                <a:cubicBezTo>
                  <a:pt x="164133" y="169099"/>
                  <a:pt x="157815" y="167370"/>
                  <a:pt x="151187" y="165485"/>
                </a:cubicBezTo>
                <a:close/>
                <a:moveTo>
                  <a:pt x="88828" y="165175"/>
                </a:moveTo>
                <a:cubicBezTo>
                  <a:pt x="69652" y="171050"/>
                  <a:pt x="51364" y="176259"/>
                  <a:pt x="33408" y="182333"/>
                </a:cubicBezTo>
                <a:cubicBezTo>
                  <a:pt x="22922" y="185858"/>
                  <a:pt x="17424" y="194281"/>
                  <a:pt x="17225" y="205211"/>
                </a:cubicBezTo>
                <a:cubicBezTo>
                  <a:pt x="16870" y="227135"/>
                  <a:pt x="17092" y="249060"/>
                  <a:pt x="17225" y="270984"/>
                </a:cubicBezTo>
                <a:cubicBezTo>
                  <a:pt x="17335" y="272025"/>
                  <a:pt x="17557" y="273045"/>
                  <a:pt x="17867" y="274043"/>
                </a:cubicBezTo>
                <a:lnTo>
                  <a:pt x="51740" y="274043"/>
                </a:lnTo>
                <a:lnTo>
                  <a:pt x="51740" y="206652"/>
                </a:lnTo>
                <a:lnTo>
                  <a:pt x="68788" y="206652"/>
                </a:lnTo>
                <a:lnTo>
                  <a:pt x="68788" y="274242"/>
                </a:lnTo>
                <a:lnTo>
                  <a:pt x="95168" y="274242"/>
                </a:lnTo>
                <a:cubicBezTo>
                  <a:pt x="97163" y="256508"/>
                  <a:pt x="98227" y="239283"/>
                  <a:pt x="101242" y="222369"/>
                </a:cubicBezTo>
                <a:cubicBezTo>
                  <a:pt x="104989" y="201331"/>
                  <a:pt x="93306" y="184528"/>
                  <a:pt x="88828" y="165175"/>
                </a:cubicBezTo>
                <a:close/>
                <a:moveTo>
                  <a:pt x="103437" y="145046"/>
                </a:moveTo>
                <a:cubicBezTo>
                  <a:pt x="100865" y="152229"/>
                  <a:pt x="105232" y="156130"/>
                  <a:pt x="110242" y="159744"/>
                </a:cubicBezTo>
                <a:cubicBezTo>
                  <a:pt x="116893" y="164377"/>
                  <a:pt x="123100" y="164177"/>
                  <a:pt x="129839" y="159744"/>
                </a:cubicBezTo>
                <a:cubicBezTo>
                  <a:pt x="135403" y="156020"/>
                  <a:pt x="138706" y="151387"/>
                  <a:pt x="136490" y="145046"/>
                </a:cubicBezTo>
                <a:close/>
                <a:moveTo>
                  <a:pt x="367904" y="103547"/>
                </a:moveTo>
                <a:cubicBezTo>
                  <a:pt x="368214" y="104257"/>
                  <a:pt x="368458" y="105010"/>
                  <a:pt x="368635" y="105764"/>
                </a:cubicBezTo>
                <a:cubicBezTo>
                  <a:pt x="370010" y="120395"/>
                  <a:pt x="370010" y="120395"/>
                  <a:pt x="355556" y="120417"/>
                </a:cubicBezTo>
                <a:lnTo>
                  <a:pt x="266329" y="120417"/>
                </a:lnTo>
                <a:lnTo>
                  <a:pt x="266329" y="103569"/>
                </a:lnTo>
                <a:close/>
                <a:moveTo>
                  <a:pt x="266129" y="69320"/>
                </a:moveTo>
                <a:lnTo>
                  <a:pt x="368103" y="69320"/>
                </a:lnTo>
                <a:lnTo>
                  <a:pt x="368103" y="85547"/>
                </a:lnTo>
                <a:lnTo>
                  <a:pt x="266129" y="85547"/>
                </a:lnTo>
                <a:close/>
                <a:moveTo>
                  <a:pt x="91555" y="65241"/>
                </a:moveTo>
                <a:cubicBezTo>
                  <a:pt x="87121" y="67458"/>
                  <a:pt x="79983" y="66948"/>
                  <a:pt x="77899" y="70162"/>
                </a:cubicBezTo>
                <a:cubicBezTo>
                  <a:pt x="75461" y="73953"/>
                  <a:pt x="77101" y="80426"/>
                  <a:pt x="77079" y="85680"/>
                </a:cubicBezTo>
                <a:cubicBezTo>
                  <a:pt x="77079" y="98249"/>
                  <a:pt x="81136" y="109200"/>
                  <a:pt x="90557" y="117757"/>
                </a:cubicBezTo>
                <a:cubicBezTo>
                  <a:pt x="104146" y="130016"/>
                  <a:pt x="124009" y="132322"/>
                  <a:pt x="140059" y="123521"/>
                </a:cubicBezTo>
                <a:cubicBezTo>
                  <a:pt x="148782" y="118744"/>
                  <a:pt x="155244" y="111717"/>
                  <a:pt x="159054" y="103257"/>
                </a:cubicBezTo>
                <a:lnTo>
                  <a:pt x="162136" y="74419"/>
                </a:lnTo>
                <a:lnTo>
                  <a:pt x="162138" y="74418"/>
                </a:lnTo>
                <a:lnTo>
                  <a:pt x="162138" y="74396"/>
                </a:lnTo>
                <a:lnTo>
                  <a:pt x="162136" y="74419"/>
                </a:lnTo>
                <a:lnTo>
                  <a:pt x="157172" y="75416"/>
                </a:lnTo>
                <a:cubicBezTo>
                  <a:pt x="141788" y="79850"/>
                  <a:pt x="125206" y="77079"/>
                  <a:pt x="112105" y="67857"/>
                </a:cubicBezTo>
                <a:cubicBezTo>
                  <a:pt x="105144" y="63024"/>
                  <a:pt x="99180" y="61694"/>
                  <a:pt x="91555" y="65241"/>
                </a:cubicBezTo>
                <a:close/>
                <a:moveTo>
                  <a:pt x="472294" y="52272"/>
                </a:moveTo>
                <a:lnTo>
                  <a:pt x="488632" y="52272"/>
                </a:lnTo>
                <a:lnTo>
                  <a:pt x="488632" y="68322"/>
                </a:lnTo>
                <a:lnTo>
                  <a:pt x="472294" y="68322"/>
                </a:lnTo>
                <a:close/>
                <a:moveTo>
                  <a:pt x="437866" y="52272"/>
                </a:moveTo>
                <a:lnTo>
                  <a:pt x="454381" y="52272"/>
                </a:lnTo>
                <a:lnTo>
                  <a:pt x="454381" y="68322"/>
                </a:lnTo>
                <a:lnTo>
                  <a:pt x="437866" y="68322"/>
                </a:lnTo>
                <a:close/>
                <a:moveTo>
                  <a:pt x="249171" y="52073"/>
                </a:moveTo>
                <a:lnTo>
                  <a:pt x="249171" y="137354"/>
                </a:lnTo>
                <a:lnTo>
                  <a:pt x="291734" y="137354"/>
                </a:lnTo>
                <a:lnTo>
                  <a:pt x="291734" y="154489"/>
                </a:lnTo>
                <a:cubicBezTo>
                  <a:pt x="298384" y="149568"/>
                  <a:pt x="303394" y="146066"/>
                  <a:pt x="308094" y="142098"/>
                </a:cubicBezTo>
                <a:cubicBezTo>
                  <a:pt x="312106" y="138639"/>
                  <a:pt x="317316" y="136866"/>
                  <a:pt x="322614" y="137177"/>
                </a:cubicBezTo>
                <a:cubicBezTo>
                  <a:pt x="341213" y="137487"/>
                  <a:pt x="359835" y="137177"/>
                  <a:pt x="378434" y="137177"/>
                </a:cubicBezTo>
                <a:lnTo>
                  <a:pt x="385417" y="137177"/>
                </a:lnTo>
                <a:lnTo>
                  <a:pt x="385417" y="52073"/>
                </a:lnTo>
                <a:close/>
                <a:moveTo>
                  <a:pt x="116826" y="17717"/>
                </a:moveTo>
                <a:cubicBezTo>
                  <a:pt x="98984" y="19734"/>
                  <a:pt x="82382" y="32914"/>
                  <a:pt x="79273" y="51319"/>
                </a:cubicBezTo>
                <a:lnTo>
                  <a:pt x="79273" y="51342"/>
                </a:lnTo>
                <a:cubicBezTo>
                  <a:pt x="86810" y="48526"/>
                  <a:pt x="93062" y="45910"/>
                  <a:pt x="99491" y="43937"/>
                </a:cubicBezTo>
                <a:cubicBezTo>
                  <a:pt x="101996" y="43161"/>
                  <a:pt x="104722" y="43317"/>
                  <a:pt x="107117" y="44403"/>
                </a:cubicBezTo>
                <a:cubicBezTo>
                  <a:pt x="113900" y="48127"/>
                  <a:pt x="120019" y="53115"/>
                  <a:pt x="126913" y="56529"/>
                </a:cubicBezTo>
                <a:cubicBezTo>
                  <a:pt x="144913" y="65396"/>
                  <a:pt x="168279" y="57305"/>
                  <a:pt x="175262" y="40191"/>
                </a:cubicBezTo>
                <a:cubicBezTo>
                  <a:pt x="165885" y="35358"/>
                  <a:pt x="156507" y="30526"/>
                  <a:pt x="147130" y="25693"/>
                </a:cubicBezTo>
                <a:cubicBezTo>
                  <a:pt x="143096" y="23387"/>
                  <a:pt x="138928" y="21370"/>
                  <a:pt x="134627" y="19641"/>
                </a:cubicBezTo>
                <a:cubicBezTo>
                  <a:pt x="128858" y="17613"/>
                  <a:pt x="122773" y="17045"/>
                  <a:pt x="116826" y="17717"/>
                </a:cubicBezTo>
                <a:close/>
                <a:moveTo>
                  <a:pt x="391890" y="17291"/>
                </a:moveTo>
                <a:cubicBezTo>
                  <a:pt x="383943" y="17302"/>
                  <a:pt x="379969" y="17308"/>
                  <a:pt x="378256" y="19439"/>
                </a:cubicBezTo>
                <a:lnTo>
                  <a:pt x="378190" y="34250"/>
                </a:lnTo>
                <a:lnTo>
                  <a:pt x="378190" y="34250"/>
                </a:lnTo>
                <a:lnTo>
                  <a:pt x="378190" y="34339"/>
                </a:lnTo>
                <a:lnTo>
                  <a:pt x="378190" y="34250"/>
                </a:lnTo>
                <a:lnTo>
                  <a:pt x="384375" y="34605"/>
                </a:lnTo>
                <a:cubicBezTo>
                  <a:pt x="396589" y="34981"/>
                  <a:pt x="402819" y="41100"/>
                  <a:pt x="403040" y="53115"/>
                </a:cubicBezTo>
                <a:cubicBezTo>
                  <a:pt x="403040" y="57548"/>
                  <a:pt x="403040" y="61982"/>
                  <a:pt x="403040" y="66416"/>
                </a:cubicBezTo>
                <a:lnTo>
                  <a:pt x="403040" y="102594"/>
                </a:lnTo>
                <a:cubicBezTo>
                  <a:pt x="405967" y="102749"/>
                  <a:pt x="408139" y="102949"/>
                  <a:pt x="410289" y="102971"/>
                </a:cubicBezTo>
                <a:lnTo>
                  <a:pt x="436891" y="102971"/>
                </a:lnTo>
                <a:cubicBezTo>
                  <a:pt x="446025" y="102971"/>
                  <a:pt x="446003" y="102971"/>
                  <a:pt x="446113" y="111838"/>
                </a:cubicBezTo>
                <a:cubicBezTo>
                  <a:pt x="446113" y="114055"/>
                  <a:pt x="446379" y="116272"/>
                  <a:pt x="446579" y="119509"/>
                </a:cubicBezTo>
                <a:cubicBezTo>
                  <a:pt x="448308" y="118555"/>
                  <a:pt x="449948" y="117447"/>
                  <a:pt x="451478" y="116205"/>
                </a:cubicBezTo>
                <a:cubicBezTo>
                  <a:pt x="462761" y="104323"/>
                  <a:pt x="476639" y="101065"/>
                  <a:pt x="492489" y="102905"/>
                </a:cubicBezTo>
                <a:cubicBezTo>
                  <a:pt x="499760" y="103370"/>
                  <a:pt x="507032" y="103414"/>
                  <a:pt x="514303" y="103060"/>
                </a:cubicBezTo>
                <a:cubicBezTo>
                  <a:pt x="514502" y="100200"/>
                  <a:pt x="514724" y="98449"/>
                  <a:pt x="514724" y="96720"/>
                </a:cubicBezTo>
                <a:cubicBezTo>
                  <a:pt x="514724" y="72556"/>
                  <a:pt x="514569" y="48393"/>
                  <a:pt x="514857" y="24230"/>
                </a:cubicBezTo>
                <a:cubicBezTo>
                  <a:pt x="514857" y="18511"/>
                  <a:pt x="512950" y="17247"/>
                  <a:pt x="507630" y="17291"/>
                </a:cubicBezTo>
                <a:cubicBezTo>
                  <a:pt x="469057" y="17491"/>
                  <a:pt x="430462" y="17291"/>
                  <a:pt x="391890" y="17291"/>
                </a:cubicBezTo>
                <a:close/>
                <a:moveTo>
                  <a:pt x="114445" y="744"/>
                </a:moveTo>
                <a:cubicBezTo>
                  <a:pt x="122209" y="-72"/>
                  <a:pt x="130260" y="621"/>
                  <a:pt x="138196" y="3037"/>
                </a:cubicBezTo>
                <a:cubicBezTo>
                  <a:pt x="141211" y="3946"/>
                  <a:pt x="144138" y="5099"/>
                  <a:pt x="146953" y="6473"/>
                </a:cubicBezTo>
                <a:cubicBezTo>
                  <a:pt x="163646" y="14720"/>
                  <a:pt x="179917" y="23676"/>
                  <a:pt x="197940" y="28642"/>
                </a:cubicBezTo>
                <a:cubicBezTo>
                  <a:pt x="199159" y="29262"/>
                  <a:pt x="200312" y="30016"/>
                  <a:pt x="201398" y="30858"/>
                </a:cubicBezTo>
                <a:cubicBezTo>
                  <a:pt x="195258" y="40612"/>
                  <a:pt x="189073" y="50211"/>
                  <a:pt x="183154" y="59943"/>
                </a:cubicBezTo>
                <a:cubicBezTo>
                  <a:pt x="181646" y="62270"/>
                  <a:pt x="180671" y="64909"/>
                  <a:pt x="180360" y="67680"/>
                </a:cubicBezTo>
                <a:cubicBezTo>
                  <a:pt x="179873" y="75195"/>
                  <a:pt x="180183" y="82754"/>
                  <a:pt x="179806" y="90269"/>
                </a:cubicBezTo>
                <a:cubicBezTo>
                  <a:pt x="179230" y="106496"/>
                  <a:pt x="171537" y="121637"/>
                  <a:pt x="158769" y="131657"/>
                </a:cubicBezTo>
                <a:cubicBezTo>
                  <a:pt x="153182" y="136090"/>
                  <a:pt x="154490" y="141367"/>
                  <a:pt x="154823" y="146642"/>
                </a:cubicBezTo>
                <a:cubicBezTo>
                  <a:pt x="154823" y="147795"/>
                  <a:pt x="157527" y="149236"/>
                  <a:pt x="159256" y="149768"/>
                </a:cubicBezTo>
                <a:cubicBezTo>
                  <a:pt x="174907" y="154601"/>
                  <a:pt x="190602" y="159345"/>
                  <a:pt x="206320" y="163978"/>
                </a:cubicBezTo>
                <a:cubicBezTo>
                  <a:pt x="228643" y="170628"/>
                  <a:pt x="240104" y="185503"/>
                  <a:pt x="240370" y="208868"/>
                </a:cubicBezTo>
                <a:cubicBezTo>
                  <a:pt x="240503" y="221504"/>
                  <a:pt x="240370" y="234140"/>
                  <a:pt x="240370" y="246776"/>
                </a:cubicBezTo>
                <a:lnTo>
                  <a:pt x="240370" y="254712"/>
                </a:lnTo>
                <a:cubicBezTo>
                  <a:pt x="242986" y="253493"/>
                  <a:pt x="244515" y="252739"/>
                  <a:pt x="246045" y="252052"/>
                </a:cubicBezTo>
                <a:cubicBezTo>
                  <a:pt x="256087" y="247463"/>
                  <a:pt x="265597" y="248394"/>
                  <a:pt x="274021" y="255488"/>
                </a:cubicBezTo>
                <a:cubicBezTo>
                  <a:pt x="282223" y="261828"/>
                  <a:pt x="285349" y="272801"/>
                  <a:pt x="281714" y="282511"/>
                </a:cubicBezTo>
                <a:cubicBezTo>
                  <a:pt x="280139" y="285947"/>
                  <a:pt x="280960" y="290004"/>
                  <a:pt x="283753" y="292553"/>
                </a:cubicBezTo>
                <a:cubicBezTo>
                  <a:pt x="287034" y="295546"/>
                  <a:pt x="289938" y="298938"/>
                  <a:pt x="292332" y="302684"/>
                </a:cubicBezTo>
                <a:cubicBezTo>
                  <a:pt x="296766" y="311086"/>
                  <a:pt x="304015" y="310687"/>
                  <a:pt x="311507" y="309335"/>
                </a:cubicBezTo>
                <a:cubicBezTo>
                  <a:pt x="313281" y="308647"/>
                  <a:pt x="314722" y="307295"/>
                  <a:pt x="315564" y="305588"/>
                </a:cubicBezTo>
                <a:cubicBezTo>
                  <a:pt x="331814" y="276770"/>
                  <a:pt x="347908" y="247951"/>
                  <a:pt x="364334" y="219332"/>
                </a:cubicBezTo>
                <a:cubicBezTo>
                  <a:pt x="366174" y="216605"/>
                  <a:pt x="366108" y="212992"/>
                  <a:pt x="364179" y="210331"/>
                </a:cubicBezTo>
                <a:cubicBezTo>
                  <a:pt x="357085" y="198339"/>
                  <a:pt x="361053" y="182843"/>
                  <a:pt x="373046" y="175749"/>
                </a:cubicBezTo>
                <a:cubicBezTo>
                  <a:pt x="373113" y="175705"/>
                  <a:pt x="373157" y="175683"/>
                  <a:pt x="373224" y="175638"/>
                </a:cubicBezTo>
                <a:cubicBezTo>
                  <a:pt x="385217" y="168456"/>
                  <a:pt x="400735" y="172357"/>
                  <a:pt x="407917" y="184350"/>
                </a:cubicBezTo>
                <a:cubicBezTo>
                  <a:pt x="407939" y="184395"/>
                  <a:pt x="407984" y="184461"/>
                  <a:pt x="408006" y="184506"/>
                </a:cubicBezTo>
                <a:cubicBezTo>
                  <a:pt x="409535" y="187675"/>
                  <a:pt x="412860" y="189560"/>
                  <a:pt x="416363" y="189272"/>
                </a:cubicBezTo>
                <a:cubicBezTo>
                  <a:pt x="436314" y="189050"/>
                  <a:pt x="456266" y="189050"/>
                  <a:pt x="476217" y="189272"/>
                </a:cubicBezTo>
                <a:cubicBezTo>
                  <a:pt x="479720" y="189604"/>
                  <a:pt x="483067" y="187742"/>
                  <a:pt x="484641" y="184594"/>
                </a:cubicBezTo>
                <a:cubicBezTo>
                  <a:pt x="490494" y="174375"/>
                  <a:pt x="502708" y="169631"/>
                  <a:pt x="513926" y="173244"/>
                </a:cubicBezTo>
                <a:cubicBezTo>
                  <a:pt x="524655" y="176547"/>
                  <a:pt x="532015" y="186412"/>
                  <a:pt x="532170" y="197629"/>
                </a:cubicBezTo>
                <a:cubicBezTo>
                  <a:pt x="532148" y="208846"/>
                  <a:pt x="524876" y="218777"/>
                  <a:pt x="514192" y="222214"/>
                </a:cubicBezTo>
                <a:cubicBezTo>
                  <a:pt x="502775" y="226049"/>
                  <a:pt x="490272" y="221172"/>
                  <a:pt x="484464" y="210620"/>
                </a:cubicBezTo>
                <a:cubicBezTo>
                  <a:pt x="482978" y="207671"/>
                  <a:pt x="479786" y="205964"/>
                  <a:pt x="476506" y="206364"/>
                </a:cubicBezTo>
                <a:cubicBezTo>
                  <a:pt x="456332" y="206496"/>
                  <a:pt x="436159" y="206496"/>
                  <a:pt x="415986" y="206364"/>
                </a:cubicBezTo>
                <a:cubicBezTo>
                  <a:pt x="412683" y="205987"/>
                  <a:pt x="409513" y="207782"/>
                  <a:pt x="408139" y="210797"/>
                </a:cubicBezTo>
                <a:cubicBezTo>
                  <a:pt x="403439" y="219243"/>
                  <a:pt x="395702" y="222857"/>
                  <a:pt x="386192" y="223654"/>
                </a:cubicBezTo>
                <a:cubicBezTo>
                  <a:pt x="383532" y="223921"/>
                  <a:pt x="381116" y="225317"/>
                  <a:pt x="379542" y="227468"/>
                </a:cubicBezTo>
                <a:cubicBezTo>
                  <a:pt x="363049" y="256286"/>
                  <a:pt x="346932" y="285393"/>
                  <a:pt x="330439" y="314256"/>
                </a:cubicBezTo>
                <a:cubicBezTo>
                  <a:pt x="328222" y="318113"/>
                  <a:pt x="330062" y="320352"/>
                  <a:pt x="331592" y="323123"/>
                </a:cubicBezTo>
                <a:cubicBezTo>
                  <a:pt x="336912" y="332766"/>
                  <a:pt x="335294" y="344759"/>
                  <a:pt x="327624" y="352651"/>
                </a:cubicBezTo>
                <a:cubicBezTo>
                  <a:pt x="320020" y="360565"/>
                  <a:pt x="308227" y="362826"/>
                  <a:pt x="298229" y="358260"/>
                </a:cubicBezTo>
                <a:cubicBezTo>
                  <a:pt x="288342" y="353693"/>
                  <a:pt x="280716" y="342432"/>
                  <a:pt x="283952" y="332389"/>
                </a:cubicBezTo>
                <a:cubicBezTo>
                  <a:pt x="287189" y="322347"/>
                  <a:pt x="282778" y="316871"/>
                  <a:pt x="276903" y="310731"/>
                </a:cubicBezTo>
                <a:cubicBezTo>
                  <a:pt x="275506" y="309312"/>
                  <a:pt x="274221" y="307783"/>
                  <a:pt x="273046" y="306165"/>
                </a:cubicBezTo>
                <a:cubicBezTo>
                  <a:pt x="269610" y="301443"/>
                  <a:pt x="265930" y="297674"/>
                  <a:pt x="259346" y="300534"/>
                </a:cubicBezTo>
                <a:cubicBezTo>
                  <a:pt x="258104" y="301044"/>
                  <a:pt x="256685" y="301044"/>
                  <a:pt x="255444" y="300534"/>
                </a:cubicBezTo>
                <a:cubicBezTo>
                  <a:pt x="247597" y="296721"/>
                  <a:pt x="243074" y="301243"/>
                  <a:pt x="238064" y="306430"/>
                </a:cubicBezTo>
                <a:cubicBezTo>
                  <a:pt x="224453" y="320064"/>
                  <a:pt x="210709" y="333475"/>
                  <a:pt x="196854" y="347176"/>
                </a:cubicBezTo>
                <a:cubicBezTo>
                  <a:pt x="197053" y="347708"/>
                  <a:pt x="197297" y="348218"/>
                  <a:pt x="197563" y="348705"/>
                </a:cubicBezTo>
                <a:cubicBezTo>
                  <a:pt x="207029" y="359523"/>
                  <a:pt x="207051" y="359523"/>
                  <a:pt x="199070" y="371472"/>
                </a:cubicBezTo>
                <a:cubicBezTo>
                  <a:pt x="193728" y="379474"/>
                  <a:pt x="198405" y="391423"/>
                  <a:pt x="207605" y="393307"/>
                </a:cubicBezTo>
                <a:cubicBezTo>
                  <a:pt x="223123" y="396522"/>
                  <a:pt x="223123" y="396522"/>
                  <a:pt x="223123" y="412217"/>
                </a:cubicBezTo>
                <a:cubicBezTo>
                  <a:pt x="223123" y="421084"/>
                  <a:pt x="222968" y="429951"/>
                  <a:pt x="223123" y="438819"/>
                </a:cubicBezTo>
                <a:cubicBezTo>
                  <a:pt x="223234" y="442987"/>
                  <a:pt x="222391" y="445691"/>
                  <a:pt x="217625" y="445912"/>
                </a:cubicBezTo>
                <a:cubicBezTo>
                  <a:pt x="215896" y="445912"/>
                  <a:pt x="214167" y="447043"/>
                  <a:pt x="212460" y="446998"/>
                </a:cubicBezTo>
                <a:cubicBezTo>
                  <a:pt x="202041" y="446644"/>
                  <a:pt x="198405" y="453649"/>
                  <a:pt x="196388" y="462006"/>
                </a:cubicBezTo>
                <a:cubicBezTo>
                  <a:pt x="196255" y="464534"/>
                  <a:pt x="197053" y="467016"/>
                  <a:pt x="198605" y="469012"/>
                </a:cubicBezTo>
                <a:cubicBezTo>
                  <a:pt x="207317" y="482512"/>
                  <a:pt x="207339" y="482423"/>
                  <a:pt x="196188" y="493751"/>
                </a:cubicBezTo>
                <a:cubicBezTo>
                  <a:pt x="188740" y="501310"/>
                  <a:pt x="181402" y="508981"/>
                  <a:pt x="173710" y="516939"/>
                </a:cubicBezTo>
                <a:cubicBezTo>
                  <a:pt x="168390" y="513415"/>
                  <a:pt x="163823" y="510289"/>
                  <a:pt x="159212" y="507341"/>
                </a:cubicBezTo>
                <a:cubicBezTo>
                  <a:pt x="153204" y="503439"/>
                  <a:pt x="140768" y="508471"/>
                  <a:pt x="139127" y="515343"/>
                </a:cubicBezTo>
                <a:cubicBezTo>
                  <a:pt x="137820" y="520863"/>
                  <a:pt x="137886" y="528267"/>
                  <a:pt x="134339" y="531282"/>
                </a:cubicBezTo>
                <a:cubicBezTo>
                  <a:pt x="130792" y="534297"/>
                  <a:pt x="123765" y="532213"/>
                  <a:pt x="118245" y="532235"/>
                </a:cubicBezTo>
                <a:cubicBezTo>
                  <a:pt x="108491" y="532235"/>
                  <a:pt x="98737" y="532235"/>
                  <a:pt x="88983" y="532235"/>
                </a:cubicBezTo>
                <a:cubicBezTo>
                  <a:pt x="88384" y="532102"/>
                  <a:pt x="87808" y="531880"/>
                  <a:pt x="87254" y="531593"/>
                </a:cubicBezTo>
                <a:cubicBezTo>
                  <a:pt x="86101" y="526294"/>
                  <a:pt x="85037" y="520685"/>
                  <a:pt x="83663" y="515099"/>
                </a:cubicBezTo>
                <a:cubicBezTo>
                  <a:pt x="82244" y="508937"/>
                  <a:pt x="69830" y="503705"/>
                  <a:pt x="64443" y="506941"/>
                </a:cubicBezTo>
                <a:lnTo>
                  <a:pt x="63889" y="507296"/>
                </a:lnTo>
                <a:cubicBezTo>
                  <a:pt x="58990" y="510133"/>
                  <a:pt x="53869" y="515498"/>
                  <a:pt x="49258" y="515099"/>
                </a:cubicBezTo>
                <a:cubicBezTo>
                  <a:pt x="44647" y="514700"/>
                  <a:pt x="41144" y="508272"/>
                  <a:pt x="37198" y="504392"/>
                </a:cubicBezTo>
                <a:cubicBezTo>
                  <a:pt x="31213" y="498473"/>
                  <a:pt x="25471" y="492266"/>
                  <a:pt x="19264" y="486658"/>
                </a:cubicBezTo>
                <a:cubicBezTo>
                  <a:pt x="15872" y="483554"/>
                  <a:pt x="15762" y="480982"/>
                  <a:pt x="18621" y="477790"/>
                </a:cubicBezTo>
                <a:cubicBezTo>
                  <a:pt x="19774" y="476460"/>
                  <a:pt x="20417" y="474686"/>
                  <a:pt x="21636" y="473357"/>
                </a:cubicBezTo>
                <a:cubicBezTo>
                  <a:pt x="27023" y="467681"/>
                  <a:pt x="27644" y="461874"/>
                  <a:pt x="23853" y="454868"/>
                </a:cubicBezTo>
                <a:cubicBezTo>
                  <a:pt x="21858" y="451300"/>
                  <a:pt x="20306" y="448794"/>
                  <a:pt x="15895" y="448218"/>
                </a:cubicBezTo>
                <a:cubicBezTo>
                  <a:pt x="10663" y="447597"/>
                  <a:pt x="5564" y="446001"/>
                  <a:pt x="244" y="444871"/>
                </a:cubicBezTo>
                <a:lnTo>
                  <a:pt x="244" y="396899"/>
                </a:lnTo>
                <a:cubicBezTo>
                  <a:pt x="3857" y="396034"/>
                  <a:pt x="7470" y="394393"/>
                  <a:pt x="11062" y="394460"/>
                </a:cubicBezTo>
                <a:cubicBezTo>
                  <a:pt x="21037" y="394660"/>
                  <a:pt x="24163" y="387810"/>
                  <a:pt x="26269" y="380206"/>
                </a:cubicBezTo>
                <a:cubicBezTo>
                  <a:pt x="26602" y="377502"/>
                  <a:pt x="25937" y="374753"/>
                  <a:pt x="24385" y="372514"/>
                </a:cubicBezTo>
                <a:cubicBezTo>
                  <a:pt x="15740" y="358947"/>
                  <a:pt x="15517" y="358991"/>
                  <a:pt x="26757" y="347796"/>
                </a:cubicBezTo>
                <a:cubicBezTo>
                  <a:pt x="33164" y="341345"/>
                  <a:pt x="39770" y="335094"/>
                  <a:pt x="45955" y="328443"/>
                </a:cubicBezTo>
                <a:cubicBezTo>
                  <a:pt x="48881" y="325340"/>
                  <a:pt x="51275" y="325096"/>
                  <a:pt x="54379" y="327800"/>
                </a:cubicBezTo>
                <a:cubicBezTo>
                  <a:pt x="55908" y="328732"/>
                  <a:pt x="57393" y="329729"/>
                  <a:pt x="58812" y="330815"/>
                </a:cubicBezTo>
                <a:cubicBezTo>
                  <a:pt x="65640" y="338264"/>
                  <a:pt x="73022" y="336069"/>
                  <a:pt x="80071" y="331680"/>
                </a:cubicBezTo>
                <a:cubicBezTo>
                  <a:pt x="82155" y="329951"/>
                  <a:pt x="83574" y="327535"/>
                  <a:pt x="84039" y="324852"/>
                </a:cubicBezTo>
                <a:cubicBezTo>
                  <a:pt x="87653" y="309157"/>
                  <a:pt x="87564" y="309135"/>
                  <a:pt x="103503" y="309157"/>
                </a:cubicBezTo>
                <a:cubicBezTo>
                  <a:pt x="112371" y="309157"/>
                  <a:pt x="121238" y="309379"/>
                  <a:pt x="130105" y="309157"/>
                </a:cubicBezTo>
                <a:cubicBezTo>
                  <a:pt x="134539" y="308980"/>
                  <a:pt x="136756" y="310664"/>
                  <a:pt x="136999" y="315010"/>
                </a:cubicBezTo>
                <a:cubicBezTo>
                  <a:pt x="137443" y="316716"/>
                  <a:pt x="137775" y="318468"/>
                  <a:pt x="137997" y="320219"/>
                </a:cubicBezTo>
                <a:cubicBezTo>
                  <a:pt x="137376" y="330660"/>
                  <a:pt x="144936" y="333520"/>
                  <a:pt x="152650" y="335892"/>
                </a:cubicBezTo>
                <a:cubicBezTo>
                  <a:pt x="154291" y="336113"/>
                  <a:pt x="155953" y="335936"/>
                  <a:pt x="157505" y="335382"/>
                </a:cubicBezTo>
                <a:cubicBezTo>
                  <a:pt x="158303" y="335027"/>
                  <a:pt x="159057" y="334562"/>
                  <a:pt x="159722" y="333985"/>
                </a:cubicBezTo>
                <a:cubicBezTo>
                  <a:pt x="164000" y="331236"/>
                  <a:pt x="168323" y="326315"/>
                  <a:pt x="172557" y="326382"/>
                </a:cubicBezTo>
                <a:cubicBezTo>
                  <a:pt x="176791" y="326448"/>
                  <a:pt x="180405" y="331857"/>
                  <a:pt x="184151" y="334761"/>
                </a:cubicBezTo>
                <a:lnTo>
                  <a:pt x="225827" y="292642"/>
                </a:lnTo>
                <a:lnTo>
                  <a:pt x="0" y="292642"/>
                </a:lnTo>
                <a:lnTo>
                  <a:pt x="0" y="285371"/>
                </a:lnTo>
                <a:cubicBezTo>
                  <a:pt x="0" y="259877"/>
                  <a:pt x="0" y="234384"/>
                  <a:pt x="0" y="208891"/>
                </a:cubicBezTo>
                <a:cubicBezTo>
                  <a:pt x="0" y="185991"/>
                  <a:pt x="11616" y="170695"/>
                  <a:pt x="33408" y="164244"/>
                </a:cubicBezTo>
                <a:cubicBezTo>
                  <a:pt x="48703" y="159810"/>
                  <a:pt x="63978" y="155155"/>
                  <a:pt x="79185" y="150367"/>
                </a:cubicBezTo>
                <a:cubicBezTo>
                  <a:pt x="81579" y="149613"/>
                  <a:pt x="85414" y="147507"/>
                  <a:pt x="85392" y="146066"/>
                </a:cubicBezTo>
                <a:cubicBezTo>
                  <a:pt x="85392" y="142031"/>
                  <a:pt x="84993" y="136578"/>
                  <a:pt x="82421" y="134228"/>
                </a:cubicBezTo>
                <a:cubicBezTo>
                  <a:pt x="72667" y="125361"/>
                  <a:pt x="64487" y="115385"/>
                  <a:pt x="62115" y="102262"/>
                </a:cubicBezTo>
                <a:cubicBezTo>
                  <a:pt x="58524" y="82532"/>
                  <a:pt x="57416" y="62359"/>
                  <a:pt x="63201" y="43029"/>
                </a:cubicBezTo>
                <a:cubicBezTo>
                  <a:pt x="70450" y="19220"/>
                  <a:pt x="91154" y="3192"/>
                  <a:pt x="114445" y="744"/>
                </a:cubicBezTo>
                <a:close/>
                <a:moveTo>
                  <a:pt x="379808" y="0"/>
                </a:moveTo>
                <a:cubicBezTo>
                  <a:pt x="423923" y="0"/>
                  <a:pt x="468038" y="0"/>
                  <a:pt x="512130" y="0"/>
                </a:cubicBezTo>
                <a:cubicBezTo>
                  <a:pt x="525077" y="0"/>
                  <a:pt x="531838" y="6762"/>
                  <a:pt x="531860" y="19641"/>
                </a:cubicBezTo>
                <a:cubicBezTo>
                  <a:pt x="531860" y="46686"/>
                  <a:pt x="531860" y="73731"/>
                  <a:pt x="531860" y="100776"/>
                </a:cubicBezTo>
                <a:cubicBezTo>
                  <a:pt x="531860" y="113235"/>
                  <a:pt x="525077" y="120018"/>
                  <a:pt x="512529" y="120196"/>
                </a:cubicBezTo>
                <a:cubicBezTo>
                  <a:pt x="501667" y="120329"/>
                  <a:pt x="490782" y="119974"/>
                  <a:pt x="479942" y="120373"/>
                </a:cubicBezTo>
                <a:cubicBezTo>
                  <a:pt x="476506" y="120550"/>
                  <a:pt x="473159" y="121681"/>
                  <a:pt x="470321" y="123632"/>
                </a:cubicBezTo>
                <a:cubicBezTo>
                  <a:pt x="459237" y="131457"/>
                  <a:pt x="448618" y="139748"/>
                  <a:pt x="437800" y="147861"/>
                </a:cubicBezTo>
                <a:cubicBezTo>
                  <a:pt x="435450" y="149812"/>
                  <a:pt x="432968" y="151541"/>
                  <a:pt x="429044" y="154357"/>
                </a:cubicBezTo>
                <a:cubicBezTo>
                  <a:pt x="429044" y="143760"/>
                  <a:pt x="428844" y="135137"/>
                  <a:pt x="429044" y="126536"/>
                </a:cubicBezTo>
                <a:cubicBezTo>
                  <a:pt x="429177" y="122102"/>
                  <a:pt x="427957" y="120040"/>
                  <a:pt x="423125" y="120306"/>
                </a:cubicBezTo>
                <a:cubicBezTo>
                  <a:pt x="416740" y="120639"/>
                  <a:pt x="410356" y="120306"/>
                  <a:pt x="402974" y="120306"/>
                </a:cubicBezTo>
                <a:cubicBezTo>
                  <a:pt x="402974" y="125937"/>
                  <a:pt x="402974" y="130925"/>
                  <a:pt x="402974" y="135824"/>
                </a:cubicBezTo>
                <a:cubicBezTo>
                  <a:pt x="402752" y="147795"/>
                  <a:pt x="396323" y="154246"/>
                  <a:pt x="384330" y="154357"/>
                </a:cubicBezTo>
                <a:cubicBezTo>
                  <a:pt x="365266" y="154489"/>
                  <a:pt x="346201" y="154179"/>
                  <a:pt x="327159" y="154578"/>
                </a:cubicBezTo>
                <a:cubicBezTo>
                  <a:pt x="322858" y="154734"/>
                  <a:pt x="318690" y="156086"/>
                  <a:pt x="315121" y="158502"/>
                </a:cubicBezTo>
                <a:cubicBezTo>
                  <a:pt x="303306" y="166749"/>
                  <a:pt x="291955" y="175638"/>
                  <a:pt x="280428" y="184261"/>
                </a:cubicBezTo>
                <a:cubicBezTo>
                  <a:pt x="278876" y="185414"/>
                  <a:pt x="277214" y="186478"/>
                  <a:pt x="274310" y="188362"/>
                </a:cubicBezTo>
                <a:lnTo>
                  <a:pt x="274310" y="154401"/>
                </a:lnTo>
                <a:cubicBezTo>
                  <a:pt x="265797" y="154401"/>
                  <a:pt x="258326" y="154401"/>
                  <a:pt x="250856" y="154401"/>
                </a:cubicBezTo>
                <a:cubicBezTo>
                  <a:pt x="238330" y="154246"/>
                  <a:pt x="231436" y="147529"/>
                  <a:pt x="231392" y="135092"/>
                </a:cubicBezTo>
                <a:cubicBezTo>
                  <a:pt x="231281" y="107826"/>
                  <a:pt x="231281" y="80559"/>
                  <a:pt x="231392" y="53292"/>
                </a:cubicBezTo>
                <a:cubicBezTo>
                  <a:pt x="231392" y="41189"/>
                  <a:pt x="238330" y="34494"/>
                  <a:pt x="250590" y="34449"/>
                </a:cubicBezTo>
                <a:cubicBezTo>
                  <a:pt x="284041" y="34449"/>
                  <a:pt x="317516" y="34449"/>
                  <a:pt x="350989" y="34449"/>
                </a:cubicBezTo>
                <a:lnTo>
                  <a:pt x="360167" y="34449"/>
                </a:lnTo>
                <a:cubicBezTo>
                  <a:pt x="360167" y="29306"/>
                  <a:pt x="360167" y="24540"/>
                  <a:pt x="360167" y="19796"/>
                </a:cubicBezTo>
                <a:cubicBezTo>
                  <a:pt x="360300" y="6828"/>
                  <a:pt x="366973" y="22"/>
                  <a:pt x="379808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129" name="图片 128" descr="黑暗中的灯光&#10;&#10;描述已自动生成">
            <a:extLst>
              <a:ext uri="{FF2B5EF4-FFF2-40B4-BE49-F238E27FC236}">
                <a16:creationId xmlns:a16="http://schemas.microsoft.com/office/drawing/2014/main" id="{D441786A-D42A-3548-D0CC-CE652F6499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765" y="6129338"/>
            <a:ext cx="3667760" cy="546416"/>
          </a:xfrm>
          <a:prstGeom prst="rect">
            <a:avLst/>
          </a:prstGeom>
        </p:spPr>
      </p:pic>
      <p:pic>
        <p:nvPicPr>
          <p:cNvPr id="130" name="图片 129" descr="黑暗中的灯光&#10;&#10;描述已自动生成">
            <a:extLst>
              <a:ext uri="{FF2B5EF4-FFF2-40B4-BE49-F238E27FC236}">
                <a16:creationId xmlns:a16="http://schemas.microsoft.com/office/drawing/2014/main" id="{4B273EB3-3ABF-8A08-BCE6-D8979DE75F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924" y="6129338"/>
            <a:ext cx="3667760" cy="546416"/>
          </a:xfrm>
          <a:prstGeom prst="rect">
            <a:avLst/>
          </a:prstGeom>
        </p:spPr>
      </p:pic>
      <p:pic>
        <p:nvPicPr>
          <p:cNvPr id="131" name="图片 130" descr="黑暗中的灯光&#10;&#10;描述已自动生成">
            <a:extLst>
              <a:ext uri="{FF2B5EF4-FFF2-40B4-BE49-F238E27FC236}">
                <a16:creationId xmlns:a16="http://schemas.microsoft.com/office/drawing/2014/main" id="{19FAB635-5243-8D02-8B25-9E29BF2BD54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6129338"/>
            <a:ext cx="3667760" cy="546416"/>
          </a:xfrm>
          <a:prstGeom prst="rect">
            <a:avLst/>
          </a:prstGeom>
        </p:spPr>
      </p:pic>
      <p:grpSp>
        <p:nvGrpSpPr>
          <p:cNvPr id="137" name="组合 136"/>
          <p:cNvGrpSpPr/>
          <p:nvPr/>
        </p:nvGrpSpPr>
        <p:grpSpPr>
          <a:xfrm>
            <a:off x="1011162" y="1828481"/>
            <a:ext cx="3036670" cy="4605658"/>
            <a:chOff x="1011162" y="1828481"/>
            <a:chExt cx="3036670" cy="4605658"/>
          </a:xfrm>
        </p:grpSpPr>
        <p:sp>
          <p:nvSpPr>
            <p:cNvPr id="3" name="矩形: 圆角 1">
              <a:extLst>
                <a:ext uri="{FF2B5EF4-FFF2-40B4-BE49-F238E27FC236}">
                  <a16:creationId xmlns:a16="http://schemas.microsoft.com/office/drawing/2014/main" id="{C3B6F0AC-9B32-106C-1C99-92FDE5398B46}"/>
                </a:ext>
              </a:extLst>
            </p:cNvPr>
            <p:cNvSpPr/>
            <p:nvPr/>
          </p:nvSpPr>
          <p:spPr>
            <a:xfrm>
              <a:off x="1011162" y="1828481"/>
              <a:ext cx="3036670" cy="4605658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1000">
                  <a:schemeClr val="tx1">
                    <a:alpha val="0"/>
                  </a:schemeClr>
                </a:gs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15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1F9AE8C-DB8D-509A-C120-A0007B57941A}"/>
                </a:ext>
              </a:extLst>
            </p:cNvPr>
            <p:cNvSpPr txBox="1"/>
            <p:nvPr/>
          </p:nvSpPr>
          <p:spPr>
            <a:xfrm>
              <a:off x="1821613" y="4120769"/>
              <a:ext cx="1415773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>
                  <a:gradFill flip="none" rotWithShape="1"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输入标题</a:t>
              </a:r>
              <a:endParaRPr lang="zh-CN" altLang="en-US" sz="2400" dirty="0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1790701" y="4839181"/>
              <a:ext cx="2057400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>
                  <a:solidFill>
                    <a:srgbClr val="FFFFFF"/>
                  </a:solidFill>
                  <a:latin typeface="+mn-ea"/>
                </a:defRPr>
              </a:lvl1pPr>
            </a:lstStyle>
            <a:p>
              <a:r>
                <a:rPr lang="zh-CN" altLang="en-US"/>
                <a:t>输入文本内容，</a:t>
              </a:r>
              <a:endParaRPr lang="en-US" altLang="zh-CN"/>
            </a:p>
            <a:p>
              <a:r>
                <a:rPr lang="zh-CN" altLang="en-US"/>
                <a:t>输入文本内容，</a:t>
              </a:r>
              <a:endParaRPr lang="en-US" altLang="zh-CN"/>
            </a:p>
            <a:p>
              <a:r>
                <a:rPr lang="zh-CN" altLang="en-US"/>
                <a:t>输入文本内容，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4585527" y="1828481"/>
            <a:ext cx="3036670" cy="4605658"/>
            <a:chOff x="4585527" y="1828481"/>
            <a:chExt cx="3036670" cy="4605658"/>
          </a:xfrm>
        </p:grpSpPr>
        <p:sp>
          <p:nvSpPr>
            <p:cNvPr id="4" name="矩形: 圆角 2">
              <a:extLst>
                <a:ext uri="{FF2B5EF4-FFF2-40B4-BE49-F238E27FC236}">
                  <a16:creationId xmlns:a16="http://schemas.microsoft.com/office/drawing/2014/main" id="{FD135AF8-EA20-3582-B39E-D8D32BC9F563}"/>
                </a:ext>
              </a:extLst>
            </p:cNvPr>
            <p:cNvSpPr/>
            <p:nvPr/>
          </p:nvSpPr>
          <p:spPr>
            <a:xfrm>
              <a:off x="4585527" y="1828481"/>
              <a:ext cx="3036670" cy="4605658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1000">
                  <a:schemeClr val="tx1">
                    <a:alpha val="0"/>
                  </a:schemeClr>
                </a:gs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15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7CBC0A6-FC6B-43DE-839F-057D309DD3F9}"/>
                </a:ext>
              </a:extLst>
            </p:cNvPr>
            <p:cNvSpPr txBox="1"/>
            <p:nvPr/>
          </p:nvSpPr>
          <p:spPr>
            <a:xfrm>
              <a:off x="5395976" y="4120769"/>
              <a:ext cx="1415773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>
                  <a:gradFill flip="none" rotWithShape="1"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输入标题</a:t>
              </a:r>
              <a:endParaRPr lang="zh-CN" altLang="en-US" sz="2400" dirty="0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5257801" y="4839181"/>
              <a:ext cx="2057400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>
                  <a:solidFill>
                    <a:srgbClr val="FFFFFF"/>
                  </a:solidFill>
                  <a:latin typeface="+mn-ea"/>
                </a:defRPr>
              </a:lvl1pPr>
            </a:lstStyle>
            <a:p>
              <a:r>
                <a:rPr lang="zh-CN" altLang="en-US"/>
                <a:t>输入文本内容，</a:t>
              </a:r>
              <a:endParaRPr lang="en-US" altLang="zh-CN"/>
            </a:p>
            <a:p>
              <a:r>
                <a:rPr lang="zh-CN" altLang="en-US"/>
                <a:t>输入文本内容，</a:t>
              </a:r>
              <a:endParaRPr lang="en-US" altLang="zh-CN"/>
            </a:p>
            <a:p>
              <a:r>
                <a:rPr lang="zh-CN" altLang="en-US"/>
                <a:t>输入文本内容，</a:t>
              </a: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159892" y="1828481"/>
            <a:ext cx="3036670" cy="4605658"/>
            <a:chOff x="8159892" y="1828481"/>
            <a:chExt cx="3036670" cy="4605658"/>
          </a:xfrm>
        </p:grpSpPr>
        <p:sp>
          <p:nvSpPr>
            <p:cNvPr id="5" name="矩形: 圆角 3">
              <a:extLst>
                <a:ext uri="{FF2B5EF4-FFF2-40B4-BE49-F238E27FC236}">
                  <a16:creationId xmlns:a16="http://schemas.microsoft.com/office/drawing/2014/main" id="{79EFA40C-703C-8ADF-F338-9E226DD5A723}"/>
                </a:ext>
              </a:extLst>
            </p:cNvPr>
            <p:cNvSpPr/>
            <p:nvPr/>
          </p:nvSpPr>
          <p:spPr>
            <a:xfrm>
              <a:off x="8159892" y="1828481"/>
              <a:ext cx="3036670" cy="4605658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1000">
                  <a:schemeClr val="tx1">
                    <a:alpha val="0"/>
                  </a:schemeClr>
                </a:gs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15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C1671BE-5B9F-C9D3-27B5-3CDB254CC17C}"/>
                </a:ext>
              </a:extLst>
            </p:cNvPr>
            <p:cNvSpPr txBox="1"/>
            <p:nvPr/>
          </p:nvSpPr>
          <p:spPr>
            <a:xfrm>
              <a:off x="8970340" y="4120769"/>
              <a:ext cx="1415773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>
                  <a:gradFill flip="none" rotWithShape="1"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输入标题</a:t>
              </a:r>
              <a:endParaRPr lang="zh-CN" altLang="en-US" sz="2400" dirty="0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8750301" y="4839181"/>
              <a:ext cx="2057400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>
                  <a:solidFill>
                    <a:srgbClr val="FFFFFF"/>
                  </a:solidFill>
                  <a:latin typeface="+mn-ea"/>
                </a:defRPr>
              </a:lvl1pPr>
            </a:lstStyle>
            <a:p>
              <a:r>
                <a:rPr lang="zh-CN" altLang="en-US"/>
                <a:t>输入文本内容，</a:t>
              </a:r>
              <a:endParaRPr lang="en-US" altLang="zh-CN"/>
            </a:p>
            <a:p>
              <a:r>
                <a:rPr lang="zh-CN" altLang="en-US"/>
                <a:t>输入文本内容，</a:t>
              </a:r>
              <a:endParaRPr lang="en-US" altLang="zh-CN"/>
            </a:p>
            <a:p>
              <a:r>
                <a:rPr lang="zh-CN" altLang="en-US"/>
                <a:t>输入文本内容，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4755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4062038-2C41-4882-9325-5DCC6F6D8690}"/>
              </a:ext>
            </a:extLst>
          </p:cNvPr>
          <p:cNvGrpSpPr/>
          <p:nvPr/>
        </p:nvGrpSpPr>
        <p:grpSpPr>
          <a:xfrm>
            <a:off x="660400" y="2418660"/>
            <a:ext cx="5502976" cy="4054933"/>
            <a:chOff x="2066224" y="818460"/>
            <a:chExt cx="8059554" cy="5938778"/>
          </a:xfrm>
        </p:grpSpPr>
        <p:sp>
          <p:nvSpPr>
            <p:cNvPr id="4" name="圆形3">
              <a:extLst>
                <a:ext uri="{FF2B5EF4-FFF2-40B4-BE49-F238E27FC236}">
                  <a16:creationId xmlns:a16="http://schemas.microsoft.com/office/drawing/2014/main" id="{0545A41E-18CC-49BC-B01F-D84EAE82489F}"/>
                </a:ext>
              </a:extLst>
            </p:cNvPr>
            <p:cNvSpPr/>
            <p:nvPr/>
          </p:nvSpPr>
          <p:spPr>
            <a:xfrm>
              <a:off x="2186706" y="1038834"/>
              <a:ext cx="7815805" cy="4889977"/>
            </a:xfrm>
            <a:custGeom>
              <a:avLst/>
              <a:gdLst>
                <a:gd name="connsiteX0" fmla="*/ 0 w 8915400"/>
                <a:gd name="connsiteY0" fmla="*/ 0 h 3849884"/>
                <a:gd name="connsiteX1" fmla="*/ 8915400 w 8915400"/>
                <a:gd name="connsiteY1" fmla="*/ 0 h 3849884"/>
                <a:gd name="connsiteX2" fmla="*/ 6344685 w 8915400"/>
                <a:gd name="connsiteY2" fmla="*/ 3527132 h 3849884"/>
                <a:gd name="connsiteX3" fmla="*/ 6349048 w 8915400"/>
                <a:gd name="connsiteY3" fmla="*/ 3541245 h 3849884"/>
                <a:gd name="connsiteX4" fmla="*/ 4459288 w 8915400"/>
                <a:gd name="connsiteY4" fmla="*/ 3849884 h 3849884"/>
                <a:gd name="connsiteX5" fmla="*/ 2569528 w 8915400"/>
                <a:gd name="connsiteY5" fmla="*/ 3541245 h 3849884"/>
                <a:gd name="connsiteX6" fmla="*/ 2572945 w 8915400"/>
                <a:gd name="connsiteY6" fmla="*/ 3530192 h 384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5400" h="3849884">
                  <a:moveTo>
                    <a:pt x="0" y="0"/>
                  </a:moveTo>
                  <a:lnTo>
                    <a:pt x="8915400" y="0"/>
                  </a:lnTo>
                  <a:lnTo>
                    <a:pt x="6344685" y="3527132"/>
                  </a:lnTo>
                  <a:lnTo>
                    <a:pt x="6349048" y="3541245"/>
                  </a:lnTo>
                  <a:cubicBezTo>
                    <a:pt x="6349048" y="3711702"/>
                    <a:pt x="5502974" y="3849884"/>
                    <a:pt x="4459288" y="3849884"/>
                  </a:cubicBezTo>
                  <a:cubicBezTo>
                    <a:pt x="3415602" y="3849884"/>
                    <a:pt x="2569528" y="3711702"/>
                    <a:pt x="2569528" y="3541245"/>
                  </a:cubicBezTo>
                  <a:lnTo>
                    <a:pt x="2572945" y="3530192"/>
                  </a:lnTo>
                  <a:close/>
                </a:path>
              </a:pathLst>
            </a:custGeom>
            <a:gradFill flip="none" rotWithShape="1">
              <a:gsLst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  <a:tileRect/>
            </a:gradFill>
            <a:ln w="22225">
              <a:gradFill>
                <a:gsLst>
                  <a:gs pos="77000">
                    <a:schemeClr val="accent1"/>
                  </a:gs>
                  <a:gs pos="1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74494DC3-8B8A-4EB9-BA81-D8B71E330D88}"/>
                </a:ext>
              </a:extLst>
            </p:cNvPr>
            <p:cNvSpPr/>
            <p:nvPr/>
          </p:nvSpPr>
          <p:spPr>
            <a:xfrm>
              <a:off x="3310118" y="5059621"/>
              <a:ext cx="5571766" cy="1314846"/>
            </a:xfrm>
            <a:prstGeom prst="ellipse">
              <a:avLst/>
            </a:prstGeom>
            <a:noFill/>
            <a:ln w="19050">
              <a:gradFill>
                <a:gsLst>
                  <a:gs pos="15000">
                    <a:schemeClr val="accent1">
                      <a:alpha val="0"/>
                    </a:schemeClr>
                  </a:gs>
                  <a:gs pos="99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20CF249-233B-405F-BCC1-DF2EF468909B}"/>
                </a:ext>
              </a:extLst>
            </p:cNvPr>
            <p:cNvSpPr/>
            <p:nvPr/>
          </p:nvSpPr>
          <p:spPr>
            <a:xfrm>
              <a:off x="3821018" y="3815115"/>
              <a:ext cx="4549965" cy="85215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4000"/>
                  </a:schemeClr>
                </a:gs>
              </a:gsLst>
              <a:lin ang="5400000" scaled="1"/>
              <a:tileRect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7" name="圆形6">
              <a:extLst>
                <a:ext uri="{FF2B5EF4-FFF2-40B4-BE49-F238E27FC236}">
                  <a16:creationId xmlns:a16="http://schemas.microsoft.com/office/drawing/2014/main" id="{15169F97-044F-4E78-8FD0-7B48E0BF708C}"/>
                </a:ext>
              </a:extLst>
            </p:cNvPr>
            <p:cNvSpPr/>
            <p:nvPr/>
          </p:nvSpPr>
          <p:spPr>
            <a:xfrm>
              <a:off x="2066224" y="3065940"/>
              <a:ext cx="8059554" cy="1901928"/>
            </a:xfrm>
            <a:prstGeom prst="ellipse">
              <a:avLst/>
            </a:prstGeom>
            <a:noFill/>
            <a:ln w="19050">
              <a:gradFill>
                <a:gsLst>
                  <a:gs pos="15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9376967-34CB-4894-A48C-CB0A71E96167}"/>
                </a:ext>
              </a:extLst>
            </p:cNvPr>
            <p:cNvSpPr/>
            <p:nvPr/>
          </p:nvSpPr>
          <p:spPr>
            <a:xfrm>
              <a:off x="4059657" y="5796150"/>
              <a:ext cx="4072686" cy="961088"/>
            </a:xfrm>
            <a:prstGeom prst="ellipse">
              <a:avLst/>
            </a:prstGeom>
            <a:noFill/>
            <a:ln w="6350">
              <a:gradFill>
                <a:gsLst>
                  <a:gs pos="4500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8A0E770C-ECE0-440A-A5CE-353BFB6B66E4}"/>
                </a:ext>
              </a:extLst>
            </p:cNvPr>
            <p:cNvSpPr/>
            <p:nvPr/>
          </p:nvSpPr>
          <p:spPr>
            <a:xfrm>
              <a:off x="4447313" y="5188907"/>
              <a:ext cx="3294593" cy="73990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0000"/>
                  </a:schemeClr>
                </a:gs>
              </a:gsLst>
              <a:lin ang="5400000" scaled="1"/>
              <a:tileRect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99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10025"/>
              <a:endParaRPr lang="zh-CN" altLang="en-US" sz="433">
                <a:solidFill>
                  <a:prstClr val="white"/>
                </a:solidFill>
                <a:latin typeface="+mj-lt"/>
                <a:ea typeface="+mj-ea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D8786600-BF40-4888-A758-E82DB1B4AA70}"/>
                </a:ext>
              </a:extLst>
            </p:cNvPr>
            <p:cNvGrpSpPr/>
            <p:nvPr/>
          </p:nvGrpSpPr>
          <p:grpSpPr>
            <a:xfrm>
              <a:off x="3957860" y="818460"/>
              <a:ext cx="4004494" cy="3555453"/>
              <a:chOff x="3957860" y="818460"/>
              <a:chExt cx="4004494" cy="3555453"/>
            </a:xfrm>
          </p:grpSpPr>
          <p:sp>
            <p:nvSpPr>
              <p:cNvPr id="11" name="圆形13">
                <a:extLst>
                  <a:ext uri="{FF2B5EF4-FFF2-40B4-BE49-F238E27FC236}">
                    <a16:creationId xmlns:a16="http://schemas.microsoft.com/office/drawing/2014/main" id="{5F74602C-8861-4466-99C9-C0931332120A}"/>
                  </a:ext>
                </a:extLst>
              </p:cNvPr>
              <p:cNvSpPr/>
              <p:nvPr/>
            </p:nvSpPr>
            <p:spPr>
              <a:xfrm>
                <a:off x="3957860" y="3144210"/>
                <a:ext cx="522640" cy="522638"/>
              </a:xfrm>
              <a:prstGeom prst="ellipse">
                <a:avLst/>
              </a:prstGeom>
              <a:gradFill>
                <a:gsLst>
                  <a:gs pos="52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8900000" scaled="1"/>
              </a:gradFill>
              <a:ln>
                <a:noFill/>
              </a:ln>
              <a:effectLst>
                <a:reflection blurRad="127000" stA="50000" endA="300" endPos="2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C5674129-E3E0-4965-A248-7814CB76D604}"/>
                  </a:ext>
                </a:extLst>
              </p:cNvPr>
              <p:cNvSpPr/>
              <p:nvPr/>
            </p:nvSpPr>
            <p:spPr>
              <a:xfrm>
                <a:off x="7119743" y="2205631"/>
                <a:ext cx="357399" cy="357397"/>
              </a:xfrm>
              <a:prstGeom prst="ellipse">
                <a:avLst/>
              </a:prstGeom>
              <a:gradFill>
                <a:gsLst>
                  <a:gs pos="52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8900000" scaled="1"/>
              </a:gradFill>
              <a:ln>
                <a:noFill/>
              </a:ln>
              <a:effectLst>
                <a:reflection blurRad="127000" stA="50000" endA="300" endPos="2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06204F77-F307-47C2-99C1-4D41526B75E5}"/>
                  </a:ext>
                </a:extLst>
              </p:cNvPr>
              <p:cNvSpPr/>
              <p:nvPr/>
            </p:nvSpPr>
            <p:spPr>
              <a:xfrm>
                <a:off x="4598408" y="2739225"/>
                <a:ext cx="1446791" cy="1446786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14" name="圆形11">
                <a:extLst>
                  <a:ext uri="{FF2B5EF4-FFF2-40B4-BE49-F238E27FC236}">
                    <a16:creationId xmlns:a16="http://schemas.microsoft.com/office/drawing/2014/main" id="{44807269-7EE7-405C-9A55-0A68D31794A9}"/>
                  </a:ext>
                </a:extLst>
              </p:cNvPr>
              <p:cNvSpPr/>
              <p:nvPr/>
            </p:nvSpPr>
            <p:spPr>
              <a:xfrm>
                <a:off x="6242333" y="2653899"/>
                <a:ext cx="1720021" cy="1720014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15" name="圆形10">
                <a:extLst>
                  <a:ext uri="{FF2B5EF4-FFF2-40B4-BE49-F238E27FC236}">
                    <a16:creationId xmlns:a16="http://schemas.microsoft.com/office/drawing/2014/main" id="{2B24F912-6243-40F3-A7DC-4F6E530AB70B}"/>
                  </a:ext>
                </a:extLst>
              </p:cNvPr>
              <p:cNvSpPr/>
              <p:nvPr/>
            </p:nvSpPr>
            <p:spPr>
              <a:xfrm>
                <a:off x="5035401" y="818460"/>
                <a:ext cx="2019598" cy="2019591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>
                      <a:alpha val="73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4062038-2C41-4882-9325-5DCC6F6D8690}"/>
              </a:ext>
            </a:extLst>
          </p:cNvPr>
          <p:cNvGrpSpPr/>
          <p:nvPr/>
        </p:nvGrpSpPr>
        <p:grpSpPr>
          <a:xfrm>
            <a:off x="6108700" y="2418660"/>
            <a:ext cx="5502976" cy="4054933"/>
            <a:chOff x="2066224" y="818460"/>
            <a:chExt cx="8059554" cy="5938778"/>
          </a:xfrm>
        </p:grpSpPr>
        <p:sp>
          <p:nvSpPr>
            <p:cNvPr id="17" name="圆形16">
              <a:extLst>
                <a:ext uri="{FF2B5EF4-FFF2-40B4-BE49-F238E27FC236}">
                  <a16:creationId xmlns:a16="http://schemas.microsoft.com/office/drawing/2014/main" id="{0545A41E-18CC-49BC-B01F-D84EAE82489F}"/>
                </a:ext>
              </a:extLst>
            </p:cNvPr>
            <p:cNvSpPr/>
            <p:nvPr/>
          </p:nvSpPr>
          <p:spPr>
            <a:xfrm>
              <a:off x="2186706" y="1038834"/>
              <a:ext cx="7815805" cy="4889977"/>
            </a:xfrm>
            <a:custGeom>
              <a:avLst/>
              <a:gdLst>
                <a:gd name="connsiteX0" fmla="*/ 0 w 8915400"/>
                <a:gd name="connsiteY0" fmla="*/ 0 h 3849884"/>
                <a:gd name="connsiteX1" fmla="*/ 8915400 w 8915400"/>
                <a:gd name="connsiteY1" fmla="*/ 0 h 3849884"/>
                <a:gd name="connsiteX2" fmla="*/ 6344685 w 8915400"/>
                <a:gd name="connsiteY2" fmla="*/ 3527132 h 3849884"/>
                <a:gd name="connsiteX3" fmla="*/ 6349048 w 8915400"/>
                <a:gd name="connsiteY3" fmla="*/ 3541245 h 3849884"/>
                <a:gd name="connsiteX4" fmla="*/ 4459288 w 8915400"/>
                <a:gd name="connsiteY4" fmla="*/ 3849884 h 3849884"/>
                <a:gd name="connsiteX5" fmla="*/ 2569528 w 8915400"/>
                <a:gd name="connsiteY5" fmla="*/ 3541245 h 3849884"/>
                <a:gd name="connsiteX6" fmla="*/ 2572945 w 8915400"/>
                <a:gd name="connsiteY6" fmla="*/ 3530192 h 384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5400" h="3849884">
                  <a:moveTo>
                    <a:pt x="0" y="0"/>
                  </a:moveTo>
                  <a:lnTo>
                    <a:pt x="8915400" y="0"/>
                  </a:lnTo>
                  <a:lnTo>
                    <a:pt x="6344685" y="3527132"/>
                  </a:lnTo>
                  <a:lnTo>
                    <a:pt x="6349048" y="3541245"/>
                  </a:lnTo>
                  <a:cubicBezTo>
                    <a:pt x="6349048" y="3711702"/>
                    <a:pt x="5502974" y="3849884"/>
                    <a:pt x="4459288" y="3849884"/>
                  </a:cubicBezTo>
                  <a:cubicBezTo>
                    <a:pt x="3415602" y="3849884"/>
                    <a:pt x="2569528" y="3711702"/>
                    <a:pt x="2569528" y="3541245"/>
                  </a:cubicBezTo>
                  <a:lnTo>
                    <a:pt x="2572945" y="3530192"/>
                  </a:lnTo>
                  <a:close/>
                </a:path>
              </a:pathLst>
            </a:custGeom>
            <a:gradFill flip="none" rotWithShape="1">
              <a:gsLst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  <a:tileRect/>
            </a:gradFill>
            <a:ln w="22225">
              <a:gradFill>
                <a:gsLst>
                  <a:gs pos="77000">
                    <a:schemeClr val="accent1"/>
                  </a:gs>
                  <a:gs pos="17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74494DC3-8B8A-4EB9-BA81-D8B71E330D88}"/>
                </a:ext>
              </a:extLst>
            </p:cNvPr>
            <p:cNvSpPr/>
            <p:nvPr/>
          </p:nvSpPr>
          <p:spPr>
            <a:xfrm>
              <a:off x="3310118" y="5059621"/>
              <a:ext cx="5571766" cy="1314846"/>
            </a:xfrm>
            <a:prstGeom prst="ellipse">
              <a:avLst/>
            </a:prstGeom>
            <a:noFill/>
            <a:ln w="19050">
              <a:gradFill>
                <a:gsLst>
                  <a:gs pos="15000">
                    <a:schemeClr val="accent1">
                      <a:alpha val="0"/>
                    </a:schemeClr>
                  </a:gs>
                  <a:gs pos="99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A20CF249-233B-405F-BCC1-DF2EF468909B}"/>
                </a:ext>
              </a:extLst>
            </p:cNvPr>
            <p:cNvSpPr/>
            <p:nvPr/>
          </p:nvSpPr>
          <p:spPr>
            <a:xfrm>
              <a:off x="3821018" y="3815115"/>
              <a:ext cx="4549965" cy="85215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4000"/>
                  </a:schemeClr>
                </a:gs>
              </a:gsLst>
              <a:lin ang="5400000" scaled="1"/>
              <a:tileRect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0" name="线21">
              <a:extLst>
                <a:ext uri="{FF2B5EF4-FFF2-40B4-BE49-F238E27FC236}">
                  <a16:creationId xmlns:a16="http://schemas.microsoft.com/office/drawing/2014/main" id="{15169F97-044F-4E78-8FD0-7B48E0BF708C}"/>
                </a:ext>
              </a:extLst>
            </p:cNvPr>
            <p:cNvSpPr/>
            <p:nvPr/>
          </p:nvSpPr>
          <p:spPr>
            <a:xfrm>
              <a:off x="2066224" y="3065940"/>
              <a:ext cx="8059554" cy="1901928"/>
            </a:xfrm>
            <a:prstGeom prst="ellipse">
              <a:avLst/>
            </a:prstGeom>
            <a:noFill/>
            <a:ln w="19050">
              <a:gradFill>
                <a:gsLst>
                  <a:gs pos="15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9376967-34CB-4894-A48C-CB0A71E96167}"/>
                </a:ext>
              </a:extLst>
            </p:cNvPr>
            <p:cNvSpPr/>
            <p:nvPr/>
          </p:nvSpPr>
          <p:spPr>
            <a:xfrm>
              <a:off x="4059657" y="5796150"/>
              <a:ext cx="4072686" cy="961088"/>
            </a:xfrm>
            <a:prstGeom prst="ellipse">
              <a:avLst/>
            </a:prstGeom>
            <a:noFill/>
            <a:ln w="6350">
              <a:gradFill>
                <a:gsLst>
                  <a:gs pos="4500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A0E770C-ECE0-440A-A5CE-353BFB6B66E4}"/>
                </a:ext>
              </a:extLst>
            </p:cNvPr>
            <p:cNvSpPr/>
            <p:nvPr/>
          </p:nvSpPr>
          <p:spPr>
            <a:xfrm>
              <a:off x="4447313" y="5188907"/>
              <a:ext cx="3294593" cy="73990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0000"/>
                  </a:schemeClr>
                </a:gs>
              </a:gsLst>
              <a:lin ang="5400000" scaled="1"/>
              <a:tileRect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99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10025"/>
              <a:endParaRPr lang="zh-CN" altLang="en-US" sz="433">
                <a:solidFill>
                  <a:prstClr val="white"/>
                </a:solidFill>
                <a:latin typeface="+mj-lt"/>
                <a:ea typeface="+mj-ea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8786600-BF40-4888-A758-E82DB1B4AA70}"/>
                </a:ext>
              </a:extLst>
            </p:cNvPr>
            <p:cNvGrpSpPr/>
            <p:nvPr/>
          </p:nvGrpSpPr>
          <p:grpSpPr>
            <a:xfrm>
              <a:off x="3957860" y="818460"/>
              <a:ext cx="4004494" cy="3555453"/>
              <a:chOff x="3957860" y="818460"/>
              <a:chExt cx="4004494" cy="3555453"/>
            </a:xfrm>
          </p:grpSpPr>
          <p:sp>
            <p:nvSpPr>
              <p:cNvPr id="24" name="圆形23">
                <a:extLst>
                  <a:ext uri="{FF2B5EF4-FFF2-40B4-BE49-F238E27FC236}">
                    <a16:creationId xmlns:a16="http://schemas.microsoft.com/office/drawing/2014/main" id="{5F74602C-8861-4466-99C9-C0931332120A}"/>
                  </a:ext>
                </a:extLst>
              </p:cNvPr>
              <p:cNvSpPr/>
              <p:nvPr/>
            </p:nvSpPr>
            <p:spPr>
              <a:xfrm>
                <a:off x="3957860" y="3144210"/>
                <a:ext cx="522640" cy="522638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/>
                  </a:gs>
                  <a:gs pos="100000">
                    <a:schemeClr val="accent3"/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C5674129-E3E0-4965-A248-7814CB76D604}"/>
                  </a:ext>
                </a:extLst>
              </p:cNvPr>
              <p:cNvSpPr/>
              <p:nvPr/>
            </p:nvSpPr>
            <p:spPr>
              <a:xfrm>
                <a:off x="7119743" y="2205631"/>
                <a:ext cx="357399" cy="357397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/>
                  </a:gs>
                  <a:gs pos="100000">
                    <a:schemeClr val="accent3"/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6204F77-F307-47C2-99C1-4D41526B75E5}"/>
                  </a:ext>
                </a:extLst>
              </p:cNvPr>
              <p:cNvSpPr/>
              <p:nvPr/>
            </p:nvSpPr>
            <p:spPr>
              <a:xfrm>
                <a:off x="4598408" y="2739225"/>
                <a:ext cx="1446791" cy="1446786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/>
                  </a:gs>
                  <a:gs pos="100000">
                    <a:schemeClr val="accent3"/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27" name="圆形26">
                <a:extLst>
                  <a:ext uri="{FF2B5EF4-FFF2-40B4-BE49-F238E27FC236}">
                    <a16:creationId xmlns:a16="http://schemas.microsoft.com/office/drawing/2014/main" id="{44807269-7EE7-405C-9A55-0A68D31794A9}"/>
                  </a:ext>
                </a:extLst>
              </p:cNvPr>
              <p:cNvSpPr/>
              <p:nvPr/>
            </p:nvSpPr>
            <p:spPr>
              <a:xfrm>
                <a:off x="6242333" y="2653899"/>
                <a:ext cx="1720021" cy="1720014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/>
                  </a:gs>
                  <a:gs pos="100000">
                    <a:schemeClr val="accent3"/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28" name="圆形27">
                <a:extLst>
                  <a:ext uri="{FF2B5EF4-FFF2-40B4-BE49-F238E27FC236}">
                    <a16:creationId xmlns:a16="http://schemas.microsoft.com/office/drawing/2014/main" id="{2B24F912-6243-40F3-A7DC-4F6E530AB70B}"/>
                  </a:ext>
                </a:extLst>
              </p:cNvPr>
              <p:cNvSpPr/>
              <p:nvPr/>
            </p:nvSpPr>
            <p:spPr>
              <a:xfrm>
                <a:off x="5035401" y="818460"/>
                <a:ext cx="2019598" cy="2019591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/>
                  </a:gs>
                  <a:gs pos="100000">
                    <a:schemeClr val="accent3"/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</p:grp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D1F9AE8C-DB8D-509A-C120-A0007B57941A}"/>
              </a:ext>
            </a:extLst>
          </p:cNvPr>
          <p:cNvSpPr txBox="1"/>
          <p:nvPr/>
        </p:nvSpPr>
        <p:spPr>
          <a:xfrm>
            <a:off x="2990014" y="2660269"/>
            <a:ext cx="756486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rgbClr val="FFFFFF"/>
                </a:solidFill>
                <a:latin typeface="+mn-ea"/>
              </a:rPr>
              <a:t>输入文字</a:t>
            </a:r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1F9AE8C-DB8D-509A-C120-A0007B57941A}"/>
              </a:ext>
            </a:extLst>
          </p:cNvPr>
          <p:cNvSpPr txBox="1"/>
          <p:nvPr/>
        </p:nvSpPr>
        <p:spPr>
          <a:xfrm>
            <a:off x="2520114" y="3854069"/>
            <a:ext cx="756486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rgbClr val="FFFFFF"/>
                </a:solidFill>
                <a:latin typeface="+mn-ea"/>
              </a:rPr>
              <a:t>输入文字</a:t>
            </a:r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1F9AE8C-DB8D-509A-C120-A0007B57941A}"/>
              </a:ext>
            </a:extLst>
          </p:cNvPr>
          <p:cNvSpPr txBox="1"/>
          <p:nvPr/>
        </p:nvSpPr>
        <p:spPr>
          <a:xfrm>
            <a:off x="3739314" y="3854069"/>
            <a:ext cx="756486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rgbClr val="FFFFFF"/>
                </a:solidFill>
                <a:latin typeface="+mn-ea"/>
              </a:rPr>
              <a:t>输入文字</a:t>
            </a:r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F9AE8C-DB8D-509A-C120-A0007B57941A}"/>
              </a:ext>
            </a:extLst>
          </p:cNvPr>
          <p:cNvSpPr txBox="1"/>
          <p:nvPr/>
        </p:nvSpPr>
        <p:spPr>
          <a:xfrm>
            <a:off x="8451014" y="2660269"/>
            <a:ext cx="756486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rgbClr val="FFFFFF"/>
                </a:solidFill>
                <a:latin typeface="+mn-ea"/>
              </a:rPr>
              <a:t>输入文字</a:t>
            </a:r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1F9AE8C-DB8D-509A-C120-A0007B57941A}"/>
              </a:ext>
            </a:extLst>
          </p:cNvPr>
          <p:cNvSpPr txBox="1"/>
          <p:nvPr/>
        </p:nvSpPr>
        <p:spPr>
          <a:xfrm>
            <a:off x="7981114" y="3854069"/>
            <a:ext cx="756486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rgbClr val="FFFFFF"/>
                </a:solidFill>
                <a:latin typeface="+mn-ea"/>
              </a:rPr>
              <a:t>输入文字</a:t>
            </a:r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1F9AE8C-DB8D-509A-C120-A0007B57941A}"/>
              </a:ext>
            </a:extLst>
          </p:cNvPr>
          <p:cNvSpPr txBox="1"/>
          <p:nvPr/>
        </p:nvSpPr>
        <p:spPr>
          <a:xfrm>
            <a:off x="9200314" y="3854069"/>
            <a:ext cx="756486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rgbClr val="FFFFFF"/>
                </a:solidFill>
                <a:latin typeface="+mn-ea"/>
              </a:rPr>
              <a:t>输入文字</a:t>
            </a:r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973531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AA1A1C3C-E0CA-56D0-427D-311EF2AF71EB}"/>
              </a:ext>
            </a:extLst>
          </p:cNvPr>
          <p:cNvGrpSpPr/>
          <p:nvPr/>
        </p:nvGrpSpPr>
        <p:grpSpPr>
          <a:xfrm>
            <a:off x="-770941" y="-42464"/>
            <a:ext cx="14189294" cy="4411147"/>
            <a:chOff x="-869534" y="-1346056"/>
            <a:chExt cx="14531994" cy="5388624"/>
          </a:xfrm>
        </p:grpSpPr>
        <p:sp>
          <p:nvSpPr>
            <p:cNvPr id="25" name="任意多边形: 形状 23">
              <a:extLst>
                <a:ext uri="{FF2B5EF4-FFF2-40B4-BE49-F238E27FC236}">
                  <a16:creationId xmlns:a16="http://schemas.microsoft.com/office/drawing/2014/main" id="{ABDAFAF8-5CAE-7C92-5BF8-F5A93944B671}"/>
                </a:ext>
              </a:extLst>
            </p:cNvPr>
            <p:cNvSpPr/>
            <p:nvPr/>
          </p:nvSpPr>
          <p:spPr>
            <a:xfrm>
              <a:off x="-869534" y="-1260573"/>
              <a:ext cx="13784024" cy="5299902"/>
            </a:xfrm>
            <a:custGeom>
              <a:avLst/>
              <a:gdLst>
                <a:gd name="connsiteX0" fmla="*/ 0 w 25097362"/>
                <a:gd name="connsiteY0" fmla="*/ 9649838 h 9649838"/>
                <a:gd name="connsiteX1" fmla="*/ 4863830 w 25097362"/>
                <a:gd name="connsiteY1" fmla="*/ 8599251 h 9649838"/>
                <a:gd name="connsiteX2" fmla="*/ 8638162 w 25097362"/>
                <a:gd name="connsiteY2" fmla="*/ 6731540 h 9649838"/>
                <a:gd name="connsiteX3" fmla="*/ 13404715 w 25097362"/>
                <a:gd name="connsiteY3" fmla="*/ 7023370 h 9649838"/>
                <a:gd name="connsiteX4" fmla="*/ 16264647 w 25097362"/>
                <a:gd name="connsiteY4" fmla="*/ 5369668 h 9649838"/>
                <a:gd name="connsiteX5" fmla="*/ 20505907 w 25097362"/>
                <a:gd name="connsiteY5" fmla="*/ 5116749 h 9649838"/>
                <a:gd name="connsiteX6" fmla="*/ 25097362 w 25097362"/>
                <a:gd name="connsiteY6" fmla="*/ 0 h 9649838"/>
                <a:gd name="connsiteX0" fmla="*/ 0 w 25097362"/>
                <a:gd name="connsiteY0" fmla="*/ 9649838 h 9649838"/>
                <a:gd name="connsiteX1" fmla="*/ 4863830 w 25097362"/>
                <a:gd name="connsiteY1" fmla="*/ 8599251 h 9649838"/>
                <a:gd name="connsiteX2" fmla="*/ 8638162 w 25097362"/>
                <a:gd name="connsiteY2" fmla="*/ 6731540 h 9649838"/>
                <a:gd name="connsiteX3" fmla="*/ 13404715 w 25097362"/>
                <a:gd name="connsiteY3" fmla="*/ 7023370 h 9649838"/>
                <a:gd name="connsiteX4" fmla="*/ 16264647 w 25097362"/>
                <a:gd name="connsiteY4" fmla="*/ 5369668 h 9649838"/>
                <a:gd name="connsiteX5" fmla="*/ 20681006 w 25097362"/>
                <a:gd name="connsiteY5" fmla="*/ 4708187 h 9649838"/>
                <a:gd name="connsiteX6" fmla="*/ 25097362 w 25097362"/>
                <a:gd name="connsiteY6" fmla="*/ 0 h 964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97362" h="9649838">
                  <a:moveTo>
                    <a:pt x="0" y="9649838"/>
                  </a:moveTo>
                  <a:cubicBezTo>
                    <a:pt x="1712068" y="9367736"/>
                    <a:pt x="3424136" y="9085634"/>
                    <a:pt x="4863830" y="8599251"/>
                  </a:cubicBezTo>
                  <a:cubicBezTo>
                    <a:pt x="6303524" y="8112868"/>
                    <a:pt x="7214681" y="6994187"/>
                    <a:pt x="8638162" y="6731540"/>
                  </a:cubicBezTo>
                  <a:cubicBezTo>
                    <a:pt x="10061643" y="6468893"/>
                    <a:pt x="12133634" y="7250349"/>
                    <a:pt x="13404715" y="7023370"/>
                  </a:cubicBezTo>
                  <a:cubicBezTo>
                    <a:pt x="14675796" y="6796391"/>
                    <a:pt x="15051932" y="5755532"/>
                    <a:pt x="16264647" y="5369668"/>
                  </a:cubicBezTo>
                  <a:cubicBezTo>
                    <a:pt x="17477362" y="4983804"/>
                    <a:pt x="19208887" y="5603132"/>
                    <a:pt x="20681006" y="4708187"/>
                  </a:cubicBezTo>
                  <a:cubicBezTo>
                    <a:pt x="22153125" y="3813242"/>
                    <a:pt x="23537694" y="2110902"/>
                    <a:pt x="25097362" y="0"/>
                  </a:cubicBezTo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27000">
                    <a:schemeClr val="accent2">
                      <a:alpha val="60000"/>
                    </a:schemeClr>
                  </a:gs>
                  <a:gs pos="100000">
                    <a:schemeClr val="accent1">
                      <a:alpha val="0"/>
                    </a:schemeClr>
                  </a:gs>
                  <a:gs pos="79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 W3"/>
                <a:ea typeface="腾讯体 W3"/>
                <a:cs typeface="+mn-cs"/>
              </a:endParaRPr>
            </a:p>
          </p:txBody>
        </p:sp>
        <p:sp>
          <p:nvSpPr>
            <p:cNvPr id="26" name="任意多边形: 形状 24">
              <a:extLst>
                <a:ext uri="{FF2B5EF4-FFF2-40B4-BE49-F238E27FC236}">
                  <a16:creationId xmlns:a16="http://schemas.microsoft.com/office/drawing/2014/main" id="{3ACC577D-67D3-1A9A-9AE1-AD718E666EDF}"/>
                </a:ext>
              </a:extLst>
            </p:cNvPr>
            <p:cNvSpPr/>
            <p:nvPr/>
          </p:nvSpPr>
          <p:spPr>
            <a:xfrm>
              <a:off x="142190" y="-1346056"/>
              <a:ext cx="13520270" cy="5388624"/>
            </a:xfrm>
            <a:custGeom>
              <a:avLst/>
              <a:gdLst>
                <a:gd name="connsiteX0" fmla="*/ 45063 w 24617131"/>
                <a:gd name="connsiteY0" fmla="*/ 9786026 h 9811379"/>
                <a:gd name="connsiteX1" fmla="*/ 181251 w 24617131"/>
                <a:gd name="connsiteY1" fmla="*/ 9669294 h 9811379"/>
                <a:gd name="connsiteX2" fmla="*/ 2710442 w 24617131"/>
                <a:gd name="connsiteY2" fmla="*/ 7918315 h 9811379"/>
                <a:gd name="connsiteX3" fmla="*/ 6134578 w 24617131"/>
                <a:gd name="connsiteY3" fmla="*/ 7937771 h 9811379"/>
                <a:gd name="connsiteX4" fmla="*/ 9052876 w 24617131"/>
                <a:gd name="connsiteY4" fmla="*/ 6614809 h 9811379"/>
                <a:gd name="connsiteX5" fmla="*/ 13274680 w 24617131"/>
                <a:gd name="connsiteY5" fmla="*/ 6789907 h 9811379"/>
                <a:gd name="connsiteX6" fmla="*/ 16445897 w 24617131"/>
                <a:gd name="connsiteY6" fmla="*/ 5680954 h 9811379"/>
                <a:gd name="connsiteX7" fmla="*/ 17768859 w 24617131"/>
                <a:gd name="connsiteY7" fmla="*/ 3813243 h 9811379"/>
                <a:gd name="connsiteX8" fmla="*/ 21659923 w 24617131"/>
                <a:gd name="connsiteY8" fmla="*/ 2490281 h 9811379"/>
                <a:gd name="connsiteX9" fmla="*/ 24617131 w 24617131"/>
                <a:gd name="connsiteY9" fmla="*/ 0 h 9811379"/>
                <a:gd name="connsiteX0" fmla="*/ 45063 w 24617131"/>
                <a:gd name="connsiteY0" fmla="*/ 9786026 h 9811379"/>
                <a:gd name="connsiteX1" fmla="*/ 181251 w 24617131"/>
                <a:gd name="connsiteY1" fmla="*/ 9669294 h 9811379"/>
                <a:gd name="connsiteX2" fmla="*/ 2710442 w 24617131"/>
                <a:gd name="connsiteY2" fmla="*/ 7918315 h 9811379"/>
                <a:gd name="connsiteX3" fmla="*/ 6134578 w 24617131"/>
                <a:gd name="connsiteY3" fmla="*/ 7937771 h 9811379"/>
                <a:gd name="connsiteX4" fmla="*/ 9052876 w 24617131"/>
                <a:gd name="connsiteY4" fmla="*/ 6614809 h 9811379"/>
                <a:gd name="connsiteX5" fmla="*/ 13274680 w 24617131"/>
                <a:gd name="connsiteY5" fmla="*/ 6789907 h 9811379"/>
                <a:gd name="connsiteX6" fmla="*/ 16445897 w 24617131"/>
                <a:gd name="connsiteY6" fmla="*/ 5680954 h 9811379"/>
                <a:gd name="connsiteX7" fmla="*/ 18313609 w 24617131"/>
                <a:gd name="connsiteY7" fmla="*/ 3949430 h 9811379"/>
                <a:gd name="connsiteX8" fmla="*/ 21659923 w 24617131"/>
                <a:gd name="connsiteY8" fmla="*/ 2490281 h 9811379"/>
                <a:gd name="connsiteX9" fmla="*/ 24617131 w 24617131"/>
                <a:gd name="connsiteY9" fmla="*/ 0 h 981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17131" h="9811379">
                  <a:moveTo>
                    <a:pt x="45063" y="9786026"/>
                  </a:moveTo>
                  <a:cubicBezTo>
                    <a:pt x="-108958" y="9883302"/>
                    <a:pt x="181251" y="9669294"/>
                    <a:pt x="181251" y="9669294"/>
                  </a:cubicBezTo>
                  <a:cubicBezTo>
                    <a:pt x="625481" y="9358009"/>
                    <a:pt x="1718221" y="8206902"/>
                    <a:pt x="2710442" y="7918315"/>
                  </a:cubicBezTo>
                  <a:cubicBezTo>
                    <a:pt x="3702663" y="7629728"/>
                    <a:pt x="5077506" y="8155022"/>
                    <a:pt x="6134578" y="7937771"/>
                  </a:cubicBezTo>
                  <a:cubicBezTo>
                    <a:pt x="7191650" y="7720520"/>
                    <a:pt x="7862859" y="6806120"/>
                    <a:pt x="9052876" y="6614809"/>
                  </a:cubicBezTo>
                  <a:cubicBezTo>
                    <a:pt x="10242893" y="6423498"/>
                    <a:pt x="12042510" y="6945549"/>
                    <a:pt x="13274680" y="6789907"/>
                  </a:cubicBezTo>
                  <a:cubicBezTo>
                    <a:pt x="14506850" y="6634265"/>
                    <a:pt x="15606076" y="6154367"/>
                    <a:pt x="16445897" y="5680954"/>
                  </a:cubicBezTo>
                  <a:cubicBezTo>
                    <a:pt x="17285718" y="5207541"/>
                    <a:pt x="17444605" y="4481209"/>
                    <a:pt x="18313609" y="3949430"/>
                  </a:cubicBezTo>
                  <a:cubicBezTo>
                    <a:pt x="19182613" y="3417651"/>
                    <a:pt x="20518544" y="3125821"/>
                    <a:pt x="21659923" y="2490281"/>
                  </a:cubicBezTo>
                  <a:cubicBezTo>
                    <a:pt x="22801302" y="1854740"/>
                    <a:pt x="23709216" y="927370"/>
                    <a:pt x="24617131" y="0"/>
                  </a:cubicBezTo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27000">
                    <a:schemeClr val="accent2">
                      <a:alpha val="60000"/>
                    </a:schemeClr>
                  </a:gs>
                  <a:gs pos="100000">
                    <a:schemeClr val="accent1">
                      <a:alpha val="0"/>
                    </a:schemeClr>
                  </a:gs>
                  <a:gs pos="79000">
                    <a:schemeClr val="accent1">
                      <a:alpha val="6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 W3"/>
                <a:ea typeface="腾讯体 W3"/>
                <a:cs typeface="+mn-cs"/>
              </a:endParaRPr>
            </a:p>
          </p:txBody>
        </p:sp>
        <p:sp>
          <p:nvSpPr>
            <p:cNvPr id="27" name="任意多边形: 形状 25">
              <a:extLst>
                <a:ext uri="{FF2B5EF4-FFF2-40B4-BE49-F238E27FC236}">
                  <a16:creationId xmlns:a16="http://schemas.microsoft.com/office/drawing/2014/main" id="{C9E4DBB2-8E57-A3D0-5777-D513C08598B2}"/>
                </a:ext>
              </a:extLst>
            </p:cNvPr>
            <p:cNvSpPr/>
            <p:nvPr/>
          </p:nvSpPr>
          <p:spPr>
            <a:xfrm>
              <a:off x="-490074" y="-1339513"/>
              <a:ext cx="12441033" cy="5229249"/>
            </a:xfrm>
            <a:custGeom>
              <a:avLst/>
              <a:gdLst>
                <a:gd name="connsiteX0" fmla="*/ 0 w 17142106"/>
                <a:gd name="connsiteY0" fmla="*/ 10174147 h 10174147"/>
                <a:gd name="connsiteX1" fmla="*/ 5278056 w 17142106"/>
                <a:gd name="connsiteY1" fmla="*/ 7650866 h 10174147"/>
                <a:gd name="connsiteX2" fmla="*/ 9815332 w 17142106"/>
                <a:gd name="connsiteY2" fmla="*/ 7141580 h 10174147"/>
                <a:gd name="connsiteX3" fmla="*/ 14873468 w 17142106"/>
                <a:gd name="connsiteY3" fmla="*/ 4456253 h 10174147"/>
                <a:gd name="connsiteX4" fmla="*/ 17142106 w 17142106"/>
                <a:gd name="connsiteY4" fmla="*/ 0 h 10174147"/>
                <a:gd name="connsiteX0" fmla="*/ 0 w 17142106"/>
                <a:gd name="connsiteY0" fmla="*/ 10174147 h 10174147"/>
                <a:gd name="connsiteX1" fmla="*/ 4984077 w 17142106"/>
                <a:gd name="connsiteY1" fmla="*/ 7937461 h 10174147"/>
                <a:gd name="connsiteX2" fmla="*/ 9815332 w 17142106"/>
                <a:gd name="connsiteY2" fmla="*/ 7141580 h 10174147"/>
                <a:gd name="connsiteX3" fmla="*/ 14873468 w 17142106"/>
                <a:gd name="connsiteY3" fmla="*/ 4456253 h 10174147"/>
                <a:gd name="connsiteX4" fmla="*/ 17142106 w 17142106"/>
                <a:gd name="connsiteY4" fmla="*/ 0 h 10174147"/>
                <a:gd name="connsiteX0" fmla="*/ 0 w 17142106"/>
                <a:gd name="connsiteY0" fmla="*/ 10174147 h 10174147"/>
                <a:gd name="connsiteX1" fmla="*/ 4984077 w 17142106"/>
                <a:gd name="connsiteY1" fmla="*/ 7937461 h 10174147"/>
                <a:gd name="connsiteX2" fmla="*/ 10256301 w 17142106"/>
                <a:gd name="connsiteY2" fmla="*/ 7080167 h 10174147"/>
                <a:gd name="connsiteX3" fmla="*/ 14873468 w 17142106"/>
                <a:gd name="connsiteY3" fmla="*/ 4456253 h 10174147"/>
                <a:gd name="connsiteX4" fmla="*/ 17142106 w 17142106"/>
                <a:gd name="connsiteY4" fmla="*/ 0 h 10174147"/>
                <a:gd name="connsiteX0" fmla="*/ 0 w 17153412"/>
                <a:gd name="connsiteY0" fmla="*/ 10460743 h 10460743"/>
                <a:gd name="connsiteX1" fmla="*/ 4984077 w 17153412"/>
                <a:gd name="connsiteY1" fmla="*/ 8224057 h 10460743"/>
                <a:gd name="connsiteX2" fmla="*/ 10256301 w 17153412"/>
                <a:gd name="connsiteY2" fmla="*/ 7366763 h 10460743"/>
                <a:gd name="connsiteX3" fmla="*/ 14873468 w 17153412"/>
                <a:gd name="connsiteY3" fmla="*/ 4742849 h 10460743"/>
                <a:gd name="connsiteX4" fmla="*/ 17153412 w 17153412"/>
                <a:gd name="connsiteY4" fmla="*/ 0 h 10460743"/>
                <a:gd name="connsiteX0" fmla="*/ 0 w 17153412"/>
                <a:gd name="connsiteY0" fmla="*/ 10460743 h 10460743"/>
                <a:gd name="connsiteX1" fmla="*/ 4984077 w 17153412"/>
                <a:gd name="connsiteY1" fmla="*/ 8224057 h 10460743"/>
                <a:gd name="connsiteX2" fmla="*/ 10742497 w 17153412"/>
                <a:gd name="connsiteY2" fmla="*/ 7172287 h 10460743"/>
                <a:gd name="connsiteX3" fmla="*/ 14873468 w 17153412"/>
                <a:gd name="connsiteY3" fmla="*/ 4742849 h 10460743"/>
                <a:gd name="connsiteX4" fmla="*/ 17153412 w 17153412"/>
                <a:gd name="connsiteY4" fmla="*/ 0 h 10460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53412" h="10460743">
                  <a:moveTo>
                    <a:pt x="0" y="10460743"/>
                  </a:moveTo>
                  <a:cubicBezTo>
                    <a:pt x="1821083" y="9451816"/>
                    <a:pt x="3193661" y="8772133"/>
                    <a:pt x="4984077" y="8224057"/>
                  </a:cubicBezTo>
                  <a:cubicBezTo>
                    <a:pt x="6774493" y="7675981"/>
                    <a:pt x="9094265" y="7752488"/>
                    <a:pt x="10742497" y="7172287"/>
                  </a:cubicBezTo>
                  <a:cubicBezTo>
                    <a:pt x="12390729" y="6592086"/>
                    <a:pt x="13652339" y="5933112"/>
                    <a:pt x="14873468" y="4742849"/>
                  </a:cubicBezTo>
                  <a:cubicBezTo>
                    <a:pt x="16094597" y="3552586"/>
                    <a:pt x="16629657" y="1632995"/>
                    <a:pt x="17153412" y="0"/>
                  </a:cubicBezTo>
                </a:path>
              </a:pathLst>
            </a:custGeom>
            <a:noFill/>
            <a:ln w="69850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27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  <a:gs pos="79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 W3"/>
                <a:ea typeface="腾讯体 W3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276F76D-6124-02EB-A320-03F29A7BE36B}"/>
              </a:ext>
            </a:extLst>
          </p:cNvPr>
          <p:cNvGrpSpPr/>
          <p:nvPr/>
        </p:nvGrpSpPr>
        <p:grpSpPr>
          <a:xfrm>
            <a:off x="1124158" y="2866225"/>
            <a:ext cx="1527602" cy="1527602"/>
            <a:chOff x="-4871511" y="3768392"/>
            <a:chExt cx="1660732" cy="1660732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8106017-8330-A9DB-5D7D-3C65E833C97E}"/>
                </a:ext>
              </a:extLst>
            </p:cNvPr>
            <p:cNvSpPr/>
            <p:nvPr/>
          </p:nvSpPr>
          <p:spPr>
            <a:xfrm rot="10800000">
              <a:off x="-4871511" y="3768392"/>
              <a:ext cx="1660732" cy="1660732"/>
            </a:xfrm>
            <a:prstGeom prst="ellipse">
              <a:avLst/>
            </a:prstGeom>
            <a:gradFill flip="none" rotWithShape="1">
              <a:gsLst>
                <a:gs pos="52000">
                  <a:schemeClr val="accent1">
                    <a:alpha val="73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93A62B4-0D19-8A76-C89A-2DBDF4DC130A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-4871511" y="3768392"/>
              <a:ext cx="1660732" cy="1660732"/>
              <a:chOff x="963658" y="2645181"/>
              <a:chExt cx="1492132" cy="1492132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C4CA5B69-C37D-2AF6-F07A-C7269C5EC424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>
                      <a:alpha val="73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7F6C5548-2C19-A7BF-1E7F-E090DBF4B823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>
                      <a:alpha val="73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963C32EC-FD44-9AD9-6D8E-E575AFFA8FF6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>
                      <a:alpha val="73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5EF33D9-0353-3EA8-D42A-AE2EA3CCC388}"/>
              </a:ext>
            </a:extLst>
          </p:cNvPr>
          <p:cNvGrpSpPr/>
          <p:nvPr/>
        </p:nvGrpSpPr>
        <p:grpSpPr>
          <a:xfrm>
            <a:off x="5074866" y="2225520"/>
            <a:ext cx="1527602" cy="1527602"/>
            <a:chOff x="-4871511" y="3768392"/>
            <a:chExt cx="1660732" cy="1660732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4F3F7FF-2BAE-F017-5F5B-396FCDB470D4}"/>
                </a:ext>
              </a:extLst>
            </p:cNvPr>
            <p:cNvSpPr/>
            <p:nvPr/>
          </p:nvSpPr>
          <p:spPr>
            <a:xfrm rot="10800000">
              <a:off x="-4871511" y="3768392"/>
              <a:ext cx="1660732" cy="1660732"/>
            </a:xfrm>
            <a:prstGeom prst="ellipse">
              <a:avLst/>
            </a:prstGeom>
            <a:gradFill flip="none" rotWithShape="1">
              <a:gsLst>
                <a:gs pos="52000">
                  <a:schemeClr val="accent1">
                    <a:alpha val="73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29013DF-7B20-C011-3DD3-B3AD5183A2F0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-4871511" y="3768392"/>
              <a:ext cx="1660732" cy="1660732"/>
              <a:chOff x="963658" y="2645181"/>
              <a:chExt cx="1492132" cy="1492132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B6C384D0-FD20-8958-88BB-085D2AC63CB8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>
                      <a:alpha val="73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77FD8A14-79F6-2585-5B06-8F59E5714DEB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>
                      <a:alpha val="73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045066BB-4AD1-22F3-70DF-9A233DDCFCE3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>
                      <a:alpha val="73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1902117-7A0B-3EDA-0565-97D54DDDCD1F}"/>
              </a:ext>
            </a:extLst>
          </p:cNvPr>
          <p:cNvGrpSpPr/>
          <p:nvPr/>
        </p:nvGrpSpPr>
        <p:grpSpPr>
          <a:xfrm>
            <a:off x="9025573" y="1417175"/>
            <a:ext cx="1527602" cy="1527602"/>
            <a:chOff x="-4871511" y="3768392"/>
            <a:chExt cx="1660732" cy="1660732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4DBE475D-F3A6-D6E8-D1CC-9CD185920221}"/>
                </a:ext>
              </a:extLst>
            </p:cNvPr>
            <p:cNvSpPr/>
            <p:nvPr/>
          </p:nvSpPr>
          <p:spPr>
            <a:xfrm rot="10800000">
              <a:off x="-4871511" y="3768392"/>
              <a:ext cx="1660732" cy="1660732"/>
            </a:xfrm>
            <a:prstGeom prst="ellipse">
              <a:avLst/>
            </a:prstGeom>
            <a:gradFill flip="none" rotWithShape="1">
              <a:gsLst>
                <a:gs pos="52000">
                  <a:schemeClr val="accent1">
                    <a:alpha val="73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95360DC-052C-E550-4853-0FC983DD4F64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-4871511" y="3768392"/>
              <a:ext cx="1660732" cy="1660732"/>
              <a:chOff x="963658" y="2645181"/>
              <a:chExt cx="1492132" cy="1492132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ED9EDFC5-1EB5-DD03-6446-215E9EEA9A9E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>
                      <a:alpha val="73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F8B370E8-F2E1-841B-B39B-0F76104947D5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>
                      <a:alpha val="73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33B70E3B-3BBB-8DF4-25E4-2AC1C792E183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2000">
                    <a:schemeClr val="accent1">
                      <a:alpha val="73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</p:grp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D1F9AE8C-DB8D-509A-C120-A0007B57941A}"/>
              </a:ext>
            </a:extLst>
          </p:cNvPr>
          <p:cNvSpPr txBox="1"/>
          <p:nvPr/>
        </p:nvSpPr>
        <p:spPr>
          <a:xfrm>
            <a:off x="1364414" y="3168269"/>
            <a:ext cx="985086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>
                <a:solidFill>
                  <a:srgbClr val="FFFFFF"/>
                </a:solidFill>
                <a:latin typeface="+mj-ea"/>
                <a:ea typeface="+mj-ea"/>
              </a:rPr>
              <a:t>输入文字</a:t>
            </a:r>
            <a:endParaRPr lang="zh-CN" altLang="en-US" sz="2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1F9AE8C-DB8D-509A-C120-A0007B57941A}"/>
              </a:ext>
            </a:extLst>
          </p:cNvPr>
          <p:cNvSpPr txBox="1"/>
          <p:nvPr/>
        </p:nvSpPr>
        <p:spPr>
          <a:xfrm>
            <a:off x="5326814" y="2558669"/>
            <a:ext cx="985086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>
                <a:solidFill>
                  <a:srgbClr val="FFFFFF"/>
                </a:solidFill>
                <a:latin typeface="+mj-ea"/>
                <a:ea typeface="+mj-ea"/>
              </a:rPr>
              <a:t>输入文字</a:t>
            </a:r>
            <a:endParaRPr lang="zh-CN" altLang="en-US" sz="2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1F9AE8C-DB8D-509A-C120-A0007B57941A}"/>
              </a:ext>
            </a:extLst>
          </p:cNvPr>
          <p:cNvSpPr txBox="1"/>
          <p:nvPr/>
        </p:nvSpPr>
        <p:spPr>
          <a:xfrm>
            <a:off x="9301914" y="1720469"/>
            <a:ext cx="985086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>
                <a:solidFill>
                  <a:srgbClr val="FFFFFF"/>
                </a:solidFill>
                <a:latin typeface="+mj-ea"/>
                <a:ea typeface="+mj-ea"/>
              </a:rPr>
              <a:t>输入文字</a:t>
            </a:r>
            <a:endParaRPr lang="zh-CN" altLang="en-US" sz="2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182546" y="4590969"/>
            <a:ext cx="209019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defRPr>
                <a:solidFill>
                  <a:srgbClr val="FFFFFF"/>
                </a:solidFill>
                <a:latin typeface="+mn-ea"/>
              </a:defRPr>
            </a:lvl1pPr>
          </a:lstStyle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</p:txBody>
      </p:sp>
      <p:sp>
        <p:nvSpPr>
          <p:cNvPr id="32" name="文本框 31"/>
          <p:cNvSpPr txBox="1"/>
          <p:nvPr/>
        </p:nvSpPr>
        <p:spPr>
          <a:xfrm>
            <a:off x="5030646" y="3867069"/>
            <a:ext cx="2090196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defRPr>
                <a:solidFill>
                  <a:srgbClr val="FFFFFF"/>
                </a:solidFill>
                <a:latin typeface="+mn-ea"/>
              </a:defRPr>
            </a:lvl1pPr>
          </a:lstStyle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967646" y="3232069"/>
            <a:ext cx="2090196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defRPr>
                <a:solidFill>
                  <a:srgbClr val="FFFFFF"/>
                </a:solidFill>
                <a:latin typeface="+mn-ea"/>
              </a:defRPr>
            </a:lvl1pPr>
          </a:lstStyle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</a:p>
        </p:txBody>
      </p:sp>
    </p:spTree>
    <p:extLst>
      <p:ext uri="{BB962C8B-B14F-4D97-AF65-F5344CB8AC3E}">
        <p14:creationId xmlns:p14="http://schemas.microsoft.com/office/powerpoint/2010/main" val="32269431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64FCC-5933-6E59-5552-E329458E4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PART     04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6A9821-1319-56D4-E67C-25330DC8AC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输入标题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4882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B498F41-EBDB-4A1D-AF9C-B3236787424D}"/>
              </a:ext>
            </a:extLst>
          </p:cNvPr>
          <p:cNvGrpSpPr/>
          <p:nvPr/>
        </p:nvGrpSpPr>
        <p:grpSpPr>
          <a:xfrm>
            <a:off x="441243" y="3371849"/>
            <a:ext cx="5412981" cy="2552701"/>
            <a:chOff x="3093" y="624503"/>
            <a:chExt cx="12177022" cy="574254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161B4BAC-11FF-413D-883F-A9D7764C46E8}"/>
                </a:ext>
              </a:extLst>
            </p:cNvPr>
            <p:cNvSpPr/>
            <p:nvPr/>
          </p:nvSpPr>
          <p:spPr>
            <a:xfrm rot="5400000" flipH="1">
              <a:off x="1316434" y="4516728"/>
              <a:ext cx="2235147" cy="20642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" name="椭圆4">
              <a:extLst>
                <a:ext uri="{FF2B5EF4-FFF2-40B4-BE49-F238E27FC236}">
                  <a16:creationId xmlns:a16="http://schemas.microsoft.com/office/drawing/2014/main" id="{B469534C-8F30-482D-9816-996CE0513EE3}"/>
                </a:ext>
              </a:extLst>
            </p:cNvPr>
            <p:cNvSpPr/>
            <p:nvPr/>
          </p:nvSpPr>
          <p:spPr>
            <a:xfrm>
              <a:off x="3093" y="3750591"/>
              <a:ext cx="12177022" cy="2616458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40000"/>
                  </a:schemeClr>
                </a:gs>
                <a:gs pos="16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 w="22225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4249E80-B9B7-4A39-A1F0-38A5A3D8B3B5}"/>
                </a:ext>
              </a:extLst>
            </p:cNvPr>
            <p:cNvSpPr/>
            <p:nvPr/>
          </p:nvSpPr>
          <p:spPr>
            <a:xfrm>
              <a:off x="1621888" y="3772990"/>
              <a:ext cx="8939432" cy="1920802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58000"/>
                  </a:schemeClr>
                </a:gs>
                <a:gs pos="31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线42">
              <a:extLst>
                <a:ext uri="{FF2B5EF4-FFF2-40B4-BE49-F238E27FC236}">
                  <a16:creationId xmlns:a16="http://schemas.microsoft.com/office/drawing/2014/main" id="{80A6BDD4-FF64-4C4A-A996-5BBB45481FF8}"/>
                </a:ext>
              </a:extLst>
            </p:cNvPr>
            <p:cNvSpPr/>
            <p:nvPr/>
          </p:nvSpPr>
          <p:spPr>
            <a:xfrm>
              <a:off x="3230643" y="3809260"/>
              <a:ext cx="5730714" cy="1166013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29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 w="22225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9">
              <a:extLst>
                <a:ext uri="{FF2B5EF4-FFF2-40B4-BE49-F238E27FC236}">
                  <a16:creationId xmlns:a16="http://schemas.microsoft.com/office/drawing/2014/main" id="{8F80366D-2252-42E4-96EB-E18226FF4EAD}"/>
                </a:ext>
              </a:extLst>
            </p:cNvPr>
            <p:cNvSpPr/>
            <p:nvPr/>
          </p:nvSpPr>
          <p:spPr>
            <a:xfrm>
              <a:off x="3516318" y="624503"/>
              <a:ext cx="5159364" cy="4108888"/>
            </a:xfrm>
            <a:custGeom>
              <a:avLst/>
              <a:gdLst>
                <a:gd name="connsiteX0" fmla="*/ 1 w 2859882"/>
                <a:gd name="connsiteY0" fmla="*/ 0 h 2277595"/>
                <a:gd name="connsiteX1" fmla="*/ 2859881 w 2859882"/>
                <a:gd name="connsiteY1" fmla="*/ 0 h 2277595"/>
                <a:gd name="connsiteX2" fmla="*/ 2859881 w 2859882"/>
                <a:gd name="connsiteY2" fmla="*/ 1985963 h 2277595"/>
                <a:gd name="connsiteX3" fmla="*/ 2859288 w 2859882"/>
                <a:gd name="connsiteY3" fmla="*/ 1985963 h 2277595"/>
                <a:gd name="connsiteX4" fmla="*/ 2859882 w 2859882"/>
                <a:gd name="connsiteY4" fmla="*/ 1988344 h 2277595"/>
                <a:gd name="connsiteX5" fmla="*/ 1429941 w 2859882"/>
                <a:gd name="connsiteY5" fmla="*/ 2277595 h 2277595"/>
                <a:gd name="connsiteX6" fmla="*/ 0 w 2859882"/>
                <a:gd name="connsiteY6" fmla="*/ 1988344 h 2277595"/>
                <a:gd name="connsiteX7" fmla="*/ 595 w 2859882"/>
                <a:gd name="connsiteY7" fmla="*/ 1985963 h 2277595"/>
                <a:gd name="connsiteX8" fmla="*/ 1 w 2859882"/>
                <a:gd name="connsiteY8" fmla="*/ 1985963 h 227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9882" h="2277595">
                  <a:moveTo>
                    <a:pt x="1" y="0"/>
                  </a:moveTo>
                  <a:lnTo>
                    <a:pt x="2859881" y="0"/>
                  </a:lnTo>
                  <a:lnTo>
                    <a:pt x="2859881" y="1985963"/>
                  </a:lnTo>
                  <a:lnTo>
                    <a:pt x="2859288" y="1985963"/>
                  </a:lnTo>
                  <a:lnTo>
                    <a:pt x="2859882" y="1988344"/>
                  </a:lnTo>
                  <a:cubicBezTo>
                    <a:pt x="2859882" y="2148093"/>
                    <a:pt x="2219676" y="2277595"/>
                    <a:pt x="1429941" y="2277595"/>
                  </a:cubicBezTo>
                  <a:cubicBezTo>
                    <a:pt x="640206" y="2277595"/>
                    <a:pt x="0" y="2148093"/>
                    <a:pt x="0" y="1988344"/>
                  </a:cubicBezTo>
                  <a:lnTo>
                    <a:pt x="595" y="1985963"/>
                  </a:lnTo>
                  <a:lnTo>
                    <a:pt x="1" y="1985963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alpha val="52000"/>
                  </a:schemeClr>
                </a:gs>
                <a:gs pos="34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直线44">
              <a:extLst>
                <a:ext uri="{FF2B5EF4-FFF2-40B4-BE49-F238E27FC236}">
                  <a16:creationId xmlns:a16="http://schemas.microsoft.com/office/drawing/2014/main" id="{368742CE-7B38-4BB4-B06B-0E643D355205}"/>
                </a:ext>
              </a:extLst>
            </p:cNvPr>
            <p:cNvSpPr/>
            <p:nvPr/>
          </p:nvSpPr>
          <p:spPr>
            <a:xfrm>
              <a:off x="3516320" y="3560027"/>
              <a:ext cx="5159360" cy="1043645"/>
            </a:xfrm>
            <a:custGeom>
              <a:avLst/>
              <a:gdLst>
                <a:gd name="connsiteX0" fmla="*/ 1429941 w 2859880"/>
                <a:gd name="connsiteY0" fmla="*/ 0 h 578502"/>
                <a:gd name="connsiteX1" fmla="*/ 2852499 w 2859880"/>
                <a:gd name="connsiteY1" fmla="*/ 259677 h 578502"/>
                <a:gd name="connsiteX2" fmla="*/ 2859880 w 2859880"/>
                <a:gd name="connsiteY2" fmla="*/ 289243 h 578502"/>
                <a:gd name="connsiteX3" fmla="*/ 2859880 w 2859880"/>
                <a:gd name="connsiteY3" fmla="*/ 289259 h 578502"/>
                <a:gd name="connsiteX4" fmla="*/ 2852499 w 2859880"/>
                <a:gd name="connsiteY4" fmla="*/ 318825 h 578502"/>
                <a:gd name="connsiteX5" fmla="*/ 1429941 w 2859880"/>
                <a:gd name="connsiteY5" fmla="*/ 578502 h 578502"/>
                <a:gd name="connsiteX6" fmla="*/ 0 w 2859880"/>
                <a:gd name="connsiteY6" fmla="*/ 289251 h 578502"/>
                <a:gd name="connsiteX7" fmla="*/ 1429941 w 2859880"/>
                <a:gd name="connsiteY7" fmla="*/ 0 h 57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9880" h="578502">
                  <a:moveTo>
                    <a:pt x="1429941" y="0"/>
                  </a:moveTo>
                  <a:cubicBezTo>
                    <a:pt x="2170318" y="0"/>
                    <a:pt x="2779272" y="113820"/>
                    <a:pt x="2852499" y="259677"/>
                  </a:cubicBezTo>
                  <a:lnTo>
                    <a:pt x="2859880" y="289243"/>
                  </a:lnTo>
                  <a:lnTo>
                    <a:pt x="2859880" y="289259"/>
                  </a:lnTo>
                  <a:lnTo>
                    <a:pt x="2852499" y="318825"/>
                  </a:lnTo>
                  <a:cubicBezTo>
                    <a:pt x="2779272" y="464682"/>
                    <a:pt x="2170318" y="578502"/>
                    <a:pt x="1429941" y="578502"/>
                  </a:cubicBezTo>
                  <a:cubicBezTo>
                    <a:pt x="640206" y="578502"/>
                    <a:pt x="0" y="449000"/>
                    <a:pt x="0" y="289251"/>
                  </a:cubicBezTo>
                  <a:cubicBezTo>
                    <a:pt x="0" y="129502"/>
                    <a:pt x="640206" y="0"/>
                    <a:pt x="142994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13000"/>
                  </a:schemeClr>
                </a:gs>
                <a:gs pos="100000">
                  <a:schemeClr val="accent1">
                    <a:alpha val="22000"/>
                  </a:schemeClr>
                </a:gs>
              </a:gsLst>
              <a:lin ang="5400000" scaled="1"/>
            </a:gradFill>
            <a:ln w="6350">
              <a:solidFill>
                <a:schemeClr val="accent1">
                  <a:alpha val="3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11">
              <a:extLst>
                <a:ext uri="{FF2B5EF4-FFF2-40B4-BE49-F238E27FC236}">
                  <a16:creationId xmlns:a16="http://schemas.microsoft.com/office/drawing/2014/main" id="{70259DCC-4962-4332-9E70-27D88BB27D1E}"/>
                </a:ext>
              </a:extLst>
            </p:cNvPr>
            <p:cNvSpPr/>
            <p:nvPr/>
          </p:nvSpPr>
          <p:spPr>
            <a:xfrm>
              <a:off x="3516320" y="4081849"/>
              <a:ext cx="5159360" cy="651542"/>
            </a:xfrm>
            <a:custGeom>
              <a:avLst/>
              <a:gdLst>
                <a:gd name="connsiteX0" fmla="*/ 1 w 2859882"/>
                <a:gd name="connsiteY0" fmla="*/ 0 h 361156"/>
                <a:gd name="connsiteX1" fmla="*/ 1429942 w 2859882"/>
                <a:gd name="connsiteY1" fmla="*/ 289251 h 361156"/>
                <a:gd name="connsiteX2" fmla="*/ 2852500 w 2859882"/>
                <a:gd name="connsiteY2" fmla="*/ 29574 h 361156"/>
                <a:gd name="connsiteX3" fmla="*/ 2859881 w 2859882"/>
                <a:gd name="connsiteY3" fmla="*/ 8 h 361156"/>
                <a:gd name="connsiteX4" fmla="*/ 2859881 w 2859882"/>
                <a:gd name="connsiteY4" fmla="*/ 69524 h 361156"/>
                <a:gd name="connsiteX5" fmla="*/ 2859288 w 2859882"/>
                <a:gd name="connsiteY5" fmla="*/ 69524 h 361156"/>
                <a:gd name="connsiteX6" fmla="*/ 2859882 w 2859882"/>
                <a:gd name="connsiteY6" fmla="*/ 71905 h 361156"/>
                <a:gd name="connsiteX7" fmla="*/ 1429941 w 2859882"/>
                <a:gd name="connsiteY7" fmla="*/ 361156 h 361156"/>
                <a:gd name="connsiteX8" fmla="*/ 0 w 2859882"/>
                <a:gd name="connsiteY8" fmla="*/ 71905 h 361156"/>
                <a:gd name="connsiteX9" fmla="*/ 595 w 2859882"/>
                <a:gd name="connsiteY9" fmla="*/ 69524 h 361156"/>
                <a:gd name="connsiteX10" fmla="*/ 1 w 2859882"/>
                <a:gd name="connsiteY10" fmla="*/ 69524 h 361156"/>
                <a:gd name="connsiteX11" fmla="*/ 1 w 2859882"/>
                <a:gd name="connsiteY11" fmla="*/ 0 h 361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59882" h="361156">
                  <a:moveTo>
                    <a:pt x="1" y="0"/>
                  </a:moveTo>
                  <a:cubicBezTo>
                    <a:pt x="1" y="159749"/>
                    <a:pt x="640207" y="289251"/>
                    <a:pt x="1429942" y="289251"/>
                  </a:cubicBezTo>
                  <a:cubicBezTo>
                    <a:pt x="2170319" y="289251"/>
                    <a:pt x="2779273" y="175431"/>
                    <a:pt x="2852500" y="29574"/>
                  </a:cubicBezTo>
                  <a:lnTo>
                    <a:pt x="2859881" y="8"/>
                  </a:lnTo>
                  <a:lnTo>
                    <a:pt x="2859881" y="69524"/>
                  </a:lnTo>
                  <a:lnTo>
                    <a:pt x="2859288" y="69524"/>
                  </a:lnTo>
                  <a:lnTo>
                    <a:pt x="2859882" y="71905"/>
                  </a:lnTo>
                  <a:cubicBezTo>
                    <a:pt x="2859882" y="231654"/>
                    <a:pt x="2219676" y="361156"/>
                    <a:pt x="1429941" y="361156"/>
                  </a:cubicBezTo>
                  <a:cubicBezTo>
                    <a:pt x="640206" y="361156"/>
                    <a:pt x="0" y="231654"/>
                    <a:pt x="0" y="71905"/>
                  </a:cubicBezTo>
                  <a:lnTo>
                    <a:pt x="595" y="69524"/>
                  </a:lnTo>
                  <a:lnTo>
                    <a:pt x="1" y="69524"/>
                  </a:lnTo>
                  <a:lnTo>
                    <a:pt x="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6000"/>
                  </a:schemeClr>
                </a:gs>
                <a:gs pos="74000">
                  <a:schemeClr val="accent1">
                    <a:alpha val="39000"/>
                  </a:schemeClr>
                </a:gs>
              </a:gsLst>
              <a:lin ang="2700000" scaled="1"/>
              <a:tileRect/>
            </a:gradFill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7D92F62-7732-4AB1-AFFB-56362931F538}"/>
                </a:ext>
              </a:extLst>
            </p:cNvPr>
            <p:cNvSpPr/>
            <p:nvPr/>
          </p:nvSpPr>
          <p:spPr>
            <a:xfrm flipV="1">
              <a:off x="4555395" y="3750591"/>
              <a:ext cx="3114038" cy="548406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40000"/>
                  </a:schemeClr>
                </a:gs>
                <a:gs pos="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2" name="直线45">
              <a:extLst>
                <a:ext uri="{FF2B5EF4-FFF2-40B4-BE49-F238E27FC236}">
                  <a16:creationId xmlns:a16="http://schemas.microsoft.com/office/drawing/2014/main" id="{83466EC4-11E6-419A-A1DF-75086EEAB714}"/>
                </a:ext>
              </a:extLst>
            </p:cNvPr>
            <p:cNvCxnSpPr>
              <a:cxnSpLocks/>
            </p:cNvCxnSpPr>
            <p:nvPr/>
          </p:nvCxnSpPr>
          <p:spPr>
            <a:xfrm>
              <a:off x="4158556" y="2705019"/>
              <a:ext cx="0" cy="1452130"/>
            </a:xfrm>
            <a:prstGeom prst="line">
              <a:avLst/>
            </a:prstGeom>
            <a:ln w="22225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9420302-0471-435D-B50D-B97DC60C0875}"/>
                </a:ext>
              </a:extLst>
            </p:cNvPr>
            <p:cNvCxnSpPr>
              <a:cxnSpLocks/>
            </p:cNvCxnSpPr>
            <p:nvPr/>
          </p:nvCxnSpPr>
          <p:spPr>
            <a:xfrm>
              <a:off x="4724325" y="4330092"/>
              <a:ext cx="0" cy="1062512"/>
            </a:xfrm>
            <a:prstGeom prst="line">
              <a:avLst/>
            </a:prstGeom>
            <a:ln w="22225">
              <a:gradFill>
                <a:gsLst>
                  <a:gs pos="0">
                    <a:schemeClr val="accent1"/>
                  </a:gs>
                  <a:gs pos="7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12">
              <a:extLst>
                <a:ext uri="{FF2B5EF4-FFF2-40B4-BE49-F238E27FC236}">
                  <a16:creationId xmlns:a16="http://schemas.microsoft.com/office/drawing/2014/main" id="{CEFBE76F-CCB9-4A6D-898C-E9635CBDDCD9}"/>
                </a:ext>
              </a:extLst>
            </p:cNvPr>
            <p:cNvCxnSpPr>
              <a:cxnSpLocks/>
            </p:cNvCxnSpPr>
            <p:nvPr/>
          </p:nvCxnSpPr>
          <p:spPr>
            <a:xfrm>
              <a:off x="7998052" y="3402756"/>
              <a:ext cx="0" cy="1062512"/>
            </a:xfrm>
            <a:prstGeom prst="line">
              <a:avLst/>
            </a:prstGeom>
            <a:ln w="22225">
              <a:gradFill>
                <a:gsLst>
                  <a:gs pos="0">
                    <a:schemeClr val="accent1"/>
                  </a:gs>
                  <a:gs pos="7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: 圆角 47">
              <a:extLst>
                <a:ext uri="{FF2B5EF4-FFF2-40B4-BE49-F238E27FC236}">
                  <a16:creationId xmlns:a16="http://schemas.microsoft.com/office/drawing/2014/main" id="{FF1941E2-EE92-4431-AA28-424649996A98}"/>
                </a:ext>
              </a:extLst>
            </p:cNvPr>
            <p:cNvSpPr/>
            <p:nvPr/>
          </p:nvSpPr>
          <p:spPr>
            <a:xfrm rot="5400000" flipH="1">
              <a:off x="8317641" y="4475239"/>
              <a:ext cx="1541863" cy="20642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6" name="直线48">
              <a:extLst>
                <a:ext uri="{FF2B5EF4-FFF2-40B4-BE49-F238E27FC236}">
                  <a16:creationId xmlns:a16="http://schemas.microsoft.com/office/drawing/2014/main" id="{165F02D1-7AFA-4743-884B-4E61141C99C7}"/>
                </a:ext>
              </a:extLst>
            </p:cNvPr>
            <p:cNvSpPr/>
            <p:nvPr/>
          </p:nvSpPr>
          <p:spPr>
            <a:xfrm rot="5400000" flipH="1">
              <a:off x="10649573" y="5359351"/>
              <a:ext cx="1541863" cy="20642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>
                    <a:alpha val="11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7" name="直线49">
              <a:extLst>
                <a:ext uri="{FF2B5EF4-FFF2-40B4-BE49-F238E27FC236}">
                  <a16:creationId xmlns:a16="http://schemas.microsoft.com/office/drawing/2014/main" id="{962FD941-6B9C-4EA7-8EF1-08F5BD2D9507}"/>
                </a:ext>
              </a:extLst>
            </p:cNvPr>
            <p:cNvSpPr/>
            <p:nvPr/>
          </p:nvSpPr>
          <p:spPr>
            <a:xfrm rot="5400000" flipH="1">
              <a:off x="139087" y="4896469"/>
              <a:ext cx="1541863" cy="20642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540643" y="3404485"/>
            <a:ext cx="1898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6485890" y="1660525"/>
            <a:ext cx="4309745" cy="4856480"/>
            <a:chOff x="6485890" y="1660525"/>
            <a:chExt cx="4309745" cy="4856480"/>
          </a:xfrm>
        </p:grpSpPr>
        <p:sp>
          <p:nvSpPr>
            <p:cNvPr id="19" name="矩形: 剪去对角 138"/>
            <p:cNvSpPr/>
            <p:nvPr>
              <p:custDataLst>
                <p:tags r:id="rId1"/>
              </p:custDataLst>
            </p:nvPr>
          </p:nvSpPr>
          <p:spPr>
            <a:xfrm>
              <a:off x="6485890" y="1795780"/>
              <a:ext cx="4307840" cy="4721225"/>
            </a:xfrm>
            <a:prstGeom prst="snip2DiagRect">
              <a:avLst>
                <a:gd name="adj1" fmla="val 0"/>
                <a:gd name="adj2" fmla="val 8177"/>
              </a:avLst>
            </a:prstGeom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487795" y="1795145"/>
              <a:ext cx="4307840" cy="511810"/>
              <a:chOff x="750" y="2505"/>
              <a:chExt cx="8622" cy="1056"/>
            </a:xfrm>
          </p:grpSpPr>
          <p:sp>
            <p:nvSpPr>
              <p:cNvPr id="21" name="矩形: 剪去单角 139"/>
              <p:cNvSpPr/>
              <p:nvPr>
                <p:custDataLst>
                  <p:tags r:id="rId34"/>
                </p:custDataLst>
              </p:nvPr>
            </p:nvSpPr>
            <p:spPr>
              <a:xfrm>
                <a:off x="750" y="2505"/>
                <a:ext cx="8622" cy="1056"/>
              </a:xfrm>
              <a:prstGeom prst="snip1Rect">
                <a:avLst>
                  <a:gd name="adj" fmla="val 50000"/>
                </a:avLst>
              </a:prstGeom>
              <a:gradFill>
                <a:gsLst>
                  <a:gs pos="0">
                    <a:srgbClr val="5957FD"/>
                  </a:gs>
                  <a:gs pos="100000">
                    <a:srgbClr val="4472C4">
                      <a:alpha val="0"/>
                    </a:srgbClr>
                  </a:gs>
                </a:gsLst>
                <a:lin ang="54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矩形 113"/>
              <p:cNvSpPr/>
              <p:nvPr>
                <p:custDataLst>
                  <p:tags r:id="rId35"/>
                </p:custDataLst>
              </p:nvPr>
            </p:nvSpPr>
            <p:spPr>
              <a:xfrm>
                <a:off x="782" y="2505"/>
                <a:ext cx="1703" cy="537"/>
              </a:xfrm>
              <a:custGeom>
                <a:avLst/>
                <a:gdLst>
                  <a:gd name="connsiteX0" fmla="*/ 0 w 3337229"/>
                  <a:gd name="connsiteY0" fmla="*/ 0 h 739586"/>
                  <a:gd name="connsiteX1" fmla="*/ 3337229 w 3337229"/>
                  <a:gd name="connsiteY1" fmla="*/ 0 h 739586"/>
                  <a:gd name="connsiteX2" fmla="*/ 3337229 w 3337229"/>
                  <a:gd name="connsiteY2" fmla="*/ 739586 h 739586"/>
                  <a:gd name="connsiteX3" fmla="*/ 0 w 3337229"/>
                  <a:gd name="connsiteY3" fmla="*/ 739586 h 739586"/>
                  <a:gd name="connsiteX4" fmla="*/ 0 w 3337229"/>
                  <a:gd name="connsiteY4" fmla="*/ 0 h 739586"/>
                  <a:gd name="connsiteX0-1" fmla="*/ 0 w 3337229"/>
                  <a:gd name="connsiteY0-2" fmla="*/ 1641 h 741227"/>
                  <a:gd name="connsiteX1-3" fmla="*/ 2352774 w 3337229"/>
                  <a:gd name="connsiteY1-4" fmla="*/ 0 h 741227"/>
                  <a:gd name="connsiteX2-5" fmla="*/ 3337229 w 3337229"/>
                  <a:gd name="connsiteY2-6" fmla="*/ 1641 h 741227"/>
                  <a:gd name="connsiteX3-7" fmla="*/ 3337229 w 3337229"/>
                  <a:gd name="connsiteY3-8" fmla="*/ 741227 h 741227"/>
                  <a:gd name="connsiteX4-9" fmla="*/ 0 w 3337229"/>
                  <a:gd name="connsiteY4-10" fmla="*/ 741227 h 741227"/>
                  <a:gd name="connsiteX5" fmla="*/ 0 w 3337229"/>
                  <a:gd name="connsiteY5" fmla="*/ 1641 h 741227"/>
                  <a:gd name="connsiteX0-11" fmla="*/ 3337229 w 3428669"/>
                  <a:gd name="connsiteY0-12" fmla="*/ 1641 h 741227"/>
                  <a:gd name="connsiteX1-13" fmla="*/ 3337229 w 3428669"/>
                  <a:gd name="connsiteY1-14" fmla="*/ 741227 h 741227"/>
                  <a:gd name="connsiteX2-15" fmla="*/ 0 w 3428669"/>
                  <a:gd name="connsiteY2-16" fmla="*/ 741227 h 741227"/>
                  <a:gd name="connsiteX3-17" fmla="*/ 0 w 3428669"/>
                  <a:gd name="connsiteY3-18" fmla="*/ 1641 h 741227"/>
                  <a:gd name="connsiteX4-19" fmla="*/ 2352774 w 3428669"/>
                  <a:gd name="connsiteY4-20" fmla="*/ 0 h 741227"/>
                  <a:gd name="connsiteX5-21" fmla="*/ 3428669 w 3428669"/>
                  <a:gd name="connsiteY5-22" fmla="*/ 93081 h 741227"/>
                  <a:gd name="connsiteX0-23" fmla="*/ 3337229 w 3337229"/>
                  <a:gd name="connsiteY0-24" fmla="*/ 1641 h 741227"/>
                  <a:gd name="connsiteX1-25" fmla="*/ 3337229 w 3337229"/>
                  <a:gd name="connsiteY1-26" fmla="*/ 741227 h 741227"/>
                  <a:gd name="connsiteX2-27" fmla="*/ 0 w 3337229"/>
                  <a:gd name="connsiteY2-28" fmla="*/ 741227 h 741227"/>
                  <a:gd name="connsiteX3-29" fmla="*/ 0 w 3337229"/>
                  <a:gd name="connsiteY3-30" fmla="*/ 1641 h 741227"/>
                  <a:gd name="connsiteX4-31" fmla="*/ 2352774 w 3337229"/>
                  <a:gd name="connsiteY4-32" fmla="*/ 0 h 741227"/>
                  <a:gd name="connsiteX0-33" fmla="*/ 3337229 w 3337229"/>
                  <a:gd name="connsiteY0-34" fmla="*/ 741227 h 741227"/>
                  <a:gd name="connsiteX1-35" fmla="*/ 0 w 3337229"/>
                  <a:gd name="connsiteY1-36" fmla="*/ 741227 h 741227"/>
                  <a:gd name="connsiteX2-37" fmla="*/ 0 w 3337229"/>
                  <a:gd name="connsiteY2-38" fmla="*/ 1641 h 741227"/>
                  <a:gd name="connsiteX3-39" fmla="*/ 2352774 w 3337229"/>
                  <a:gd name="connsiteY3-40" fmla="*/ 0 h 741227"/>
                  <a:gd name="connsiteX0-41" fmla="*/ 0 w 2352774"/>
                  <a:gd name="connsiteY0-42" fmla="*/ 741227 h 741227"/>
                  <a:gd name="connsiteX1-43" fmla="*/ 0 w 2352774"/>
                  <a:gd name="connsiteY1-44" fmla="*/ 1641 h 741227"/>
                  <a:gd name="connsiteX2-45" fmla="*/ 2352774 w 2352774"/>
                  <a:gd name="connsiteY2-46" fmla="*/ 0 h 74122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52774" h="741227">
                    <a:moveTo>
                      <a:pt x="0" y="741227"/>
                    </a:moveTo>
                    <a:lnTo>
                      <a:pt x="0" y="1641"/>
                    </a:lnTo>
                    <a:lnTo>
                      <a:pt x="2352774" y="0"/>
                    </a:lnTo>
                  </a:path>
                </a:pathLst>
              </a:custGeom>
              <a:noFill/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23" name="图片 22" descr="32313539383832353b32313539383831333b4e0a4f20"/>
            <p:cNvPicPr>
              <a:picLocks noChangeAspect="1"/>
            </p:cNvPicPr>
            <p:nvPr/>
          </p:nvPicPr>
          <p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9641840" y="1660525"/>
              <a:ext cx="914400" cy="9144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6759575" y="2885440"/>
              <a:ext cx="3709670" cy="3525520"/>
              <a:chOff x="10554" y="8053"/>
              <a:chExt cx="5842" cy="5552"/>
            </a:xfrm>
          </p:grpSpPr>
          <p:sp>
            <p:nvSpPr>
              <p:cNvPr id="26" name="矩形: 圆角 40"/>
              <p:cNvSpPr/>
              <p:nvPr>
                <p:custDataLst>
                  <p:tags r:id="rId19"/>
                </p:custDataLst>
              </p:nvPr>
            </p:nvSpPr>
            <p:spPr>
              <a:xfrm>
                <a:off x="10554" y="8053"/>
                <a:ext cx="5777" cy="1318"/>
              </a:xfrm>
              <a:prstGeom prst="roundRect">
                <a:avLst>
                  <a:gd name="adj" fmla="val 9321"/>
                </a:avLst>
              </a:prstGeom>
              <a:noFill/>
              <a:ln>
                <a:gradFill>
                  <a:gsLst>
                    <a:gs pos="0">
                      <a:srgbClr val="24C6F4"/>
                    </a:gs>
                    <a:gs pos="100000">
                      <a:srgbClr val="EA79F8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10923" y="8115"/>
                <a:ext cx="413" cy="369"/>
                <a:chOff x="331699" y="2240648"/>
                <a:chExt cx="1087124" cy="969391"/>
              </a:xfrm>
              <a:effectLst>
                <a:outerShdw blurRad="254000" dist="635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2" name="任意多边形: 形状 205"/>
                <p:cNvSpPr/>
                <p:nvPr>
                  <p:custDataLst>
                    <p:tags r:id="rId30"/>
                  </p:custDataLst>
                </p:nvPr>
              </p:nvSpPr>
              <p:spPr>
                <a:xfrm>
                  <a:off x="331699" y="2770937"/>
                  <a:ext cx="1087019" cy="439102"/>
                </a:xfrm>
                <a:custGeom>
                  <a:avLst/>
                  <a:gdLst>
                    <a:gd name="connsiteX0" fmla="*/ 1086803 w 1087019"/>
                    <a:gd name="connsiteY0" fmla="*/ 3905 h 439102"/>
                    <a:gd name="connsiteX1" fmla="*/ 1086422 w 1087019"/>
                    <a:gd name="connsiteY1" fmla="*/ 7525 h 439102"/>
                    <a:gd name="connsiteX2" fmla="*/ 1085660 w 1087019"/>
                    <a:gd name="connsiteY2" fmla="*/ 10478 h 439102"/>
                    <a:gd name="connsiteX3" fmla="*/ 1084708 w 1087019"/>
                    <a:gd name="connsiteY3" fmla="*/ 13907 h 439102"/>
                    <a:gd name="connsiteX4" fmla="*/ 1083565 w 1087019"/>
                    <a:gd name="connsiteY4" fmla="*/ 16669 h 439102"/>
                    <a:gd name="connsiteX5" fmla="*/ 1081850 w 1087019"/>
                    <a:gd name="connsiteY5" fmla="*/ 20288 h 439102"/>
                    <a:gd name="connsiteX6" fmla="*/ 1080326 w 1087019"/>
                    <a:gd name="connsiteY6" fmla="*/ 22860 h 439102"/>
                    <a:gd name="connsiteX7" fmla="*/ 1077659 w 1087019"/>
                    <a:gd name="connsiteY7" fmla="*/ 26861 h 439102"/>
                    <a:gd name="connsiteX8" fmla="*/ 1075754 w 1087019"/>
                    <a:gd name="connsiteY8" fmla="*/ 29147 h 439102"/>
                    <a:gd name="connsiteX9" fmla="*/ 1070896 w 1087019"/>
                    <a:gd name="connsiteY9" fmla="*/ 34385 h 439102"/>
                    <a:gd name="connsiteX10" fmla="*/ 1069087 w 1087019"/>
                    <a:gd name="connsiteY10" fmla="*/ 36195 h 439102"/>
                    <a:gd name="connsiteX11" fmla="*/ 1065658 w 1087019"/>
                    <a:gd name="connsiteY11" fmla="*/ 39053 h 439102"/>
                    <a:gd name="connsiteX12" fmla="*/ 1062419 w 1087019"/>
                    <a:gd name="connsiteY12" fmla="*/ 41624 h 439102"/>
                    <a:gd name="connsiteX13" fmla="*/ 1058419 w 1087019"/>
                    <a:gd name="connsiteY13" fmla="*/ 44291 h 439102"/>
                    <a:gd name="connsiteX14" fmla="*/ 1054037 w 1087019"/>
                    <a:gd name="connsiteY14" fmla="*/ 47054 h 439102"/>
                    <a:gd name="connsiteX15" fmla="*/ 626269 w 1087019"/>
                    <a:gd name="connsiteY15" fmla="*/ 295656 h 439102"/>
                    <a:gd name="connsiteX16" fmla="*/ 615601 w 1087019"/>
                    <a:gd name="connsiteY16" fmla="*/ 301085 h 439102"/>
                    <a:gd name="connsiteX17" fmla="*/ 612363 w 1087019"/>
                    <a:gd name="connsiteY17" fmla="*/ 302514 h 439102"/>
                    <a:gd name="connsiteX18" fmla="*/ 603505 w 1087019"/>
                    <a:gd name="connsiteY18" fmla="*/ 305848 h 439102"/>
                    <a:gd name="connsiteX19" fmla="*/ 600171 w 1087019"/>
                    <a:gd name="connsiteY19" fmla="*/ 306991 h 439102"/>
                    <a:gd name="connsiteX20" fmla="*/ 594265 w 1087019"/>
                    <a:gd name="connsiteY20" fmla="*/ 308705 h 439102"/>
                    <a:gd name="connsiteX21" fmla="*/ 589789 w 1087019"/>
                    <a:gd name="connsiteY21" fmla="*/ 309944 h 439102"/>
                    <a:gd name="connsiteX22" fmla="*/ 583502 w 1087019"/>
                    <a:gd name="connsiteY22" fmla="*/ 311277 h 439102"/>
                    <a:gd name="connsiteX23" fmla="*/ 579121 w 1087019"/>
                    <a:gd name="connsiteY23" fmla="*/ 312134 h 439102"/>
                    <a:gd name="connsiteX24" fmla="*/ 566071 w 1087019"/>
                    <a:gd name="connsiteY24" fmla="*/ 313944 h 439102"/>
                    <a:gd name="connsiteX25" fmla="*/ 562071 w 1087019"/>
                    <a:gd name="connsiteY25" fmla="*/ 314325 h 439102"/>
                    <a:gd name="connsiteX26" fmla="*/ 554260 w 1087019"/>
                    <a:gd name="connsiteY26" fmla="*/ 314801 h 439102"/>
                    <a:gd name="connsiteX27" fmla="*/ 549307 w 1087019"/>
                    <a:gd name="connsiteY27" fmla="*/ 314897 h 439102"/>
                    <a:gd name="connsiteX28" fmla="*/ 543021 w 1087019"/>
                    <a:gd name="connsiteY28" fmla="*/ 314897 h 439102"/>
                    <a:gd name="connsiteX29" fmla="*/ 537782 w 1087019"/>
                    <a:gd name="connsiteY29" fmla="*/ 314706 h 439102"/>
                    <a:gd name="connsiteX30" fmla="*/ 531972 w 1087019"/>
                    <a:gd name="connsiteY30" fmla="*/ 314420 h 439102"/>
                    <a:gd name="connsiteX31" fmla="*/ 526638 w 1087019"/>
                    <a:gd name="connsiteY31" fmla="*/ 313944 h 439102"/>
                    <a:gd name="connsiteX32" fmla="*/ 520923 w 1087019"/>
                    <a:gd name="connsiteY32" fmla="*/ 313277 h 439102"/>
                    <a:gd name="connsiteX33" fmla="*/ 515779 w 1087019"/>
                    <a:gd name="connsiteY33" fmla="*/ 312515 h 439102"/>
                    <a:gd name="connsiteX34" fmla="*/ 509683 w 1087019"/>
                    <a:gd name="connsiteY34" fmla="*/ 311468 h 439102"/>
                    <a:gd name="connsiteX35" fmla="*/ 504921 w 1087019"/>
                    <a:gd name="connsiteY35" fmla="*/ 310515 h 439102"/>
                    <a:gd name="connsiteX36" fmla="*/ 497777 w 1087019"/>
                    <a:gd name="connsiteY36" fmla="*/ 308801 h 439102"/>
                    <a:gd name="connsiteX37" fmla="*/ 493872 w 1087019"/>
                    <a:gd name="connsiteY37" fmla="*/ 307753 h 439102"/>
                    <a:gd name="connsiteX38" fmla="*/ 481680 w 1087019"/>
                    <a:gd name="connsiteY38" fmla="*/ 303657 h 439102"/>
                    <a:gd name="connsiteX39" fmla="*/ 475965 w 1087019"/>
                    <a:gd name="connsiteY39" fmla="*/ 301276 h 439102"/>
                    <a:gd name="connsiteX40" fmla="*/ 473012 w 1087019"/>
                    <a:gd name="connsiteY40" fmla="*/ 300038 h 439102"/>
                    <a:gd name="connsiteX41" fmla="*/ 464725 w 1087019"/>
                    <a:gd name="connsiteY41" fmla="*/ 295656 h 439102"/>
                    <a:gd name="connsiteX42" fmla="*/ 33910 w 1087019"/>
                    <a:gd name="connsiteY42" fmla="*/ 47149 h 439102"/>
                    <a:gd name="connsiteX43" fmla="*/ 8668 w 1087019"/>
                    <a:gd name="connsiteY43" fmla="*/ 25146 h 439102"/>
                    <a:gd name="connsiteX44" fmla="*/ 286 w 1087019"/>
                    <a:gd name="connsiteY44" fmla="*/ 0 h 439102"/>
                    <a:gd name="connsiteX45" fmla="*/ 1 w 1087019"/>
                    <a:gd name="connsiteY45" fmla="*/ 124301 h 439102"/>
                    <a:gd name="connsiteX46" fmla="*/ 33624 w 1087019"/>
                    <a:gd name="connsiteY46" fmla="*/ 171450 h 439102"/>
                    <a:gd name="connsiteX47" fmla="*/ 464249 w 1087019"/>
                    <a:gd name="connsiteY47" fmla="*/ 420053 h 439102"/>
                    <a:gd name="connsiteX48" fmla="*/ 472536 w 1087019"/>
                    <a:gd name="connsiteY48" fmla="*/ 424434 h 439102"/>
                    <a:gd name="connsiteX49" fmla="*/ 475489 w 1087019"/>
                    <a:gd name="connsiteY49" fmla="*/ 425672 h 439102"/>
                    <a:gd name="connsiteX50" fmla="*/ 480537 w 1087019"/>
                    <a:gd name="connsiteY50" fmla="*/ 427863 h 439102"/>
                    <a:gd name="connsiteX51" fmla="*/ 481204 w 1087019"/>
                    <a:gd name="connsiteY51" fmla="*/ 428054 h 439102"/>
                    <a:gd name="connsiteX52" fmla="*/ 493396 w 1087019"/>
                    <a:gd name="connsiteY52" fmla="*/ 432149 h 439102"/>
                    <a:gd name="connsiteX53" fmla="*/ 494348 w 1087019"/>
                    <a:gd name="connsiteY53" fmla="*/ 432435 h 439102"/>
                    <a:gd name="connsiteX54" fmla="*/ 497301 w 1087019"/>
                    <a:gd name="connsiteY54" fmla="*/ 433197 h 439102"/>
                    <a:gd name="connsiteX55" fmla="*/ 504445 w 1087019"/>
                    <a:gd name="connsiteY55" fmla="*/ 434912 h 439102"/>
                    <a:gd name="connsiteX56" fmla="*/ 506254 w 1087019"/>
                    <a:gd name="connsiteY56" fmla="*/ 435388 h 439102"/>
                    <a:gd name="connsiteX57" fmla="*/ 509207 w 1087019"/>
                    <a:gd name="connsiteY57" fmla="*/ 435864 h 439102"/>
                    <a:gd name="connsiteX58" fmla="*/ 515303 w 1087019"/>
                    <a:gd name="connsiteY58" fmla="*/ 436912 h 439102"/>
                    <a:gd name="connsiteX59" fmla="*/ 517684 w 1087019"/>
                    <a:gd name="connsiteY59" fmla="*/ 437293 h 439102"/>
                    <a:gd name="connsiteX60" fmla="*/ 520447 w 1087019"/>
                    <a:gd name="connsiteY60" fmla="*/ 437579 h 439102"/>
                    <a:gd name="connsiteX61" fmla="*/ 526162 w 1087019"/>
                    <a:gd name="connsiteY61" fmla="*/ 438245 h 439102"/>
                    <a:gd name="connsiteX62" fmla="*/ 528829 w 1087019"/>
                    <a:gd name="connsiteY62" fmla="*/ 438531 h 439102"/>
                    <a:gd name="connsiteX63" fmla="*/ 531496 w 1087019"/>
                    <a:gd name="connsiteY63" fmla="*/ 438626 h 439102"/>
                    <a:gd name="connsiteX64" fmla="*/ 537306 w 1087019"/>
                    <a:gd name="connsiteY64" fmla="*/ 438912 h 439102"/>
                    <a:gd name="connsiteX65" fmla="*/ 540163 w 1087019"/>
                    <a:gd name="connsiteY65" fmla="*/ 439103 h 439102"/>
                    <a:gd name="connsiteX66" fmla="*/ 542545 w 1087019"/>
                    <a:gd name="connsiteY66" fmla="*/ 439103 h 439102"/>
                    <a:gd name="connsiteX67" fmla="*/ 548831 w 1087019"/>
                    <a:gd name="connsiteY67" fmla="*/ 439103 h 439102"/>
                    <a:gd name="connsiteX68" fmla="*/ 551974 w 1087019"/>
                    <a:gd name="connsiteY68" fmla="*/ 439103 h 439102"/>
                    <a:gd name="connsiteX69" fmla="*/ 553784 w 1087019"/>
                    <a:gd name="connsiteY69" fmla="*/ 439007 h 439102"/>
                    <a:gd name="connsiteX70" fmla="*/ 561595 w 1087019"/>
                    <a:gd name="connsiteY70" fmla="*/ 438531 h 439102"/>
                    <a:gd name="connsiteX71" fmla="*/ 564738 w 1087019"/>
                    <a:gd name="connsiteY71" fmla="*/ 438341 h 439102"/>
                    <a:gd name="connsiteX72" fmla="*/ 565690 w 1087019"/>
                    <a:gd name="connsiteY72" fmla="*/ 438245 h 439102"/>
                    <a:gd name="connsiteX73" fmla="*/ 578740 w 1087019"/>
                    <a:gd name="connsiteY73" fmla="*/ 436436 h 439102"/>
                    <a:gd name="connsiteX74" fmla="*/ 579406 w 1087019"/>
                    <a:gd name="connsiteY74" fmla="*/ 436340 h 439102"/>
                    <a:gd name="connsiteX75" fmla="*/ 583121 w 1087019"/>
                    <a:gd name="connsiteY75" fmla="*/ 435578 h 439102"/>
                    <a:gd name="connsiteX76" fmla="*/ 589408 w 1087019"/>
                    <a:gd name="connsiteY76" fmla="*/ 434245 h 439102"/>
                    <a:gd name="connsiteX77" fmla="*/ 593884 w 1087019"/>
                    <a:gd name="connsiteY77" fmla="*/ 433007 h 439102"/>
                    <a:gd name="connsiteX78" fmla="*/ 599790 w 1087019"/>
                    <a:gd name="connsiteY78" fmla="*/ 431292 h 439102"/>
                    <a:gd name="connsiteX79" fmla="*/ 601123 w 1087019"/>
                    <a:gd name="connsiteY79" fmla="*/ 430911 h 439102"/>
                    <a:gd name="connsiteX80" fmla="*/ 603124 w 1087019"/>
                    <a:gd name="connsiteY80" fmla="*/ 430149 h 439102"/>
                    <a:gd name="connsiteX81" fmla="*/ 611982 w 1087019"/>
                    <a:gd name="connsiteY81" fmla="*/ 426815 h 439102"/>
                    <a:gd name="connsiteX82" fmla="*/ 615220 w 1087019"/>
                    <a:gd name="connsiteY82" fmla="*/ 425387 h 439102"/>
                    <a:gd name="connsiteX83" fmla="*/ 625984 w 1087019"/>
                    <a:gd name="connsiteY83" fmla="*/ 419957 h 439102"/>
                    <a:gd name="connsiteX84" fmla="*/ 1053656 w 1087019"/>
                    <a:gd name="connsiteY84" fmla="*/ 171355 h 439102"/>
                    <a:gd name="connsiteX85" fmla="*/ 1054990 w 1087019"/>
                    <a:gd name="connsiteY85" fmla="*/ 170498 h 439102"/>
                    <a:gd name="connsiteX86" fmla="*/ 1057942 w 1087019"/>
                    <a:gd name="connsiteY86" fmla="*/ 168497 h 439102"/>
                    <a:gd name="connsiteX87" fmla="*/ 1061943 w 1087019"/>
                    <a:gd name="connsiteY87" fmla="*/ 165830 h 439102"/>
                    <a:gd name="connsiteX88" fmla="*/ 1065181 w 1087019"/>
                    <a:gd name="connsiteY88" fmla="*/ 163259 h 439102"/>
                    <a:gd name="connsiteX89" fmla="*/ 1068610 w 1087019"/>
                    <a:gd name="connsiteY89" fmla="*/ 160401 h 439102"/>
                    <a:gd name="connsiteX90" fmla="*/ 1069277 w 1087019"/>
                    <a:gd name="connsiteY90" fmla="*/ 159830 h 439102"/>
                    <a:gd name="connsiteX91" fmla="*/ 1070420 w 1087019"/>
                    <a:gd name="connsiteY91" fmla="*/ 158591 h 439102"/>
                    <a:gd name="connsiteX92" fmla="*/ 1075278 w 1087019"/>
                    <a:gd name="connsiteY92" fmla="*/ 153353 h 439102"/>
                    <a:gd name="connsiteX93" fmla="*/ 1076326 w 1087019"/>
                    <a:gd name="connsiteY93" fmla="*/ 152210 h 439102"/>
                    <a:gd name="connsiteX94" fmla="*/ 1077183 w 1087019"/>
                    <a:gd name="connsiteY94" fmla="*/ 150971 h 439102"/>
                    <a:gd name="connsiteX95" fmla="*/ 1079850 w 1087019"/>
                    <a:gd name="connsiteY95" fmla="*/ 146971 h 439102"/>
                    <a:gd name="connsiteX96" fmla="*/ 1080993 w 1087019"/>
                    <a:gd name="connsiteY96" fmla="*/ 145352 h 439102"/>
                    <a:gd name="connsiteX97" fmla="*/ 1081374 w 1087019"/>
                    <a:gd name="connsiteY97" fmla="*/ 144399 h 439102"/>
                    <a:gd name="connsiteX98" fmla="*/ 1083088 w 1087019"/>
                    <a:gd name="connsiteY98" fmla="*/ 140875 h 439102"/>
                    <a:gd name="connsiteX99" fmla="*/ 1084041 w 1087019"/>
                    <a:gd name="connsiteY99" fmla="*/ 138779 h 439102"/>
                    <a:gd name="connsiteX100" fmla="*/ 1084231 w 1087019"/>
                    <a:gd name="connsiteY100" fmla="*/ 138017 h 439102"/>
                    <a:gd name="connsiteX101" fmla="*/ 1085184 w 1087019"/>
                    <a:gd name="connsiteY101" fmla="*/ 134588 h 439102"/>
                    <a:gd name="connsiteX102" fmla="*/ 1085851 w 1087019"/>
                    <a:gd name="connsiteY102" fmla="*/ 132302 h 439102"/>
                    <a:gd name="connsiteX103" fmla="*/ 1085946 w 1087019"/>
                    <a:gd name="connsiteY103" fmla="*/ 131636 h 439102"/>
                    <a:gd name="connsiteX104" fmla="*/ 1086327 w 1087019"/>
                    <a:gd name="connsiteY104" fmla="*/ 128016 h 439102"/>
                    <a:gd name="connsiteX105" fmla="*/ 1086613 w 1087019"/>
                    <a:gd name="connsiteY105" fmla="*/ 125730 h 439102"/>
                    <a:gd name="connsiteX106" fmla="*/ 1086613 w 1087019"/>
                    <a:gd name="connsiteY106" fmla="*/ 124682 h 439102"/>
                    <a:gd name="connsiteX107" fmla="*/ 1086994 w 1087019"/>
                    <a:gd name="connsiteY107" fmla="*/ 476 h 439102"/>
                    <a:gd name="connsiteX108" fmla="*/ 1086803 w 1087019"/>
                    <a:gd name="connsiteY108" fmla="*/ 3905 h 439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</a:cxnLst>
                  <a:rect l="l" t="t" r="r" b="b"/>
                  <a:pathLst>
                    <a:path w="1087019" h="439102">
                      <a:moveTo>
                        <a:pt x="1086803" y="3905"/>
                      </a:moveTo>
                      <a:cubicBezTo>
                        <a:pt x="1086708" y="5144"/>
                        <a:pt x="1086613" y="6382"/>
                        <a:pt x="1086422" y="7525"/>
                      </a:cubicBezTo>
                      <a:cubicBezTo>
                        <a:pt x="1086232" y="8477"/>
                        <a:pt x="1085946" y="9430"/>
                        <a:pt x="1085660" y="10478"/>
                      </a:cubicBezTo>
                      <a:cubicBezTo>
                        <a:pt x="1085374" y="11621"/>
                        <a:pt x="1085089" y="12764"/>
                        <a:pt x="1084708" y="13907"/>
                      </a:cubicBezTo>
                      <a:cubicBezTo>
                        <a:pt x="1084422" y="14859"/>
                        <a:pt x="1083946" y="15811"/>
                        <a:pt x="1083565" y="16669"/>
                      </a:cubicBezTo>
                      <a:cubicBezTo>
                        <a:pt x="1083088" y="17907"/>
                        <a:pt x="1082517" y="19050"/>
                        <a:pt x="1081850" y="20288"/>
                      </a:cubicBezTo>
                      <a:cubicBezTo>
                        <a:pt x="1081374" y="21146"/>
                        <a:pt x="1080802" y="22003"/>
                        <a:pt x="1080326" y="22860"/>
                      </a:cubicBezTo>
                      <a:cubicBezTo>
                        <a:pt x="1079469" y="24194"/>
                        <a:pt x="1078612" y="25527"/>
                        <a:pt x="1077659" y="26861"/>
                      </a:cubicBezTo>
                      <a:cubicBezTo>
                        <a:pt x="1077088" y="27623"/>
                        <a:pt x="1076421" y="28385"/>
                        <a:pt x="1075754" y="29147"/>
                      </a:cubicBezTo>
                      <a:cubicBezTo>
                        <a:pt x="1074325" y="30956"/>
                        <a:pt x="1072611" y="32671"/>
                        <a:pt x="1070896" y="34385"/>
                      </a:cubicBezTo>
                      <a:cubicBezTo>
                        <a:pt x="1070230" y="34957"/>
                        <a:pt x="1069753" y="35624"/>
                        <a:pt x="1069087" y="36195"/>
                      </a:cubicBezTo>
                      <a:cubicBezTo>
                        <a:pt x="1068039" y="37148"/>
                        <a:pt x="1066801" y="38100"/>
                        <a:pt x="1065658" y="39053"/>
                      </a:cubicBezTo>
                      <a:cubicBezTo>
                        <a:pt x="1064610" y="39910"/>
                        <a:pt x="1063562" y="40767"/>
                        <a:pt x="1062419" y="41624"/>
                      </a:cubicBezTo>
                      <a:cubicBezTo>
                        <a:pt x="1061181" y="42577"/>
                        <a:pt x="1059752" y="43434"/>
                        <a:pt x="1058419" y="44291"/>
                      </a:cubicBezTo>
                      <a:cubicBezTo>
                        <a:pt x="1056990" y="45244"/>
                        <a:pt x="1055561" y="46196"/>
                        <a:pt x="1054037" y="47054"/>
                      </a:cubicBezTo>
                      <a:lnTo>
                        <a:pt x="626269" y="295656"/>
                      </a:lnTo>
                      <a:cubicBezTo>
                        <a:pt x="622840" y="297656"/>
                        <a:pt x="619221" y="299371"/>
                        <a:pt x="615601" y="301085"/>
                      </a:cubicBezTo>
                      <a:cubicBezTo>
                        <a:pt x="614554" y="301562"/>
                        <a:pt x="613411" y="302038"/>
                        <a:pt x="612363" y="302514"/>
                      </a:cubicBezTo>
                      <a:cubicBezTo>
                        <a:pt x="609505" y="303752"/>
                        <a:pt x="606553" y="304800"/>
                        <a:pt x="603505" y="305848"/>
                      </a:cubicBezTo>
                      <a:cubicBezTo>
                        <a:pt x="602362" y="306229"/>
                        <a:pt x="601314" y="306610"/>
                        <a:pt x="600171" y="306991"/>
                      </a:cubicBezTo>
                      <a:cubicBezTo>
                        <a:pt x="598266" y="307562"/>
                        <a:pt x="596266" y="308134"/>
                        <a:pt x="594265" y="308705"/>
                      </a:cubicBezTo>
                      <a:cubicBezTo>
                        <a:pt x="592741" y="309086"/>
                        <a:pt x="591313" y="309563"/>
                        <a:pt x="589789" y="309944"/>
                      </a:cubicBezTo>
                      <a:cubicBezTo>
                        <a:pt x="587693" y="310420"/>
                        <a:pt x="585598" y="310896"/>
                        <a:pt x="583502" y="311277"/>
                      </a:cubicBezTo>
                      <a:cubicBezTo>
                        <a:pt x="582073" y="311563"/>
                        <a:pt x="580549" y="311944"/>
                        <a:pt x="579121" y="312134"/>
                      </a:cubicBezTo>
                      <a:cubicBezTo>
                        <a:pt x="574834" y="312896"/>
                        <a:pt x="570453" y="313468"/>
                        <a:pt x="566071" y="313944"/>
                      </a:cubicBezTo>
                      <a:cubicBezTo>
                        <a:pt x="564738" y="314039"/>
                        <a:pt x="563404" y="314135"/>
                        <a:pt x="562071" y="314325"/>
                      </a:cubicBezTo>
                      <a:cubicBezTo>
                        <a:pt x="559499" y="314516"/>
                        <a:pt x="556832" y="314706"/>
                        <a:pt x="554260" y="314801"/>
                      </a:cubicBezTo>
                      <a:cubicBezTo>
                        <a:pt x="552641" y="314897"/>
                        <a:pt x="550927" y="314897"/>
                        <a:pt x="549307" y="314897"/>
                      </a:cubicBezTo>
                      <a:cubicBezTo>
                        <a:pt x="547212" y="314897"/>
                        <a:pt x="545116" y="314992"/>
                        <a:pt x="543021" y="314897"/>
                      </a:cubicBezTo>
                      <a:cubicBezTo>
                        <a:pt x="541306" y="314897"/>
                        <a:pt x="539497" y="314801"/>
                        <a:pt x="537782" y="314706"/>
                      </a:cubicBezTo>
                      <a:cubicBezTo>
                        <a:pt x="535877" y="314611"/>
                        <a:pt x="533877" y="314516"/>
                        <a:pt x="531972" y="314420"/>
                      </a:cubicBezTo>
                      <a:cubicBezTo>
                        <a:pt x="530162" y="314325"/>
                        <a:pt x="528448" y="314135"/>
                        <a:pt x="526638" y="313944"/>
                      </a:cubicBezTo>
                      <a:cubicBezTo>
                        <a:pt x="524733" y="313754"/>
                        <a:pt x="522828" y="313563"/>
                        <a:pt x="520923" y="313277"/>
                      </a:cubicBezTo>
                      <a:cubicBezTo>
                        <a:pt x="519208" y="313087"/>
                        <a:pt x="517494" y="312801"/>
                        <a:pt x="515779" y="312515"/>
                      </a:cubicBezTo>
                      <a:cubicBezTo>
                        <a:pt x="513779" y="312230"/>
                        <a:pt x="511684" y="311849"/>
                        <a:pt x="509683" y="311468"/>
                      </a:cubicBezTo>
                      <a:cubicBezTo>
                        <a:pt x="508064" y="311182"/>
                        <a:pt x="506540" y="310896"/>
                        <a:pt x="504921" y="310515"/>
                      </a:cubicBezTo>
                      <a:cubicBezTo>
                        <a:pt x="502540" y="309944"/>
                        <a:pt x="500158" y="309372"/>
                        <a:pt x="497777" y="308801"/>
                      </a:cubicBezTo>
                      <a:cubicBezTo>
                        <a:pt x="496444" y="308420"/>
                        <a:pt x="495205" y="308134"/>
                        <a:pt x="493872" y="307753"/>
                      </a:cubicBezTo>
                      <a:cubicBezTo>
                        <a:pt x="489681" y="306515"/>
                        <a:pt x="485585" y="305181"/>
                        <a:pt x="481680" y="303657"/>
                      </a:cubicBezTo>
                      <a:cubicBezTo>
                        <a:pt x="479775" y="302895"/>
                        <a:pt x="477870" y="302038"/>
                        <a:pt x="475965" y="301276"/>
                      </a:cubicBezTo>
                      <a:cubicBezTo>
                        <a:pt x="475012" y="300799"/>
                        <a:pt x="473965" y="300419"/>
                        <a:pt x="473012" y="300038"/>
                      </a:cubicBezTo>
                      <a:cubicBezTo>
                        <a:pt x="470155" y="298704"/>
                        <a:pt x="467392" y="297275"/>
                        <a:pt x="464725" y="295656"/>
                      </a:cubicBezTo>
                      <a:lnTo>
                        <a:pt x="33910" y="47149"/>
                      </a:lnTo>
                      <a:cubicBezTo>
                        <a:pt x="22670" y="40672"/>
                        <a:pt x="14288" y="33147"/>
                        <a:pt x="8668" y="25146"/>
                      </a:cubicBezTo>
                      <a:cubicBezTo>
                        <a:pt x="3049" y="17145"/>
                        <a:pt x="286" y="8573"/>
                        <a:pt x="286" y="0"/>
                      </a:cubicBezTo>
                      <a:lnTo>
                        <a:pt x="1" y="124301"/>
                      </a:lnTo>
                      <a:cubicBezTo>
                        <a:pt x="-95" y="141351"/>
                        <a:pt x="11145" y="158496"/>
                        <a:pt x="33624" y="171450"/>
                      </a:cubicBezTo>
                      <a:lnTo>
                        <a:pt x="464249" y="420053"/>
                      </a:lnTo>
                      <a:cubicBezTo>
                        <a:pt x="466916" y="421576"/>
                        <a:pt x="469678" y="423005"/>
                        <a:pt x="472536" y="424434"/>
                      </a:cubicBezTo>
                      <a:cubicBezTo>
                        <a:pt x="473488" y="424910"/>
                        <a:pt x="474536" y="425291"/>
                        <a:pt x="475489" y="425672"/>
                      </a:cubicBezTo>
                      <a:cubicBezTo>
                        <a:pt x="477203" y="426434"/>
                        <a:pt x="478822" y="427196"/>
                        <a:pt x="480537" y="427863"/>
                      </a:cubicBezTo>
                      <a:cubicBezTo>
                        <a:pt x="480727" y="427958"/>
                        <a:pt x="481013" y="428054"/>
                        <a:pt x="481204" y="428054"/>
                      </a:cubicBezTo>
                      <a:cubicBezTo>
                        <a:pt x="485109" y="429578"/>
                        <a:pt x="489205" y="430911"/>
                        <a:pt x="493396" y="432149"/>
                      </a:cubicBezTo>
                      <a:cubicBezTo>
                        <a:pt x="493681" y="432245"/>
                        <a:pt x="493967" y="432340"/>
                        <a:pt x="494348" y="432435"/>
                      </a:cubicBezTo>
                      <a:cubicBezTo>
                        <a:pt x="495301" y="432721"/>
                        <a:pt x="496348" y="432911"/>
                        <a:pt x="497301" y="433197"/>
                      </a:cubicBezTo>
                      <a:cubicBezTo>
                        <a:pt x="499682" y="433864"/>
                        <a:pt x="501968" y="434435"/>
                        <a:pt x="504445" y="434912"/>
                      </a:cubicBezTo>
                      <a:cubicBezTo>
                        <a:pt x="505016" y="435007"/>
                        <a:pt x="505683" y="435197"/>
                        <a:pt x="506254" y="435388"/>
                      </a:cubicBezTo>
                      <a:cubicBezTo>
                        <a:pt x="507207" y="435578"/>
                        <a:pt x="508255" y="435674"/>
                        <a:pt x="509207" y="435864"/>
                      </a:cubicBezTo>
                      <a:cubicBezTo>
                        <a:pt x="511207" y="436245"/>
                        <a:pt x="513208" y="436626"/>
                        <a:pt x="515303" y="436912"/>
                      </a:cubicBezTo>
                      <a:cubicBezTo>
                        <a:pt x="516065" y="437007"/>
                        <a:pt x="516827" y="437198"/>
                        <a:pt x="517684" y="437293"/>
                      </a:cubicBezTo>
                      <a:cubicBezTo>
                        <a:pt x="518637" y="437388"/>
                        <a:pt x="519494" y="437483"/>
                        <a:pt x="520447" y="437579"/>
                      </a:cubicBezTo>
                      <a:cubicBezTo>
                        <a:pt x="522352" y="437864"/>
                        <a:pt x="524257" y="438055"/>
                        <a:pt x="526162" y="438245"/>
                      </a:cubicBezTo>
                      <a:cubicBezTo>
                        <a:pt x="527019" y="438341"/>
                        <a:pt x="527971" y="438436"/>
                        <a:pt x="528829" y="438531"/>
                      </a:cubicBezTo>
                      <a:cubicBezTo>
                        <a:pt x="529686" y="438626"/>
                        <a:pt x="530543" y="438626"/>
                        <a:pt x="531496" y="438626"/>
                      </a:cubicBezTo>
                      <a:cubicBezTo>
                        <a:pt x="533401" y="438722"/>
                        <a:pt x="535401" y="438817"/>
                        <a:pt x="537306" y="438912"/>
                      </a:cubicBezTo>
                      <a:cubicBezTo>
                        <a:pt x="538258" y="438912"/>
                        <a:pt x="539211" y="439007"/>
                        <a:pt x="540163" y="439103"/>
                      </a:cubicBezTo>
                      <a:cubicBezTo>
                        <a:pt x="540925" y="439103"/>
                        <a:pt x="541687" y="439103"/>
                        <a:pt x="542545" y="439103"/>
                      </a:cubicBezTo>
                      <a:cubicBezTo>
                        <a:pt x="544640" y="439103"/>
                        <a:pt x="546736" y="439103"/>
                        <a:pt x="548831" y="439103"/>
                      </a:cubicBezTo>
                      <a:cubicBezTo>
                        <a:pt x="549879" y="439103"/>
                        <a:pt x="550927" y="439103"/>
                        <a:pt x="551974" y="439103"/>
                      </a:cubicBezTo>
                      <a:cubicBezTo>
                        <a:pt x="552546" y="439103"/>
                        <a:pt x="553213" y="439007"/>
                        <a:pt x="553784" y="439007"/>
                      </a:cubicBezTo>
                      <a:cubicBezTo>
                        <a:pt x="556451" y="438912"/>
                        <a:pt x="559023" y="438722"/>
                        <a:pt x="561595" y="438531"/>
                      </a:cubicBezTo>
                      <a:cubicBezTo>
                        <a:pt x="562642" y="438436"/>
                        <a:pt x="563690" y="438436"/>
                        <a:pt x="564738" y="438341"/>
                      </a:cubicBezTo>
                      <a:cubicBezTo>
                        <a:pt x="565024" y="438341"/>
                        <a:pt x="565309" y="438245"/>
                        <a:pt x="565690" y="438245"/>
                      </a:cubicBezTo>
                      <a:cubicBezTo>
                        <a:pt x="570072" y="437769"/>
                        <a:pt x="574453" y="437198"/>
                        <a:pt x="578740" y="436436"/>
                      </a:cubicBezTo>
                      <a:cubicBezTo>
                        <a:pt x="578930" y="436436"/>
                        <a:pt x="579216" y="436340"/>
                        <a:pt x="579406" y="436340"/>
                      </a:cubicBezTo>
                      <a:cubicBezTo>
                        <a:pt x="580645" y="436150"/>
                        <a:pt x="581883" y="435769"/>
                        <a:pt x="583121" y="435578"/>
                      </a:cubicBezTo>
                      <a:cubicBezTo>
                        <a:pt x="585217" y="435197"/>
                        <a:pt x="587312" y="434721"/>
                        <a:pt x="589408" y="434245"/>
                      </a:cubicBezTo>
                      <a:cubicBezTo>
                        <a:pt x="590932" y="433864"/>
                        <a:pt x="592456" y="433483"/>
                        <a:pt x="593884" y="433007"/>
                      </a:cubicBezTo>
                      <a:cubicBezTo>
                        <a:pt x="595885" y="432435"/>
                        <a:pt x="597790" y="431959"/>
                        <a:pt x="599790" y="431292"/>
                      </a:cubicBezTo>
                      <a:cubicBezTo>
                        <a:pt x="600266" y="431197"/>
                        <a:pt x="600647" y="431101"/>
                        <a:pt x="601123" y="430911"/>
                      </a:cubicBezTo>
                      <a:cubicBezTo>
                        <a:pt x="601790" y="430721"/>
                        <a:pt x="602457" y="430340"/>
                        <a:pt x="603124" y="430149"/>
                      </a:cubicBezTo>
                      <a:cubicBezTo>
                        <a:pt x="606172" y="429101"/>
                        <a:pt x="609124" y="427958"/>
                        <a:pt x="611982" y="426815"/>
                      </a:cubicBezTo>
                      <a:cubicBezTo>
                        <a:pt x="613030" y="426339"/>
                        <a:pt x="614173" y="425958"/>
                        <a:pt x="615220" y="425387"/>
                      </a:cubicBezTo>
                      <a:cubicBezTo>
                        <a:pt x="618935" y="423672"/>
                        <a:pt x="622555" y="421958"/>
                        <a:pt x="625984" y="419957"/>
                      </a:cubicBezTo>
                      <a:lnTo>
                        <a:pt x="1053656" y="171355"/>
                      </a:lnTo>
                      <a:cubicBezTo>
                        <a:pt x="1054132" y="171069"/>
                        <a:pt x="1054609" y="170783"/>
                        <a:pt x="1054990" y="170498"/>
                      </a:cubicBezTo>
                      <a:cubicBezTo>
                        <a:pt x="1056037" y="169831"/>
                        <a:pt x="1056990" y="169164"/>
                        <a:pt x="1057942" y="168497"/>
                      </a:cubicBezTo>
                      <a:cubicBezTo>
                        <a:pt x="1059276" y="167640"/>
                        <a:pt x="1060705" y="166688"/>
                        <a:pt x="1061943" y="165830"/>
                      </a:cubicBezTo>
                      <a:cubicBezTo>
                        <a:pt x="1063086" y="164973"/>
                        <a:pt x="1064134" y="164116"/>
                        <a:pt x="1065181" y="163259"/>
                      </a:cubicBezTo>
                      <a:cubicBezTo>
                        <a:pt x="1066324" y="162306"/>
                        <a:pt x="1067563" y="161354"/>
                        <a:pt x="1068610" y="160401"/>
                      </a:cubicBezTo>
                      <a:cubicBezTo>
                        <a:pt x="1068801" y="160211"/>
                        <a:pt x="1069087" y="160020"/>
                        <a:pt x="1069277" y="159830"/>
                      </a:cubicBezTo>
                      <a:cubicBezTo>
                        <a:pt x="1069753" y="159449"/>
                        <a:pt x="1070039" y="158972"/>
                        <a:pt x="1070420" y="158591"/>
                      </a:cubicBezTo>
                      <a:cubicBezTo>
                        <a:pt x="1072135" y="156877"/>
                        <a:pt x="1073849" y="155162"/>
                        <a:pt x="1075278" y="153353"/>
                      </a:cubicBezTo>
                      <a:cubicBezTo>
                        <a:pt x="1075564" y="152972"/>
                        <a:pt x="1076040" y="152591"/>
                        <a:pt x="1076326" y="152210"/>
                      </a:cubicBezTo>
                      <a:cubicBezTo>
                        <a:pt x="1076611" y="151829"/>
                        <a:pt x="1076802" y="151352"/>
                        <a:pt x="1077183" y="150971"/>
                      </a:cubicBezTo>
                      <a:cubicBezTo>
                        <a:pt x="1078135" y="149638"/>
                        <a:pt x="1078993" y="148304"/>
                        <a:pt x="1079850" y="146971"/>
                      </a:cubicBezTo>
                      <a:cubicBezTo>
                        <a:pt x="1080231" y="146399"/>
                        <a:pt x="1080612" y="145828"/>
                        <a:pt x="1080993" y="145352"/>
                      </a:cubicBezTo>
                      <a:cubicBezTo>
                        <a:pt x="1081183" y="145066"/>
                        <a:pt x="1081279" y="144780"/>
                        <a:pt x="1081374" y="144399"/>
                      </a:cubicBezTo>
                      <a:cubicBezTo>
                        <a:pt x="1082041" y="143256"/>
                        <a:pt x="1082517" y="142018"/>
                        <a:pt x="1083088" y="140875"/>
                      </a:cubicBezTo>
                      <a:cubicBezTo>
                        <a:pt x="1083374" y="140208"/>
                        <a:pt x="1083755" y="139541"/>
                        <a:pt x="1084041" y="138779"/>
                      </a:cubicBezTo>
                      <a:cubicBezTo>
                        <a:pt x="1084136" y="138494"/>
                        <a:pt x="1084136" y="138303"/>
                        <a:pt x="1084231" y="138017"/>
                      </a:cubicBezTo>
                      <a:cubicBezTo>
                        <a:pt x="1084612" y="136874"/>
                        <a:pt x="1084898" y="135731"/>
                        <a:pt x="1085184" y="134588"/>
                      </a:cubicBezTo>
                      <a:cubicBezTo>
                        <a:pt x="1085374" y="133826"/>
                        <a:pt x="1085660" y="133064"/>
                        <a:pt x="1085851" y="132302"/>
                      </a:cubicBezTo>
                      <a:cubicBezTo>
                        <a:pt x="1085851" y="132112"/>
                        <a:pt x="1085851" y="131921"/>
                        <a:pt x="1085946" y="131636"/>
                      </a:cubicBezTo>
                      <a:cubicBezTo>
                        <a:pt x="1086136" y="130397"/>
                        <a:pt x="1086232" y="129254"/>
                        <a:pt x="1086327" y="128016"/>
                      </a:cubicBezTo>
                      <a:cubicBezTo>
                        <a:pt x="1086422" y="127254"/>
                        <a:pt x="1086613" y="126492"/>
                        <a:pt x="1086613" y="125730"/>
                      </a:cubicBezTo>
                      <a:cubicBezTo>
                        <a:pt x="1086613" y="125349"/>
                        <a:pt x="1086613" y="125063"/>
                        <a:pt x="1086613" y="124682"/>
                      </a:cubicBezTo>
                      <a:lnTo>
                        <a:pt x="1086994" y="476"/>
                      </a:lnTo>
                      <a:cubicBezTo>
                        <a:pt x="1087089" y="1715"/>
                        <a:pt x="1086898" y="2858"/>
                        <a:pt x="1086803" y="3905"/>
                      </a:cubicBezTo>
                      <a:close/>
                    </a:path>
                  </a:pathLst>
                </a:custGeom>
                <a:gradFill>
                  <a:gsLst>
                    <a:gs pos="42000">
                      <a:srgbClr val="663AFF"/>
                    </a:gs>
                    <a:gs pos="0">
                      <a:srgbClr val="663AFF"/>
                    </a:gs>
                    <a:gs pos="100000">
                      <a:srgbClr val="24C6F4"/>
                    </a:gs>
                  </a:gsLst>
                  <a:lin ang="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任意多边形: 形状 213"/>
                <p:cNvSpPr/>
                <p:nvPr>
                  <p:custDataLst>
                    <p:tags r:id="rId31"/>
                  </p:custDataLst>
                </p:nvPr>
              </p:nvSpPr>
              <p:spPr>
                <a:xfrm>
                  <a:off x="332044" y="2456493"/>
                  <a:ext cx="1086779" cy="629554"/>
                </a:xfrm>
                <a:custGeom>
                  <a:avLst/>
                  <a:gdLst>
                    <a:gd name="connsiteX0" fmla="*/ 1053216 w 1086779"/>
                    <a:gd name="connsiteY0" fmla="*/ 267962 h 629554"/>
                    <a:gd name="connsiteX1" fmla="*/ 1053692 w 1086779"/>
                    <a:gd name="connsiteY1" fmla="*/ 361593 h 629554"/>
                    <a:gd name="connsiteX2" fmla="*/ 625924 w 1086779"/>
                    <a:gd name="connsiteY2" fmla="*/ 610195 h 629554"/>
                    <a:gd name="connsiteX3" fmla="*/ 464285 w 1086779"/>
                    <a:gd name="connsiteY3" fmla="*/ 610195 h 629554"/>
                    <a:gd name="connsiteX4" fmla="*/ 33564 w 1086779"/>
                    <a:gd name="connsiteY4" fmla="*/ 361593 h 629554"/>
                    <a:gd name="connsiteX5" fmla="*/ 33088 w 1086779"/>
                    <a:gd name="connsiteY5" fmla="*/ 267962 h 629554"/>
                    <a:gd name="connsiteX6" fmla="*/ 460856 w 1086779"/>
                    <a:gd name="connsiteY6" fmla="*/ 19360 h 629554"/>
                    <a:gd name="connsiteX7" fmla="*/ 622495 w 1086779"/>
                    <a:gd name="connsiteY7" fmla="*/ 19360 h 629554"/>
                    <a:gd name="connsiteX8" fmla="*/ 1053216 w 1086779"/>
                    <a:gd name="connsiteY8" fmla="*/ 267962 h 629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86779" h="629554">
                      <a:moveTo>
                        <a:pt x="1053216" y="267962"/>
                      </a:moveTo>
                      <a:cubicBezTo>
                        <a:pt x="1097793" y="293680"/>
                        <a:pt x="1097983" y="335875"/>
                        <a:pt x="1053692" y="361593"/>
                      </a:cubicBezTo>
                      <a:lnTo>
                        <a:pt x="625924" y="610195"/>
                      </a:lnTo>
                      <a:cubicBezTo>
                        <a:pt x="581537" y="636008"/>
                        <a:pt x="508862" y="636008"/>
                        <a:pt x="464285" y="610195"/>
                      </a:cubicBezTo>
                      <a:lnTo>
                        <a:pt x="33564" y="361593"/>
                      </a:lnTo>
                      <a:cubicBezTo>
                        <a:pt x="-11013" y="335875"/>
                        <a:pt x="-11203" y="293680"/>
                        <a:pt x="33088" y="267962"/>
                      </a:cubicBezTo>
                      <a:lnTo>
                        <a:pt x="460856" y="19360"/>
                      </a:lnTo>
                      <a:cubicBezTo>
                        <a:pt x="505242" y="-6453"/>
                        <a:pt x="577918" y="-6453"/>
                        <a:pt x="622495" y="19360"/>
                      </a:cubicBezTo>
                      <a:lnTo>
                        <a:pt x="1053216" y="267962"/>
                      </a:lnTo>
                      <a:close/>
                    </a:path>
                  </a:pathLst>
                </a:custGeom>
                <a:gradFill>
                  <a:gsLst>
                    <a:gs pos="38000">
                      <a:srgbClr val="689AF8">
                        <a:alpha val="100000"/>
                      </a:srgbClr>
                    </a:gs>
                    <a:gs pos="0">
                      <a:srgbClr val="15E5F1"/>
                    </a:gs>
                    <a:gs pos="100000">
                      <a:srgbClr val="663AFF"/>
                    </a:gs>
                  </a:gsLst>
                  <a:lin ang="0" scaled="0"/>
                </a:gradFill>
                <a:ln w="9525" cap="rnd">
                  <a:solidFill>
                    <a:srgbClr val="15E5F1"/>
                  </a:solidFill>
                  <a:prstDash val="solid"/>
                  <a:round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zh-CN" altLang="en-US" b="1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任意多边形: 形状 217"/>
                <p:cNvSpPr/>
                <p:nvPr>
                  <p:custDataLst>
                    <p:tags r:id="rId32"/>
                  </p:custDataLst>
                </p:nvPr>
              </p:nvSpPr>
              <p:spPr>
                <a:xfrm>
                  <a:off x="637391" y="2643040"/>
                  <a:ext cx="475633" cy="275510"/>
                </a:xfrm>
                <a:custGeom>
                  <a:avLst/>
                  <a:gdLst>
                    <a:gd name="connsiteX0" fmla="*/ 405445 w 475633"/>
                    <a:gd name="connsiteY0" fmla="*/ 40362 h 275510"/>
                    <a:gd name="connsiteX1" fmla="*/ 406588 w 475633"/>
                    <a:gd name="connsiteY1" fmla="*/ 235148 h 275510"/>
                    <a:gd name="connsiteX2" fmla="*/ 70260 w 475633"/>
                    <a:gd name="connsiteY2" fmla="*/ 235148 h 275510"/>
                    <a:gd name="connsiteX3" fmla="*/ 69117 w 475633"/>
                    <a:gd name="connsiteY3" fmla="*/ 40362 h 275510"/>
                    <a:gd name="connsiteX4" fmla="*/ 405445 w 475633"/>
                    <a:gd name="connsiteY4" fmla="*/ 40362 h 275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633" h="275510">
                      <a:moveTo>
                        <a:pt x="405445" y="40362"/>
                      </a:moveTo>
                      <a:cubicBezTo>
                        <a:pt x="498599" y="94178"/>
                        <a:pt x="499076" y="181332"/>
                        <a:pt x="406588" y="235148"/>
                      </a:cubicBezTo>
                      <a:cubicBezTo>
                        <a:pt x="314005" y="288965"/>
                        <a:pt x="163415" y="288965"/>
                        <a:pt x="70260" y="235148"/>
                      </a:cubicBezTo>
                      <a:cubicBezTo>
                        <a:pt x="-22990" y="181332"/>
                        <a:pt x="-23466" y="94083"/>
                        <a:pt x="69117" y="40362"/>
                      </a:cubicBezTo>
                      <a:cubicBezTo>
                        <a:pt x="161700" y="-13454"/>
                        <a:pt x="312290" y="-13454"/>
                        <a:pt x="405445" y="40362"/>
                      </a:cubicBezTo>
                      <a:close/>
                    </a:path>
                  </a:pathLst>
                </a:custGeom>
                <a:solidFill>
                  <a:srgbClr val="AAE5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5" name="任意多边形: 形状 225"/>
                <p:cNvSpPr/>
                <p:nvPr>
                  <p:custDataLst>
                    <p:tags r:id="rId33"/>
                  </p:custDataLst>
                </p:nvPr>
              </p:nvSpPr>
              <p:spPr>
                <a:xfrm flipV="1">
                  <a:off x="372287" y="2240648"/>
                  <a:ext cx="1005840" cy="679040"/>
                </a:xfrm>
                <a:custGeom>
                  <a:avLst/>
                  <a:gdLst>
                    <a:gd name="connsiteX0" fmla="*/ 0 w 1005840"/>
                    <a:gd name="connsiteY0" fmla="*/ 899829 h 899829"/>
                    <a:gd name="connsiteX1" fmla="*/ 1005840 w 1005840"/>
                    <a:gd name="connsiteY1" fmla="*/ 899829 h 899829"/>
                    <a:gd name="connsiteX2" fmla="*/ 740206 w 1005840"/>
                    <a:gd name="connsiteY2" fmla="*/ 140852 h 899829"/>
                    <a:gd name="connsiteX3" fmla="*/ 740736 w 1005840"/>
                    <a:gd name="connsiteY3" fmla="*/ 137755 h 899829"/>
                    <a:gd name="connsiteX4" fmla="*/ 671692 w 1005840"/>
                    <a:gd name="connsiteY4" fmla="*/ 40362 h 899829"/>
                    <a:gd name="connsiteX5" fmla="*/ 335364 w 1005840"/>
                    <a:gd name="connsiteY5" fmla="*/ 40362 h 899829"/>
                    <a:gd name="connsiteX6" fmla="*/ 265105 w 1005840"/>
                    <a:gd name="connsiteY6" fmla="*/ 137791 h 899829"/>
                    <a:gd name="connsiteX7" fmla="*/ 265607 w 1005840"/>
                    <a:gd name="connsiteY7" fmla="*/ 140930 h 899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05840" h="899829">
                      <a:moveTo>
                        <a:pt x="0" y="899829"/>
                      </a:moveTo>
                      <a:lnTo>
                        <a:pt x="1005840" y="899829"/>
                      </a:lnTo>
                      <a:lnTo>
                        <a:pt x="740206" y="140852"/>
                      </a:lnTo>
                      <a:lnTo>
                        <a:pt x="740736" y="137755"/>
                      </a:lnTo>
                      <a:cubicBezTo>
                        <a:pt x="740939" y="102512"/>
                        <a:pt x="717936" y="67270"/>
                        <a:pt x="671692" y="40362"/>
                      </a:cubicBezTo>
                      <a:cubicBezTo>
                        <a:pt x="579109" y="-13455"/>
                        <a:pt x="428519" y="-13455"/>
                        <a:pt x="335364" y="40362"/>
                      </a:cubicBezTo>
                      <a:cubicBezTo>
                        <a:pt x="288739" y="67270"/>
                        <a:pt x="265308" y="102536"/>
                        <a:pt x="265105" y="137791"/>
                      </a:cubicBezTo>
                      <a:lnTo>
                        <a:pt x="265607" y="14093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4BCAF0">
                        <a:alpha val="50000"/>
                      </a:srgbClr>
                    </a:gs>
                    <a:gs pos="100000">
                      <a:srgbClr val="366DEF">
                        <a:alpha val="0"/>
                        <a:lumMod val="100000"/>
                      </a:srgb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b="1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文本框 27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10751" y="8133"/>
                <a:ext cx="3105" cy="4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 defTabSz="3023870"/>
                <a:r>
                  <a:rPr kumimoji="1" lang="zh-CN" altLang="en-US" sz="1400" b="1" kern="0">
                    <a:gradFill>
                      <a:gsLst>
                        <a:gs pos="89000">
                          <a:srgbClr val="6739FF"/>
                        </a:gs>
                        <a:gs pos="54000">
                          <a:srgbClr val="15E5F1"/>
                        </a:gs>
                        <a:gs pos="29000">
                          <a:srgbClr val="FFFFFF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输入文字内容</a:t>
                </a:r>
                <a:endParaRPr kumimoji="1" sz="1400" b="1" kern="0" dirty="0">
                  <a:gradFill>
                    <a:gsLst>
                      <a:gs pos="89000">
                        <a:srgbClr val="6739FF"/>
                      </a:gs>
                      <a:gs pos="54000">
                        <a:srgbClr val="15E5F1"/>
                      </a:gs>
                      <a:gs pos="29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9" name="椭圆 28"/>
              <p:cNvSpPr>
                <a:spLocks noChangeAspect="1"/>
              </p:cNvSpPr>
              <p:nvPr>
                <p:custDataLst>
                  <p:tags r:id="rId21"/>
                </p:custDataLst>
              </p:nvPr>
            </p:nvSpPr>
            <p:spPr>
              <a:xfrm>
                <a:off x="10689" y="8676"/>
                <a:ext cx="120" cy="120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rgbClr val="663AFF"/>
                  </a:gs>
                </a:gsLst>
                <a:lin ang="5400000" scaled="0"/>
              </a:gradFill>
              <a:ln w="12700">
                <a:gradFill>
                  <a:gsLst>
                    <a:gs pos="0">
                      <a:srgbClr val="663AFF"/>
                    </a:gs>
                    <a:gs pos="100000">
                      <a:srgbClr val="20E6F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椭圆 29"/>
              <p:cNvSpPr>
                <a:spLocks noChangeAspect="1"/>
              </p:cNvSpPr>
              <p:nvPr>
                <p:custDataLst>
                  <p:tags r:id="rId22"/>
                </p:custDataLst>
              </p:nvPr>
            </p:nvSpPr>
            <p:spPr>
              <a:xfrm>
                <a:off x="10689" y="9173"/>
                <a:ext cx="120" cy="120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rgbClr val="663AFF"/>
                  </a:gs>
                </a:gsLst>
                <a:lin ang="5400000" scaled="0"/>
              </a:gradFill>
              <a:ln w="12700">
                <a:gradFill>
                  <a:gsLst>
                    <a:gs pos="0">
                      <a:srgbClr val="663AFF"/>
                    </a:gs>
                    <a:gs pos="100000">
                      <a:srgbClr val="20E6F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文本框 70"/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10869" y="8688"/>
                <a:ext cx="5527" cy="7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0" algn="just" fontAlgn="auto">
                  <a:lnSpc>
                    <a:spcPct val="120000"/>
                  </a:lnSpc>
                  <a:buNone/>
                </a:pPr>
                <a:r>
                  <a:rPr lang="en-US" altLang="zh-CN" sz="1000" b="1" dirty="0">
                    <a:solidFill>
                      <a:schemeClr val="lt1"/>
                    </a:solidFill>
                    <a:latin typeface="+mn-ea"/>
                  </a:rPr>
                  <a:t>                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b="1">
                    <a:solidFill>
                      <a:schemeClr val="lt1"/>
                    </a:solidFill>
                    <a:latin typeface="+mn-ea"/>
                  </a:rPr>
                  <a:t>输入内容，输入内容，输入内容，输入内容，</a:t>
                </a:r>
                <a:endParaRPr lang="en-US" altLang="zh-CN" sz="1000" b="1">
                  <a:solidFill>
                    <a:schemeClr val="lt1"/>
                  </a:solidFill>
                  <a:latin typeface="+mn-ea"/>
                </a:endParaRPr>
              </a:p>
            </p:txBody>
          </p:sp>
          <p:sp>
            <p:nvSpPr>
              <p:cNvPr id="75" name="文本框 74"/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10869" y="8228"/>
                <a:ext cx="5527" cy="7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0" algn="just" fontAlgn="auto">
                  <a:lnSpc>
                    <a:spcPct val="120000"/>
                  </a:lnSpc>
                  <a:buNone/>
                </a:pPr>
                <a:r>
                  <a:rPr lang="en-US" altLang="zh-CN" sz="1000" b="1" dirty="0">
                    <a:solidFill>
                      <a:schemeClr val="lt1"/>
                    </a:solidFill>
                    <a:latin typeface="+mj-ea"/>
                    <a:ea typeface="+mj-ea"/>
                  </a:rPr>
                  <a:t>                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b="1">
                    <a:solidFill>
                      <a:schemeClr val="lt1"/>
                    </a:solidFill>
                    <a:latin typeface="+mj-ea"/>
                    <a:ea typeface="+mj-ea"/>
                  </a:rPr>
                  <a:t>输入内容，输入内容，输入内容，输入内容，</a:t>
                </a:r>
                <a:endParaRPr lang="en-US" altLang="zh-CN" sz="1000" b="1">
                  <a:solidFill>
                    <a:schemeClr val="l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6" name="文本框 75"/>
              <p:cNvSpPr txBox="1"/>
              <p:nvPr>
                <p:custDataLst>
                  <p:tags r:id="rId25"/>
                </p:custDataLst>
              </p:nvPr>
            </p:nvSpPr>
            <p:spPr>
              <a:xfrm>
                <a:off x="10869" y="10218"/>
                <a:ext cx="5527" cy="7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0" algn="just" fontAlgn="auto">
                  <a:lnSpc>
                    <a:spcPct val="120000"/>
                  </a:lnSpc>
                  <a:buNone/>
                </a:pPr>
                <a:r>
                  <a:rPr lang="en-US" altLang="zh-CN" sz="1000" b="1" dirty="0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b="1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输入内容，输入内容，输入内容，输入内容，</a:t>
                </a:r>
                <a:endParaRPr lang="en-US" altLang="zh-CN" sz="1000" b="1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文本框 76"/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10869" y="10598"/>
                <a:ext cx="5527" cy="7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0" algn="just" fontAlgn="auto">
                  <a:lnSpc>
                    <a:spcPct val="120000"/>
                  </a:lnSpc>
                  <a:buNone/>
                </a:pPr>
                <a:r>
                  <a:rPr lang="en-US" altLang="zh-CN" sz="1000" b="1" dirty="0">
                    <a:solidFill>
                      <a:schemeClr val="lt1"/>
                    </a:solidFill>
                    <a:latin typeface="+mn-ea"/>
                  </a:rPr>
                  <a:t>                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b="1">
                    <a:solidFill>
                      <a:schemeClr val="lt1"/>
                    </a:solidFill>
                    <a:latin typeface="+mn-ea"/>
                  </a:rPr>
                  <a:t>输入内容，输入内容，输入内容，输入内容，</a:t>
                </a:r>
                <a:endParaRPr lang="en-US" altLang="zh-CN" sz="1000" b="1">
                  <a:solidFill>
                    <a:schemeClr val="lt1"/>
                  </a:solidFill>
                  <a:latin typeface="+mn-ea"/>
                </a:endParaRPr>
              </a:p>
            </p:txBody>
          </p:sp>
          <p:sp>
            <p:nvSpPr>
              <p:cNvPr id="78" name="文本框 77"/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10869" y="10988"/>
                <a:ext cx="5527" cy="7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0" algn="just" fontAlgn="auto">
                  <a:lnSpc>
                    <a:spcPct val="120000"/>
                  </a:lnSpc>
                  <a:buNone/>
                </a:pPr>
                <a:r>
                  <a:rPr lang="en-US" altLang="zh-CN" sz="1000" b="1" dirty="0">
                    <a:solidFill>
                      <a:schemeClr val="lt1"/>
                    </a:solidFill>
                    <a:latin typeface="+mn-ea"/>
                  </a:rPr>
                  <a:t>                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b="1">
                    <a:solidFill>
                      <a:schemeClr val="lt1"/>
                    </a:solidFill>
                    <a:latin typeface="+mn-ea"/>
                  </a:rPr>
                  <a:t>输入内容，输入内容，输入内容，输入内容，</a:t>
                </a:r>
                <a:endParaRPr lang="en-US" altLang="zh-CN" sz="1000" b="1">
                  <a:solidFill>
                    <a:schemeClr val="lt1"/>
                  </a:solidFill>
                  <a:latin typeface="+mn-ea"/>
                </a:endParaRPr>
              </a:p>
            </p:txBody>
          </p:sp>
          <p:sp>
            <p:nvSpPr>
              <p:cNvPr id="79" name="文本框 78"/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10869" y="12508"/>
                <a:ext cx="5527" cy="7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0" algn="just" fontAlgn="auto">
                  <a:lnSpc>
                    <a:spcPct val="120000"/>
                  </a:lnSpc>
                  <a:buNone/>
                </a:pPr>
                <a:r>
                  <a:rPr lang="en-US" altLang="zh-CN" sz="1000" b="1" dirty="0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b="1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输入内容，输入内容，输入内容，输入内容，</a:t>
                </a:r>
                <a:endParaRPr lang="en-US" altLang="zh-CN" sz="1000" b="1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文本框 79"/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10869" y="12878"/>
                <a:ext cx="5527" cy="7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0" algn="just" fontAlgn="auto">
                  <a:lnSpc>
                    <a:spcPct val="120000"/>
                  </a:lnSpc>
                  <a:buNone/>
                </a:pPr>
                <a:r>
                  <a:rPr lang="en-US" altLang="zh-CN" sz="1000" b="1" dirty="0">
                    <a:solidFill>
                      <a:schemeClr val="lt1"/>
                    </a:solidFill>
                    <a:latin typeface="+mn-ea"/>
                  </a:rPr>
                  <a:t>                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b="1">
                    <a:solidFill>
                      <a:schemeClr val="lt1"/>
                    </a:solidFill>
                    <a:latin typeface="+mn-ea"/>
                  </a:rPr>
                  <a:t>输入内容，输入内容，输入内容，输入内容，</a:t>
                </a:r>
                <a:endParaRPr lang="en-US" altLang="zh-CN" sz="1000" b="1">
                  <a:solidFill>
                    <a:schemeClr val="lt1"/>
                  </a:solidFill>
                  <a:latin typeface="+mn-ea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759575" y="4046220"/>
              <a:ext cx="3668395" cy="1819910"/>
              <a:chOff x="10554" y="8053"/>
              <a:chExt cx="5777" cy="2866"/>
            </a:xfrm>
          </p:grpSpPr>
          <p:sp>
            <p:nvSpPr>
              <p:cNvPr id="38" name="矩形: 圆角 40"/>
              <p:cNvSpPr/>
              <p:nvPr>
                <p:custDataLst>
                  <p:tags r:id="rId9"/>
                </p:custDataLst>
              </p:nvPr>
            </p:nvSpPr>
            <p:spPr>
              <a:xfrm>
                <a:off x="10554" y="8053"/>
                <a:ext cx="5777" cy="1318"/>
              </a:xfrm>
              <a:prstGeom prst="roundRect">
                <a:avLst>
                  <a:gd name="adj" fmla="val 9321"/>
                </a:avLst>
              </a:prstGeom>
              <a:noFill/>
              <a:ln>
                <a:gradFill>
                  <a:gsLst>
                    <a:gs pos="0">
                      <a:srgbClr val="24C6F4"/>
                    </a:gs>
                    <a:gs pos="100000">
                      <a:srgbClr val="EA79F8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10923" y="8115"/>
                <a:ext cx="413" cy="369"/>
                <a:chOff x="331699" y="2240648"/>
                <a:chExt cx="1087124" cy="969391"/>
              </a:xfrm>
              <a:effectLst>
                <a:outerShdw blurRad="254000" dist="635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6" name="任意多边形: 形状 205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31699" y="2770937"/>
                  <a:ext cx="1087019" cy="439102"/>
                </a:xfrm>
                <a:custGeom>
                  <a:avLst/>
                  <a:gdLst>
                    <a:gd name="connsiteX0" fmla="*/ 1086803 w 1087019"/>
                    <a:gd name="connsiteY0" fmla="*/ 3905 h 439102"/>
                    <a:gd name="connsiteX1" fmla="*/ 1086422 w 1087019"/>
                    <a:gd name="connsiteY1" fmla="*/ 7525 h 439102"/>
                    <a:gd name="connsiteX2" fmla="*/ 1085660 w 1087019"/>
                    <a:gd name="connsiteY2" fmla="*/ 10478 h 439102"/>
                    <a:gd name="connsiteX3" fmla="*/ 1084708 w 1087019"/>
                    <a:gd name="connsiteY3" fmla="*/ 13907 h 439102"/>
                    <a:gd name="connsiteX4" fmla="*/ 1083565 w 1087019"/>
                    <a:gd name="connsiteY4" fmla="*/ 16669 h 439102"/>
                    <a:gd name="connsiteX5" fmla="*/ 1081850 w 1087019"/>
                    <a:gd name="connsiteY5" fmla="*/ 20288 h 439102"/>
                    <a:gd name="connsiteX6" fmla="*/ 1080326 w 1087019"/>
                    <a:gd name="connsiteY6" fmla="*/ 22860 h 439102"/>
                    <a:gd name="connsiteX7" fmla="*/ 1077659 w 1087019"/>
                    <a:gd name="connsiteY7" fmla="*/ 26861 h 439102"/>
                    <a:gd name="connsiteX8" fmla="*/ 1075754 w 1087019"/>
                    <a:gd name="connsiteY8" fmla="*/ 29147 h 439102"/>
                    <a:gd name="connsiteX9" fmla="*/ 1070896 w 1087019"/>
                    <a:gd name="connsiteY9" fmla="*/ 34385 h 439102"/>
                    <a:gd name="connsiteX10" fmla="*/ 1069087 w 1087019"/>
                    <a:gd name="connsiteY10" fmla="*/ 36195 h 439102"/>
                    <a:gd name="connsiteX11" fmla="*/ 1065658 w 1087019"/>
                    <a:gd name="connsiteY11" fmla="*/ 39053 h 439102"/>
                    <a:gd name="connsiteX12" fmla="*/ 1062419 w 1087019"/>
                    <a:gd name="connsiteY12" fmla="*/ 41624 h 439102"/>
                    <a:gd name="connsiteX13" fmla="*/ 1058419 w 1087019"/>
                    <a:gd name="connsiteY13" fmla="*/ 44291 h 439102"/>
                    <a:gd name="connsiteX14" fmla="*/ 1054037 w 1087019"/>
                    <a:gd name="connsiteY14" fmla="*/ 47054 h 439102"/>
                    <a:gd name="connsiteX15" fmla="*/ 626269 w 1087019"/>
                    <a:gd name="connsiteY15" fmla="*/ 295656 h 439102"/>
                    <a:gd name="connsiteX16" fmla="*/ 615601 w 1087019"/>
                    <a:gd name="connsiteY16" fmla="*/ 301085 h 439102"/>
                    <a:gd name="connsiteX17" fmla="*/ 612363 w 1087019"/>
                    <a:gd name="connsiteY17" fmla="*/ 302514 h 439102"/>
                    <a:gd name="connsiteX18" fmla="*/ 603505 w 1087019"/>
                    <a:gd name="connsiteY18" fmla="*/ 305848 h 439102"/>
                    <a:gd name="connsiteX19" fmla="*/ 600171 w 1087019"/>
                    <a:gd name="connsiteY19" fmla="*/ 306991 h 439102"/>
                    <a:gd name="connsiteX20" fmla="*/ 594265 w 1087019"/>
                    <a:gd name="connsiteY20" fmla="*/ 308705 h 439102"/>
                    <a:gd name="connsiteX21" fmla="*/ 589789 w 1087019"/>
                    <a:gd name="connsiteY21" fmla="*/ 309944 h 439102"/>
                    <a:gd name="connsiteX22" fmla="*/ 583502 w 1087019"/>
                    <a:gd name="connsiteY22" fmla="*/ 311277 h 439102"/>
                    <a:gd name="connsiteX23" fmla="*/ 579121 w 1087019"/>
                    <a:gd name="connsiteY23" fmla="*/ 312134 h 439102"/>
                    <a:gd name="connsiteX24" fmla="*/ 566071 w 1087019"/>
                    <a:gd name="connsiteY24" fmla="*/ 313944 h 439102"/>
                    <a:gd name="connsiteX25" fmla="*/ 562071 w 1087019"/>
                    <a:gd name="connsiteY25" fmla="*/ 314325 h 439102"/>
                    <a:gd name="connsiteX26" fmla="*/ 554260 w 1087019"/>
                    <a:gd name="connsiteY26" fmla="*/ 314801 h 439102"/>
                    <a:gd name="connsiteX27" fmla="*/ 549307 w 1087019"/>
                    <a:gd name="connsiteY27" fmla="*/ 314897 h 439102"/>
                    <a:gd name="connsiteX28" fmla="*/ 543021 w 1087019"/>
                    <a:gd name="connsiteY28" fmla="*/ 314897 h 439102"/>
                    <a:gd name="connsiteX29" fmla="*/ 537782 w 1087019"/>
                    <a:gd name="connsiteY29" fmla="*/ 314706 h 439102"/>
                    <a:gd name="connsiteX30" fmla="*/ 531972 w 1087019"/>
                    <a:gd name="connsiteY30" fmla="*/ 314420 h 439102"/>
                    <a:gd name="connsiteX31" fmla="*/ 526638 w 1087019"/>
                    <a:gd name="connsiteY31" fmla="*/ 313944 h 439102"/>
                    <a:gd name="connsiteX32" fmla="*/ 520923 w 1087019"/>
                    <a:gd name="connsiteY32" fmla="*/ 313277 h 439102"/>
                    <a:gd name="connsiteX33" fmla="*/ 515779 w 1087019"/>
                    <a:gd name="connsiteY33" fmla="*/ 312515 h 439102"/>
                    <a:gd name="connsiteX34" fmla="*/ 509683 w 1087019"/>
                    <a:gd name="connsiteY34" fmla="*/ 311468 h 439102"/>
                    <a:gd name="connsiteX35" fmla="*/ 504921 w 1087019"/>
                    <a:gd name="connsiteY35" fmla="*/ 310515 h 439102"/>
                    <a:gd name="connsiteX36" fmla="*/ 497777 w 1087019"/>
                    <a:gd name="connsiteY36" fmla="*/ 308801 h 439102"/>
                    <a:gd name="connsiteX37" fmla="*/ 493872 w 1087019"/>
                    <a:gd name="connsiteY37" fmla="*/ 307753 h 439102"/>
                    <a:gd name="connsiteX38" fmla="*/ 481680 w 1087019"/>
                    <a:gd name="connsiteY38" fmla="*/ 303657 h 439102"/>
                    <a:gd name="connsiteX39" fmla="*/ 475965 w 1087019"/>
                    <a:gd name="connsiteY39" fmla="*/ 301276 h 439102"/>
                    <a:gd name="connsiteX40" fmla="*/ 473012 w 1087019"/>
                    <a:gd name="connsiteY40" fmla="*/ 300038 h 439102"/>
                    <a:gd name="connsiteX41" fmla="*/ 464725 w 1087019"/>
                    <a:gd name="connsiteY41" fmla="*/ 295656 h 439102"/>
                    <a:gd name="connsiteX42" fmla="*/ 33910 w 1087019"/>
                    <a:gd name="connsiteY42" fmla="*/ 47149 h 439102"/>
                    <a:gd name="connsiteX43" fmla="*/ 8668 w 1087019"/>
                    <a:gd name="connsiteY43" fmla="*/ 25146 h 439102"/>
                    <a:gd name="connsiteX44" fmla="*/ 286 w 1087019"/>
                    <a:gd name="connsiteY44" fmla="*/ 0 h 439102"/>
                    <a:gd name="connsiteX45" fmla="*/ 1 w 1087019"/>
                    <a:gd name="connsiteY45" fmla="*/ 124301 h 439102"/>
                    <a:gd name="connsiteX46" fmla="*/ 33624 w 1087019"/>
                    <a:gd name="connsiteY46" fmla="*/ 171450 h 439102"/>
                    <a:gd name="connsiteX47" fmla="*/ 464249 w 1087019"/>
                    <a:gd name="connsiteY47" fmla="*/ 420053 h 439102"/>
                    <a:gd name="connsiteX48" fmla="*/ 472536 w 1087019"/>
                    <a:gd name="connsiteY48" fmla="*/ 424434 h 439102"/>
                    <a:gd name="connsiteX49" fmla="*/ 475489 w 1087019"/>
                    <a:gd name="connsiteY49" fmla="*/ 425672 h 439102"/>
                    <a:gd name="connsiteX50" fmla="*/ 480537 w 1087019"/>
                    <a:gd name="connsiteY50" fmla="*/ 427863 h 439102"/>
                    <a:gd name="connsiteX51" fmla="*/ 481204 w 1087019"/>
                    <a:gd name="connsiteY51" fmla="*/ 428054 h 439102"/>
                    <a:gd name="connsiteX52" fmla="*/ 493396 w 1087019"/>
                    <a:gd name="connsiteY52" fmla="*/ 432149 h 439102"/>
                    <a:gd name="connsiteX53" fmla="*/ 494348 w 1087019"/>
                    <a:gd name="connsiteY53" fmla="*/ 432435 h 439102"/>
                    <a:gd name="connsiteX54" fmla="*/ 497301 w 1087019"/>
                    <a:gd name="connsiteY54" fmla="*/ 433197 h 439102"/>
                    <a:gd name="connsiteX55" fmla="*/ 504445 w 1087019"/>
                    <a:gd name="connsiteY55" fmla="*/ 434912 h 439102"/>
                    <a:gd name="connsiteX56" fmla="*/ 506254 w 1087019"/>
                    <a:gd name="connsiteY56" fmla="*/ 435388 h 439102"/>
                    <a:gd name="connsiteX57" fmla="*/ 509207 w 1087019"/>
                    <a:gd name="connsiteY57" fmla="*/ 435864 h 439102"/>
                    <a:gd name="connsiteX58" fmla="*/ 515303 w 1087019"/>
                    <a:gd name="connsiteY58" fmla="*/ 436912 h 439102"/>
                    <a:gd name="connsiteX59" fmla="*/ 517684 w 1087019"/>
                    <a:gd name="connsiteY59" fmla="*/ 437293 h 439102"/>
                    <a:gd name="connsiteX60" fmla="*/ 520447 w 1087019"/>
                    <a:gd name="connsiteY60" fmla="*/ 437579 h 439102"/>
                    <a:gd name="connsiteX61" fmla="*/ 526162 w 1087019"/>
                    <a:gd name="connsiteY61" fmla="*/ 438245 h 439102"/>
                    <a:gd name="connsiteX62" fmla="*/ 528829 w 1087019"/>
                    <a:gd name="connsiteY62" fmla="*/ 438531 h 439102"/>
                    <a:gd name="connsiteX63" fmla="*/ 531496 w 1087019"/>
                    <a:gd name="connsiteY63" fmla="*/ 438626 h 439102"/>
                    <a:gd name="connsiteX64" fmla="*/ 537306 w 1087019"/>
                    <a:gd name="connsiteY64" fmla="*/ 438912 h 439102"/>
                    <a:gd name="connsiteX65" fmla="*/ 540163 w 1087019"/>
                    <a:gd name="connsiteY65" fmla="*/ 439103 h 439102"/>
                    <a:gd name="connsiteX66" fmla="*/ 542545 w 1087019"/>
                    <a:gd name="connsiteY66" fmla="*/ 439103 h 439102"/>
                    <a:gd name="connsiteX67" fmla="*/ 548831 w 1087019"/>
                    <a:gd name="connsiteY67" fmla="*/ 439103 h 439102"/>
                    <a:gd name="connsiteX68" fmla="*/ 551974 w 1087019"/>
                    <a:gd name="connsiteY68" fmla="*/ 439103 h 439102"/>
                    <a:gd name="connsiteX69" fmla="*/ 553784 w 1087019"/>
                    <a:gd name="connsiteY69" fmla="*/ 439007 h 439102"/>
                    <a:gd name="connsiteX70" fmla="*/ 561595 w 1087019"/>
                    <a:gd name="connsiteY70" fmla="*/ 438531 h 439102"/>
                    <a:gd name="connsiteX71" fmla="*/ 564738 w 1087019"/>
                    <a:gd name="connsiteY71" fmla="*/ 438341 h 439102"/>
                    <a:gd name="connsiteX72" fmla="*/ 565690 w 1087019"/>
                    <a:gd name="connsiteY72" fmla="*/ 438245 h 439102"/>
                    <a:gd name="connsiteX73" fmla="*/ 578740 w 1087019"/>
                    <a:gd name="connsiteY73" fmla="*/ 436436 h 439102"/>
                    <a:gd name="connsiteX74" fmla="*/ 579406 w 1087019"/>
                    <a:gd name="connsiteY74" fmla="*/ 436340 h 439102"/>
                    <a:gd name="connsiteX75" fmla="*/ 583121 w 1087019"/>
                    <a:gd name="connsiteY75" fmla="*/ 435578 h 439102"/>
                    <a:gd name="connsiteX76" fmla="*/ 589408 w 1087019"/>
                    <a:gd name="connsiteY76" fmla="*/ 434245 h 439102"/>
                    <a:gd name="connsiteX77" fmla="*/ 593884 w 1087019"/>
                    <a:gd name="connsiteY77" fmla="*/ 433007 h 439102"/>
                    <a:gd name="connsiteX78" fmla="*/ 599790 w 1087019"/>
                    <a:gd name="connsiteY78" fmla="*/ 431292 h 439102"/>
                    <a:gd name="connsiteX79" fmla="*/ 601123 w 1087019"/>
                    <a:gd name="connsiteY79" fmla="*/ 430911 h 439102"/>
                    <a:gd name="connsiteX80" fmla="*/ 603124 w 1087019"/>
                    <a:gd name="connsiteY80" fmla="*/ 430149 h 439102"/>
                    <a:gd name="connsiteX81" fmla="*/ 611982 w 1087019"/>
                    <a:gd name="connsiteY81" fmla="*/ 426815 h 439102"/>
                    <a:gd name="connsiteX82" fmla="*/ 615220 w 1087019"/>
                    <a:gd name="connsiteY82" fmla="*/ 425387 h 439102"/>
                    <a:gd name="connsiteX83" fmla="*/ 625984 w 1087019"/>
                    <a:gd name="connsiteY83" fmla="*/ 419957 h 439102"/>
                    <a:gd name="connsiteX84" fmla="*/ 1053656 w 1087019"/>
                    <a:gd name="connsiteY84" fmla="*/ 171355 h 439102"/>
                    <a:gd name="connsiteX85" fmla="*/ 1054990 w 1087019"/>
                    <a:gd name="connsiteY85" fmla="*/ 170498 h 439102"/>
                    <a:gd name="connsiteX86" fmla="*/ 1057942 w 1087019"/>
                    <a:gd name="connsiteY86" fmla="*/ 168497 h 439102"/>
                    <a:gd name="connsiteX87" fmla="*/ 1061943 w 1087019"/>
                    <a:gd name="connsiteY87" fmla="*/ 165830 h 439102"/>
                    <a:gd name="connsiteX88" fmla="*/ 1065181 w 1087019"/>
                    <a:gd name="connsiteY88" fmla="*/ 163259 h 439102"/>
                    <a:gd name="connsiteX89" fmla="*/ 1068610 w 1087019"/>
                    <a:gd name="connsiteY89" fmla="*/ 160401 h 439102"/>
                    <a:gd name="connsiteX90" fmla="*/ 1069277 w 1087019"/>
                    <a:gd name="connsiteY90" fmla="*/ 159830 h 439102"/>
                    <a:gd name="connsiteX91" fmla="*/ 1070420 w 1087019"/>
                    <a:gd name="connsiteY91" fmla="*/ 158591 h 439102"/>
                    <a:gd name="connsiteX92" fmla="*/ 1075278 w 1087019"/>
                    <a:gd name="connsiteY92" fmla="*/ 153353 h 439102"/>
                    <a:gd name="connsiteX93" fmla="*/ 1076326 w 1087019"/>
                    <a:gd name="connsiteY93" fmla="*/ 152210 h 439102"/>
                    <a:gd name="connsiteX94" fmla="*/ 1077183 w 1087019"/>
                    <a:gd name="connsiteY94" fmla="*/ 150971 h 439102"/>
                    <a:gd name="connsiteX95" fmla="*/ 1079850 w 1087019"/>
                    <a:gd name="connsiteY95" fmla="*/ 146971 h 439102"/>
                    <a:gd name="connsiteX96" fmla="*/ 1080993 w 1087019"/>
                    <a:gd name="connsiteY96" fmla="*/ 145352 h 439102"/>
                    <a:gd name="connsiteX97" fmla="*/ 1081374 w 1087019"/>
                    <a:gd name="connsiteY97" fmla="*/ 144399 h 439102"/>
                    <a:gd name="connsiteX98" fmla="*/ 1083088 w 1087019"/>
                    <a:gd name="connsiteY98" fmla="*/ 140875 h 439102"/>
                    <a:gd name="connsiteX99" fmla="*/ 1084041 w 1087019"/>
                    <a:gd name="connsiteY99" fmla="*/ 138779 h 439102"/>
                    <a:gd name="connsiteX100" fmla="*/ 1084231 w 1087019"/>
                    <a:gd name="connsiteY100" fmla="*/ 138017 h 439102"/>
                    <a:gd name="connsiteX101" fmla="*/ 1085184 w 1087019"/>
                    <a:gd name="connsiteY101" fmla="*/ 134588 h 439102"/>
                    <a:gd name="connsiteX102" fmla="*/ 1085851 w 1087019"/>
                    <a:gd name="connsiteY102" fmla="*/ 132302 h 439102"/>
                    <a:gd name="connsiteX103" fmla="*/ 1085946 w 1087019"/>
                    <a:gd name="connsiteY103" fmla="*/ 131636 h 439102"/>
                    <a:gd name="connsiteX104" fmla="*/ 1086327 w 1087019"/>
                    <a:gd name="connsiteY104" fmla="*/ 128016 h 439102"/>
                    <a:gd name="connsiteX105" fmla="*/ 1086613 w 1087019"/>
                    <a:gd name="connsiteY105" fmla="*/ 125730 h 439102"/>
                    <a:gd name="connsiteX106" fmla="*/ 1086613 w 1087019"/>
                    <a:gd name="connsiteY106" fmla="*/ 124682 h 439102"/>
                    <a:gd name="connsiteX107" fmla="*/ 1086994 w 1087019"/>
                    <a:gd name="connsiteY107" fmla="*/ 476 h 439102"/>
                    <a:gd name="connsiteX108" fmla="*/ 1086803 w 1087019"/>
                    <a:gd name="connsiteY108" fmla="*/ 3905 h 439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</a:cxnLst>
                  <a:rect l="l" t="t" r="r" b="b"/>
                  <a:pathLst>
                    <a:path w="1087019" h="439102">
                      <a:moveTo>
                        <a:pt x="1086803" y="3905"/>
                      </a:moveTo>
                      <a:cubicBezTo>
                        <a:pt x="1086708" y="5144"/>
                        <a:pt x="1086613" y="6382"/>
                        <a:pt x="1086422" y="7525"/>
                      </a:cubicBezTo>
                      <a:cubicBezTo>
                        <a:pt x="1086232" y="8477"/>
                        <a:pt x="1085946" y="9430"/>
                        <a:pt x="1085660" y="10478"/>
                      </a:cubicBezTo>
                      <a:cubicBezTo>
                        <a:pt x="1085374" y="11621"/>
                        <a:pt x="1085089" y="12764"/>
                        <a:pt x="1084708" y="13907"/>
                      </a:cubicBezTo>
                      <a:cubicBezTo>
                        <a:pt x="1084422" y="14859"/>
                        <a:pt x="1083946" y="15811"/>
                        <a:pt x="1083565" y="16669"/>
                      </a:cubicBezTo>
                      <a:cubicBezTo>
                        <a:pt x="1083088" y="17907"/>
                        <a:pt x="1082517" y="19050"/>
                        <a:pt x="1081850" y="20288"/>
                      </a:cubicBezTo>
                      <a:cubicBezTo>
                        <a:pt x="1081374" y="21146"/>
                        <a:pt x="1080802" y="22003"/>
                        <a:pt x="1080326" y="22860"/>
                      </a:cubicBezTo>
                      <a:cubicBezTo>
                        <a:pt x="1079469" y="24194"/>
                        <a:pt x="1078612" y="25527"/>
                        <a:pt x="1077659" y="26861"/>
                      </a:cubicBezTo>
                      <a:cubicBezTo>
                        <a:pt x="1077088" y="27623"/>
                        <a:pt x="1076421" y="28385"/>
                        <a:pt x="1075754" y="29147"/>
                      </a:cubicBezTo>
                      <a:cubicBezTo>
                        <a:pt x="1074325" y="30956"/>
                        <a:pt x="1072611" y="32671"/>
                        <a:pt x="1070896" y="34385"/>
                      </a:cubicBezTo>
                      <a:cubicBezTo>
                        <a:pt x="1070230" y="34957"/>
                        <a:pt x="1069753" y="35624"/>
                        <a:pt x="1069087" y="36195"/>
                      </a:cubicBezTo>
                      <a:cubicBezTo>
                        <a:pt x="1068039" y="37148"/>
                        <a:pt x="1066801" y="38100"/>
                        <a:pt x="1065658" y="39053"/>
                      </a:cubicBezTo>
                      <a:cubicBezTo>
                        <a:pt x="1064610" y="39910"/>
                        <a:pt x="1063562" y="40767"/>
                        <a:pt x="1062419" y="41624"/>
                      </a:cubicBezTo>
                      <a:cubicBezTo>
                        <a:pt x="1061181" y="42577"/>
                        <a:pt x="1059752" y="43434"/>
                        <a:pt x="1058419" y="44291"/>
                      </a:cubicBezTo>
                      <a:cubicBezTo>
                        <a:pt x="1056990" y="45244"/>
                        <a:pt x="1055561" y="46196"/>
                        <a:pt x="1054037" y="47054"/>
                      </a:cubicBezTo>
                      <a:lnTo>
                        <a:pt x="626269" y="295656"/>
                      </a:lnTo>
                      <a:cubicBezTo>
                        <a:pt x="622840" y="297656"/>
                        <a:pt x="619221" y="299371"/>
                        <a:pt x="615601" y="301085"/>
                      </a:cubicBezTo>
                      <a:cubicBezTo>
                        <a:pt x="614554" y="301562"/>
                        <a:pt x="613411" y="302038"/>
                        <a:pt x="612363" y="302514"/>
                      </a:cubicBezTo>
                      <a:cubicBezTo>
                        <a:pt x="609505" y="303752"/>
                        <a:pt x="606553" y="304800"/>
                        <a:pt x="603505" y="305848"/>
                      </a:cubicBezTo>
                      <a:cubicBezTo>
                        <a:pt x="602362" y="306229"/>
                        <a:pt x="601314" y="306610"/>
                        <a:pt x="600171" y="306991"/>
                      </a:cubicBezTo>
                      <a:cubicBezTo>
                        <a:pt x="598266" y="307562"/>
                        <a:pt x="596266" y="308134"/>
                        <a:pt x="594265" y="308705"/>
                      </a:cubicBezTo>
                      <a:cubicBezTo>
                        <a:pt x="592741" y="309086"/>
                        <a:pt x="591313" y="309563"/>
                        <a:pt x="589789" y="309944"/>
                      </a:cubicBezTo>
                      <a:cubicBezTo>
                        <a:pt x="587693" y="310420"/>
                        <a:pt x="585598" y="310896"/>
                        <a:pt x="583502" y="311277"/>
                      </a:cubicBezTo>
                      <a:cubicBezTo>
                        <a:pt x="582073" y="311563"/>
                        <a:pt x="580549" y="311944"/>
                        <a:pt x="579121" y="312134"/>
                      </a:cubicBezTo>
                      <a:cubicBezTo>
                        <a:pt x="574834" y="312896"/>
                        <a:pt x="570453" y="313468"/>
                        <a:pt x="566071" y="313944"/>
                      </a:cubicBezTo>
                      <a:cubicBezTo>
                        <a:pt x="564738" y="314039"/>
                        <a:pt x="563404" y="314135"/>
                        <a:pt x="562071" y="314325"/>
                      </a:cubicBezTo>
                      <a:cubicBezTo>
                        <a:pt x="559499" y="314516"/>
                        <a:pt x="556832" y="314706"/>
                        <a:pt x="554260" y="314801"/>
                      </a:cubicBezTo>
                      <a:cubicBezTo>
                        <a:pt x="552641" y="314897"/>
                        <a:pt x="550927" y="314897"/>
                        <a:pt x="549307" y="314897"/>
                      </a:cubicBezTo>
                      <a:cubicBezTo>
                        <a:pt x="547212" y="314897"/>
                        <a:pt x="545116" y="314992"/>
                        <a:pt x="543021" y="314897"/>
                      </a:cubicBezTo>
                      <a:cubicBezTo>
                        <a:pt x="541306" y="314897"/>
                        <a:pt x="539497" y="314801"/>
                        <a:pt x="537782" y="314706"/>
                      </a:cubicBezTo>
                      <a:cubicBezTo>
                        <a:pt x="535877" y="314611"/>
                        <a:pt x="533877" y="314516"/>
                        <a:pt x="531972" y="314420"/>
                      </a:cubicBezTo>
                      <a:cubicBezTo>
                        <a:pt x="530162" y="314325"/>
                        <a:pt x="528448" y="314135"/>
                        <a:pt x="526638" y="313944"/>
                      </a:cubicBezTo>
                      <a:cubicBezTo>
                        <a:pt x="524733" y="313754"/>
                        <a:pt x="522828" y="313563"/>
                        <a:pt x="520923" y="313277"/>
                      </a:cubicBezTo>
                      <a:cubicBezTo>
                        <a:pt x="519208" y="313087"/>
                        <a:pt x="517494" y="312801"/>
                        <a:pt x="515779" y="312515"/>
                      </a:cubicBezTo>
                      <a:cubicBezTo>
                        <a:pt x="513779" y="312230"/>
                        <a:pt x="511684" y="311849"/>
                        <a:pt x="509683" y="311468"/>
                      </a:cubicBezTo>
                      <a:cubicBezTo>
                        <a:pt x="508064" y="311182"/>
                        <a:pt x="506540" y="310896"/>
                        <a:pt x="504921" y="310515"/>
                      </a:cubicBezTo>
                      <a:cubicBezTo>
                        <a:pt x="502540" y="309944"/>
                        <a:pt x="500158" y="309372"/>
                        <a:pt x="497777" y="308801"/>
                      </a:cubicBezTo>
                      <a:cubicBezTo>
                        <a:pt x="496444" y="308420"/>
                        <a:pt x="495205" y="308134"/>
                        <a:pt x="493872" y="307753"/>
                      </a:cubicBezTo>
                      <a:cubicBezTo>
                        <a:pt x="489681" y="306515"/>
                        <a:pt x="485585" y="305181"/>
                        <a:pt x="481680" y="303657"/>
                      </a:cubicBezTo>
                      <a:cubicBezTo>
                        <a:pt x="479775" y="302895"/>
                        <a:pt x="477870" y="302038"/>
                        <a:pt x="475965" y="301276"/>
                      </a:cubicBezTo>
                      <a:cubicBezTo>
                        <a:pt x="475012" y="300799"/>
                        <a:pt x="473965" y="300419"/>
                        <a:pt x="473012" y="300038"/>
                      </a:cubicBezTo>
                      <a:cubicBezTo>
                        <a:pt x="470155" y="298704"/>
                        <a:pt x="467392" y="297275"/>
                        <a:pt x="464725" y="295656"/>
                      </a:cubicBezTo>
                      <a:lnTo>
                        <a:pt x="33910" y="47149"/>
                      </a:lnTo>
                      <a:cubicBezTo>
                        <a:pt x="22670" y="40672"/>
                        <a:pt x="14288" y="33147"/>
                        <a:pt x="8668" y="25146"/>
                      </a:cubicBezTo>
                      <a:cubicBezTo>
                        <a:pt x="3049" y="17145"/>
                        <a:pt x="286" y="8573"/>
                        <a:pt x="286" y="0"/>
                      </a:cubicBezTo>
                      <a:lnTo>
                        <a:pt x="1" y="124301"/>
                      </a:lnTo>
                      <a:cubicBezTo>
                        <a:pt x="-95" y="141351"/>
                        <a:pt x="11145" y="158496"/>
                        <a:pt x="33624" y="171450"/>
                      </a:cubicBezTo>
                      <a:lnTo>
                        <a:pt x="464249" y="420053"/>
                      </a:lnTo>
                      <a:cubicBezTo>
                        <a:pt x="466916" y="421576"/>
                        <a:pt x="469678" y="423005"/>
                        <a:pt x="472536" y="424434"/>
                      </a:cubicBezTo>
                      <a:cubicBezTo>
                        <a:pt x="473488" y="424910"/>
                        <a:pt x="474536" y="425291"/>
                        <a:pt x="475489" y="425672"/>
                      </a:cubicBezTo>
                      <a:cubicBezTo>
                        <a:pt x="477203" y="426434"/>
                        <a:pt x="478822" y="427196"/>
                        <a:pt x="480537" y="427863"/>
                      </a:cubicBezTo>
                      <a:cubicBezTo>
                        <a:pt x="480727" y="427958"/>
                        <a:pt x="481013" y="428054"/>
                        <a:pt x="481204" y="428054"/>
                      </a:cubicBezTo>
                      <a:cubicBezTo>
                        <a:pt x="485109" y="429578"/>
                        <a:pt x="489205" y="430911"/>
                        <a:pt x="493396" y="432149"/>
                      </a:cubicBezTo>
                      <a:cubicBezTo>
                        <a:pt x="493681" y="432245"/>
                        <a:pt x="493967" y="432340"/>
                        <a:pt x="494348" y="432435"/>
                      </a:cubicBezTo>
                      <a:cubicBezTo>
                        <a:pt x="495301" y="432721"/>
                        <a:pt x="496348" y="432911"/>
                        <a:pt x="497301" y="433197"/>
                      </a:cubicBezTo>
                      <a:cubicBezTo>
                        <a:pt x="499682" y="433864"/>
                        <a:pt x="501968" y="434435"/>
                        <a:pt x="504445" y="434912"/>
                      </a:cubicBezTo>
                      <a:cubicBezTo>
                        <a:pt x="505016" y="435007"/>
                        <a:pt x="505683" y="435197"/>
                        <a:pt x="506254" y="435388"/>
                      </a:cubicBezTo>
                      <a:cubicBezTo>
                        <a:pt x="507207" y="435578"/>
                        <a:pt x="508255" y="435674"/>
                        <a:pt x="509207" y="435864"/>
                      </a:cubicBezTo>
                      <a:cubicBezTo>
                        <a:pt x="511207" y="436245"/>
                        <a:pt x="513208" y="436626"/>
                        <a:pt x="515303" y="436912"/>
                      </a:cubicBezTo>
                      <a:cubicBezTo>
                        <a:pt x="516065" y="437007"/>
                        <a:pt x="516827" y="437198"/>
                        <a:pt x="517684" y="437293"/>
                      </a:cubicBezTo>
                      <a:cubicBezTo>
                        <a:pt x="518637" y="437388"/>
                        <a:pt x="519494" y="437483"/>
                        <a:pt x="520447" y="437579"/>
                      </a:cubicBezTo>
                      <a:cubicBezTo>
                        <a:pt x="522352" y="437864"/>
                        <a:pt x="524257" y="438055"/>
                        <a:pt x="526162" y="438245"/>
                      </a:cubicBezTo>
                      <a:cubicBezTo>
                        <a:pt x="527019" y="438341"/>
                        <a:pt x="527971" y="438436"/>
                        <a:pt x="528829" y="438531"/>
                      </a:cubicBezTo>
                      <a:cubicBezTo>
                        <a:pt x="529686" y="438626"/>
                        <a:pt x="530543" y="438626"/>
                        <a:pt x="531496" y="438626"/>
                      </a:cubicBezTo>
                      <a:cubicBezTo>
                        <a:pt x="533401" y="438722"/>
                        <a:pt x="535401" y="438817"/>
                        <a:pt x="537306" y="438912"/>
                      </a:cubicBezTo>
                      <a:cubicBezTo>
                        <a:pt x="538258" y="438912"/>
                        <a:pt x="539211" y="439007"/>
                        <a:pt x="540163" y="439103"/>
                      </a:cubicBezTo>
                      <a:cubicBezTo>
                        <a:pt x="540925" y="439103"/>
                        <a:pt x="541687" y="439103"/>
                        <a:pt x="542545" y="439103"/>
                      </a:cubicBezTo>
                      <a:cubicBezTo>
                        <a:pt x="544640" y="439103"/>
                        <a:pt x="546736" y="439103"/>
                        <a:pt x="548831" y="439103"/>
                      </a:cubicBezTo>
                      <a:cubicBezTo>
                        <a:pt x="549879" y="439103"/>
                        <a:pt x="550927" y="439103"/>
                        <a:pt x="551974" y="439103"/>
                      </a:cubicBezTo>
                      <a:cubicBezTo>
                        <a:pt x="552546" y="439103"/>
                        <a:pt x="553213" y="439007"/>
                        <a:pt x="553784" y="439007"/>
                      </a:cubicBezTo>
                      <a:cubicBezTo>
                        <a:pt x="556451" y="438912"/>
                        <a:pt x="559023" y="438722"/>
                        <a:pt x="561595" y="438531"/>
                      </a:cubicBezTo>
                      <a:cubicBezTo>
                        <a:pt x="562642" y="438436"/>
                        <a:pt x="563690" y="438436"/>
                        <a:pt x="564738" y="438341"/>
                      </a:cubicBezTo>
                      <a:cubicBezTo>
                        <a:pt x="565024" y="438341"/>
                        <a:pt x="565309" y="438245"/>
                        <a:pt x="565690" y="438245"/>
                      </a:cubicBezTo>
                      <a:cubicBezTo>
                        <a:pt x="570072" y="437769"/>
                        <a:pt x="574453" y="437198"/>
                        <a:pt x="578740" y="436436"/>
                      </a:cubicBezTo>
                      <a:cubicBezTo>
                        <a:pt x="578930" y="436436"/>
                        <a:pt x="579216" y="436340"/>
                        <a:pt x="579406" y="436340"/>
                      </a:cubicBezTo>
                      <a:cubicBezTo>
                        <a:pt x="580645" y="436150"/>
                        <a:pt x="581883" y="435769"/>
                        <a:pt x="583121" y="435578"/>
                      </a:cubicBezTo>
                      <a:cubicBezTo>
                        <a:pt x="585217" y="435197"/>
                        <a:pt x="587312" y="434721"/>
                        <a:pt x="589408" y="434245"/>
                      </a:cubicBezTo>
                      <a:cubicBezTo>
                        <a:pt x="590932" y="433864"/>
                        <a:pt x="592456" y="433483"/>
                        <a:pt x="593884" y="433007"/>
                      </a:cubicBezTo>
                      <a:cubicBezTo>
                        <a:pt x="595885" y="432435"/>
                        <a:pt x="597790" y="431959"/>
                        <a:pt x="599790" y="431292"/>
                      </a:cubicBezTo>
                      <a:cubicBezTo>
                        <a:pt x="600266" y="431197"/>
                        <a:pt x="600647" y="431101"/>
                        <a:pt x="601123" y="430911"/>
                      </a:cubicBezTo>
                      <a:cubicBezTo>
                        <a:pt x="601790" y="430721"/>
                        <a:pt x="602457" y="430340"/>
                        <a:pt x="603124" y="430149"/>
                      </a:cubicBezTo>
                      <a:cubicBezTo>
                        <a:pt x="606172" y="429101"/>
                        <a:pt x="609124" y="427958"/>
                        <a:pt x="611982" y="426815"/>
                      </a:cubicBezTo>
                      <a:cubicBezTo>
                        <a:pt x="613030" y="426339"/>
                        <a:pt x="614173" y="425958"/>
                        <a:pt x="615220" y="425387"/>
                      </a:cubicBezTo>
                      <a:cubicBezTo>
                        <a:pt x="618935" y="423672"/>
                        <a:pt x="622555" y="421958"/>
                        <a:pt x="625984" y="419957"/>
                      </a:cubicBezTo>
                      <a:lnTo>
                        <a:pt x="1053656" y="171355"/>
                      </a:lnTo>
                      <a:cubicBezTo>
                        <a:pt x="1054132" y="171069"/>
                        <a:pt x="1054609" y="170783"/>
                        <a:pt x="1054990" y="170498"/>
                      </a:cubicBezTo>
                      <a:cubicBezTo>
                        <a:pt x="1056037" y="169831"/>
                        <a:pt x="1056990" y="169164"/>
                        <a:pt x="1057942" y="168497"/>
                      </a:cubicBezTo>
                      <a:cubicBezTo>
                        <a:pt x="1059276" y="167640"/>
                        <a:pt x="1060705" y="166688"/>
                        <a:pt x="1061943" y="165830"/>
                      </a:cubicBezTo>
                      <a:cubicBezTo>
                        <a:pt x="1063086" y="164973"/>
                        <a:pt x="1064134" y="164116"/>
                        <a:pt x="1065181" y="163259"/>
                      </a:cubicBezTo>
                      <a:cubicBezTo>
                        <a:pt x="1066324" y="162306"/>
                        <a:pt x="1067563" y="161354"/>
                        <a:pt x="1068610" y="160401"/>
                      </a:cubicBezTo>
                      <a:cubicBezTo>
                        <a:pt x="1068801" y="160211"/>
                        <a:pt x="1069087" y="160020"/>
                        <a:pt x="1069277" y="159830"/>
                      </a:cubicBezTo>
                      <a:cubicBezTo>
                        <a:pt x="1069753" y="159449"/>
                        <a:pt x="1070039" y="158972"/>
                        <a:pt x="1070420" y="158591"/>
                      </a:cubicBezTo>
                      <a:cubicBezTo>
                        <a:pt x="1072135" y="156877"/>
                        <a:pt x="1073849" y="155162"/>
                        <a:pt x="1075278" y="153353"/>
                      </a:cubicBezTo>
                      <a:cubicBezTo>
                        <a:pt x="1075564" y="152972"/>
                        <a:pt x="1076040" y="152591"/>
                        <a:pt x="1076326" y="152210"/>
                      </a:cubicBezTo>
                      <a:cubicBezTo>
                        <a:pt x="1076611" y="151829"/>
                        <a:pt x="1076802" y="151352"/>
                        <a:pt x="1077183" y="150971"/>
                      </a:cubicBezTo>
                      <a:cubicBezTo>
                        <a:pt x="1078135" y="149638"/>
                        <a:pt x="1078993" y="148304"/>
                        <a:pt x="1079850" y="146971"/>
                      </a:cubicBezTo>
                      <a:cubicBezTo>
                        <a:pt x="1080231" y="146399"/>
                        <a:pt x="1080612" y="145828"/>
                        <a:pt x="1080993" y="145352"/>
                      </a:cubicBezTo>
                      <a:cubicBezTo>
                        <a:pt x="1081183" y="145066"/>
                        <a:pt x="1081279" y="144780"/>
                        <a:pt x="1081374" y="144399"/>
                      </a:cubicBezTo>
                      <a:cubicBezTo>
                        <a:pt x="1082041" y="143256"/>
                        <a:pt x="1082517" y="142018"/>
                        <a:pt x="1083088" y="140875"/>
                      </a:cubicBezTo>
                      <a:cubicBezTo>
                        <a:pt x="1083374" y="140208"/>
                        <a:pt x="1083755" y="139541"/>
                        <a:pt x="1084041" y="138779"/>
                      </a:cubicBezTo>
                      <a:cubicBezTo>
                        <a:pt x="1084136" y="138494"/>
                        <a:pt x="1084136" y="138303"/>
                        <a:pt x="1084231" y="138017"/>
                      </a:cubicBezTo>
                      <a:cubicBezTo>
                        <a:pt x="1084612" y="136874"/>
                        <a:pt x="1084898" y="135731"/>
                        <a:pt x="1085184" y="134588"/>
                      </a:cubicBezTo>
                      <a:cubicBezTo>
                        <a:pt x="1085374" y="133826"/>
                        <a:pt x="1085660" y="133064"/>
                        <a:pt x="1085851" y="132302"/>
                      </a:cubicBezTo>
                      <a:cubicBezTo>
                        <a:pt x="1085851" y="132112"/>
                        <a:pt x="1085851" y="131921"/>
                        <a:pt x="1085946" y="131636"/>
                      </a:cubicBezTo>
                      <a:cubicBezTo>
                        <a:pt x="1086136" y="130397"/>
                        <a:pt x="1086232" y="129254"/>
                        <a:pt x="1086327" y="128016"/>
                      </a:cubicBezTo>
                      <a:cubicBezTo>
                        <a:pt x="1086422" y="127254"/>
                        <a:pt x="1086613" y="126492"/>
                        <a:pt x="1086613" y="125730"/>
                      </a:cubicBezTo>
                      <a:cubicBezTo>
                        <a:pt x="1086613" y="125349"/>
                        <a:pt x="1086613" y="125063"/>
                        <a:pt x="1086613" y="124682"/>
                      </a:cubicBezTo>
                      <a:lnTo>
                        <a:pt x="1086994" y="476"/>
                      </a:lnTo>
                      <a:cubicBezTo>
                        <a:pt x="1087089" y="1715"/>
                        <a:pt x="1086898" y="2858"/>
                        <a:pt x="1086803" y="3905"/>
                      </a:cubicBezTo>
                      <a:close/>
                    </a:path>
                  </a:pathLst>
                </a:custGeom>
                <a:gradFill>
                  <a:gsLst>
                    <a:gs pos="42000">
                      <a:srgbClr val="663AFF"/>
                    </a:gs>
                    <a:gs pos="0">
                      <a:srgbClr val="663AFF"/>
                    </a:gs>
                    <a:gs pos="100000">
                      <a:srgbClr val="24C6F4"/>
                    </a:gs>
                  </a:gsLst>
                  <a:lin ang="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7" name="任意多边形: 形状 213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332044" y="2456493"/>
                  <a:ext cx="1086779" cy="629554"/>
                </a:xfrm>
                <a:custGeom>
                  <a:avLst/>
                  <a:gdLst>
                    <a:gd name="connsiteX0" fmla="*/ 1053216 w 1086779"/>
                    <a:gd name="connsiteY0" fmla="*/ 267962 h 629554"/>
                    <a:gd name="connsiteX1" fmla="*/ 1053692 w 1086779"/>
                    <a:gd name="connsiteY1" fmla="*/ 361593 h 629554"/>
                    <a:gd name="connsiteX2" fmla="*/ 625924 w 1086779"/>
                    <a:gd name="connsiteY2" fmla="*/ 610195 h 629554"/>
                    <a:gd name="connsiteX3" fmla="*/ 464285 w 1086779"/>
                    <a:gd name="connsiteY3" fmla="*/ 610195 h 629554"/>
                    <a:gd name="connsiteX4" fmla="*/ 33564 w 1086779"/>
                    <a:gd name="connsiteY4" fmla="*/ 361593 h 629554"/>
                    <a:gd name="connsiteX5" fmla="*/ 33088 w 1086779"/>
                    <a:gd name="connsiteY5" fmla="*/ 267962 h 629554"/>
                    <a:gd name="connsiteX6" fmla="*/ 460856 w 1086779"/>
                    <a:gd name="connsiteY6" fmla="*/ 19360 h 629554"/>
                    <a:gd name="connsiteX7" fmla="*/ 622495 w 1086779"/>
                    <a:gd name="connsiteY7" fmla="*/ 19360 h 629554"/>
                    <a:gd name="connsiteX8" fmla="*/ 1053216 w 1086779"/>
                    <a:gd name="connsiteY8" fmla="*/ 267962 h 629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86779" h="629554">
                      <a:moveTo>
                        <a:pt x="1053216" y="267962"/>
                      </a:moveTo>
                      <a:cubicBezTo>
                        <a:pt x="1097793" y="293680"/>
                        <a:pt x="1097983" y="335875"/>
                        <a:pt x="1053692" y="361593"/>
                      </a:cubicBezTo>
                      <a:lnTo>
                        <a:pt x="625924" y="610195"/>
                      </a:lnTo>
                      <a:cubicBezTo>
                        <a:pt x="581537" y="636008"/>
                        <a:pt x="508862" y="636008"/>
                        <a:pt x="464285" y="610195"/>
                      </a:cubicBezTo>
                      <a:lnTo>
                        <a:pt x="33564" y="361593"/>
                      </a:lnTo>
                      <a:cubicBezTo>
                        <a:pt x="-11013" y="335875"/>
                        <a:pt x="-11203" y="293680"/>
                        <a:pt x="33088" y="267962"/>
                      </a:cubicBezTo>
                      <a:lnTo>
                        <a:pt x="460856" y="19360"/>
                      </a:lnTo>
                      <a:cubicBezTo>
                        <a:pt x="505242" y="-6453"/>
                        <a:pt x="577918" y="-6453"/>
                        <a:pt x="622495" y="19360"/>
                      </a:cubicBezTo>
                      <a:lnTo>
                        <a:pt x="1053216" y="267962"/>
                      </a:lnTo>
                      <a:close/>
                    </a:path>
                  </a:pathLst>
                </a:custGeom>
                <a:gradFill>
                  <a:gsLst>
                    <a:gs pos="38000">
                      <a:srgbClr val="689AF8">
                        <a:alpha val="100000"/>
                      </a:srgbClr>
                    </a:gs>
                    <a:gs pos="0">
                      <a:srgbClr val="15E5F1"/>
                    </a:gs>
                    <a:gs pos="100000">
                      <a:srgbClr val="663AFF"/>
                    </a:gs>
                  </a:gsLst>
                  <a:lin ang="0" scaled="0"/>
                </a:gradFill>
                <a:ln w="9525" cap="rnd">
                  <a:solidFill>
                    <a:srgbClr val="15E5F1"/>
                  </a:solidFill>
                  <a:prstDash val="solid"/>
                  <a:round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zh-CN" altLang="en-US" b="1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8" name="任意多边形: 形状 217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637391" y="2643040"/>
                  <a:ext cx="475633" cy="275510"/>
                </a:xfrm>
                <a:custGeom>
                  <a:avLst/>
                  <a:gdLst>
                    <a:gd name="connsiteX0" fmla="*/ 405445 w 475633"/>
                    <a:gd name="connsiteY0" fmla="*/ 40362 h 275510"/>
                    <a:gd name="connsiteX1" fmla="*/ 406588 w 475633"/>
                    <a:gd name="connsiteY1" fmla="*/ 235148 h 275510"/>
                    <a:gd name="connsiteX2" fmla="*/ 70260 w 475633"/>
                    <a:gd name="connsiteY2" fmla="*/ 235148 h 275510"/>
                    <a:gd name="connsiteX3" fmla="*/ 69117 w 475633"/>
                    <a:gd name="connsiteY3" fmla="*/ 40362 h 275510"/>
                    <a:gd name="connsiteX4" fmla="*/ 405445 w 475633"/>
                    <a:gd name="connsiteY4" fmla="*/ 40362 h 275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633" h="275510">
                      <a:moveTo>
                        <a:pt x="405445" y="40362"/>
                      </a:moveTo>
                      <a:cubicBezTo>
                        <a:pt x="498599" y="94178"/>
                        <a:pt x="499076" y="181332"/>
                        <a:pt x="406588" y="235148"/>
                      </a:cubicBezTo>
                      <a:cubicBezTo>
                        <a:pt x="314005" y="288965"/>
                        <a:pt x="163415" y="288965"/>
                        <a:pt x="70260" y="235148"/>
                      </a:cubicBezTo>
                      <a:cubicBezTo>
                        <a:pt x="-22990" y="181332"/>
                        <a:pt x="-23466" y="94083"/>
                        <a:pt x="69117" y="40362"/>
                      </a:cubicBezTo>
                      <a:cubicBezTo>
                        <a:pt x="161700" y="-13454"/>
                        <a:pt x="312290" y="-13454"/>
                        <a:pt x="405445" y="40362"/>
                      </a:cubicBezTo>
                      <a:close/>
                    </a:path>
                  </a:pathLst>
                </a:custGeom>
                <a:solidFill>
                  <a:srgbClr val="AAE5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任意多边形: 形状 225"/>
                <p:cNvSpPr/>
                <p:nvPr>
                  <p:custDataLst>
                    <p:tags r:id="rId18"/>
                  </p:custDataLst>
                </p:nvPr>
              </p:nvSpPr>
              <p:spPr>
                <a:xfrm flipV="1">
                  <a:off x="372287" y="2240648"/>
                  <a:ext cx="1005840" cy="679040"/>
                </a:xfrm>
                <a:custGeom>
                  <a:avLst/>
                  <a:gdLst>
                    <a:gd name="connsiteX0" fmla="*/ 0 w 1005840"/>
                    <a:gd name="connsiteY0" fmla="*/ 899829 h 899829"/>
                    <a:gd name="connsiteX1" fmla="*/ 1005840 w 1005840"/>
                    <a:gd name="connsiteY1" fmla="*/ 899829 h 899829"/>
                    <a:gd name="connsiteX2" fmla="*/ 740206 w 1005840"/>
                    <a:gd name="connsiteY2" fmla="*/ 140852 h 899829"/>
                    <a:gd name="connsiteX3" fmla="*/ 740736 w 1005840"/>
                    <a:gd name="connsiteY3" fmla="*/ 137755 h 899829"/>
                    <a:gd name="connsiteX4" fmla="*/ 671692 w 1005840"/>
                    <a:gd name="connsiteY4" fmla="*/ 40362 h 899829"/>
                    <a:gd name="connsiteX5" fmla="*/ 335364 w 1005840"/>
                    <a:gd name="connsiteY5" fmla="*/ 40362 h 899829"/>
                    <a:gd name="connsiteX6" fmla="*/ 265105 w 1005840"/>
                    <a:gd name="connsiteY6" fmla="*/ 137791 h 899829"/>
                    <a:gd name="connsiteX7" fmla="*/ 265607 w 1005840"/>
                    <a:gd name="connsiteY7" fmla="*/ 140930 h 899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05840" h="899829">
                      <a:moveTo>
                        <a:pt x="0" y="899829"/>
                      </a:moveTo>
                      <a:lnTo>
                        <a:pt x="1005840" y="899829"/>
                      </a:lnTo>
                      <a:lnTo>
                        <a:pt x="740206" y="140852"/>
                      </a:lnTo>
                      <a:lnTo>
                        <a:pt x="740736" y="137755"/>
                      </a:lnTo>
                      <a:cubicBezTo>
                        <a:pt x="740939" y="102512"/>
                        <a:pt x="717936" y="67270"/>
                        <a:pt x="671692" y="40362"/>
                      </a:cubicBezTo>
                      <a:cubicBezTo>
                        <a:pt x="579109" y="-13455"/>
                        <a:pt x="428519" y="-13455"/>
                        <a:pt x="335364" y="40362"/>
                      </a:cubicBezTo>
                      <a:cubicBezTo>
                        <a:pt x="288739" y="67270"/>
                        <a:pt x="265308" y="102536"/>
                        <a:pt x="265105" y="137791"/>
                      </a:cubicBezTo>
                      <a:lnTo>
                        <a:pt x="265607" y="14093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4BCAF0">
                        <a:alpha val="50000"/>
                      </a:srgbClr>
                    </a:gs>
                    <a:gs pos="100000">
                      <a:srgbClr val="366DEF">
                        <a:alpha val="0"/>
                        <a:lumMod val="100000"/>
                      </a:srgb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b="1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0" name="文本框 39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1263" y="8154"/>
                <a:ext cx="2076" cy="4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 defTabSz="3023870"/>
                <a:r>
                  <a:rPr kumimoji="1" lang="zh-CN" altLang="en-US" sz="1400" b="1" kern="0">
                    <a:gradFill>
                      <a:gsLst>
                        <a:gs pos="89000">
                          <a:srgbClr val="6739FF"/>
                        </a:gs>
                        <a:gs pos="54000">
                          <a:srgbClr val="15E5F1"/>
                        </a:gs>
                        <a:gs pos="29000">
                          <a:srgbClr val="FFFFFF"/>
                        </a:gs>
                      </a:gsLst>
                      <a:lin ang="5400000" scaled="0"/>
                    </a:gradFill>
                    <a:latin typeface="+mj-ea"/>
                    <a:ea typeface="+mj-ea"/>
                    <a:cs typeface="Arial" panose="020B0604020202020204" pitchFamily="34" charset="0"/>
                  </a:rPr>
                  <a:t>输入文字内容</a:t>
                </a:r>
                <a:endParaRPr kumimoji="1" sz="1400" b="1" kern="0" dirty="0">
                  <a:gradFill>
                    <a:gsLst>
                      <a:gs pos="89000">
                        <a:srgbClr val="6739FF"/>
                      </a:gs>
                      <a:gs pos="54000">
                        <a:srgbClr val="15E5F1"/>
                      </a:gs>
                      <a:gs pos="29000">
                        <a:srgbClr val="FFFFFF"/>
                      </a:gs>
                    </a:gsLst>
                    <a:lin ang="5400000" scaled="0"/>
                  </a:gra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41" name="椭圆 40"/>
              <p:cNvSpPr>
                <a:spLocks noChangeAspect="1"/>
              </p:cNvSpPr>
              <p:nvPr>
                <p:custDataLst>
                  <p:tags r:id="rId11"/>
                </p:custDataLst>
              </p:nvPr>
            </p:nvSpPr>
            <p:spPr>
              <a:xfrm>
                <a:off x="10689" y="8856"/>
                <a:ext cx="120" cy="120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rgbClr val="663AFF"/>
                  </a:gs>
                </a:gsLst>
                <a:lin ang="5400000" scaled="0"/>
              </a:gradFill>
              <a:ln w="12700">
                <a:gradFill>
                  <a:gsLst>
                    <a:gs pos="0">
                      <a:srgbClr val="663AFF"/>
                    </a:gs>
                    <a:gs pos="100000">
                      <a:srgbClr val="20E6F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椭圆 42"/>
              <p:cNvSpPr>
                <a:spLocks noChangeAspect="1"/>
              </p:cNvSpPr>
              <p:nvPr>
                <p:custDataLst>
                  <p:tags r:id="rId12"/>
                </p:custDataLst>
              </p:nvPr>
            </p:nvSpPr>
            <p:spPr>
              <a:xfrm>
                <a:off x="10689" y="9227"/>
                <a:ext cx="120" cy="120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rgbClr val="663AFF"/>
                  </a:gs>
                </a:gsLst>
                <a:lin ang="5400000" scaled="0"/>
              </a:gradFill>
              <a:ln w="12700">
                <a:gradFill>
                  <a:gsLst>
                    <a:gs pos="0">
                      <a:srgbClr val="663AFF"/>
                    </a:gs>
                    <a:gs pos="100000">
                      <a:srgbClr val="20E6F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椭圆 43"/>
              <p:cNvSpPr>
                <a:spLocks noChangeAspect="1"/>
              </p:cNvSpPr>
              <p:nvPr>
                <p:custDataLst>
                  <p:tags r:id="rId13"/>
                </p:custDataLst>
              </p:nvPr>
            </p:nvSpPr>
            <p:spPr>
              <a:xfrm>
                <a:off x="10689" y="9598"/>
                <a:ext cx="120" cy="120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rgbClr val="663AFF"/>
                  </a:gs>
                </a:gsLst>
                <a:lin ang="5400000" scaled="0"/>
              </a:gradFill>
              <a:ln w="12700">
                <a:gradFill>
                  <a:gsLst>
                    <a:gs pos="0">
                      <a:srgbClr val="663AFF"/>
                    </a:gs>
                    <a:gs pos="100000">
                      <a:srgbClr val="20E6F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文本框 66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11263" y="10434"/>
                <a:ext cx="2246" cy="4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 defTabSz="3023870"/>
                <a:r>
                  <a:rPr kumimoji="1" lang="zh-CN" altLang="en-US" sz="1400" b="1" kern="0">
                    <a:gradFill>
                      <a:gsLst>
                        <a:gs pos="89000">
                          <a:srgbClr val="6739FF"/>
                        </a:gs>
                        <a:gs pos="54000">
                          <a:srgbClr val="15E5F1"/>
                        </a:gs>
                        <a:gs pos="29000">
                          <a:srgbClr val="FFFFFF"/>
                        </a:gs>
                      </a:gsLst>
                      <a:lin ang="5400000" scaled="0"/>
                    </a:gradFill>
                    <a:latin typeface="+mj-ea"/>
                    <a:ea typeface="+mj-ea"/>
                    <a:cs typeface="Arial" panose="020B0604020202020204" pitchFamily="34" charset="0"/>
                  </a:rPr>
                  <a:t>输入文字内容</a:t>
                </a:r>
                <a:endParaRPr kumimoji="1" sz="1400" b="1" kern="0" dirty="0">
                  <a:gradFill>
                    <a:gsLst>
                      <a:gs pos="89000">
                        <a:srgbClr val="6739FF"/>
                      </a:gs>
                      <a:gs pos="54000">
                        <a:srgbClr val="15E5F1"/>
                      </a:gs>
                      <a:gs pos="29000">
                        <a:srgbClr val="FFFFFF"/>
                      </a:gs>
                    </a:gsLst>
                    <a:lin ang="5400000" scaled="0"/>
                  </a:gra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6759575" y="5513070"/>
              <a:ext cx="3665855" cy="836930"/>
              <a:chOff x="10554" y="8053"/>
              <a:chExt cx="5773" cy="1318"/>
            </a:xfrm>
          </p:grpSpPr>
          <p:sp>
            <p:nvSpPr>
              <p:cNvPr id="52" name="矩形: 圆角 40"/>
              <p:cNvSpPr/>
              <p:nvPr>
                <p:custDataLst>
                  <p:tags r:id="rId2"/>
                </p:custDataLst>
              </p:nvPr>
            </p:nvSpPr>
            <p:spPr>
              <a:xfrm>
                <a:off x="10554" y="8053"/>
                <a:ext cx="5773" cy="1318"/>
              </a:xfrm>
              <a:prstGeom prst="roundRect">
                <a:avLst>
                  <a:gd name="adj" fmla="val 9321"/>
                </a:avLst>
              </a:prstGeom>
              <a:noFill/>
              <a:ln>
                <a:gradFill>
                  <a:gsLst>
                    <a:gs pos="0">
                      <a:srgbClr val="24C6F4"/>
                    </a:gs>
                    <a:gs pos="100000">
                      <a:srgbClr val="EA79F8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10923" y="8115"/>
                <a:ext cx="413" cy="369"/>
                <a:chOff x="331699" y="2240648"/>
                <a:chExt cx="1087124" cy="969391"/>
              </a:xfrm>
              <a:effectLst>
                <a:outerShdw blurRad="254000" dist="635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" name="任意多边形: 形状 205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331699" y="2770937"/>
                  <a:ext cx="1087019" cy="439102"/>
                </a:xfrm>
                <a:custGeom>
                  <a:avLst/>
                  <a:gdLst>
                    <a:gd name="connsiteX0" fmla="*/ 1086803 w 1087019"/>
                    <a:gd name="connsiteY0" fmla="*/ 3905 h 439102"/>
                    <a:gd name="connsiteX1" fmla="*/ 1086422 w 1087019"/>
                    <a:gd name="connsiteY1" fmla="*/ 7525 h 439102"/>
                    <a:gd name="connsiteX2" fmla="*/ 1085660 w 1087019"/>
                    <a:gd name="connsiteY2" fmla="*/ 10478 h 439102"/>
                    <a:gd name="connsiteX3" fmla="*/ 1084708 w 1087019"/>
                    <a:gd name="connsiteY3" fmla="*/ 13907 h 439102"/>
                    <a:gd name="connsiteX4" fmla="*/ 1083565 w 1087019"/>
                    <a:gd name="connsiteY4" fmla="*/ 16669 h 439102"/>
                    <a:gd name="connsiteX5" fmla="*/ 1081850 w 1087019"/>
                    <a:gd name="connsiteY5" fmla="*/ 20288 h 439102"/>
                    <a:gd name="connsiteX6" fmla="*/ 1080326 w 1087019"/>
                    <a:gd name="connsiteY6" fmla="*/ 22860 h 439102"/>
                    <a:gd name="connsiteX7" fmla="*/ 1077659 w 1087019"/>
                    <a:gd name="connsiteY7" fmla="*/ 26861 h 439102"/>
                    <a:gd name="connsiteX8" fmla="*/ 1075754 w 1087019"/>
                    <a:gd name="connsiteY8" fmla="*/ 29147 h 439102"/>
                    <a:gd name="connsiteX9" fmla="*/ 1070896 w 1087019"/>
                    <a:gd name="connsiteY9" fmla="*/ 34385 h 439102"/>
                    <a:gd name="connsiteX10" fmla="*/ 1069087 w 1087019"/>
                    <a:gd name="connsiteY10" fmla="*/ 36195 h 439102"/>
                    <a:gd name="connsiteX11" fmla="*/ 1065658 w 1087019"/>
                    <a:gd name="connsiteY11" fmla="*/ 39053 h 439102"/>
                    <a:gd name="connsiteX12" fmla="*/ 1062419 w 1087019"/>
                    <a:gd name="connsiteY12" fmla="*/ 41624 h 439102"/>
                    <a:gd name="connsiteX13" fmla="*/ 1058419 w 1087019"/>
                    <a:gd name="connsiteY13" fmla="*/ 44291 h 439102"/>
                    <a:gd name="connsiteX14" fmla="*/ 1054037 w 1087019"/>
                    <a:gd name="connsiteY14" fmla="*/ 47054 h 439102"/>
                    <a:gd name="connsiteX15" fmla="*/ 626269 w 1087019"/>
                    <a:gd name="connsiteY15" fmla="*/ 295656 h 439102"/>
                    <a:gd name="connsiteX16" fmla="*/ 615601 w 1087019"/>
                    <a:gd name="connsiteY16" fmla="*/ 301085 h 439102"/>
                    <a:gd name="connsiteX17" fmla="*/ 612363 w 1087019"/>
                    <a:gd name="connsiteY17" fmla="*/ 302514 h 439102"/>
                    <a:gd name="connsiteX18" fmla="*/ 603505 w 1087019"/>
                    <a:gd name="connsiteY18" fmla="*/ 305848 h 439102"/>
                    <a:gd name="connsiteX19" fmla="*/ 600171 w 1087019"/>
                    <a:gd name="connsiteY19" fmla="*/ 306991 h 439102"/>
                    <a:gd name="connsiteX20" fmla="*/ 594265 w 1087019"/>
                    <a:gd name="connsiteY20" fmla="*/ 308705 h 439102"/>
                    <a:gd name="connsiteX21" fmla="*/ 589789 w 1087019"/>
                    <a:gd name="connsiteY21" fmla="*/ 309944 h 439102"/>
                    <a:gd name="connsiteX22" fmla="*/ 583502 w 1087019"/>
                    <a:gd name="connsiteY22" fmla="*/ 311277 h 439102"/>
                    <a:gd name="connsiteX23" fmla="*/ 579121 w 1087019"/>
                    <a:gd name="connsiteY23" fmla="*/ 312134 h 439102"/>
                    <a:gd name="connsiteX24" fmla="*/ 566071 w 1087019"/>
                    <a:gd name="connsiteY24" fmla="*/ 313944 h 439102"/>
                    <a:gd name="connsiteX25" fmla="*/ 562071 w 1087019"/>
                    <a:gd name="connsiteY25" fmla="*/ 314325 h 439102"/>
                    <a:gd name="connsiteX26" fmla="*/ 554260 w 1087019"/>
                    <a:gd name="connsiteY26" fmla="*/ 314801 h 439102"/>
                    <a:gd name="connsiteX27" fmla="*/ 549307 w 1087019"/>
                    <a:gd name="connsiteY27" fmla="*/ 314897 h 439102"/>
                    <a:gd name="connsiteX28" fmla="*/ 543021 w 1087019"/>
                    <a:gd name="connsiteY28" fmla="*/ 314897 h 439102"/>
                    <a:gd name="connsiteX29" fmla="*/ 537782 w 1087019"/>
                    <a:gd name="connsiteY29" fmla="*/ 314706 h 439102"/>
                    <a:gd name="connsiteX30" fmla="*/ 531972 w 1087019"/>
                    <a:gd name="connsiteY30" fmla="*/ 314420 h 439102"/>
                    <a:gd name="connsiteX31" fmla="*/ 526638 w 1087019"/>
                    <a:gd name="connsiteY31" fmla="*/ 313944 h 439102"/>
                    <a:gd name="connsiteX32" fmla="*/ 520923 w 1087019"/>
                    <a:gd name="connsiteY32" fmla="*/ 313277 h 439102"/>
                    <a:gd name="connsiteX33" fmla="*/ 515779 w 1087019"/>
                    <a:gd name="connsiteY33" fmla="*/ 312515 h 439102"/>
                    <a:gd name="connsiteX34" fmla="*/ 509683 w 1087019"/>
                    <a:gd name="connsiteY34" fmla="*/ 311468 h 439102"/>
                    <a:gd name="connsiteX35" fmla="*/ 504921 w 1087019"/>
                    <a:gd name="connsiteY35" fmla="*/ 310515 h 439102"/>
                    <a:gd name="connsiteX36" fmla="*/ 497777 w 1087019"/>
                    <a:gd name="connsiteY36" fmla="*/ 308801 h 439102"/>
                    <a:gd name="connsiteX37" fmla="*/ 493872 w 1087019"/>
                    <a:gd name="connsiteY37" fmla="*/ 307753 h 439102"/>
                    <a:gd name="connsiteX38" fmla="*/ 481680 w 1087019"/>
                    <a:gd name="connsiteY38" fmla="*/ 303657 h 439102"/>
                    <a:gd name="connsiteX39" fmla="*/ 475965 w 1087019"/>
                    <a:gd name="connsiteY39" fmla="*/ 301276 h 439102"/>
                    <a:gd name="connsiteX40" fmla="*/ 473012 w 1087019"/>
                    <a:gd name="connsiteY40" fmla="*/ 300038 h 439102"/>
                    <a:gd name="connsiteX41" fmla="*/ 464725 w 1087019"/>
                    <a:gd name="connsiteY41" fmla="*/ 295656 h 439102"/>
                    <a:gd name="connsiteX42" fmla="*/ 33910 w 1087019"/>
                    <a:gd name="connsiteY42" fmla="*/ 47149 h 439102"/>
                    <a:gd name="connsiteX43" fmla="*/ 8668 w 1087019"/>
                    <a:gd name="connsiteY43" fmla="*/ 25146 h 439102"/>
                    <a:gd name="connsiteX44" fmla="*/ 286 w 1087019"/>
                    <a:gd name="connsiteY44" fmla="*/ 0 h 439102"/>
                    <a:gd name="connsiteX45" fmla="*/ 1 w 1087019"/>
                    <a:gd name="connsiteY45" fmla="*/ 124301 h 439102"/>
                    <a:gd name="connsiteX46" fmla="*/ 33624 w 1087019"/>
                    <a:gd name="connsiteY46" fmla="*/ 171450 h 439102"/>
                    <a:gd name="connsiteX47" fmla="*/ 464249 w 1087019"/>
                    <a:gd name="connsiteY47" fmla="*/ 420053 h 439102"/>
                    <a:gd name="connsiteX48" fmla="*/ 472536 w 1087019"/>
                    <a:gd name="connsiteY48" fmla="*/ 424434 h 439102"/>
                    <a:gd name="connsiteX49" fmla="*/ 475489 w 1087019"/>
                    <a:gd name="connsiteY49" fmla="*/ 425672 h 439102"/>
                    <a:gd name="connsiteX50" fmla="*/ 480537 w 1087019"/>
                    <a:gd name="connsiteY50" fmla="*/ 427863 h 439102"/>
                    <a:gd name="connsiteX51" fmla="*/ 481204 w 1087019"/>
                    <a:gd name="connsiteY51" fmla="*/ 428054 h 439102"/>
                    <a:gd name="connsiteX52" fmla="*/ 493396 w 1087019"/>
                    <a:gd name="connsiteY52" fmla="*/ 432149 h 439102"/>
                    <a:gd name="connsiteX53" fmla="*/ 494348 w 1087019"/>
                    <a:gd name="connsiteY53" fmla="*/ 432435 h 439102"/>
                    <a:gd name="connsiteX54" fmla="*/ 497301 w 1087019"/>
                    <a:gd name="connsiteY54" fmla="*/ 433197 h 439102"/>
                    <a:gd name="connsiteX55" fmla="*/ 504445 w 1087019"/>
                    <a:gd name="connsiteY55" fmla="*/ 434912 h 439102"/>
                    <a:gd name="connsiteX56" fmla="*/ 506254 w 1087019"/>
                    <a:gd name="connsiteY56" fmla="*/ 435388 h 439102"/>
                    <a:gd name="connsiteX57" fmla="*/ 509207 w 1087019"/>
                    <a:gd name="connsiteY57" fmla="*/ 435864 h 439102"/>
                    <a:gd name="connsiteX58" fmla="*/ 515303 w 1087019"/>
                    <a:gd name="connsiteY58" fmla="*/ 436912 h 439102"/>
                    <a:gd name="connsiteX59" fmla="*/ 517684 w 1087019"/>
                    <a:gd name="connsiteY59" fmla="*/ 437293 h 439102"/>
                    <a:gd name="connsiteX60" fmla="*/ 520447 w 1087019"/>
                    <a:gd name="connsiteY60" fmla="*/ 437579 h 439102"/>
                    <a:gd name="connsiteX61" fmla="*/ 526162 w 1087019"/>
                    <a:gd name="connsiteY61" fmla="*/ 438245 h 439102"/>
                    <a:gd name="connsiteX62" fmla="*/ 528829 w 1087019"/>
                    <a:gd name="connsiteY62" fmla="*/ 438531 h 439102"/>
                    <a:gd name="connsiteX63" fmla="*/ 531496 w 1087019"/>
                    <a:gd name="connsiteY63" fmla="*/ 438626 h 439102"/>
                    <a:gd name="connsiteX64" fmla="*/ 537306 w 1087019"/>
                    <a:gd name="connsiteY64" fmla="*/ 438912 h 439102"/>
                    <a:gd name="connsiteX65" fmla="*/ 540163 w 1087019"/>
                    <a:gd name="connsiteY65" fmla="*/ 439103 h 439102"/>
                    <a:gd name="connsiteX66" fmla="*/ 542545 w 1087019"/>
                    <a:gd name="connsiteY66" fmla="*/ 439103 h 439102"/>
                    <a:gd name="connsiteX67" fmla="*/ 548831 w 1087019"/>
                    <a:gd name="connsiteY67" fmla="*/ 439103 h 439102"/>
                    <a:gd name="connsiteX68" fmla="*/ 551974 w 1087019"/>
                    <a:gd name="connsiteY68" fmla="*/ 439103 h 439102"/>
                    <a:gd name="connsiteX69" fmla="*/ 553784 w 1087019"/>
                    <a:gd name="connsiteY69" fmla="*/ 439007 h 439102"/>
                    <a:gd name="connsiteX70" fmla="*/ 561595 w 1087019"/>
                    <a:gd name="connsiteY70" fmla="*/ 438531 h 439102"/>
                    <a:gd name="connsiteX71" fmla="*/ 564738 w 1087019"/>
                    <a:gd name="connsiteY71" fmla="*/ 438341 h 439102"/>
                    <a:gd name="connsiteX72" fmla="*/ 565690 w 1087019"/>
                    <a:gd name="connsiteY72" fmla="*/ 438245 h 439102"/>
                    <a:gd name="connsiteX73" fmla="*/ 578740 w 1087019"/>
                    <a:gd name="connsiteY73" fmla="*/ 436436 h 439102"/>
                    <a:gd name="connsiteX74" fmla="*/ 579406 w 1087019"/>
                    <a:gd name="connsiteY74" fmla="*/ 436340 h 439102"/>
                    <a:gd name="connsiteX75" fmla="*/ 583121 w 1087019"/>
                    <a:gd name="connsiteY75" fmla="*/ 435578 h 439102"/>
                    <a:gd name="connsiteX76" fmla="*/ 589408 w 1087019"/>
                    <a:gd name="connsiteY76" fmla="*/ 434245 h 439102"/>
                    <a:gd name="connsiteX77" fmla="*/ 593884 w 1087019"/>
                    <a:gd name="connsiteY77" fmla="*/ 433007 h 439102"/>
                    <a:gd name="connsiteX78" fmla="*/ 599790 w 1087019"/>
                    <a:gd name="connsiteY78" fmla="*/ 431292 h 439102"/>
                    <a:gd name="connsiteX79" fmla="*/ 601123 w 1087019"/>
                    <a:gd name="connsiteY79" fmla="*/ 430911 h 439102"/>
                    <a:gd name="connsiteX80" fmla="*/ 603124 w 1087019"/>
                    <a:gd name="connsiteY80" fmla="*/ 430149 h 439102"/>
                    <a:gd name="connsiteX81" fmla="*/ 611982 w 1087019"/>
                    <a:gd name="connsiteY81" fmla="*/ 426815 h 439102"/>
                    <a:gd name="connsiteX82" fmla="*/ 615220 w 1087019"/>
                    <a:gd name="connsiteY82" fmla="*/ 425387 h 439102"/>
                    <a:gd name="connsiteX83" fmla="*/ 625984 w 1087019"/>
                    <a:gd name="connsiteY83" fmla="*/ 419957 h 439102"/>
                    <a:gd name="connsiteX84" fmla="*/ 1053656 w 1087019"/>
                    <a:gd name="connsiteY84" fmla="*/ 171355 h 439102"/>
                    <a:gd name="connsiteX85" fmla="*/ 1054990 w 1087019"/>
                    <a:gd name="connsiteY85" fmla="*/ 170498 h 439102"/>
                    <a:gd name="connsiteX86" fmla="*/ 1057942 w 1087019"/>
                    <a:gd name="connsiteY86" fmla="*/ 168497 h 439102"/>
                    <a:gd name="connsiteX87" fmla="*/ 1061943 w 1087019"/>
                    <a:gd name="connsiteY87" fmla="*/ 165830 h 439102"/>
                    <a:gd name="connsiteX88" fmla="*/ 1065181 w 1087019"/>
                    <a:gd name="connsiteY88" fmla="*/ 163259 h 439102"/>
                    <a:gd name="connsiteX89" fmla="*/ 1068610 w 1087019"/>
                    <a:gd name="connsiteY89" fmla="*/ 160401 h 439102"/>
                    <a:gd name="connsiteX90" fmla="*/ 1069277 w 1087019"/>
                    <a:gd name="connsiteY90" fmla="*/ 159830 h 439102"/>
                    <a:gd name="connsiteX91" fmla="*/ 1070420 w 1087019"/>
                    <a:gd name="connsiteY91" fmla="*/ 158591 h 439102"/>
                    <a:gd name="connsiteX92" fmla="*/ 1075278 w 1087019"/>
                    <a:gd name="connsiteY92" fmla="*/ 153353 h 439102"/>
                    <a:gd name="connsiteX93" fmla="*/ 1076326 w 1087019"/>
                    <a:gd name="connsiteY93" fmla="*/ 152210 h 439102"/>
                    <a:gd name="connsiteX94" fmla="*/ 1077183 w 1087019"/>
                    <a:gd name="connsiteY94" fmla="*/ 150971 h 439102"/>
                    <a:gd name="connsiteX95" fmla="*/ 1079850 w 1087019"/>
                    <a:gd name="connsiteY95" fmla="*/ 146971 h 439102"/>
                    <a:gd name="connsiteX96" fmla="*/ 1080993 w 1087019"/>
                    <a:gd name="connsiteY96" fmla="*/ 145352 h 439102"/>
                    <a:gd name="connsiteX97" fmla="*/ 1081374 w 1087019"/>
                    <a:gd name="connsiteY97" fmla="*/ 144399 h 439102"/>
                    <a:gd name="connsiteX98" fmla="*/ 1083088 w 1087019"/>
                    <a:gd name="connsiteY98" fmla="*/ 140875 h 439102"/>
                    <a:gd name="connsiteX99" fmla="*/ 1084041 w 1087019"/>
                    <a:gd name="connsiteY99" fmla="*/ 138779 h 439102"/>
                    <a:gd name="connsiteX100" fmla="*/ 1084231 w 1087019"/>
                    <a:gd name="connsiteY100" fmla="*/ 138017 h 439102"/>
                    <a:gd name="connsiteX101" fmla="*/ 1085184 w 1087019"/>
                    <a:gd name="connsiteY101" fmla="*/ 134588 h 439102"/>
                    <a:gd name="connsiteX102" fmla="*/ 1085851 w 1087019"/>
                    <a:gd name="connsiteY102" fmla="*/ 132302 h 439102"/>
                    <a:gd name="connsiteX103" fmla="*/ 1085946 w 1087019"/>
                    <a:gd name="connsiteY103" fmla="*/ 131636 h 439102"/>
                    <a:gd name="connsiteX104" fmla="*/ 1086327 w 1087019"/>
                    <a:gd name="connsiteY104" fmla="*/ 128016 h 439102"/>
                    <a:gd name="connsiteX105" fmla="*/ 1086613 w 1087019"/>
                    <a:gd name="connsiteY105" fmla="*/ 125730 h 439102"/>
                    <a:gd name="connsiteX106" fmla="*/ 1086613 w 1087019"/>
                    <a:gd name="connsiteY106" fmla="*/ 124682 h 439102"/>
                    <a:gd name="connsiteX107" fmla="*/ 1086994 w 1087019"/>
                    <a:gd name="connsiteY107" fmla="*/ 476 h 439102"/>
                    <a:gd name="connsiteX108" fmla="*/ 1086803 w 1087019"/>
                    <a:gd name="connsiteY108" fmla="*/ 3905 h 439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</a:cxnLst>
                  <a:rect l="l" t="t" r="r" b="b"/>
                  <a:pathLst>
                    <a:path w="1087019" h="439102">
                      <a:moveTo>
                        <a:pt x="1086803" y="3905"/>
                      </a:moveTo>
                      <a:cubicBezTo>
                        <a:pt x="1086708" y="5144"/>
                        <a:pt x="1086613" y="6382"/>
                        <a:pt x="1086422" y="7525"/>
                      </a:cubicBezTo>
                      <a:cubicBezTo>
                        <a:pt x="1086232" y="8477"/>
                        <a:pt x="1085946" y="9430"/>
                        <a:pt x="1085660" y="10478"/>
                      </a:cubicBezTo>
                      <a:cubicBezTo>
                        <a:pt x="1085374" y="11621"/>
                        <a:pt x="1085089" y="12764"/>
                        <a:pt x="1084708" y="13907"/>
                      </a:cubicBezTo>
                      <a:cubicBezTo>
                        <a:pt x="1084422" y="14859"/>
                        <a:pt x="1083946" y="15811"/>
                        <a:pt x="1083565" y="16669"/>
                      </a:cubicBezTo>
                      <a:cubicBezTo>
                        <a:pt x="1083088" y="17907"/>
                        <a:pt x="1082517" y="19050"/>
                        <a:pt x="1081850" y="20288"/>
                      </a:cubicBezTo>
                      <a:cubicBezTo>
                        <a:pt x="1081374" y="21146"/>
                        <a:pt x="1080802" y="22003"/>
                        <a:pt x="1080326" y="22860"/>
                      </a:cubicBezTo>
                      <a:cubicBezTo>
                        <a:pt x="1079469" y="24194"/>
                        <a:pt x="1078612" y="25527"/>
                        <a:pt x="1077659" y="26861"/>
                      </a:cubicBezTo>
                      <a:cubicBezTo>
                        <a:pt x="1077088" y="27623"/>
                        <a:pt x="1076421" y="28385"/>
                        <a:pt x="1075754" y="29147"/>
                      </a:cubicBezTo>
                      <a:cubicBezTo>
                        <a:pt x="1074325" y="30956"/>
                        <a:pt x="1072611" y="32671"/>
                        <a:pt x="1070896" y="34385"/>
                      </a:cubicBezTo>
                      <a:cubicBezTo>
                        <a:pt x="1070230" y="34957"/>
                        <a:pt x="1069753" y="35624"/>
                        <a:pt x="1069087" y="36195"/>
                      </a:cubicBezTo>
                      <a:cubicBezTo>
                        <a:pt x="1068039" y="37148"/>
                        <a:pt x="1066801" y="38100"/>
                        <a:pt x="1065658" y="39053"/>
                      </a:cubicBezTo>
                      <a:cubicBezTo>
                        <a:pt x="1064610" y="39910"/>
                        <a:pt x="1063562" y="40767"/>
                        <a:pt x="1062419" y="41624"/>
                      </a:cubicBezTo>
                      <a:cubicBezTo>
                        <a:pt x="1061181" y="42577"/>
                        <a:pt x="1059752" y="43434"/>
                        <a:pt x="1058419" y="44291"/>
                      </a:cubicBezTo>
                      <a:cubicBezTo>
                        <a:pt x="1056990" y="45244"/>
                        <a:pt x="1055561" y="46196"/>
                        <a:pt x="1054037" y="47054"/>
                      </a:cubicBezTo>
                      <a:lnTo>
                        <a:pt x="626269" y="295656"/>
                      </a:lnTo>
                      <a:cubicBezTo>
                        <a:pt x="622840" y="297656"/>
                        <a:pt x="619221" y="299371"/>
                        <a:pt x="615601" y="301085"/>
                      </a:cubicBezTo>
                      <a:cubicBezTo>
                        <a:pt x="614554" y="301562"/>
                        <a:pt x="613411" y="302038"/>
                        <a:pt x="612363" y="302514"/>
                      </a:cubicBezTo>
                      <a:cubicBezTo>
                        <a:pt x="609505" y="303752"/>
                        <a:pt x="606553" y="304800"/>
                        <a:pt x="603505" y="305848"/>
                      </a:cubicBezTo>
                      <a:cubicBezTo>
                        <a:pt x="602362" y="306229"/>
                        <a:pt x="601314" y="306610"/>
                        <a:pt x="600171" y="306991"/>
                      </a:cubicBezTo>
                      <a:cubicBezTo>
                        <a:pt x="598266" y="307562"/>
                        <a:pt x="596266" y="308134"/>
                        <a:pt x="594265" y="308705"/>
                      </a:cubicBezTo>
                      <a:cubicBezTo>
                        <a:pt x="592741" y="309086"/>
                        <a:pt x="591313" y="309563"/>
                        <a:pt x="589789" y="309944"/>
                      </a:cubicBezTo>
                      <a:cubicBezTo>
                        <a:pt x="587693" y="310420"/>
                        <a:pt x="585598" y="310896"/>
                        <a:pt x="583502" y="311277"/>
                      </a:cubicBezTo>
                      <a:cubicBezTo>
                        <a:pt x="582073" y="311563"/>
                        <a:pt x="580549" y="311944"/>
                        <a:pt x="579121" y="312134"/>
                      </a:cubicBezTo>
                      <a:cubicBezTo>
                        <a:pt x="574834" y="312896"/>
                        <a:pt x="570453" y="313468"/>
                        <a:pt x="566071" y="313944"/>
                      </a:cubicBezTo>
                      <a:cubicBezTo>
                        <a:pt x="564738" y="314039"/>
                        <a:pt x="563404" y="314135"/>
                        <a:pt x="562071" y="314325"/>
                      </a:cubicBezTo>
                      <a:cubicBezTo>
                        <a:pt x="559499" y="314516"/>
                        <a:pt x="556832" y="314706"/>
                        <a:pt x="554260" y="314801"/>
                      </a:cubicBezTo>
                      <a:cubicBezTo>
                        <a:pt x="552641" y="314897"/>
                        <a:pt x="550927" y="314897"/>
                        <a:pt x="549307" y="314897"/>
                      </a:cubicBezTo>
                      <a:cubicBezTo>
                        <a:pt x="547212" y="314897"/>
                        <a:pt x="545116" y="314992"/>
                        <a:pt x="543021" y="314897"/>
                      </a:cubicBezTo>
                      <a:cubicBezTo>
                        <a:pt x="541306" y="314897"/>
                        <a:pt x="539497" y="314801"/>
                        <a:pt x="537782" y="314706"/>
                      </a:cubicBezTo>
                      <a:cubicBezTo>
                        <a:pt x="535877" y="314611"/>
                        <a:pt x="533877" y="314516"/>
                        <a:pt x="531972" y="314420"/>
                      </a:cubicBezTo>
                      <a:cubicBezTo>
                        <a:pt x="530162" y="314325"/>
                        <a:pt x="528448" y="314135"/>
                        <a:pt x="526638" y="313944"/>
                      </a:cubicBezTo>
                      <a:cubicBezTo>
                        <a:pt x="524733" y="313754"/>
                        <a:pt x="522828" y="313563"/>
                        <a:pt x="520923" y="313277"/>
                      </a:cubicBezTo>
                      <a:cubicBezTo>
                        <a:pt x="519208" y="313087"/>
                        <a:pt x="517494" y="312801"/>
                        <a:pt x="515779" y="312515"/>
                      </a:cubicBezTo>
                      <a:cubicBezTo>
                        <a:pt x="513779" y="312230"/>
                        <a:pt x="511684" y="311849"/>
                        <a:pt x="509683" y="311468"/>
                      </a:cubicBezTo>
                      <a:cubicBezTo>
                        <a:pt x="508064" y="311182"/>
                        <a:pt x="506540" y="310896"/>
                        <a:pt x="504921" y="310515"/>
                      </a:cubicBezTo>
                      <a:cubicBezTo>
                        <a:pt x="502540" y="309944"/>
                        <a:pt x="500158" y="309372"/>
                        <a:pt x="497777" y="308801"/>
                      </a:cubicBezTo>
                      <a:cubicBezTo>
                        <a:pt x="496444" y="308420"/>
                        <a:pt x="495205" y="308134"/>
                        <a:pt x="493872" y="307753"/>
                      </a:cubicBezTo>
                      <a:cubicBezTo>
                        <a:pt x="489681" y="306515"/>
                        <a:pt x="485585" y="305181"/>
                        <a:pt x="481680" y="303657"/>
                      </a:cubicBezTo>
                      <a:cubicBezTo>
                        <a:pt x="479775" y="302895"/>
                        <a:pt x="477870" y="302038"/>
                        <a:pt x="475965" y="301276"/>
                      </a:cubicBezTo>
                      <a:cubicBezTo>
                        <a:pt x="475012" y="300799"/>
                        <a:pt x="473965" y="300419"/>
                        <a:pt x="473012" y="300038"/>
                      </a:cubicBezTo>
                      <a:cubicBezTo>
                        <a:pt x="470155" y="298704"/>
                        <a:pt x="467392" y="297275"/>
                        <a:pt x="464725" y="295656"/>
                      </a:cubicBezTo>
                      <a:lnTo>
                        <a:pt x="33910" y="47149"/>
                      </a:lnTo>
                      <a:cubicBezTo>
                        <a:pt x="22670" y="40672"/>
                        <a:pt x="14288" y="33147"/>
                        <a:pt x="8668" y="25146"/>
                      </a:cubicBezTo>
                      <a:cubicBezTo>
                        <a:pt x="3049" y="17145"/>
                        <a:pt x="286" y="8573"/>
                        <a:pt x="286" y="0"/>
                      </a:cubicBezTo>
                      <a:lnTo>
                        <a:pt x="1" y="124301"/>
                      </a:lnTo>
                      <a:cubicBezTo>
                        <a:pt x="-95" y="141351"/>
                        <a:pt x="11145" y="158496"/>
                        <a:pt x="33624" y="171450"/>
                      </a:cubicBezTo>
                      <a:lnTo>
                        <a:pt x="464249" y="420053"/>
                      </a:lnTo>
                      <a:cubicBezTo>
                        <a:pt x="466916" y="421576"/>
                        <a:pt x="469678" y="423005"/>
                        <a:pt x="472536" y="424434"/>
                      </a:cubicBezTo>
                      <a:cubicBezTo>
                        <a:pt x="473488" y="424910"/>
                        <a:pt x="474536" y="425291"/>
                        <a:pt x="475489" y="425672"/>
                      </a:cubicBezTo>
                      <a:cubicBezTo>
                        <a:pt x="477203" y="426434"/>
                        <a:pt x="478822" y="427196"/>
                        <a:pt x="480537" y="427863"/>
                      </a:cubicBezTo>
                      <a:cubicBezTo>
                        <a:pt x="480727" y="427958"/>
                        <a:pt x="481013" y="428054"/>
                        <a:pt x="481204" y="428054"/>
                      </a:cubicBezTo>
                      <a:cubicBezTo>
                        <a:pt x="485109" y="429578"/>
                        <a:pt x="489205" y="430911"/>
                        <a:pt x="493396" y="432149"/>
                      </a:cubicBezTo>
                      <a:cubicBezTo>
                        <a:pt x="493681" y="432245"/>
                        <a:pt x="493967" y="432340"/>
                        <a:pt x="494348" y="432435"/>
                      </a:cubicBezTo>
                      <a:cubicBezTo>
                        <a:pt x="495301" y="432721"/>
                        <a:pt x="496348" y="432911"/>
                        <a:pt x="497301" y="433197"/>
                      </a:cubicBezTo>
                      <a:cubicBezTo>
                        <a:pt x="499682" y="433864"/>
                        <a:pt x="501968" y="434435"/>
                        <a:pt x="504445" y="434912"/>
                      </a:cubicBezTo>
                      <a:cubicBezTo>
                        <a:pt x="505016" y="435007"/>
                        <a:pt x="505683" y="435197"/>
                        <a:pt x="506254" y="435388"/>
                      </a:cubicBezTo>
                      <a:cubicBezTo>
                        <a:pt x="507207" y="435578"/>
                        <a:pt x="508255" y="435674"/>
                        <a:pt x="509207" y="435864"/>
                      </a:cubicBezTo>
                      <a:cubicBezTo>
                        <a:pt x="511207" y="436245"/>
                        <a:pt x="513208" y="436626"/>
                        <a:pt x="515303" y="436912"/>
                      </a:cubicBezTo>
                      <a:cubicBezTo>
                        <a:pt x="516065" y="437007"/>
                        <a:pt x="516827" y="437198"/>
                        <a:pt x="517684" y="437293"/>
                      </a:cubicBezTo>
                      <a:cubicBezTo>
                        <a:pt x="518637" y="437388"/>
                        <a:pt x="519494" y="437483"/>
                        <a:pt x="520447" y="437579"/>
                      </a:cubicBezTo>
                      <a:cubicBezTo>
                        <a:pt x="522352" y="437864"/>
                        <a:pt x="524257" y="438055"/>
                        <a:pt x="526162" y="438245"/>
                      </a:cubicBezTo>
                      <a:cubicBezTo>
                        <a:pt x="527019" y="438341"/>
                        <a:pt x="527971" y="438436"/>
                        <a:pt x="528829" y="438531"/>
                      </a:cubicBezTo>
                      <a:cubicBezTo>
                        <a:pt x="529686" y="438626"/>
                        <a:pt x="530543" y="438626"/>
                        <a:pt x="531496" y="438626"/>
                      </a:cubicBezTo>
                      <a:cubicBezTo>
                        <a:pt x="533401" y="438722"/>
                        <a:pt x="535401" y="438817"/>
                        <a:pt x="537306" y="438912"/>
                      </a:cubicBezTo>
                      <a:cubicBezTo>
                        <a:pt x="538258" y="438912"/>
                        <a:pt x="539211" y="439007"/>
                        <a:pt x="540163" y="439103"/>
                      </a:cubicBezTo>
                      <a:cubicBezTo>
                        <a:pt x="540925" y="439103"/>
                        <a:pt x="541687" y="439103"/>
                        <a:pt x="542545" y="439103"/>
                      </a:cubicBezTo>
                      <a:cubicBezTo>
                        <a:pt x="544640" y="439103"/>
                        <a:pt x="546736" y="439103"/>
                        <a:pt x="548831" y="439103"/>
                      </a:cubicBezTo>
                      <a:cubicBezTo>
                        <a:pt x="549879" y="439103"/>
                        <a:pt x="550927" y="439103"/>
                        <a:pt x="551974" y="439103"/>
                      </a:cubicBezTo>
                      <a:cubicBezTo>
                        <a:pt x="552546" y="439103"/>
                        <a:pt x="553213" y="439007"/>
                        <a:pt x="553784" y="439007"/>
                      </a:cubicBezTo>
                      <a:cubicBezTo>
                        <a:pt x="556451" y="438912"/>
                        <a:pt x="559023" y="438722"/>
                        <a:pt x="561595" y="438531"/>
                      </a:cubicBezTo>
                      <a:cubicBezTo>
                        <a:pt x="562642" y="438436"/>
                        <a:pt x="563690" y="438436"/>
                        <a:pt x="564738" y="438341"/>
                      </a:cubicBezTo>
                      <a:cubicBezTo>
                        <a:pt x="565024" y="438341"/>
                        <a:pt x="565309" y="438245"/>
                        <a:pt x="565690" y="438245"/>
                      </a:cubicBezTo>
                      <a:cubicBezTo>
                        <a:pt x="570072" y="437769"/>
                        <a:pt x="574453" y="437198"/>
                        <a:pt x="578740" y="436436"/>
                      </a:cubicBezTo>
                      <a:cubicBezTo>
                        <a:pt x="578930" y="436436"/>
                        <a:pt x="579216" y="436340"/>
                        <a:pt x="579406" y="436340"/>
                      </a:cubicBezTo>
                      <a:cubicBezTo>
                        <a:pt x="580645" y="436150"/>
                        <a:pt x="581883" y="435769"/>
                        <a:pt x="583121" y="435578"/>
                      </a:cubicBezTo>
                      <a:cubicBezTo>
                        <a:pt x="585217" y="435197"/>
                        <a:pt x="587312" y="434721"/>
                        <a:pt x="589408" y="434245"/>
                      </a:cubicBezTo>
                      <a:cubicBezTo>
                        <a:pt x="590932" y="433864"/>
                        <a:pt x="592456" y="433483"/>
                        <a:pt x="593884" y="433007"/>
                      </a:cubicBezTo>
                      <a:cubicBezTo>
                        <a:pt x="595885" y="432435"/>
                        <a:pt x="597790" y="431959"/>
                        <a:pt x="599790" y="431292"/>
                      </a:cubicBezTo>
                      <a:cubicBezTo>
                        <a:pt x="600266" y="431197"/>
                        <a:pt x="600647" y="431101"/>
                        <a:pt x="601123" y="430911"/>
                      </a:cubicBezTo>
                      <a:cubicBezTo>
                        <a:pt x="601790" y="430721"/>
                        <a:pt x="602457" y="430340"/>
                        <a:pt x="603124" y="430149"/>
                      </a:cubicBezTo>
                      <a:cubicBezTo>
                        <a:pt x="606172" y="429101"/>
                        <a:pt x="609124" y="427958"/>
                        <a:pt x="611982" y="426815"/>
                      </a:cubicBezTo>
                      <a:cubicBezTo>
                        <a:pt x="613030" y="426339"/>
                        <a:pt x="614173" y="425958"/>
                        <a:pt x="615220" y="425387"/>
                      </a:cubicBezTo>
                      <a:cubicBezTo>
                        <a:pt x="618935" y="423672"/>
                        <a:pt x="622555" y="421958"/>
                        <a:pt x="625984" y="419957"/>
                      </a:cubicBezTo>
                      <a:lnTo>
                        <a:pt x="1053656" y="171355"/>
                      </a:lnTo>
                      <a:cubicBezTo>
                        <a:pt x="1054132" y="171069"/>
                        <a:pt x="1054609" y="170783"/>
                        <a:pt x="1054990" y="170498"/>
                      </a:cubicBezTo>
                      <a:cubicBezTo>
                        <a:pt x="1056037" y="169831"/>
                        <a:pt x="1056990" y="169164"/>
                        <a:pt x="1057942" y="168497"/>
                      </a:cubicBezTo>
                      <a:cubicBezTo>
                        <a:pt x="1059276" y="167640"/>
                        <a:pt x="1060705" y="166688"/>
                        <a:pt x="1061943" y="165830"/>
                      </a:cubicBezTo>
                      <a:cubicBezTo>
                        <a:pt x="1063086" y="164973"/>
                        <a:pt x="1064134" y="164116"/>
                        <a:pt x="1065181" y="163259"/>
                      </a:cubicBezTo>
                      <a:cubicBezTo>
                        <a:pt x="1066324" y="162306"/>
                        <a:pt x="1067563" y="161354"/>
                        <a:pt x="1068610" y="160401"/>
                      </a:cubicBezTo>
                      <a:cubicBezTo>
                        <a:pt x="1068801" y="160211"/>
                        <a:pt x="1069087" y="160020"/>
                        <a:pt x="1069277" y="159830"/>
                      </a:cubicBezTo>
                      <a:cubicBezTo>
                        <a:pt x="1069753" y="159449"/>
                        <a:pt x="1070039" y="158972"/>
                        <a:pt x="1070420" y="158591"/>
                      </a:cubicBezTo>
                      <a:cubicBezTo>
                        <a:pt x="1072135" y="156877"/>
                        <a:pt x="1073849" y="155162"/>
                        <a:pt x="1075278" y="153353"/>
                      </a:cubicBezTo>
                      <a:cubicBezTo>
                        <a:pt x="1075564" y="152972"/>
                        <a:pt x="1076040" y="152591"/>
                        <a:pt x="1076326" y="152210"/>
                      </a:cubicBezTo>
                      <a:cubicBezTo>
                        <a:pt x="1076611" y="151829"/>
                        <a:pt x="1076802" y="151352"/>
                        <a:pt x="1077183" y="150971"/>
                      </a:cubicBezTo>
                      <a:cubicBezTo>
                        <a:pt x="1078135" y="149638"/>
                        <a:pt x="1078993" y="148304"/>
                        <a:pt x="1079850" y="146971"/>
                      </a:cubicBezTo>
                      <a:cubicBezTo>
                        <a:pt x="1080231" y="146399"/>
                        <a:pt x="1080612" y="145828"/>
                        <a:pt x="1080993" y="145352"/>
                      </a:cubicBezTo>
                      <a:cubicBezTo>
                        <a:pt x="1081183" y="145066"/>
                        <a:pt x="1081279" y="144780"/>
                        <a:pt x="1081374" y="144399"/>
                      </a:cubicBezTo>
                      <a:cubicBezTo>
                        <a:pt x="1082041" y="143256"/>
                        <a:pt x="1082517" y="142018"/>
                        <a:pt x="1083088" y="140875"/>
                      </a:cubicBezTo>
                      <a:cubicBezTo>
                        <a:pt x="1083374" y="140208"/>
                        <a:pt x="1083755" y="139541"/>
                        <a:pt x="1084041" y="138779"/>
                      </a:cubicBezTo>
                      <a:cubicBezTo>
                        <a:pt x="1084136" y="138494"/>
                        <a:pt x="1084136" y="138303"/>
                        <a:pt x="1084231" y="138017"/>
                      </a:cubicBezTo>
                      <a:cubicBezTo>
                        <a:pt x="1084612" y="136874"/>
                        <a:pt x="1084898" y="135731"/>
                        <a:pt x="1085184" y="134588"/>
                      </a:cubicBezTo>
                      <a:cubicBezTo>
                        <a:pt x="1085374" y="133826"/>
                        <a:pt x="1085660" y="133064"/>
                        <a:pt x="1085851" y="132302"/>
                      </a:cubicBezTo>
                      <a:cubicBezTo>
                        <a:pt x="1085851" y="132112"/>
                        <a:pt x="1085851" y="131921"/>
                        <a:pt x="1085946" y="131636"/>
                      </a:cubicBezTo>
                      <a:cubicBezTo>
                        <a:pt x="1086136" y="130397"/>
                        <a:pt x="1086232" y="129254"/>
                        <a:pt x="1086327" y="128016"/>
                      </a:cubicBezTo>
                      <a:cubicBezTo>
                        <a:pt x="1086422" y="127254"/>
                        <a:pt x="1086613" y="126492"/>
                        <a:pt x="1086613" y="125730"/>
                      </a:cubicBezTo>
                      <a:cubicBezTo>
                        <a:pt x="1086613" y="125349"/>
                        <a:pt x="1086613" y="125063"/>
                        <a:pt x="1086613" y="124682"/>
                      </a:cubicBezTo>
                      <a:lnTo>
                        <a:pt x="1086994" y="476"/>
                      </a:lnTo>
                      <a:cubicBezTo>
                        <a:pt x="1087089" y="1715"/>
                        <a:pt x="1086898" y="2858"/>
                        <a:pt x="1086803" y="3905"/>
                      </a:cubicBezTo>
                      <a:close/>
                    </a:path>
                  </a:pathLst>
                </a:custGeom>
                <a:gradFill>
                  <a:gsLst>
                    <a:gs pos="42000">
                      <a:srgbClr val="663AFF"/>
                    </a:gs>
                    <a:gs pos="0">
                      <a:srgbClr val="663AFF"/>
                    </a:gs>
                    <a:gs pos="100000">
                      <a:srgbClr val="24C6F4"/>
                    </a:gs>
                  </a:gsLst>
                  <a:lin ang="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9" name="任意多边形: 形状 213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332044" y="2456493"/>
                  <a:ext cx="1086779" cy="629554"/>
                </a:xfrm>
                <a:custGeom>
                  <a:avLst/>
                  <a:gdLst>
                    <a:gd name="connsiteX0" fmla="*/ 1053216 w 1086779"/>
                    <a:gd name="connsiteY0" fmla="*/ 267962 h 629554"/>
                    <a:gd name="connsiteX1" fmla="*/ 1053692 w 1086779"/>
                    <a:gd name="connsiteY1" fmla="*/ 361593 h 629554"/>
                    <a:gd name="connsiteX2" fmla="*/ 625924 w 1086779"/>
                    <a:gd name="connsiteY2" fmla="*/ 610195 h 629554"/>
                    <a:gd name="connsiteX3" fmla="*/ 464285 w 1086779"/>
                    <a:gd name="connsiteY3" fmla="*/ 610195 h 629554"/>
                    <a:gd name="connsiteX4" fmla="*/ 33564 w 1086779"/>
                    <a:gd name="connsiteY4" fmla="*/ 361593 h 629554"/>
                    <a:gd name="connsiteX5" fmla="*/ 33088 w 1086779"/>
                    <a:gd name="connsiteY5" fmla="*/ 267962 h 629554"/>
                    <a:gd name="connsiteX6" fmla="*/ 460856 w 1086779"/>
                    <a:gd name="connsiteY6" fmla="*/ 19360 h 629554"/>
                    <a:gd name="connsiteX7" fmla="*/ 622495 w 1086779"/>
                    <a:gd name="connsiteY7" fmla="*/ 19360 h 629554"/>
                    <a:gd name="connsiteX8" fmla="*/ 1053216 w 1086779"/>
                    <a:gd name="connsiteY8" fmla="*/ 267962 h 629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86779" h="629554">
                      <a:moveTo>
                        <a:pt x="1053216" y="267962"/>
                      </a:moveTo>
                      <a:cubicBezTo>
                        <a:pt x="1097793" y="293680"/>
                        <a:pt x="1097983" y="335875"/>
                        <a:pt x="1053692" y="361593"/>
                      </a:cubicBezTo>
                      <a:lnTo>
                        <a:pt x="625924" y="610195"/>
                      </a:lnTo>
                      <a:cubicBezTo>
                        <a:pt x="581537" y="636008"/>
                        <a:pt x="508862" y="636008"/>
                        <a:pt x="464285" y="610195"/>
                      </a:cubicBezTo>
                      <a:lnTo>
                        <a:pt x="33564" y="361593"/>
                      </a:lnTo>
                      <a:cubicBezTo>
                        <a:pt x="-11013" y="335875"/>
                        <a:pt x="-11203" y="293680"/>
                        <a:pt x="33088" y="267962"/>
                      </a:cubicBezTo>
                      <a:lnTo>
                        <a:pt x="460856" y="19360"/>
                      </a:lnTo>
                      <a:cubicBezTo>
                        <a:pt x="505242" y="-6453"/>
                        <a:pt x="577918" y="-6453"/>
                        <a:pt x="622495" y="19360"/>
                      </a:cubicBezTo>
                      <a:lnTo>
                        <a:pt x="1053216" y="267962"/>
                      </a:lnTo>
                      <a:close/>
                    </a:path>
                  </a:pathLst>
                </a:custGeom>
                <a:gradFill>
                  <a:gsLst>
                    <a:gs pos="38000">
                      <a:srgbClr val="689AF8">
                        <a:alpha val="100000"/>
                      </a:srgbClr>
                    </a:gs>
                    <a:gs pos="0">
                      <a:srgbClr val="15E5F1"/>
                    </a:gs>
                    <a:gs pos="100000">
                      <a:srgbClr val="663AFF"/>
                    </a:gs>
                  </a:gsLst>
                  <a:lin ang="0" scaled="0"/>
                </a:gradFill>
                <a:ln w="9525" cap="rnd">
                  <a:solidFill>
                    <a:srgbClr val="15E5F1"/>
                  </a:solidFill>
                  <a:prstDash val="solid"/>
                  <a:round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lang="zh-CN" altLang="en-US" b="1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任意多边形: 形状 217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637391" y="2643040"/>
                  <a:ext cx="475633" cy="275510"/>
                </a:xfrm>
                <a:custGeom>
                  <a:avLst/>
                  <a:gdLst>
                    <a:gd name="connsiteX0" fmla="*/ 405445 w 475633"/>
                    <a:gd name="connsiteY0" fmla="*/ 40362 h 275510"/>
                    <a:gd name="connsiteX1" fmla="*/ 406588 w 475633"/>
                    <a:gd name="connsiteY1" fmla="*/ 235148 h 275510"/>
                    <a:gd name="connsiteX2" fmla="*/ 70260 w 475633"/>
                    <a:gd name="connsiteY2" fmla="*/ 235148 h 275510"/>
                    <a:gd name="connsiteX3" fmla="*/ 69117 w 475633"/>
                    <a:gd name="connsiteY3" fmla="*/ 40362 h 275510"/>
                    <a:gd name="connsiteX4" fmla="*/ 405445 w 475633"/>
                    <a:gd name="connsiteY4" fmla="*/ 40362 h 275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633" h="275510">
                      <a:moveTo>
                        <a:pt x="405445" y="40362"/>
                      </a:moveTo>
                      <a:cubicBezTo>
                        <a:pt x="498599" y="94178"/>
                        <a:pt x="499076" y="181332"/>
                        <a:pt x="406588" y="235148"/>
                      </a:cubicBezTo>
                      <a:cubicBezTo>
                        <a:pt x="314005" y="288965"/>
                        <a:pt x="163415" y="288965"/>
                        <a:pt x="70260" y="235148"/>
                      </a:cubicBezTo>
                      <a:cubicBezTo>
                        <a:pt x="-22990" y="181332"/>
                        <a:pt x="-23466" y="94083"/>
                        <a:pt x="69117" y="40362"/>
                      </a:cubicBezTo>
                      <a:cubicBezTo>
                        <a:pt x="161700" y="-13454"/>
                        <a:pt x="312290" y="-13454"/>
                        <a:pt x="405445" y="40362"/>
                      </a:cubicBezTo>
                      <a:close/>
                    </a:path>
                  </a:pathLst>
                </a:custGeom>
                <a:solidFill>
                  <a:srgbClr val="AAE5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任意多边形: 形状 225"/>
                <p:cNvSpPr/>
                <p:nvPr>
                  <p:custDataLst>
                    <p:tags r:id="rId8"/>
                  </p:custDataLst>
                </p:nvPr>
              </p:nvSpPr>
              <p:spPr>
                <a:xfrm flipV="1">
                  <a:off x="372287" y="2240648"/>
                  <a:ext cx="1005840" cy="679040"/>
                </a:xfrm>
                <a:custGeom>
                  <a:avLst/>
                  <a:gdLst>
                    <a:gd name="connsiteX0" fmla="*/ 0 w 1005840"/>
                    <a:gd name="connsiteY0" fmla="*/ 899829 h 899829"/>
                    <a:gd name="connsiteX1" fmla="*/ 1005840 w 1005840"/>
                    <a:gd name="connsiteY1" fmla="*/ 899829 h 899829"/>
                    <a:gd name="connsiteX2" fmla="*/ 740206 w 1005840"/>
                    <a:gd name="connsiteY2" fmla="*/ 140852 h 899829"/>
                    <a:gd name="connsiteX3" fmla="*/ 740736 w 1005840"/>
                    <a:gd name="connsiteY3" fmla="*/ 137755 h 899829"/>
                    <a:gd name="connsiteX4" fmla="*/ 671692 w 1005840"/>
                    <a:gd name="connsiteY4" fmla="*/ 40362 h 899829"/>
                    <a:gd name="connsiteX5" fmla="*/ 335364 w 1005840"/>
                    <a:gd name="connsiteY5" fmla="*/ 40362 h 899829"/>
                    <a:gd name="connsiteX6" fmla="*/ 265105 w 1005840"/>
                    <a:gd name="connsiteY6" fmla="*/ 137791 h 899829"/>
                    <a:gd name="connsiteX7" fmla="*/ 265607 w 1005840"/>
                    <a:gd name="connsiteY7" fmla="*/ 140930 h 899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05840" h="899829">
                      <a:moveTo>
                        <a:pt x="0" y="899829"/>
                      </a:moveTo>
                      <a:lnTo>
                        <a:pt x="1005840" y="899829"/>
                      </a:lnTo>
                      <a:lnTo>
                        <a:pt x="740206" y="140852"/>
                      </a:lnTo>
                      <a:lnTo>
                        <a:pt x="740736" y="137755"/>
                      </a:lnTo>
                      <a:cubicBezTo>
                        <a:pt x="740939" y="102512"/>
                        <a:pt x="717936" y="67270"/>
                        <a:pt x="671692" y="40362"/>
                      </a:cubicBezTo>
                      <a:cubicBezTo>
                        <a:pt x="579109" y="-13455"/>
                        <a:pt x="428519" y="-13455"/>
                        <a:pt x="335364" y="40362"/>
                      </a:cubicBezTo>
                      <a:cubicBezTo>
                        <a:pt x="288739" y="67270"/>
                        <a:pt x="265308" y="102536"/>
                        <a:pt x="265105" y="137791"/>
                      </a:cubicBezTo>
                      <a:lnTo>
                        <a:pt x="265607" y="14093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4BCAF0">
                        <a:alpha val="50000"/>
                      </a:srgbClr>
                    </a:gs>
                    <a:gs pos="100000">
                      <a:srgbClr val="366DEF">
                        <a:alpha val="0"/>
                        <a:lumMod val="100000"/>
                      </a:srgb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b="1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6" name="椭圆 55"/>
              <p:cNvSpPr>
                <a:spLocks noChangeAspect="1"/>
              </p:cNvSpPr>
              <p:nvPr>
                <p:custDataLst>
                  <p:tags r:id="rId3"/>
                </p:custDataLst>
              </p:nvPr>
            </p:nvSpPr>
            <p:spPr>
              <a:xfrm>
                <a:off x="10689" y="8863"/>
                <a:ext cx="120" cy="120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rgbClr val="663AFF"/>
                  </a:gs>
                </a:gsLst>
                <a:lin ang="5400000" scaled="0"/>
              </a:gradFill>
              <a:ln w="12700">
                <a:gradFill>
                  <a:gsLst>
                    <a:gs pos="0">
                      <a:srgbClr val="663AFF"/>
                    </a:gs>
                    <a:gs pos="100000">
                      <a:srgbClr val="20E6F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>
                <a:spLocks noChangeAspect="1"/>
              </p:cNvSpPr>
              <p:nvPr>
                <p:custDataLst>
                  <p:tags r:id="rId4"/>
                </p:custDataLst>
              </p:nvPr>
            </p:nvSpPr>
            <p:spPr>
              <a:xfrm>
                <a:off x="10689" y="9171"/>
                <a:ext cx="120" cy="120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rgbClr val="663AFF"/>
                  </a:gs>
                </a:gsLst>
                <a:lin ang="5400000" scaled="0"/>
              </a:gradFill>
              <a:ln w="12700">
                <a:gradFill>
                  <a:gsLst>
                    <a:gs pos="0">
                      <a:srgbClr val="663AFF"/>
                    </a:gs>
                    <a:gs pos="100000">
                      <a:srgbClr val="20E6F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6782443" y="2109085"/>
              <a:ext cx="1898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8237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FC1E6C0-B806-0006-A265-B2438869C8EE}"/>
              </a:ext>
            </a:extLst>
          </p:cNvPr>
          <p:cNvSpPr/>
          <p:nvPr/>
        </p:nvSpPr>
        <p:spPr>
          <a:xfrm>
            <a:off x="1388519" y="1773132"/>
            <a:ext cx="4658846" cy="4658846"/>
          </a:xfrm>
          <a:prstGeom prst="ellipse">
            <a:avLst/>
          </a:prstGeom>
          <a:gradFill>
            <a:gsLst>
              <a:gs pos="100000">
                <a:schemeClr val="accent2">
                  <a:alpha val="42000"/>
                </a:schemeClr>
              </a:gs>
              <a:gs pos="6000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 w="9525" cap="rnd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11D4A40F-26A6-8AB3-8BE7-BBD32EA3D659}"/>
              </a:ext>
            </a:extLst>
          </p:cNvPr>
          <p:cNvSpPr/>
          <p:nvPr/>
        </p:nvSpPr>
        <p:spPr>
          <a:xfrm>
            <a:off x="2463231" y="2853786"/>
            <a:ext cx="2509422" cy="2509422"/>
          </a:xfrm>
          <a:prstGeom prst="ellipse">
            <a:avLst/>
          </a:prstGeom>
          <a:gradFill>
            <a:gsLst>
              <a:gs pos="14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444500" dist="317500" dir="2700000" sx="92000" sy="92000" algn="t" rotWithShape="0">
              <a:schemeClr val="accent2">
                <a:lumMod val="75000"/>
                <a:alpha val="5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/>
              <a:cs typeface="+mn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959743" y="3956935"/>
            <a:ext cx="1898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5271822" y="1677882"/>
            <a:ext cx="4658846" cy="4658846"/>
            <a:chOff x="5271822" y="1677882"/>
            <a:chExt cx="4658846" cy="4658846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50CF15F5-A456-E1E9-0049-CE7BA585754E}"/>
                </a:ext>
              </a:extLst>
            </p:cNvPr>
            <p:cNvSpPr/>
            <p:nvPr/>
          </p:nvSpPr>
          <p:spPr>
            <a:xfrm>
              <a:off x="5271822" y="1677882"/>
              <a:ext cx="4658846" cy="4658846"/>
            </a:xfrm>
            <a:prstGeom prst="ellipse">
              <a:avLst/>
            </a:prstGeom>
            <a:gradFill>
              <a:gsLst>
                <a:gs pos="100000">
                  <a:schemeClr val="accent2">
                    <a:alpha val="42000"/>
                  </a:schemeClr>
                </a:gs>
                <a:gs pos="46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 w="9525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4000">
                    <a:schemeClr val="accent2">
                      <a:alpha val="5600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7492CF1-5AE3-AF53-4E40-DA010B1AADBB}"/>
                </a:ext>
              </a:extLst>
            </p:cNvPr>
            <p:cNvSpPr/>
            <p:nvPr/>
          </p:nvSpPr>
          <p:spPr>
            <a:xfrm>
              <a:off x="6669281" y="3075341"/>
              <a:ext cx="1863928" cy="1863928"/>
            </a:xfrm>
            <a:prstGeom prst="ellipse">
              <a:avLst/>
            </a:prstGeom>
            <a:gradFill flip="none" rotWithShape="1">
              <a:gsLst>
                <a:gs pos="55000">
                  <a:schemeClr val="accent2">
                    <a:lumMod val="50000"/>
                    <a:alpha val="0"/>
                  </a:schemeClr>
                </a:gs>
                <a:gs pos="93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88900" dir="4200000" sx="98000" sy="98000" algn="tl" rotWithShape="0">
                <a:schemeClr val="accent2">
                  <a:lumMod val="7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1FD96C4-E7F0-DD41-5E5F-315E07866275}"/>
                </a:ext>
              </a:extLst>
            </p:cNvPr>
            <p:cNvGrpSpPr/>
            <p:nvPr/>
          </p:nvGrpSpPr>
          <p:grpSpPr>
            <a:xfrm rot="5400000">
              <a:off x="6095365" y="3747868"/>
              <a:ext cx="272702" cy="530758"/>
              <a:chOff x="1863001" y="3959373"/>
              <a:chExt cx="191008" cy="371760"/>
            </a:xfrm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5B21D916-6B4D-6BC0-6ADD-C035A4419291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1860313" y="3962061"/>
                <a:ext cx="196383" cy="191007"/>
              </a:xfrm>
              <a:custGeom>
                <a:avLst/>
                <a:gdLst>
                  <a:gd name="T0" fmla="*/ 3 w 168"/>
                  <a:gd name="T1" fmla="*/ 153 h 162"/>
                  <a:gd name="T2" fmla="*/ 78 w 168"/>
                  <a:gd name="T3" fmla="*/ 87 h 162"/>
                  <a:gd name="T4" fmla="*/ 78 w 168"/>
                  <a:gd name="T5" fmla="*/ 75 h 162"/>
                  <a:gd name="T6" fmla="*/ 3 w 168"/>
                  <a:gd name="T7" fmla="*/ 9 h 162"/>
                  <a:gd name="T8" fmla="*/ 6 w 168"/>
                  <a:gd name="T9" fmla="*/ 0 h 162"/>
                  <a:gd name="T10" fmla="*/ 73 w 168"/>
                  <a:gd name="T11" fmla="*/ 0 h 162"/>
                  <a:gd name="T12" fmla="*/ 83 w 168"/>
                  <a:gd name="T13" fmla="*/ 4 h 162"/>
                  <a:gd name="T14" fmla="*/ 164 w 168"/>
                  <a:gd name="T15" fmla="*/ 75 h 162"/>
                  <a:gd name="T16" fmla="*/ 164 w 168"/>
                  <a:gd name="T17" fmla="*/ 87 h 162"/>
                  <a:gd name="T18" fmla="*/ 83 w 168"/>
                  <a:gd name="T19" fmla="*/ 158 h 162"/>
                  <a:gd name="T20" fmla="*/ 73 w 168"/>
                  <a:gd name="T21" fmla="*/ 162 h 162"/>
                  <a:gd name="T22" fmla="*/ 6 w 168"/>
                  <a:gd name="T23" fmla="*/ 162 h 162"/>
                  <a:gd name="T24" fmla="*/ 3 w 168"/>
                  <a:gd name="T25" fmla="*/ 15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8" h="162">
                    <a:moveTo>
                      <a:pt x="3" y="153"/>
                    </a:moveTo>
                    <a:cubicBezTo>
                      <a:pt x="78" y="87"/>
                      <a:pt x="78" y="87"/>
                      <a:pt x="78" y="87"/>
                    </a:cubicBezTo>
                    <a:cubicBezTo>
                      <a:pt x="82" y="84"/>
                      <a:pt x="82" y="78"/>
                      <a:pt x="78" y="75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6"/>
                      <a:pt x="2" y="0"/>
                      <a:pt x="6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7" y="0"/>
                      <a:pt x="81" y="2"/>
                      <a:pt x="83" y="4"/>
                    </a:cubicBezTo>
                    <a:cubicBezTo>
                      <a:pt x="164" y="75"/>
                      <a:pt x="164" y="75"/>
                      <a:pt x="164" y="75"/>
                    </a:cubicBezTo>
                    <a:cubicBezTo>
                      <a:pt x="168" y="78"/>
                      <a:pt x="168" y="84"/>
                      <a:pt x="164" y="87"/>
                    </a:cubicBezTo>
                    <a:cubicBezTo>
                      <a:pt x="83" y="158"/>
                      <a:pt x="83" y="158"/>
                      <a:pt x="83" y="158"/>
                    </a:cubicBezTo>
                    <a:cubicBezTo>
                      <a:pt x="81" y="160"/>
                      <a:pt x="77" y="162"/>
                      <a:pt x="73" y="162"/>
                    </a:cubicBezTo>
                    <a:cubicBezTo>
                      <a:pt x="6" y="162"/>
                      <a:pt x="6" y="162"/>
                      <a:pt x="6" y="162"/>
                    </a:cubicBezTo>
                    <a:cubicBezTo>
                      <a:pt x="2" y="162"/>
                      <a:pt x="0" y="156"/>
                      <a:pt x="3" y="15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 w="3175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77000">
                      <a:schemeClr val="accent1"/>
                    </a:gs>
                  </a:gsLst>
                  <a:lin ang="0" scaled="1"/>
                  <a:tileRect/>
                </a:gradFill>
                <a:round/>
                <a:headEnd/>
                <a:tailEnd/>
              </a:ln>
              <a:effectLst>
                <a:outerShdw blurRad="152400" sx="102000" sy="102000" algn="ctr" rotWithShape="0">
                  <a:schemeClr val="accent1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F640FFA-2613-CF94-6D9F-3840344BD586}"/>
                  </a:ext>
                </a:extLst>
              </p:cNvPr>
              <p:cNvGrpSpPr/>
              <p:nvPr/>
            </p:nvGrpSpPr>
            <p:grpSpPr>
              <a:xfrm rot="10800000">
                <a:off x="1863002" y="4102019"/>
                <a:ext cx="191007" cy="229114"/>
                <a:chOff x="5362659" y="3928314"/>
                <a:chExt cx="333290" cy="399781"/>
              </a:xfrm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77000">
                    <a:schemeClr val="accent1"/>
                  </a:gs>
                </a:gsLst>
                <a:lin ang="5400000" scaled="1"/>
                <a:tileRect/>
              </a:gradFill>
              <a:effectLst>
                <a:outerShdw blurRad="152400" sx="102000" sy="102000" algn="ctr" rotWithShape="0">
                  <a:schemeClr val="accent1"/>
                </a:outerShdw>
              </a:effectLst>
            </p:grpSpPr>
            <p:sp>
              <p:nvSpPr>
                <p:cNvPr id="15" name="Freeform 6">
                  <a:extLst>
                    <a:ext uri="{FF2B5EF4-FFF2-40B4-BE49-F238E27FC236}">
                      <a16:creationId xmlns:a16="http://schemas.microsoft.com/office/drawing/2014/main" id="{6490F33B-8261-DF3F-C1C7-DC0CA5EA5E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655033" y="4142269"/>
                  <a:ext cx="40916" cy="40915"/>
                </a:xfrm>
                <a:custGeom>
                  <a:avLst/>
                  <a:gdLst>
                    <a:gd name="T0" fmla="*/ 4 w 20"/>
                    <a:gd name="T1" fmla="*/ 3 h 20"/>
                    <a:gd name="T2" fmla="*/ 4 w 20"/>
                    <a:gd name="T3" fmla="*/ 16 h 20"/>
                    <a:gd name="T4" fmla="*/ 16 w 20"/>
                    <a:gd name="T5" fmla="*/ 16 h 20"/>
                    <a:gd name="T6" fmla="*/ 16 w 20"/>
                    <a:gd name="T7" fmla="*/ 3 h 20"/>
                    <a:gd name="T8" fmla="*/ 4 w 20"/>
                    <a:gd name="T9" fmla="*/ 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3"/>
                      </a:moveTo>
                      <a:cubicBezTo>
                        <a:pt x="0" y="7"/>
                        <a:pt x="0" y="13"/>
                        <a:pt x="4" y="16"/>
                      </a:cubicBezTo>
                      <a:cubicBezTo>
                        <a:pt x="7" y="20"/>
                        <a:pt x="13" y="20"/>
                        <a:pt x="16" y="16"/>
                      </a:cubicBezTo>
                      <a:cubicBezTo>
                        <a:pt x="20" y="13"/>
                        <a:pt x="20" y="7"/>
                        <a:pt x="16" y="3"/>
                      </a:cubicBezTo>
                      <a:cubicBezTo>
                        <a:pt x="13" y="0"/>
                        <a:pt x="7" y="0"/>
                        <a:pt x="4" y="3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7">
                  <a:extLst>
                    <a:ext uri="{FF2B5EF4-FFF2-40B4-BE49-F238E27FC236}">
                      <a16:creationId xmlns:a16="http://schemas.microsoft.com/office/drawing/2014/main" id="{D4442DFD-FF50-14C0-7C4F-3CD90101CD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608151" y="4190856"/>
                  <a:ext cx="39211" cy="39211"/>
                </a:xfrm>
                <a:custGeom>
                  <a:avLst/>
                  <a:gdLst>
                    <a:gd name="T0" fmla="*/ 3 w 19"/>
                    <a:gd name="T1" fmla="*/ 3 h 19"/>
                    <a:gd name="T2" fmla="*/ 3 w 19"/>
                    <a:gd name="T3" fmla="*/ 16 h 19"/>
                    <a:gd name="T4" fmla="*/ 16 w 19"/>
                    <a:gd name="T5" fmla="*/ 16 h 19"/>
                    <a:gd name="T6" fmla="*/ 16 w 19"/>
                    <a:gd name="T7" fmla="*/ 3 h 19"/>
                    <a:gd name="T8" fmla="*/ 3 w 19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3" y="3"/>
                      </a:moveTo>
                      <a:cubicBezTo>
                        <a:pt x="0" y="7"/>
                        <a:pt x="0" y="12"/>
                        <a:pt x="3" y="16"/>
                      </a:cubicBezTo>
                      <a:cubicBezTo>
                        <a:pt x="7" y="19"/>
                        <a:pt x="12" y="19"/>
                        <a:pt x="16" y="16"/>
                      </a:cubicBezTo>
                      <a:cubicBezTo>
                        <a:pt x="19" y="12"/>
                        <a:pt x="19" y="7"/>
                        <a:pt x="16" y="3"/>
                      </a:cubicBezTo>
                      <a:cubicBezTo>
                        <a:pt x="12" y="0"/>
                        <a:pt x="7" y="0"/>
                        <a:pt x="3" y="3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8">
                  <a:extLst>
                    <a:ext uri="{FF2B5EF4-FFF2-40B4-BE49-F238E27FC236}">
                      <a16:creationId xmlns:a16="http://schemas.microsoft.com/office/drawing/2014/main" id="{A6338077-A799-4651-0DD7-B40B975705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59990" y="4239018"/>
                  <a:ext cx="38359" cy="40915"/>
                </a:xfrm>
                <a:custGeom>
                  <a:avLst/>
                  <a:gdLst>
                    <a:gd name="T0" fmla="*/ 3 w 19"/>
                    <a:gd name="T1" fmla="*/ 4 h 20"/>
                    <a:gd name="T2" fmla="*/ 3 w 19"/>
                    <a:gd name="T3" fmla="*/ 17 h 20"/>
                    <a:gd name="T4" fmla="*/ 16 w 19"/>
                    <a:gd name="T5" fmla="*/ 17 h 20"/>
                    <a:gd name="T6" fmla="*/ 16 w 19"/>
                    <a:gd name="T7" fmla="*/ 4 h 20"/>
                    <a:gd name="T8" fmla="*/ 3 w 19"/>
                    <a:gd name="T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3" y="4"/>
                      </a:moveTo>
                      <a:cubicBezTo>
                        <a:pt x="0" y="7"/>
                        <a:pt x="0" y="13"/>
                        <a:pt x="3" y="17"/>
                      </a:cubicBezTo>
                      <a:cubicBezTo>
                        <a:pt x="7" y="20"/>
                        <a:pt x="12" y="20"/>
                        <a:pt x="16" y="17"/>
                      </a:cubicBezTo>
                      <a:cubicBezTo>
                        <a:pt x="19" y="13"/>
                        <a:pt x="19" y="7"/>
                        <a:pt x="16" y="4"/>
                      </a:cubicBezTo>
                      <a:cubicBezTo>
                        <a:pt x="12" y="0"/>
                        <a:pt x="7" y="0"/>
                        <a:pt x="3" y="4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9">
                  <a:extLst>
                    <a:ext uri="{FF2B5EF4-FFF2-40B4-BE49-F238E27FC236}">
                      <a16:creationId xmlns:a16="http://schemas.microsoft.com/office/drawing/2014/main" id="{35CC4283-C0D6-8A50-2C04-387360D10B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09273" y="4287179"/>
                  <a:ext cx="40916" cy="40915"/>
                </a:xfrm>
                <a:custGeom>
                  <a:avLst/>
                  <a:gdLst>
                    <a:gd name="T0" fmla="*/ 4 w 20"/>
                    <a:gd name="T1" fmla="*/ 4 h 20"/>
                    <a:gd name="T2" fmla="*/ 4 w 20"/>
                    <a:gd name="T3" fmla="*/ 16 h 20"/>
                    <a:gd name="T4" fmla="*/ 16 w 20"/>
                    <a:gd name="T5" fmla="*/ 16 h 20"/>
                    <a:gd name="T6" fmla="*/ 16 w 20"/>
                    <a:gd name="T7" fmla="*/ 4 h 20"/>
                    <a:gd name="T8" fmla="*/ 4 w 20"/>
                    <a:gd name="T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4"/>
                      </a:moveTo>
                      <a:cubicBezTo>
                        <a:pt x="0" y="7"/>
                        <a:pt x="0" y="13"/>
                        <a:pt x="4" y="16"/>
                      </a:cubicBezTo>
                      <a:cubicBezTo>
                        <a:pt x="7" y="20"/>
                        <a:pt x="13" y="20"/>
                        <a:pt x="16" y="16"/>
                      </a:cubicBezTo>
                      <a:cubicBezTo>
                        <a:pt x="20" y="13"/>
                        <a:pt x="20" y="7"/>
                        <a:pt x="16" y="4"/>
                      </a:cubicBezTo>
                      <a:cubicBezTo>
                        <a:pt x="13" y="0"/>
                        <a:pt x="7" y="0"/>
                        <a:pt x="4" y="4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10">
                  <a:extLst>
                    <a:ext uri="{FF2B5EF4-FFF2-40B4-BE49-F238E27FC236}">
                      <a16:creationId xmlns:a16="http://schemas.microsoft.com/office/drawing/2014/main" id="{BF76BF37-69C6-4A97-6A6B-BEA57ED604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363085" y="4141843"/>
                  <a:ext cx="40916" cy="41768"/>
                </a:xfrm>
                <a:custGeom>
                  <a:avLst/>
                  <a:gdLst>
                    <a:gd name="T0" fmla="*/ 4 w 20"/>
                    <a:gd name="T1" fmla="*/ 17 h 20"/>
                    <a:gd name="T2" fmla="*/ 4 w 20"/>
                    <a:gd name="T3" fmla="*/ 4 h 20"/>
                    <a:gd name="T4" fmla="*/ 16 w 20"/>
                    <a:gd name="T5" fmla="*/ 4 h 20"/>
                    <a:gd name="T6" fmla="*/ 16 w 20"/>
                    <a:gd name="T7" fmla="*/ 17 h 20"/>
                    <a:gd name="T8" fmla="*/ 4 w 20"/>
                    <a:gd name="T9" fmla="*/ 1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17"/>
                      </a:moveTo>
                      <a:cubicBezTo>
                        <a:pt x="0" y="13"/>
                        <a:pt x="0" y="7"/>
                        <a:pt x="4" y="4"/>
                      </a:cubicBezTo>
                      <a:cubicBezTo>
                        <a:pt x="7" y="0"/>
                        <a:pt x="13" y="0"/>
                        <a:pt x="16" y="4"/>
                      </a:cubicBezTo>
                      <a:cubicBezTo>
                        <a:pt x="20" y="7"/>
                        <a:pt x="20" y="13"/>
                        <a:pt x="16" y="17"/>
                      </a:cubicBezTo>
                      <a:cubicBezTo>
                        <a:pt x="13" y="20"/>
                        <a:pt x="7" y="20"/>
                        <a:pt x="4" y="17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11">
                  <a:extLst>
                    <a:ext uri="{FF2B5EF4-FFF2-40B4-BE49-F238E27FC236}">
                      <a16:creationId xmlns:a16="http://schemas.microsoft.com/office/drawing/2014/main" id="{10032F12-9B72-B3C8-70CC-E023F2D864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412098" y="4190856"/>
                  <a:ext cx="39211" cy="39211"/>
                </a:xfrm>
                <a:custGeom>
                  <a:avLst/>
                  <a:gdLst>
                    <a:gd name="T0" fmla="*/ 3 w 19"/>
                    <a:gd name="T1" fmla="*/ 16 h 19"/>
                    <a:gd name="T2" fmla="*/ 3 w 19"/>
                    <a:gd name="T3" fmla="*/ 3 h 19"/>
                    <a:gd name="T4" fmla="*/ 16 w 19"/>
                    <a:gd name="T5" fmla="*/ 3 h 19"/>
                    <a:gd name="T6" fmla="*/ 16 w 19"/>
                    <a:gd name="T7" fmla="*/ 16 h 19"/>
                    <a:gd name="T8" fmla="*/ 3 w 19"/>
                    <a:gd name="T9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3" y="16"/>
                      </a:moveTo>
                      <a:cubicBezTo>
                        <a:pt x="0" y="12"/>
                        <a:pt x="0" y="7"/>
                        <a:pt x="3" y="3"/>
                      </a:cubicBezTo>
                      <a:cubicBezTo>
                        <a:pt x="7" y="0"/>
                        <a:pt x="12" y="0"/>
                        <a:pt x="16" y="3"/>
                      </a:cubicBezTo>
                      <a:cubicBezTo>
                        <a:pt x="19" y="7"/>
                        <a:pt x="19" y="12"/>
                        <a:pt x="16" y="16"/>
                      </a:cubicBezTo>
                      <a:cubicBezTo>
                        <a:pt x="12" y="19"/>
                        <a:pt x="7" y="19"/>
                        <a:pt x="3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12">
                  <a:extLst>
                    <a:ext uri="{FF2B5EF4-FFF2-40B4-BE49-F238E27FC236}">
                      <a16:creationId xmlns:a16="http://schemas.microsoft.com/office/drawing/2014/main" id="{C9327D6C-B6C6-F186-24B6-9B908EFB13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461112" y="4239018"/>
                  <a:ext cx="38359" cy="40915"/>
                </a:xfrm>
                <a:custGeom>
                  <a:avLst/>
                  <a:gdLst>
                    <a:gd name="T0" fmla="*/ 3 w 19"/>
                    <a:gd name="T1" fmla="*/ 16 h 20"/>
                    <a:gd name="T2" fmla="*/ 3 w 19"/>
                    <a:gd name="T3" fmla="*/ 3 h 20"/>
                    <a:gd name="T4" fmla="*/ 16 w 19"/>
                    <a:gd name="T5" fmla="*/ 3 h 20"/>
                    <a:gd name="T6" fmla="*/ 16 w 19"/>
                    <a:gd name="T7" fmla="*/ 16 h 20"/>
                    <a:gd name="T8" fmla="*/ 3 w 19"/>
                    <a:gd name="T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3" y="16"/>
                      </a:moveTo>
                      <a:cubicBezTo>
                        <a:pt x="0" y="13"/>
                        <a:pt x="0" y="7"/>
                        <a:pt x="3" y="3"/>
                      </a:cubicBezTo>
                      <a:cubicBezTo>
                        <a:pt x="7" y="0"/>
                        <a:pt x="12" y="0"/>
                        <a:pt x="16" y="3"/>
                      </a:cubicBezTo>
                      <a:cubicBezTo>
                        <a:pt x="19" y="7"/>
                        <a:pt x="19" y="13"/>
                        <a:pt x="16" y="16"/>
                      </a:cubicBezTo>
                      <a:cubicBezTo>
                        <a:pt x="12" y="20"/>
                        <a:pt x="7" y="20"/>
                        <a:pt x="3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13">
                  <a:extLst>
                    <a:ext uri="{FF2B5EF4-FFF2-40B4-BE49-F238E27FC236}">
                      <a16:creationId xmlns:a16="http://schemas.microsoft.com/office/drawing/2014/main" id="{CA9FD8E0-F7D5-31A4-0645-398E30E9CF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09273" y="4287179"/>
                  <a:ext cx="40916" cy="40915"/>
                </a:xfrm>
                <a:custGeom>
                  <a:avLst/>
                  <a:gdLst>
                    <a:gd name="T0" fmla="*/ 4 w 20"/>
                    <a:gd name="T1" fmla="*/ 16 h 20"/>
                    <a:gd name="T2" fmla="*/ 4 w 20"/>
                    <a:gd name="T3" fmla="*/ 4 h 20"/>
                    <a:gd name="T4" fmla="*/ 16 w 20"/>
                    <a:gd name="T5" fmla="*/ 4 h 20"/>
                    <a:gd name="T6" fmla="*/ 16 w 20"/>
                    <a:gd name="T7" fmla="*/ 16 h 20"/>
                    <a:gd name="T8" fmla="*/ 4 w 20"/>
                    <a:gd name="T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16"/>
                      </a:moveTo>
                      <a:cubicBezTo>
                        <a:pt x="0" y="13"/>
                        <a:pt x="0" y="7"/>
                        <a:pt x="4" y="4"/>
                      </a:cubicBezTo>
                      <a:cubicBezTo>
                        <a:pt x="7" y="0"/>
                        <a:pt x="13" y="0"/>
                        <a:pt x="16" y="4"/>
                      </a:cubicBezTo>
                      <a:cubicBezTo>
                        <a:pt x="20" y="7"/>
                        <a:pt x="20" y="13"/>
                        <a:pt x="16" y="16"/>
                      </a:cubicBezTo>
                      <a:cubicBezTo>
                        <a:pt x="13" y="20"/>
                        <a:pt x="7" y="20"/>
                        <a:pt x="4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14">
                  <a:extLst>
                    <a:ext uri="{FF2B5EF4-FFF2-40B4-BE49-F238E27FC236}">
                      <a16:creationId xmlns:a16="http://schemas.microsoft.com/office/drawing/2014/main" id="{0D7CB193-6236-351A-7E1D-C49654EFD3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656312" y="4035292"/>
                  <a:ext cx="38359" cy="40915"/>
                </a:xfrm>
                <a:custGeom>
                  <a:avLst/>
                  <a:gdLst>
                    <a:gd name="T0" fmla="*/ 3 w 19"/>
                    <a:gd name="T1" fmla="*/ 3 h 20"/>
                    <a:gd name="T2" fmla="*/ 3 w 19"/>
                    <a:gd name="T3" fmla="*/ 16 h 20"/>
                    <a:gd name="T4" fmla="*/ 16 w 19"/>
                    <a:gd name="T5" fmla="*/ 16 h 20"/>
                    <a:gd name="T6" fmla="*/ 16 w 19"/>
                    <a:gd name="T7" fmla="*/ 3 h 20"/>
                    <a:gd name="T8" fmla="*/ 3 w 19"/>
                    <a:gd name="T9" fmla="*/ 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3" y="3"/>
                      </a:moveTo>
                      <a:cubicBezTo>
                        <a:pt x="0" y="7"/>
                        <a:pt x="0" y="13"/>
                        <a:pt x="3" y="16"/>
                      </a:cubicBezTo>
                      <a:cubicBezTo>
                        <a:pt x="7" y="20"/>
                        <a:pt x="12" y="20"/>
                        <a:pt x="16" y="16"/>
                      </a:cubicBezTo>
                      <a:cubicBezTo>
                        <a:pt x="19" y="13"/>
                        <a:pt x="19" y="7"/>
                        <a:pt x="16" y="3"/>
                      </a:cubicBezTo>
                      <a:cubicBezTo>
                        <a:pt x="12" y="0"/>
                        <a:pt x="7" y="0"/>
                        <a:pt x="3" y="3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15">
                  <a:extLst>
                    <a:ext uri="{FF2B5EF4-FFF2-40B4-BE49-F238E27FC236}">
                      <a16:creationId xmlns:a16="http://schemas.microsoft.com/office/drawing/2014/main" id="{3BB791E2-AB57-065C-2FBD-435B0D5E95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607725" y="4083879"/>
                  <a:ext cx="40064" cy="39211"/>
                </a:xfrm>
                <a:custGeom>
                  <a:avLst/>
                  <a:gdLst>
                    <a:gd name="T0" fmla="*/ 4 w 20"/>
                    <a:gd name="T1" fmla="*/ 3 h 19"/>
                    <a:gd name="T2" fmla="*/ 4 w 20"/>
                    <a:gd name="T3" fmla="*/ 16 h 19"/>
                    <a:gd name="T4" fmla="*/ 17 w 20"/>
                    <a:gd name="T5" fmla="*/ 16 h 19"/>
                    <a:gd name="T6" fmla="*/ 17 w 20"/>
                    <a:gd name="T7" fmla="*/ 3 h 19"/>
                    <a:gd name="T8" fmla="*/ 4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4" y="3"/>
                      </a:moveTo>
                      <a:cubicBezTo>
                        <a:pt x="0" y="7"/>
                        <a:pt x="0" y="12"/>
                        <a:pt x="4" y="16"/>
                      </a:cubicBezTo>
                      <a:cubicBezTo>
                        <a:pt x="7" y="19"/>
                        <a:pt x="13" y="19"/>
                        <a:pt x="17" y="16"/>
                      </a:cubicBezTo>
                      <a:cubicBezTo>
                        <a:pt x="20" y="12"/>
                        <a:pt x="20" y="7"/>
                        <a:pt x="17" y="3"/>
                      </a:cubicBezTo>
                      <a:cubicBezTo>
                        <a:pt x="13" y="0"/>
                        <a:pt x="7" y="0"/>
                        <a:pt x="4" y="3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16">
                  <a:extLst>
                    <a:ext uri="{FF2B5EF4-FFF2-40B4-BE49-F238E27FC236}">
                      <a16:creationId xmlns:a16="http://schemas.microsoft.com/office/drawing/2014/main" id="{23712AE3-3F48-8A82-C192-4F6D210403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58712" y="4132040"/>
                  <a:ext cx="40916" cy="40915"/>
                </a:xfrm>
                <a:custGeom>
                  <a:avLst/>
                  <a:gdLst>
                    <a:gd name="T0" fmla="*/ 4 w 20"/>
                    <a:gd name="T1" fmla="*/ 4 h 20"/>
                    <a:gd name="T2" fmla="*/ 4 w 20"/>
                    <a:gd name="T3" fmla="*/ 17 h 20"/>
                    <a:gd name="T4" fmla="*/ 16 w 20"/>
                    <a:gd name="T5" fmla="*/ 17 h 20"/>
                    <a:gd name="T6" fmla="*/ 16 w 20"/>
                    <a:gd name="T7" fmla="*/ 4 h 20"/>
                    <a:gd name="T8" fmla="*/ 4 w 20"/>
                    <a:gd name="T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4"/>
                      </a:moveTo>
                      <a:cubicBezTo>
                        <a:pt x="0" y="7"/>
                        <a:pt x="0" y="13"/>
                        <a:pt x="4" y="17"/>
                      </a:cubicBezTo>
                      <a:cubicBezTo>
                        <a:pt x="7" y="20"/>
                        <a:pt x="13" y="20"/>
                        <a:pt x="16" y="17"/>
                      </a:cubicBezTo>
                      <a:cubicBezTo>
                        <a:pt x="20" y="13"/>
                        <a:pt x="20" y="7"/>
                        <a:pt x="16" y="4"/>
                      </a:cubicBezTo>
                      <a:cubicBezTo>
                        <a:pt x="13" y="0"/>
                        <a:pt x="7" y="0"/>
                        <a:pt x="4" y="4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17">
                  <a:extLst>
                    <a:ext uri="{FF2B5EF4-FFF2-40B4-BE49-F238E27FC236}">
                      <a16:creationId xmlns:a16="http://schemas.microsoft.com/office/drawing/2014/main" id="{3EF060F5-86AB-D74E-C34B-16A3FE46E6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09273" y="4180627"/>
                  <a:ext cx="40916" cy="40915"/>
                </a:xfrm>
                <a:custGeom>
                  <a:avLst/>
                  <a:gdLst>
                    <a:gd name="T0" fmla="*/ 3 w 20"/>
                    <a:gd name="T1" fmla="*/ 4 h 20"/>
                    <a:gd name="T2" fmla="*/ 3 w 20"/>
                    <a:gd name="T3" fmla="*/ 16 h 20"/>
                    <a:gd name="T4" fmla="*/ 16 w 20"/>
                    <a:gd name="T5" fmla="*/ 16 h 20"/>
                    <a:gd name="T6" fmla="*/ 16 w 20"/>
                    <a:gd name="T7" fmla="*/ 4 h 20"/>
                    <a:gd name="T8" fmla="*/ 3 w 20"/>
                    <a:gd name="T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3" y="4"/>
                      </a:moveTo>
                      <a:cubicBezTo>
                        <a:pt x="0" y="7"/>
                        <a:pt x="0" y="13"/>
                        <a:pt x="3" y="16"/>
                      </a:cubicBezTo>
                      <a:cubicBezTo>
                        <a:pt x="7" y="20"/>
                        <a:pt x="13" y="20"/>
                        <a:pt x="16" y="16"/>
                      </a:cubicBezTo>
                      <a:cubicBezTo>
                        <a:pt x="20" y="13"/>
                        <a:pt x="20" y="7"/>
                        <a:pt x="16" y="4"/>
                      </a:cubicBezTo>
                      <a:cubicBezTo>
                        <a:pt x="13" y="0"/>
                        <a:pt x="7" y="0"/>
                        <a:pt x="3" y="4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18">
                  <a:extLst>
                    <a:ext uri="{FF2B5EF4-FFF2-40B4-BE49-F238E27FC236}">
                      <a16:creationId xmlns:a16="http://schemas.microsoft.com/office/drawing/2014/main" id="{845FFD77-D6CF-13D2-E731-85050E240C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364363" y="4034866"/>
                  <a:ext cx="38359" cy="41768"/>
                </a:xfrm>
                <a:custGeom>
                  <a:avLst/>
                  <a:gdLst>
                    <a:gd name="T0" fmla="*/ 3 w 19"/>
                    <a:gd name="T1" fmla="*/ 17 h 20"/>
                    <a:gd name="T2" fmla="*/ 3 w 19"/>
                    <a:gd name="T3" fmla="*/ 4 h 20"/>
                    <a:gd name="T4" fmla="*/ 16 w 19"/>
                    <a:gd name="T5" fmla="*/ 4 h 20"/>
                    <a:gd name="T6" fmla="*/ 16 w 19"/>
                    <a:gd name="T7" fmla="*/ 17 h 20"/>
                    <a:gd name="T8" fmla="*/ 3 w 19"/>
                    <a:gd name="T9" fmla="*/ 1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3" y="17"/>
                      </a:moveTo>
                      <a:cubicBezTo>
                        <a:pt x="0" y="13"/>
                        <a:pt x="0" y="7"/>
                        <a:pt x="3" y="4"/>
                      </a:cubicBezTo>
                      <a:cubicBezTo>
                        <a:pt x="7" y="0"/>
                        <a:pt x="12" y="0"/>
                        <a:pt x="16" y="4"/>
                      </a:cubicBezTo>
                      <a:cubicBezTo>
                        <a:pt x="19" y="7"/>
                        <a:pt x="19" y="13"/>
                        <a:pt x="16" y="17"/>
                      </a:cubicBezTo>
                      <a:cubicBezTo>
                        <a:pt x="12" y="20"/>
                        <a:pt x="7" y="20"/>
                        <a:pt x="3" y="17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19">
                  <a:extLst>
                    <a:ext uri="{FF2B5EF4-FFF2-40B4-BE49-F238E27FC236}">
                      <a16:creationId xmlns:a16="http://schemas.microsoft.com/office/drawing/2014/main" id="{C92B0420-04FE-3193-08B4-94F1C8F909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411672" y="4083879"/>
                  <a:ext cx="40064" cy="39211"/>
                </a:xfrm>
                <a:custGeom>
                  <a:avLst/>
                  <a:gdLst>
                    <a:gd name="T0" fmla="*/ 4 w 20"/>
                    <a:gd name="T1" fmla="*/ 16 h 19"/>
                    <a:gd name="T2" fmla="*/ 4 w 20"/>
                    <a:gd name="T3" fmla="*/ 3 h 19"/>
                    <a:gd name="T4" fmla="*/ 17 w 20"/>
                    <a:gd name="T5" fmla="*/ 3 h 19"/>
                    <a:gd name="T6" fmla="*/ 17 w 20"/>
                    <a:gd name="T7" fmla="*/ 16 h 19"/>
                    <a:gd name="T8" fmla="*/ 4 w 20"/>
                    <a:gd name="T9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4" y="16"/>
                      </a:moveTo>
                      <a:cubicBezTo>
                        <a:pt x="0" y="12"/>
                        <a:pt x="0" y="7"/>
                        <a:pt x="4" y="3"/>
                      </a:cubicBezTo>
                      <a:cubicBezTo>
                        <a:pt x="7" y="0"/>
                        <a:pt x="13" y="0"/>
                        <a:pt x="17" y="3"/>
                      </a:cubicBezTo>
                      <a:cubicBezTo>
                        <a:pt x="20" y="7"/>
                        <a:pt x="20" y="12"/>
                        <a:pt x="17" y="16"/>
                      </a:cubicBezTo>
                      <a:cubicBezTo>
                        <a:pt x="13" y="19"/>
                        <a:pt x="7" y="19"/>
                        <a:pt x="4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20">
                  <a:extLst>
                    <a:ext uri="{FF2B5EF4-FFF2-40B4-BE49-F238E27FC236}">
                      <a16:creationId xmlns:a16="http://schemas.microsoft.com/office/drawing/2014/main" id="{0E7138A6-3727-B34F-0475-935E93764D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459833" y="4132040"/>
                  <a:ext cx="40916" cy="40915"/>
                </a:xfrm>
                <a:custGeom>
                  <a:avLst/>
                  <a:gdLst>
                    <a:gd name="T0" fmla="*/ 4 w 20"/>
                    <a:gd name="T1" fmla="*/ 16 h 20"/>
                    <a:gd name="T2" fmla="*/ 4 w 20"/>
                    <a:gd name="T3" fmla="*/ 3 h 20"/>
                    <a:gd name="T4" fmla="*/ 16 w 20"/>
                    <a:gd name="T5" fmla="*/ 3 h 20"/>
                    <a:gd name="T6" fmla="*/ 16 w 20"/>
                    <a:gd name="T7" fmla="*/ 16 h 20"/>
                    <a:gd name="T8" fmla="*/ 4 w 20"/>
                    <a:gd name="T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16"/>
                      </a:moveTo>
                      <a:cubicBezTo>
                        <a:pt x="0" y="13"/>
                        <a:pt x="0" y="7"/>
                        <a:pt x="4" y="3"/>
                      </a:cubicBezTo>
                      <a:cubicBezTo>
                        <a:pt x="7" y="0"/>
                        <a:pt x="13" y="0"/>
                        <a:pt x="16" y="3"/>
                      </a:cubicBezTo>
                      <a:cubicBezTo>
                        <a:pt x="20" y="7"/>
                        <a:pt x="20" y="13"/>
                        <a:pt x="16" y="16"/>
                      </a:cubicBezTo>
                      <a:cubicBezTo>
                        <a:pt x="13" y="20"/>
                        <a:pt x="7" y="20"/>
                        <a:pt x="4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21">
                  <a:extLst>
                    <a:ext uri="{FF2B5EF4-FFF2-40B4-BE49-F238E27FC236}">
                      <a16:creationId xmlns:a16="http://schemas.microsoft.com/office/drawing/2014/main" id="{5AF5E3C8-3860-31EC-AC8D-F12FA099A8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09273" y="4180627"/>
                  <a:ext cx="40916" cy="40915"/>
                </a:xfrm>
                <a:custGeom>
                  <a:avLst/>
                  <a:gdLst>
                    <a:gd name="T0" fmla="*/ 3 w 20"/>
                    <a:gd name="T1" fmla="*/ 16 h 20"/>
                    <a:gd name="T2" fmla="*/ 3 w 20"/>
                    <a:gd name="T3" fmla="*/ 4 h 20"/>
                    <a:gd name="T4" fmla="*/ 16 w 20"/>
                    <a:gd name="T5" fmla="*/ 4 h 20"/>
                    <a:gd name="T6" fmla="*/ 16 w 20"/>
                    <a:gd name="T7" fmla="*/ 16 h 20"/>
                    <a:gd name="T8" fmla="*/ 3 w 20"/>
                    <a:gd name="T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3" y="16"/>
                      </a:moveTo>
                      <a:cubicBezTo>
                        <a:pt x="0" y="13"/>
                        <a:pt x="0" y="7"/>
                        <a:pt x="3" y="4"/>
                      </a:cubicBezTo>
                      <a:cubicBezTo>
                        <a:pt x="7" y="0"/>
                        <a:pt x="13" y="0"/>
                        <a:pt x="16" y="4"/>
                      </a:cubicBezTo>
                      <a:cubicBezTo>
                        <a:pt x="20" y="7"/>
                        <a:pt x="20" y="13"/>
                        <a:pt x="16" y="16"/>
                      </a:cubicBezTo>
                      <a:cubicBezTo>
                        <a:pt x="13" y="20"/>
                        <a:pt x="7" y="20"/>
                        <a:pt x="3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22">
                  <a:extLst>
                    <a:ext uri="{FF2B5EF4-FFF2-40B4-BE49-F238E27FC236}">
                      <a16:creationId xmlns:a16="http://schemas.microsoft.com/office/drawing/2014/main" id="{B2D193C1-9230-5BA9-CDEF-078FA72D58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655033" y="3928314"/>
                  <a:ext cx="40916" cy="40915"/>
                </a:xfrm>
                <a:custGeom>
                  <a:avLst/>
                  <a:gdLst>
                    <a:gd name="T0" fmla="*/ 4 w 20"/>
                    <a:gd name="T1" fmla="*/ 3 h 20"/>
                    <a:gd name="T2" fmla="*/ 4 w 20"/>
                    <a:gd name="T3" fmla="*/ 16 h 20"/>
                    <a:gd name="T4" fmla="*/ 16 w 20"/>
                    <a:gd name="T5" fmla="*/ 16 h 20"/>
                    <a:gd name="T6" fmla="*/ 16 w 20"/>
                    <a:gd name="T7" fmla="*/ 3 h 20"/>
                    <a:gd name="T8" fmla="*/ 4 w 20"/>
                    <a:gd name="T9" fmla="*/ 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3"/>
                      </a:moveTo>
                      <a:cubicBezTo>
                        <a:pt x="0" y="7"/>
                        <a:pt x="0" y="13"/>
                        <a:pt x="4" y="16"/>
                      </a:cubicBezTo>
                      <a:cubicBezTo>
                        <a:pt x="7" y="20"/>
                        <a:pt x="13" y="20"/>
                        <a:pt x="16" y="16"/>
                      </a:cubicBezTo>
                      <a:cubicBezTo>
                        <a:pt x="20" y="13"/>
                        <a:pt x="20" y="7"/>
                        <a:pt x="16" y="3"/>
                      </a:cubicBezTo>
                      <a:cubicBezTo>
                        <a:pt x="13" y="0"/>
                        <a:pt x="7" y="0"/>
                        <a:pt x="4" y="3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23">
                  <a:extLst>
                    <a:ext uri="{FF2B5EF4-FFF2-40B4-BE49-F238E27FC236}">
                      <a16:creationId xmlns:a16="http://schemas.microsoft.com/office/drawing/2014/main" id="{EA6FBE26-83FD-FED1-24A6-E4ABE3F538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607299" y="3977754"/>
                  <a:ext cx="40916" cy="39211"/>
                </a:xfrm>
                <a:custGeom>
                  <a:avLst/>
                  <a:gdLst>
                    <a:gd name="T0" fmla="*/ 3 w 20"/>
                    <a:gd name="T1" fmla="*/ 3 h 19"/>
                    <a:gd name="T2" fmla="*/ 3 w 20"/>
                    <a:gd name="T3" fmla="*/ 16 h 19"/>
                    <a:gd name="T4" fmla="*/ 16 w 20"/>
                    <a:gd name="T5" fmla="*/ 16 h 19"/>
                    <a:gd name="T6" fmla="*/ 16 w 20"/>
                    <a:gd name="T7" fmla="*/ 3 h 19"/>
                    <a:gd name="T8" fmla="*/ 3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3" y="3"/>
                      </a:moveTo>
                      <a:cubicBezTo>
                        <a:pt x="0" y="7"/>
                        <a:pt x="0" y="12"/>
                        <a:pt x="3" y="16"/>
                      </a:cubicBezTo>
                      <a:cubicBezTo>
                        <a:pt x="7" y="19"/>
                        <a:pt x="13" y="19"/>
                        <a:pt x="16" y="16"/>
                      </a:cubicBezTo>
                      <a:cubicBezTo>
                        <a:pt x="20" y="12"/>
                        <a:pt x="20" y="7"/>
                        <a:pt x="16" y="3"/>
                      </a:cubicBezTo>
                      <a:cubicBezTo>
                        <a:pt x="13" y="0"/>
                        <a:pt x="7" y="0"/>
                        <a:pt x="3" y="3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24">
                  <a:extLst>
                    <a:ext uri="{FF2B5EF4-FFF2-40B4-BE49-F238E27FC236}">
                      <a16:creationId xmlns:a16="http://schemas.microsoft.com/office/drawing/2014/main" id="{3EECC1A0-BDB0-49DC-432A-D5CCD5043D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59990" y="4025063"/>
                  <a:ext cx="38359" cy="40915"/>
                </a:xfrm>
                <a:custGeom>
                  <a:avLst/>
                  <a:gdLst>
                    <a:gd name="T0" fmla="*/ 3 w 19"/>
                    <a:gd name="T1" fmla="*/ 4 h 20"/>
                    <a:gd name="T2" fmla="*/ 3 w 19"/>
                    <a:gd name="T3" fmla="*/ 17 h 20"/>
                    <a:gd name="T4" fmla="*/ 16 w 19"/>
                    <a:gd name="T5" fmla="*/ 17 h 20"/>
                    <a:gd name="T6" fmla="*/ 16 w 19"/>
                    <a:gd name="T7" fmla="*/ 4 h 20"/>
                    <a:gd name="T8" fmla="*/ 3 w 19"/>
                    <a:gd name="T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3" y="4"/>
                      </a:moveTo>
                      <a:cubicBezTo>
                        <a:pt x="0" y="7"/>
                        <a:pt x="0" y="13"/>
                        <a:pt x="3" y="17"/>
                      </a:cubicBezTo>
                      <a:cubicBezTo>
                        <a:pt x="7" y="20"/>
                        <a:pt x="12" y="20"/>
                        <a:pt x="16" y="17"/>
                      </a:cubicBezTo>
                      <a:cubicBezTo>
                        <a:pt x="19" y="13"/>
                        <a:pt x="19" y="7"/>
                        <a:pt x="16" y="4"/>
                      </a:cubicBezTo>
                      <a:cubicBezTo>
                        <a:pt x="12" y="0"/>
                        <a:pt x="7" y="0"/>
                        <a:pt x="3" y="4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25">
                  <a:extLst>
                    <a:ext uri="{FF2B5EF4-FFF2-40B4-BE49-F238E27FC236}">
                      <a16:creationId xmlns:a16="http://schemas.microsoft.com/office/drawing/2014/main" id="{4876423E-28FE-E454-24B1-3CDF63C0DC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09699" y="4072798"/>
                  <a:ext cx="40064" cy="40915"/>
                </a:xfrm>
                <a:custGeom>
                  <a:avLst/>
                  <a:gdLst>
                    <a:gd name="T0" fmla="*/ 4 w 20"/>
                    <a:gd name="T1" fmla="*/ 4 h 20"/>
                    <a:gd name="T2" fmla="*/ 4 w 20"/>
                    <a:gd name="T3" fmla="*/ 16 h 20"/>
                    <a:gd name="T4" fmla="*/ 17 w 20"/>
                    <a:gd name="T5" fmla="*/ 16 h 20"/>
                    <a:gd name="T6" fmla="*/ 17 w 20"/>
                    <a:gd name="T7" fmla="*/ 4 h 20"/>
                    <a:gd name="T8" fmla="*/ 4 w 20"/>
                    <a:gd name="T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4"/>
                      </a:moveTo>
                      <a:cubicBezTo>
                        <a:pt x="0" y="7"/>
                        <a:pt x="0" y="13"/>
                        <a:pt x="4" y="16"/>
                      </a:cubicBezTo>
                      <a:cubicBezTo>
                        <a:pt x="7" y="20"/>
                        <a:pt x="13" y="20"/>
                        <a:pt x="17" y="16"/>
                      </a:cubicBezTo>
                      <a:cubicBezTo>
                        <a:pt x="20" y="13"/>
                        <a:pt x="20" y="7"/>
                        <a:pt x="17" y="4"/>
                      </a:cubicBezTo>
                      <a:cubicBezTo>
                        <a:pt x="13" y="0"/>
                        <a:pt x="7" y="0"/>
                        <a:pt x="4" y="4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26">
                  <a:extLst>
                    <a:ext uri="{FF2B5EF4-FFF2-40B4-BE49-F238E27FC236}">
                      <a16:creationId xmlns:a16="http://schemas.microsoft.com/office/drawing/2014/main" id="{C45CC5F9-DDB8-26C0-D59B-8E0BA993F5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363085" y="3927888"/>
                  <a:ext cx="40916" cy="41768"/>
                </a:xfrm>
                <a:custGeom>
                  <a:avLst/>
                  <a:gdLst>
                    <a:gd name="T0" fmla="*/ 4 w 20"/>
                    <a:gd name="T1" fmla="*/ 17 h 20"/>
                    <a:gd name="T2" fmla="*/ 4 w 20"/>
                    <a:gd name="T3" fmla="*/ 4 h 20"/>
                    <a:gd name="T4" fmla="*/ 16 w 20"/>
                    <a:gd name="T5" fmla="*/ 4 h 20"/>
                    <a:gd name="T6" fmla="*/ 16 w 20"/>
                    <a:gd name="T7" fmla="*/ 17 h 20"/>
                    <a:gd name="T8" fmla="*/ 4 w 20"/>
                    <a:gd name="T9" fmla="*/ 1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17"/>
                      </a:moveTo>
                      <a:cubicBezTo>
                        <a:pt x="0" y="13"/>
                        <a:pt x="0" y="7"/>
                        <a:pt x="4" y="4"/>
                      </a:cubicBezTo>
                      <a:cubicBezTo>
                        <a:pt x="7" y="0"/>
                        <a:pt x="13" y="0"/>
                        <a:pt x="16" y="4"/>
                      </a:cubicBezTo>
                      <a:cubicBezTo>
                        <a:pt x="20" y="7"/>
                        <a:pt x="20" y="13"/>
                        <a:pt x="16" y="17"/>
                      </a:cubicBezTo>
                      <a:cubicBezTo>
                        <a:pt x="13" y="20"/>
                        <a:pt x="7" y="20"/>
                        <a:pt x="4" y="17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27">
                  <a:extLst>
                    <a:ext uri="{FF2B5EF4-FFF2-40B4-BE49-F238E27FC236}">
                      <a16:creationId xmlns:a16="http://schemas.microsoft.com/office/drawing/2014/main" id="{45B7D86F-ACBB-4A44-3300-23F7CFA0FA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411246" y="3977754"/>
                  <a:ext cx="40916" cy="39211"/>
                </a:xfrm>
                <a:custGeom>
                  <a:avLst/>
                  <a:gdLst>
                    <a:gd name="T0" fmla="*/ 3 w 20"/>
                    <a:gd name="T1" fmla="*/ 16 h 19"/>
                    <a:gd name="T2" fmla="*/ 3 w 20"/>
                    <a:gd name="T3" fmla="*/ 3 h 19"/>
                    <a:gd name="T4" fmla="*/ 16 w 20"/>
                    <a:gd name="T5" fmla="*/ 3 h 19"/>
                    <a:gd name="T6" fmla="*/ 16 w 20"/>
                    <a:gd name="T7" fmla="*/ 16 h 19"/>
                    <a:gd name="T8" fmla="*/ 3 w 20"/>
                    <a:gd name="T9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3" y="16"/>
                      </a:moveTo>
                      <a:cubicBezTo>
                        <a:pt x="0" y="12"/>
                        <a:pt x="0" y="7"/>
                        <a:pt x="3" y="3"/>
                      </a:cubicBezTo>
                      <a:cubicBezTo>
                        <a:pt x="7" y="0"/>
                        <a:pt x="13" y="0"/>
                        <a:pt x="16" y="3"/>
                      </a:cubicBezTo>
                      <a:cubicBezTo>
                        <a:pt x="20" y="7"/>
                        <a:pt x="20" y="12"/>
                        <a:pt x="16" y="16"/>
                      </a:cubicBezTo>
                      <a:cubicBezTo>
                        <a:pt x="13" y="19"/>
                        <a:pt x="7" y="19"/>
                        <a:pt x="3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28">
                  <a:extLst>
                    <a:ext uri="{FF2B5EF4-FFF2-40B4-BE49-F238E27FC236}">
                      <a16:creationId xmlns:a16="http://schemas.microsoft.com/office/drawing/2014/main" id="{460A400A-3E1E-8CA5-F06F-54B0EDA2F0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461112" y="4025063"/>
                  <a:ext cx="38359" cy="40915"/>
                </a:xfrm>
                <a:custGeom>
                  <a:avLst/>
                  <a:gdLst>
                    <a:gd name="T0" fmla="*/ 3 w 19"/>
                    <a:gd name="T1" fmla="*/ 16 h 20"/>
                    <a:gd name="T2" fmla="*/ 3 w 19"/>
                    <a:gd name="T3" fmla="*/ 3 h 20"/>
                    <a:gd name="T4" fmla="*/ 16 w 19"/>
                    <a:gd name="T5" fmla="*/ 3 h 20"/>
                    <a:gd name="T6" fmla="*/ 16 w 19"/>
                    <a:gd name="T7" fmla="*/ 16 h 20"/>
                    <a:gd name="T8" fmla="*/ 3 w 19"/>
                    <a:gd name="T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3" y="16"/>
                      </a:moveTo>
                      <a:cubicBezTo>
                        <a:pt x="0" y="13"/>
                        <a:pt x="0" y="7"/>
                        <a:pt x="3" y="3"/>
                      </a:cubicBezTo>
                      <a:cubicBezTo>
                        <a:pt x="7" y="0"/>
                        <a:pt x="12" y="0"/>
                        <a:pt x="16" y="3"/>
                      </a:cubicBezTo>
                      <a:cubicBezTo>
                        <a:pt x="19" y="7"/>
                        <a:pt x="19" y="13"/>
                        <a:pt x="16" y="16"/>
                      </a:cubicBezTo>
                      <a:cubicBezTo>
                        <a:pt x="12" y="20"/>
                        <a:pt x="7" y="20"/>
                        <a:pt x="3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29">
                  <a:extLst>
                    <a:ext uri="{FF2B5EF4-FFF2-40B4-BE49-F238E27FC236}">
                      <a16:creationId xmlns:a16="http://schemas.microsoft.com/office/drawing/2014/main" id="{A62C0363-8FD5-DD75-6943-FE326AD88A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09699" y="4072798"/>
                  <a:ext cx="40064" cy="40915"/>
                </a:xfrm>
                <a:custGeom>
                  <a:avLst/>
                  <a:gdLst>
                    <a:gd name="T0" fmla="*/ 4 w 20"/>
                    <a:gd name="T1" fmla="*/ 16 h 20"/>
                    <a:gd name="T2" fmla="*/ 4 w 20"/>
                    <a:gd name="T3" fmla="*/ 4 h 20"/>
                    <a:gd name="T4" fmla="*/ 17 w 20"/>
                    <a:gd name="T5" fmla="*/ 4 h 20"/>
                    <a:gd name="T6" fmla="*/ 17 w 20"/>
                    <a:gd name="T7" fmla="*/ 16 h 20"/>
                    <a:gd name="T8" fmla="*/ 4 w 20"/>
                    <a:gd name="T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16"/>
                      </a:moveTo>
                      <a:cubicBezTo>
                        <a:pt x="0" y="13"/>
                        <a:pt x="0" y="7"/>
                        <a:pt x="4" y="4"/>
                      </a:cubicBezTo>
                      <a:cubicBezTo>
                        <a:pt x="7" y="0"/>
                        <a:pt x="13" y="0"/>
                        <a:pt x="17" y="4"/>
                      </a:cubicBezTo>
                      <a:cubicBezTo>
                        <a:pt x="20" y="7"/>
                        <a:pt x="20" y="13"/>
                        <a:pt x="17" y="16"/>
                      </a:cubicBezTo>
                      <a:cubicBezTo>
                        <a:pt x="13" y="20"/>
                        <a:pt x="7" y="20"/>
                        <a:pt x="4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EF45A062-EC9C-AD6B-A8D0-601A0BC3D5AE}"/>
                </a:ext>
              </a:extLst>
            </p:cNvPr>
            <p:cNvGrpSpPr/>
            <p:nvPr/>
          </p:nvGrpSpPr>
          <p:grpSpPr>
            <a:xfrm rot="5400000">
              <a:off x="5650586" y="3747868"/>
              <a:ext cx="272702" cy="530758"/>
              <a:chOff x="1863001" y="3959373"/>
              <a:chExt cx="191008" cy="371760"/>
            </a:xfrm>
          </p:grpSpPr>
          <p:sp>
            <p:nvSpPr>
              <p:cNvPr id="40" name="Freeform 5">
                <a:extLst>
                  <a:ext uri="{FF2B5EF4-FFF2-40B4-BE49-F238E27FC236}">
                    <a16:creationId xmlns:a16="http://schemas.microsoft.com/office/drawing/2014/main" id="{57524D53-9A15-E37F-B914-92595D3F3D04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1860313" y="3962061"/>
                <a:ext cx="196383" cy="191007"/>
              </a:xfrm>
              <a:custGeom>
                <a:avLst/>
                <a:gdLst>
                  <a:gd name="T0" fmla="*/ 3 w 168"/>
                  <a:gd name="T1" fmla="*/ 153 h 162"/>
                  <a:gd name="T2" fmla="*/ 78 w 168"/>
                  <a:gd name="T3" fmla="*/ 87 h 162"/>
                  <a:gd name="T4" fmla="*/ 78 w 168"/>
                  <a:gd name="T5" fmla="*/ 75 h 162"/>
                  <a:gd name="T6" fmla="*/ 3 w 168"/>
                  <a:gd name="T7" fmla="*/ 9 h 162"/>
                  <a:gd name="T8" fmla="*/ 6 w 168"/>
                  <a:gd name="T9" fmla="*/ 0 h 162"/>
                  <a:gd name="T10" fmla="*/ 73 w 168"/>
                  <a:gd name="T11" fmla="*/ 0 h 162"/>
                  <a:gd name="T12" fmla="*/ 83 w 168"/>
                  <a:gd name="T13" fmla="*/ 4 h 162"/>
                  <a:gd name="T14" fmla="*/ 164 w 168"/>
                  <a:gd name="T15" fmla="*/ 75 h 162"/>
                  <a:gd name="T16" fmla="*/ 164 w 168"/>
                  <a:gd name="T17" fmla="*/ 87 h 162"/>
                  <a:gd name="T18" fmla="*/ 83 w 168"/>
                  <a:gd name="T19" fmla="*/ 158 h 162"/>
                  <a:gd name="T20" fmla="*/ 73 w 168"/>
                  <a:gd name="T21" fmla="*/ 162 h 162"/>
                  <a:gd name="T22" fmla="*/ 6 w 168"/>
                  <a:gd name="T23" fmla="*/ 162 h 162"/>
                  <a:gd name="T24" fmla="*/ 3 w 168"/>
                  <a:gd name="T25" fmla="*/ 15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8" h="162">
                    <a:moveTo>
                      <a:pt x="3" y="153"/>
                    </a:moveTo>
                    <a:cubicBezTo>
                      <a:pt x="78" y="87"/>
                      <a:pt x="78" y="87"/>
                      <a:pt x="78" y="87"/>
                    </a:cubicBezTo>
                    <a:cubicBezTo>
                      <a:pt x="82" y="84"/>
                      <a:pt x="82" y="78"/>
                      <a:pt x="78" y="75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6"/>
                      <a:pt x="2" y="0"/>
                      <a:pt x="6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7" y="0"/>
                      <a:pt x="81" y="2"/>
                      <a:pt x="83" y="4"/>
                    </a:cubicBezTo>
                    <a:cubicBezTo>
                      <a:pt x="164" y="75"/>
                      <a:pt x="164" y="75"/>
                      <a:pt x="164" y="75"/>
                    </a:cubicBezTo>
                    <a:cubicBezTo>
                      <a:pt x="168" y="78"/>
                      <a:pt x="168" y="84"/>
                      <a:pt x="164" y="87"/>
                    </a:cubicBezTo>
                    <a:cubicBezTo>
                      <a:pt x="83" y="158"/>
                      <a:pt x="83" y="158"/>
                      <a:pt x="83" y="158"/>
                    </a:cubicBezTo>
                    <a:cubicBezTo>
                      <a:pt x="81" y="160"/>
                      <a:pt x="77" y="162"/>
                      <a:pt x="73" y="162"/>
                    </a:cubicBezTo>
                    <a:cubicBezTo>
                      <a:pt x="6" y="162"/>
                      <a:pt x="6" y="162"/>
                      <a:pt x="6" y="162"/>
                    </a:cubicBezTo>
                    <a:cubicBezTo>
                      <a:pt x="2" y="162"/>
                      <a:pt x="0" y="156"/>
                      <a:pt x="3" y="15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 w="3175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77000">
                      <a:schemeClr val="accent1"/>
                    </a:gs>
                  </a:gsLst>
                  <a:lin ang="0" scaled="1"/>
                  <a:tileRect/>
                </a:gradFill>
                <a:round/>
                <a:headEnd/>
                <a:tailEnd/>
              </a:ln>
              <a:effectLst>
                <a:outerShdw blurRad="152400" sx="102000" sy="102000" algn="ctr" rotWithShape="0">
                  <a:schemeClr val="accent1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85B914F9-B994-9D8B-11A8-EA6F9274F2D7}"/>
                  </a:ext>
                </a:extLst>
              </p:cNvPr>
              <p:cNvGrpSpPr/>
              <p:nvPr/>
            </p:nvGrpSpPr>
            <p:grpSpPr>
              <a:xfrm rot="10800000">
                <a:off x="1863002" y="4102019"/>
                <a:ext cx="191007" cy="229114"/>
                <a:chOff x="5362659" y="3928314"/>
                <a:chExt cx="333290" cy="399781"/>
              </a:xfrm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77000">
                    <a:schemeClr val="accent1"/>
                  </a:gs>
                </a:gsLst>
                <a:lin ang="5400000" scaled="1"/>
                <a:tileRect/>
              </a:gradFill>
              <a:effectLst>
                <a:outerShdw blurRad="152400" sx="102000" sy="102000" algn="ctr" rotWithShape="0">
                  <a:schemeClr val="accent1"/>
                </a:outerShdw>
              </a:effectLst>
            </p:grpSpPr>
            <p:sp>
              <p:nvSpPr>
                <p:cNvPr id="42" name="Freeform 6">
                  <a:extLst>
                    <a:ext uri="{FF2B5EF4-FFF2-40B4-BE49-F238E27FC236}">
                      <a16:creationId xmlns:a16="http://schemas.microsoft.com/office/drawing/2014/main" id="{D1A4EE82-5EC7-72BF-08EA-B8D74649DC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655033" y="4142269"/>
                  <a:ext cx="40916" cy="40915"/>
                </a:xfrm>
                <a:custGeom>
                  <a:avLst/>
                  <a:gdLst>
                    <a:gd name="T0" fmla="*/ 4 w 20"/>
                    <a:gd name="T1" fmla="*/ 3 h 20"/>
                    <a:gd name="T2" fmla="*/ 4 w 20"/>
                    <a:gd name="T3" fmla="*/ 16 h 20"/>
                    <a:gd name="T4" fmla="*/ 16 w 20"/>
                    <a:gd name="T5" fmla="*/ 16 h 20"/>
                    <a:gd name="T6" fmla="*/ 16 w 20"/>
                    <a:gd name="T7" fmla="*/ 3 h 20"/>
                    <a:gd name="T8" fmla="*/ 4 w 20"/>
                    <a:gd name="T9" fmla="*/ 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3"/>
                      </a:moveTo>
                      <a:cubicBezTo>
                        <a:pt x="0" y="7"/>
                        <a:pt x="0" y="13"/>
                        <a:pt x="4" y="16"/>
                      </a:cubicBezTo>
                      <a:cubicBezTo>
                        <a:pt x="7" y="20"/>
                        <a:pt x="13" y="20"/>
                        <a:pt x="16" y="16"/>
                      </a:cubicBezTo>
                      <a:cubicBezTo>
                        <a:pt x="20" y="13"/>
                        <a:pt x="20" y="7"/>
                        <a:pt x="16" y="3"/>
                      </a:cubicBezTo>
                      <a:cubicBezTo>
                        <a:pt x="13" y="0"/>
                        <a:pt x="7" y="0"/>
                        <a:pt x="4" y="3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7">
                  <a:extLst>
                    <a:ext uri="{FF2B5EF4-FFF2-40B4-BE49-F238E27FC236}">
                      <a16:creationId xmlns:a16="http://schemas.microsoft.com/office/drawing/2014/main" id="{89784B99-5E43-5A9D-CE67-95EE5DC2A5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608151" y="4190856"/>
                  <a:ext cx="39211" cy="39211"/>
                </a:xfrm>
                <a:custGeom>
                  <a:avLst/>
                  <a:gdLst>
                    <a:gd name="T0" fmla="*/ 3 w 19"/>
                    <a:gd name="T1" fmla="*/ 3 h 19"/>
                    <a:gd name="T2" fmla="*/ 3 w 19"/>
                    <a:gd name="T3" fmla="*/ 16 h 19"/>
                    <a:gd name="T4" fmla="*/ 16 w 19"/>
                    <a:gd name="T5" fmla="*/ 16 h 19"/>
                    <a:gd name="T6" fmla="*/ 16 w 19"/>
                    <a:gd name="T7" fmla="*/ 3 h 19"/>
                    <a:gd name="T8" fmla="*/ 3 w 19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3" y="3"/>
                      </a:moveTo>
                      <a:cubicBezTo>
                        <a:pt x="0" y="7"/>
                        <a:pt x="0" y="12"/>
                        <a:pt x="3" y="16"/>
                      </a:cubicBezTo>
                      <a:cubicBezTo>
                        <a:pt x="7" y="19"/>
                        <a:pt x="12" y="19"/>
                        <a:pt x="16" y="16"/>
                      </a:cubicBezTo>
                      <a:cubicBezTo>
                        <a:pt x="19" y="12"/>
                        <a:pt x="19" y="7"/>
                        <a:pt x="16" y="3"/>
                      </a:cubicBezTo>
                      <a:cubicBezTo>
                        <a:pt x="12" y="0"/>
                        <a:pt x="7" y="0"/>
                        <a:pt x="3" y="3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8">
                  <a:extLst>
                    <a:ext uri="{FF2B5EF4-FFF2-40B4-BE49-F238E27FC236}">
                      <a16:creationId xmlns:a16="http://schemas.microsoft.com/office/drawing/2014/main" id="{E3DE38E8-029E-7D0E-2B12-5CA19CF4E0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59990" y="4239018"/>
                  <a:ext cx="38359" cy="40915"/>
                </a:xfrm>
                <a:custGeom>
                  <a:avLst/>
                  <a:gdLst>
                    <a:gd name="T0" fmla="*/ 3 w 19"/>
                    <a:gd name="T1" fmla="*/ 4 h 20"/>
                    <a:gd name="T2" fmla="*/ 3 w 19"/>
                    <a:gd name="T3" fmla="*/ 17 h 20"/>
                    <a:gd name="T4" fmla="*/ 16 w 19"/>
                    <a:gd name="T5" fmla="*/ 17 h 20"/>
                    <a:gd name="T6" fmla="*/ 16 w 19"/>
                    <a:gd name="T7" fmla="*/ 4 h 20"/>
                    <a:gd name="T8" fmla="*/ 3 w 19"/>
                    <a:gd name="T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3" y="4"/>
                      </a:moveTo>
                      <a:cubicBezTo>
                        <a:pt x="0" y="7"/>
                        <a:pt x="0" y="13"/>
                        <a:pt x="3" y="17"/>
                      </a:cubicBezTo>
                      <a:cubicBezTo>
                        <a:pt x="7" y="20"/>
                        <a:pt x="12" y="20"/>
                        <a:pt x="16" y="17"/>
                      </a:cubicBezTo>
                      <a:cubicBezTo>
                        <a:pt x="19" y="13"/>
                        <a:pt x="19" y="7"/>
                        <a:pt x="16" y="4"/>
                      </a:cubicBezTo>
                      <a:cubicBezTo>
                        <a:pt x="12" y="0"/>
                        <a:pt x="7" y="0"/>
                        <a:pt x="3" y="4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9">
                  <a:extLst>
                    <a:ext uri="{FF2B5EF4-FFF2-40B4-BE49-F238E27FC236}">
                      <a16:creationId xmlns:a16="http://schemas.microsoft.com/office/drawing/2014/main" id="{1596DB8F-7EB1-3149-CA4B-FCCCE8F418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09273" y="4287179"/>
                  <a:ext cx="40916" cy="40915"/>
                </a:xfrm>
                <a:custGeom>
                  <a:avLst/>
                  <a:gdLst>
                    <a:gd name="T0" fmla="*/ 4 w 20"/>
                    <a:gd name="T1" fmla="*/ 4 h 20"/>
                    <a:gd name="T2" fmla="*/ 4 w 20"/>
                    <a:gd name="T3" fmla="*/ 16 h 20"/>
                    <a:gd name="T4" fmla="*/ 16 w 20"/>
                    <a:gd name="T5" fmla="*/ 16 h 20"/>
                    <a:gd name="T6" fmla="*/ 16 w 20"/>
                    <a:gd name="T7" fmla="*/ 4 h 20"/>
                    <a:gd name="T8" fmla="*/ 4 w 20"/>
                    <a:gd name="T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4"/>
                      </a:moveTo>
                      <a:cubicBezTo>
                        <a:pt x="0" y="7"/>
                        <a:pt x="0" y="13"/>
                        <a:pt x="4" y="16"/>
                      </a:cubicBezTo>
                      <a:cubicBezTo>
                        <a:pt x="7" y="20"/>
                        <a:pt x="13" y="20"/>
                        <a:pt x="16" y="16"/>
                      </a:cubicBezTo>
                      <a:cubicBezTo>
                        <a:pt x="20" y="13"/>
                        <a:pt x="20" y="7"/>
                        <a:pt x="16" y="4"/>
                      </a:cubicBezTo>
                      <a:cubicBezTo>
                        <a:pt x="13" y="0"/>
                        <a:pt x="7" y="0"/>
                        <a:pt x="4" y="4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10">
                  <a:extLst>
                    <a:ext uri="{FF2B5EF4-FFF2-40B4-BE49-F238E27FC236}">
                      <a16:creationId xmlns:a16="http://schemas.microsoft.com/office/drawing/2014/main" id="{C653A12B-1C36-C562-9D24-C88FEE4F98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363085" y="4141843"/>
                  <a:ext cx="40916" cy="41768"/>
                </a:xfrm>
                <a:custGeom>
                  <a:avLst/>
                  <a:gdLst>
                    <a:gd name="T0" fmla="*/ 4 w 20"/>
                    <a:gd name="T1" fmla="*/ 17 h 20"/>
                    <a:gd name="T2" fmla="*/ 4 w 20"/>
                    <a:gd name="T3" fmla="*/ 4 h 20"/>
                    <a:gd name="T4" fmla="*/ 16 w 20"/>
                    <a:gd name="T5" fmla="*/ 4 h 20"/>
                    <a:gd name="T6" fmla="*/ 16 w 20"/>
                    <a:gd name="T7" fmla="*/ 17 h 20"/>
                    <a:gd name="T8" fmla="*/ 4 w 20"/>
                    <a:gd name="T9" fmla="*/ 1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17"/>
                      </a:moveTo>
                      <a:cubicBezTo>
                        <a:pt x="0" y="13"/>
                        <a:pt x="0" y="7"/>
                        <a:pt x="4" y="4"/>
                      </a:cubicBezTo>
                      <a:cubicBezTo>
                        <a:pt x="7" y="0"/>
                        <a:pt x="13" y="0"/>
                        <a:pt x="16" y="4"/>
                      </a:cubicBezTo>
                      <a:cubicBezTo>
                        <a:pt x="20" y="7"/>
                        <a:pt x="20" y="13"/>
                        <a:pt x="16" y="17"/>
                      </a:cubicBezTo>
                      <a:cubicBezTo>
                        <a:pt x="13" y="20"/>
                        <a:pt x="7" y="20"/>
                        <a:pt x="4" y="17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11">
                  <a:extLst>
                    <a:ext uri="{FF2B5EF4-FFF2-40B4-BE49-F238E27FC236}">
                      <a16:creationId xmlns:a16="http://schemas.microsoft.com/office/drawing/2014/main" id="{2E2FFD51-AC16-C22C-B554-EDF090F2D2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412098" y="4190856"/>
                  <a:ext cx="39211" cy="39211"/>
                </a:xfrm>
                <a:custGeom>
                  <a:avLst/>
                  <a:gdLst>
                    <a:gd name="T0" fmla="*/ 3 w 19"/>
                    <a:gd name="T1" fmla="*/ 16 h 19"/>
                    <a:gd name="T2" fmla="*/ 3 w 19"/>
                    <a:gd name="T3" fmla="*/ 3 h 19"/>
                    <a:gd name="T4" fmla="*/ 16 w 19"/>
                    <a:gd name="T5" fmla="*/ 3 h 19"/>
                    <a:gd name="T6" fmla="*/ 16 w 19"/>
                    <a:gd name="T7" fmla="*/ 16 h 19"/>
                    <a:gd name="T8" fmla="*/ 3 w 19"/>
                    <a:gd name="T9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3" y="16"/>
                      </a:moveTo>
                      <a:cubicBezTo>
                        <a:pt x="0" y="12"/>
                        <a:pt x="0" y="7"/>
                        <a:pt x="3" y="3"/>
                      </a:cubicBezTo>
                      <a:cubicBezTo>
                        <a:pt x="7" y="0"/>
                        <a:pt x="12" y="0"/>
                        <a:pt x="16" y="3"/>
                      </a:cubicBezTo>
                      <a:cubicBezTo>
                        <a:pt x="19" y="7"/>
                        <a:pt x="19" y="12"/>
                        <a:pt x="16" y="16"/>
                      </a:cubicBezTo>
                      <a:cubicBezTo>
                        <a:pt x="12" y="19"/>
                        <a:pt x="7" y="19"/>
                        <a:pt x="3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12">
                  <a:extLst>
                    <a:ext uri="{FF2B5EF4-FFF2-40B4-BE49-F238E27FC236}">
                      <a16:creationId xmlns:a16="http://schemas.microsoft.com/office/drawing/2014/main" id="{B65DB853-A0E5-A0F8-F795-744C056C9D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461112" y="4239018"/>
                  <a:ext cx="38359" cy="40915"/>
                </a:xfrm>
                <a:custGeom>
                  <a:avLst/>
                  <a:gdLst>
                    <a:gd name="T0" fmla="*/ 3 w 19"/>
                    <a:gd name="T1" fmla="*/ 16 h 20"/>
                    <a:gd name="T2" fmla="*/ 3 w 19"/>
                    <a:gd name="T3" fmla="*/ 3 h 20"/>
                    <a:gd name="T4" fmla="*/ 16 w 19"/>
                    <a:gd name="T5" fmla="*/ 3 h 20"/>
                    <a:gd name="T6" fmla="*/ 16 w 19"/>
                    <a:gd name="T7" fmla="*/ 16 h 20"/>
                    <a:gd name="T8" fmla="*/ 3 w 19"/>
                    <a:gd name="T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3" y="16"/>
                      </a:moveTo>
                      <a:cubicBezTo>
                        <a:pt x="0" y="13"/>
                        <a:pt x="0" y="7"/>
                        <a:pt x="3" y="3"/>
                      </a:cubicBezTo>
                      <a:cubicBezTo>
                        <a:pt x="7" y="0"/>
                        <a:pt x="12" y="0"/>
                        <a:pt x="16" y="3"/>
                      </a:cubicBezTo>
                      <a:cubicBezTo>
                        <a:pt x="19" y="7"/>
                        <a:pt x="19" y="13"/>
                        <a:pt x="16" y="16"/>
                      </a:cubicBezTo>
                      <a:cubicBezTo>
                        <a:pt x="12" y="20"/>
                        <a:pt x="7" y="20"/>
                        <a:pt x="3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13">
                  <a:extLst>
                    <a:ext uri="{FF2B5EF4-FFF2-40B4-BE49-F238E27FC236}">
                      <a16:creationId xmlns:a16="http://schemas.microsoft.com/office/drawing/2014/main" id="{FC2ADC55-B2FF-CA6C-809B-F42D778A19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09273" y="4287179"/>
                  <a:ext cx="40916" cy="40915"/>
                </a:xfrm>
                <a:custGeom>
                  <a:avLst/>
                  <a:gdLst>
                    <a:gd name="T0" fmla="*/ 4 w 20"/>
                    <a:gd name="T1" fmla="*/ 16 h 20"/>
                    <a:gd name="T2" fmla="*/ 4 w 20"/>
                    <a:gd name="T3" fmla="*/ 4 h 20"/>
                    <a:gd name="T4" fmla="*/ 16 w 20"/>
                    <a:gd name="T5" fmla="*/ 4 h 20"/>
                    <a:gd name="T6" fmla="*/ 16 w 20"/>
                    <a:gd name="T7" fmla="*/ 16 h 20"/>
                    <a:gd name="T8" fmla="*/ 4 w 20"/>
                    <a:gd name="T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16"/>
                      </a:moveTo>
                      <a:cubicBezTo>
                        <a:pt x="0" y="13"/>
                        <a:pt x="0" y="7"/>
                        <a:pt x="4" y="4"/>
                      </a:cubicBezTo>
                      <a:cubicBezTo>
                        <a:pt x="7" y="0"/>
                        <a:pt x="13" y="0"/>
                        <a:pt x="16" y="4"/>
                      </a:cubicBezTo>
                      <a:cubicBezTo>
                        <a:pt x="20" y="7"/>
                        <a:pt x="20" y="13"/>
                        <a:pt x="16" y="16"/>
                      </a:cubicBezTo>
                      <a:cubicBezTo>
                        <a:pt x="13" y="20"/>
                        <a:pt x="7" y="20"/>
                        <a:pt x="4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14">
                  <a:extLst>
                    <a:ext uri="{FF2B5EF4-FFF2-40B4-BE49-F238E27FC236}">
                      <a16:creationId xmlns:a16="http://schemas.microsoft.com/office/drawing/2014/main" id="{8EF5138A-E6E1-0CB3-08C0-F36BAF6D15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656312" y="4035292"/>
                  <a:ext cx="38359" cy="40915"/>
                </a:xfrm>
                <a:custGeom>
                  <a:avLst/>
                  <a:gdLst>
                    <a:gd name="T0" fmla="*/ 3 w 19"/>
                    <a:gd name="T1" fmla="*/ 3 h 20"/>
                    <a:gd name="T2" fmla="*/ 3 w 19"/>
                    <a:gd name="T3" fmla="*/ 16 h 20"/>
                    <a:gd name="T4" fmla="*/ 16 w 19"/>
                    <a:gd name="T5" fmla="*/ 16 h 20"/>
                    <a:gd name="T6" fmla="*/ 16 w 19"/>
                    <a:gd name="T7" fmla="*/ 3 h 20"/>
                    <a:gd name="T8" fmla="*/ 3 w 19"/>
                    <a:gd name="T9" fmla="*/ 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3" y="3"/>
                      </a:moveTo>
                      <a:cubicBezTo>
                        <a:pt x="0" y="7"/>
                        <a:pt x="0" y="13"/>
                        <a:pt x="3" y="16"/>
                      </a:cubicBezTo>
                      <a:cubicBezTo>
                        <a:pt x="7" y="20"/>
                        <a:pt x="12" y="20"/>
                        <a:pt x="16" y="16"/>
                      </a:cubicBezTo>
                      <a:cubicBezTo>
                        <a:pt x="19" y="13"/>
                        <a:pt x="19" y="7"/>
                        <a:pt x="16" y="3"/>
                      </a:cubicBezTo>
                      <a:cubicBezTo>
                        <a:pt x="12" y="0"/>
                        <a:pt x="7" y="0"/>
                        <a:pt x="3" y="3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15">
                  <a:extLst>
                    <a:ext uri="{FF2B5EF4-FFF2-40B4-BE49-F238E27FC236}">
                      <a16:creationId xmlns:a16="http://schemas.microsoft.com/office/drawing/2014/main" id="{E95B3967-9A55-D4CC-3919-DB27582993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607725" y="4083879"/>
                  <a:ext cx="40064" cy="39211"/>
                </a:xfrm>
                <a:custGeom>
                  <a:avLst/>
                  <a:gdLst>
                    <a:gd name="T0" fmla="*/ 4 w 20"/>
                    <a:gd name="T1" fmla="*/ 3 h 19"/>
                    <a:gd name="T2" fmla="*/ 4 w 20"/>
                    <a:gd name="T3" fmla="*/ 16 h 19"/>
                    <a:gd name="T4" fmla="*/ 17 w 20"/>
                    <a:gd name="T5" fmla="*/ 16 h 19"/>
                    <a:gd name="T6" fmla="*/ 17 w 20"/>
                    <a:gd name="T7" fmla="*/ 3 h 19"/>
                    <a:gd name="T8" fmla="*/ 4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4" y="3"/>
                      </a:moveTo>
                      <a:cubicBezTo>
                        <a:pt x="0" y="7"/>
                        <a:pt x="0" y="12"/>
                        <a:pt x="4" y="16"/>
                      </a:cubicBezTo>
                      <a:cubicBezTo>
                        <a:pt x="7" y="19"/>
                        <a:pt x="13" y="19"/>
                        <a:pt x="17" y="16"/>
                      </a:cubicBezTo>
                      <a:cubicBezTo>
                        <a:pt x="20" y="12"/>
                        <a:pt x="20" y="7"/>
                        <a:pt x="17" y="3"/>
                      </a:cubicBezTo>
                      <a:cubicBezTo>
                        <a:pt x="13" y="0"/>
                        <a:pt x="7" y="0"/>
                        <a:pt x="4" y="3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16">
                  <a:extLst>
                    <a:ext uri="{FF2B5EF4-FFF2-40B4-BE49-F238E27FC236}">
                      <a16:creationId xmlns:a16="http://schemas.microsoft.com/office/drawing/2014/main" id="{5A40F1A0-D09B-FDEA-7D16-8DDE0370E9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58712" y="4132040"/>
                  <a:ext cx="40916" cy="40915"/>
                </a:xfrm>
                <a:custGeom>
                  <a:avLst/>
                  <a:gdLst>
                    <a:gd name="T0" fmla="*/ 4 w 20"/>
                    <a:gd name="T1" fmla="*/ 4 h 20"/>
                    <a:gd name="T2" fmla="*/ 4 w 20"/>
                    <a:gd name="T3" fmla="*/ 17 h 20"/>
                    <a:gd name="T4" fmla="*/ 16 w 20"/>
                    <a:gd name="T5" fmla="*/ 17 h 20"/>
                    <a:gd name="T6" fmla="*/ 16 w 20"/>
                    <a:gd name="T7" fmla="*/ 4 h 20"/>
                    <a:gd name="T8" fmla="*/ 4 w 20"/>
                    <a:gd name="T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4"/>
                      </a:moveTo>
                      <a:cubicBezTo>
                        <a:pt x="0" y="7"/>
                        <a:pt x="0" y="13"/>
                        <a:pt x="4" y="17"/>
                      </a:cubicBezTo>
                      <a:cubicBezTo>
                        <a:pt x="7" y="20"/>
                        <a:pt x="13" y="20"/>
                        <a:pt x="16" y="17"/>
                      </a:cubicBezTo>
                      <a:cubicBezTo>
                        <a:pt x="20" y="13"/>
                        <a:pt x="20" y="7"/>
                        <a:pt x="16" y="4"/>
                      </a:cubicBezTo>
                      <a:cubicBezTo>
                        <a:pt x="13" y="0"/>
                        <a:pt x="7" y="0"/>
                        <a:pt x="4" y="4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17">
                  <a:extLst>
                    <a:ext uri="{FF2B5EF4-FFF2-40B4-BE49-F238E27FC236}">
                      <a16:creationId xmlns:a16="http://schemas.microsoft.com/office/drawing/2014/main" id="{A5A6352F-CCEF-FEA2-2184-3987B48D95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09273" y="4180627"/>
                  <a:ext cx="40916" cy="40915"/>
                </a:xfrm>
                <a:custGeom>
                  <a:avLst/>
                  <a:gdLst>
                    <a:gd name="T0" fmla="*/ 3 w 20"/>
                    <a:gd name="T1" fmla="*/ 4 h 20"/>
                    <a:gd name="T2" fmla="*/ 3 w 20"/>
                    <a:gd name="T3" fmla="*/ 16 h 20"/>
                    <a:gd name="T4" fmla="*/ 16 w 20"/>
                    <a:gd name="T5" fmla="*/ 16 h 20"/>
                    <a:gd name="T6" fmla="*/ 16 w 20"/>
                    <a:gd name="T7" fmla="*/ 4 h 20"/>
                    <a:gd name="T8" fmla="*/ 3 w 20"/>
                    <a:gd name="T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3" y="4"/>
                      </a:moveTo>
                      <a:cubicBezTo>
                        <a:pt x="0" y="7"/>
                        <a:pt x="0" y="13"/>
                        <a:pt x="3" y="16"/>
                      </a:cubicBezTo>
                      <a:cubicBezTo>
                        <a:pt x="7" y="20"/>
                        <a:pt x="13" y="20"/>
                        <a:pt x="16" y="16"/>
                      </a:cubicBezTo>
                      <a:cubicBezTo>
                        <a:pt x="20" y="13"/>
                        <a:pt x="20" y="7"/>
                        <a:pt x="16" y="4"/>
                      </a:cubicBezTo>
                      <a:cubicBezTo>
                        <a:pt x="13" y="0"/>
                        <a:pt x="7" y="0"/>
                        <a:pt x="3" y="4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18">
                  <a:extLst>
                    <a:ext uri="{FF2B5EF4-FFF2-40B4-BE49-F238E27FC236}">
                      <a16:creationId xmlns:a16="http://schemas.microsoft.com/office/drawing/2014/main" id="{9C508840-11FD-62B8-9C69-E992654E90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364363" y="4034866"/>
                  <a:ext cx="38359" cy="41768"/>
                </a:xfrm>
                <a:custGeom>
                  <a:avLst/>
                  <a:gdLst>
                    <a:gd name="T0" fmla="*/ 3 w 19"/>
                    <a:gd name="T1" fmla="*/ 17 h 20"/>
                    <a:gd name="T2" fmla="*/ 3 w 19"/>
                    <a:gd name="T3" fmla="*/ 4 h 20"/>
                    <a:gd name="T4" fmla="*/ 16 w 19"/>
                    <a:gd name="T5" fmla="*/ 4 h 20"/>
                    <a:gd name="T6" fmla="*/ 16 w 19"/>
                    <a:gd name="T7" fmla="*/ 17 h 20"/>
                    <a:gd name="T8" fmla="*/ 3 w 19"/>
                    <a:gd name="T9" fmla="*/ 1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3" y="17"/>
                      </a:moveTo>
                      <a:cubicBezTo>
                        <a:pt x="0" y="13"/>
                        <a:pt x="0" y="7"/>
                        <a:pt x="3" y="4"/>
                      </a:cubicBezTo>
                      <a:cubicBezTo>
                        <a:pt x="7" y="0"/>
                        <a:pt x="12" y="0"/>
                        <a:pt x="16" y="4"/>
                      </a:cubicBezTo>
                      <a:cubicBezTo>
                        <a:pt x="19" y="7"/>
                        <a:pt x="19" y="13"/>
                        <a:pt x="16" y="17"/>
                      </a:cubicBezTo>
                      <a:cubicBezTo>
                        <a:pt x="12" y="20"/>
                        <a:pt x="7" y="20"/>
                        <a:pt x="3" y="17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19">
                  <a:extLst>
                    <a:ext uri="{FF2B5EF4-FFF2-40B4-BE49-F238E27FC236}">
                      <a16:creationId xmlns:a16="http://schemas.microsoft.com/office/drawing/2014/main" id="{733ECD26-A8E1-6E08-72F2-1B70AC47F1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411672" y="4083879"/>
                  <a:ext cx="40064" cy="39211"/>
                </a:xfrm>
                <a:custGeom>
                  <a:avLst/>
                  <a:gdLst>
                    <a:gd name="T0" fmla="*/ 4 w 20"/>
                    <a:gd name="T1" fmla="*/ 16 h 19"/>
                    <a:gd name="T2" fmla="*/ 4 w 20"/>
                    <a:gd name="T3" fmla="*/ 3 h 19"/>
                    <a:gd name="T4" fmla="*/ 17 w 20"/>
                    <a:gd name="T5" fmla="*/ 3 h 19"/>
                    <a:gd name="T6" fmla="*/ 17 w 20"/>
                    <a:gd name="T7" fmla="*/ 16 h 19"/>
                    <a:gd name="T8" fmla="*/ 4 w 20"/>
                    <a:gd name="T9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4" y="16"/>
                      </a:moveTo>
                      <a:cubicBezTo>
                        <a:pt x="0" y="12"/>
                        <a:pt x="0" y="7"/>
                        <a:pt x="4" y="3"/>
                      </a:cubicBezTo>
                      <a:cubicBezTo>
                        <a:pt x="7" y="0"/>
                        <a:pt x="13" y="0"/>
                        <a:pt x="17" y="3"/>
                      </a:cubicBezTo>
                      <a:cubicBezTo>
                        <a:pt x="20" y="7"/>
                        <a:pt x="20" y="12"/>
                        <a:pt x="17" y="16"/>
                      </a:cubicBezTo>
                      <a:cubicBezTo>
                        <a:pt x="13" y="19"/>
                        <a:pt x="7" y="19"/>
                        <a:pt x="4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20">
                  <a:extLst>
                    <a:ext uri="{FF2B5EF4-FFF2-40B4-BE49-F238E27FC236}">
                      <a16:creationId xmlns:a16="http://schemas.microsoft.com/office/drawing/2014/main" id="{2D85B066-1D80-E70E-2D83-368219CD9D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459833" y="4132040"/>
                  <a:ext cx="40916" cy="40915"/>
                </a:xfrm>
                <a:custGeom>
                  <a:avLst/>
                  <a:gdLst>
                    <a:gd name="T0" fmla="*/ 4 w 20"/>
                    <a:gd name="T1" fmla="*/ 16 h 20"/>
                    <a:gd name="T2" fmla="*/ 4 w 20"/>
                    <a:gd name="T3" fmla="*/ 3 h 20"/>
                    <a:gd name="T4" fmla="*/ 16 w 20"/>
                    <a:gd name="T5" fmla="*/ 3 h 20"/>
                    <a:gd name="T6" fmla="*/ 16 w 20"/>
                    <a:gd name="T7" fmla="*/ 16 h 20"/>
                    <a:gd name="T8" fmla="*/ 4 w 20"/>
                    <a:gd name="T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16"/>
                      </a:moveTo>
                      <a:cubicBezTo>
                        <a:pt x="0" y="13"/>
                        <a:pt x="0" y="7"/>
                        <a:pt x="4" y="3"/>
                      </a:cubicBezTo>
                      <a:cubicBezTo>
                        <a:pt x="7" y="0"/>
                        <a:pt x="13" y="0"/>
                        <a:pt x="16" y="3"/>
                      </a:cubicBezTo>
                      <a:cubicBezTo>
                        <a:pt x="20" y="7"/>
                        <a:pt x="20" y="13"/>
                        <a:pt x="16" y="16"/>
                      </a:cubicBezTo>
                      <a:cubicBezTo>
                        <a:pt x="13" y="20"/>
                        <a:pt x="7" y="20"/>
                        <a:pt x="4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21">
                  <a:extLst>
                    <a:ext uri="{FF2B5EF4-FFF2-40B4-BE49-F238E27FC236}">
                      <a16:creationId xmlns:a16="http://schemas.microsoft.com/office/drawing/2014/main" id="{BBFC3025-07F8-EBEE-69B0-FAE6539946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09273" y="4180627"/>
                  <a:ext cx="40916" cy="40915"/>
                </a:xfrm>
                <a:custGeom>
                  <a:avLst/>
                  <a:gdLst>
                    <a:gd name="T0" fmla="*/ 3 w 20"/>
                    <a:gd name="T1" fmla="*/ 16 h 20"/>
                    <a:gd name="T2" fmla="*/ 3 w 20"/>
                    <a:gd name="T3" fmla="*/ 4 h 20"/>
                    <a:gd name="T4" fmla="*/ 16 w 20"/>
                    <a:gd name="T5" fmla="*/ 4 h 20"/>
                    <a:gd name="T6" fmla="*/ 16 w 20"/>
                    <a:gd name="T7" fmla="*/ 16 h 20"/>
                    <a:gd name="T8" fmla="*/ 3 w 20"/>
                    <a:gd name="T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3" y="16"/>
                      </a:moveTo>
                      <a:cubicBezTo>
                        <a:pt x="0" y="13"/>
                        <a:pt x="0" y="7"/>
                        <a:pt x="3" y="4"/>
                      </a:cubicBezTo>
                      <a:cubicBezTo>
                        <a:pt x="7" y="0"/>
                        <a:pt x="13" y="0"/>
                        <a:pt x="16" y="4"/>
                      </a:cubicBezTo>
                      <a:cubicBezTo>
                        <a:pt x="20" y="7"/>
                        <a:pt x="20" y="13"/>
                        <a:pt x="16" y="16"/>
                      </a:cubicBezTo>
                      <a:cubicBezTo>
                        <a:pt x="13" y="20"/>
                        <a:pt x="7" y="20"/>
                        <a:pt x="3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22">
                  <a:extLst>
                    <a:ext uri="{FF2B5EF4-FFF2-40B4-BE49-F238E27FC236}">
                      <a16:creationId xmlns:a16="http://schemas.microsoft.com/office/drawing/2014/main" id="{56A487FA-4555-08F0-8961-C58B147DCD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655033" y="3928314"/>
                  <a:ext cx="40916" cy="40915"/>
                </a:xfrm>
                <a:custGeom>
                  <a:avLst/>
                  <a:gdLst>
                    <a:gd name="T0" fmla="*/ 4 w 20"/>
                    <a:gd name="T1" fmla="*/ 3 h 20"/>
                    <a:gd name="T2" fmla="*/ 4 w 20"/>
                    <a:gd name="T3" fmla="*/ 16 h 20"/>
                    <a:gd name="T4" fmla="*/ 16 w 20"/>
                    <a:gd name="T5" fmla="*/ 16 h 20"/>
                    <a:gd name="T6" fmla="*/ 16 w 20"/>
                    <a:gd name="T7" fmla="*/ 3 h 20"/>
                    <a:gd name="T8" fmla="*/ 4 w 20"/>
                    <a:gd name="T9" fmla="*/ 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3"/>
                      </a:moveTo>
                      <a:cubicBezTo>
                        <a:pt x="0" y="7"/>
                        <a:pt x="0" y="13"/>
                        <a:pt x="4" y="16"/>
                      </a:cubicBezTo>
                      <a:cubicBezTo>
                        <a:pt x="7" y="20"/>
                        <a:pt x="13" y="20"/>
                        <a:pt x="16" y="16"/>
                      </a:cubicBezTo>
                      <a:cubicBezTo>
                        <a:pt x="20" y="13"/>
                        <a:pt x="20" y="7"/>
                        <a:pt x="16" y="3"/>
                      </a:cubicBezTo>
                      <a:cubicBezTo>
                        <a:pt x="13" y="0"/>
                        <a:pt x="7" y="0"/>
                        <a:pt x="4" y="3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3">
                  <a:extLst>
                    <a:ext uri="{FF2B5EF4-FFF2-40B4-BE49-F238E27FC236}">
                      <a16:creationId xmlns:a16="http://schemas.microsoft.com/office/drawing/2014/main" id="{BA31502D-1A77-AA63-FDE8-678779FB7A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607299" y="3977754"/>
                  <a:ext cx="40916" cy="39211"/>
                </a:xfrm>
                <a:custGeom>
                  <a:avLst/>
                  <a:gdLst>
                    <a:gd name="T0" fmla="*/ 3 w 20"/>
                    <a:gd name="T1" fmla="*/ 3 h 19"/>
                    <a:gd name="T2" fmla="*/ 3 w 20"/>
                    <a:gd name="T3" fmla="*/ 16 h 19"/>
                    <a:gd name="T4" fmla="*/ 16 w 20"/>
                    <a:gd name="T5" fmla="*/ 16 h 19"/>
                    <a:gd name="T6" fmla="*/ 16 w 20"/>
                    <a:gd name="T7" fmla="*/ 3 h 19"/>
                    <a:gd name="T8" fmla="*/ 3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3" y="3"/>
                      </a:moveTo>
                      <a:cubicBezTo>
                        <a:pt x="0" y="7"/>
                        <a:pt x="0" y="12"/>
                        <a:pt x="3" y="16"/>
                      </a:cubicBezTo>
                      <a:cubicBezTo>
                        <a:pt x="7" y="19"/>
                        <a:pt x="13" y="19"/>
                        <a:pt x="16" y="16"/>
                      </a:cubicBezTo>
                      <a:cubicBezTo>
                        <a:pt x="20" y="12"/>
                        <a:pt x="20" y="7"/>
                        <a:pt x="16" y="3"/>
                      </a:cubicBezTo>
                      <a:cubicBezTo>
                        <a:pt x="13" y="0"/>
                        <a:pt x="7" y="0"/>
                        <a:pt x="3" y="3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">
                  <a:extLst>
                    <a:ext uri="{FF2B5EF4-FFF2-40B4-BE49-F238E27FC236}">
                      <a16:creationId xmlns:a16="http://schemas.microsoft.com/office/drawing/2014/main" id="{8F6B4BC2-2DB7-0C60-C3B4-E0E99D3C0D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59990" y="4025063"/>
                  <a:ext cx="38359" cy="40915"/>
                </a:xfrm>
                <a:custGeom>
                  <a:avLst/>
                  <a:gdLst>
                    <a:gd name="T0" fmla="*/ 3 w 19"/>
                    <a:gd name="T1" fmla="*/ 4 h 20"/>
                    <a:gd name="T2" fmla="*/ 3 w 19"/>
                    <a:gd name="T3" fmla="*/ 17 h 20"/>
                    <a:gd name="T4" fmla="*/ 16 w 19"/>
                    <a:gd name="T5" fmla="*/ 17 h 20"/>
                    <a:gd name="T6" fmla="*/ 16 w 19"/>
                    <a:gd name="T7" fmla="*/ 4 h 20"/>
                    <a:gd name="T8" fmla="*/ 3 w 19"/>
                    <a:gd name="T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3" y="4"/>
                      </a:moveTo>
                      <a:cubicBezTo>
                        <a:pt x="0" y="7"/>
                        <a:pt x="0" y="13"/>
                        <a:pt x="3" y="17"/>
                      </a:cubicBezTo>
                      <a:cubicBezTo>
                        <a:pt x="7" y="20"/>
                        <a:pt x="12" y="20"/>
                        <a:pt x="16" y="17"/>
                      </a:cubicBezTo>
                      <a:cubicBezTo>
                        <a:pt x="19" y="13"/>
                        <a:pt x="19" y="7"/>
                        <a:pt x="16" y="4"/>
                      </a:cubicBezTo>
                      <a:cubicBezTo>
                        <a:pt x="12" y="0"/>
                        <a:pt x="7" y="0"/>
                        <a:pt x="3" y="4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5">
                  <a:extLst>
                    <a:ext uri="{FF2B5EF4-FFF2-40B4-BE49-F238E27FC236}">
                      <a16:creationId xmlns:a16="http://schemas.microsoft.com/office/drawing/2014/main" id="{1CBFE223-6909-26E2-5DDC-1781B5651F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09699" y="4072798"/>
                  <a:ext cx="40064" cy="40915"/>
                </a:xfrm>
                <a:custGeom>
                  <a:avLst/>
                  <a:gdLst>
                    <a:gd name="T0" fmla="*/ 4 w 20"/>
                    <a:gd name="T1" fmla="*/ 4 h 20"/>
                    <a:gd name="T2" fmla="*/ 4 w 20"/>
                    <a:gd name="T3" fmla="*/ 16 h 20"/>
                    <a:gd name="T4" fmla="*/ 17 w 20"/>
                    <a:gd name="T5" fmla="*/ 16 h 20"/>
                    <a:gd name="T6" fmla="*/ 17 w 20"/>
                    <a:gd name="T7" fmla="*/ 4 h 20"/>
                    <a:gd name="T8" fmla="*/ 4 w 20"/>
                    <a:gd name="T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4"/>
                      </a:moveTo>
                      <a:cubicBezTo>
                        <a:pt x="0" y="7"/>
                        <a:pt x="0" y="13"/>
                        <a:pt x="4" y="16"/>
                      </a:cubicBezTo>
                      <a:cubicBezTo>
                        <a:pt x="7" y="20"/>
                        <a:pt x="13" y="20"/>
                        <a:pt x="17" y="16"/>
                      </a:cubicBezTo>
                      <a:cubicBezTo>
                        <a:pt x="20" y="13"/>
                        <a:pt x="20" y="7"/>
                        <a:pt x="17" y="4"/>
                      </a:cubicBezTo>
                      <a:cubicBezTo>
                        <a:pt x="13" y="0"/>
                        <a:pt x="7" y="0"/>
                        <a:pt x="4" y="4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26">
                  <a:extLst>
                    <a:ext uri="{FF2B5EF4-FFF2-40B4-BE49-F238E27FC236}">
                      <a16:creationId xmlns:a16="http://schemas.microsoft.com/office/drawing/2014/main" id="{65A2823C-7A20-23B3-E985-2A7EBF93B9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363085" y="3927888"/>
                  <a:ext cx="40916" cy="41768"/>
                </a:xfrm>
                <a:custGeom>
                  <a:avLst/>
                  <a:gdLst>
                    <a:gd name="T0" fmla="*/ 4 w 20"/>
                    <a:gd name="T1" fmla="*/ 17 h 20"/>
                    <a:gd name="T2" fmla="*/ 4 w 20"/>
                    <a:gd name="T3" fmla="*/ 4 h 20"/>
                    <a:gd name="T4" fmla="*/ 16 w 20"/>
                    <a:gd name="T5" fmla="*/ 4 h 20"/>
                    <a:gd name="T6" fmla="*/ 16 w 20"/>
                    <a:gd name="T7" fmla="*/ 17 h 20"/>
                    <a:gd name="T8" fmla="*/ 4 w 20"/>
                    <a:gd name="T9" fmla="*/ 1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17"/>
                      </a:moveTo>
                      <a:cubicBezTo>
                        <a:pt x="0" y="13"/>
                        <a:pt x="0" y="7"/>
                        <a:pt x="4" y="4"/>
                      </a:cubicBezTo>
                      <a:cubicBezTo>
                        <a:pt x="7" y="0"/>
                        <a:pt x="13" y="0"/>
                        <a:pt x="16" y="4"/>
                      </a:cubicBezTo>
                      <a:cubicBezTo>
                        <a:pt x="20" y="7"/>
                        <a:pt x="20" y="13"/>
                        <a:pt x="16" y="17"/>
                      </a:cubicBezTo>
                      <a:cubicBezTo>
                        <a:pt x="13" y="20"/>
                        <a:pt x="7" y="20"/>
                        <a:pt x="4" y="17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27">
                  <a:extLst>
                    <a:ext uri="{FF2B5EF4-FFF2-40B4-BE49-F238E27FC236}">
                      <a16:creationId xmlns:a16="http://schemas.microsoft.com/office/drawing/2014/main" id="{F4A183EF-FEAC-FAD0-973D-A9F160AC7D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411246" y="3977754"/>
                  <a:ext cx="40916" cy="39211"/>
                </a:xfrm>
                <a:custGeom>
                  <a:avLst/>
                  <a:gdLst>
                    <a:gd name="T0" fmla="*/ 3 w 20"/>
                    <a:gd name="T1" fmla="*/ 16 h 19"/>
                    <a:gd name="T2" fmla="*/ 3 w 20"/>
                    <a:gd name="T3" fmla="*/ 3 h 19"/>
                    <a:gd name="T4" fmla="*/ 16 w 20"/>
                    <a:gd name="T5" fmla="*/ 3 h 19"/>
                    <a:gd name="T6" fmla="*/ 16 w 20"/>
                    <a:gd name="T7" fmla="*/ 16 h 19"/>
                    <a:gd name="T8" fmla="*/ 3 w 20"/>
                    <a:gd name="T9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3" y="16"/>
                      </a:moveTo>
                      <a:cubicBezTo>
                        <a:pt x="0" y="12"/>
                        <a:pt x="0" y="7"/>
                        <a:pt x="3" y="3"/>
                      </a:cubicBezTo>
                      <a:cubicBezTo>
                        <a:pt x="7" y="0"/>
                        <a:pt x="13" y="0"/>
                        <a:pt x="16" y="3"/>
                      </a:cubicBezTo>
                      <a:cubicBezTo>
                        <a:pt x="20" y="7"/>
                        <a:pt x="20" y="12"/>
                        <a:pt x="16" y="16"/>
                      </a:cubicBezTo>
                      <a:cubicBezTo>
                        <a:pt x="13" y="19"/>
                        <a:pt x="7" y="19"/>
                        <a:pt x="3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28">
                  <a:extLst>
                    <a:ext uri="{FF2B5EF4-FFF2-40B4-BE49-F238E27FC236}">
                      <a16:creationId xmlns:a16="http://schemas.microsoft.com/office/drawing/2014/main" id="{1B1CC254-C95C-3244-776E-0F6AEA5C4D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461112" y="4025063"/>
                  <a:ext cx="38359" cy="40915"/>
                </a:xfrm>
                <a:custGeom>
                  <a:avLst/>
                  <a:gdLst>
                    <a:gd name="T0" fmla="*/ 3 w 19"/>
                    <a:gd name="T1" fmla="*/ 16 h 20"/>
                    <a:gd name="T2" fmla="*/ 3 w 19"/>
                    <a:gd name="T3" fmla="*/ 3 h 20"/>
                    <a:gd name="T4" fmla="*/ 16 w 19"/>
                    <a:gd name="T5" fmla="*/ 3 h 20"/>
                    <a:gd name="T6" fmla="*/ 16 w 19"/>
                    <a:gd name="T7" fmla="*/ 16 h 20"/>
                    <a:gd name="T8" fmla="*/ 3 w 19"/>
                    <a:gd name="T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3" y="16"/>
                      </a:moveTo>
                      <a:cubicBezTo>
                        <a:pt x="0" y="13"/>
                        <a:pt x="0" y="7"/>
                        <a:pt x="3" y="3"/>
                      </a:cubicBezTo>
                      <a:cubicBezTo>
                        <a:pt x="7" y="0"/>
                        <a:pt x="12" y="0"/>
                        <a:pt x="16" y="3"/>
                      </a:cubicBezTo>
                      <a:cubicBezTo>
                        <a:pt x="19" y="7"/>
                        <a:pt x="19" y="13"/>
                        <a:pt x="16" y="16"/>
                      </a:cubicBezTo>
                      <a:cubicBezTo>
                        <a:pt x="12" y="20"/>
                        <a:pt x="7" y="20"/>
                        <a:pt x="3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29">
                  <a:extLst>
                    <a:ext uri="{FF2B5EF4-FFF2-40B4-BE49-F238E27FC236}">
                      <a16:creationId xmlns:a16="http://schemas.microsoft.com/office/drawing/2014/main" id="{151ABA2B-BB47-F3FC-02E2-D9883EBF2F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5509699" y="4072798"/>
                  <a:ext cx="40064" cy="40915"/>
                </a:xfrm>
                <a:custGeom>
                  <a:avLst/>
                  <a:gdLst>
                    <a:gd name="T0" fmla="*/ 4 w 20"/>
                    <a:gd name="T1" fmla="*/ 16 h 20"/>
                    <a:gd name="T2" fmla="*/ 4 w 20"/>
                    <a:gd name="T3" fmla="*/ 4 h 20"/>
                    <a:gd name="T4" fmla="*/ 17 w 20"/>
                    <a:gd name="T5" fmla="*/ 4 h 20"/>
                    <a:gd name="T6" fmla="*/ 17 w 20"/>
                    <a:gd name="T7" fmla="*/ 16 h 20"/>
                    <a:gd name="T8" fmla="*/ 4 w 20"/>
                    <a:gd name="T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4" y="16"/>
                      </a:moveTo>
                      <a:cubicBezTo>
                        <a:pt x="0" y="13"/>
                        <a:pt x="0" y="7"/>
                        <a:pt x="4" y="4"/>
                      </a:cubicBezTo>
                      <a:cubicBezTo>
                        <a:pt x="7" y="0"/>
                        <a:pt x="13" y="0"/>
                        <a:pt x="17" y="4"/>
                      </a:cubicBezTo>
                      <a:cubicBezTo>
                        <a:pt x="20" y="7"/>
                        <a:pt x="20" y="13"/>
                        <a:pt x="17" y="16"/>
                      </a:cubicBezTo>
                      <a:cubicBezTo>
                        <a:pt x="13" y="20"/>
                        <a:pt x="7" y="20"/>
                        <a:pt x="4" y="16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F886C4A7-D694-E3A2-7F26-2203C726C278}"/>
                </a:ext>
              </a:extLst>
            </p:cNvPr>
            <p:cNvSpPr/>
            <p:nvPr/>
          </p:nvSpPr>
          <p:spPr>
            <a:xfrm>
              <a:off x="6678806" y="3065816"/>
              <a:ext cx="1863928" cy="1863928"/>
            </a:xfrm>
            <a:prstGeom prst="ellipse">
              <a:avLst/>
            </a:prstGeom>
            <a:gradFill flip="none" rotWithShape="1">
              <a:gsLst>
                <a:gs pos="53000">
                  <a:schemeClr val="accent2">
                    <a:lumMod val="5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254000" dist="88900" dir="4200000" sx="98000" sy="98000" algn="tl" rotWithShape="0">
                <a:schemeClr val="accent2">
                  <a:lumMod val="7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"/>
                <a:ea typeface="HarmonyOS Sans SC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998344" y="3756910"/>
              <a:ext cx="13455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FFFFFF"/>
                  </a:solidFill>
                  <a:latin typeface="+mn-ea"/>
                </a:rPr>
                <a:t>输入内容</a:t>
              </a: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7794400" y="4795968"/>
              <a:ext cx="1238122" cy="1240750"/>
              <a:chOff x="7794400" y="4795968"/>
              <a:chExt cx="1238122" cy="1240750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34656092-C30F-9F4A-D57E-D5C69681AA67}"/>
                  </a:ext>
                </a:extLst>
              </p:cNvPr>
              <p:cNvSpPr/>
              <p:nvPr/>
            </p:nvSpPr>
            <p:spPr>
              <a:xfrm>
                <a:off x="7803925" y="4808123"/>
                <a:ext cx="1228597" cy="1228595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lumMod val="50000"/>
                      <a:alpha val="0"/>
                    </a:schemeClr>
                  </a:gs>
                  <a:gs pos="100000">
                    <a:schemeClr val="accent2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254000" dist="88900" dir="4200000" sx="98000" sy="98000" algn="tl" rotWithShape="0">
                  <a:schemeClr val="accent2">
                    <a:lumMod val="75000"/>
                    <a:alpha val="1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5967EF2B-8F20-9F93-5DB6-D19ECDE28F64}"/>
                  </a:ext>
                </a:extLst>
              </p:cNvPr>
              <p:cNvSpPr/>
              <p:nvPr/>
            </p:nvSpPr>
            <p:spPr>
              <a:xfrm>
                <a:off x="7794400" y="4795968"/>
                <a:ext cx="1228597" cy="1228595"/>
              </a:xfrm>
              <a:prstGeom prst="ellipse">
                <a:avLst/>
              </a:prstGeom>
              <a:gradFill flip="none" rotWithShape="1">
                <a:gsLst>
                  <a:gs pos="55000">
                    <a:schemeClr val="accent2">
                      <a:lumMod val="50000"/>
                      <a:alpha val="0"/>
                    </a:schemeClr>
                  </a:gs>
                  <a:gs pos="93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88900" dir="4200000" sx="98000" sy="98000" algn="tl" rotWithShape="0">
                  <a:schemeClr val="accent2">
                    <a:lumMod val="75000"/>
                    <a:alpha val="1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6169890" y="4808123"/>
              <a:ext cx="1238122" cy="1237077"/>
              <a:chOff x="6169890" y="4808123"/>
              <a:chExt cx="1238122" cy="1237077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5C822BD2-D3A4-1359-EF40-2FCD93CA4F69}"/>
                  </a:ext>
                </a:extLst>
              </p:cNvPr>
              <p:cNvSpPr/>
              <p:nvPr/>
            </p:nvSpPr>
            <p:spPr>
              <a:xfrm>
                <a:off x="6169890" y="4808123"/>
                <a:ext cx="1228597" cy="1228595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lumMod val="50000"/>
                      <a:alpha val="0"/>
                    </a:schemeClr>
                  </a:gs>
                  <a:gs pos="100000">
                    <a:schemeClr val="accent2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254000" dist="88900" dir="4200000" sx="98000" sy="98000" algn="tl" rotWithShape="0">
                  <a:schemeClr val="accent2">
                    <a:lumMod val="75000"/>
                    <a:alpha val="1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8089B2EC-91C0-CD0E-94BD-923C9FD05A22}"/>
                  </a:ext>
                </a:extLst>
              </p:cNvPr>
              <p:cNvSpPr/>
              <p:nvPr/>
            </p:nvSpPr>
            <p:spPr>
              <a:xfrm>
                <a:off x="6179415" y="4816605"/>
                <a:ext cx="1228597" cy="1228595"/>
              </a:xfrm>
              <a:prstGeom prst="ellipse">
                <a:avLst/>
              </a:prstGeom>
              <a:gradFill flip="none" rotWithShape="1">
                <a:gsLst>
                  <a:gs pos="55000">
                    <a:schemeClr val="accent2">
                      <a:lumMod val="50000"/>
                      <a:alpha val="0"/>
                    </a:schemeClr>
                  </a:gs>
                  <a:gs pos="93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88900" dir="4200000" sx="98000" sy="98000" algn="tl" rotWithShape="0">
                  <a:schemeClr val="accent2">
                    <a:lumMod val="75000"/>
                    <a:alpha val="1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6388744" y="4966585"/>
              <a:ext cx="888356" cy="806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+mn-ea"/>
                </a:rPr>
                <a:t>输入内容</a:t>
              </a: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8642125" y="3310068"/>
              <a:ext cx="1238122" cy="1240750"/>
              <a:chOff x="7794400" y="4795968"/>
              <a:chExt cx="1238122" cy="1240750"/>
            </a:xfrm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34656092-C30F-9F4A-D57E-D5C69681AA67}"/>
                  </a:ext>
                </a:extLst>
              </p:cNvPr>
              <p:cNvSpPr/>
              <p:nvPr/>
            </p:nvSpPr>
            <p:spPr>
              <a:xfrm>
                <a:off x="7803925" y="4808123"/>
                <a:ext cx="1228597" cy="1228595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lumMod val="50000"/>
                      <a:alpha val="0"/>
                    </a:schemeClr>
                  </a:gs>
                  <a:gs pos="100000">
                    <a:schemeClr val="accent2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254000" dist="88900" dir="4200000" sx="98000" sy="98000" algn="tl" rotWithShape="0">
                  <a:schemeClr val="accent2">
                    <a:lumMod val="75000"/>
                    <a:alpha val="1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5967EF2B-8F20-9F93-5DB6-D19ECDE28F64}"/>
                  </a:ext>
                </a:extLst>
              </p:cNvPr>
              <p:cNvSpPr/>
              <p:nvPr/>
            </p:nvSpPr>
            <p:spPr>
              <a:xfrm>
                <a:off x="7794400" y="4795968"/>
                <a:ext cx="1228597" cy="1228595"/>
              </a:xfrm>
              <a:prstGeom prst="ellipse">
                <a:avLst/>
              </a:prstGeom>
              <a:gradFill flip="none" rotWithShape="1">
                <a:gsLst>
                  <a:gs pos="55000">
                    <a:schemeClr val="accent2">
                      <a:lumMod val="50000"/>
                      <a:alpha val="0"/>
                    </a:schemeClr>
                  </a:gs>
                  <a:gs pos="93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88900" dir="4200000" sx="98000" sy="98000" algn="tl" rotWithShape="0">
                  <a:schemeClr val="accent2">
                    <a:lumMod val="75000"/>
                    <a:alpha val="1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7518175" y="1843218"/>
              <a:ext cx="1238122" cy="1240750"/>
              <a:chOff x="7794400" y="4795968"/>
              <a:chExt cx="1238122" cy="1240750"/>
            </a:xfrm>
          </p:grpSpPr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34656092-C30F-9F4A-D57E-D5C69681AA67}"/>
                  </a:ext>
                </a:extLst>
              </p:cNvPr>
              <p:cNvSpPr/>
              <p:nvPr/>
            </p:nvSpPr>
            <p:spPr>
              <a:xfrm>
                <a:off x="7803925" y="4808123"/>
                <a:ext cx="1228597" cy="1228595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lumMod val="50000"/>
                      <a:alpha val="0"/>
                    </a:schemeClr>
                  </a:gs>
                  <a:gs pos="100000">
                    <a:schemeClr val="accent2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254000" dist="88900" dir="4200000" sx="98000" sy="98000" algn="tl" rotWithShape="0">
                  <a:schemeClr val="accent2">
                    <a:lumMod val="75000"/>
                    <a:alpha val="1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5967EF2B-8F20-9F93-5DB6-D19ECDE28F64}"/>
                  </a:ext>
                </a:extLst>
              </p:cNvPr>
              <p:cNvSpPr/>
              <p:nvPr/>
            </p:nvSpPr>
            <p:spPr>
              <a:xfrm>
                <a:off x="7794400" y="4795968"/>
                <a:ext cx="1228597" cy="1228595"/>
              </a:xfrm>
              <a:prstGeom prst="ellipse">
                <a:avLst/>
              </a:prstGeom>
              <a:gradFill flip="none" rotWithShape="1">
                <a:gsLst>
                  <a:gs pos="55000">
                    <a:schemeClr val="accent2">
                      <a:lumMod val="50000"/>
                      <a:alpha val="0"/>
                    </a:schemeClr>
                  </a:gs>
                  <a:gs pos="93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88900" dir="4200000" sx="98000" sy="98000" algn="tl" rotWithShape="0">
                  <a:schemeClr val="accent2">
                    <a:lumMod val="75000"/>
                    <a:alpha val="1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5756050" y="2252793"/>
              <a:ext cx="1238122" cy="1240750"/>
              <a:chOff x="7794400" y="4795968"/>
              <a:chExt cx="1238122" cy="1240750"/>
            </a:xfrm>
          </p:grpSpPr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34656092-C30F-9F4A-D57E-D5C69681AA67}"/>
                  </a:ext>
                </a:extLst>
              </p:cNvPr>
              <p:cNvSpPr/>
              <p:nvPr/>
            </p:nvSpPr>
            <p:spPr>
              <a:xfrm>
                <a:off x="7803925" y="4808123"/>
                <a:ext cx="1228597" cy="1228595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lumMod val="50000"/>
                      <a:alpha val="0"/>
                    </a:schemeClr>
                  </a:gs>
                  <a:gs pos="100000">
                    <a:schemeClr val="accent2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254000" dist="88900" dir="4200000" sx="98000" sy="98000" algn="tl" rotWithShape="0">
                  <a:schemeClr val="accent2">
                    <a:lumMod val="75000"/>
                    <a:alpha val="1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5967EF2B-8F20-9F93-5DB6-D19ECDE28F64}"/>
                  </a:ext>
                </a:extLst>
              </p:cNvPr>
              <p:cNvSpPr/>
              <p:nvPr/>
            </p:nvSpPr>
            <p:spPr>
              <a:xfrm>
                <a:off x="7794400" y="4795968"/>
                <a:ext cx="1228597" cy="1228595"/>
              </a:xfrm>
              <a:prstGeom prst="ellipse">
                <a:avLst/>
              </a:prstGeom>
              <a:gradFill flip="none" rotWithShape="1">
                <a:gsLst>
                  <a:gs pos="55000">
                    <a:schemeClr val="accent2">
                      <a:lumMod val="50000"/>
                      <a:alpha val="0"/>
                    </a:schemeClr>
                  </a:gs>
                  <a:gs pos="93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88900" dir="4200000" sx="98000" sy="98000" algn="tl" rotWithShape="0">
                  <a:schemeClr val="accent2">
                    <a:lumMod val="75000"/>
                    <a:alpha val="1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8036569" y="4995160"/>
              <a:ext cx="888356" cy="806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+mn-ea"/>
                </a:rPr>
                <a:t>输入内容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988694" y="2375785"/>
              <a:ext cx="888356" cy="806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+mn-ea"/>
                </a:rPr>
                <a:t>输入内容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7760344" y="2023360"/>
              <a:ext cx="888356" cy="806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+mn-ea"/>
                </a:rPr>
                <a:t>输入内容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8922394" y="3547360"/>
              <a:ext cx="888356" cy="806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+mn-ea"/>
                </a:rPr>
                <a:t>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84762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FE43C-6009-55B7-3CD7-F576BE07E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051050"/>
            <a:ext cx="10858500" cy="1371600"/>
          </a:xfrm>
        </p:spPr>
        <p:txBody>
          <a:bodyPr/>
          <a:lstStyle/>
          <a:p>
            <a:r>
              <a:rPr lang="zh-CN" altLang="en-US"/>
              <a:t>感谢观看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19463-4BE3-41C4-A74D-3A89E67991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38400" y="3629025"/>
            <a:ext cx="3657600" cy="361950"/>
          </a:xfrm>
        </p:spPr>
        <p:txBody>
          <a:bodyPr/>
          <a:lstStyle/>
          <a:p>
            <a:r>
              <a:rPr lang="zh-CN" altLang="en-US"/>
              <a:t>汇报人：米苏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87CAB3-675F-C721-2929-C6E4878463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18225" y="3629025"/>
            <a:ext cx="3657600" cy="514712"/>
          </a:xfrm>
        </p:spPr>
        <p:txBody>
          <a:bodyPr>
            <a:normAutofit/>
          </a:bodyPr>
          <a:lstStyle/>
          <a:p>
            <a:r>
              <a:rPr lang="en-US"/>
              <a:t>202X-XX-XX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793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730" r="87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506F111-B8DB-B9E6-D6FB-31E16D82ADFF}"/>
              </a:ext>
            </a:extLst>
          </p:cNvPr>
          <p:cNvGrpSpPr/>
          <p:nvPr/>
        </p:nvGrpSpPr>
        <p:grpSpPr>
          <a:xfrm>
            <a:off x="1499206" y="1846691"/>
            <a:ext cx="4118810" cy="1737363"/>
            <a:chOff x="873774" y="1212261"/>
            <a:chExt cx="3058150" cy="1289964"/>
          </a:xfrm>
        </p:grpSpPr>
        <p:sp>
          <p:nvSpPr>
            <p:cNvPr id="4" name="任意多边形: 形状 24">
              <a:extLst>
                <a:ext uri="{FF2B5EF4-FFF2-40B4-BE49-F238E27FC236}">
                  <a16:creationId xmlns:a16="http://schemas.microsoft.com/office/drawing/2014/main" id="{819A986A-D5B2-64CF-707F-A2EE75BE6DF8}"/>
                </a:ext>
              </a:extLst>
            </p:cNvPr>
            <p:cNvSpPr/>
            <p:nvPr/>
          </p:nvSpPr>
          <p:spPr>
            <a:xfrm>
              <a:off x="874884" y="1213763"/>
              <a:ext cx="3057010" cy="1288462"/>
            </a:xfrm>
            <a:custGeom>
              <a:avLst/>
              <a:gdLst>
                <a:gd name="connsiteX0" fmla="*/ 784 w 3057010"/>
                <a:gd name="connsiteY0" fmla="*/ 134740 h 1288462"/>
                <a:gd name="connsiteX1" fmla="*/ 135459 w 3057010"/>
                <a:gd name="connsiteY1" fmla="*/ 0 h 1288462"/>
                <a:gd name="connsiteX2" fmla="*/ 1288397 w 3057010"/>
                <a:gd name="connsiteY2" fmla="*/ 0 h 1288462"/>
                <a:gd name="connsiteX3" fmla="*/ 1360276 w 3057010"/>
                <a:gd name="connsiteY3" fmla="*/ 71879 h 1288462"/>
                <a:gd name="connsiteX4" fmla="*/ 2977813 w 3057010"/>
                <a:gd name="connsiteY4" fmla="*/ 71879 h 1288462"/>
                <a:gd name="connsiteX5" fmla="*/ 3057010 w 3057010"/>
                <a:gd name="connsiteY5" fmla="*/ 151272 h 1288462"/>
                <a:gd name="connsiteX6" fmla="*/ 3057010 w 3057010"/>
                <a:gd name="connsiteY6" fmla="*/ 1207697 h 1288462"/>
                <a:gd name="connsiteX7" fmla="*/ 2976245 w 3057010"/>
                <a:gd name="connsiteY7" fmla="*/ 1288462 h 1288462"/>
                <a:gd name="connsiteX8" fmla="*/ 996307 w 3057010"/>
                <a:gd name="connsiteY8" fmla="*/ 1288462 h 1288462"/>
                <a:gd name="connsiteX9" fmla="*/ 880451 w 3057010"/>
                <a:gd name="connsiteY9" fmla="*/ 1172737 h 1288462"/>
                <a:gd name="connsiteX10" fmla="*/ 64691 w 3057010"/>
                <a:gd name="connsiteY10" fmla="*/ 1172737 h 1288462"/>
                <a:gd name="connsiteX11" fmla="*/ 0 w 3057010"/>
                <a:gd name="connsiteY11" fmla="*/ 1108046 h 1288462"/>
                <a:gd name="connsiteX12" fmla="*/ 784 w 3057010"/>
                <a:gd name="connsiteY12" fmla="*/ 134740 h 1288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57010" h="1288462">
                  <a:moveTo>
                    <a:pt x="784" y="134740"/>
                  </a:moveTo>
                  <a:lnTo>
                    <a:pt x="135459" y="0"/>
                  </a:lnTo>
                  <a:lnTo>
                    <a:pt x="1288397" y="0"/>
                  </a:lnTo>
                  <a:lnTo>
                    <a:pt x="1360276" y="71879"/>
                  </a:lnTo>
                  <a:lnTo>
                    <a:pt x="2977813" y="71879"/>
                  </a:lnTo>
                  <a:lnTo>
                    <a:pt x="3057010" y="151272"/>
                  </a:lnTo>
                  <a:lnTo>
                    <a:pt x="3057010" y="1207697"/>
                  </a:lnTo>
                  <a:lnTo>
                    <a:pt x="2976245" y="1288462"/>
                  </a:lnTo>
                  <a:lnTo>
                    <a:pt x="996307" y="1288462"/>
                  </a:lnTo>
                  <a:lnTo>
                    <a:pt x="880451" y="1172737"/>
                  </a:lnTo>
                  <a:lnTo>
                    <a:pt x="64691" y="1172737"/>
                  </a:lnTo>
                  <a:lnTo>
                    <a:pt x="0" y="1108046"/>
                  </a:lnTo>
                  <a:cubicBezTo>
                    <a:pt x="0" y="1108046"/>
                    <a:pt x="3071" y="132453"/>
                    <a:pt x="784" y="13474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6000"/>
                  </a:schemeClr>
                </a:gs>
                <a:gs pos="92000">
                  <a:schemeClr val="accent2">
                    <a:alpha val="82000"/>
                  </a:schemeClr>
                </a:gs>
              </a:gsLst>
              <a:lin ang="2700000" scaled="1"/>
            </a:gradFill>
            <a:ln w="6533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25">
              <a:extLst>
                <a:ext uri="{FF2B5EF4-FFF2-40B4-BE49-F238E27FC236}">
                  <a16:creationId xmlns:a16="http://schemas.microsoft.com/office/drawing/2014/main" id="{99D446BA-9DA4-08BF-FD8C-7835AA119F51}"/>
                </a:ext>
              </a:extLst>
            </p:cNvPr>
            <p:cNvSpPr/>
            <p:nvPr/>
          </p:nvSpPr>
          <p:spPr>
            <a:xfrm>
              <a:off x="876257" y="1214090"/>
              <a:ext cx="1492467" cy="1169861"/>
            </a:xfrm>
            <a:custGeom>
              <a:avLst/>
              <a:gdLst>
                <a:gd name="connsiteX0" fmla="*/ 1492468 w 1492467"/>
                <a:gd name="connsiteY0" fmla="*/ 75015 h 1169861"/>
                <a:gd name="connsiteX1" fmla="*/ 1431959 w 1492467"/>
                <a:gd name="connsiteY1" fmla="*/ 135394 h 1169861"/>
                <a:gd name="connsiteX2" fmla="*/ 1159146 w 1492467"/>
                <a:gd name="connsiteY2" fmla="*/ 135394 h 1169861"/>
                <a:gd name="connsiteX3" fmla="*/ 1062632 w 1492467"/>
                <a:gd name="connsiteY3" fmla="*/ 39076 h 1169861"/>
                <a:gd name="connsiteX4" fmla="*/ 232300 w 1492467"/>
                <a:gd name="connsiteY4" fmla="*/ 39076 h 1169861"/>
                <a:gd name="connsiteX5" fmla="*/ 136701 w 1492467"/>
                <a:gd name="connsiteY5" fmla="*/ 134675 h 1169861"/>
                <a:gd name="connsiteX6" fmla="*/ 136701 w 1492467"/>
                <a:gd name="connsiteY6" fmla="*/ 1065834 h 1169861"/>
                <a:gd name="connsiteX7" fmla="*/ 175319 w 1492467"/>
                <a:gd name="connsiteY7" fmla="*/ 1104518 h 1169861"/>
                <a:gd name="connsiteX8" fmla="*/ 679779 w 1492467"/>
                <a:gd name="connsiteY8" fmla="*/ 1104518 h 1169861"/>
                <a:gd name="connsiteX9" fmla="*/ 745123 w 1492467"/>
                <a:gd name="connsiteY9" fmla="*/ 1169862 h 1169861"/>
                <a:gd name="connsiteX10" fmla="*/ 63319 w 1492467"/>
                <a:gd name="connsiteY10" fmla="*/ 1169862 h 1169861"/>
                <a:gd name="connsiteX11" fmla="*/ 0 w 1492467"/>
                <a:gd name="connsiteY11" fmla="*/ 1106347 h 1169861"/>
                <a:gd name="connsiteX12" fmla="*/ 0 w 1492467"/>
                <a:gd name="connsiteY12" fmla="*/ 134414 h 1169861"/>
                <a:gd name="connsiteX13" fmla="*/ 134740 w 1492467"/>
                <a:gd name="connsiteY13" fmla="*/ 0 h 1169861"/>
                <a:gd name="connsiteX14" fmla="*/ 1287025 w 1492467"/>
                <a:gd name="connsiteY14" fmla="*/ 0 h 1169861"/>
                <a:gd name="connsiteX15" fmla="*/ 1358904 w 1492467"/>
                <a:gd name="connsiteY15" fmla="*/ 71879 h 1169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2467" h="1169861">
                  <a:moveTo>
                    <a:pt x="1492468" y="75015"/>
                  </a:moveTo>
                  <a:lnTo>
                    <a:pt x="1431959" y="135394"/>
                  </a:lnTo>
                  <a:lnTo>
                    <a:pt x="1159146" y="135394"/>
                  </a:lnTo>
                  <a:lnTo>
                    <a:pt x="1062632" y="39076"/>
                  </a:lnTo>
                  <a:lnTo>
                    <a:pt x="232300" y="39076"/>
                  </a:lnTo>
                  <a:lnTo>
                    <a:pt x="136701" y="134675"/>
                  </a:lnTo>
                  <a:lnTo>
                    <a:pt x="136701" y="1065834"/>
                  </a:lnTo>
                  <a:lnTo>
                    <a:pt x="175319" y="1104518"/>
                  </a:lnTo>
                  <a:lnTo>
                    <a:pt x="679779" y="1104518"/>
                  </a:lnTo>
                  <a:lnTo>
                    <a:pt x="745123" y="1169862"/>
                  </a:lnTo>
                  <a:lnTo>
                    <a:pt x="63319" y="1169862"/>
                  </a:lnTo>
                  <a:lnTo>
                    <a:pt x="0" y="1106347"/>
                  </a:lnTo>
                  <a:lnTo>
                    <a:pt x="0" y="134414"/>
                  </a:lnTo>
                  <a:lnTo>
                    <a:pt x="134740" y="0"/>
                  </a:lnTo>
                  <a:lnTo>
                    <a:pt x="1287025" y="0"/>
                  </a:lnTo>
                  <a:lnTo>
                    <a:pt x="1358904" y="71879"/>
                  </a:lnTo>
                  <a:close/>
                </a:path>
              </a:pathLst>
            </a:custGeom>
            <a:solidFill>
              <a:schemeClr val="accent1">
                <a:alpha val="11000"/>
              </a:schemeClr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26">
              <a:extLst>
                <a:ext uri="{FF2B5EF4-FFF2-40B4-BE49-F238E27FC236}">
                  <a16:creationId xmlns:a16="http://schemas.microsoft.com/office/drawing/2014/main" id="{A4FD7504-F7D7-7C7E-A77F-6343E57898D1}"/>
                </a:ext>
              </a:extLst>
            </p:cNvPr>
            <p:cNvSpPr/>
            <p:nvPr/>
          </p:nvSpPr>
          <p:spPr>
            <a:xfrm>
              <a:off x="3079345" y="1496863"/>
              <a:ext cx="851373" cy="1002683"/>
            </a:xfrm>
            <a:custGeom>
              <a:avLst/>
              <a:gdLst>
                <a:gd name="connsiteX0" fmla="*/ 850981 w 851373"/>
                <a:gd name="connsiteY0" fmla="*/ 38 h 1002683"/>
                <a:gd name="connsiteX1" fmla="*/ 798706 w 851373"/>
                <a:gd name="connsiteY1" fmla="*/ 52313 h 1002683"/>
                <a:gd name="connsiteX2" fmla="*/ 798706 w 851373"/>
                <a:gd name="connsiteY2" fmla="*/ 689291 h 1002683"/>
                <a:gd name="connsiteX3" fmla="*/ 583069 w 851373"/>
                <a:gd name="connsiteY3" fmla="*/ 904928 h 1002683"/>
                <a:gd name="connsiteX4" fmla="*/ 97559 w 851373"/>
                <a:gd name="connsiteY4" fmla="*/ 904928 h 1002683"/>
                <a:gd name="connsiteX5" fmla="*/ 0 w 851373"/>
                <a:gd name="connsiteY5" fmla="*/ 1002683 h 1002683"/>
                <a:gd name="connsiteX6" fmla="*/ 771914 w 851373"/>
                <a:gd name="connsiteY6" fmla="*/ 1002683 h 1002683"/>
                <a:gd name="connsiteX7" fmla="*/ 851373 w 851373"/>
                <a:gd name="connsiteY7" fmla="*/ 923224 h 1002683"/>
                <a:gd name="connsiteX8" fmla="*/ 850981 w 851373"/>
                <a:gd name="connsiteY8" fmla="*/ 38 h 100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1373" h="1002683">
                  <a:moveTo>
                    <a:pt x="850981" y="38"/>
                  </a:moveTo>
                  <a:lnTo>
                    <a:pt x="798706" y="52313"/>
                  </a:lnTo>
                  <a:lnTo>
                    <a:pt x="798706" y="689291"/>
                  </a:lnTo>
                  <a:lnTo>
                    <a:pt x="583069" y="904928"/>
                  </a:lnTo>
                  <a:lnTo>
                    <a:pt x="97559" y="904928"/>
                  </a:lnTo>
                  <a:lnTo>
                    <a:pt x="0" y="1002683"/>
                  </a:lnTo>
                  <a:lnTo>
                    <a:pt x="771914" y="1002683"/>
                  </a:lnTo>
                  <a:lnTo>
                    <a:pt x="851373" y="923224"/>
                  </a:lnTo>
                  <a:cubicBezTo>
                    <a:pt x="851373" y="923224"/>
                    <a:pt x="850981" y="-6823"/>
                    <a:pt x="850981" y="38"/>
                  </a:cubicBezTo>
                  <a:close/>
                </a:path>
              </a:pathLst>
            </a:custGeom>
            <a:solidFill>
              <a:schemeClr val="accent1">
                <a:alpha val="12000"/>
              </a:schemeClr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27">
              <a:extLst>
                <a:ext uri="{FF2B5EF4-FFF2-40B4-BE49-F238E27FC236}">
                  <a16:creationId xmlns:a16="http://schemas.microsoft.com/office/drawing/2014/main" id="{B6CB251D-B67E-C6A0-BCB7-80A72953E902}"/>
                </a:ext>
              </a:extLst>
            </p:cNvPr>
            <p:cNvSpPr/>
            <p:nvPr/>
          </p:nvSpPr>
          <p:spPr>
            <a:xfrm>
              <a:off x="873774" y="1212261"/>
              <a:ext cx="112261" cy="111870"/>
            </a:xfrm>
            <a:custGeom>
              <a:avLst/>
              <a:gdLst>
                <a:gd name="connsiteX0" fmla="*/ 392 w 112261"/>
                <a:gd name="connsiteY0" fmla="*/ 111870 h 111870"/>
                <a:gd name="connsiteX1" fmla="*/ 112262 w 112261"/>
                <a:gd name="connsiteY1" fmla="*/ 0 h 111870"/>
                <a:gd name="connsiteX2" fmla="*/ 55151 w 112261"/>
                <a:gd name="connsiteY2" fmla="*/ 0 h 111870"/>
                <a:gd name="connsiteX3" fmla="*/ 0 w 112261"/>
                <a:gd name="connsiteY3" fmla="*/ 55151 h 111870"/>
                <a:gd name="connsiteX4" fmla="*/ 392 w 112261"/>
                <a:gd name="connsiteY4" fmla="*/ 111870 h 11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61" h="111870">
                  <a:moveTo>
                    <a:pt x="392" y="111870"/>
                  </a:moveTo>
                  <a:lnTo>
                    <a:pt x="112262" y="0"/>
                  </a:lnTo>
                  <a:lnTo>
                    <a:pt x="55151" y="0"/>
                  </a:lnTo>
                  <a:lnTo>
                    <a:pt x="0" y="55151"/>
                  </a:lnTo>
                  <a:cubicBezTo>
                    <a:pt x="0" y="55151"/>
                    <a:pt x="0" y="112066"/>
                    <a:pt x="392" y="111870"/>
                  </a:cubicBezTo>
                  <a:close/>
                </a:path>
              </a:pathLst>
            </a:custGeom>
            <a:solidFill>
              <a:schemeClr val="accent1"/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28">
              <a:extLst>
                <a:ext uri="{FF2B5EF4-FFF2-40B4-BE49-F238E27FC236}">
                  <a16:creationId xmlns:a16="http://schemas.microsoft.com/office/drawing/2014/main" id="{2273B386-6E1F-675A-AD10-2929BBE77EC4}"/>
                </a:ext>
              </a:extLst>
            </p:cNvPr>
            <p:cNvSpPr/>
            <p:nvPr/>
          </p:nvSpPr>
          <p:spPr>
            <a:xfrm>
              <a:off x="2227711" y="1218926"/>
              <a:ext cx="1618124" cy="34828"/>
            </a:xfrm>
            <a:custGeom>
              <a:avLst/>
              <a:gdLst>
                <a:gd name="connsiteX0" fmla="*/ 4051 w 1618124"/>
                <a:gd name="connsiteY0" fmla="*/ 3986 h 34828"/>
                <a:gd name="connsiteX1" fmla="*/ 34894 w 1618124"/>
                <a:gd name="connsiteY1" fmla="*/ 34829 h 34828"/>
                <a:gd name="connsiteX2" fmla="*/ 1618125 w 1618124"/>
                <a:gd name="connsiteY2" fmla="*/ 34829 h 34828"/>
                <a:gd name="connsiteX3" fmla="*/ 1583296 w 1618124"/>
                <a:gd name="connsiteY3" fmla="*/ 0 h 34828"/>
                <a:gd name="connsiteX4" fmla="*/ 0 w 1618124"/>
                <a:gd name="connsiteY4" fmla="*/ 0 h 34828"/>
                <a:gd name="connsiteX5" fmla="*/ 4051 w 1618124"/>
                <a:gd name="connsiteY5" fmla="*/ 3986 h 34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8124" h="34828">
                  <a:moveTo>
                    <a:pt x="4051" y="3986"/>
                  </a:moveTo>
                  <a:lnTo>
                    <a:pt x="34894" y="34829"/>
                  </a:lnTo>
                  <a:lnTo>
                    <a:pt x="1618125" y="34829"/>
                  </a:lnTo>
                  <a:lnTo>
                    <a:pt x="1583296" y="0"/>
                  </a:lnTo>
                  <a:lnTo>
                    <a:pt x="0" y="0"/>
                  </a:lnTo>
                  <a:lnTo>
                    <a:pt x="4051" y="3986"/>
                  </a:lnTo>
                  <a:close/>
                </a:path>
              </a:pathLst>
            </a:custGeom>
            <a:solidFill>
              <a:schemeClr val="accent1"/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EC77B1F-834D-C102-E6B7-E3462527B333}"/>
                </a:ext>
              </a:extLst>
            </p:cNvPr>
            <p:cNvGrpSpPr/>
            <p:nvPr/>
          </p:nvGrpSpPr>
          <p:grpSpPr>
            <a:xfrm>
              <a:off x="1237677" y="2416428"/>
              <a:ext cx="582611" cy="77629"/>
              <a:chOff x="1237677" y="2416428"/>
              <a:chExt cx="582611" cy="77629"/>
            </a:xfrm>
            <a:solidFill>
              <a:schemeClr val="accent1"/>
            </a:solidFill>
          </p:grpSpPr>
          <p:sp>
            <p:nvSpPr>
              <p:cNvPr id="11" name="任意多边形: 形状 31">
                <a:extLst>
                  <a:ext uri="{FF2B5EF4-FFF2-40B4-BE49-F238E27FC236}">
                    <a16:creationId xmlns:a16="http://schemas.microsoft.com/office/drawing/2014/main" id="{4995BF02-7C38-CF2A-03C3-D734B1074844}"/>
                  </a:ext>
                </a:extLst>
              </p:cNvPr>
              <p:cNvSpPr/>
              <p:nvPr/>
            </p:nvSpPr>
            <p:spPr>
              <a:xfrm>
                <a:off x="1690449" y="2416428"/>
                <a:ext cx="129839" cy="77629"/>
              </a:xfrm>
              <a:custGeom>
                <a:avLst/>
                <a:gdLst>
                  <a:gd name="connsiteX0" fmla="*/ 52276 w 129839"/>
                  <a:gd name="connsiteY0" fmla="*/ 0 h 77629"/>
                  <a:gd name="connsiteX1" fmla="*/ 129839 w 129839"/>
                  <a:gd name="connsiteY1" fmla="*/ 77629 h 77629"/>
                  <a:gd name="connsiteX2" fmla="*/ 77629 w 129839"/>
                  <a:gd name="connsiteY2" fmla="*/ 77629 h 77629"/>
                  <a:gd name="connsiteX3" fmla="*/ 0 w 129839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39" h="77629">
                    <a:moveTo>
                      <a:pt x="52276" y="0"/>
                    </a:moveTo>
                    <a:lnTo>
                      <a:pt x="129839" y="77629"/>
                    </a:lnTo>
                    <a:lnTo>
                      <a:pt x="77629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32">
                <a:extLst>
                  <a:ext uri="{FF2B5EF4-FFF2-40B4-BE49-F238E27FC236}">
                    <a16:creationId xmlns:a16="http://schemas.microsoft.com/office/drawing/2014/main" id="{C2F1A1E6-9441-470F-DABB-DBD65CC2E5D9}"/>
                  </a:ext>
                </a:extLst>
              </p:cNvPr>
              <p:cNvSpPr/>
              <p:nvPr/>
            </p:nvSpPr>
            <p:spPr>
              <a:xfrm>
                <a:off x="1599881" y="2416428"/>
                <a:ext cx="129904" cy="77629"/>
              </a:xfrm>
              <a:custGeom>
                <a:avLst/>
                <a:gdLst>
                  <a:gd name="connsiteX0" fmla="*/ 52276 w 129904"/>
                  <a:gd name="connsiteY0" fmla="*/ 0 h 77629"/>
                  <a:gd name="connsiteX1" fmla="*/ 129905 w 129904"/>
                  <a:gd name="connsiteY1" fmla="*/ 77629 h 77629"/>
                  <a:gd name="connsiteX2" fmla="*/ 77629 w 129904"/>
                  <a:gd name="connsiteY2" fmla="*/ 77629 h 77629"/>
                  <a:gd name="connsiteX3" fmla="*/ 0 w 129904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904" h="77629">
                    <a:moveTo>
                      <a:pt x="52276" y="0"/>
                    </a:moveTo>
                    <a:lnTo>
                      <a:pt x="129905" y="77629"/>
                    </a:lnTo>
                    <a:lnTo>
                      <a:pt x="77629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33">
                <a:extLst>
                  <a:ext uri="{FF2B5EF4-FFF2-40B4-BE49-F238E27FC236}">
                    <a16:creationId xmlns:a16="http://schemas.microsoft.com/office/drawing/2014/main" id="{CECE4884-74D7-B0D3-8928-0DE86ADBB301}"/>
                  </a:ext>
                </a:extLst>
              </p:cNvPr>
              <p:cNvSpPr/>
              <p:nvPr/>
            </p:nvSpPr>
            <p:spPr>
              <a:xfrm>
                <a:off x="1509314" y="2416428"/>
                <a:ext cx="129904" cy="77629"/>
              </a:xfrm>
              <a:custGeom>
                <a:avLst/>
                <a:gdLst>
                  <a:gd name="connsiteX0" fmla="*/ 52276 w 129904"/>
                  <a:gd name="connsiteY0" fmla="*/ 0 h 77629"/>
                  <a:gd name="connsiteX1" fmla="*/ 129905 w 129904"/>
                  <a:gd name="connsiteY1" fmla="*/ 77629 h 77629"/>
                  <a:gd name="connsiteX2" fmla="*/ 77629 w 129904"/>
                  <a:gd name="connsiteY2" fmla="*/ 77629 h 77629"/>
                  <a:gd name="connsiteX3" fmla="*/ 0 w 129904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904" h="77629">
                    <a:moveTo>
                      <a:pt x="52276" y="0"/>
                    </a:moveTo>
                    <a:lnTo>
                      <a:pt x="129905" y="77629"/>
                    </a:lnTo>
                    <a:lnTo>
                      <a:pt x="77629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34">
                <a:extLst>
                  <a:ext uri="{FF2B5EF4-FFF2-40B4-BE49-F238E27FC236}">
                    <a16:creationId xmlns:a16="http://schemas.microsoft.com/office/drawing/2014/main" id="{51836081-5D2A-0F5A-D221-B2D61415802F}"/>
                  </a:ext>
                </a:extLst>
              </p:cNvPr>
              <p:cNvSpPr/>
              <p:nvPr/>
            </p:nvSpPr>
            <p:spPr>
              <a:xfrm>
                <a:off x="1418746" y="2416428"/>
                <a:ext cx="129904" cy="77629"/>
              </a:xfrm>
              <a:custGeom>
                <a:avLst/>
                <a:gdLst>
                  <a:gd name="connsiteX0" fmla="*/ 52276 w 129904"/>
                  <a:gd name="connsiteY0" fmla="*/ 0 h 77629"/>
                  <a:gd name="connsiteX1" fmla="*/ 129905 w 129904"/>
                  <a:gd name="connsiteY1" fmla="*/ 77629 h 77629"/>
                  <a:gd name="connsiteX2" fmla="*/ 77629 w 129904"/>
                  <a:gd name="connsiteY2" fmla="*/ 77629 h 77629"/>
                  <a:gd name="connsiteX3" fmla="*/ 0 w 129904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904" h="77629">
                    <a:moveTo>
                      <a:pt x="52276" y="0"/>
                    </a:moveTo>
                    <a:lnTo>
                      <a:pt x="129905" y="77629"/>
                    </a:lnTo>
                    <a:lnTo>
                      <a:pt x="77629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35">
                <a:extLst>
                  <a:ext uri="{FF2B5EF4-FFF2-40B4-BE49-F238E27FC236}">
                    <a16:creationId xmlns:a16="http://schemas.microsoft.com/office/drawing/2014/main" id="{7947914E-E6FB-EBC6-3CCB-F0A36E06DA4B}"/>
                  </a:ext>
                </a:extLst>
              </p:cNvPr>
              <p:cNvSpPr/>
              <p:nvPr/>
            </p:nvSpPr>
            <p:spPr>
              <a:xfrm>
                <a:off x="1328244" y="2416428"/>
                <a:ext cx="129839" cy="77629"/>
              </a:xfrm>
              <a:custGeom>
                <a:avLst/>
                <a:gdLst>
                  <a:gd name="connsiteX0" fmla="*/ 52210 w 129839"/>
                  <a:gd name="connsiteY0" fmla="*/ 0 h 77629"/>
                  <a:gd name="connsiteX1" fmla="*/ 129839 w 129839"/>
                  <a:gd name="connsiteY1" fmla="*/ 77629 h 77629"/>
                  <a:gd name="connsiteX2" fmla="*/ 77564 w 129839"/>
                  <a:gd name="connsiteY2" fmla="*/ 77629 h 77629"/>
                  <a:gd name="connsiteX3" fmla="*/ 0 w 129839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39" h="77629">
                    <a:moveTo>
                      <a:pt x="52210" y="0"/>
                    </a:moveTo>
                    <a:lnTo>
                      <a:pt x="129839" y="77629"/>
                    </a:lnTo>
                    <a:lnTo>
                      <a:pt x="77564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36">
                <a:extLst>
                  <a:ext uri="{FF2B5EF4-FFF2-40B4-BE49-F238E27FC236}">
                    <a16:creationId xmlns:a16="http://schemas.microsoft.com/office/drawing/2014/main" id="{03BFC9F0-A50A-2F53-FB3D-31485583CCE8}"/>
                  </a:ext>
                </a:extLst>
              </p:cNvPr>
              <p:cNvSpPr/>
              <p:nvPr/>
            </p:nvSpPr>
            <p:spPr>
              <a:xfrm>
                <a:off x="1237677" y="2416428"/>
                <a:ext cx="129839" cy="77629"/>
              </a:xfrm>
              <a:custGeom>
                <a:avLst/>
                <a:gdLst>
                  <a:gd name="connsiteX0" fmla="*/ 52210 w 129839"/>
                  <a:gd name="connsiteY0" fmla="*/ 0 h 77629"/>
                  <a:gd name="connsiteX1" fmla="*/ 129839 w 129839"/>
                  <a:gd name="connsiteY1" fmla="*/ 77629 h 77629"/>
                  <a:gd name="connsiteX2" fmla="*/ 77564 w 129839"/>
                  <a:gd name="connsiteY2" fmla="*/ 77629 h 77629"/>
                  <a:gd name="connsiteX3" fmla="*/ 0 w 129839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39" h="77629">
                    <a:moveTo>
                      <a:pt x="52210" y="0"/>
                    </a:moveTo>
                    <a:lnTo>
                      <a:pt x="129839" y="77629"/>
                    </a:lnTo>
                    <a:lnTo>
                      <a:pt x="77564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" name="任意多边形: 形状 30">
              <a:extLst>
                <a:ext uri="{FF2B5EF4-FFF2-40B4-BE49-F238E27FC236}">
                  <a16:creationId xmlns:a16="http://schemas.microsoft.com/office/drawing/2014/main" id="{C0B4210E-A86C-229A-8B92-5B84D5B0F211}"/>
                </a:ext>
              </a:extLst>
            </p:cNvPr>
            <p:cNvSpPr/>
            <p:nvPr/>
          </p:nvSpPr>
          <p:spPr>
            <a:xfrm>
              <a:off x="2861879" y="2305800"/>
              <a:ext cx="1070045" cy="194791"/>
            </a:xfrm>
            <a:custGeom>
              <a:avLst/>
              <a:gdLst>
                <a:gd name="connsiteX0" fmla="*/ 1068447 w 1070045"/>
                <a:gd name="connsiteY0" fmla="*/ 0 h 194791"/>
                <a:gd name="connsiteX1" fmla="*/ 920769 w 1070045"/>
                <a:gd name="connsiteY1" fmla="*/ 147613 h 194791"/>
                <a:gd name="connsiteX2" fmla="*/ 47179 w 1070045"/>
                <a:gd name="connsiteY2" fmla="*/ 147613 h 194791"/>
                <a:gd name="connsiteX3" fmla="*/ 0 w 1070045"/>
                <a:gd name="connsiteY3" fmla="*/ 194792 h 194791"/>
                <a:gd name="connsiteX4" fmla="*/ 989381 w 1070045"/>
                <a:gd name="connsiteY4" fmla="*/ 194792 h 194791"/>
                <a:gd name="connsiteX5" fmla="*/ 1069297 w 1070045"/>
                <a:gd name="connsiteY5" fmla="*/ 114875 h 194791"/>
                <a:gd name="connsiteX6" fmla="*/ 1068447 w 1070045"/>
                <a:gd name="connsiteY6" fmla="*/ 0 h 194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0045" h="194791">
                  <a:moveTo>
                    <a:pt x="1068447" y="0"/>
                  </a:moveTo>
                  <a:lnTo>
                    <a:pt x="920769" y="147613"/>
                  </a:lnTo>
                  <a:lnTo>
                    <a:pt x="47179" y="147613"/>
                  </a:lnTo>
                  <a:lnTo>
                    <a:pt x="0" y="194792"/>
                  </a:lnTo>
                  <a:lnTo>
                    <a:pt x="989381" y="194792"/>
                  </a:lnTo>
                  <a:lnTo>
                    <a:pt x="1069297" y="114875"/>
                  </a:lnTo>
                  <a:cubicBezTo>
                    <a:pt x="1069297" y="114875"/>
                    <a:pt x="1071453" y="3071"/>
                    <a:pt x="1068447" y="0"/>
                  </a:cubicBezTo>
                  <a:close/>
                </a:path>
              </a:pathLst>
            </a:custGeom>
            <a:solidFill>
              <a:schemeClr val="accent1"/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FF49FDF-BC70-7955-83C7-21FA4B73781E}"/>
              </a:ext>
            </a:extLst>
          </p:cNvPr>
          <p:cNvGrpSpPr/>
          <p:nvPr/>
        </p:nvGrpSpPr>
        <p:grpSpPr>
          <a:xfrm>
            <a:off x="6210668" y="1846691"/>
            <a:ext cx="4118810" cy="1737363"/>
            <a:chOff x="873774" y="1212261"/>
            <a:chExt cx="3058150" cy="1289964"/>
          </a:xfrm>
        </p:grpSpPr>
        <p:sp>
          <p:nvSpPr>
            <p:cNvPr id="18" name="任意多边形: 形状 38">
              <a:extLst>
                <a:ext uri="{FF2B5EF4-FFF2-40B4-BE49-F238E27FC236}">
                  <a16:creationId xmlns:a16="http://schemas.microsoft.com/office/drawing/2014/main" id="{292303FD-35CE-3A3C-2A7C-DF264E4A7061}"/>
                </a:ext>
              </a:extLst>
            </p:cNvPr>
            <p:cNvSpPr/>
            <p:nvPr/>
          </p:nvSpPr>
          <p:spPr>
            <a:xfrm>
              <a:off x="874884" y="1213763"/>
              <a:ext cx="3057010" cy="1288462"/>
            </a:xfrm>
            <a:custGeom>
              <a:avLst/>
              <a:gdLst>
                <a:gd name="connsiteX0" fmla="*/ 784 w 3057010"/>
                <a:gd name="connsiteY0" fmla="*/ 134740 h 1288462"/>
                <a:gd name="connsiteX1" fmla="*/ 135459 w 3057010"/>
                <a:gd name="connsiteY1" fmla="*/ 0 h 1288462"/>
                <a:gd name="connsiteX2" fmla="*/ 1288397 w 3057010"/>
                <a:gd name="connsiteY2" fmla="*/ 0 h 1288462"/>
                <a:gd name="connsiteX3" fmla="*/ 1360276 w 3057010"/>
                <a:gd name="connsiteY3" fmla="*/ 71879 h 1288462"/>
                <a:gd name="connsiteX4" fmla="*/ 2977813 w 3057010"/>
                <a:gd name="connsiteY4" fmla="*/ 71879 h 1288462"/>
                <a:gd name="connsiteX5" fmla="*/ 3057010 w 3057010"/>
                <a:gd name="connsiteY5" fmla="*/ 151272 h 1288462"/>
                <a:gd name="connsiteX6" fmla="*/ 3057010 w 3057010"/>
                <a:gd name="connsiteY6" fmla="*/ 1207697 h 1288462"/>
                <a:gd name="connsiteX7" fmla="*/ 2976245 w 3057010"/>
                <a:gd name="connsiteY7" fmla="*/ 1288462 h 1288462"/>
                <a:gd name="connsiteX8" fmla="*/ 996307 w 3057010"/>
                <a:gd name="connsiteY8" fmla="*/ 1288462 h 1288462"/>
                <a:gd name="connsiteX9" fmla="*/ 880451 w 3057010"/>
                <a:gd name="connsiteY9" fmla="*/ 1172737 h 1288462"/>
                <a:gd name="connsiteX10" fmla="*/ 64691 w 3057010"/>
                <a:gd name="connsiteY10" fmla="*/ 1172737 h 1288462"/>
                <a:gd name="connsiteX11" fmla="*/ 0 w 3057010"/>
                <a:gd name="connsiteY11" fmla="*/ 1108046 h 1288462"/>
                <a:gd name="connsiteX12" fmla="*/ 784 w 3057010"/>
                <a:gd name="connsiteY12" fmla="*/ 134740 h 1288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57010" h="1288462">
                  <a:moveTo>
                    <a:pt x="784" y="134740"/>
                  </a:moveTo>
                  <a:lnTo>
                    <a:pt x="135459" y="0"/>
                  </a:lnTo>
                  <a:lnTo>
                    <a:pt x="1288397" y="0"/>
                  </a:lnTo>
                  <a:lnTo>
                    <a:pt x="1360276" y="71879"/>
                  </a:lnTo>
                  <a:lnTo>
                    <a:pt x="2977813" y="71879"/>
                  </a:lnTo>
                  <a:lnTo>
                    <a:pt x="3057010" y="151272"/>
                  </a:lnTo>
                  <a:lnTo>
                    <a:pt x="3057010" y="1207697"/>
                  </a:lnTo>
                  <a:lnTo>
                    <a:pt x="2976245" y="1288462"/>
                  </a:lnTo>
                  <a:lnTo>
                    <a:pt x="996307" y="1288462"/>
                  </a:lnTo>
                  <a:lnTo>
                    <a:pt x="880451" y="1172737"/>
                  </a:lnTo>
                  <a:lnTo>
                    <a:pt x="64691" y="1172737"/>
                  </a:lnTo>
                  <a:lnTo>
                    <a:pt x="0" y="1108046"/>
                  </a:lnTo>
                  <a:cubicBezTo>
                    <a:pt x="0" y="1108046"/>
                    <a:pt x="3071" y="132453"/>
                    <a:pt x="784" y="13474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6000"/>
                  </a:schemeClr>
                </a:gs>
                <a:gs pos="92000">
                  <a:schemeClr val="accent2">
                    <a:alpha val="82000"/>
                  </a:schemeClr>
                </a:gs>
              </a:gsLst>
            </a:gradFill>
            <a:ln w="6533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39">
              <a:extLst>
                <a:ext uri="{FF2B5EF4-FFF2-40B4-BE49-F238E27FC236}">
                  <a16:creationId xmlns:a16="http://schemas.microsoft.com/office/drawing/2014/main" id="{5D957F0A-C2E3-DFE0-AA0F-6B48C2206ED7}"/>
                </a:ext>
              </a:extLst>
            </p:cNvPr>
            <p:cNvSpPr/>
            <p:nvPr/>
          </p:nvSpPr>
          <p:spPr>
            <a:xfrm>
              <a:off x="876257" y="1214090"/>
              <a:ext cx="1492467" cy="1169861"/>
            </a:xfrm>
            <a:custGeom>
              <a:avLst/>
              <a:gdLst>
                <a:gd name="connsiteX0" fmla="*/ 1492468 w 1492467"/>
                <a:gd name="connsiteY0" fmla="*/ 75015 h 1169861"/>
                <a:gd name="connsiteX1" fmla="*/ 1431959 w 1492467"/>
                <a:gd name="connsiteY1" fmla="*/ 135394 h 1169861"/>
                <a:gd name="connsiteX2" fmla="*/ 1159146 w 1492467"/>
                <a:gd name="connsiteY2" fmla="*/ 135394 h 1169861"/>
                <a:gd name="connsiteX3" fmla="*/ 1062632 w 1492467"/>
                <a:gd name="connsiteY3" fmla="*/ 39076 h 1169861"/>
                <a:gd name="connsiteX4" fmla="*/ 232300 w 1492467"/>
                <a:gd name="connsiteY4" fmla="*/ 39076 h 1169861"/>
                <a:gd name="connsiteX5" fmla="*/ 136701 w 1492467"/>
                <a:gd name="connsiteY5" fmla="*/ 134675 h 1169861"/>
                <a:gd name="connsiteX6" fmla="*/ 136701 w 1492467"/>
                <a:gd name="connsiteY6" fmla="*/ 1065834 h 1169861"/>
                <a:gd name="connsiteX7" fmla="*/ 175319 w 1492467"/>
                <a:gd name="connsiteY7" fmla="*/ 1104518 h 1169861"/>
                <a:gd name="connsiteX8" fmla="*/ 679779 w 1492467"/>
                <a:gd name="connsiteY8" fmla="*/ 1104518 h 1169861"/>
                <a:gd name="connsiteX9" fmla="*/ 745123 w 1492467"/>
                <a:gd name="connsiteY9" fmla="*/ 1169862 h 1169861"/>
                <a:gd name="connsiteX10" fmla="*/ 63319 w 1492467"/>
                <a:gd name="connsiteY10" fmla="*/ 1169862 h 1169861"/>
                <a:gd name="connsiteX11" fmla="*/ 0 w 1492467"/>
                <a:gd name="connsiteY11" fmla="*/ 1106347 h 1169861"/>
                <a:gd name="connsiteX12" fmla="*/ 0 w 1492467"/>
                <a:gd name="connsiteY12" fmla="*/ 134414 h 1169861"/>
                <a:gd name="connsiteX13" fmla="*/ 134740 w 1492467"/>
                <a:gd name="connsiteY13" fmla="*/ 0 h 1169861"/>
                <a:gd name="connsiteX14" fmla="*/ 1287025 w 1492467"/>
                <a:gd name="connsiteY14" fmla="*/ 0 h 1169861"/>
                <a:gd name="connsiteX15" fmla="*/ 1358904 w 1492467"/>
                <a:gd name="connsiteY15" fmla="*/ 71879 h 1169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2467" h="1169861">
                  <a:moveTo>
                    <a:pt x="1492468" y="75015"/>
                  </a:moveTo>
                  <a:lnTo>
                    <a:pt x="1431959" y="135394"/>
                  </a:lnTo>
                  <a:lnTo>
                    <a:pt x="1159146" y="135394"/>
                  </a:lnTo>
                  <a:lnTo>
                    <a:pt x="1062632" y="39076"/>
                  </a:lnTo>
                  <a:lnTo>
                    <a:pt x="232300" y="39076"/>
                  </a:lnTo>
                  <a:lnTo>
                    <a:pt x="136701" y="134675"/>
                  </a:lnTo>
                  <a:lnTo>
                    <a:pt x="136701" y="1065834"/>
                  </a:lnTo>
                  <a:lnTo>
                    <a:pt x="175319" y="1104518"/>
                  </a:lnTo>
                  <a:lnTo>
                    <a:pt x="679779" y="1104518"/>
                  </a:lnTo>
                  <a:lnTo>
                    <a:pt x="745123" y="1169862"/>
                  </a:lnTo>
                  <a:lnTo>
                    <a:pt x="63319" y="1169862"/>
                  </a:lnTo>
                  <a:lnTo>
                    <a:pt x="0" y="1106347"/>
                  </a:lnTo>
                  <a:lnTo>
                    <a:pt x="0" y="134414"/>
                  </a:lnTo>
                  <a:lnTo>
                    <a:pt x="134740" y="0"/>
                  </a:lnTo>
                  <a:lnTo>
                    <a:pt x="1287025" y="0"/>
                  </a:lnTo>
                  <a:lnTo>
                    <a:pt x="1358904" y="71879"/>
                  </a:lnTo>
                  <a:close/>
                </a:path>
              </a:pathLst>
            </a:custGeom>
            <a:solidFill>
              <a:schemeClr val="accent1">
                <a:alpha val="11000"/>
              </a:schemeClr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40">
              <a:extLst>
                <a:ext uri="{FF2B5EF4-FFF2-40B4-BE49-F238E27FC236}">
                  <a16:creationId xmlns:a16="http://schemas.microsoft.com/office/drawing/2014/main" id="{55B1A37A-1E98-49F4-6B4B-CEC4C08CA3FB}"/>
                </a:ext>
              </a:extLst>
            </p:cNvPr>
            <p:cNvSpPr/>
            <p:nvPr/>
          </p:nvSpPr>
          <p:spPr>
            <a:xfrm>
              <a:off x="3079345" y="1496863"/>
              <a:ext cx="851373" cy="1002683"/>
            </a:xfrm>
            <a:custGeom>
              <a:avLst/>
              <a:gdLst>
                <a:gd name="connsiteX0" fmla="*/ 850981 w 851373"/>
                <a:gd name="connsiteY0" fmla="*/ 38 h 1002683"/>
                <a:gd name="connsiteX1" fmla="*/ 798706 w 851373"/>
                <a:gd name="connsiteY1" fmla="*/ 52313 h 1002683"/>
                <a:gd name="connsiteX2" fmla="*/ 798706 w 851373"/>
                <a:gd name="connsiteY2" fmla="*/ 689291 h 1002683"/>
                <a:gd name="connsiteX3" fmla="*/ 583069 w 851373"/>
                <a:gd name="connsiteY3" fmla="*/ 904928 h 1002683"/>
                <a:gd name="connsiteX4" fmla="*/ 97559 w 851373"/>
                <a:gd name="connsiteY4" fmla="*/ 904928 h 1002683"/>
                <a:gd name="connsiteX5" fmla="*/ 0 w 851373"/>
                <a:gd name="connsiteY5" fmla="*/ 1002683 h 1002683"/>
                <a:gd name="connsiteX6" fmla="*/ 771914 w 851373"/>
                <a:gd name="connsiteY6" fmla="*/ 1002683 h 1002683"/>
                <a:gd name="connsiteX7" fmla="*/ 851373 w 851373"/>
                <a:gd name="connsiteY7" fmla="*/ 923224 h 1002683"/>
                <a:gd name="connsiteX8" fmla="*/ 850981 w 851373"/>
                <a:gd name="connsiteY8" fmla="*/ 38 h 100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1373" h="1002683">
                  <a:moveTo>
                    <a:pt x="850981" y="38"/>
                  </a:moveTo>
                  <a:lnTo>
                    <a:pt x="798706" y="52313"/>
                  </a:lnTo>
                  <a:lnTo>
                    <a:pt x="798706" y="689291"/>
                  </a:lnTo>
                  <a:lnTo>
                    <a:pt x="583069" y="904928"/>
                  </a:lnTo>
                  <a:lnTo>
                    <a:pt x="97559" y="904928"/>
                  </a:lnTo>
                  <a:lnTo>
                    <a:pt x="0" y="1002683"/>
                  </a:lnTo>
                  <a:lnTo>
                    <a:pt x="771914" y="1002683"/>
                  </a:lnTo>
                  <a:lnTo>
                    <a:pt x="851373" y="923224"/>
                  </a:lnTo>
                  <a:cubicBezTo>
                    <a:pt x="851373" y="923224"/>
                    <a:pt x="850981" y="-6823"/>
                    <a:pt x="850981" y="38"/>
                  </a:cubicBezTo>
                  <a:close/>
                </a:path>
              </a:pathLst>
            </a:custGeom>
            <a:solidFill>
              <a:schemeClr val="accent1">
                <a:alpha val="12000"/>
              </a:schemeClr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41">
              <a:extLst>
                <a:ext uri="{FF2B5EF4-FFF2-40B4-BE49-F238E27FC236}">
                  <a16:creationId xmlns:a16="http://schemas.microsoft.com/office/drawing/2014/main" id="{EDEF8865-5763-6799-4B3C-DBACD1B43A37}"/>
                </a:ext>
              </a:extLst>
            </p:cNvPr>
            <p:cNvSpPr/>
            <p:nvPr/>
          </p:nvSpPr>
          <p:spPr>
            <a:xfrm>
              <a:off x="873774" y="1212261"/>
              <a:ext cx="112261" cy="111870"/>
            </a:xfrm>
            <a:custGeom>
              <a:avLst/>
              <a:gdLst>
                <a:gd name="connsiteX0" fmla="*/ 392 w 112261"/>
                <a:gd name="connsiteY0" fmla="*/ 111870 h 111870"/>
                <a:gd name="connsiteX1" fmla="*/ 112262 w 112261"/>
                <a:gd name="connsiteY1" fmla="*/ 0 h 111870"/>
                <a:gd name="connsiteX2" fmla="*/ 55151 w 112261"/>
                <a:gd name="connsiteY2" fmla="*/ 0 h 111870"/>
                <a:gd name="connsiteX3" fmla="*/ 0 w 112261"/>
                <a:gd name="connsiteY3" fmla="*/ 55151 h 111870"/>
                <a:gd name="connsiteX4" fmla="*/ 392 w 112261"/>
                <a:gd name="connsiteY4" fmla="*/ 111870 h 11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61" h="111870">
                  <a:moveTo>
                    <a:pt x="392" y="111870"/>
                  </a:moveTo>
                  <a:lnTo>
                    <a:pt x="112262" y="0"/>
                  </a:lnTo>
                  <a:lnTo>
                    <a:pt x="55151" y="0"/>
                  </a:lnTo>
                  <a:lnTo>
                    <a:pt x="0" y="55151"/>
                  </a:lnTo>
                  <a:cubicBezTo>
                    <a:pt x="0" y="55151"/>
                    <a:pt x="0" y="112066"/>
                    <a:pt x="392" y="111870"/>
                  </a:cubicBezTo>
                  <a:close/>
                </a:path>
              </a:pathLst>
            </a:custGeom>
            <a:solidFill>
              <a:schemeClr val="accent1"/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42">
              <a:extLst>
                <a:ext uri="{FF2B5EF4-FFF2-40B4-BE49-F238E27FC236}">
                  <a16:creationId xmlns:a16="http://schemas.microsoft.com/office/drawing/2014/main" id="{FCAE17F1-DD04-DA14-226D-0D5C6EB8A7F0}"/>
                </a:ext>
              </a:extLst>
            </p:cNvPr>
            <p:cNvSpPr/>
            <p:nvPr/>
          </p:nvSpPr>
          <p:spPr>
            <a:xfrm>
              <a:off x="2227711" y="1218926"/>
              <a:ext cx="1618124" cy="34828"/>
            </a:xfrm>
            <a:custGeom>
              <a:avLst/>
              <a:gdLst>
                <a:gd name="connsiteX0" fmla="*/ 4051 w 1618124"/>
                <a:gd name="connsiteY0" fmla="*/ 3986 h 34828"/>
                <a:gd name="connsiteX1" fmla="*/ 34894 w 1618124"/>
                <a:gd name="connsiteY1" fmla="*/ 34829 h 34828"/>
                <a:gd name="connsiteX2" fmla="*/ 1618125 w 1618124"/>
                <a:gd name="connsiteY2" fmla="*/ 34829 h 34828"/>
                <a:gd name="connsiteX3" fmla="*/ 1583296 w 1618124"/>
                <a:gd name="connsiteY3" fmla="*/ 0 h 34828"/>
                <a:gd name="connsiteX4" fmla="*/ 0 w 1618124"/>
                <a:gd name="connsiteY4" fmla="*/ 0 h 34828"/>
                <a:gd name="connsiteX5" fmla="*/ 4051 w 1618124"/>
                <a:gd name="connsiteY5" fmla="*/ 3986 h 34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8124" h="34828">
                  <a:moveTo>
                    <a:pt x="4051" y="3986"/>
                  </a:moveTo>
                  <a:lnTo>
                    <a:pt x="34894" y="34829"/>
                  </a:lnTo>
                  <a:lnTo>
                    <a:pt x="1618125" y="34829"/>
                  </a:lnTo>
                  <a:lnTo>
                    <a:pt x="1583296" y="0"/>
                  </a:lnTo>
                  <a:lnTo>
                    <a:pt x="0" y="0"/>
                  </a:lnTo>
                  <a:lnTo>
                    <a:pt x="4051" y="3986"/>
                  </a:lnTo>
                  <a:close/>
                </a:path>
              </a:pathLst>
            </a:custGeom>
            <a:solidFill>
              <a:schemeClr val="accent1"/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1231587-8876-1541-665B-DF5E00735229}"/>
                </a:ext>
              </a:extLst>
            </p:cNvPr>
            <p:cNvGrpSpPr/>
            <p:nvPr/>
          </p:nvGrpSpPr>
          <p:grpSpPr>
            <a:xfrm>
              <a:off x="1237677" y="2416428"/>
              <a:ext cx="582611" cy="77629"/>
              <a:chOff x="1237677" y="2416428"/>
              <a:chExt cx="582611" cy="77629"/>
            </a:xfrm>
            <a:solidFill>
              <a:schemeClr val="accent1"/>
            </a:solidFill>
          </p:grpSpPr>
          <p:sp>
            <p:nvSpPr>
              <p:cNvPr id="25" name="任意多边形: 形状 45">
                <a:extLst>
                  <a:ext uri="{FF2B5EF4-FFF2-40B4-BE49-F238E27FC236}">
                    <a16:creationId xmlns:a16="http://schemas.microsoft.com/office/drawing/2014/main" id="{62BE9B2F-2CC0-FAA6-2526-31DA1C8A19A1}"/>
                  </a:ext>
                </a:extLst>
              </p:cNvPr>
              <p:cNvSpPr/>
              <p:nvPr/>
            </p:nvSpPr>
            <p:spPr>
              <a:xfrm>
                <a:off x="1690449" y="2416428"/>
                <a:ext cx="129839" cy="77629"/>
              </a:xfrm>
              <a:custGeom>
                <a:avLst/>
                <a:gdLst>
                  <a:gd name="connsiteX0" fmla="*/ 52276 w 129839"/>
                  <a:gd name="connsiteY0" fmla="*/ 0 h 77629"/>
                  <a:gd name="connsiteX1" fmla="*/ 129839 w 129839"/>
                  <a:gd name="connsiteY1" fmla="*/ 77629 h 77629"/>
                  <a:gd name="connsiteX2" fmla="*/ 77629 w 129839"/>
                  <a:gd name="connsiteY2" fmla="*/ 77629 h 77629"/>
                  <a:gd name="connsiteX3" fmla="*/ 0 w 129839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39" h="77629">
                    <a:moveTo>
                      <a:pt x="52276" y="0"/>
                    </a:moveTo>
                    <a:lnTo>
                      <a:pt x="129839" y="77629"/>
                    </a:lnTo>
                    <a:lnTo>
                      <a:pt x="77629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46">
                <a:extLst>
                  <a:ext uri="{FF2B5EF4-FFF2-40B4-BE49-F238E27FC236}">
                    <a16:creationId xmlns:a16="http://schemas.microsoft.com/office/drawing/2014/main" id="{99C21A05-2320-09D1-BB85-03E6EF0181D6}"/>
                  </a:ext>
                </a:extLst>
              </p:cNvPr>
              <p:cNvSpPr/>
              <p:nvPr/>
            </p:nvSpPr>
            <p:spPr>
              <a:xfrm>
                <a:off x="1599881" y="2416428"/>
                <a:ext cx="129904" cy="77629"/>
              </a:xfrm>
              <a:custGeom>
                <a:avLst/>
                <a:gdLst>
                  <a:gd name="connsiteX0" fmla="*/ 52276 w 129904"/>
                  <a:gd name="connsiteY0" fmla="*/ 0 h 77629"/>
                  <a:gd name="connsiteX1" fmla="*/ 129905 w 129904"/>
                  <a:gd name="connsiteY1" fmla="*/ 77629 h 77629"/>
                  <a:gd name="connsiteX2" fmla="*/ 77629 w 129904"/>
                  <a:gd name="connsiteY2" fmla="*/ 77629 h 77629"/>
                  <a:gd name="connsiteX3" fmla="*/ 0 w 129904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904" h="77629">
                    <a:moveTo>
                      <a:pt x="52276" y="0"/>
                    </a:moveTo>
                    <a:lnTo>
                      <a:pt x="129905" y="77629"/>
                    </a:lnTo>
                    <a:lnTo>
                      <a:pt x="77629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47">
                <a:extLst>
                  <a:ext uri="{FF2B5EF4-FFF2-40B4-BE49-F238E27FC236}">
                    <a16:creationId xmlns:a16="http://schemas.microsoft.com/office/drawing/2014/main" id="{928E1E62-2932-4352-04B5-CC4B7786A042}"/>
                  </a:ext>
                </a:extLst>
              </p:cNvPr>
              <p:cNvSpPr/>
              <p:nvPr/>
            </p:nvSpPr>
            <p:spPr>
              <a:xfrm>
                <a:off x="1509314" y="2416428"/>
                <a:ext cx="129904" cy="77629"/>
              </a:xfrm>
              <a:custGeom>
                <a:avLst/>
                <a:gdLst>
                  <a:gd name="connsiteX0" fmla="*/ 52276 w 129904"/>
                  <a:gd name="connsiteY0" fmla="*/ 0 h 77629"/>
                  <a:gd name="connsiteX1" fmla="*/ 129905 w 129904"/>
                  <a:gd name="connsiteY1" fmla="*/ 77629 h 77629"/>
                  <a:gd name="connsiteX2" fmla="*/ 77629 w 129904"/>
                  <a:gd name="connsiteY2" fmla="*/ 77629 h 77629"/>
                  <a:gd name="connsiteX3" fmla="*/ 0 w 129904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904" h="77629">
                    <a:moveTo>
                      <a:pt x="52276" y="0"/>
                    </a:moveTo>
                    <a:lnTo>
                      <a:pt x="129905" y="77629"/>
                    </a:lnTo>
                    <a:lnTo>
                      <a:pt x="77629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48">
                <a:extLst>
                  <a:ext uri="{FF2B5EF4-FFF2-40B4-BE49-F238E27FC236}">
                    <a16:creationId xmlns:a16="http://schemas.microsoft.com/office/drawing/2014/main" id="{0AB0AEA2-2D83-CB6F-4518-786D25F5A9C7}"/>
                  </a:ext>
                </a:extLst>
              </p:cNvPr>
              <p:cNvSpPr/>
              <p:nvPr/>
            </p:nvSpPr>
            <p:spPr>
              <a:xfrm>
                <a:off x="1418746" y="2416428"/>
                <a:ext cx="129904" cy="77629"/>
              </a:xfrm>
              <a:custGeom>
                <a:avLst/>
                <a:gdLst>
                  <a:gd name="connsiteX0" fmla="*/ 52276 w 129904"/>
                  <a:gd name="connsiteY0" fmla="*/ 0 h 77629"/>
                  <a:gd name="connsiteX1" fmla="*/ 129905 w 129904"/>
                  <a:gd name="connsiteY1" fmla="*/ 77629 h 77629"/>
                  <a:gd name="connsiteX2" fmla="*/ 77629 w 129904"/>
                  <a:gd name="connsiteY2" fmla="*/ 77629 h 77629"/>
                  <a:gd name="connsiteX3" fmla="*/ 0 w 129904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904" h="77629">
                    <a:moveTo>
                      <a:pt x="52276" y="0"/>
                    </a:moveTo>
                    <a:lnTo>
                      <a:pt x="129905" y="77629"/>
                    </a:lnTo>
                    <a:lnTo>
                      <a:pt x="77629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49">
                <a:extLst>
                  <a:ext uri="{FF2B5EF4-FFF2-40B4-BE49-F238E27FC236}">
                    <a16:creationId xmlns:a16="http://schemas.microsoft.com/office/drawing/2014/main" id="{F8CEDF0C-5798-D9F9-F6E6-7312BD18A8BA}"/>
                  </a:ext>
                </a:extLst>
              </p:cNvPr>
              <p:cNvSpPr/>
              <p:nvPr/>
            </p:nvSpPr>
            <p:spPr>
              <a:xfrm>
                <a:off x="1328244" y="2416428"/>
                <a:ext cx="129839" cy="77629"/>
              </a:xfrm>
              <a:custGeom>
                <a:avLst/>
                <a:gdLst>
                  <a:gd name="connsiteX0" fmla="*/ 52210 w 129839"/>
                  <a:gd name="connsiteY0" fmla="*/ 0 h 77629"/>
                  <a:gd name="connsiteX1" fmla="*/ 129839 w 129839"/>
                  <a:gd name="connsiteY1" fmla="*/ 77629 h 77629"/>
                  <a:gd name="connsiteX2" fmla="*/ 77564 w 129839"/>
                  <a:gd name="connsiteY2" fmla="*/ 77629 h 77629"/>
                  <a:gd name="connsiteX3" fmla="*/ 0 w 129839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39" h="77629">
                    <a:moveTo>
                      <a:pt x="52210" y="0"/>
                    </a:moveTo>
                    <a:lnTo>
                      <a:pt x="129839" y="77629"/>
                    </a:lnTo>
                    <a:lnTo>
                      <a:pt x="77564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50">
                <a:extLst>
                  <a:ext uri="{FF2B5EF4-FFF2-40B4-BE49-F238E27FC236}">
                    <a16:creationId xmlns:a16="http://schemas.microsoft.com/office/drawing/2014/main" id="{199F43C9-01C0-7ADA-7819-2946EDDE4E9A}"/>
                  </a:ext>
                </a:extLst>
              </p:cNvPr>
              <p:cNvSpPr/>
              <p:nvPr/>
            </p:nvSpPr>
            <p:spPr>
              <a:xfrm>
                <a:off x="1237677" y="2416428"/>
                <a:ext cx="129839" cy="77629"/>
              </a:xfrm>
              <a:custGeom>
                <a:avLst/>
                <a:gdLst>
                  <a:gd name="connsiteX0" fmla="*/ 52210 w 129839"/>
                  <a:gd name="connsiteY0" fmla="*/ 0 h 77629"/>
                  <a:gd name="connsiteX1" fmla="*/ 129839 w 129839"/>
                  <a:gd name="connsiteY1" fmla="*/ 77629 h 77629"/>
                  <a:gd name="connsiteX2" fmla="*/ 77564 w 129839"/>
                  <a:gd name="connsiteY2" fmla="*/ 77629 h 77629"/>
                  <a:gd name="connsiteX3" fmla="*/ 0 w 129839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39" h="77629">
                    <a:moveTo>
                      <a:pt x="52210" y="0"/>
                    </a:moveTo>
                    <a:lnTo>
                      <a:pt x="129839" y="77629"/>
                    </a:lnTo>
                    <a:lnTo>
                      <a:pt x="77564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4" name="任意多边形: 形状 44">
              <a:extLst>
                <a:ext uri="{FF2B5EF4-FFF2-40B4-BE49-F238E27FC236}">
                  <a16:creationId xmlns:a16="http://schemas.microsoft.com/office/drawing/2014/main" id="{99BB5129-0920-DCC0-07FD-B64FF4685E8D}"/>
                </a:ext>
              </a:extLst>
            </p:cNvPr>
            <p:cNvSpPr/>
            <p:nvPr/>
          </p:nvSpPr>
          <p:spPr>
            <a:xfrm>
              <a:off x="2861879" y="2305800"/>
              <a:ext cx="1070045" cy="194791"/>
            </a:xfrm>
            <a:custGeom>
              <a:avLst/>
              <a:gdLst>
                <a:gd name="connsiteX0" fmla="*/ 1068447 w 1070045"/>
                <a:gd name="connsiteY0" fmla="*/ 0 h 194791"/>
                <a:gd name="connsiteX1" fmla="*/ 920769 w 1070045"/>
                <a:gd name="connsiteY1" fmla="*/ 147613 h 194791"/>
                <a:gd name="connsiteX2" fmla="*/ 47179 w 1070045"/>
                <a:gd name="connsiteY2" fmla="*/ 147613 h 194791"/>
                <a:gd name="connsiteX3" fmla="*/ 0 w 1070045"/>
                <a:gd name="connsiteY3" fmla="*/ 194792 h 194791"/>
                <a:gd name="connsiteX4" fmla="*/ 989381 w 1070045"/>
                <a:gd name="connsiteY4" fmla="*/ 194792 h 194791"/>
                <a:gd name="connsiteX5" fmla="*/ 1069297 w 1070045"/>
                <a:gd name="connsiteY5" fmla="*/ 114875 h 194791"/>
                <a:gd name="connsiteX6" fmla="*/ 1068447 w 1070045"/>
                <a:gd name="connsiteY6" fmla="*/ 0 h 194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0045" h="194791">
                  <a:moveTo>
                    <a:pt x="1068447" y="0"/>
                  </a:moveTo>
                  <a:lnTo>
                    <a:pt x="920769" y="147613"/>
                  </a:lnTo>
                  <a:lnTo>
                    <a:pt x="47179" y="147613"/>
                  </a:lnTo>
                  <a:lnTo>
                    <a:pt x="0" y="194792"/>
                  </a:lnTo>
                  <a:lnTo>
                    <a:pt x="989381" y="194792"/>
                  </a:lnTo>
                  <a:lnTo>
                    <a:pt x="1069297" y="114875"/>
                  </a:lnTo>
                  <a:cubicBezTo>
                    <a:pt x="1069297" y="114875"/>
                    <a:pt x="1071453" y="3071"/>
                    <a:pt x="1068447" y="0"/>
                  </a:cubicBezTo>
                  <a:close/>
                </a:path>
              </a:pathLst>
            </a:custGeom>
            <a:solidFill>
              <a:schemeClr val="accent1"/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C35CE90-B036-C994-B503-93907F26571B}"/>
              </a:ext>
            </a:extLst>
          </p:cNvPr>
          <p:cNvGrpSpPr/>
          <p:nvPr/>
        </p:nvGrpSpPr>
        <p:grpSpPr>
          <a:xfrm>
            <a:off x="1499206" y="4319043"/>
            <a:ext cx="4118810" cy="1737363"/>
            <a:chOff x="873774" y="1212261"/>
            <a:chExt cx="3058150" cy="1289964"/>
          </a:xfrm>
        </p:grpSpPr>
        <p:sp>
          <p:nvSpPr>
            <p:cNvPr id="32" name="任意多边形: 形状 52">
              <a:extLst>
                <a:ext uri="{FF2B5EF4-FFF2-40B4-BE49-F238E27FC236}">
                  <a16:creationId xmlns:a16="http://schemas.microsoft.com/office/drawing/2014/main" id="{81A5DAB2-9F8C-6FB1-B02C-F9F425D90FA9}"/>
                </a:ext>
              </a:extLst>
            </p:cNvPr>
            <p:cNvSpPr/>
            <p:nvPr/>
          </p:nvSpPr>
          <p:spPr>
            <a:xfrm>
              <a:off x="874884" y="1213763"/>
              <a:ext cx="3057010" cy="1288462"/>
            </a:xfrm>
            <a:custGeom>
              <a:avLst/>
              <a:gdLst>
                <a:gd name="connsiteX0" fmla="*/ 784 w 3057010"/>
                <a:gd name="connsiteY0" fmla="*/ 134740 h 1288462"/>
                <a:gd name="connsiteX1" fmla="*/ 135459 w 3057010"/>
                <a:gd name="connsiteY1" fmla="*/ 0 h 1288462"/>
                <a:gd name="connsiteX2" fmla="*/ 1288397 w 3057010"/>
                <a:gd name="connsiteY2" fmla="*/ 0 h 1288462"/>
                <a:gd name="connsiteX3" fmla="*/ 1360276 w 3057010"/>
                <a:gd name="connsiteY3" fmla="*/ 71879 h 1288462"/>
                <a:gd name="connsiteX4" fmla="*/ 2977813 w 3057010"/>
                <a:gd name="connsiteY4" fmla="*/ 71879 h 1288462"/>
                <a:gd name="connsiteX5" fmla="*/ 3057010 w 3057010"/>
                <a:gd name="connsiteY5" fmla="*/ 151272 h 1288462"/>
                <a:gd name="connsiteX6" fmla="*/ 3057010 w 3057010"/>
                <a:gd name="connsiteY6" fmla="*/ 1207697 h 1288462"/>
                <a:gd name="connsiteX7" fmla="*/ 2976245 w 3057010"/>
                <a:gd name="connsiteY7" fmla="*/ 1288462 h 1288462"/>
                <a:gd name="connsiteX8" fmla="*/ 996307 w 3057010"/>
                <a:gd name="connsiteY8" fmla="*/ 1288462 h 1288462"/>
                <a:gd name="connsiteX9" fmla="*/ 880451 w 3057010"/>
                <a:gd name="connsiteY9" fmla="*/ 1172737 h 1288462"/>
                <a:gd name="connsiteX10" fmla="*/ 64691 w 3057010"/>
                <a:gd name="connsiteY10" fmla="*/ 1172737 h 1288462"/>
                <a:gd name="connsiteX11" fmla="*/ 0 w 3057010"/>
                <a:gd name="connsiteY11" fmla="*/ 1108046 h 1288462"/>
                <a:gd name="connsiteX12" fmla="*/ 784 w 3057010"/>
                <a:gd name="connsiteY12" fmla="*/ 134740 h 1288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57010" h="1288462">
                  <a:moveTo>
                    <a:pt x="784" y="134740"/>
                  </a:moveTo>
                  <a:lnTo>
                    <a:pt x="135459" y="0"/>
                  </a:lnTo>
                  <a:lnTo>
                    <a:pt x="1288397" y="0"/>
                  </a:lnTo>
                  <a:lnTo>
                    <a:pt x="1360276" y="71879"/>
                  </a:lnTo>
                  <a:lnTo>
                    <a:pt x="2977813" y="71879"/>
                  </a:lnTo>
                  <a:lnTo>
                    <a:pt x="3057010" y="151272"/>
                  </a:lnTo>
                  <a:lnTo>
                    <a:pt x="3057010" y="1207697"/>
                  </a:lnTo>
                  <a:lnTo>
                    <a:pt x="2976245" y="1288462"/>
                  </a:lnTo>
                  <a:lnTo>
                    <a:pt x="996307" y="1288462"/>
                  </a:lnTo>
                  <a:lnTo>
                    <a:pt x="880451" y="1172737"/>
                  </a:lnTo>
                  <a:lnTo>
                    <a:pt x="64691" y="1172737"/>
                  </a:lnTo>
                  <a:lnTo>
                    <a:pt x="0" y="1108046"/>
                  </a:lnTo>
                  <a:cubicBezTo>
                    <a:pt x="0" y="1108046"/>
                    <a:pt x="3071" y="132453"/>
                    <a:pt x="784" y="13474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6000"/>
                  </a:schemeClr>
                </a:gs>
                <a:gs pos="92000">
                  <a:schemeClr val="accent2">
                    <a:alpha val="82000"/>
                  </a:schemeClr>
                </a:gs>
              </a:gsLst>
            </a:gradFill>
            <a:ln w="6533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53">
              <a:extLst>
                <a:ext uri="{FF2B5EF4-FFF2-40B4-BE49-F238E27FC236}">
                  <a16:creationId xmlns:a16="http://schemas.microsoft.com/office/drawing/2014/main" id="{AF267CEF-3072-5DBD-7CF4-4EC5CF271CC6}"/>
                </a:ext>
              </a:extLst>
            </p:cNvPr>
            <p:cNvSpPr/>
            <p:nvPr/>
          </p:nvSpPr>
          <p:spPr>
            <a:xfrm>
              <a:off x="876257" y="1214090"/>
              <a:ext cx="1492467" cy="1169861"/>
            </a:xfrm>
            <a:custGeom>
              <a:avLst/>
              <a:gdLst>
                <a:gd name="connsiteX0" fmla="*/ 1492468 w 1492467"/>
                <a:gd name="connsiteY0" fmla="*/ 75015 h 1169861"/>
                <a:gd name="connsiteX1" fmla="*/ 1431959 w 1492467"/>
                <a:gd name="connsiteY1" fmla="*/ 135394 h 1169861"/>
                <a:gd name="connsiteX2" fmla="*/ 1159146 w 1492467"/>
                <a:gd name="connsiteY2" fmla="*/ 135394 h 1169861"/>
                <a:gd name="connsiteX3" fmla="*/ 1062632 w 1492467"/>
                <a:gd name="connsiteY3" fmla="*/ 39076 h 1169861"/>
                <a:gd name="connsiteX4" fmla="*/ 232300 w 1492467"/>
                <a:gd name="connsiteY4" fmla="*/ 39076 h 1169861"/>
                <a:gd name="connsiteX5" fmla="*/ 136701 w 1492467"/>
                <a:gd name="connsiteY5" fmla="*/ 134675 h 1169861"/>
                <a:gd name="connsiteX6" fmla="*/ 136701 w 1492467"/>
                <a:gd name="connsiteY6" fmla="*/ 1065834 h 1169861"/>
                <a:gd name="connsiteX7" fmla="*/ 175319 w 1492467"/>
                <a:gd name="connsiteY7" fmla="*/ 1104518 h 1169861"/>
                <a:gd name="connsiteX8" fmla="*/ 679779 w 1492467"/>
                <a:gd name="connsiteY8" fmla="*/ 1104518 h 1169861"/>
                <a:gd name="connsiteX9" fmla="*/ 745123 w 1492467"/>
                <a:gd name="connsiteY9" fmla="*/ 1169862 h 1169861"/>
                <a:gd name="connsiteX10" fmla="*/ 63319 w 1492467"/>
                <a:gd name="connsiteY10" fmla="*/ 1169862 h 1169861"/>
                <a:gd name="connsiteX11" fmla="*/ 0 w 1492467"/>
                <a:gd name="connsiteY11" fmla="*/ 1106347 h 1169861"/>
                <a:gd name="connsiteX12" fmla="*/ 0 w 1492467"/>
                <a:gd name="connsiteY12" fmla="*/ 134414 h 1169861"/>
                <a:gd name="connsiteX13" fmla="*/ 134740 w 1492467"/>
                <a:gd name="connsiteY13" fmla="*/ 0 h 1169861"/>
                <a:gd name="connsiteX14" fmla="*/ 1287025 w 1492467"/>
                <a:gd name="connsiteY14" fmla="*/ 0 h 1169861"/>
                <a:gd name="connsiteX15" fmla="*/ 1358904 w 1492467"/>
                <a:gd name="connsiteY15" fmla="*/ 71879 h 1169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2467" h="1169861">
                  <a:moveTo>
                    <a:pt x="1492468" y="75015"/>
                  </a:moveTo>
                  <a:lnTo>
                    <a:pt x="1431959" y="135394"/>
                  </a:lnTo>
                  <a:lnTo>
                    <a:pt x="1159146" y="135394"/>
                  </a:lnTo>
                  <a:lnTo>
                    <a:pt x="1062632" y="39076"/>
                  </a:lnTo>
                  <a:lnTo>
                    <a:pt x="232300" y="39076"/>
                  </a:lnTo>
                  <a:lnTo>
                    <a:pt x="136701" y="134675"/>
                  </a:lnTo>
                  <a:lnTo>
                    <a:pt x="136701" y="1065834"/>
                  </a:lnTo>
                  <a:lnTo>
                    <a:pt x="175319" y="1104518"/>
                  </a:lnTo>
                  <a:lnTo>
                    <a:pt x="679779" y="1104518"/>
                  </a:lnTo>
                  <a:lnTo>
                    <a:pt x="745123" y="1169862"/>
                  </a:lnTo>
                  <a:lnTo>
                    <a:pt x="63319" y="1169862"/>
                  </a:lnTo>
                  <a:lnTo>
                    <a:pt x="0" y="1106347"/>
                  </a:lnTo>
                  <a:lnTo>
                    <a:pt x="0" y="134414"/>
                  </a:lnTo>
                  <a:lnTo>
                    <a:pt x="134740" y="0"/>
                  </a:lnTo>
                  <a:lnTo>
                    <a:pt x="1287025" y="0"/>
                  </a:lnTo>
                  <a:lnTo>
                    <a:pt x="1358904" y="71879"/>
                  </a:lnTo>
                  <a:close/>
                </a:path>
              </a:pathLst>
            </a:custGeom>
            <a:solidFill>
              <a:schemeClr val="accent1">
                <a:alpha val="11000"/>
              </a:schemeClr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54">
              <a:extLst>
                <a:ext uri="{FF2B5EF4-FFF2-40B4-BE49-F238E27FC236}">
                  <a16:creationId xmlns:a16="http://schemas.microsoft.com/office/drawing/2014/main" id="{BC68C1FB-A586-BD79-BFA8-753C16987612}"/>
                </a:ext>
              </a:extLst>
            </p:cNvPr>
            <p:cNvSpPr/>
            <p:nvPr/>
          </p:nvSpPr>
          <p:spPr>
            <a:xfrm>
              <a:off x="3079345" y="1496863"/>
              <a:ext cx="851373" cy="1002683"/>
            </a:xfrm>
            <a:custGeom>
              <a:avLst/>
              <a:gdLst>
                <a:gd name="connsiteX0" fmla="*/ 850981 w 851373"/>
                <a:gd name="connsiteY0" fmla="*/ 38 h 1002683"/>
                <a:gd name="connsiteX1" fmla="*/ 798706 w 851373"/>
                <a:gd name="connsiteY1" fmla="*/ 52313 h 1002683"/>
                <a:gd name="connsiteX2" fmla="*/ 798706 w 851373"/>
                <a:gd name="connsiteY2" fmla="*/ 689291 h 1002683"/>
                <a:gd name="connsiteX3" fmla="*/ 583069 w 851373"/>
                <a:gd name="connsiteY3" fmla="*/ 904928 h 1002683"/>
                <a:gd name="connsiteX4" fmla="*/ 97559 w 851373"/>
                <a:gd name="connsiteY4" fmla="*/ 904928 h 1002683"/>
                <a:gd name="connsiteX5" fmla="*/ 0 w 851373"/>
                <a:gd name="connsiteY5" fmla="*/ 1002683 h 1002683"/>
                <a:gd name="connsiteX6" fmla="*/ 771914 w 851373"/>
                <a:gd name="connsiteY6" fmla="*/ 1002683 h 1002683"/>
                <a:gd name="connsiteX7" fmla="*/ 851373 w 851373"/>
                <a:gd name="connsiteY7" fmla="*/ 923224 h 1002683"/>
                <a:gd name="connsiteX8" fmla="*/ 850981 w 851373"/>
                <a:gd name="connsiteY8" fmla="*/ 38 h 100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1373" h="1002683">
                  <a:moveTo>
                    <a:pt x="850981" y="38"/>
                  </a:moveTo>
                  <a:lnTo>
                    <a:pt x="798706" y="52313"/>
                  </a:lnTo>
                  <a:lnTo>
                    <a:pt x="798706" y="689291"/>
                  </a:lnTo>
                  <a:lnTo>
                    <a:pt x="583069" y="904928"/>
                  </a:lnTo>
                  <a:lnTo>
                    <a:pt x="97559" y="904928"/>
                  </a:lnTo>
                  <a:lnTo>
                    <a:pt x="0" y="1002683"/>
                  </a:lnTo>
                  <a:lnTo>
                    <a:pt x="771914" y="1002683"/>
                  </a:lnTo>
                  <a:lnTo>
                    <a:pt x="851373" y="923224"/>
                  </a:lnTo>
                  <a:cubicBezTo>
                    <a:pt x="851373" y="923224"/>
                    <a:pt x="850981" y="-6823"/>
                    <a:pt x="850981" y="38"/>
                  </a:cubicBezTo>
                  <a:close/>
                </a:path>
              </a:pathLst>
            </a:custGeom>
            <a:solidFill>
              <a:schemeClr val="accent1">
                <a:alpha val="12000"/>
              </a:schemeClr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55">
              <a:extLst>
                <a:ext uri="{FF2B5EF4-FFF2-40B4-BE49-F238E27FC236}">
                  <a16:creationId xmlns:a16="http://schemas.microsoft.com/office/drawing/2014/main" id="{ED368703-10B7-17E0-EB5E-4F39E5126B3D}"/>
                </a:ext>
              </a:extLst>
            </p:cNvPr>
            <p:cNvSpPr/>
            <p:nvPr/>
          </p:nvSpPr>
          <p:spPr>
            <a:xfrm>
              <a:off x="873774" y="1212261"/>
              <a:ext cx="112261" cy="111870"/>
            </a:xfrm>
            <a:custGeom>
              <a:avLst/>
              <a:gdLst>
                <a:gd name="connsiteX0" fmla="*/ 392 w 112261"/>
                <a:gd name="connsiteY0" fmla="*/ 111870 h 111870"/>
                <a:gd name="connsiteX1" fmla="*/ 112262 w 112261"/>
                <a:gd name="connsiteY1" fmla="*/ 0 h 111870"/>
                <a:gd name="connsiteX2" fmla="*/ 55151 w 112261"/>
                <a:gd name="connsiteY2" fmla="*/ 0 h 111870"/>
                <a:gd name="connsiteX3" fmla="*/ 0 w 112261"/>
                <a:gd name="connsiteY3" fmla="*/ 55151 h 111870"/>
                <a:gd name="connsiteX4" fmla="*/ 392 w 112261"/>
                <a:gd name="connsiteY4" fmla="*/ 111870 h 11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61" h="111870">
                  <a:moveTo>
                    <a:pt x="392" y="111870"/>
                  </a:moveTo>
                  <a:lnTo>
                    <a:pt x="112262" y="0"/>
                  </a:lnTo>
                  <a:lnTo>
                    <a:pt x="55151" y="0"/>
                  </a:lnTo>
                  <a:lnTo>
                    <a:pt x="0" y="55151"/>
                  </a:lnTo>
                  <a:cubicBezTo>
                    <a:pt x="0" y="55151"/>
                    <a:pt x="0" y="112066"/>
                    <a:pt x="392" y="111870"/>
                  </a:cubicBezTo>
                  <a:close/>
                </a:path>
              </a:pathLst>
            </a:custGeom>
            <a:solidFill>
              <a:schemeClr val="accent1"/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56">
              <a:extLst>
                <a:ext uri="{FF2B5EF4-FFF2-40B4-BE49-F238E27FC236}">
                  <a16:creationId xmlns:a16="http://schemas.microsoft.com/office/drawing/2014/main" id="{68C17B99-34AB-E393-CFEF-F03F4DF39551}"/>
                </a:ext>
              </a:extLst>
            </p:cNvPr>
            <p:cNvSpPr/>
            <p:nvPr/>
          </p:nvSpPr>
          <p:spPr>
            <a:xfrm>
              <a:off x="2227711" y="1218926"/>
              <a:ext cx="1618124" cy="34828"/>
            </a:xfrm>
            <a:custGeom>
              <a:avLst/>
              <a:gdLst>
                <a:gd name="connsiteX0" fmla="*/ 4051 w 1618124"/>
                <a:gd name="connsiteY0" fmla="*/ 3986 h 34828"/>
                <a:gd name="connsiteX1" fmla="*/ 34894 w 1618124"/>
                <a:gd name="connsiteY1" fmla="*/ 34829 h 34828"/>
                <a:gd name="connsiteX2" fmla="*/ 1618125 w 1618124"/>
                <a:gd name="connsiteY2" fmla="*/ 34829 h 34828"/>
                <a:gd name="connsiteX3" fmla="*/ 1583296 w 1618124"/>
                <a:gd name="connsiteY3" fmla="*/ 0 h 34828"/>
                <a:gd name="connsiteX4" fmla="*/ 0 w 1618124"/>
                <a:gd name="connsiteY4" fmla="*/ 0 h 34828"/>
                <a:gd name="connsiteX5" fmla="*/ 4051 w 1618124"/>
                <a:gd name="connsiteY5" fmla="*/ 3986 h 34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8124" h="34828">
                  <a:moveTo>
                    <a:pt x="4051" y="3986"/>
                  </a:moveTo>
                  <a:lnTo>
                    <a:pt x="34894" y="34829"/>
                  </a:lnTo>
                  <a:lnTo>
                    <a:pt x="1618125" y="34829"/>
                  </a:lnTo>
                  <a:lnTo>
                    <a:pt x="1583296" y="0"/>
                  </a:lnTo>
                  <a:lnTo>
                    <a:pt x="0" y="0"/>
                  </a:lnTo>
                  <a:lnTo>
                    <a:pt x="4051" y="3986"/>
                  </a:lnTo>
                  <a:close/>
                </a:path>
              </a:pathLst>
            </a:custGeom>
            <a:solidFill>
              <a:schemeClr val="accent1"/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874454B0-93C9-2257-CB57-1B967813E53F}"/>
                </a:ext>
              </a:extLst>
            </p:cNvPr>
            <p:cNvGrpSpPr/>
            <p:nvPr/>
          </p:nvGrpSpPr>
          <p:grpSpPr>
            <a:xfrm>
              <a:off x="1237677" y="2416428"/>
              <a:ext cx="582611" cy="77629"/>
              <a:chOff x="1237677" y="2416428"/>
              <a:chExt cx="582611" cy="77629"/>
            </a:xfrm>
            <a:solidFill>
              <a:schemeClr val="accent1"/>
            </a:solidFill>
          </p:grpSpPr>
          <p:sp>
            <p:nvSpPr>
              <p:cNvPr id="39" name="任意多边形: 形状 59">
                <a:extLst>
                  <a:ext uri="{FF2B5EF4-FFF2-40B4-BE49-F238E27FC236}">
                    <a16:creationId xmlns:a16="http://schemas.microsoft.com/office/drawing/2014/main" id="{663AC6E2-74FE-6DF2-AE69-026047CC4445}"/>
                  </a:ext>
                </a:extLst>
              </p:cNvPr>
              <p:cNvSpPr/>
              <p:nvPr/>
            </p:nvSpPr>
            <p:spPr>
              <a:xfrm>
                <a:off x="1690449" y="2416428"/>
                <a:ext cx="129839" cy="77629"/>
              </a:xfrm>
              <a:custGeom>
                <a:avLst/>
                <a:gdLst>
                  <a:gd name="connsiteX0" fmla="*/ 52276 w 129839"/>
                  <a:gd name="connsiteY0" fmla="*/ 0 h 77629"/>
                  <a:gd name="connsiteX1" fmla="*/ 129839 w 129839"/>
                  <a:gd name="connsiteY1" fmla="*/ 77629 h 77629"/>
                  <a:gd name="connsiteX2" fmla="*/ 77629 w 129839"/>
                  <a:gd name="connsiteY2" fmla="*/ 77629 h 77629"/>
                  <a:gd name="connsiteX3" fmla="*/ 0 w 129839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39" h="77629">
                    <a:moveTo>
                      <a:pt x="52276" y="0"/>
                    </a:moveTo>
                    <a:lnTo>
                      <a:pt x="129839" y="77629"/>
                    </a:lnTo>
                    <a:lnTo>
                      <a:pt x="77629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60">
                <a:extLst>
                  <a:ext uri="{FF2B5EF4-FFF2-40B4-BE49-F238E27FC236}">
                    <a16:creationId xmlns:a16="http://schemas.microsoft.com/office/drawing/2014/main" id="{B243C23B-8F39-1200-9DF3-235FBC9DB124}"/>
                  </a:ext>
                </a:extLst>
              </p:cNvPr>
              <p:cNvSpPr/>
              <p:nvPr/>
            </p:nvSpPr>
            <p:spPr>
              <a:xfrm>
                <a:off x="1599881" y="2416428"/>
                <a:ext cx="129904" cy="77629"/>
              </a:xfrm>
              <a:custGeom>
                <a:avLst/>
                <a:gdLst>
                  <a:gd name="connsiteX0" fmla="*/ 52276 w 129904"/>
                  <a:gd name="connsiteY0" fmla="*/ 0 h 77629"/>
                  <a:gd name="connsiteX1" fmla="*/ 129905 w 129904"/>
                  <a:gd name="connsiteY1" fmla="*/ 77629 h 77629"/>
                  <a:gd name="connsiteX2" fmla="*/ 77629 w 129904"/>
                  <a:gd name="connsiteY2" fmla="*/ 77629 h 77629"/>
                  <a:gd name="connsiteX3" fmla="*/ 0 w 129904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904" h="77629">
                    <a:moveTo>
                      <a:pt x="52276" y="0"/>
                    </a:moveTo>
                    <a:lnTo>
                      <a:pt x="129905" y="77629"/>
                    </a:lnTo>
                    <a:lnTo>
                      <a:pt x="77629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61">
                <a:extLst>
                  <a:ext uri="{FF2B5EF4-FFF2-40B4-BE49-F238E27FC236}">
                    <a16:creationId xmlns:a16="http://schemas.microsoft.com/office/drawing/2014/main" id="{08A8DC3F-3F80-FDF4-827A-85BDE2A1D8E8}"/>
                  </a:ext>
                </a:extLst>
              </p:cNvPr>
              <p:cNvSpPr/>
              <p:nvPr/>
            </p:nvSpPr>
            <p:spPr>
              <a:xfrm>
                <a:off x="1509314" y="2416428"/>
                <a:ext cx="129904" cy="77629"/>
              </a:xfrm>
              <a:custGeom>
                <a:avLst/>
                <a:gdLst>
                  <a:gd name="connsiteX0" fmla="*/ 52276 w 129904"/>
                  <a:gd name="connsiteY0" fmla="*/ 0 h 77629"/>
                  <a:gd name="connsiteX1" fmla="*/ 129905 w 129904"/>
                  <a:gd name="connsiteY1" fmla="*/ 77629 h 77629"/>
                  <a:gd name="connsiteX2" fmla="*/ 77629 w 129904"/>
                  <a:gd name="connsiteY2" fmla="*/ 77629 h 77629"/>
                  <a:gd name="connsiteX3" fmla="*/ 0 w 129904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904" h="77629">
                    <a:moveTo>
                      <a:pt x="52276" y="0"/>
                    </a:moveTo>
                    <a:lnTo>
                      <a:pt x="129905" y="77629"/>
                    </a:lnTo>
                    <a:lnTo>
                      <a:pt x="77629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62">
                <a:extLst>
                  <a:ext uri="{FF2B5EF4-FFF2-40B4-BE49-F238E27FC236}">
                    <a16:creationId xmlns:a16="http://schemas.microsoft.com/office/drawing/2014/main" id="{6CA2D6A9-4F7E-6026-3660-BE5E00DF81F7}"/>
                  </a:ext>
                </a:extLst>
              </p:cNvPr>
              <p:cNvSpPr/>
              <p:nvPr/>
            </p:nvSpPr>
            <p:spPr>
              <a:xfrm>
                <a:off x="1418746" y="2416428"/>
                <a:ext cx="129904" cy="77629"/>
              </a:xfrm>
              <a:custGeom>
                <a:avLst/>
                <a:gdLst>
                  <a:gd name="connsiteX0" fmla="*/ 52276 w 129904"/>
                  <a:gd name="connsiteY0" fmla="*/ 0 h 77629"/>
                  <a:gd name="connsiteX1" fmla="*/ 129905 w 129904"/>
                  <a:gd name="connsiteY1" fmla="*/ 77629 h 77629"/>
                  <a:gd name="connsiteX2" fmla="*/ 77629 w 129904"/>
                  <a:gd name="connsiteY2" fmla="*/ 77629 h 77629"/>
                  <a:gd name="connsiteX3" fmla="*/ 0 w 129904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904" h="77629">
                    <a:moveTo>
                      <a:pt x="52276" y="0"/>
                    </a:moveTo>
                    <a:lnTo>
                      <a:pt x="129905" y="77629"/>
                    </a:lnTo>
                    <a:lnTo>
                      <a:pt x="77629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63">
                <a:extLst>
                  <a:ext uri="{FF2B5EF4-FFF2-40B4-BE49-F238E27FC236}">
                    <a16:creationId xmlns:a16="http://schemas.microsoft.com/office/drawing/2014/main" id="{F87D0925-770E-154C-1DE7-A23B4F100F7C}"/>
                  </a:ext>
                </a:extLst>
              </p:cNvPr>
              <p:cNvSpPr/>
              <p:nvPr/>
            </p:nvSpPr>
            <p:spPr>
              <a:xfrm>
                <a:off x="1328244" y="2416428"/>
                <a:ext cx="129839" cy="77629"/>
              </a:xfrm>
              <a:custGeom>
                <a:avLst/>
                <a:gdLst>
                  <a:gd name="connsiteX0" fmla="*/ 52210 w 129839"/>
                  <a:gd name="connsiteY0" fmla="*/ 0 h 77629"/>
                  <a:gd name="connsiteX1" fmla="*/ 129839 w 129839"/>
                  <a:gd name="connsiteY1" fmla="*/ 77629 h 77629"/>
                  <a:gd name="connsiteX2" fmla="*/ 77564 w 129839"/>
                  <a:gd name="connsiteY2" fmla="*/ 77629 h 77629"/>
                  <a:gd name="connsiteX3" fmla="*/ 0 w 129839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39" h="77629">
                    <a:moveTo>
                      <a:pt x="52210" y="0"/>
                    </a:moveTo>
                    <a:lnTo>
                      <a:pt x="129839" y="77629"/>
                    </a:lnTo>
                    <a:lnTo>
                      <a:pt x="77564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64">
                <a:extLst>
                  <a:ext uri="{FF2B5EF4-FFF2-40B4-BE49-F238E27FC236}">
                    <a16:creationId xmlns:a16="http://schemas.microsoft.com/office/drawing/2014/main" id="{21B561FB-F5FD-F934-3203-23A65C456AE7}"/>
                  </a:ext>
                </a:extLst>
              </p:cNvPr>
              <p:cNvSpPr/>
              <p:nvPr/>
            </p:nvSpPr>
            <p:spPr>
              <a:xfrm>
                <a:off x="1237677" y="2416428"/>
                <a:ext cx="129839" cy="77629"/>
              </a:xfrm>
              <a:custGeom>
                <a:avLst/>
                <a:gdLst>
                  <a:gd name="connsiteX0" fmla="*/ 52210 w 129839"/>
                  <a:gd name="connsiteY0" fmla="*/ 0 h 77629"/>
                  <a:gd name="connsiteX1" fmla="*/ 129839 w 129839"/>
                  <a:gd name="connsiteY1" fmla="*/ 77629 h 77629"/>
                  <a:gd name="connsiteX2" fmla="*/ 77564 w 129839"/>
                  <a:gd name="connsiteY2" fmla="*/ 77629 h 77629"/>
                  <a:gd name="connsiteX3" fmla="*/ 0 w 129839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39" h="77629">
                    <a:moveTo>
                      <a:pt x="52210" y="0"/>
                    </a:moveTo>
                    <a:lnTo>
                      <a:pt x="129839" y="77629"/>
                    </a:lnTo>
                    <a:lnTo>
                      <a:pt x="77564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8" name="任意多边形: 形状 58">
              <a:extLst>
                <a:ext uri="{FF2B5EF4-FFF2-40B4-BE49-F238E27FC236}">
                  <a16:creationId xmlns:a16="http://schemas.microsoft.com/office/drawing/2014/main" id="{49010AD9-E5F3-093B-DBA7-76AC2A4A97D3}"/>
                </a:ext>
              </a:extLst>
            </p:cNvPr>
            <p:cNvSpPr/>
            <p:nvPr/>
          </p:nvSpPr>
          <p:spPr>
            <a:xfrm>
              <a:off x="2861879" y="2305800"/>
              <a:ext cx="1070045" cy="194791"/>
            </a:xfrm>
            <a:custGeom>
              <a:avLst/>
              <a:gdLst>
                <a:gd name="connsiteX0" fmla="*/ 1068447 w 1070045"/>
                <a:gd name="connsiteY0" fmla="*/ 0 h 194791"/>
                <a:gd name="connsiteX1" fmla="*/ 920769 w 1070045"/>
                <a:gd name="connsiteY1" fmla="*/ 147613 h 194791"/>
                <a:gd name="connsiteX2" fmla="*/ 47179 w 1070045"/>
                <a:gd name="connsiteY2" fmla="*/ 147613 h 194791"/>
                <a:gd name="connsiteX3" fmla="*/ 0 w 1070045"/>
                <a:gd name="connsiteY3" fmla="*/ 194792 h 194791"/>
                <a:gd name="connsiteX4" fmla="*/ 989381 w 1070045"/>
                <a:gd name="connsiteY4" fmla="*/ 194792 h 194791"/>
                <a:gd name="connsiteX5" fmla="*/ 1069297 w 1070045"/>
                <a:gd name="connsiteY5" fmla="*/ 114875 h 194791"/>
                <a:gd name="connsiteX6" fmla="*/ 1068447 w 1070045"/>
                <a:gd name="connsiteY6" fmla="*/ 0 h 194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0045" h="194791">
                  <a:moveTo>
                    <a:pt x="1068447" y="0"/>
                  </a:moveTo>
                  <a:lnTo>
                    <a:pt x="920769" y="147613"/>
                  </a:lnTo>
                  <a:lnTo>
                    <a:pt x="47179" y="147613"/>
                  </a:lnTo>
                  <a:lnTo>
                    <a:pt x="0" y="194792"/>
                  </a:lnTo>
                  <a:lnTo>
                    <a:pt x="989381" y="194792"/>
                  </a:lnTo>
                  <a:lnTo>
                    <a:pt x="1069297" y="114875"/>
                  </a:lnTo>
                  <a:cubicBezTo>
                    <a:pt x="1069297" y="114875"/>
                    <a:pt x="1071453" y="3071"/>
                    <a:pt x="1068447" y="0"/>
                  </a:cubicBezTo>
                  <a:close/>
                </a:path>
              </a:pathLst>
            </a:custGeom>
            <a:solidFill>
              <a:schemeClr val="accent1"/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E4569ED-0BF8-B7A4-1BCE-D4296BED3235}"/>
              </a:ext>
            </a:extLst>
          </p:cNvPr>
          <p:cNvGrpSpPr/>
          <p:nvPr/>
        </p:nvGrpSpPr>
        <p:grpSpPr>
          <a:xfrm>
            <a:off x="6210668" y="4319043"/>
            <a:ext cx="4118810" cy="1737363"/>
            <a:chOff x="873774" y="1212261"/>
            <a:chExt cx="3058150" cy="1289964"/>
          </a:xfrm>
        </p:grpSpPr>
        <p:sp>
          <p:nvSpPr>
            <p:cNvPr id="46" name="任意多边形: 形状 66">
              <a:extLst>
                <a:ext uri="{FF2B5EF4-FFF2-40B4-BE49-F238E27FC236}">
                  <a16:creationId xmlns:a16="http://schemas.microsoft.com/office/drawing/2014/main" id="{4E281A49-0584-3FA7-3E5B-160E81CF8184}"/>
                </a:ext>
              </a:extLst>
            </p:cNvPr>
            <p:cNvSpPr/>
            <p:nvPr/>
          </p:nvSpPr>
          <p:spPr>
            <a:xfrm>
              <a:off x="874884" y="1213763"/>
              <a:ext cx="3057010" cy="1288462"/>
            </a:xfrm>
            <a:custGeom>
              <a:avLst/>
              <a:gdLst>
                <a:gd name="connsiteX0" fmla="*/ 784 w 3057010"/>
                <a:gd name="connsiteY0" fmla="*/ 134740 h 1288462"/>
                <a:gd name="connsiteX1" fmla="*/ 135459 w 3057010"/>
                <a:gd name="connsiteY1" fmla="*/ 0 h 1288462"/>
                <a:gd name="connsiteX2" fmla="*/ 1288397 w 3057010"/>
                <a:gd name="connsiteY2" fmla="*/ 0 h 1288462"/>
                <a:gd name="connsiteX3" fmla="*/ 1360276 w 3057010"/>
                <a:gd name="connsiteY3" fmla="*/ 71879 h 1288462"/>
                <a:gd name="connsiteX4" fmla="*/ 2977813 w 3057010"/>
                <a:gd name="connsiteY4" fmla="*/ 71879 h 1288462"/>
                <a:gd name="connsiteX5" fmla="*/ 3057010 w 3057010"/>
                <a:gd name="connsiteY5" fmla="*/ 151272 h 1288462"/>
                <a:gd name="connsiteX6" fmla="*/ 3057010 w 3057010"/>
                <a:gd name="connsiteY6" fmla="*/ 1207697 h 1288462"/>
                <a:gd name="connsiteX7" fmla="*/ 2976245 w 3057010"/>
                <a:gd name="connsiteY7" fmla="*/ 1288462 h 1288462"/>
                <a:gd name="connsiteX8" fmla="*/ 996307 w 3057010"/>
                <a:gd name="connsiteY8" fmla="*/ 1288462 h 1288462"/>
                <a:gd name="connsiteX9" fmla="*/ 880451 w 3057010"/>
                <a:gd name="connsiteY9" fmla="*/ 1172737 h 1288462"/>
                <a:gd name="connsiteX10" fmla="*/ 64691 w 3057010"/>
                <a:gd name="connsiteY10" fmla="*/ 1172737 h 1288462"/>
                <a:gd name="connsiteX11" fmla="*/ 0 w 3057010"/>
                <a:gd name="connsiteY11" fmla="*/ 1108046 h 1288462"/>
                <a:gd name="connsiteX12" fmla="*/ 784 w 3057010"/>
                <a:gd name="connsiteY12" fmla="*/ 134740 h 1288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57010" h="1288462">
                  <a:moveTo>
                    <a:pt x="784" y="134740"/>
                  </a:moveTo>
                  <a:lnTo>
                    <a:pt x="135459" y="0"/>
                  </a:lnTo>
                  <a:lnTo>
                    <a:pt x="1288397" y="0"/>
                  </a:lnTo>
                  <a:lnTo>
                    <a:pt x="1360276" y="71879"/>
                  </a:lnTo>
                  <a:lnTo>
                    <a:pt x="2977813" y="71879"/>
                  </a:lnTo>
                  <a:lnTo>
                    <a:pt x="3057010" y="151272"/>
                  </a:lnTo>
                  <a:lnTo>
                    <a:pt x="3057010" y="1207697"/>
                  </a:lnTo>
                  <a:lnTo>
                    <a:pt x="2976245" y="1288462"/>
                  </a:lnTo>
                  <a:lnTo>
                    <a:pt x="996307" y="1288462"/>
                  </a:lnTo>
                  <a:lnTo>
                    <a:pt x="880451" y="1172737"/>
                  </a:lnTo>
                  <a:lnTo>
                    <a:pt x="64691" y="1172737"/>
                  </a:lnTo>
                  <a:lnTo>
                    <a:pt x="0" y="1108046"/>
                  </a:lnTo>
                  <a:cubicBezTo>
                    <a:pt x="0" y="1108046"/>
                    <a:pt x="3071" y="132453"/>
                    <a:pt x="784" y="13474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6000"/>
                  </a:schemeClr>
                </a:gs>
                <a:gs pos="92000">
                  <a:schemeClr val="accent2">
                    <a:alpha val="82000"/>
                  </a:schemeClr>
                </a:gs>
              </a:gsLst>
            </a:gradFill>
            <a:ln w="6533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67">
              <a:extLst>
                <a:ext uri="{FF2B5EF4-FFF2-40B4-BE49-F238E27FC236}">
                  <a16:creationId xmlns:a16="http://schemas.microsoft.com/office/drawing/2014/main" id="{C8F0C4F9-1AA8-73E7-C265-A3C75A290472}"/>
                </a:ext>
              </a:extLst>
            </p:cNvPr>
            <p:cNvSpPr/>
            <p:nvPr/>
          </p:nvSpPr>
          <p:spPr>
            <a:xfrm>
              <a:off x="876257" y="1214090"/>
              <a:ext cx="1492467" cy="1169861"/>
            </a:xfrm>
            <a:custGeom>
              <a:avLst/>
              <a:gdLst>
                <a:gd name="connsiteX0" fmla="*/ 1492468 w 1492467"/>
                <a:gd name="connsiteY0" fmla="*/ 75015 h 1169861"/>
                <a:gd name="connsiteX1" fmla="*/ 1431959 w 1492467"/>
                <a:gd name="connsiteY1" fmla="*/ 135394 h 1169861"/>
                <a:gd name="connsiteX2" fmla="*/ 1159146 w 1492467"/>
                <a:gd name="connsiteY2" fmla="*/ 135394 h 1169861"/>
                <a:gd name="connsiteX3" fmla="*/ 1062632 w 1492467"/>
                <a:gd name="connsiteY3" fmla="*/ 39076 h 1169861"/>
                <a:gd name="connsiteX4" fmla="*/ 232300 w 1492467"/>
                <a:gd name="connsiteY4" fmla="*/ 39076 h 1169861"/>
                <a:gd name="connsiteX5" fmla="*/ 136701 w 1492467"/>
                <a:gd name="connsiteY5" fmla="*/ 134675 h 1169861"/>
                <a:gd name="connsiteX6" fmla="*/ 136701 w 1492467"/>
                <a:gd name="connsiteY6" fmla="*/ 1065834 h 1169861"/>
                <a:gd name="connsiteX7" fmla="*/ 175319 w 1492467"/>
                <a:gd name="connsiteY7" fmla="*/ 1104518 h 1169861"/>
                <a:gd name="connsiteX8" fmla="*/ 679779 w 1492467"/>
                <a:gd name="connsiteY8" fmla="*/ 1104518 h 1169861"/>
                <a:gd name="connsiteX9" fmla="*/ 745123 w 1492467"/>
                <a:gd name="connsiteY9" fmla="*/ 1169862 h 1169861"/>
                <a:gd name="connsiteX10" fmla="*/ 63319 w 1492467"/>
                <a:gd name="connsiteY10" fmla="*/ 1169862 h 1169861"/>
                <a:gd name="connsiteX11" fmla="*/ 0 w 1492467"/>
                <a:gd name="connsiteY11" fmla="*/ 1106347 h 1169861"/>
                <a:gd name="connsiteX12" fmla="*/ 0 w 1492467"/>
                <a:gd name="connsiteY12" fmla="*/ 134414 h 1169861"/>
                <a:gd name="connsiteX13" fmla="*/ 134740 w 1492467"/>
                <a:gd name="connsiteY13" fmla="*/ 0 h 1169861"/>
                <a:gd name="connsiteX14" fmla="*/ 1287025 w 1492467"/>
                <a:gd name="connsiteY14" fmla="*/ 0 h 1169861"/>
                <a:gd name="connsiteX15" fmla="*/ 1358904 w 1492467"/>
                <a:gd name="connsiteY15" fmla="*/ 71879 h 1169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2467" h="1169861">
                  <a:moveTo>
                    <a:pt x="1492468" y="75015"/>
                  </a:moveTo>
                  <a:lnTo>
                    <a:pt x="1431959" y="135394"/>
                  </a:lnTo>
                  <a:lnTo>
                    <a:pt x="1159146" y="135394"/>
                  </a:lnTo>
                  <a:lnTo>
                    <a:pt x="1062632" y="39076"/>
                  </a:lnTo>
                  <a:lnTo>
                    <a:pt x="232300" y="39076"/>
                  </a:lnTo>
                  <a:lnTo>
                    <a:pt x="136701" y="134675"/>
                  </a:lnTo>
                  <a:lnTo>
                    <a:pt x="136701" y="1065834"/>
                  </a:lnTo>
                  <a:lnTo>
                    <a:pt x="175319" y="1104518"/>
                  </a:lnTo>
                  <a:lnTo>
                    <a:pt x="679779" y="1104518"/>
                  </a:lnTo>
                  <a:lnTo>
                    <a:pt x="745123" y="1169862"/>
                  </a:lnTo>
                  <a:lnTo>
                    <a:pt x="63319" y="1169862"/>
                  </a:lnTo>
                  <a:lnTo>
                    <a:pt x="0" y="1106347"/>
                  </a:lnTo>
                  <a:lnTo>
                    <a:pt x="0" y="134414"/>
                  </a:lnTo>
                  <a:lnTo>
                    <a:pt x="134740" y="0"/>
                  </a:lnTo>
                  <a:lnTo>
                    <a:pt x="1287025" y="0"/>
                  </a:lnTo>
                  <a:lnTo>
                    <a:pt x="1358904" y="71879"/>
                  </a:lnTo>
                  <a:close/>
                </a:path>
              </a:pathLst>
            </a:custGeom>
            <a:solidFill>
              <a:schemeClr val="accent1">
                <a:alpha val="11000"/>
              </a:schemeClr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68">
              <a:extLst>
                <a:ext uri="{FF2B5EF4-FFF2-40B4-BE49-F238E27FC236}">
                  <a16:creationId xmlns:a16="http://schemas.microsoft.com/office/drawing/2014/main" id="{C6253566-7C8B-8738-2AAD-4510B370B293}"/>
                </a:ext>
              </a:extLst>
            </p:cNvPr>
            <p:cNvSpPr/>
            <p:nvPr/>
          </p:nvSpPr>
          <p:spPr>
            <a:xfrm>
              <a:off x="3079345" y="1496863"/>
              <a:ext cx="851373" cy="1002683"/>
            </a:xfrm>
            <a:custGeom>
              <a:avLst/>
              <a:gdLst>
                <a:gd name="connsiteX0" fmla="*/ 850981 w 851373"/>
                <a:gd name="connsiteY0" fmla="*/ 38 h 1002683"/>
                <a:gd name="connsiteX1" fmla="*/ 798706 w 851373"/>
                <a:gd name="connsiteY1" fmla="*/ 52313 h 1002683"/>
                <a:gd name="connsiteX2" fmla="*/ 798706 w 851373"/>
                <a:gd name="connsiteY2" fmla="*/ 689291 h 1002683"/>
                <a:gd name="connsiteX3" fmla="*/ 583069 w 851373"/>
                <a:gd name="connsiteY3" fmla="*/ 904928 h 1002683"/>
                <a:gd name="connsiteX4" fmla="*/ 97559 w 851373"/>
                <a:gd name="connsiteY4" fmla="*/ 904928 h 1002683"/>
                <a:gd name="connsiteX5" fmla="*/ 0 w 851373"/>
                <a:gd name="connsiteY5" fmla="*/ 1002683 h 1002683"/>
                <a:gd name="connsiteX6" fmla="*/ 771914 w 851373"/>
                <a:gd name="connsiteY6" fmla="*/ 1002683 h 1002683"/>
                <a:gd name="connsiteX7" fmla="*/ 851373 w 851373"/>
                <a:gd name="connsiteY7" fmla="*/ 923224 h 1002683"/>
                <a:gd name="connsiteX8" fmla="*/ 850981 w 851373"/>
                <a:gd name="connsiteY8" fmla="*/ 38 h 100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1373" h="1002683">
                  <a:moveTo>
                    <a:pt x="850981" y="38"/>
                  </a:moveTo>
                  <a:lnTo>
                    <a:pt x="798706" y="52313"/>
                  </a:lnTo>
                  <a:lnTo>
                    <a:pt x="798706" y="689291"/>
                  </a:lnTo>
                  <a:lnTo>
                    <a:pt x="583069" y="904928"/>
                  </a:lnTo>
                  <a:lnTo>
                    <a:pt x="97559" y="904928"/>
                  </a:lnTo>
                  <a:lnTo>
                    <a:pt x="0" y="1002683"/>
                  </a:lnTo>
                  <a:lnTo>
                    <a:pt x="771914" y="1002683"/>
                  </a:lnTo>
                  <a:lnTo>
                    <a:pt x="851373" y="923224"/>
                  </a:lnTo>
                  <a:cubicBezTo>
                    <a:pt x="851373" y="923224"/>
                    <a:pt x="850981" y="-6823"/>
                    <a:pt x="850981" y="38"/>
                  </a:cubicBezTo>
                  <a:close/>
                </a:path>
              </a:pathLst>
            </a:custGeom>
            <a:solidFill>
              <a:schemeClr val="accent1">
                <a:alpha val="12000"/>
              </a:schemeClr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69">
              <a:extLst>
                <a:ext uri="{FF2B5EF4-FFF2-40B4-BE49-F238E27FC236}">
                  <a16:creationId xmlns:a16="http://schemas.microsoft.com/office/drawing/2014/main" id="{C31F3564-61BB-FE74-BAC5-706F6C10267D}"/>
                </a:ext>
              </a:extLst>
            </p:cNvPr>
            <p:cNvSpPr/>
            <p:nvPr/>
          </p:nvSpPr>
          <p:spPr>
            <a:xfrm>
              <a:off x="873774" y="1212261"/>
              <a:ext cx="112261" cy="111870"/>
            </a:xfrm>
            <a:custGeom>
              <a:avLst/>
              <a:gdLst>
                <a:gd name="connsiteX0" fmla="*/ 392 w 112261"/>
                <a:gd name="connsiteY0" fmla="*/ 111870 h 111870"/>
                <a:gd name="connsiteX1" fmla="*/ 112262 w 112261"/>
                <a:gd name="connsiteY1" fmla="*/ 0 h 111870"/>
                <a:gd name="connsiteX2" fmla="*/ 55151 w 112261"/>
                <a:gd name="connsiteY2" fmla="*/ 0 h 111870"/>
                <a:gd name="connsiteX3" fmla="*/ 0 w 112261"/>
                <a:gd name="connsiteY3" fmla="*/ 55151 h 111870"/>
                <a:gd name="connsiteX4" fmla="*/ 392 w 112261"/>
                <a:gd name="connsiteY4" fmla="*/ 111870 h 11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61" h="111870">
                  <a:moveTo>
                    <a:pt x="392" y="111870"/>
                  </a:moveTo>
                  <a:lnTo>
                    <a:pt x="112262" y="0"/>
                  </a:lnTo>
                  <a:lnTo>
                    <a:pt x="55151" y="0"/>
                  </a:lnTo>
                  <a:lnTo>
                    <a:pt x="0" y="55151"/>
                  </a:lnTo>
                  <a:cubicBezTo>
                    <a:pt x="0" y="55151"/>
                    <a:pt x="0" y="112066"/>
                    <a:pt x="392" y="111870"/>
                  </a:cubicBezTo>
                  <a:close/>
                </a:path>
              </a:pathLst>
            </a:custGeom>
            <a:solidFill>
              <a:schemeClr val="accent1"/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70">
              <a:extLst>
                <a:ext uri="{FF2B5EF4-FFF2-40B4-BE49-F238E27FC236}">
                  <a16:creationId xmlns:a16="http://schemas.microsoft.com/office/drawing/2014/main" id="{3398CB48-16AE-F8B1-D6C2-FFF2A5F6CFC3}"/>
                </a:ext>
              </a:extLst>
            </p:cNvPr>
            <p:cNvSpPr/>
            <p:nvPr/>
          </p:nvSpPr>
          <p:spPr>
            <a:xfrm>
              <a:off x="2227711" y="1218926"/>
              <a:ext cx="1618124" cy="34828"/>
            </a:xfrm>
            <a:custGeom>
              <a:avLst/>
              <a:gdLst>
                <a:gd name="connsiteX0" fmla="*/ 4051 w 1618124"/>
                <a:gd name="connsiteY0" fmla="*/ 3986 h 34828"/>
                <a:gd name="connsiteX1" fmla="*/ 34894 w 1618124"/>
                <a:gd name="connsiteY1" fmla="*/ 34829 h 34828"/>
                <a:gd name="connsiteX2" fmla="*/ 1618125 w 1618124"/>
                <a:gd name="connsiteY2" fmla="*/ 34829 h 34828"/>
                <a:gd name="connsiteX3" fmla="*/ 1583296 w 1618124"/>
                <a:gd name="connsiteY3" fmla="*/ 0 h 34828"/>
                <a:gd name="connsiteX4" fmla="*/ 0 w 1618124"/>
                <a:gd name="connsiteY4" fmla="*/ 0 h 34828"/>
                <a:gd name="connsiteX5" fmla="*/ 4051 w 1618124"/>
                <a:gd name="connsiteY5" fmla="*/ 3986 h 34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8124" h="34828">
                  <a:moveTo>
                    <a:pt x="4051" y="3986"/>
                  </a:moveTo>
                  <a:lnTo>
                    <a:pt x="34894" y="34829"/>
                  </a:lnTo>
                  <a:lnTo>
                    <a:pt x="1618125" y="34829"/>
                  </a:lnTo>
                  <a:lnTo>
                    <a:pt x="1583296" y="0"/>
                  </a:lnTo>
                  <a:lnTo>
                    <a:pt x="0" y="0"/>
                  </a:lnTo>
                  <a:lnTo>
                    <a:pt x="4051" y="3986"/>
                  </a:lnTo>
                  <a:close/>
                </a:path>
              </a:pathLst>
            </a:custGeom>
            <a:solidFill>
              <a:schemeClr val="accent1"/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3C857725-C8F7-6EAE-4C96-CED8BE93AD44}"/>
                </a:ext>
              </a:extLst>
            </p:cNvPr>
            <p:cNvGrpSpPr/>
            <p:nvPr/>
          </p:nvGrpSpPr>
          <p:grpSpPr>
            <a:xfrm>
              <a:off x="1237677" y="2416428"/>
              <a:ext cx="582611" cy="77629"/>
              <a:chOff x="1237677" y="2416428"/>
              <a:chExt cx="582611" cy="77629"/>
            </a:xfrm>
            <a:solidFill>
              <a:schemeClr val="accent1"/>
            </a:solidFill>
          </p:grpSpPr>
          <p:sp>
            <p:nvSpPr>
              <p:cNvPr id="53" name="任意多边形: 形状 73">
                <a:extLst>
                  <a:ext uri="{FF2B5EF4-FFF2-40B4-BE49-F238E27FC236}">
                    <a16:creationId xmlns:a16="http://schemas.microsoft.com/office/drawing/2014/main" id="{5BCF9ECD-0184-099B-6F9E-554A30E8E883}"/>
                  </a:ext>
                </a:extLst>
              </p:cNvPr>
              <p:cNvSpPr/>
              <p:nvPr/>
            </p:nvSpPr>
            <p:spPr>
              <a:xfrm>
                <a:off x="1690449" y="2416428"/>
                <a:ext cx="129839" cy="77629"/>
              </a:xfrm>
              <a:custGeom>
                <a:avLst/>
                <a:gdLst>
                  <a:gd name="connsiteX0" fmla="*/ 52276 w 129839"/>
                  <a:gd name="connsiteY0" fmla="*/ 0 h 77629"/>
                  <a:gd name="connsiteX1" fmla="*/ 129839 w 129839"/>
                  <a:gd name="connsiteY1" fmla="*/ 77629 h 77629"/>
                  <a:gd name="connsiteX2" fmla="*/ 77629 w 129839"/>
                  <a:gd name="connsiteY2" fmla="*/ 77629 h 77629"/>
                  <a:gd name="connsiteX3" fmla="*/ 0 w 129839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39" h="77629">
                    <a:moveTo>
                      <a:pt x="52276" y="0"/>
                    </a:moveTo>
                    <a:lnTo>
                      <a:pt x="129839" y="77629"/>
                    </a:lnTo>
                    <a:lnTo>
                      <a:pt x="77629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74">
                <a:extLst>
                  <a:ext uri="{FF2B5EF4-FFF2-40B4-BE49-F238E27FC236}">
                    <a16:creationId xmlns:a16="http://schemas.microsoft.com/office/drawing/2014/main" id="{EE826670-208F-A2F9-5F78-35FA638EDB0B}"/>
                  </a:ext>
                </a:extLst>
              </p:cNvPr>
              <p:cNvSpPr/>
              <p:nvPr/>
            </p:nvSpPr>
            <p:spPr>
              <a:xfrm>
                <a:off x="1599881" y="2416428"/>
                <a:ext cx="129904" cy="77629"/>
              </a:xfrm>
              <a:custGeom>
                <a:avLst/>
                <a:gdLst>
                  <a:gd name="connsiteX0" fmla="*/ 52276 w 129904"/>
                  <a:gd name="connsiteY0" fmla="*/ 0 h 77629"/>
                  <a:gd name="connsiteX1" fmla="*/ 129905 w 129904"/>
                  <a:gd name="connsiteY1" fmla="*/ 77629 h 77629"/>
                  <a:gd name="connsiteX2" fmla="*/ 77629 w 129904"/>
                  <a:gd name="connsiteY2" fmla="*/ 77629 h 77629"/>
                  <a:gd name="connsiteX3" fmla="*/ 0 w 129904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904" h="77629">
                    <a:moveTo>
                      <a:pt x="52276" y="0"/>
                    </a:moveTo>
                    <a:lnTo>
                      <a:pt x="129905" y="77629"/>
                    </a:lnTo>
                    <a:lnTo>
                      <a:pt x="77629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75">
                <a:extLst>
                  <a:ext uri="{FF2B5EF4-FFF2-40B4-BE49-F238E27FC236}">
                    <a16:creationId xmlns:a16="http://schemas.microsoft.com/office/drawing/2014/main" id="{0782DBC6-3BF5-3308-6F88-5B84F05AE7DA}"/>
                  </a:ext>
                </a:extLst>
              </p:cNvPr>
              <p:cNvSpPr/>
              <p:nvPr/>
            </p:nvSpPr>
            <p:spPr>
              <a:xfrm>
                <a:off x="1509314" y="2416428"/>
                <a:ext cx="129904" cy="77629"/>
              </a:xfrm>
              <a:custGeom>
                <a:avLst/>
                <a:gdLst>
                  <a:gd name="connsiteX0" fmla="*/ 52276 w 129904"/>
                  <a:gd name="connsiteY0" fmla="*/ 0 h 77629"/>
                  <a:gd name="connsiteX1" fmla="*/ 129905 w 129904"/>
                  <a:gd name="connsiteY1" fmla="*/ 77629 h 77629"/>
                  <a:gd name="connsiteX2" fmla="*/ 77629 w 129904"/>
                  <a:gd name="connsiteY2" fmla="*/ 77629 h 77629"/>
                  <a:gd name="connsiteX3" fmla="*/ 0 w 129904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904" h="77629">
                    <a:moveTo>
                      <a:pt x="52276" y="0"/>
                    </a:moveTo>
                    <a:lnTo>
                      <a:pt x="129905" y="77629"/>
                    </a:lnTo>
                    <a:lnTo>
                      <a:pt x="77629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76">
                <a:extLst>
                  <a:ext uri="{FF2B5EF4-FFF2-40B4-BE49-F238E27FC236}">
                    <a16:creationId xmlns:a16="http://schemas.microsoft.com/office/drawing/2014/main" id="{5D78CF8C-A30D-6945-AA04-1E1C7C88EF56}"/>
                  </a:ext>
                </a:extLst>
              </p:cNvPr>
              <p:cNvSpPr/>
              <p:nvPr/>
            </p:nvSpPr>
            <p:spPr>
              <a:xfrm>
                <a:off x="1418746" y="2416428"/>
                <a:ext cx="129904" cy="77629"/>
              </a:xfrm>
              <a:custGeom>
                <a:avLst/>
                <a:gdLst>
                  <a:gd name="connsiteX0" fmla="*/ 52276 w 129904"/>
                  <a:gd name="connsiteY0" fmla="*/ 0 h 77629"/>
                  <a:gd name="connsiteX1" fmla="*/ 129905 w 129904"/>
                  <a:gd name="connsiteY1" fmla="*/ 77629 h 77629"/>
                  <a:gd name="connsiteX2" fmla="*/ 77629 w 129904"/>
                  <a:gd name="connsiteY2" fmla="*/ 77629 h 77629"/>
                  <a:gd name="connsiteX3" fmla="*/ 0 w 129904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904" h="77629">
                    <a:moveTo>
                      <a:pt x="52276" y="0"/>
                    </a:moveTo>
                    <a:lnTo>
                      <a:pt x="129905" y="77629"/>
                    </a:lnTo>
                    <a:lnTo>
                      <a:pt x="77629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77">
                <a:extLst>
                  <a:ext uri="{FF2B5EF4-FFF2-40B4-BE49-F238E27FC236}">
                    <a16:creationId xmlns:a16="http://schemas.microsoft.com/office/drawing/2014/main" id="{6D240210-45A2-497B-1507-67113F2F546F}"/>
                  </a:ext>
                </a:extLst>
              </p:cNvPr>
              <p:cNvSpPr/>
              <p:nvPr/>
            </p:nvSpPr>
            <p:spPr>
              <a:xfrm>
                <a:off x="1328244" y="2416428"/>
                <a:ext cx="129839" cy="77629"/>
              </a:xfrm>
              <a:custGeom>
                <a:avLst/>
                <a:gdLst>
                  <a:gd name="connsiteX0" fmla="*/ 52210 w 129839"/>
                  <a:gd name="connsiteY0" fmla="*/ 0 h 77629"/>
                  <a:gd name="connsiteX1" fmla="*/ 129839 w 129839"/>
                  <a:gd name="connsiteY1" fmla="*/ 77629 h 77629"/>
                  <a:gd name="connsiteX2" fmla="*/ 77564 w 129839"/>
                  <a:gd name="connsiteY2" fmla="*/ 77629 h 77629"/>
                  <a:gd name="connsiteX3" fmla="*/ 0 w 129839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39" h="77629">
                    <a:moveTo>
                      <a:pt x="52210" y="0"/>
                    </a:moveTo>
                    <a:lnTo>
                      <a:pt x="129839" y="77629"/>
                    </a:lnTo>
                    <a:lnTo>
                      <a:pt x="77564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78">
                <a:extLst>
                  <a:ext uri="{FF2B5EF4-FFF2-40B4-BE49-F238E27FC236}">
                    <a16:creationId xmlns:a16="http://schemas.microsoft.com/office/drawing/2014/main" id="{1B80BEFE-06D3-4604-C8B9-1108FC69A8AB}"/>
                  </a:ext>
                </a:extLst>
              </p:cNvPr>
              <p:cNvSpPr/>
              <p:nvPr/>
            </p:nvSpPr>
            <p:spPr>
              <a:xfrm>
                <a:off x="1237677" y="2416428"/>
                <a:ext cx="129839" cy="77629"/>
              </a:xfrm>
              <a:custGeom>
                <a:avLst/>
                <a:gdLst>
                  <a:gd name="connsiteX0" fmla="*/ 52210 w 129839"/>
                  <a:gd name="connsiteY0" fmla="*/ 0 h 77629"/>
                  <a:gd name="connsiteX1" fmla="*/ 129839 w 129839"/>
                  <a:gd name="connsiteY1" fmla="*/ 77629 h 77629"/>
                  <a:gd name="connsiteX2" fmla="*/ 77564 w 129839"/>
                  <a:gd name="connsiteY2" fmla="*/ 77629 h 77629"/>
                  <a:gd name="connsiteX3" fmla="*/ 0 w 129839"/>
                  <a:gd name="connsiteY3" fmla="*/ 0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39" h="77629">
                    <a:moveTo>
                      <a:pt x="52210" y="0"/>
                    </a:moveTo>
                    <a:lnTo>
                      <a:pt x="129839" y="77629"/>
                    </a:lnTo>
                    <a:lnTo>
                      <a:pt x="77564" y="77629"/>
                    </a:lnTo>
                    <a:lnTo>
                      <a:pt x="0" y="0"/>
                    </a:lnTo>
                  </a:path>
                </a:pathLst>
              </a:custGeom>
              <a:grpFill/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2" name="任意多边形: 形状 72">
              <a:extLst>
                <a:ext uri="{FF2B5EF4-FFF2-40B4-BE49-F238E27FC236}">
                  <a16:creationId xmlns:a16="http://schemas.microsoft.com/office/drawing/2014/main" id="{2AF8C0B5-A2C0-C4D7-18E1-0898695E5D93}"/>
                </a:ext>
              </a:extLst>
            </p:cNvPr>
            <p:cNvSpPr/>
            <p:nvPr/>
          </p:nvSpPr>
          <p:spPr>
            <a:xfrm>
              <a:off x="2861879" y="2305800"/>
              <a:ext cx="1070045" cy="194791"/>
            </a:xfrm>
            <a:custGeom>
              <a:avLst/>
              <a:gdLst>
                <a:gd name="connsiteX0" fmla="*/ 1068447 w 1070045"/>
                <a:gd name="connsiteY0" fmla="*/ 0 h 194791"/>
                <a:gd name="connsiteX1" fmla="*/ 920769 w 1070045"/>
                <a:gd name="connsiteY1" fmla="*/ 147613 h 194791"/>
                <a:gd name="connsiteX2" fmla="*/ 47179 w 1070045"/>
                <a:gd name="connsiteY2" fmla="*/ 147613 h 194791"/>
                <a:gd name="connsiteX3" fmla="*/ 0 w 1070045"/>
                <a:gd name="connsiteY3" fmla="*/ 194792 h 194791"/>
                <a:gd name="connsiteX4" fmla="*/ 989381 w 1070045"/>
                <a:gd name="connsiteY4" fmla="*/ 194792 h 194791"/>
                <a:gd name="connsiteX5" fmla="*/ 1069297 w 1070045"/>
                <a:gd name="connsiteY5" fmla="*/ 114875 h 194791"/>
                <a:gd name="connsiteX6" fmla="*/ 1068447 w 1070045"/>
                <a:gd name="connsiteY6" fmla="*/ 0 h 194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0045" h="194791">
                  <a:moveTo>
                    <a:pt x="1068447" y="0"/>
                  </a:moveTo>
                  <a:lnTo>
                    <a:pt x="920769" y="147613"/>
                  </a:lnTo>
                  <a:lnTo>
                    <a:pt x="47179" y="147613"/>
                  </a:lnTo>
                  <a:lnTo>
                    <a:pt x="0" y="194792"/>
                  </a:lnTo>
                  <a:lnTo>
                    <a:pt x="989381" y="194792"/>
                  </a:lnTo>
                  <a:lnTo>
                    <a:pt x="1069297" y="114875"/>
                  </a:lnTo>
                  <a:cubicBezTo>
                    <a:pt x="1069297" y="114875"/>
                    <a:pt x="1071453" y="3071"/>
                    <a:pt x="1068447" y="0"/>
                  </a:cubicBezTo>
                  <a:close/>
                </a:path>
              </a:pathLst>
            </a:custGeom>
            <a:solidFill>
              <a:schemeClr val="accent1"/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BC1C2E0F-10D8-3157-6248-19341D2B004E}"/>
              </a:ext>
            </a:extLst>
          </p:cNvPr>
          <p:cNvSpPr txBox="1"/>
          <p:nvPr/>
        </p:nvSpPr>
        <p:spPr>
          <a:xfrm rot="16200000">
            <a:off x="5636014" y="-1958431"/>
            <a:ext cx="1107996" cy="59742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思源黑体 CN Regular"/>
              </a:rPr>
              <a:t>CONTENTS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思源黑体 CN Regular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500132" y="2442258"/>
            <a:ext cx="286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FFFF"/>
                </a:solidFill>
                <a:latin typeface="+mj-ea"/>
                <a:ea typeface="+mj-ea"/>
              </a:rPr>
              <a:t>01 </a:t>
            </a:r>
            <a:r>
              <a:rPr lang="zh-CN" altLang="en-US" sz="280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7130006" y="2442258"/>
            <a:ext cx="286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FFFF"/>
                </a:solidFill>
                <a:latin typeface="+mj-ea"/>
                <a:ea typeface="+mj-ea"/>
              </a:rPr>
              <a:t>02</a:t>
            </a:r>
            <a:r>
              <a:rPr lang="zh-CN" altLang="en-US" sz="280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2500132" y="4907665"/>
            <a:ext cx="286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FFFF"/>
                </a:solidFill>
                <a:latin typeface="+mj-ea"/>
                <a:ea typeface="+mj-ea"/>
              </a:rPr>
              <a:t>03 </a:t>
            </a:r>
            <a:r>
              <a:rPr lang="zh-CN" altLang="en-US" sz="280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7130006" y="4907665"/>
            <a:ext cx="286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FFFF"/>
                </a:solidFill>
                <a:latin typeface="+mj-ea"/>
                <a:ea typeface="+mj-ea"/>
              </a:rPr>
              <a:t>04 </a:t>
            </a:r>
            <a:r>
              <a:rPr lang="zh-CN" altLang="en-US" sz="280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1251036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71029" y="1483115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米苏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misu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894231" y="1361123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爱好者 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&amp; 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设计师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 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</a:t>
            </a: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信：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xukx2022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71029" y="1921185"/>
            <a:ext cx="138195" cy="138195"/>
            <a:chOff x="5695413" y="1320428"/>
            <a:chExt cx="138195" cy="138195"/>
          </a:xfrm>
        </p:grpSpPr>
        <p:sp>
          <p:nvSpPr>
            <p:cNvPr id="40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41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894230" y="1799193"/>
            <a:ext cx="590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在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制作这条路上一直在努力学习，努力进步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CF899D5-E085-2328-0372-E2DACD8E4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625" y="704850"/>
            <a:ext cx="1805549" cy="1828800"/>
          </a:xfrm>
          <a:prstGeom prst="rect">
            <a:avLst/>
          </a:prstGeom>
          <a:ln w="47625">
            <a:solidFill>
              <a:srgbClr val="00FFFF"/>
            </a:solidFill>
          </a:ln>
        </p:spPr>
      </p:pic>
    </p:spTree>
    <p:extLst>
      <p:ext uri="{BB962C8B-B14F-4D97-AF65-F5344CB8AC3E}">
        <p14:creationId xmlns:p14="http://schemas.microsoft.com/office/powerpoint/2010/main" val="26364932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808627" y="2185628"/>
            <a:ext cx="2574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P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界达人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64FCC-5933-6E59-5552-E329458E4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PART     01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6A9821-1319-56D4-E67C-25330DC8AC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输入标题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13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E3B6C-42B3-4C83-A3AA-003A19366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  <a:endParaRPr lang="en-US" dirty="0"/>
          </a:p>
        </p:txBody>
      </p:sp>
      <p:grpSp>
        <p:nvGrpSpPr>
          <p:cNvPr id="76" name="组合 75"/>
          <p:cNvGrpSpPr/>
          <p:nvPr/>
        </p:nvGrpSpPr>
        <p:grpSpPr>
          <a:xfrm>
            <a:off x="408940" y="1438275"/>
            <a:ext cx="3896360" cy="5320030"/>
            <a:chOff x="408940" y="1438275"/>
            <a:chExt cx="3896360" cy="5320030"/>
          </a:xfrm>
        </p:grpSpPr>
        <p:sp>
          <p:nvSpPr>
            <p:cNvPr id="59" name="矩形 58"/>
            <p:cNvSpPr/>
            <p:nvPr>
              <p:custDataLst>
                <p:tags r:id="rId5"/>
              </p:custDataLst>
            </p:nvPr>
          </p:nvSpPr>
          <p:spPr>
            <a:xfrm>
              <a:off x="408940" y="1778000"/>
              <a:ext cx="3896360" cy="4980305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 flipH="1">
              <a:off x="443864" y="1438275"/>
              <a:ext cx="3785235" cy="250825"/>
              <a:chOff x="5736063" y="3973705"/>
              <a:chExt cx="5465090" cy="59738"/>
            </a:xfrm>
          </p:grpSpPr>
          <p:cxnSp>
            <p:nvCxnSpPr>
              <p:cNvPr id="61" name="直接连接符 60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5736063" y="4032888"/>
                <a:ext cx="5465090" cy="0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663AFF"/>
                    </a:gs>
                    <a:gs pos="100000">
                      <a:srgbClr val="EA79F8"/>
                    </a:gs>
                  </a:gsLst>
                  <a:lin ang="5400000" scaled="1"/>
                </a:gradFill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矩形 61"/>
              <p:cNvSpPr/>
              <p:nvPr>
                <p:custDataLst>
                  <p:tags r:id="rId7"/>
                </p:custDataLst>
              </p:nvPr>
            </p:nvSpPr>
            <p:spPr>
              <a:xfrm>
                <a:off x="8661057" y="3973705"/>
                <a:ext cx="2540096" cy="59738"/>
              </a:xfrm>
              <a:prstGeom prst="rect">
                <a:avLst/>
              </a:prstGeom>
              <a:solidFill>
                <a:srgbClr val="663AFF"/>
              </a:solidFill>
              <a:ln>
                <a:gradFill>
                  <a:gsLst>
                    <a:gs pos="0">
                      <a:srgbClr val="663AFF"/>
                    </a:gs>
                    <a:gs pos="100000">
                      <a:srgbClr val="EA79F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660400" y="3437680"/>
              <a:ext cx="3506486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>
                  <a:solidFill>
                    <a:srgbClr val="FFFFFF"/>
                  </a:solidFill>
                  <a:latin typeface="+mn-ea"/>
                </a:defRPr>
              </a:lvl1pPr>
            </a:lstStyle>
            <a:p>
              <a:r>
                <a:rPr lang="zh-CN" altLang="en-US"/>
                <a:t>输入文本内容，输入文本内容，</a:t>
              </a:r>
            </a:p>
            <a:p>
              <a:r>
                <a:rPr lang="zh-CN" altLang="en-US"/>
                <a:t>输入文本内容，输入文本内容，</a:t>
              </a:r>
            </a:p>
            <a:p>
              <a:r>
                <a:rPr lang="zh-CN" altLang="en-US"/>
                <a:t>输入文本内容，输入文本内容，</a:t>
              </a:r>
            </a:p>
            <a:p>
              <a:r>
                <a:rPr lang="zh-CN" altLang="en-US"/>
                <a:t>输入文本内容，输入文本内容，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458410" y="2453834"/>
              <a:ext cx="1898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gradFill flip="none" rotWithShape="1">
                    <a:gsLst>
                      <a:gs pos="23000">
                        <a:schemeClr val="bg1"/>
                      </a:gs>
                      <a:gs pos="74000">
                        <a:schemeClr val="bg1"/>
                      </a:gs>
                      <a:gs pos="45000">
                        <a:schemeClr val="accent2">
                          <a:alpha val="56000"/>
                        </a:schemeClr>
                      </a:gs>
                    </a:gsLst>
                    <a:lin ang="16200000" scaled="1"/>
                    <a:tileRect/>
                  </a:gradFill>
                </a:rPr>
                <a:t>输入标题</a:t>
              </a:r>
            </a:p>
          </p:txBody>
        </p:sp>
        <p:graphicFrame>
          <p:nvGraphicFramePr>
            <p:cNvPr id="71" name="图表 70"/>
            <p:cNvGraphicFramePr/>
            <p:nvPr>
              <p:extLst>
                <p:ext uri="{D42A27DB-BD31-4B8C-83A1-F6EECF244321}">
                  <p14:modId xmlns:p14="http://schemas.microsoft.com/office/powerpoint/2010/main" val="4113282524"/>
                </p:ext>
              </p:extLst>
            </p:nvPr>
          </p:nvGraphicFramePr>
          <p:xfrm>
            <a:off x="1413880" y="5175812"/>
            <a:ext cx="1828800" cy="1219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sp>
        <p:nvSpPr>
          <p:cNvPr id="72" name="文本框 71"/>
          <p:cNvSpPr txBox="1"/>
          <p:nvPr/>
        </p:nvSpPr>
        <p:spPr>
          <a:xfrm>
            <a:off x="1768355" y="5518712"/>
            <a:ext cx="774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FFFF"/>
                </a:solidFill>
              </a:rPr>
              <a:t>70%</a:t>
            </a:r>
            <a:endParaRPr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365255" y="5328212"/>
            <a:ext cx="774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FFFF"/>
                </a:solidFill>
              </a:rPr>
              <a:t>30%</a:t>
            </a:r>
            <a:endParaRPr lang="zh-CN" altLang="en-US" sz="1600" b="1" dirty="0">
              <a:solidFill>
                <a:srgbClr val="FFFFFF"/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4627880" y="1676400"/>
            <a:ext cx="7310120" cy="5004434"/>
            <a:chOff x="4627880" y="1676400"/>
            <a:chExt cx="7310120" cy="5004434"/>
          </a:xfrm>
        </p:grpSpPr>
        <p:grpSp>
          <p:nvGrpSpPr>
            <p:cNvPr id="63" name="组合 62"/>
            <p:cNvGrpSpPr/>
            <p:nvPr/>
          </p:nvGrpSpPr>
          <p:grpSpPr>
            <a:xfrm flipH="1">
              <a:off x="4627880" y="1676400"/>
              <a:ext cx="7310120" cy="5004434"/>
              <a:chOff x="750" y="2499"/>
              <a:chExt cx="8656" cy="7575"/>
            </a:xfrm>
          </p:grpSpPr>
          <p:sp>
            <p:nvSpPr>
              <p:cNvPr id="64" name="矩形: 剪去对角 138"/>
              <p:cNvSpPr/>
              <p:nvPr>
                <p:custDataLst>
                  <p:tags r:id="rId1"/>
                </p:custDataLst>
              </p:nvPr>
            </p:nvSpPr>
            <p:spPr>
              <a:xfrm>
                <a:off x="783" y="2499"/>
                <a:ext cx="8623" cy="7575"/>
              </a:xfrm>
              <a:prstGeom prst="snip2DiagRect">
                <a:avLst>
                  <a:gd name="adj1" fmla="val 0"/>
                  <a:gd name="adj2" fmla="val 8177"/>
                </a:avLst>
              </a:prstGeom>
              <a:gradFill>
                <a:gsLst>
                  <a:gs pos="0">
                    <a:schemeClr val="accent1">
                      <a:alpha val="1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0"/>
              </a:gra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" name="矩形: 剪去单角 139"/>
              <p:cNvSpPr/>
              <p:nvPr>
                <p:custDataLst>
                  <p:tags r:id="rId2"/>
                </p:custDataLst>
              </p:nvPr>
            </p:nvSpPr>
            <p:spPr>
              <a:xfrm>
                <a:off x="750" y="2505"/>
                <a:ext cx="8622" cy="1056"/>
              </a:xfrm>
              <a:prstGeom prst="snip1Rect">
                <a:avLst>
                  <a:gd name="adj" fmla="val 50000"/>
                </a:avLst>
              </a:prstGeom>
              <a:gradFill>
                <a:gsLst>
                  <a:gs pos="0">
                    <a:srgbClr val="5957FD"/>
                  </a:gs>
                  <a:gs pos="100000">
                    <a:srgbClr val="4472C4">
                      <a:alpha val="0"/>
                    </a:srgbClr>
                  </a:gs>
                </a:gsLst>
                <a:lin ang="54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6" name="矩形 113"/>
              <p:cNvSpPr/>
              <p:nvPr>
                <p:custDataLst>
                  <p:tags r:id="rId3"/>
                </p:custDataLst>
              </p:nvPr>
            </p:nvSpPr>
            <p:spPr>
              <a:xfrm>
                <a:off x="782" y="2505"/>
                <a:ext cx="1703" cy="537"/>
              </a:xfrm>
              <a:custGeom>
                <a:avLst/>
                <a:gdLst>
                  <a:gd name="connsiteX0" fmla="*/ 0 w 3337229"/>
                  <a:gd name="connsiteY0" fmla="*/ 0 h 739586"/>
                  <a:gd name="connsiteX1" fmla="*/ 3337229 w 3337229"/>
                  <a:gd name="connsiteY1" fmla="*/ 0 h 739586"/>
                  <a:gd name="connsiteX2" fmla="*/ 3337229 w 3337229"/>
                  <a:gd name="connsiteY2" fmla="*/ 739586 h 739586"/>
                  <a:gd name="connsiteX3" fmla="*/ 0 w 3337229"/>
                  <a:gd name="connsiteY3" fmla="*/ 739586 h 739586"/>
                  <a:gd name="connsiteX4" fmla="*/ 0 w 3337229"/>
                  <a:gd name="connsiteY4" fmla="*/ 0 h 739586"/>
                  <a:gd name="connsiteX0-1" fmla="*/ 0 w 3337229"/>
                  <a:gd name="connsiteY0-2" fmla="*/ 1641 h 741227"/>
                  <a:gd name="connsiteX1-3" fmla="*/ 2352774 w 3337229"/>
                  <a:gd name="connsiteY1-4" fmla="*/ 0 h 741227"/>
                  <a:gd name="connsiteX2-5" fmla="*/ 3337229 w 3337229"/>
                  <a:gd name="connsiteY2-6" fmla="*/ 1641 h 741227"/>
                  <a:gd name="connsiteX3-7" fmla="*/ 3337229 w 3337229"/>
                  <a:gd name="connsiteY3-8" fmla="*/ 741227 h 741227"/>
                  <a:gd name="connsiteX4-9" fmla="*/ 0 w 3337229"/>
                  <a:gd name="connsiteY4-10" fmla="*/ 741227 h 741227"/>
                  <a:gd name="connsiteX5" fmla="*/ 0 w 3337229"/>
                  <a:gd name="connsiteY5" fmla="*/ 1641 h 741227"/>
                  <a:gd name="connsiteX0-11" fmla="*/ 3337229 w 3428669"/>
                  <a:gd name="connsiteY0-12" fmla="*/ 1641 h 741227"/>
                  <a:gd name="connsiteX1-13" fmla="*/ 3337229 w 3428669"/>
                  <a:gd name="connsiteY1-14" fmla="*/ 741227 h 741227"/>
                  <a:gd name="connsiteX2-15" fmla="*/ 0 w 3428669"/>
                  <a:gd name="connsiteY2-16" fmla="*/ 741227 h 741227"/>
                  <a:gd name="connsiteX3-17" fmla="*/ 0 w 3428669"/>
                  <a:gd name="connsiteY3-18" fmla="*/ 1641 h 741227"/>
                  <a:gd name="connsiteX4-19" fmla="*/ 2352774 w 3428669"/>
                  <a:gd name="connsiteY4-20" fmla="*/ 0 h 741227"/>
                  <a:gd name="connsiteX5-21" fmla="*/ 3428669 w 3428669"/>
                  <a:gd name="connsiteY5-22" fmla="*/ 93081 h 741227"/>
                  <a:gd name="connsiteX0-23" fmla="*/ 3337229 w 3337229"/>
                  <a:gd name="connsiteY0-24" fmla="*/ 1641 h 741227"/>
                  <a:gd name="connsiteX1-25" fmla="*/ 3337229 w 3337229"/>
                  <a:gd name="connsiteY1-26" fmla="*/ 741227 h 741227"/>
                  <a:gd name="connsiteX2-27" fmla="*/ 0 w 3337229"/>
                  <a:gd name="connsiteY2-28" fmla="*/ 741227 h 741227"/>
                  <a:gd name="connsiteX3-29" fmla="*/ 0 w 3337229"/>
                  <a:gd name="connsiteY3-30" fmla="*/ 1641 h 741227"/>
                  <a:gd name="connsiteX4-31" fmla="*/ 2352774 w 3337229"/>
                  <a:gd name="connsiteY4-32" fmla="*/ 0 h 741227"/>
                  <a:gd name="connsiteX0-33" fmla="*/ 3337229 w 3337229"/>
                  <a:gd name="connsiteY0-34" fmla="*/ 741227 h 741227"/>
                  <a:gd name="connsiteX1-35" fmla="*/ 0 w 3337229"/>
                  <a:gd name="connsiteY1-36" fmla="*/ 741227 h 741227"/>
                  <a:gd name="connsiteX2-37" fmla="*/ 0 w 3337229"/>
                  <a:gd name="connsiteY2-38" fmla="*/ 1641 h 741227"/>
                  <a:gd name="connsiteX3-39" fmla="*/ 2352774 w 3337229"/>
                  <a:gd name="connsiteY3-40" fmla="*/ 0 h 741227"/>
                  <a:gd name="connsiteX0-41" fmla="*/ 0 w 2352774"/>
                  <a:gd name="connsiteY0-42" fmla="*/ 741227 h 741227"/>
                  <a:gd name="connsiteX1-43" fmla="*/ 0 w 2352774"/>
                  <a:gd name="connsiteY1-44" fmla="*/ 1641 h 741227"/>
                  <a:gd name="connsiteX2-45" fmla="*/ 2352774 w 2352774"/>
                  <a:gd name="connsiteY2-46" fmla="*/ 0 h 74122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52774" h="741227">
                    <a:moveTo>
                      <a:pt x="0" y="741227"/>
                    </a:moveTo>
                    <a:lnTo>
                      <a:pt x="0" y="1641"/>
                    </a:lnTo>
                    <a:lnTo>
                      <a:pt x="2352774" y="0"/>
                    </a:lnTo>
                  </a:path>
                </a:pathLst>
              </a:custGeom>
              <a:noFill/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67" name="直接连接符 66"/>
              <p:cNvCxnSpPr/>
              <p:nvPr>
                <p:custDataLst>
                  <p:tags r:id="rId4"/>
                </p:custDataLst>
              </p:nvPr>
            </p:nvCxnSpPr>
            <p:spPr>
              <a:xfrm>
                <a:off x="1079" y="3721"/>
                <a:ext cx="8016" cy="0"/>
              </a:xfrm>
              <a:prstGeom prst="line">
                <a:avLst/>
              </a:prstGeom>
              <a:ln w="12700">
                <a:solidFill>
                  <a:srgbClr val="24C6F4"/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文本框 73"/>
            <p:cNvSpPr txBox="1"/>
            <p:nvPr/>
          </p:nvSpPr>
          <p:spPr>
            <a:xfrm>
              <a:off x="4852526" y="1776874"/>
              <a:ext cx="6666374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>
                  <a:solidFill>
                    <a:srgbClr val="FFFFFF"/>
                  </a:solidFill>
                  <a:latin typeface="+mn-ea"/>
                </a:defRPr>
              </a:lvl1pPr>
            </a:lstStyle>
            <a:p>
              <a:r>
                <a:rPr lang="zh-CN" altLang="en-US"/>
                <a:t>输入文本内容，输入文本内容，输入文本内容，输入文本内容，输入文本内容，输入文本内容，输入文本内容，输入文本内容，</a:t>
              </a:r>
            </a:p>
          </p:txBody>
        </p:sp>
        <p:graphicFrame>
          <p:nvGraphicFramePr>
            <p:cNvPr id="75" name="图表 74">
              <a:extLst>
                <a:ext uri="{FF2B5EF4-FFF2-40B4-BE49-F238E27FC236}">
                  <a16:creationId xmlns:a16="http://schemas.microsoft.com/office/drawing/2014/main" id="{3C6E7D93-8776-41B4-B71E-A8F5CA552FA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34057955"/>
                </p:ext>
              </p:extLst>
            </p:nvPr>
          </p:nvGraphicFramePr>
          <p:xfrm>
            <a:off x="5281066" y="3082704"/>
            <a:ext cx="5552838" cy="31529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835384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431800" y="1794075"/>
            <a:ext cx="11442700" cy="542722"/>
            <a:chOff x="431800" y="1794075"/>
            <a:chExt cx="11442700" cy="542722"/>
          </a:xfrm>
        </p:grpSpPr>
        <p:sp>
          <p:nvSpPr>
            <p:cNvPr id="3" name="梯形 2"/>
            <p:cNvSpPr/>
            <p:nvPr>
              <p:custDataLst>
                <p:tags r:id="rId39"/>
              </p:custDataLst>
            </p:nvPr>
          </p:nvSpPr>
          <p:spPr>
            <a:xfrm rot="10800000">
              <a:off x="431800" y="1806572"/>
              <a:ext cx="11442700" cy="530225"/>
            </a:xfrm>
            <a:prstGeom prst="trapezoid">
              <a:avLst>
                <a:gd name="adj" fmla="val 56609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rgbClr val="663AFF"/>
                </a:gs>
              </a:gsLst>
              <a:lin ang="5400000" scaled="0"/>
            </a:gradFill>
            <a:ln>
              <a:gradFill>
                <a:gsLst>
                  <a:gs pos="25000">
                    <a:srgbClr val="A766E2">
                      <a:alpha val="0"/>
                    </a:srgbClr>
                  </a:gs>
                  <a:gs pos="100000">
                    <a:srgbClr val="20E6F2"/>
                  </a:gs>
                </a:gsLst>
                <a:lin ang="1596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85439" y="1794075"/>
              <a:ext cx="10333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FFFFFF"/>
                  </a:solidFill>
                  <a:latin typeface="+mn-ea"/>
                </a:rPr>
                <a:t>输入文本内容，输入文本内容，输入文本内容，输入文本内容，输入文本内容，输入文本内容，</a:t>
              </a:r>
            </a:p>
          </p:txBody>
        </p:sp>
      </p:grpSp>
      <p:cxnSp>
        <p:nvCxnSpPr>
          <p:cNvPr id="54" name="直线连接符 46"/>
          <p:cNvCxnSpPr/>
          <p:nvPr>
            <p:custDataLst>
              <p:tags r:id="rId1"/>
            </p:custDataLst>
          </p:nvPr>
        </p:nvCxnSpPr>
        <p:spPr>
          <a:xfrm flipV="1">
            <a:off x="2886419" y="6274051"/>
            <a:ext cx="0" cy="241049"/>
          </a:xfrm>
          <a:prstGeom prst="line">
            <a:avLst/>
          </a:prstGeom>
          <a:ln w="3175">
            <a:gradFill>
              <a:gsLst>
                <a:gs pos="0">
                  <a:srgbClr val="663AFF"/>
                </a:gs>
                <a:gs pos="100000">
                  <a:srgbClr val="20E6F2"/>
                </a:gs>
              </a:gsLst>
              <a:lin ang="0" scaled="1"/>
            </a:gra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线连接符 46"/>
          <p:cNvCxnSpPr/>
          <p:nvPr>
            <p:custDataLst>
              <p:tags r:id="rId2"/>
            </p:custDataLst>
          </p:nvPr>
        </p:nvCxnSpPr>
        <p:spPr>
          <a:xfrm flipV="1">
            <a:off x="8944319" y="6197851"/>
            <a:ext cx="0" cy="241049"/>
          </a:xfrm>
          <a:prstGeom prst="line">
            <a:avLst/>
          </a:prstGeom>
          <a:ln w="3175">
            <a:gradFill>
              <a:gsLst>
                <a:gs pos="0">
                  <a:srgbClr val="663AFF"/>
                </a:gs>
                <a:gs pos="100000">
                  <a:srgbClr val="20E6F2"/>
                </a:gs>
              </a:gsLst>
              <a:lin ang="0" scaled="1"/>
            </a:gra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660400" y="2964325"/>
            <a:ext cx="5055564" cy="3456650"/>
            <a:chOff x="545618" y="2945275"/>
            <a:chExt cx="5055564" cy="3456650"/>
          </a:xfrm>
        </p:grpSpPr>
        <p:grpSp>
          <p:nvGrpSpPr>
            <p:cNvPr id="6" name="组合 5"/>
            <p:cNvGrpSpPr/>
            <p:nvPr/>
          </p:nvGrpSpPr>
          <p:grpSpPr>
            <a:xfrm>
              <a:off x="545618" y="2945275"/>
              <a:ext cx="5055564" cy="3456650"/>
              <a:chOff x="954580" y="1565910"/>
              <a:chExt cx="4491355" cy="4819015"/>
            </a:xfrm>
          </p:grpSpPr>
          <p:sp>
            <p:nvSpPr>
              <p:cNvPr id="7" name="任意多边形: 形状 114"/>
              <p:cNvSpPr/>
              <p:nvPr>
                <p:custDataLst>
                  <p:tags r:id="rId21"/>
                </p:custDataLst>
              </p:nvPr>
            </p:nvSpPr>
            <p:spPr>
              <a:xfrm>
                <a:off x="954580" y="1570990"/>
                <a:ext cx="4490085" cy="4782185"/>
              </a:xfrm>
              <a:custGeom>
                <a:avLst/>
                <a:gdLst>
                  <a:gd name="connsiteX0" fmla="*/ 514361 w 2747278"/>
                  <a:gd name="connsiteY0" fmla="*/ 0 h 3567302"/>
                  <a:gd name="connsiteX1" fmla="*/ 2232559 w 2747278"/>
                  <a:gd name="connsiteY1" fmla="*/ 0 h 3567302"/>
                  <a:gd name="connsiteX2" fmla="*/ 2337795 w 2747278"/>
                  <a:gd name="connsiteY2" fmla="*/ 104970 h 3567302"/>
                  <a:gd name="connsiteX3" fmla="*/ 2747278 w 2747278"/>
                  <a:gd name="connsiteY3" fmla="*/ 104970 h 3567302"/>
                  <a:gd name="connsiteX4" fmla="*/ 2747278 w 2747278"/>
                  <a:gd name="connsiteY4" fmla="*/ 3567302 h 3567302"/>
                  <a:gd name="connsiteX5" fmla="*/ 0 w 2747278"/>
                  <a:gd name="connsiteY5" fmla="*/ 3567302 h 3567302"/>
                  <a:gd name="connsiteX6" fmla="*/ 0 w 2747278"/>
                  <a:gd name="connsiteY6" fmla="*/ 104970 h 3567302"/>
                  <a:gd name="connsiteX7" fmla="*/ 409125 w 2747278"/>
                  <a:gd name="connsiteY7" fmla="*/ 104970 h 3567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47278" h="3567302">
                    <a:moveTo>
                      <a:pt x="514361" y="0"/>
                    </a:moveTo>
                    <a:lnTo>
                      <a:pt x="2232559" y="0"/>
                    </a:lnTo>
                    <a:lnTo>
                      <a:pt x="2337795" y="104970"/>
                    </a:lnTo>
                    <a:lnTo>
                      <a:pt x="2747278" y="104970"/>
                    </a:lnTo>
                    <a:lnTo>
                      <a:pt x="2747278" y="3567302"/>
                    </a:lnTo>
                    <a:lnTo>
                      <a:pt x="0" y="3567302"/>
                    </a:lnTo>
                    <a:lnTo>
                      <a:pt x="0" y="104970"/>
                    </a:lnTo>
                    <a:lnTo>
                      <a:pt x="409125" y="10497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1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0"/>
              </a:gradFill>
              <a:ln>
                <a:gradFill>
                  <a:gsLst>
                    <a:gs pos="100000">
                      <a:srgbClr val="663AFF">
                        <a:alpha val="0"/>
                      </a:srgbClr>
                    </a:gs>
                    <a:gs pos="0">
                      <a:srgbClr val="663AFF">
                        <a:alpha val="0"/>
                      </a:srgbClr>
                    </a:gs>
                    <a:gs pos="61000">
                      <a:srgbClr val="20E6F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959660" y="1565910"/>
                <a:ext cx="1352550" cy="207645"/>
                <a:chOff x="1915895" y="3202781"/>
                <a:chExt cx="1284505" cy="242307"/>
              </a:xfrm>
            </p:grpSpPr>
            <p:sp>
              <p:nvSpPr>
                <p:cNvPr id="28" name="任意多边形: 形状 7"/>
                <p:cNvSpPr/>
                <p:nvPr>
                  <p:custDataLst>
                    <p:tags r:id="rId37"/>
                  </p:custDataLst>
                </p:nvPr>
              </p:nvSpPr>
              <p:spPr>
                <a:xfrm>
                  <a:off x="2300288" y="3202781"/>
                  <a:ext cx="900112" cy="147638"/>
                </a:xfrm>
                <a:custGeom>
                  <a:avLst/>
                  <a:gdLst>
                    <a:gd name="connsiteX0" fmla="*/ 900112 w 900112"/>
                    <a:gd name="connsiteY0" fmla="*/ 0 h 147638"/>
                    <a:gd name="connsiteX1" fmla="*/ 404812 w 900112"/>
                    <a:gd name="connsiteY1" fmla="*/ 0 h 147638"/>
                    <a:gd name="connsiteX2" fmla="*/ 257174 w 900112"/>
                    <a:gd name="connsiteY2" fmla="*/ 147638 h 147638"/>
                    <a:gd name="connsiteX3" fmla="*/ 0 w 900112"/>
                    <a:gd name="connsiteY3" fmla="*/ 147638 h 147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0112" h="147638">
                      <a:moveTo>
                        <a:pt x="900112" y="0"/>
                      </a:moveTo>
                      <a:lnTo>
                        <a:pt x="404812" y="0"/>
                      </a:lnTo>
                      <a:lnTo>
                        <a:pt x="257174" y="147638"/>
                      </a:lnTo>
                      <a:lnTo>
                        <a:pt x="0" y="147638"/>
                      </a:lnTo>
                    </a:path>
                  </a:pathLst>
                </a:custGeom>
                <a:noFill/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9" name="任意多边形: 形状 111"/>
                <p:cNvSpPr/>
                <p:nvPr>
                  <p:custDataLst>
                    <p:tags r:id="rId38"/>
                  </p:custDataLst>
                </p:nvPr>
              </p:nvSpPr>
              <p:spPr>
                <a:xfrm>
                  <a:off x="1915895" y="3267088"/>
                  <a:ext cx="392617" cy="178000"/>
                </a:xfrm>
                <a:custGeom>
                  <a:avLst/>
                  <a:gdLst>
                    <a:gd name="connsiteX0" fmla="*/ 0 w 392617"/>
                    <a:gd name="connsiteY0" fmla="*/ 0 h 178000"/>
                    <a:gd name="connsiteX1" fmla="*/ 194683 w 392617"/>
                    <a:gd name="connsiteY1" fmla="*/ 0 h 178000"/>
                    <a:gd name="connsiteX2" fmla="*/ 194683 w 392617"/>
                    <a:gd name="connsiteY2" fmla="*/ 58950 h 178000"/>
                    <a:gd name="connsiteX3" fmla="*/ 392617 w 392617"/>
                    <a:gd name="connsiteY3" fmla="*/ 58950 h 178000"/>
                    <a:gd name="connsiteX4" fmla="*/ 392617 w 392617"/>
                    <a:gd name="connsiteY4" fmla="*/ 119050 h 178000"/>
                    <a:gd name="connsiteX5" fmla="*/ 194683 w 392617"/>
                    <a:gd name="connsiteY5" fmla="*/ 119050 h 178000"/>
                    <a:gd name="connsiteX6" fmla="*/ 194683 w 392617"/>
                    <a:gd name="connsiteY6" fmla="*/ 178000 h 178000"/>
                    <a:gd name="connsiteX7" fmla="*/ 0 w 392617"/>
                    <a:gd name="connsiteY7" fmla="*/ 178000 h 17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2617" h="178000">
                      <a:moveTo>
                        <a:pt x="0" y="0"/>
                      </a:moveTo>
                      <a:lnTo>
                        <a:pt x="194683" y="0"/>
                      </a:lnTo>
                      <a:lnTo>
                        <a:pt x="194683" y="58950"/>
                      </a:lnTo>
                      <a:lnTo>
                        <a:pt x="392617" y="58950"/>
                      </a:lnTo>
                      <a:lnTo>
                        <a:pt x="392617" y="119050"/>
                      </a:lnTo>
                      <a:lnTo>
                        <a:pt x="194683" y="119050"/>
                      </a:lnTo>
                      <a:lnTo>
                        <a:pt x="194683" y="178000"/>
                      </a:lnTo>
                      <a:lnTo>
                        <a:pt x="0" y="1780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663AFF"/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 flipH="1">
                <a:off x="4092115" y="1565910"/>
                <a:ext cx="1352550" cy="207645"/>
                <a:chOff x="2068295" y="3355181"/>
                <a:chExt cx="1284505" cy="242307"/>
              </a:xfrm>
            </p:grpSpPr>
            <p:sp>
              <p:nvSpPr>
                <p:cNvPr id="26" name="任意多边形: 形状 112"/>
                <p:cNvSpPr/>
                <p:nvPr>
                  <p:custDataLst>
                    <p:tags r:id="rId35"/>
                  </p:custDataLst>
                </p:nvPr>
              </p:nvSpPr>
              <p:spPr>
                <a:xfrm>
                  <a:off x="2452688" y="3355181"/>
                  <a:ext cx="900112" cy="147638"/>
                </a:xfrm>
                <a:custGeom>
                  <a:avLst/>
                  <a:gdLst>
                    <a:gd name="connsiteX0" fmla="*/ 900112 w 900112"/>
                    <a:gd name="connsiteY0" fmla="*/ 0 h 147638"/>
                    <a:gd name="connsiteX1" fmla="*/ 404812 w 900112"/>
                    <a:gd name="connsiteY1" fmla="*/ 0 h 147638"/>
                    <a:gd name="connsiteX2" fmla="*/ 257174 w 900112"/>
                    <a:gd name="connsiteY2" fmla="*/ 147638 h 147638"/>
                    <a:gd name="connsiteX3" fmla="*/ 0 w 900112"/>
                    <a:gd name="connsiteY3" fmla="*/ 147638 h 147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0112" h="147638">
                      <a:moveTo>
                        <a:pt x="900112" y="0"/>
                      </a:moveTo>
                      <a:lnTo>
                        <a:pt x="404812" y="0"/>
                      </a:lnTo>
                      <a:lnTo>
                        <a:pt x="257174" y="147638"/>
                      </a:lnTo>
                      <a:lnTo>
                        <a:pt x="0" y="147638"/>
                      </a:lnTo>
                    </a:path>
                  </a:pathLst>
                </a:custGeom>
                <a:noFill/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7" name="任意多边形: 形状 113"/>
                <p:cNvSpPr/>
                <p:nvPr>
                  <p:custDataLst>
                    <p:tags r:id="rId36"/>
                  </p:custDataLst>
                </p:nvPr>
              </p:nvSpPr>
              <p:spPr>
                <a:xfrm>
                  <a:off x="2068295" y="3419488"/>
                  <a:ext cx="392617" cy="178000"/>
                </a:xfrm>
                <a:custGeom>
                  <a:avLst/>
                  <a:gdLst>
                    <a:gd name="connsiteX0" fmla="*/ 0 w 392617"/>
                    <a:gd name="connsiteY0" fmla="*/ 0 h 178000"/>
                    <a:gd name="connsiteX1" fmla="*/ 194683 w 392617"/>
                    <a:gd name="connsiteY1" fmla="*/ 0 h 178000"/>
                    <a:gd name="connsiteX2" fmla="*/ 194683 w 392617"/>
                    <a:gd name="connsiteY2" fmla="*/ 58950 h 178000"/>
                    <a:gd name="connsiteX3" fmla="*/ 392617 w 392617"/>
                    <a:gd name="connsiteY3" fmla="*/ 58950 h 178000"/>
                    <a:gd name="connsiteX4" fmla="*/ 392617 w 392617"/>
                    <a:gd name="connsiteY4" fmla="*/ 119050 h 178000"/>
                    <a:gd name="connsiteX5" fmla="*/ 194683 w 392617"/>
                    <a:gd name="connsiteY5" fmla="*/ 119050 h 178000"/>
                    <a:gd name="connsiteX6" fmla="*/ 194683 w 392617"/>
                    <a:gd name="connsiteY6" fmla="*/ 178000 h 178000"/>
                    <a:gd name="connsiteX7" fmla="*/ 0 w 392617"/>
                    <a:gd name="connsiteY7" fmla="*/ 178000 h 17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2617" h="178000">
                      <a:moveTo>
                        <a:pt x="0" y="0"/>
                      </a:moveTo>
                      <a:lnTo>
                        <a:pt x="194683" y="0"/>
                      </a:lnTo>
                      <a:lnTo>
                        <a:pt x="194683" y="58950"/>
                      </a:lnTo>
                      <a:lnTo>
                        <a:pt x="392617" y="58950"/>
                      </a:lnTo>
                      <a:lnTo>
                        <a:pt x="392617" y="119050"/>
                      </a:lnTo>
                      <a:lnTo>
                        <a:pt x="194683" y="119050"/>
                      </a:lnTo>
                      <a:lnTo>
                        <a:pt x="194683" y="178000"/>
                      </a:lnTo>
                      <a:lnTo>
                        <a:pt x="0" y="1780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663AFF"/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0" name="任意多边形: 形状 23"/>
              <p:cNvSpPr/>
              <p:nvPr>
                <p:custDataLst>
                  <p:tags r:id="rId22"/>
                </p:custDataLst>
              </p:nvPr>
            </p:nvSpPr>
            <p:spPr>
              <a:xfrm>
                <a:off x="954580" y="6207760"/>
                <a:ext cx="1302385" cy="145415"/>
              </a:xfrm>
              <a:custGeom>
                <a:avLst/>
                <a:gdLst>
                  <a:gd name="connsiteX0" fmla="*/ 0 w 1423988"/>
                  <a:gd name="connsiteY0" fmla="*/ 0 h 195262"/>
                  <a:gd name="connsiteX1" fmla="*/ 595313 w 1423988"/>
                  <a:gd name="connsiteY1" fmla="*/ 0 h 195262"/>
                  <a:gd name="connsiteX2" fmla="*/ 790575 w 1423988"/>
                  <a:gd name="connsiteY2" fmla="*/ 195262 h 195262"/>
                  <a:gd name="connsiteX3" fmla="*/ 1423988 w 1423988"/>
                  <a:gd name="connsiteY3" fmla="*/ 195262 h 19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988" h="195262">
                    <a:moveTo>
                      <a:pt x="0" y="0"/>
                    </a:moveTo>
                    <a:lnTo>
                      <a:pt x="595313" y="0"/>
                    </a:lnTo>
                    <a:lnTo>
                      <a:pt x="790575" y="195262"/>
                    </a:lnTo>
                    <a:lnTo>
                      <a:pt x="1423988" y="195262"/>
                    </a:lnTo>
                  </a:path>
                </a:pathLst>
              </a:custGeom>
              <a:noFill/>
              <a:ln>
                <a:gradFill>
                  <a:gsLst>
                    <a:gs pos="0">
                      <a:srgbClr val="663AFF"/>
                    </a:gs>
                    <a:gs pos="100000">
                      <a:srgbClr val="20E6F2"/>
                    </a:gs>
                  </a:gsLst>
                  <a:lin ang="5400000" scaled="1"/>
                </a:gradFill>
                <a:head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2357930" y="6341745"/>
                <a:ext cx="1689735" cy="43180"/>
                <a:chOff x="3254137" y="3176588"/>
                <a:chExt cx="1604729" cy="50006"/>
              </a:xfrm>
            </p:grpSpPr>
            <p:sp>
              <p:nvSpPr>
                <p:cNvPr id="21" name="矩形: 圆角 117"/>
                <p:cNvSpPr/>
                <p:nvPr>
                  <p:custDataLst>
                    <p:tags r:id="rId30"/>
                  </p:custDataLst>
                </p:nvPr>
              </p:nvSpPr>
              <p:spPr>
                <a:xfrm>
                  <a:off x="3254137" y="3176588"/>
                  <a:ext cx="240451" cy="5000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" name="矩形: 圆角 118"/>
                <p:cNvSpPr/>
                <p:nvPr>
                  <p:custDataLst>
                    <p:tags r:id="rId31"/>
                  </p:custDataLst>
                </p:nvPr>
              </p:nvSpPr>
              <p:spPr>
                <a:xfrm>
                  <a:off x="4618415" y="3176588"/>
                  <a:ext cx="240451" cy="5000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3" name="矩形: 圆角 119"/>
                <p:cNvSpPr/>
                <p:nvPr>
                  <p:custDataLst>
                    <p:tags r:id="rId32"/>
                  </p:custDataLst>
                </p:nvPr>
              </p:nvSpPr>
              <p:spPr>
                <a:xfrm>
                  <a:off x="4277344" y="3176588"/>
                  <a:ext cx="240451" cy="5000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4" name="矩形: 圆角 120"/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3936275" y="3176588"/>
                  <a:ext cx="240451" cy="5000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5" name="矩形: 圆角 121"/>
                <p:cNvSpPr/>
                <p:nvPr>
                  <p:custDataLst>
                    <p:tags r:id="rId34"/>
                  </p:custDataLst>
                </p:nvPr>
              </p:nvSpPr>
              <p:spPr>
                <a:xfrm>
                  <a:off x="3595206" y="3176588"/>
                  <a:ext cx="240451" cy="5000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2" name="任意多边形: 形状 122"/>
              <p:cNvSpPr/>
              <p:nvPr>
                <p:custDataLst>
                  <p:tags r:id="rId23"/>
                </p:custDataLst>
              </p:nvPr>
            </p:nvSpPr>
            <p:spPr>
              <a:xfrm flipH="1">
                <a:off x="4143550" y="6207760"/>
                <a:ext cx="1302385" cy="145415"/>
              </a:xfrm>
              <a:custGeom>
                <a:avLst/>
                <a:gdLst>
                  <a:gd name="connsiteX0" fmla="*/ 0 w 1423988"/>
                  <a:gd name="connsiteY0" fmla="*/ 0 h 195262"/>
                  <a:gd name="connsiteX1" fmla="*/ 595313 w 1423988"/>
                  <a:gd name="connsiteY1" fmla="*/ 0 h 195262"/>
                  <a:gd name="connsiteX2" fmla="*/ 790575 w 1423988"/>
                  <a:gd name="connsiteY2" fmla="*/ 195262 h 195262"/>
                  <a:gd name="connsiteX3" fmla="*/ 1423988 w 1423988"/>
                  <a:gd name="connsiteY3" fmla="*/ 195262 h 19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988" h="195262">
                    <a:moveTo>
                      <a:pt x="0" y="0"/>
                    </a:moveTo>
                    <a:lnTo>
                      <a:pt x="595313" y="0"/>
                    </a:lnTo>
                    <a:lnTo>
                      <a:pt x="790575" y="195262"/>
                    </a:lnTo>
                    <a:lnTo>
                      <a:pt x="1423988" y="195262"/>
                    </a:lnTo>
                  </a:path>
                </a:pathLst>
              </a:custGeom>
              <a:noFill/>
              <a:ln>
                <a:gradFill>
                  <a:gsLst>
                    <a:gs pos="0">
                      <a:srgbClr val="663AFF"/>
                    </a:gs>
                    <a:gs pos="100000">
                      <a:srgbClr val="20E6F2"/>
                    </a:gs>
                  </a:gsLst>
                  <a:lin ang="5400000" scaled="1"/>
                </a:gradFill>
                <a:head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634665" y="6214110"/>
                <a:ext cx="469265" cy="100330"/>
                <a:chOff x="1116796" y="5587794"/>
                <a:chExt cx="286935" cy="75351"/>
              </a:xfrm>
            </p:grpSpPr>
            <p:sp>
              <p:nvSpPr>
                <p:cNvPr id="18" name="任意多边形: 形状 124"/>
                <p:cNvSpPr/>
                <p:nvPr>
                  <p:custDataLst>
                    <p:tags r:id="rId27"/>
                  </p:custDataLst>
                </p:nvPr>
              </p:nvSpPr>
              <p:spPr>
                <a:xfrm flipH="1">
                  <a:off x="1116796" y="5587794"/>
                  <a:ext cx="120854" cy="75351"/>
                </a:xfrm>
                <a:custGeom>
                  <a:avLst/>
                  <a:gdLst>
                    <a:gd name="connsiteX0" fmla="*/ 158210 w 266422"/>
                    <a:gd name="connsiteY0" fmla="*/ 0 h 166110"/>
                    <a:gd name="connsiteX1" fmla="*/ 266422 w 266422"/>
                    <a:gd name="connsiteY1" fmla="*/ 0 h 166110"/>
                    <a:gd name="connsiteX2" fmla="*/ 108212 w 266422"/>
                    <a:gd name="connsiteY2" fmla="*/ 166110 h 166110"/>
                    <a:gd name="connsiteX3" fmla="*/ 0 w 266422"/>
                    <a:gd name="connsiteY3" fmla="*/ 166110 h 166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6422" h="166110">
                      <a:moveTo>
                        <a:pt x="158210" y="0"/>
                      </a:moveTo>
                      <a:lnTo>
                        <a:pt x="266422" y="0"/>
                      </a:lnTo>
                      <a:lnTo>
                        <a:pt x="108212" y="166110"/>
                      </a:lnTo>
                      <a:lnTo>
                        <a:pt x="0" y="16611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9" name="任意多边形: 形状 125"/>
                <p:cNvSpPr/>
                <p:nvPr>
                  <p:custDataLst>
                    <p:tags r:id="rId28"/>
                  </p:custDataLst>
                </p:nvPr>
              </p:nvSpPr>
              <p:spPr>
                <a:xfrm flipH="1">
                  <a:off x="1199837" y="5587794"/>
                  <a:ext cx="120854" cy="75351"/>
                </a:xfrm>
                <a:custGeom>
                  <a:avLst/>
                  <a:gdLst>
                    <a:gd name="connsiteX0" fmla="*/ 158210 w 266422"/>
                    <a:gd name="connsiteY0" fmla="*/ 0 h 166110"/>
                    <a:gd name="connsiteX1" fmla="*/ 266422 w 266422"/>
                    <a:gd name="connsiteY1" fmla="*/ 0 h 166110"/>
                    <a:gd name="connsiteX2" fmla="*/ 108212 w 266422"/>
                    <a:gd name="connsiteY2" fmla="*/ 166110 h 166110"/>
                    <a:gd name="connsiteX3" fmla="*/ 0 w 266422"/>
                    <a:gd name="connsiteY3" fmla="*/ 166110 h 166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6422" h="166110">
                      <a:moveTo>
                        <a:pt x="158210" y="0"/>
                      </a:moveTo>
                      <a:lnTo>
                        <a:pt x="266422" y="0"/>
                      </a:lnTo>
                      <a:lnTo>
                        <a:pt x="108212" y="166110"/>
                      </a:lnTo>
                      <a:lnTo>
                        <a:pt x="0" y="16611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" name="任意多边形: 形状 134"/>
                <p:cNvSpPr/>
                <p:nvPr>
                  <p:custDataLst>
                    <p:tags r:id="rId29"/>
                  </p:custDataLst>
                </p:nvPr>
              </p:nvSpPr>
              <p:spPr>
                <a:xfrm flipH="1">
                  <a:off x="1282877" y="5587794"/>
                  <a:ext cx="120854" cy="75351"/>
                </a:xfrm>
                <a:custGeom>
                  <a:avLst/>
                  <a:gdLst>
                    <a:gd name="connsiteX0" fmla="*/ 158210 w 266422"/>
                    <a:gd name="connsiteY0" fmla="*/ 0 h 166110"/>
                    <a:gd name="connsiteX1" fmla="*/ 266422 w 266422"/>
                    <a:gd name="connsiteY1" fmla="*/ 0 h 166110"/>
                    <a:gd name="connsiteX2" fmla="*/ 108212 w 266422"/>
                    <a:gd name="connsiteY2" fmla="*/ 166110 h 166110"/>
                    <a:gd name="connsiteX3" fmla="*/ 0 w 266422"/>
                    <a:gd name="connsiteY3" fmla="*/ 166110 h 166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6422" h="166110">
                      <a:moveTo>
                        <a:pt x="158210" y="0"/>
                      </a:moveTo>
                      <a:lnTo>
                        <a:pt x="266422" y="0"/>
                      </a:lnTo>
                      <a:lnTo>
                        <a:pt x="108212" y="166110"/>
                      </a:lnTo>
                      <a:lnTo>
                        <a:pt x="0" y="16611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 flipH="1">
                <a:off x="4296585" y="6214110"/>
                <a:ext cx="469265" cy="100330"/>
                <a:chOff x="1116796" y="5587794"/>
                <a:chExt cx="286935" cy="75351"/>
              </a:xfrm>
            </p:grpSpPr>
            <p:sp>
              <p:nvSpPr>
                <p:cNvPr id="15" name="任意多边形: 形状 136"/>
                <p:cNvSpPr/>
                <p:nvPr>
                  <p:custDataLst>
                    <p:tags r:id="rId24"/>
                  </p:custDataLst>
                </p:nvPr>
              </p:nvSpPr>
              <p:spPr>
                <a:xfrm flipH="1">
                  <a:off x="1116796" y="5587794"/>
                  <a:ext cx="120854" cy="75351"/>
                </a:xfrm>
                <a:custGeom>
                  <a:avLst/>
                  <a:gdLst>
                    <a:gd name="connsiteX0" fmla="*/ 158210 w 266422"/>
                    <a:gd name="connsiteY0" fmla="*/ 0 h 166110"/>
                    <a:gd name="connsiteX1" fmla="*/ 266422 w 266422"/>
                    <a:gd name="connsiteY1" fmla="*/ 0 h 166110"/>
                    <a:gd name="connsiteX2" fmla="*/ 108212 w 266422"/>
                    <a:gd name="connsiteY2" fmla="*/ 166110 h 166110"/>
                    <a:gd name="connsiteX3" fmla="*/ 0 w 266422"/>
                    <a:gd name="connsiteY3" fmla="*/ 166110 h 166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6422" h="166110">
                      <a:moveTo>
                        <a:pt x="158210" y="0"/>
                      </a:moveTo>
                      <a:lnTo>
                        <a:pt x="266422" y="0"/>
                      </a:lnTo>
                      <a:lnTo>
                        <a:pt x="108212" y="166110"/>
                      </a:lnTo>
                      <a:lnTo>
                        <a:pt x="0" y="16611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" name="任意多边形: 形状 137"/>
                <p:cNvSpPr/>
                <p:nvPr>
                  <p:custDataLst>
                    <p:tags r:id="rId25"/>
                  </p:custDataLst>
                </p:nvPr>
              </p:nvSpPr>
              <p:spPr>
                <a:xfrm flipH="1">
                  <a:off x="1199837" y="5587794"/>
                  <a:ext cx="120854" cy="75351"/>
                </a:xfrm>
                <a:custGeom>
                  <a:avLst/>
                  <a:gdLst>
                    <a:gd name="connsiteX0" fmla="*/ 158210 w 266422"/>
                    <a:gd name="connsiteY0" fmla="*/ 0 h 166110"/>
                    <a:gd name="connsiteX1" fmla="*/ 266422 w 266422"/>
                    <a:gd name="connsiteY1" fmla="*/ 0 h 166110"/>
                    <a:gd name="connsiteX2" fmla="*/ 108212 w 266422"/>
                    <a:gd name="connsiteY2" fmla="*/ 166110 h 166110"/>
                    <a:gd name="connsiteX3" fmla="*/ 0 w 266422"/>
                    <a:gd name="connsiteY3" fmla="*/ 166110 h 166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6422" h="166110">
                      <a:moveTo>
                        <a:pt x="158210" y="0"/>
                      </a:moveTo>
                      <a:lnTo>
                        <a:pt x="266422" y="0"/>
                      </a:lnTo>
                      <a:lnTo>
                        <a:pt x="108212" y="166110"/>
                      </a:lnTo>
                      <a:lnTo>
                        <a:pt x="0" y="16611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" name="任意多边形: 形状 138"/>
                <p:cNvSpPr/>
                <p:nvPr>
                  <p:custDataLst>
                    <p:tags r:id="rId26"/>
                  </p:custDataLst>
                </p:nvPr>
              </p:nvSpPr>
              <p:spPr>
                <a:xfrm flipH="1">
                  <a:off x="1282877" y="5587794"/>
                  <a:ext cx="120854" cy="75351"/>
                </a:xfrm>
                <a:custGeom>
                  <a:avLst/>
                  <a:gdLst>
                    <a:gd name="connsiteX0" fmla="*/ 158210 w 266422"/>
                    <a:gd name="connsiteY0" fmla="*/ 0 h 166110"/>
                    <a:gd name="connsiteX1" fmla="*/ 266422 w 266422"/>
                    <a:gd name="connsiteY1" fmla="*/ 0 h 166110"/>
                    <a:gd name="connsiteX2" fmla="*/ 108212 w 266422"/>
                    <a:gd name="connsiteY2" fmla="*/ 166110 h 166110"/>
                    <a:gd name="connsiteX3" fmla="*/ 0 w 266422"/>
                    <a:gd name="connsiteY3" fmla="*/ 166110 h 166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6422" h="166110">
                      <a:moveTo>
                        <a:pt x="158210" y="0"/>
                      </a:moveTo>
                      <a:lnTo>
                        <a:pt x="266422" y="0"/>
                      </a:lnTo>
                      <a:lnTo>
                        <a:pt x="108212" y="166110"/>
                      </a:lnTo>
                      <a:lnTo>
                        <a:pt x="0" y="16611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</p:grpSp>
        </p:grpSp>
        <p:sp>
          <p:nvSpPr>
            <p:cNvPr id="58" name="文本框 57"/>
            <p:cNvSpPr txBox="1"/>
            <p:nvPr/>
          </p:nvSpPr>
          <p:spPr>
            <a:xfrm>
              <a:off x="2083443" y="3321935"/>
              <a:ext cx="1898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</a:rPr>
                <a:t>输入标题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173864" y="4305781"/>
              <a:ext cx="3571755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>
                  <a:solidFill>
                    <a:srgbClr val="FFFFFF"/>
                  </a:solidFill>
                  <a:latin typeface="+mn-ea"/>
                </a:defRPr>
              </a:lvl1pPr>
            </a:lstStyle>
            <a:p>
              <a:r>
                <a:rPr lang="zh-CN" altLang="en-US"/>
                <a:t>输入文本内容，输入文本内容，输入文本内容，输入文本内容，输入文本内容，输入文本内容，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63336" y="2878801"/>
            <a:ext cx="5055564" cy="3456650"/>
            <a:chOff x="6553843" y="2897851"/>
            <a:chExt cx="5055564" cy="3456650"/>
          </a:xfrm>
        </p:grpSpPr>
        <p:grpSp>
          <p:nvGrpSpPr>
            <p:cNvPr id="30" name="组合 29"/>
            <p:cNvGrpSpPr/>
            <p:nvPr/>
          </p:nvGrpSpPr>
          <p:grpSpPr>
            <a:xfrm>
              <a:off x="6553843" y="2897851"/>
              <a:ext cx="5055564" cy="3456650"/>
              <a:chOff x="954580" y="1565910"/>
              <a:chExt cx="4491355" cy="4819015"/>
            </a:xfrm>
          </p:grpSpPr>
          <p:sp>
            <p:nvSpPr>
              <p:cNvPr id="31" name="任意多边形: 形状 114"/>
              <p:cNvSpPr/>
              <p:nvPr>
                <p:custDataLst>
                  <p:tags r:id="rId3"/>
                </p:custDataLst>
              </p:nvPr>
            </p:nvSpPr>
            <p:spPr>
              <a:xfrm>
                <a:off x="954580" y="1570990"/>
                <a:ext cx="4490085" cy="4782185"/>
              </a:xfrm>
              <a:custGeom>
                <a:avLst/>
                <a:gdLst>
                  <a:gd name="connsiteX0" fmla="*/ 514361 w 2747278"/>
                  <a:gd name="connsiteY0" fmla="*/ 0 h 3567302"/>
                  <a:gd name="connsiteX1" fmla="*/ 2232559 w 2747278"/>
                  <a:gd name="connsiteY1" fmla="*/ 0 h 3567302"/>
                  <a:gd name="connsiteX2" fmla="*/ 2337795 w 2747278"/>
                  <a:gd name="connsiteY2" fmla="*/ 104970 h 3567302"/>
                  <a:gd name="connsiteX3" fmla="*/ 2747278 w 2747278"/>
                  <a:gd name="connsiteY3" fmla="*/ 104970 h 3567302"/>
                  <a:gd name="connsiteX4" fmla="*/ 2747278 w 2747278"/>
                  <a:gd name="connsiteY4" fmla="*/ 3567302 h 3567302"/>
                  <a:gd name="connsiteX5" fmla="*/ 0 w 2747278"/>
                  <a:gd name="connsiteY5" fmla="*/ 3567302 h 3567302"/>
                  <a:gd name="connsiteX6" fmla="*/ 0 w 2747278"/>
                  <a:gd name="connsiteY6" fmla="*/ 104970 h 3567302"/>
                  <a:gd name="connsiteX7" fmla="*/ 409125 w 2747278"/>
                  <a:gd name="connsiteY7" fmla="*/ 104970 h 3567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47278" h="3567302">
                    <a:moveTo>
                      <a:pt x="514361" y="0"/>
                    </a:moveTo>
                    <a:lnTo>
                      <a:pt x="2232559" y="0"/>
                    </a:lnTo>
                    <a:lnTo>
                      <a:pt x="2337795" y="104970"/>
                    </a:lnTo>
                    <a:lnTo>
                      <a:pt x="2747278" y="104970"/>
                    </a:lnTo>
                    <a:lnTo>
                      <a:pt x="2747278" y="3567302"/>
                    </a:lnTo>
                    <a:lnTo>
                      <a:pt x="0" y="3567302"/>
                    </a:lnTo>
                    <a:lnTo>
                      <a:pt x="0" y="104970"/>
                    </a:lnTo>
                    <a:lnTo>
                      <a:pt x="409125" y="10497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1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0"/>
              </a:gradFill>
              <a:ln>
                <a:gradFill>
                  <a:gsLst>
                    <a:gs pos="100000">
                      <a:srgbClr val="663AFF">
                        <a:alpha val="0"/>
                      </a:srgbClr>
                    </a:gs>
                    <a:gs pos="0">
                      <a:srgbClr val="663AFF">
                        <a:alpha val="0"/>
                      </a:srgbClr>
                    </a:gs>
                    <a:gs pos="61000">
                      <a:srgbClr val="20E6F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959660" y="1565910"/>
                <a:ext cx="1352550" cy="207645"/>
                <a:chOff x="1915895" y="3202781"/>
                <a:chExt cx="1284505" cy="242307"/>
              </a:xfrm>
            </p:grpSpPr>
            <p:sp>
              <p:nvSpPr>
                <p:cNvPr id="52" name="任意多边形: 形状 7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2300288" y="3202781"/>
                  <a:ext cx="900112" cy="147638"/>
                </a:xfrm>
                <a:custGeom>
                  <a:avLst/>
                  <a:gdLst>
                    <a:gd name="connsiteX0" fmla="*/ 900112 w 900112"/>
                    <a:gd name="connsiteY0" fmla="*/ 0 h 147638"/>
                    <a:gd name="connsiteX1" fmla="*/ 404812 w 900112"/>
                    <a:gd name="connsiteY1" fmla="*/ 0 h 147638"/>
                    <a:gd name="connsiteX2" fmla="*/ 257174 w 900112"/>
                    <a:gd name="connsiteY2" fmla="*/ 147638 h 147638"/>
                    <a:gd name="connsiteX3" fmla="*/ 0 w 900112"/>
                    <a:gd name="connsiteY3" fmla="*/ 147638 h 147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0112" h="147638">
                      <a:moveTo>
                        <a:pt x="900112" y="0"/>
                      </a:moveTo>
                      <a:lnTo>
                        <a:pt x="404812" y="0"/>
                      </a:lnTo>
                      <a:lnTo>
                        <a:pt x="257174" y="147638"/>
                      </a:lnTo>
                      <a:lnTo>
                        <a:pt x="0" y="147638"/>
                      </a:lnTo>
                    </a:path>
                  </a:pathLst>
                </a:custGeom>
                <a:noFill/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3" name="任意多边形: 形状 111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1915895" y="3267088"/>
                  <a:ext cx="392617" cy="178000"/>
                </a:xfrm>
                <a:custGeom>
                  <a:avLst/>
                  <a:gdLst>
                    <a:gd name="connsiteX0" fmla="*/ 0 w 392617"/>
                    <a:gd name="connsiteY0" fmla="*/ 0 h 178000"/>
                    <a:gd name="connsiteX1" fmla="*/ 194683 w 392617"/>
                    <a:gd name="connsiteY1" fmla="*/ 0 h 178000"/>
                    <a:gd name="connsiteX2" fmla="*/ 194683 w 392617"/>
                    <a:gd name="connsiteY2" fmla="*/ 58950 h 178000"/>
                    <a:gd name="connsiteX3" fmla="*/ 392617 w 392617"/>
                    <a:gd name="connsiteY3" fmla="*/ 58950 h 178000"/>
                    <a:gd name="connsiteX4" fmla="*/ 392617 w 392617"/>
                    <a:gd name="connsiteY4" fmla="*/ 119050 h 178000"/>
                    <a:gd name="connsiteX5" fmla="*/ 194683 w 392617"/>
                    <a:gd name="connsiteY5" fmla="*/ 119050 h 178000"/>
                    <a:gd name="connsiteX6" fmla="*/ 194683 w 392617"/>
                    <a:gd name="connsiteY6" fmla="*/ 178000 h 178000"/>
                    <a:gd name="connsiteX7" fmla="*/ 0 w 392617"/>
                    <a:gd name="connsiteY7" fmla="*/ 178000 h 17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2617" h="178000">
                      <a:moveTo>
                        <a:pt x="0" y="0"/>
                      </a:moveTo>
                      <a:lnTo>
                        <a:pt x="194683" y="0"/>
                      </a:lnTo>
                      <a:lnTo>
                        <a:pt x="194683" y="58950"/>
                      </a:lnTo>
                      <a:lnTo>
                        <a:pt x="392617" y="58950"/>
                      </a:lnTo>
                      <a:lnTo>
                        <a:pt x="392617" y="119050"/>
                      </a:lnTo>
                      <a:lnTo>
                        <a:pt x="194683" y="119050"/>
                      </a:lnTo>
                      <a:lnTo>
                        <a:pt x="194683" y="178000"/>
                      </a:lnTo>
                      <a:lnTo>
                        <a:pt x="0" y="1780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663AFF"/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 flipH="1">
                <a:off x="4092115" y="1565910"/>
                <a:ext cx="1352550" cy="207645"/>
                <a:chOff x="2068295" y="3355181"/>
                <a:chExt cx="1284505" cy="242307"/>
              </a:xfrm>
            </p:grpSpPr>
            <p:sp>
              <p:nvSpPr>
                <p:cNvPr id="50" name="任意多边形: 形状 112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2452688" y="3355181"/>
                  <a:ext cx="900112" cy="147638"/>
                </a:xfrm>
                <a:custGeom>
                  <a:avLst/>
                  <a:gdLst>
                    <a:gd name="connsiteX0" fmla="*/ 900112 w 900112"/>
                    <a:gd name="connsiteY0" fmla="*/ 0 h 147638"/>
                    <a:gd name="connsiteX1" fmla="*/ 404812 w 900112"/>
                    <a:gd name="connsiteY1" fmla="*/ 0 h 147638"/>
                    <a:gd name="connsiteX2" fmla="*/ 257174 w 900112"/>
                    <a:gd name="connsiteY2" fmla="*/ 147638 h 147638"/>
                    <a:gd name="connsiteX3" fmla="*/ 0 w 900112"/>
                    <a:gd name="connsiteY3" fmla="*/ 147638 h 147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0112" h="147638">
                      <a:moveTo>
                        <a:pt x="900112" y="0"/>
                      </a:moveTo>
                      <a:lnTo>
                        <a:pt x="404812" y="0"/>
                      </a:lnTo>
                      <a:lnTo>
                        <a:pt x="257174" y="147638"/>
                      </a:lnTo>
                      <a:lnTo>
                        <a:pt x="0" y="147638"/>
                      </a:lnTo>
                    </a:path>
                  </a:pathLst>
                </a:custGeom>
                <a:noFill/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1" name="任意多边形: 形状 113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2068295" y="3419488"/>
                  <a:ext cx="392617" cy="178000"/>
                </a:xfrm>
                <a:custGeom>
                  <a:avLst/>
                  <a:gdLst>
                    <a:gd name="connsiteX0" fmla="*/ 0 w 392617"/>
                    <a:gd name="connsiteY0" fmla="*/ 0 h 178000"/>
                    <a:gd name="connsiteX1" fmla="*/ 194683 w 392617"/>
                    <a:gd name="connsiteY1" fmla="*/ 0 h 178000"/>
                    <a:gd name="connsiteX2" fmla="*/ 194683 w 392617"/>
                    <a:gd name="connsiteY2" fmla="*/ 58950 h 178000"/>
                    <a:gd name="connsiteX3" fmla="*/ 392617 w 392617"/>
                    <a:gd name="connsiteY3" fmla="*/ 58950 h 178000"/>
                    <a:gd name="connsiteX4" fmla="*/ 392617 w 392617"/>
                    <a:gd name="connsiteY4" fmla="*/ 119050 h 178000"/>
                    <a:gd name="connsiteX5" fmla="*/ 194683 w 392617"/>
                    <a:gd name="connsiteY5" fmla="*/ 119050 h 178000"/>
                    <a:gd name="connsiteX6" fmla="*/ 194683 w 392617"/>
                    <a:gd name="connsiteY6" fmla="*/ 178000 h 178000"/>
                    <a:gd name="connsiteX7" fmla="*/ 0 w 392617"/>
                    <a:gd name="connsiteY7" fmla="*/ 178000 h 17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2617" h="178000">
                      <a:moveTo>
                        <a:pt x="0" y="0"/>
                      </a:moveTo>
                      <a:lnTo>
                        <a:pt x="194683" y="0"/>
                      </a:lnTo>
                      <a:lnTo>
                        <a:pt x="194683" y="58950"/>
                      </a:lnTo>
                      <a:lnTo>
                        <a:pt x="392617" y="58950"/>
                      </a:lnTo>
                      <a:lnTo>
                        <a:pt x="392617" y="119050"/>
                      </a:lnTo>
                      <a:lnTo>
                        <a:pt x="194683" y="119050"/>
                      </a:lnTo>
                      <a:lnTo>
                        <a:pt x="194683" y="178000"/>
                      </a:lnTo>
                      <a:lnTo>
                        <a:pt x="0" y="1780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663AFF"/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34" name="任意多边形: 形状 23"/>
              <p:cNvSpPr/>
              <p:nvPr>
                <p:custDataLst>
                  <p:tags r:id="rId4"/>
                </p:custDataLst>
              </p:nvPr>
            </p:nvSpPr>
            <p:spPr>
              <a:xfrm>
                <a:off x="954580" y="6207760"/>
                <a:ext cx="1302385" cy="145415"/>
              </a:xfrm>
              <a:custGeom>
                <a:avLst/>
                <a:gdLst>
                  <a:gd name="connsiteX0" fmla="*/ 0 w 1423988"/>
                  <a:gd name="connsiteY0" fmla="*/ 0 h 195262"/>
                  <a:gd name="connsiteX1" fmla="*/ 595313 w 1423988"/>
                  <a:gd name="connsiteY1" fmla="*/ 0 h 195262"/>
                  <a:gd name="connsiteX2" fmla="*/ 790575 w 1423988"/>
                  <a:gd name="connsiteY2" fmla="*/ 195262 h 195262"/>
                  <a:gd name="connsiteX3" fmla="*/ 1423988 w 1423988"/>
                  <a:gd name="connsiteY3" fmla="*/ 195262 h 19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988" h="195262">
                    <a:moveTo>
                      <a:pt x="0" y="0"/>
                    </a:moveTo>
                    <a:lnTo>
                      <a:pt x="595313" y="0"/>
                    </a:lnTo>
                    <a:lnTo>
                      <a:pt x="790575" y="195262"/>
                    </a:lnTo>
                    <a:lnTo>
                      <a:pt x="1423988" y="195262"/>
                    </a:lnTo>
                  </a:path>
                </a:pathLst>
              </a:custGeom>
              <a:noFill/>
              <a:ln>
                <a:gradFill>
                  <a:gsLst>
                    <a:gs pos="0">
                      <a:srgbClr val="663AFF"/>
                    </a:gs>
                    <a:gs pos="100000">
                      <a:srgbClr val="20E6F2"/>
                    </a:gs>
                  </a:gsLst>
                  <a:lin ang="5400000" scaled="1"/>
                </a:gradFill>
                <a:head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2357930" y="6341745"/>
                <a:ext cx="1689735" cy="43180"/>
                <a:chOff x="3254137" y="3176588"/>
                <a:chExt cx="1604729" cy="50006"/>
              </a:xfrm>
            </p:grpSpPr>
            <p:sp>
              <p:nvSpPr>
                <p:cNvPr id="45" name="矩形: 圆角 117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254137" y="3176588"/>
                  <a:ext cx="240451" cy="5000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6" name="矩形: 圆角 118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4618415" y="3176588"/>
                  <a:ext cx="240451" cy="5000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7" name="矩形: 圆角 119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4277344" y="3176588"/>
                  <a:ext cx="240451" cy="5000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8" name="矩形: 圆角 120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36275" y="3176588"/>
                  <a:ext cx="240451" cy="5000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9" name="矩形: 圆角 121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3595206" y="3176588"/>
                  <a:ext cx="240451" cy="5000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36" name="任意多边形: 形状 122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4143550" y="6207760"/>
                <a:ext cx="1302385" cy="145415"/>
              </a:xfrm>
              <a:custGeom>
                <a:avLst/>
                <a:gdLst>
                  <a:gd name="connsiteX0" fmla="*/ 0 w 1423988"/>
                  <a:gd name="connsiteY0" fmla="*/ 0 h 195262"/>
                  <a:gd name="connsiteX1" fmla="*/ 595313 w 1423988"/>
                  <a:gd name="connsiteY1" fmla="*/ 0 h 195262"/>
                  <a:gd name="connsiteX2" fmla="*/ 790575 w 1423988"/>
                  <a:gd name="connsiteY2" fmla="*/ 195262 h 195262"/>
                  <a:gd name="connsiteX3" fmla="*/ 1423988 w 1423988"/>
                  <a:gd name="connsiteY3" fmla="*/ 195262 h 19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3988" h="195262">
                    <a:moveTo>
                      <a:pt x="0" y="0"/>
                    </a:moveTo>
                    <a:lnTo>
                      <a:pt x="595313" y="0"/>
                    </a:lnTo>
                    <a:lnTo>
                      <a:pt x="790575" y="195262"/>
                    </a:lnTo>
                    <a:lnTo>
                      <a:pt x="1423988" y="195262"/>
                    </a:lnTo>
                  </a:path>
                </a:pathLst>
              </a:custGeom>
              <a:noFill/>
              <a:ln>
                <a:gradFill>
                  <a:gsLst>
                    <a:gs pos="0">
                      <a:srgbClr val="663AFF"/>
                    </a:gs>
                    <a:gs pos="100000">
                      <a:srgbClr val="20E6F2"/>
                    </a:gs>
                  </a:gsLst>
                  <a:lin ang="5400000" scaled="1"/>
                </a:gradFill>
                <a:head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1634665" y="6214110"/>
                <a:ext cx="469265" cy="100330"/>
                <a:chOff x="1116796" y="5587794"/>
                <a:chExt cx="286935" cy="75351"/>
              </a:xfrm>
            </p:grpSpPr>
            <p:sp>
              <p:nvSpPr>
                <p:cNvPr id="42" name="任意多边形: 形状 124"/>
                <p:cNvSpPr/>
                <p:nvPr>
                  <p:custDataLst>
                    <p:tags r:id="rId9"/>
                  </p:custDataLst>
                </p:nvPr>
              </p:nvSpPr>
              <p:spPr>
                <a:xfrm flipH="1">
                  <a:off x="1116796" y="5587794"/>
                  <a:ext cx="120854" cy="75351"/>
                </a:xfrm>
                <a:custGeom>
                  <a:avLst/>
                  <a:gdLst>
                    <a:gd name="connsiteX0" fmla="*/ 158210 w 266422"/>
                    <a:gd name="connsiteY0" fmla="*/ 0 h 166110"/>
                    <a:gd name="connsiteX1" fmla="*/ 266422 w 266422"/>
                    <a:gd name="connsiteY1" fmla="*/ 0 h 166110"/>
                    <a:gd name="connsiteX2" fmla="*/ 108212 w 266422"/>
                    <a:gd name="connsiteY2" fmla="*/ 166110 h 166110"/>
                    <a:gd name="connsiteX3" fmla="*/ 0 w 266422"/>
                    <a:gd name="connsiteY3" fmla="*/ 166110 h 166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6422" h="166110">
                      <a:moveTo>
                        <a:pt x="158210" y="0"/>
                      </a:moveTo>
                      <a:lnTo>
                        <a:pt x="266422" y="0"/>
                      </a:lnTo>
                      <a:lnTo>
                        <a:pt x="108212" y="166110"/>
                      </a:lnTo>
                      <a:lnTo>
                        <a:pt x="0" y="16611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3" name="任意多边形: 形状 125"/>
                <p:cNvSpPr/>
                <p:nvPr>
                  <p:custDataLst>
                    <p:tags r:id="rId10"/>
                  </p:custDataLst>
                </p:nvPr>
              </p:nvSpPr>
              <p:spPr>
                <a:xfrm flipH="1">
                  <a:off x="1199837" y="5587794"/>
                  <a:ext cx="120854" cy="75351"/>
                </a:xfrm>
                <a:custGeom>
                  <a:avLst/>
                  <a:gdLst>
                    <a:gd name="connsiteX0" fmla="*/ 158210 w 266422"/>
                    <a:gd name="connsiteY0" fmla="*/ 0 h 166110"/>
                    <a:gd name="connsiteX1" fmla="*/ 266422 w 266422"/>
                    <a:gd name="connsiteY1" fmla="*/ 0 h 166110"/>
                    <a:gd name="connsiteX2" fmla="*/ 108212 w 266422"/>
                    <a:gd name="connsiteY2" fmla="*/ 166110 h 166110"/>
                    <a:gd name="connsiteX3" fmla="*/ 0 w 266422"/>
                    <a:gd name="connsiteY3" fmla="*/ 166110 h 166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6422" h="166110">
                      <a:moveTo>
                        <a:pt x="158210" y="0"/>
                      </a:moveTo>
                      <a:lnTo>
                        <a:pt x="266422" y="0"/>
                      </a:lnTo>
                      <a:lnTo>
                        <a:pt x="108212" y="166110"/>
                      </a:lnTo>
                      <a:lnTo>
                        <a:pt x="0" y="16611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4" name="任意多边形: 形状 134"/>
                <p:cNvSpPr/>
                <p:nvPr>
                  <p:custDataLst>
                    <p:tags r:id="rId11"/>
                  </p:custDataLst>
                </p:nvPr>
              </p:nvSpPr>
              <p:spPr>
                <a:xfrm flipH="1">
                  <a:off x="1282877" y="5587794"/>
                  <a:ext cx="120854" cy="75351"/>
                </a:xfrm>
                <a:custGeom>
                  <a:avLst/>
                  <a:gdLst>
                    <a:gd name="connsiteX0" fmla="*/ 158210 w 266422"/>
                    <a:gd name="connsiteY0" fmla="*/ 0 h 166110"/>
                    <a:gd name="connsiteX1" fmla="*/ 266422 w 266422"/>
                    <a:gd name="connsiteY1" fmla="*/ 0 h 166110"/>
                    <a:gd name="connsiteX2" fmla="*/ 108212 w 266422"/>
                    <a:gd name="connsiteY2" fmla="*/ 166110 h 166110"/>
                    <a:gd name="connsiteX3" fmla="*/ 0 w 266422"/>
                    <a:gd name="connsiteY3" fmla="*/ 166110 h 166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6422" h="166110">
                      <a:moveTo>
                        <a:pt x="158210" y="0"/>
                      </a:moveTo>
                      <a:lnTo>
                        <a:pt x="266422" y="0"/>
                      </a:lnTo>
                      <a:lnTo>
                        <a:pt x="108212" y="166110"/>
                      </a:lnTo>
                      <a:lnTo>
                        <a:pt x="0" y="16611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 flipH="1">
                <a:off x="4296585" y="6214110"/>
                <a:ext cx="469265" cy="100330"/>
                <a:chOff x="1116796" y="5587794"/>
                <a:chExt cx="286935" cy="75351"/>
              </a:xfrm>
            </p:grpSpPr>
            <p:sp>
              <p:nvSpPr>
                <p:cNvPr id="39" name="任意多边形: 形状 136"/>
                <p:cNvSpPr/>
                <p:nvPr>
                  <p:custDataLst>
                    <p:tags r:id="rId6"/>
                  </p:custDataLst>
                </p:nvPr>
              </p:nvSpPr>
              <p:spPr>
                <a:xfrm flipH="1">
                  <a:off x="1116796" y="5587794"/>
                  <a:ext cx="120854" cy="75351"/>
                </a:xfrm>
                <a:custGeom>
                  <a:avLst/>
                  <a:gdLst>
                    <a:gd name="connsiteX0" fmla="*/ 158210 w 266422"/>
                    <a:gd name="connsiteY0" fmla="*/ 0 h 166110"/>
                    <a:gd name="connsiteX1" fmla="*/ 266422 w 266422"/>
                    <a:gd name="connsiteY1" fmla="*/ 0 h 166110"/>
                    <a:gd name="connsiteX2" fmla="*/ 108212 w 266422"/>
                    <a:gd name="connsiteY2" fmla="*/ 166110 h 166110"/>
                    <a:gd name="connsiteX3" fmla="*/ 0 w 266422"/>
                    <a:gd name="connsiteY3" fmla="*/ 166110 h 166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6422" h="166110">
                      <a:moveTo>
                        <a:pt x="158210" y="0"/>
                      </a:moveTo>
                      <a:lnTo>
                        <a:pt x="266422" y="0"/>
                      </a:lnTo>
                      <a:lnTo>
                        <a:pt x="108212" y="166110"/>
                      </a:lnTo>
                      <a:lnTo>
                        <a:pt x="0" y="16611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0" name="任意多边形: 形状 137"/>
                <p:cNvSpPr/>
                <p:nvPr>
                  <p:custDataLst>
                    <p:tags r:id="rId7"/>
                  </p:custDataLst>
                </p:nvPr>
              </p:nvSpPr>
              <p:spPr>
                <a:xfrm flipH="1">
                  <a:off x="1199837" y="5587794"/>
                  <a:ext cx="120854" cy="75351"/>
                </a:xfrm>
                <a:custGeom>
                  <a:avLst/>
                  <a:gdLst>
                    <a:gd name="connsiteX0" fmla="*/ 158210 w 266422"/>
                    <a:gd name="connsiteY0" fmla="*/ 0 h 166110"/>
                    <a:gd name="connsiteX1" fmla="*/ 266422 w 266422"/>
                    <a:gd name="connsiteY1" fmla="*/ 0 h 166110"/>
                    <a:gd name="connsiteX2" fmla="*/ 108212 w 266422"/>
                    <a:gd name="connsiteY2" fmla="*/ 166110 h 166110"/>
                    <a:gd name="connsiteX3" fmla="*/ 0 w 266422"/>
                    <a:gd name="connsiteY3" fmla="*/ 166110 h 166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6422" h="166110">
                      <a:moveTo>
                        <a:pt x="158210" y="0"/>
                      </a:moveTo>
                      <a:lnTo>
                        <a:pt x="266422" y="0"/>
                      </a:lnTo>
                      <a:lnTo>
                        <a:pt x="108212" y="166110"/>
                      </a:lnTo>
                      <a:lnTo>
                        <a:pt x="0" y="16611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1" name="任意多边形: 形状 138"/>
                <p:cNvSpPr/>
                <p:nvPr>
                  <p:custDataLst>
                    <p:tags r:id="rId8"/>
                  </p:custDataLst>
                </p:nvPr>
              </p:nvSpPr>
              <p:spPr>
                <a:xfrm flipH="1">
                  <a:off x="1282877" y="5587794"/>
                  <a:ext cx="120854" cy="75351"/>
                </a:xfrm>
                <a:custGeom>
                  <a:avLst/>
                  <a:gdLst>
                    <a:gd name="connsiteX0" fmla="*/ 158210 w 266422"/>
                    <a:gd name="connsiteY0" fmla="*/ 0 h 166110"/>
                    <a:gd name="connsiteX1" fmla="*/ 266422 w 266422"/>
                    <a:gd name="connsiteY1" fmla="*/ 0 h 166110"/>
                    <a:gd name="connsiteX2" fmla="*/ 108212 w 266422"/>
                    <a:gd name="connsiteY2" fmla="*/ 166110 h 166110"/>
                    <a:gd name="connsiteX3" fmla="*/ 0 w 266422"/>
                    <a:gd name="connsiteY3" fmla="*/ 166110 h 166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6422" h="166110">
                      <a:moveTo>
                        <a:pt x="158210" y="0"/>
                      </a:moveTo>
                      <a:lnTo>
                        <a:pt x="266422" y="0"/>
                      </a:lnTo>
                      <a:lnTo>
                        <a:pt x="108212" y="166110"/>
                      </a:lnTo>
                      <a:lnTo>
                        <a:pt x="0" y="16611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gradFill>
                    <a:gsLst>
                      <a:gs pos="0">
                        <a:srgbClr val="663AFF"/>
                      </a:gs>
                      <a:gs pos="100000">
                        <a:srgbClr val="20E6F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  <a:solidFill>
                      <a:schemeClr val="lt1"/>
                    </a:solidFill>
                  </a:endParaRPr>
                </a:p>
              </p:txBody>
            </p:sp>
          </p:grpSp>
        </p:grpSp>
        <p:sp>
          <p:nvSpPr>
            <p:cNvPr id="59" name="文本框 58"/>
            <p:cNvSpPr txBox="1"/>
            <p:nvPr/>
          </p:nvSpPr>
          <p:spPr>
            <a:xfrm>
              <a:off x="8137003" y="3321935"/>
              <a:ext cx="1898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</a:rPr>
                <a:t>输入标题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285297" y="4305781"/>
              <a:ext cx="3571755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>
                  <a:solidFill>
                    <a:srgbClr val="FFFFFF"/>
                  </a:solidFill>
                  <a:latin typeface="+mn-ea"/>
                </a:defRPr>
              </a:lvl1pPr>
            </a:lstStyle>
            <a:p>
              <a:r>
                <a:rPr lang="zh-CN" altLang="en-US"/>
                <a:t>输入文本内容，输入文本内容，输入文本内容，输入文本内容，输入文本内容，输入文本内容，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2611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Chart 3">
            <a:extLst>
              <a:ext uri="{FF2B5EF4-FFF2-40B4-BE49-F238E27FC236}">
                <a16:creationId xmlns:a16="http://schemas.microsoft.com/office/drawing/2014/main" id="{8E6F3FCC-4DEA-8C1A-27D9-BBDFB6C62871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9833576"/>
              </p:ext>
            </p:extLst>
          </p:nvPr>
        </p:nvGraphicFramePr>
        <p:xfrm>
          <a:off x="521666" y="2268638"/>
          <a:ext cx="6469443" cy="3860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7221855" y="2014538"/>
            <a:ext cx="4297045" cy="1143000"/>
            <a:chOff x="7221855" y="2014538"/>
            <a:chExt cx="4297045" cy="1143000"/>
          </a:xfrm>
        </p:grpSpPr>
        <p:grpSp>
          <p:nvGrpSpPr>
            <p:cNvPr id="4" name="组合 3"/>
            <p:cNvGrpSpPr/>
            <p:nvPr/>
          </p:nvGrpSpPr>
          <p:grpSpPr>
            <a:xfrm>
              <a:off x="7221855" y="2014538"/>
              <a:ext cx="4297045" cy="1143000"/>
              <a:chOff x="7106" y="3032"/>
              <a:chExt cx="5577" cy="3741"/>
            </a:xfrm>
          </p:grpSpPr>
          <p:sp>
            <p:nvSpPr>
              <p:cNvPr id="5" name="矩形: 剪去单角 139"/>
              <p:cNvSpPr/>
              <p:nvPr>
                <p:custDataLst>
                  <p:tags r:id="rId8"/>
                </p:custDataLst>
              </p:nvPr>
            </p:nvSpPr>
            <p:spPr>
              <a:xfrm>
                <a:off x="7106" y="3047"/>
                <a:ext cx="5577" cy="3726"/>
              </a:xfrm>
              <a:prstGeom prst="snip1Rect">
                <a:avLst>
                  <a:gd name="adj" fmla="val 14868"/>
                </a:avLst>
              </a:prstGeom>
              <a:gradFill>
                <a:gsLst>
                  <a:gs pos="0">
                    <a:srgbClr val="663AFF"/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" name="矩形 113"/>
              <p:cNvSpPr/>
              <p:nvPr>
                <p:custDataLst>
                  <p:tags r:id="rId9"/>
                </p:custDataLst>
              </p:nvPr>
            </p:nvSpPr>
            <p:spPr>
              <a:xfrm>
                <a:off x="7162" y="3032"/>
                <a:ext cx="1714" cy="487"/>
              </a:xfrm>
              <a:custGeom>
                <a:avLst/>
                <a:gdLst>
                  <a:gd name="connsiteX0" fmla="*/ 0 w 3337229"/>
                  <a:gd name="connsiteY0" fmla="*/ 0 h 739586"/>
                  <a:gd name="connsiteX1" fmla="*/ 3337229 w 3337229"/>
                  <a:gd name="connsiteY1" fmla="*/ 0 h 739586"/>
                  <a:gd name="connsiteX2" fmla="*/ 3337229 w 3337229"/>
                  <a:gd name="connsiteY2" fmla="*/ 739586 h 739586"/>
                  <a:gd name="connsiteX3" fmla="*/ 0 w 3337229"/>
                  <a:gd name="connsiteY3" fmla="*/ 739586 h 739586"/>
                  <a:gd name="connsiteX4" fmla="*/ 0 w 3337229"/>
                  <a:gd name="connsiteY4" fmla="*/ 0 h 739586"/>
                  <a:gd name="connsiteX0-1" fmla="*/ 0 w 3337229"/>
                  <a:gd name="connsiteY0-2" fmla="*/ 1641 h 741227"/>
                  <a:gd name="connsiteX1-3" fmla="*/ 2352774 w 3337229"/>
                  <a:gd name="connsiteY1-4" fmla="*/ 0 h 741227"/>
                  <a:gd name="connsiteX2-5" fmla="*/ 3337229 w 3337229"/>
                  <a:gd name="connsiteY2-6" fmla="*/ 1641 h 741227"/>
                  <a:gd name="connsiteX3-7" fmla="*/ 3337229 w 3337229"/>
                  <a:gd name="connsiteY3-8" fmla="*/ 741227 h 741227"/>
                  <a:gd name="connsiteX4-9" fmla="*/ 0 w 3337229"/>
                  <a:gd name="connsiteY4-10" fmla="*/ 741227 h 741227"/>
                  <a:gd name="connsiteX5" fmla="*/ 0 w 3337229"/>
                  <a:gd name="connsiteY5" fmla="*/ 1641 h 741227"/>
                  <a:gd name="connsiteX0-11" fmla="*/ 3337229 w 3428669"/>
                  <a:gd name="connsiteY0-12" fmla="*/ 1641 h 741227"/>
                  <a:gd name="connsiteX1-13" fmla="*/ 3337229 w 3428669"/>
                  <a:gd name="connsiteY1-14" fmla="*/ 741227 h 741227"/>
                  <a:gd name="connsiteX2-15" fmla="*/ 0 w 3428669"/>
                  <a:gd name="connsiteY2-16" fmla="*/ 741227 h 741227"/>
                  <a:gd name="connsiteX3-17" fmla="*/ 0 w 3428669"/>
                  <a:gd name="connsiteY3-18" fmla="*/ 1641 h 741227"/>
                  <a:gd name="connsiteX4-19" fmla="*/ 2352774 w 3428669"/>
                  <a:gd name="connsiteY4-20" fmla="*/ 0 h 741227"/>
                  <a:gd name="connsiteX5-21" fmla="*/ 3428669 w 3428669"/>
                  <a:gd name="connsiteY5-22" fmla="*/ 93081 h 741227"/>
                  <a:gd name="connsiteX0-23" fmla="*/ 3337229 w 3337229"/>
                  <a:gd name="connsiteY0-24" fmla="*/ 1641 h 741227"/>
                  <a:gd name="connsiteX1-25" fmla="*/ 3337229 w 3337229"/>
                  <a:gd name="connsiteY1-26" fmla="*/ 741227 h 741227"/>
                  <a:gd name="connsiteX2-27" fmla="*/ 0 w 3337229"/>
                  <a:gd name="connsiteY2-28" fmla="*/ 741227 h 741227"/>
                  <a:gd name="connsiteX3-29" fmla="*/ 0 w 3337229"/>
                  <a:gd name="connsiteY3-30" fmla="*/ 1641 h 741227"/>
                  <a:gd name="connsiteX4-31" fmla="*/ 2352774 w 3337229"/>
                  <a:gd name="connsiteY4-32" fmla="*/ 0 h 741227"/>
                  <a:gd name="connsiteX0-33" fmla="*/ 3337229 w 3337229"/>
                  <a:gd name="connsiteY0-34" fmla="*/ 741227 h 741227"/>
                  <a:gd name="connsiteX1-35" fmla="*/ 0 w 3337229"/>
                  <a:gd name="connsiteY1-36" fmla="*/ 741227 h 741227"/>
                  <a:gd name="connsiteX2-37" fmla="*/ 0 w 3337229"/>
                  <a:gd name="connsiteY2-38" fmla="*/ 1641 h 741227"/>
                  <a:gd name="connsiteX3-39" fmla="*/ 2352774 w 3337229"/>
                  <a:gd name="connsiteY3-40" fmla="*/ 0 h 741227"/>
                  <a:gd name="connsiteX0-41" fmla="*/ 0 w 2352774"/>
                  <a:gd name="connsiteY0-42" fmla="*/ 741227 h 741227"/>
                  <a:gd name="connsiteX1-43" fmla="*/ 0 w 2352774"/>
                  <a:gd name="connsiteY1-44" fmla="*/ 1641 h 741227"/>
                  <a:gd name="connsiteX2-45" fmla="*/ 2352774 w 2352774"/>
                  <a:gd name="connsiteY2-46" fmla="*/ 0 h 74122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52774" h="741227">
                    <a:moveTo>
                      <a:pt x="0" y="741227"/>
                    </a:moveTo>
                    <a:lnTo>
                      <a:pt x="0" y="1641"/>
                    </a:lnTo>
                    <a:lnTo>
                      <a:pt x="2352774" y="0"/>
                    </a:lnTo>
                  </a:path>
                </a:pathLst>
              </a:custGeom>
              <a:noFill/>
              <a:ln w="50800">
                <a:gradFill>
                  <a:gsLst>
                    <a:gs pos="0">
                      <a:srgbClr val="20E6F2"/>
                    </a:gs>
                    <a:gs pos="100000">
                      <a:srgbClr val="15E5F1">
                        <a:alpha val="0"/>
                      </a:srgbClr>
                    </a:gs>
                  </a:gsLst>
                  <a:lin ang="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" name="矩形 113"/>
              <p:cNvSpPr/>
              <p:nvPr>
                <p:custDataLst>
                  <p:tags r:id="rId10"/>
                </p:custDataLst>
              </p:nvPr>
            </p:nvSpPr>
            <p:spPr>
              <a:xfrm flipH="1" flipV="1">
                <a:off x="11053" y="6343"/>
                <a:ext cx="1598" cy="430"/>
              </a:xfrm>
              <a:custGeom>
                <a:avLst/>
                <a:gdLst>
                  <a:gd name="connsiteX0" fmla="*/ 0 w 3337229"/>
                  <a:gd name="connsiteY0" fmla="*/ 0 h 739586"/>
                  <a:gd name="connsiteX1" fmla="*/ 3337229 w 3337229"/>
                  <a:gd name="connsiteY1" fmla="*/ 0 h 739586"/>
                  <a:gd name="connsiteX2" fmla="*/ 3337229 w 3337229"/>
                  <a:gd name="connsiteY2" fmla="*/ 739586 h 739586"/>
                  <a:gd name="connsiteX3" fmla="*/ 0 w 3337229"/>
                  <a:gd name="connsiteY3" fmla="*/ 739586 h 739586"/>
                  <a:gd name="connsiteX4" fmla="*/ 0 w 3337229"/>
                  <a:gd name="connsiteY4" fmla="*/ 0 h 739586"/>
                  <a:gd name="connsiteX0-1" fmla="*/ 0 w 3337229"/>
                  <a:gd name="connsiteY0-2" fmla="*/ 1641 h 741227"/>
                  <a:gd name="connsiteX1-3" fmla="*/ 2352774 w 3337229"/>
                  <a:gd name="connsiteY1-4" fmla="*/ 0 h 741227"/>
                  <a:gd name="connsiteX2-5" fmla="*/ 3337229 w 3337229"/>
                  <a:gd name="connsiteY2-6" fmla="*/ 1641 h 741227"/>
                  <a:gd name="connsiteX3-7" fmla="*/ 3337229 w 3337229"/>
                  <a:gd name="connsiteY3-8" fmla="*/ 741227 h 741227"/>
                  <a:gd name="connsiteX4-9" fmla="*/ 0 w 3337229"/>
                  <a:gd name="connsiteY4-10" fmla="*/ 741227 h 741227"/>
                  <a:gd name="connsiteX5" fmla="*/ 0 w 3337229"/>
                  <a:gd name="connsiteY5" fmla="*/ 1641 h 741227"/>
                  <a:gd name="connsiteX0-11" fmla="*/ 3337229 w 3428669"/>
                  <a:gd name="connsiteY0-12" fmla="*/ 1641 h 741227"/>
                  <a:gd name="connsiteX1-13" fmla="*/ 3337229 w 3428669"/>
                  <a:gd name="connsiteY1-14" fmla="*/ 741227 h 741227"/>
                  <a:gd name="connsiteX2-15" fmla="*/ 0 w 3428669"/>
                  <a:gd name="connsiteY2-16" fmla="*/ 741227 h 741227"/>
                  <a:gd name="connsiteX3-17" fmla="*/ 0 w 3428669"/>
                  <a:gd name="connsiteY3-18" fmla="*/ 1641 h 741227"/>
                  <a:gd name="connsiteX4-19" fmla="*/ 2352774 w 3428669"/>
                  <a:gd name="connsiteY4-20" fmla="*/ 0 h 741227"/>
                  <a:gd name="connsiteX5-21" fmla="*/ 3428669 w 3428669"/>
                  <a:gd name="connsiteY5-22" fmla="*/ 93081 h 741227"/>
                  <a:gd name="connsiteX0-23" fmla="*/ 3337229 w 3337229"/>
                  <a:gd name="connsiteY0-24" fmla="*/ 1641 h 741227"/>
                  <a:gd name="connsiteX1-25" fmla="*/ 3337229 w 3337229"/>
                  <a:gd name="connsiteY1-26" fmla="*/ 741227 h 741227"/>
                  <a:gd name="connsiteX2-27" fmla="*/ 0 w 3337229"/>
                  <a:gd name="connsiteY2-28" fmla="*/ 741227 h 741227"/>
                  <a:gd name="connsiteX3-29" fmla="*/ 0 w 3337229"/>
                  <a:gd name="connsiteY3-30" fmla="*/ 1641 h 741227"/>
                  <a:gd name="connsiteX4-31" fmla="*/ 2352774 w 3337229"/>
                  <a:gd name="connsiteY4-32" fmla="*/ 0 h 741227"/>
                  <a:gd name="connsiteX0-33" fmla="*/ 3337229 w 3337229"/>
                  <a:gd name="connsiteY0-34" fmla="*/ 741227 h 741227"/>
                  <a:gd name="connsiteX1-35" fmla="*/ 0 w 3337229"/>
                  <a:gd name="connsiteY1-36" fmla="*/ 741227 h 741227"/>
                  <a:gd name="connsiteX2-37" fmla="*/ 0 w 3337229"/>
                  <a:gd name="connsiteY2-38" fmla="*/ 1641 h 741227"/>
                  <a:gd name="connsiteX3-39" fmla="*/ 2352774 w 3337229"/>
                  <a:gd name="connsiteY3-40" fmla="*/ 0 h 741227"/>
                  <a:gd name="connsiteX0-41" fmla="*/ 0 w 2352774"/>
                  <a:gd name="connsiteY0-42" fmla="*/ 741227 h 741227"/>
                  <a:gd name="connsiteX1-43" fmla="*/ 0 w 2352774"/>
                  <a:gd name="connsiteY1-44" fmla="*/ 1641 h 741227"/>
                  <a:gd name="connsiteX2-45" fmla="*/ 2352774 w 2352774"/>
                  <a:gd name="connsiteY2-46" fmla="*/ 0 h 74122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52774" h="741227">
                    <a:moveTo>
                      <a:pt x="0" y="741227"/>
                    </a:moveTo>
                    <a:lnTo>
                      <a:pt x="0" y="1641"/>
                    </a:lnTo>
                    <a:lnTo>
                      <a:pt x="2352774" y="0"/>
                    </a:lnTo>
                  </a:path>
                </a:pathLst>
              </a:custGeom>
              <a:noFill/>
              <a:ln w="50800">
                <a:gradFill>
                  <a:gsLst>
                    <a:gs pos="0">
                      <a:srgbClr val="20E6F2"/>
                    </a:gs>
                    <a:gs pos="100000">
                      <a:srgbClr val="15E5F1">
                        <a:alpha val="0"/>
                      </a:srgbClr>
                    </a:gs>
                  </a:gsLst>
                  <a:lin ang="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7539940" y="2210763"/>
              <a:ext cx="35717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FFFFFF"/>
                  </a:solidFill>
                  <a:latin typeface="+mn-ea"/>
                </a:rPr>
                <a:t>输入文本内容，输入文本内容，输入文本内容，输入文本内容，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221855" y="3500438"/>
            <a:ext cx="4297045" cy="1143000"/>
            <a:chOff x="7221855" y="3500438"/>
            <a:chExt cx="4297045" cy="1143000"/>
          </a:xfrm>
        </p:grpSpPr>
        <p:grpSp>
          <p:nvGrpSpPr>
            <p:cNvPr id="8" name="组合 7"/>
            <p:cNvGrpSpPr/>
            <p:nvPr/>
          </p:nvGrpSpPr>
          <p:grpSpPr>
            <a:xfrm>
              <a:off x="7221855" y="3500438"/>
              <a:ext cx="4297045" cy="1143000"/>
              <a:chOff x="7106" y="3032"/>
              <a:chExt cx="5577" cy="3741"/>
            </a:xfrm>
          </p:grpSpPr>
          <p:sp>
            <p:nvSpPr>
              <p:cNvPr id="9" name="矩形: 剪去单角 139"/>
              <p:cNvSpPr/>
              <p:nvPr>
                <p:custDataLst>
                  <p:tags r:id="rId5"/>
                </p:custDataLst>
              </p:nvPr>
            </p:nvSpPr>
            <p:spPr>
              <a:xfrm>
                <a:off x="7106" y="3047"/>
                <a:ext cx="5577" cy="3726"/>
              </a:xfrm>
              <a:prstGeom prst="snip1Rect">
                <a:avLst>
                  <a:gd name="adj" fmla="val 14868"/>
                </a:avLst>
              </a:prstGeom>
              <a:gradFill>
                <a:gsLst>
                  <a:gs pos="0">
                    <a:srgbClr val="663AFF"/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" name="矩形 113"/>
              <p:cNvSpPr/>
              <p:nvPr>
                <p:custDataLst>
                  <p:tags r:id="rId6"/>
                </p:custDataLst>
              </p:nvPr>
            </p:nvSpPr>
            <p:spPr>
              <a:xfrm>
                <a:off x="7162" y="3032"/>
                <a:ext cx="1714" cy="487"/>
              </a:xfrm>
              <a:custGeom>
                <a:avLst/>
                <a:gdLst>
                  <a:gd name="connsiteX0" fmla="*/ 0 w 3337229"/>
                  <a:gd name="connsiteY0" fmla="*/ 0 h 739586"/>
                  <a:gd name="connsiteX1" fmla="*/ 3337229 w 3337229"/>
                  <a:gd name="connsiteY1" fmla="*/ 0 h 739586"/>
                  <a:gd name="connsiteX2" fmla="*/ 3337229 w 3337229"/>
                  <a:gd name="connsiteY2" fmla="*/ 739586 h 739586"/>
                  <a:gd name="connsiteX3" fmla="*/ 0 w 3337229"/>
                  <a:gd name="connsiteY3" fmla="*/ 739586 h 739586"/>
                  <a:gd name="connsiteX4" fmla="*/ 0 w 3337229"/>
                  <a:gd name="connsiteY4" fmla="*/ 0 h 739586"/>
                  <a:gd name="connsiteX0-1" fmla="*/ 0 w 3337229"/>
                  <a:gd name="connsiteY0-2" fmla="*/ 1641 h 741227"/>
                  <a:gd name="connsiteX1-3" fmla="*/ 2352774 w 3337229"/>
                  <a:gd name="connsiteY1-4" fmla="*/ 0 h 741227"/>
                  <a:gd name="connsiteX2-5" fmla="*/ 3337229 w 3337229"/>
                  <a:gd name="connsiteY2-6" fmla="*/ 1641 h 741227"/>
                  <a:gd name="connsiteX3-7" fmla="*/ 3337229 w 3337229"/>
                  <a:gd name="connsiteY3-8" fmla="*/ 741227 h 741227"/>
                  <a:gd name="connsiteX4-9" fmla="*/ 0 w 3337229"/>
                  <a:gd name="connsiteY4-10" fmla="*/ 741227 h 741227"/>
                  <a:gd name="connsiteX5" fmla="*/ 0 w 3337229"/>
                  <a:gd name="connsiteY5" fmla="*/ 1641 h 741227"/>
                  <a:gd name="connsiteX0-11" fmla="*/ 3337229 w 3428669"/>
                  <a:gd name="connsiteY0-12" fmla="*/ 1641 h 741227"/>
                  <a:gd name="connsiteX1-13" fmla="*/ 3337229 w 3428669"/>
                  <a:gd name="connsiteY1-14" fmla="*/ 741227 h 741227"/>
                  <a:gd name="connsiteX2-15" fmla="*/ 0 w 3428669"/>
                  <a:gd name="connsiteY2-16" fmla="*/ 741227 h 741227"/>
                  <a:gd name="connsiteX3-17" fmla="*/ 0 w 3428669"/>
                  <a:gd name="connsiteY3-18" fmla="*/ 1641 h 741227"/>
                  <a:gd name="connsiteX4-19" fmla="*/ 2352774 w 3428669"/>
                  <a:gd name="connsiteY4-20" fmla="*/ 0 h 741227"/>
                  <a:gd name="connsiteX5-21" fmla="*/ 3428669 w 3428669"/>
                  <a:gd name="connsiteY5-22" fmla="*/ 93081 h 741227"/>
                  <a:gd name="connsiteX0-23" fmla="*/ 3337229 w 3337229"/>
                  <a:gd name="connsiteY0-24" fmla="*/ 1641 h 741227"/>
                  <a:gd name="connsiteX1-25" fmla="*/ 3337229 w 3337229"/>
                  <a:gd name="connsiteY1-26" fmla="*/ 741227 h 741227"/>
                  <a:gd name="connsiteX2-27" fmla="*/ 0 w 3337229"/>
                  <a:gd name="connsiteY2-28" fmla="*/ 741227 h 741227"/>
                  <a:gd name="connsiteX3-29" fmla="*/ 0 w 3337229"/>
                  <a:gd name="connsiteY3-30" fmla="*/ 1641 h 741227"/>
                  <a:gd name="connsiteX4-31" fmla="*/ 2352774 w 3337229"/>
                  <a:gd name="connsiteY4-32" fmla="*/ 0 h 741227"/>
                  <a:gd name="connsiteX0-33" fmla="*/ 3337229 w 3337229"/>
                  <a:gd name="connsiteY0-34" fmla="*/ 741227 h 741227"/>
                  <a:gd name="connsiteX1-35" fmla="*/ 0 w 3337229"/>
                  <a:gd name="connsiteY1-36" fmla="*/ 741227 h 741227"/>
                  <a:gd name="connsiteX2-37" fmla="*/ 0 w 3337229"/>
                  <a:gd name="connsiteY2-38" fmla="*/ 1641 h 741227"/>
                  <a:gd name="connsiteX3-39" fmla="*/ 2352774 w 3337229"/>
                  <a:gd name="connsiteY3-40" fmla="*/ 0 h 741227"/>
                  <a:gd name="connsiteX0-41" fmla="*/ 0 w 2352774"/>
                  <a:gd name="connsiteY0-42" fmla="*/ 741227 h 741227"/>
                  <a:gd name="connsiteX1-43" fmla="*/ 0 w 2352774"/>
                  <a:gd name="connsiteY1-44" fmla="*/ 1641 h 741227"/>
                  <a:gd name="connsiteX2-45" fmla="*/ 2352774 w 2352774"/>
                  <a:gd name="connsiteY2-46" fmla="*/ 0 h 74122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52774" h="741227">
                    <a:moveTo>
                      <a:pt x="0" y="741227"/>
                    </a:moveTo>
                    <a:lnTo>
                      <a:pt x="0" y="1641"/>
                    </a:lnTo>
                    <a:lnTo>
                      <a:pt x="2352774" y="0"/>
                    </a:lnTo>
                  </a:path>
                </a:pathLst>
              </a:custGeom>
              <a:noFill/>
              <a:ln w="50800">
                <a:gradFill>
                  <a:gsLst>
                    <a:gs pos="0">
                      <a:srgbClr val="20E6F2"/>
                    </a:gs>
                    <a:gs pos="100000">
                      <a:srgbClr val="15E5F1">
                        <a:alpha val="0"/>
                      </a:srgbClr>
                    </a:gs>
                  </a:gsLst>
                  <a:lin ang="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" name="矩形 113"/>
              <p:cNvSpPr/>
              <p:nvPr>
                <p:custDataLst>
                  <p:tags r:id="rId7"/>
                </p:custDataLst>
              </p:nvPr>
            </p:nvSpPr>
            <p:spPr>
              <a:xfrm flipH="1" flipV="1">
                <a:off x="11053" y="6343"/>
                <a:ext cx="1598" cy="430"/>
              </a:xfrm>
              <a:custGeom>
                <a:avLst/>
                <a:gdLst>
                  <a:gd name="connsiteX0" fmla="*/ 0 w 3337229"/>
                  <a:gd name="connsiteY0" fmla="*/ 0 h 739586"/>
                  <a:gd name="connsiteX1" fmla="*/ 3337229 w 3337229"/>
                  <a:gd name="connsiteY1" fmla="*/ 0 h 739586"/>
                  <a:gd name="connsiteX2" fmla="*/ 3337229 w 3337229"/>
                  <a:gd name="connsiteY2" fmla="*/ 739586 h 739586"/>
                  <a:gd name="connsiteX3" fmla="*/ 0 w 3337229"/>
                  <a:gd name="connsiteY3" fmla="*/ 739586 h 739586"/>
                  <a:gd name="connsiteX4" fmla="*/ 0 w 3337229"/>
                  <a:gd name="connsiteY4" fmla="*/ 0 h 739586"/>
                  <a:gd name="connsiteX0-1" fmla="*/ 0 w 3337229"/>
                  <a:gd name="connsiteY0-2" fmla="*/ 1641 h 741227"/>
                  <a:gd name="connsiteX1-3" fmla="*/ 2352774 w 3337229"/>
                  <a:gd name="connsiteY1-4" fmla="*/ 0 h 741227"/>
                  <a:gd name="connsiteX2-5" fmla="*/ 3337229 w 3337229"/>
                  <a:gd name="connsiteY2-6" fmla="*/ 1641 h 741227"/>
                  <a:gd name="connsiteX3-7" fmla="*/ 3337229 w 3337229"/>
                  <a:gd name="connsiteY3-8" fmla="*/ 741227 h 741227"/>
                  <a:gd name="connsiteX4-9" fmla="*/ 0 w 3337229"/>
                  <a:gd name="connsiteY4-10" fmla="*/ 741227 h 741227"/>
                  <a:gd name="connsiteX5" fmla="*/ 0 w 3337229"/>
                  <a:gd name="connsiteY5" fmla="*/ 1641 h 741227"/>
                  <a:gd name="connsiteX0-11" fmla="*/ 3337229 w 3428669"/>
                  <a:gd name="connsiteY0-12" fmla="*/ 1641 h 741227"/>
                  <a:gd name="connsiteX1-13" fmla="*/ 3337229 w 3428669"/>
                  <a:gd name="connsiteY1-14" fmla="*/ 741227 h 741227"/>
                  <a:gd name="connsiteX2-15" fmla="*/ 0 w 3428669"/>
                  <a:gd name="connsiteY2-16" fmla="*/ 741227 h 741227"/>
                  <a:gd name="connsiteX3-17" fmla="*/ 0 w 3428669"/>
                  <a:gd name="connsiteY3-18" fmla="*/ 1641 h 741227"/>
                  <a:gd name="connsiteX4-19" fmla="*/ 2352774 w 3428669"/>
                  <a:gd name="connsiteY4-20" fmla="*/ 0 h 741227"/>
                  <a:gd name="connsiteX5-21" fmla="*/ 3428669 w 3428669"/>
                  <a:gd name="connsiteY5-22" fmla="*/ 93081 h 741227"/>
                  <a:gd name="connsiteX0-23" fmla="*/ 3337229 w 3337229"/>
                  <a:gd name="connsiteY0-24" fmla="*/ 1641 h 741227"/>
                  <a:gd name="connsiteX1-25" fmla="*/ 3337229 w 3337229"/>
                  <a:gd name="connsiteY1-26" fmla="*/ 741227 h 741227"/>
                  <a:gd name="connsiteX2-27" fmla="*/ 0 w 3337229"/>
                  <a:gd name="connsiteY2-28" fmla="*/ 741227 h 741227"/>
                  <a:gd name="connsiteX3-29" fmla="*/ 0 w 3337229"/>
                  <a:gd name="connsiteY3-30" fmla="*/ 1641 h 741227"/>
                  <a:gd name="connsiteX4-31" fmla="*/ 2352774 w 3337229"/>
                  <a:gd name="connsiteY4-32" fmla="*/ 0 h 741227"/>
                  <a:gd name="connsiteX0-33" fmla="*/ 3337229 w 3337229"/>
                  <a:gd name="connsiteY0-34" fmla="*/ 741227 h 741227"/>
                  <a:gd name="connsiteX1-35" fmla="*/ 0 w 3337229"/>
                  <a:gd name="connsiteY1-36" fmla="*/ 741227 h 741227"/>
                  <a:gd name="connsiteX2-37" fmla="*/ 0 w 3337229"/>
                  <a:gd name="connsiteY2-38" fmla="*/ 1641 h 741227"/>
                  <a:gd name="connsiteX3-39" fmla="*/ 2352774 w 3337229"/>
                  <a:gd name="connsiteY3-40" fmla="*/ 0 h 741227"/>
                  <a:gd name="connsiteX0-41" fmla="*/ 0 w 2352774"/>
                  <a:gd name="connsiteY0-42" fmla="*/ 741227 h 741227"/>
                  <a:gd name="connsiteX1-43" fmla="*/ 0 w 2352774"/>
                  <a:gd name="connsiteY1-44" fmla="*/ 1641 h 741227"/>
                  <a:gd name="connsiteX2-45" fmla="*/ 2352774 w 2352774"/>
                  <a:gd name="connsiteY2-46" fmla="*/ 0 h 74122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52774" h="741227">
                    <a:moveTo>
                      <a:pt x="0" y="741227"/>
                    </a:moveTo>
                    <a:lnTo>
                      <a:pt x="0" y="1641"/>
                    </a:lnTo>
                    <a:lnTo>
                      <a:pt x="2352774" y="0"/>
                    </a:lnTo>
                  </a:path>
                </a:pathLst>
              </a:custGeom>
              <a:noFill/>
              <a:ln w="50800">
                <a:gradFill>
                  <a:gsLst>
                    <a:gs pos="0">
                      <a:srgbClr val="20E6F2"/>
                    </a:gs>
                    <a:gs pos="100000">
                      <a:srgbClr val="15E5F1">
                        <a:alpha val="0"/>
                      </a:srgbClr>
                    </a:gs>
                  </a:gsLst>
                  <a:lin ang="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7539940" y="3761771"/>
              <a:ext cx="35717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FFFFFF"/>
                  </a:solidFill>
                  <a:latin typeface="+mn-ea"/>
                </a:rPr>
                <a:t>输入文本内容，输入文本内容，输入文本内容，输入文本内容，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221855" y="4986338"/>
            <a:ext cx="4297045" cy="1143000"/>
            <a:chOff x="7221855" y="4986338"/>
            <a:chExt cx="4297045" cy="1143000"/>
          </a:xfrm>
        </p:grpSpPr>
        <p:grpSp>
          <p:nvGrpSpPr>
            <p:cNvPr id="12" name="组合 11"/>
            <p:cNvGrpSpPr/>
            <p:nvPr/>
          </p:nvGrpSpPr>
          <p:grpSpPr>
            <a:xfrm>
              <a:off x="7221855" y="4986338"/>
              <a:ext cx="4297045" cy="1143000"/>
              <a:chOff x="7106" y="3032"/>
              <a:chExt cx="5577" cy="3741"/>
            </a:xfrm>
          </p:grpSpPr>
          <p:sp>
            <p:nvSpPr>
              <p:cNvPr id="13" name="矩形: 剪去单角 139"/>
              <p:cNvSpPr/>
              <p:nvPr>
                <p:custDataLst>
                  <p:tags r:id="rId2"/>
                </p:custDataLst>
              </p:nvPr>
            </p:nvSpPr>
            <p:spPr>
              <a:xfrm>
                <a:off x="7106" y="3047"/>
                <a:ext cx="5577" cy="3726"/>
              </a:xfrm>
              <a:prstGeom prst="snip1Rect">
                <a:avLst>
                  <a:gd name="adj" fmla="val 14868"/>
                </a:avLst>
              </a:prstGeom>
              <a:gradFill>
                <a:gsLst>
                  <a:gs pos="0">
                    <a:srgbClr val="663AFF"/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" name="矩形 113"/>
              <p:cNvSpPr/>
              <p:nvPr>
                <p:custDataLst>
                  <p:tags r:id="rId3"/>
                </p:custDataLst>
              </p:nvPr>
            </p:nvSpPr>
            <p:spPr>
              <a:xfrm>
                <a:off x="7162" y="3032"/>
                <a:ext cx="1714" cy="487"/>
              </a:xfrm>
              <a:custGeom>
                <a:avLst/>
                <a:gdLst>
                  <a:gd name="connsiteX0" fmla="*/ 0 w 3337229"/>
                  <a:gd name="connsiteY0" fmla="*/ 0 h 739586"/>
                  <a:gd name="connsiteX1" fmla="*/ 3337229 w 3337229"/>
                  <a:gd name="connsiteY1" fmla="*/ 0 h 739586"/>
                  <a:gd name="connsiteX2" fmla="*/ 3337229 w 3337229"/>
                  <a:gd name="connsiteY2" fmla="*/ 739586 h 739586"/>
                  <a:gd name="connsiteX3" fmla="*/ 0 w 3337229"/>
                  <a:gd name="connsiteY3" fmla="*/ 739586 h 739586"/>
                  <a:gd name="connsiteX4" fmla="*/ 0 w 3337229"/>
                  <a:gd name="connsiteY4" fmla="*/ 0 h 739586"/>
                  <a:gd name="connsiteX0-1" fmla="*/ 0 w 3337229"/>
                  <a:gd name="connsiteY0-2" fmla="*/ 1641 h 741227"/>
                  <a:gd name="connsiteX1-3" fmla="*/ 2352774 w 3337229"/>
                  <a:gd name="connsiteY1-4" fmla="*/ 0 h 741227"/>
                  <a:gd name="connsiteX2-5" fmla="*/ 3337229 w 3337229"/>
                  <a:gd name="connsiteY2-6" fmla="*/ 1641 h 741227"/>
                  <a:gd name="connsiteX3-7" fmla="*/ 3337229 w 3337229"/>
                  <a:gd name="connsiteY3-8" fmla="*/ 741227 h 741227"/>
                  <a:gd name="connsiteX4-9" fmla="*/ 0 w 3337229"/>
                  <a:gd name="connsiteY4-10" fmla="*/ 741227 h 741227"/>
                  <a:gd name="connsiteX5" fmla="*/ 0 w 3337229"/>
                  <a:gd name="connsiteY5" fmla="*/ 1641 h 741227"/>
                  <a:gd name="connsiteX0-11" fmla="*/ 3337229 w 3428669"/>
                  <a:gd name="connsiteY0-12" fmla="*/ 1641 h 741227"/>
                  <a:gd name="connsiteX1-13" fmla="*/ 3337229 w 3428669"/>
                  <a:gd name="connsiteY1-14" fmla="*/ 741227 h 741227"/>
                  <a:gd name="connsiteX2-15" fmla="*/ 0 w 3428669"/>
                  <a:gd name="connsiteY2-16" fmla="*/ 741227 h 741227"/>
                  <a:gd name="connsiteX3-17" fmla="*/ 0 w 3428669"/>
                  <a:gd name="connsiteY3-18" fmla="*/ 1641 h 741227"/>
                  <a:gd name="connsiteX4-19" fmla="*/ 2352774 w 3428669"/>
                  <a:gd name="connsiteY4-20" fmla="*/ 0 h 741227"/>
                  <a:gd name="connsiteX5-21" fmla="*/ 3428669 w 3428669"/>
                  <a:gd name="connsiteY5-22" fmla="*/ 93081 h 741227"/>
                  <a:gd name="connsiteX0-23" fmla="*/ 3337229 w 3337229"/>
                  <a:gd name="connsiteY0-24" fmla="*/ 1641 h 741227"/>
                  <a:gd name="connsiteX1-25" fmla="*/ 3337229 w 3337229"/>
                  <a:gd name="connsiteY1-26" fmla="*/ 741227 h 741227"/>
                  <a:gd name="connsiteX2-27" fmla="*/ 0 w 3337229"/>
                  <a:gd name="connsiteY2-28" fmla="*/ 741227 h 741227"/>
                  <a:gd name="connsiteX3-29" fmla="*/ 0 w 3337229"/>
                  <a:gd name="connsiteY3-30" fmla="*/ 1641 h 741227"/>
                  <a:gd name="connsiteX4-31" fmla="*/ 2352774 w 3337229"/>
                  <a:gd name="connsiteY4-32" fmla="*/ 0 h 741227"/>
                  <a:gd name="connsiteX0-33" fmla="*/ 3337229 w 3337229"/>
                  <a:gd name="connsiteY0-34" fmla="*/ 741227 h 741227"/>
                  <a:gd name="connsiteX1-35" fmla="*/ 0 w 3337229"/>
                  <a:gd name="connsiteY1-36" fmla="*/ 741227 h 741227"/>
                  <a:gd name="connsiteX2-37" fmla="*/ 0 w 3337229"/>
                  <a:gd name="connsiteY2-38" fmla="*/ 1641 h 741227"/>
                  <a:gd name="connsiteX3-39" fmla="*/ 2352774 w 3337229"/>
                  <a:gd name="connsiteY3-40" fmla="*/ 0 h 741227"/>
                  <a:gd name="connsiteX0-41" fmla="*/ 0 w 2352774"/>
                  <a:gd name="connsiteY0-42" fmla="*/ 741227 h 741227"/>
                  <a:gd name="connsiteX1-43" fmla="*/ 0 w 2352774"/>
                  <a:gd name="connsiteY1-44" fmla="*/ 1641 h 741227"/>
                  <a:gd name="connsiteX2-45" fmla="*/ 2352774 w 2352774"/>
                  <a:gd name="connsiteY2-46" fmla="*/ 0 h 74122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52774" h="741227">
                    <a:moveTo>
                      <a:pt x="0" y="741227"/>
                    </a:moveTo>
                    <a:lnTo>
                      <a:pt x="0" y="1641"/>
                    </a:lnTo>
                    <a:lnTo>
                      <a:pt x="2352774" y="0"/>
                    </a:lnTo>
                  </a:path>
                </a:pathLst>
              </a:custGeom>
              <a:noFill/>
              <a:ln w="50800">
                <a:gradFill>
                  <a:gsLst>
                    <a:gs pos="0">
                      <a:srgbClr val="20E6F2"/>
                    </a:gs>
                    <a:gs pos="100000">
                      <a:srgbClr val="15E5F1">
                        <a:alpha val="0"/>
                      </a:srgbClr>
                    </a:gs>
                  </a:gsLst>
                  <a:lin ang="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矩形 113"/>
              <p:cNvSpPr/>
              <p:nvPr>
                <p:custDataLst>
                  <p:tags r:id="rId4"/>
                </p:custDataLst>
              </p:nvPr>
            </p:nvSpPr>
            <p:spPr>
              <a:xfrm flipH="1" flipV="1">
                <a:off x="11053" y="6343"/>
                <a:ext cx="1598" cy="430"/>
              </a:xfrm>
              <a:custGeom>
                <a:avLst/>
                <a:gdLst>
                  <a:gd name="connsiteX0" fmla="*/ 0 w 3337229"/>
                  <a:gd name="connsiteY0" fmla="*/ 0 h 739586"/>
                  <a:gd name="connsiteX1" fmla="*/ 3337229 w 3337229"/>
                  <a:gd name="connsiteY1" fmla="*/ 0 h 739586"/>
                  <a:gd name="connsiteX2" fmla="*/ 3337229 w 3337229"/>
                  <a:gd name="connsiteY2" fmla="*/ 739586 h 739586"/>
                  <a:gd name="connsiteX3" fmla="*/ 0 w 3337229"/>
                  <a:gd name="connsiteY3" fmla="*/ 739586 h 739586"/>
                  <a:gd name="connsiteX4" fmla="*/ 0 w 3337229"/>
                  <a:gd name="connsiteY4" fmla="*/ 0 h 739586"/>
                  <a:gd name="connsiteX0-1" fmla="*/ 0 w 3337229"/>
                  <a:gd name="connsiteY0-2" fmla="*/ 1641 h 741227"/>
                  <a:gd name="connsiteX1-3" fmla="*/ 2352774 w 3337229"/>
                  <a:gd name="connsiteY1-4" fmla="*/ 0 h 741227"/>
                  <a:gd name="connsiteX2-5" fmla="*/ 3337229 w 3337229"/>
                  <a:gd name="connsiteY2-6" fmla="*/ 1641 h 741227"/>
                  <a:gd name="connsiteX3-7" fmla="*/ 3337229 w 3337229"/>
                  <a:gd name="connsiteY3-8" fmla="*/ 741227 h 741227"/>
                  <a:gd name="connsiteX4-9" fmla="*/ 0 w 3337229"/>
                  <a:gd name="connsiteY4-10" fmla="*/ 741227 h 741227"/>
                  <a:gd name="connsiteX5" fmla="*/ 0 w 3337229"/>
                  <a:gd name="connsiteY5" fmla="*/ 1641 h 741227"/>
                  <a:gd name="connsiteX0-11" fmla="*/ 3337229 w 3428669"/>
                  <a:gd name="connsiteY0-12" fmla="*/ 1641 h 741227"/>
                  <a:gd name="connsiteX1-13" fmla="*/ 3337229 w 3428669"/>
                  <a:gd name="connsiteY1-14" fmla="*/ 741227 h 741227"/>
                  <a:gd name="connsiteX2-15" fmla="*/ 0 w 3428669"/>
                  <a:gd name="connsiteY2-16" fmla="*/ 741227 h 741227"/>
                  <a:gd name="connsiteX3-17" fmla="*/ 0 w 3428669"/>
                  <a:gd name="connsiteY3-18" fmla="*/ 1641 h 741227"/>
                  <a:gd name="connsiteX4-19" fmla="*/ 2352774 w 3428669"/>
                  <a:gd name="connsiteY4-20" fmla="*/ 0 h 741227"/>
                  <a:gd name="connsiteX5-21" fmla="*/ 3428669 w 3428669"/>
                  <a:gd name="connsiteY5-22" fmla="*/ 93081 h 741227"/>
                  <a:gd name="connsiteX0-23" fmla="*/ 3337229 w 3337229"/>
                  <a:gd name="connsiteY0-24" fmla="*/ 1641 h 741227"/>
                  <a:gd name="connsiteX1-25" fmla="*/ 3337229 w 3337229"/>
                  <a:gd name="connsiteY1-26" fmla="*/ 741227 h 741227"/>
                  <a:gd name="connsiteX2-27" fmla="*/ 0 w 3337229"/>
                  <a:gd name="connsiteY2-28" fmla="*/ 741227 h 741227"/>
                  <a:gd name="connsiteX3-29" fmla="*/ 0 w 3337229"/>
                  <a:gd name="connsiteY3-30" fmla="*/ 1641 h 741227"/>
                  <a:gd name="connsiteX4-31" fmla="*/ 2352774 w 3337229"/>
                  <a:gd name="connsiteY4-32" fmla="*/ 0 h 741227"/>
                  <a:gd name="connsiteX0-33" fmla="*/ 3337229 w 3337229"/>
                  <a:gd name="connsiteY0-34" fmla="*/ 741227 h 741227"/>
                  <a:gd name="connsiteX1-35" fmla="*/ 0 w 3337229"/>
                  <a:gd name="connsiteY1-36" fmla="*/ 741227 h 741227"/>
                  <a:gd name="connsiteX2-37" fmla="*/ 0 w 3337229"/>
                  <a:gd name="connsiteY2-38" fmla="*/ 1641 h 741227"/>
                  <a:gd name="connsiteX3-39" fmla="*/ 2352774 w 3337229"/>
                  <a:gd name="connsiteY3-40" fmla="*/ 0 h 741227"/>
                  <a:gd name="connsiteX0-41" fmla="*/ 0 w 2352774"/>
                  <a:gd name="connsiteY0-42" fmla="*/ 741227 h 741227"/>
                  <a:gd name="connsiteX1-43" fmla="*/ 0 w 2352774"/>
                  <a:gd name="connsiteY1-44" fmla="*/ 1641 h 741227"/>
                  <a:gd name="connsiteX2-45" fmla="*/ 2352774 w 2352774"/>
                  <a:gd name="connsiteY2-46" fmla="*/ 0 h 74122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52774" h="741227">
                    <a:moveTo>
                      <a:pt x="0" y="741227"/>
                    </a:moveTo>
                    <a:lnTo>
                      <a:pt x="0" y="1641"/>
                    </a:lnTo>
                    <a:lnTo>
                      <a:pt x="2352774" y="0"/>
                    </a:lnTo>
                  </a:path>
                </a:pathLst>
              </a:custGeom>
              <a:noFill/>
              <a:ln w="50800">
                <a:gradFill>
                  <a:gsLst>
                    <a:gs pos="0">
                      <a:srgbClr val="20E6F2"/>
                    </a:gs>
                    <a:gs pos="100000">
                      <a:srgbClr val="15E5F1">
                        <a:alpha val="0"/>
                      </a:srgbClr>
                    </a:gs>
                  </a:gsLst>
                  <a:lin ang="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7539940" y="5254905"/>
              <a:ext cx="35717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FFFFFF"/>
                  </a:solidFill>
                  <a:latin typeface="+mn-ea"/>
                </a:rPr>
                <a:t>输入文本内容，输入文本内容，输入文本内容，输入文本内容，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1229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64FCC-5933-6E59-5552-E329458E4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PART     02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6A9821-1319-56D4-E67C-25330DC8AC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输入标题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127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660400" y="2040327"/>
            <a:ext cx="2904603" cy="516356"/>
            <a:chOff x="660400" y="2040327"/>
            <a:chExt cx="2904603" cy="516356"/>
          </a:xfrm>
        </p:grpSpPr>
        <p:sp>
          <p:nvSpPr>
            <p:cNvPr id="6" name="箭头: 五边形 3">
              <a:extLst>
                <a:ext uri="{FF2B5EF4-FFF2-40B4-BE49-F238E27FC236}">
                  <a16:creationId xmlns:a16="http://schemas.microsoft.com/office/drawing/2014/main" id="{EBB65B82-4335-FF13-59A8-33EA1D33EC3C}"/>
                </a:ext>
              </a:extLst>
            </p:cNvPr>
            <p:cNvSpPr/>
            <p:nvPr/>
          </p:nvSpPr>
          <p:spPr>
            <a:xfrm>
              <a:off x="660400" y="2040327"/>
              <a:ext cx="2904603" cy="504088"/>
            </a:xfrm>
            <a:prstGeom prst="homePlate">
              <a:avLst/>
            </a:prstGeom>
            <a:gradFill flip="none" rotWithShape="1">
              <a:gsLst>
                <a:gs pos="0">
                  <a:srgbClr val="1ED8E8"/>
                </a:gs>
                <a:gs pos="100000">
                  <a:srgbClr val="E074FB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157468" y="2095018"/>
              <a:ext cx="1898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</a:rPr>
                <a:t>输入</a:t>
              </a:r>
              <a:r>
                <a:rPr lang="zh-CN" altLang="en-US" sz="2400">
                  <a:solidFill>
                    <a:srgbClr val="FFFFFF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953946" y="2939969"/>
            <a:ext cx="2090196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defRPr>
                <a:solidFill>
                  <a:srgbClr val="FFFFFF"/>
                </a:solidFill>
                <a:latin typeface="+mn-ea"/>
              </a:defRPr>
            </a:lvl1pPr>
          </a:lstStyle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364551" y="2040327"/>
            <a:ext cx="2984282" cy="516356"/>
            <a:chOff x="3383601" y="2040327"/>
            <a:chExt cx="3290894" cy="516356"/>
          </a:xfrm>
        </p:grpSpPr>
        <p:sp>
          <p:nvSpPr>
            <p:cNvPr id="7" name="箭头: V 形 4">
              <a:extLst>
                <a:ext uri="{FF2B5EF4-FFF2-40B4-BE49-F238E27FC236}">
                  <a16:creationId xmlns:a16="http://schemas.microsoft.com/office/drawing/2014/main" id="{7E686836-23F6-A983-F560-A5CFB929C504}"/>
                </a:ext>
              </a:extLst>
            </p:cNvPr>
            <p:cNvSpPr/>
            <p:nvPr/>
          </p:nvSpPr>
          <p:spPr>
            <a:xfrm>
              <a:off x="3383601" y="2040327"/>
              <a:ext cx="3290894" cy="504088"/>
            </a:xfrm>
            <a:prstGeom prst="chevron">
              <a:avLst/>
            </a:prstGeom>
            <a:gradFill flip="none" rotWithShape="1">
              <a:gsLst>
                <a:gs pos="0">
                  <a:srgbClr val="1ED8E8"/>
                </a:gs>
                <a:gs pos="100000">
                  <a:srgbClr val="E074FB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097437" y="2095018"/>
              <a:ext cx="1898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59718" y="2040327"/>
            <a:ext cx="2984282" cy="516356"/>
            <a:chOff x="6493093" y="2040327"/>
            <a:chExt cx="3290894" cy="516356"/>
          </a:xfrm>
        </p:grpSpPr>
        <p:sp>
          <p:nvSpPr>
            <p:cNvPr id="8" name="箭头: V 形 4">
              <a:extLst>
                <a:ext uri="{FF2B5EF4-FFF2-40B4-BE49-F238E27FC236}">
                  <a16:creationId xmlns:a16="http://schemas.microsoft.com/office/drawing/2014/main" id="{7E686836-23F6-A983-F560-A5CFB929C504}"/>
                </a:ext>
              </a:extLst>
            </p:cNvPr>
            <p:cNvSpPr/>
            <p:nvPr/>
          </p:nvSpPr>
          <p:spPr>
            <a:xfrm>
              <a:off x="6493093" y="2040327"/>
              <a:ext cx="3290894" cy="504088"/>
            </a:xfrm>
            <a:prstGeom prst="chevron">
              <a:avLst/>
            </a:prstGeom>
            <a:gradFill flip="none" rotWithShape="1">
              <a:gsLst>
                <a:gs pos="0">
                  <a:srgbClr val="1ED8E8"/>
                </a:gs>
                <a:gs pos="100000">
                  <a:srgbClr val="E074FB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30004" y="2095018"/>
              <a:ext cx="1898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963024" y="2040327"/>
            <a:ext cx="2886074" cy="516356"/>
            <a:chOff x="9602584" y="2040327"/>
            <a:chExt cx="2248836" cy="516356"/>
          </a:xfrm>
        </p:grpSpPr>
        <p:sp>
          <p:nvSpPr>
            <p:cNvPr id="9" name="箭头: V 形 4">
              <a:extLst>
                <a:ext uri="{FF2B5EF4-FFF2-40B4-BE49-F238E27FC236}">
                  <a16:creationId xmlns:a16="http://schemas.microsoft.com/office/drawing/2014/main" id="{7E686836-23F6-A983-F560-A5CFB929C504}"/>
                </a:ext>
              </a:extLst>
            </p:cNvPr>
            <p:cNvSpPr/>
            <p:nvPr/>
          </p:nvSpPr>
          <p:spPr>
            <a:xfrm>
              <a:off x="9602584" y="2040327"/>
              <a:ext cx="2028151" cy="504088"/>
            </a:xfrm>
            <a:prstGeom prst="chevron">
              <a:avLst/>
            </a:prstGeom>
            <a:gradFill flip="none" rotWithShape="1">
              <a:gsLst>
                <a:gs pos="0">
                  <a:srgbClr val="1ED8E8"/>
                </a:gs>
                <a:gs pos="100000">
                  <a:srgbClr val="E074FB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953171" y="2095018"/>
              <a:ext cx="1898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882341" y="2851069"/>
            <a:ext cx="2090196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defRPr>
                <a:solidFill>
                  <a:srgbClr val="FFFFFF"/>
                </a:solidFill>
                <a:latin typeface="+mn-ea"/>
              </a:defRPr>
            </a:lvl1pPr>
          </a:lstStyle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810736" y="2851069"/>
            <a:ext cx="2090196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defRPr>
                <a:solidFill>
                  <a:srgbClr val="FFFFFF"/>
                </a:solidFill>
                <a:latin typeface="+mn-ea"/>
              </a:defRPr>
            </a:lvl1pPr>
          </a:lstStyle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553936" y="2851069"/>
            <a:ext cx="2090196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defRPr>
                <a:solidFill>
                  <a:srgbClr val="FFFFFF"/>
                </a:solidFill>
                <a:latin typeface="+mn-ea"/>
              </a:defRPr>
            </a:lvl1pPr>
          </a:lstStyle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73100" y="5014829"/>
            <a:ext cx="10845800" cy="1478046"/>
            <a:chOff x="673100" y="5014829"/>
            <a:chExt cx="10845800" cy="1478046"/>
          </a:xfrm>
        </p:grpSpPr>
        <p:sp>
          <p:nvSpPr>
            <p:cNvPr id="18" name="矩形 17"/>
            <p:cNvSpPr/>
            <p:nvPr>
              <p:custDataLst>
                <p:tags r:id="rId1"/>
              </p:custDataLst>
            </p:nvPr>
          </p:nvSpPr>
          <p:spPr>
            <a:xfrm>
              <a:off x="673100" y="5014829"/>
              <a:ext cx="10845800" cy="1478046"/>
            </a:xfrm>
            <a:prstGeom prst="rect">
              <a:avLst/>
            </a:prstGeom>
            <a:gradFill flip="none" rotWithShape="1">
              <a:gsLst>
                <a:gs pos="0">
                  <a:srgbClr val="663AFF"/>
                </a:gs>
                <a:gs pos="92000">
                  <a:srgbClr val="15E5F1">
                    <a:alpha val="0"/>
                  </a:srgbClr>
                </a:gs>
              </a:gsLst>
              <a:lin ang="16200000" scaled="1"/>
              <a:tileRect/>
            </a:gradFill>
            <a:ln w="12700">
              <a:gradFill>
                <a:gsLst>
                  <a:gs pos="0">
                    <a:srgbClr val="663AFF"/>
                  </a:gs>
                  <a:gs pos="100000">
                    <a:srgbClr val="20E6F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5" dirty="0">
                <a:solidFill>
                  <a:prstClr val="white"/>
                </a:solidFill>
                <a:latin typeface="HYYakuHei 45W" panose="020B0404020202020204" pitchFamily="34" charset="-122"/>
                <a:ea typeface="HYYakuHei 45W" panose="020B0404020202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558248" y="5483007"/>
              <a:ext cx="513433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rgbClr val="FFFFFF"/>
                  </a:solidFill>
                  <a:latin typeface="+mn-ea"/>
                </a:rPr>
                <a:t>输入文本内容，输入文本内容，输入文本内容，输入文本内容，输入文本内容，输入文本内容，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5384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8093710" y="1983740"/>
            <a:ext cx="3420745" cy="4290695"/>
            <a:chOff x="8093710" y="1983740"/>
            <a:chExt cx="3420745" cy="4290695"/>
          </a:xfrm>
        </p:grpSpPr>
        <p:sp>
          <p:nvSpPr>
            <p:cNvPr id="15" name="矩形: 剪去对角 138"/>
            <p:cNvSpPr/>
            <p:nvPr>
              <p:custDataLst>
                <p:tags r:id="rId9"/>
              </p:custDataLst>
            </p:nvPr>
          </p:nvSpPr>
          <p:spPr>
            <a:xfrm>
              <a:off x="8114665" y="1984375"/>
              <a:ext cx="3399790" cy="4290060"/>
            </a:xfrm>
            <a:prstGeom prst="snip2DiagRect">
              <a:avLst>
                <a:gd name="adj1" fmla="val 0"/>
                <a:gd name="adj2" fmla="val 8177"/>
              </a:avLst>
            </a:prstGeom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093710" y="1983740"/>
              <a:ext cx="3399790" cy="1053004"/>
              <a:chOff x="750" y="2505"/>
              <a:chExt cx="8622" cy="2391"/>
            </a:xfrm>
          </p:grpSpPr>
          <p:sp>
            <p:nvSpPr>
              <p:cNvPr id="17" name="矩形: 剪去单角 139"/>
              <p:cNvSpPr/>
              <p:nvPr>
                <p:custDataLst>
                  <p:tags r:id="rId10"/>
                </p:custDataLst>
              </p:nvPr>
            </p:nvSpPr>
            <p:spPr>
              <a:xfrm>
                <a:off x="750" y="2505"/>
                <a:ext cx="8622" cy="1056"/>
              </a:xfrm>
              <a:prstGeom prst="snip1Rect">
                <a:avLst>
                  <a:gd name="adj" fmla="val 50000"/>
                </a:avLst>
              </a:prstGeom>
              <a:gradFill>
                <a:gsLst>
                  <a:gs pos="0">
                    <a:srgbClr val="5957FD"/>
                  </a:gs>
                  <a:gs pos="100000">
                    <a:srgbClr val="4472C4">
                      <a:alpha val="0"/>
                    </a:srgbClr>
                  </a:gs>
                </a:gsLst>
                <a:lin ang="54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" name="矩形 113"/>
              <p:cNvSpPr/>
              <p:nvPr>
                <p:custDataLst>
                  <p:tags r:id="rId11"/>
                </p:custDataLst>
              </p:nvPr>
            </p:nvSpPr>
            <p:spPr>
              <a:xfrm>
                <a:off x="782" y="2505"/>
                <a:ext cx="1703" cy="537"/>
              </a:xfrm>
              <a:custGeom>
                <a:avLst/>
                <a:gdLst>
                  <a:gd name="connsiteX0" fmla="*/ 0 w 3337229"/>
                  <a:gd name="connsiteY0" fmla="*/ 0 h 739586"/>
                  <a:gd name="connsiteX1" fmla="*/ 3337229 w 3337229"/>
                  <a:gd name="connsiteY1" fmla="*/ 0 h 739586"/>
                  <a:gd name="connsiteX2" fmla="*/ 3337229 w 3337229"/>
                  <a:gd name="connsiteY2" fmla="*/ 739586 h 739586"/>
                  <a:gd name="connsiteX3" fmla="*/ 0 w 3337229"/>
                  <a:gd name="connsiteY3" fmla="*/ 739586 h 739586"/>
                  <a:gd name="connsiteX4" fmla="*/ 0 w 3337229"/>
                  <a:gd name="connsiteY4" fmla="*/ 0 h 739586"/>
                  <a:gd name="connsiteX0-1" fmla="*/ 0 w 3337229"/>
                  <a:gd name="connsiteY0-2" fmla="*/ 1641 h 741227"/>
                  <a:gd name="connsiteX1-3" fmla="*/ 2352774 w 3337229"/>
                  <a:gd name="connsiteY1-4" fmla="*/ 0 h 741227"/>
                  <a:gd name="connsiteX2-5" fmla="*/ 3337229 w 3337229"/>
                  <a:gd name="connsiteY2-6" fmla="*/ 1641 h 741227"/>
                  <a:gd name="connsiteX3-7" fmla="*/ 3337229 w 3337229"/>
                  <a:gd name="connsiteY3-8" fmla="*/ 741227 h 741227"/>
                  <a:gd name="connsiteX4-9" fmla="*/ 0 w 3337229"/>
                  <a:gd name="connsiteY4-10" fmla="*/ 741227 h 741227"/>
                  <a:gd name="connsiteX5" fmla="*/ 0 w 3337229"/>
                  <a:gd name="connsiteY5" fmla="*/ 1641 h 741227"/>
                  <a:gd name="connsiteX0-11" fmla="*/ 3337229 w 3428669"/>
                  <a:gd name="connsiteY0-12" fmla="*/ 1641 h 741227"/>
                  <a:gd name="connsiteX1-13" fmla="*/ 3337229 w 3428669"/>
                  <a:gd name="connsiteY1-14" fmla="*/ 741227 h 741227"/>
                  <a:gd name="connsiteX2-15" fmla="*/ 0 w 3428669"/>
                  <a:gd name="connsiteY2-16" fmla="*/ 741227 h 741227"/>
                  <a:gd name="connsiteX3-17" fmla="*/ 0 w 3428669"/>
                  <a:gd name="connsiteY3-18" fmla="*/ 1641 h 741227"/>
                  <a:gd name="connsiteX4-19" fmla="*/ 2352774 w 3428669"/>
                  <a:gd name="connsiteY4-20" fmla="*/ 0 h 741227"/>
                  <a:gd name="connsiteX5-21" fmla="*/ 3428669 w 3428669"/>
                  <a:gd name="connsiteY5-22" fmla="*/ 93081 h 741227"/>
                  <a:gd name="connsiteX0-23" fmla="*/ 3337229 w 3337229"/>
                  <a:gd name="connsiteY0-24" fmla="*/ 1641 h 741227"/>
                  <a:gd name="connsiteX1-25" fmla="*/ 3337229 w 3337229"/>
                  <a:gd name="connsiteY1-26" fmla="*/ 741227 h 741227"/>
                  <a:gd name="connsiteX2-27" fmla="*/ 0 w 3337229"/>
                  <a:gd name="connsiteY2-28" fmla="*/ 741227 h 741227"/>
                  <a:gd name="connsiteX3-29" fmla="*/ 0 w 3337229"/>
                  <a:gd name="connsiteY3-30" fmla="*/ 1641 h 741227"/>
                  <a:gd name="connsiteX4-31" fmla="*/ 2352774 w 3337229"/>
                  <a:gd name="connsiteY4-32" fmla="*/ 0 h 741227"/>
                  <a:gd name="connsiteX0-33" fmla="*/ 3337229 w 3337229"/>
                  <a:gd name="connsiteY0-34" fmla="*/ 741227 h 741227"/>
                  <a:gd name="connsiteX1-35" fmla="*/ 0 w 3337229"/>
                  <a:gd name="connsiteY1-36" fmla="*/ 741227 h 741227"/>
                  <a:gd name="connsiteX2-37" fmla="*/ 0 w 3337229"/>
                  <a:gd name="connsiteY2-38" fmla="*/ 1641 h 741227"/>
                  <a:gd name="connsiteX3-39" fmla="*/ 2352774 w 3337229"/>
                  <a:gd name="connsiteY3-40" fmla="*/ 0 h 741227"/>
                  <a:gd name="connsiteX0-41" fmla="*/ 0 w 2352774"/>
                  <a:gd name="connsiteY0-42" fmla="*/ 741227 h 741227"/>
                  <a:gd name="connsiteX1-43" fmla="*/ 0 w 2352774"/>
                  <a:gd name="connsiteY1-44" fmla="*/ 1641 h 741227"/>
                  <a:gd name="connsiteX2-45" fmla="*/ 2352774 w 2352774"/>
                  <a:gd name="connsiteY2-46" fmla="*/ 0 h 74122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52774" h="741227">
                    <a:moveTo>
                      <a:pt x="0" y="741227"/>
                    </a:moveTo>
                    <a:lnTo>
                      <a:pt x="0" y="1641"/>
                    </a:lnTo>
                    <a:lnTo>
                      <a:pt x="2352774" y="0"/>
                    </a:lnTo>
                  </a:path>
                </a:pathLst>
              </a:custGeom>
              <a:noFill/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20" name="直接连接符 19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1079" y="4896"/>
                <a:ext cx="8016" cy="0"/>
              </a:xfrm>
              <a:prstGeom prst="line">
                <a:avLst/>
              </a:prstGeom>
              <a:ln w="12700">
                <a:solidFill>
                  <a:srgbClr val="24C6F4"/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文本框 23"/>
            <p:cNvSpPr txBox="1"/>
            <p:nvPr/>
          </p:nvSpPr>
          <p:spPr>
            <a:xfrm>
              <a:off x="9030343" y="2471035"/>
              <a:ext cx="1898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8170" y="1983740"/>
            <a:ext cx="3420745" cy="4290695"/>
            <a:chOff x="598170" y="1983740"/>
            <a:chExt cx="3420745" cy="4290695"/>
          </a:xfrm>
        </p:grpSpPr>
        <p:sp>
          <p:nvSpPr>
            <p:cNvPr id="3" name="矩形: 剪去对角 138"/>
            <p:cNvSpPr/>
            <p:nvPr>
              <p:custDataLst>
                <p:tags r:id="rId5"/>
              </p:custDataLst>
            </p:nvPr>
          </p:nvSpPr>
          <p:spPr>
            <a:xfrm>
              <a:off x="619125" y="1984375"/>
              <a:ext cx="3399790" cy="4290060"/>
            </a:xfrm>
            <a:prstGeom prst="snip2DiagRect">
              <a:avLst>
                <a:gd name="adj1" fmla="val 0"/>
                <a:gd name="adj2" fmla="val 8177"/>
              </a:avLst>
            </a:prstGeom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98170" y="1983740"/>
              <a:ext cx="3399790" cy="1053004"/>
              <a:chOff x="750" y="2505"/>
              <a:chExt cx="8622" cy="2391"/>
            </a:xfrm>
          </p:grpSpPr>
          <p:sp>
            <p:nvSpPr>
              <p:cNvPr id="5" name="矩形: 剪去单角 139"/>
              <p:cNvSpPr/>
              <p:nvPr>
                <p:custDataLst>
                  <p:tags r:id="rId6"/>
                </p:custDataLst>
              </p:nvPr>
            </p:nvSpPr>
            <p:spPr>
              <a:xfrm>
                <a:off x="750" y="2505"/>
                <a:ext cx="8622" cy="1056"/>
              </a:xfrm>
              <a:prstGeom prst="snip1Rect">
                <a:avLst>
                  <a:gd name="adj" fmla="val 50000"/>
                </a:avLst>
              </a:prstGeom>
              <a:gradFill>
                <a:gsLst>
                  <a:gs pos="0">
                    <a:srgbClr val="5957FD"/>
                  </a:gs>
                  <a:gs pos="100000">
                    <a:srgbClr val="4472C4">
                      <a:alpha val="0"/>
                    </a:srgbClr>
                  </a:gs>
                </a:gsLst>
                <a:lin ang="54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" name="矩形 113"/>
              <p:cNvSpPr/>
              <p:nvPr>
                <p:custDataLst>
                  <p:tags r:id="rId7"/>
                </p:custDataLst>
              </p:nvPr>
            </p:nvSpPr>
            <p:spPr>
              <a:xfrm>
                <a:off x="782" y="2505"/>
                <a:ext cx="1703" cy="537"/>
              </a:xfrm>
              <a:custGeom>
                <a:avLst/>
                <a:gdLst>
                  <a:gd name="connsiteX0" fmla="*/ 0 w 3337229"/>
                  <a:gd name="connsiteY0" fmla="*/ 0 h 739586"/>
                  <a:gd name="connsiteX1" fmla="*/ 3337229 w 3337229"/>
                  <a:gd name="connsiteY1" fmla="*/ 0 h 739586"/>
                  <a:gd name="connsiteX2" fmla="*/ 3337229 w 3337229"/>
                  <a:gd name="connsiteY2" fmla="*/ 739586 h 739586"/>
                  <a:gd name="connsiteX3" fmla="*/ 0 w 3337229"/>
                  <a:gd name="connsiteY3" fmla="*/ 739586 h 739586"/>
                  <a:gd name="connsiteX4" fmla="*/ 0 w 3337229"/>
                  <a:gd name="connsiteY4" fmla="*/ 0 h 739586"/>
                  <a:gd name="connsiteX0-1" fmla="*/ 0 w 3337229"/>
                  <a:gd name="connsiteY0-2" fmla="*/ 1641 h 741227"/>
                  <a:gd name="connsiteX1-3" fmla="*/ 2352774 w 3337229"/>
                  <a:gd name="connsiteY1-4" fmla="*/ 0 h 741227"/>
                  <a:gd name="connsiteX2-5" fmla="*/ 3337229 w 3337229"/>
                  <a:gd name="connsiteY2-6" fmla="*/ 1641 h 741227"/>
                  <a:gd name="connsiteX3-7" fmla="*/ 3337229 w 3337229"/>
                  <a:gd name="connsiteY3-8" fmla="*/ 741227 h 741227"/>
                  <a:gd name="connsiteX4-9" fmla="*/ 0 w 3337229"/>
                  <a:gd name="connsiteY4-10" fmla="*/ 741227 h 741227"/>
                  <a:gd name="connsiteX5" fmla="*/ 0 w 3337229"/>
                  <a:gd name="connsiteY5" fmla="*/ 1641 h 741227"/>
                  <a:gd name="connsiteX0-11" fmla="*/ 3337229 w 3428669"/>
                  <a:gd name="connsiteY0-12" fmla="*/ 1641 h 741227"/>
                  <a:gd name="connsiteX1-13" fmla="*/ 3337229 w 3428669"/>
                  <a:gd name="connsiteY1-14" fmla="*/ 741227 h 741227"/>
                  <a:gd name="connsiteX2-15" fmla="*/ 0 w 3428669"/>
                  <a:gd name="connsiteY2-16" fmla="*/ 741227 h 741227"/>
                  <a:gd name="connsiteX3-17" fmla="*/ 0 w 3428669"/>
                  <a:gd name="connsiteY3-18" fmla="*/ 1641 h 741227"/>
                  <a:gd name="connsiteX4-19" fmla="*/ 2352774 w 3428669"/>
                  <a:gd name="connsiteY4-20" fmla="*/ 0 h 741227"/>
                  <a:gd name="connsiteX5-21" fmla="*/ 3428669 w 3428669"/>
                  <a:gd name="connsiteY5-22" fmla="*/ 93081 h 741227"/>
                  <a:gd name="connsiteX0-23" fmla="*/ 3337229 w 3337229"/>
                  <a:gd name="connsiteY0-24" fmla="*/ 1641 h 741227"/>
                  <a:gd name="connsiteX1-25" fmla="*/ 3337229 w 3337229"/>
                  <a:gd name="connsiteY1-26" fmla="*/ 741227 h 741227"/>
                  <a:gd name="connsiteX2-27" fmla="*/ 0 w 3337229"/>
                  <a:gd name="connsiteY2-28" fmla="*/ 741227 h 741227"/>
                  <a:gd name="connsiteX3-29" fmla="*/ 0 w 3337229"/>
                  <a:gd name="connsiteY3-30" fmla="*/ 1641 h 741227"/>
                  <a:gd name="connsiteX4-31" fmla="*/ 2352774 w 3337229"/>
                  <a:gd name="connsiteY4-32" fmla="*/ 0 h 741227"/>
                  <a:gd name="connsiteX0-33" fmla="*/ 3337229 w 3337229"/>
                  <a:gd name="connsiteY0-34" fmla="*/ 741227 h 741227"/>
                  <a:gd name="connsiteX1-35" fmla="*/ 0 w 3337229"/>
                  <a:gd name="connsiteY1-36" fmla="*/ 741227 h 741227"/>
                  <a:gd name="connsiteX2-37" fmla="*/ 0 w 3337229"/>
                  <a:gd name="connsiteY2-38" fmla="*/ 1641 h 741227"/>
                  <a:gd name="connsiteX3-39" fmla="*/ 2352774 w 3337229"/>
                  <a:gd name="connsiteY3-40" fmla="*/ 0 h 741227"/>
                  <a:gd name="connsiteX0-41" fmla="*/ 0 w 2352774"/>
                  <a:gd name="connsiteY0-42" fmla="*/ 741227 h 741227"/>
                  <a:gd name="connsiteX1-43" fmla="*/ 0 w 2352774"/>
                  <a:gd name="connsiteY1-44" fmla="*/ 1641 h 741227"/>
                  <a:gd name="connsiteX2-45" fmla="*/ 2352774 w 2352774"/>
                  <a:gd name="connsiteY2-46" fmla="*/ 0 h 74122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52774" h="741227">
                    <a:moveTo>
                      <a:pt x="0" y="741227"/>
                    </a:moveTo>
                    <a:lnTo>
                      <a:pt x="0" y="1641"/>
                    </a:lnTo>
                    <a:lnTo>
                      <a:pt x="2352774" y="0"/>
                    </a:lnTo>
                  </a:path>
                </a:pathLst>
              </a:custGeom>
              <a:noFill/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8" name="直接连接符 7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1079" y="4896"/>
                <a:ext cx="8016" cy="0"/>
              </a:xfrm>
              <a:prstGeom prst="line">
                <a:avLst/>
              </a:prstGeom>
              <a:ln w="12700">
                <a:solidFill>
                  <a:srgbClr val="24C6F4"/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文本框 20"/>
            <p:cNvSpPr txBox="1"/>
            <p:nvPr/>
          </p:nvSpPr>
          <p:spPr>
            <a:xfrm>
              <a:off x="1499243" y="2471035"/>
              <a:ext cx="1898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512746" y="3574969"/>
              <a:ext cx="2090196" cy="2086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>
                  <a:solidFill>
                    <a:srgbClr val="FFFFFF"/>
                  </a:solidFill>
                  <a:latin typeface="+mn-ea"/>
                </a:defRPr>
              </a:lvl1pPr>
            </a:lstStyle>
            <a:p>
              <a:r>
                <a:rPr lang="zh-CN" altLang="en-US"/>
                <a:t>输入文本内容，</a:t>
              </a:r>
              <a:endParaRPr lang="en-US" altLang="zh-CN"/>
            </a:p>
            <a:p>
              <a:r>
                <a:rPr lang="zh-CN" altLang="en-US"/>
                <a:t>输入文本内容，</a:t>
              </a:r>
              <a:endParaRPr lang="en-US" altLang="zh-CN"/>
            </a:p>
            <a:p>
              <a:r>
                <a:rPr lang="zh-CN" altLang="en-US"/>
                <a:t>输入文本内容，</a:t>
              </a:r>
              <a:endParaRPr lang="en-US" altLang="zh-CN"/>
            </a:p>
            <a:p>
              <a:r>
                <a:rPr lang="zh-CN" altLang="en-US"/>
                <a:t>输入文本内容，</a:t>
              </a:r>
              <a:endParaRPr lang="en-US" altLang="zh-CN"/>
            </a:p>
            <a:p>
              <a:r>
                <a:rPr lang="zh-CN" altLang="en-US"/>
                <a:t>输入文本内容，</a:t>
              </a:r>
              <a:endParaRPr lang="en-US" altLang="zh-CN"/>
            </a:p>
            <a:p>
              <a:r>
                <a:rPr lang="zh-CN" altLang="en-US"/>
                <a:t>输入文本内容，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26255" y="1983740"/>
            <a:ext cx="3420745" cy="4290695"/>
            <a:chOff x="4326255" y="1983740"/>
            <a:chExt cx="3420745" cy="4290695"/>
          </a:xfrm>
        </p:grpSpPr>
        <p:sp>
          <p:nvSpPr>
            <p:cNvPr id="9" name="矩形: 剪去对角 138"/>
            <p:cNvSpPr/>
            <p:nvPr>
              <p:custDataLst>
                <p:tags r:id="rId1"/>
              </p:custDataLst>
            </p:nvPr>
          </p:nvSpPr>
          <p:spPr>
            <a:xfrm flipH="1">
              <a:off x="4347210" y="1984375"/>
              <a:ext cx="3399790" cy="4290060"/>
            </a:xfrm>
            <a:prstGeom prst="snip2DiagRect">
              <a:avLst>
                <a:gd name="adj1" fmla="val 0"/>
                <a:gd name="adj2" fmla="val 8177"/>
              </a:avLst>
            </a:prstGeom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 flipH="1">
              <a:off x="4326255" y="1983740"/>
              <a:ext cx="3399790" cy="1053004"/>
              <a:chOff x="750" y="2505"/>
              <a:chExt cx="8622" cy="2391"/>
            </a:xfrm>
          </p:grpSpPr>
          <p:sp>
            <p:nvSpPr>
              <p:cNvPr id="11" name="矩形: 剪去单角 139"/>
              <p:cNvSpPr/>
              <p:nvPr>
                <p:custDataLst>
                  <p:tags r:id="rId2"/>
                </p:custDataLst>
              </p:nvPr>
            </p:nvSpPr>
            <p:spPr>
              <a:xfrm>
                <a:off x="750" y="2505"/>
                <a:ext cx="8622" cy="1056"/>
              </a:xfrm>
              <a:prstGeom prst="snip1Rect">
                <a:avLst>
                  <a:gd name="adj" fmla="val 50000"/>
                </a:avLst>
              </a:prstGeom>
              <a:gradFill>
                <a:gsLst>
                  <a:gs pos="0">
                    <a:srgbClr val="5957FD"/>
                  </a:gs>
                  <a:gs pos="100000">
                    <a:srgbClr val="4472C4">
                      <a:alpha val="0"/>
                    </a:srgbClr>
                  </a:gs>
                </a:gsLst>
                <a:lin ang="54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" name="矩形 113"/>
              <p:cNvSpPr/>
              <p:nvPr>
                <p:custDataLst>
                  <p:tags r:id="rId3"/>
                </p:custDataLst>
              </p:nvPr>
            </p:nvSpPr>
            <p:spPr>
              <a:xfrm>
                <a:off x="782" y="2505"/>
                <a:ext cx="1703" cy="537"/>
              </a:xfrm>
              <a:custGeom>
                <a:avLst/>
                <a:gdLst>
                  <a:gd name="connsiteX0" fmla="*/ 0 w 3337229"/>
                  <a:gd name="connsiteY0" fmla="*/ 0 h 739586"/>
                  <a:gd name="connsiteX1" fmla="*/ 3337229 w 3337229"/>
                  <a:gd name="connsiteY1" fmla="*/ 0 h 739586"/>
                  <a:gd name="connsiteX2" fmla="*/ 3337229 w 3337229"/>
                  <a:gd name="connsiteY2" fmla="*/ 739586 h 739586"/>
                  <a:gd name="connsiteX3" fmla="*/ 0 w 3337229"/>
                  <a:gd name="connsiteY3" fmla="*/ 739586 h 739586"/>
                  <a:gd name="connsiteX4" fmla="*/ 0 w 3337229"/>
                  <a:gd name="connsiteY4" fmla="*/ 0 h 739586"/>
                  <a:gd name="connsiteX0-1" fmla="*/ 0 w 3337229"/>
                  <a:gd name="connsiteY0-2" fmla="*/ 1641 h 741227"/>
                  <a:gd name="connsiteX1-3" fmla="*/ 2352774 w 3337229"/>
                  <a:gd name="connsiteY1-4" fmla="*/ 0 h 741227"/>
                  <a:gd name="connsiteX2-5" fmla="*/ 3337229 w 3337229"/>
                  <a:gd name="connsiteY2-6" fmla="*/ 1641 h 741227"/>
                  <a:gd name="connsiteX3-7" fmla="*/ 3337229 w 3337229"/>
                  <a:gd name="connsiteY3-8" fmla="*/ 741227 h 741227"/>
                  <a:gd name="connsiteX4-9" fmla="*/ 0 w 3337229"/>
                  <a:gd name="connsiteY4-10" fmla="*/ 741227 h 741227"/>
                  <a:gd name="connsiteX5" fmla="*/ 0 w 3337229"/>
                  <a:gd name="connsiteY5" fmla="*/ 1641 h 741227"/>
                  <a:gd name="connsiteX0-11" fmla="*/ 3337229 w 3428669"/>
                  <a:gd name="connsiteY0-12" fmla="*/ 1641 h 741227"/>
                  <a:gd name="connsiteX1-13" fmla="*/ 3337229 w 3428669"/>
                  <a:gd name="connsiteY1-14" fmla="*/ 741227 h 741227"/>
                  <a:gd name="connsiteX2-15" fmla="*/ 0 w 3428669"/>
                  <a:gd name="connsiteY2-16" fmla="*/ 741227 h 741227"/>
                  <a:gd name="connsiteX3-17" fmla="*/ 0 w 3428669"/>
                  <a:gd name="connsiteY3-18" fmla="*/ 1641 h 741227"/>
                  <a:gd name="connsiteX4-19" fmla="*/ 2352774 w 3428669"/>
                  <a:gd name="connsiteY4-20" fmla="*/ 0 h 741227"/>
                  <a:gd name="connsiteX5-21" fmla="*/ 3428669 w 3428669"/>
                  <a:gd name="connsiteY5-22" fmla="*/ 93081 h 741227"/>
                  <a:gd name="connsiteX0-23" fmla="*/ 3337229 w 3337229"/>
                  <a:gd name="connsiteY0-24" fmla="*/ 1641 h 741227"/>
                  <a:gd name="connsiteX1-25" fmla="*/ 3337229 w 3337229"/>
                  <a:gd name="connsiteY1-26" fmla="*/ 741227 h 741227"/>
                  <a:gd name="connsiteX2-27" fmla="*/ 0 w 3337229"/>
                  <a:gd name="connsiteY2-28" fmla="*/ 741227 h 741227"/>
                  <a:gd name="connsiteX3-29" fmla="*/ 0 w 3337229"/>
                  <a:gd name="connsiteY3-30" fmla="*/ 1641 h 741227"/>
                  <a:gd name="connsiteX4-31" fmla="*/ 2352774 w 3337229"/>
                  <a:gd name="connsiteY4-32" fmla="*/ 0 h 741227"/>
                  <a:gd name="connsiteX0-33" fmla="*/ 3337229 w 3337229"/>
                  <a:gd name="connsiteY0-34" fmla="*/ 741227 h 741227"/>
                  <a:gd name="connsiteX1-35" fmla="*/ 0 w 3337229"/>
                  <a:gd name="connsiteY1-36" fmla="*/ 741227 h 741227"/>
                  <a:gd name="connsiteX2-37" fmla="*/ 0 w 3337229"/>
                  <a:gd name="connsiteY2-38" fmla="*/ 1641 h 741227"/>
                  <a:gd name="connsiteX3-39" fmla="*/ 2352774 w 3337229"/>
                  <a:gd name="connsiteY3-40" fmla="*/ 0 h 741227"/>
                  <a:gd name="connsiteX0-41" fmla="*/ 0 w 2352774"/>
                  <a:gd name="connsiteY0-42" fmla="*/ 741227 h 741227"/>
                  <a:gd name="connsiteX1-43" fmla="*/ 0 w 2352774"/>
                  <a:gd name="connsiteY1-44" fmla="*/ 1641 h 741227"/>
                  <a:gd name="connsiteX2-45" fmla="*/ 2352774 w 2352774"/>
                  <a:gd name="connsiteY2-46" fmla="*/ 0 h 74122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52774" h="741227">
                    <a:moveTo>
                      <a:pt x="0" y="741227"/>
                    </a:moveTo>
                    <a:lnTo>
                      <a:pt x="0" y="1641"/>
                    </a:lnTo>
                    <a:lnTo>
                      <a:pt x="2352774" y="0"/>
                    </a:lnTo>
                  </a:path>
                </a:pathLst>
              </a:custGeom>
              <a:noFill/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14" name="直接连接符 13"/>
              <p:cNvCxnSpPr/>
              <p:nvPr>
                <p:custDataLst>
                  <p:tags r:id="rId4"/>
                </p:custDataLst>
              </p:nvPr>
            </p:nvCxnSpPr>
            <p:spPr>
              <a:xfrm>
                <a:off x="1079" y="4896"/>
                <a:ext cx="8016" cy="0"/>
              </a:xfrm>
              <a:prstGeom prst="line">
                <a:avLst/>
              </a:prstGeom>
              <a:ln w="12700">
                <a:solidFill>
                  <a:srgbClr val="24C6F4"/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文本框 22"/>
            <p:cNvSpPr txBox="1"/>
            <p:nvPr/>
          </p:nvSpPr>
          <p:spPr>
            <a:xfrm>
              <a:off x="5217168" y="2471035"/>
              <a:ext cx="1898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215841" y="3613069"/>
              <a:ext cx="2090196" cy="2086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rgbClr val="FFFFFF"/>
                  </a:solidFill>
                  <a:latin typeface="+mn-ea"/>
                </a:rPr>
                <a:t>输入文本内容，</a:t>
              </a:r>
              <a:endParaRPr lang="en-US" altLang="zh-CN">
                <a:solidFill>
                  <a:srgbClr val="FFFFFF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rgbClr val="FFFFFF"/>
                  </a:solidFill>
                  <a:latin typeface="+mn-ea"/>
                </a:rPr>
                <a:t>输入文本内容，</a:t>
              </a:r>
              <a:endParaRPr lang="en-US" altLang="zh-CN">
                <a:solidFill>
                  <a:srgbClr val="FFFFFF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rgbClr val="FFFFFF"/>
                  </a:solidFill>
                  <a:latin typeface="+mn-ea"/>
                </a:rPr>
                <a:t>输入文本内容，</a:t>
              </a:r>
              <a:endParaRPr lang="en-US" altLang="zh-CN">
                <a:solidFill>
                  <a:srgbClr val="FFFFFF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rgbClr val="FFFFFF"/>
                  </a:solidFill>
                  <a:latin typeface="+mn-ea"/>
                </a:rPr>
                <a:t>输入文本内容，</a:t>
              </a:r>
              <a:endParaRPr lang="en-US" altLang="zh-CN">
                <a:solidFill>
                  <a:srgbClr val="FFFFFF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rgbClr val="FFFFFF"/>
                  </a:solidFill>
                  <a:latin typeface="+mn-ea"/>
                </a:rPr>
                <a:t>输入文本内容，</a:t>
              </a:r>
              <a:endParaRPr lang="en-US" altLang="zh-CN">
                <a:solidFill>
                  <a:srgbClr val="FFFFFF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rgbClr val="FFFFFF"/>
                  </a:solidFill>
                  <a:latin typeface="+mn-ea"/>
                </a:rPr>
                <a:t>输入文本内容，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931636" y="3638469"/>
            <a:ext cx="2090196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defRPr>
                <a:solidFill>
                  <a:srgbClr val="FFFFFF"/>
                </a:solidFill>
                <a:latin typeface="+mn-ea"/>
              </a:defRPr>
            </a:lvl1pPr>
          </a:lstStyle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  <a:endParaRPr lang="en-US" altLang="zh-CN"/>
          </a:p>
          <a:p>
            <a:r>
              <a:rPr lang="zh-CN" altLang="en-US"/>
              <a:t>输入文本内容，</a:t>
            </a:r>
          </a:p>
        </p:txBody>
      </p:sp>
    </p:spTree>
    <p:extLst>
      <p:ext uri="{BB962C8B-B14F-4D97-AF65-F5344CB8AC3E}">
        <p14:creationId xmlns:p14="http://schemas.microsoft.com/office/powerpoint/2010/main" val="12305239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.9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1"/>
  <p:tag name="KSO_WM_UNIT_FILL_GRADIENT_TYPE" val="0"/>
  <p:tag name="KSO_WM_UNIT_FILL_GRADIENT_ANGLE" val="90"/>
  <p:tag name="KSO_WM_UNIT_FILL_GRADIENT_DIRECTION" val="1"/>
  <p:tag name="KSO_WM_UNIT_FILL_TYPE" val="3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.9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1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LINE_FORE_SCHEMECOLOR_INDEX_BRIGHTNESS" val="0"/>
  <p:tag name="KSO_WM_UNIT_TEXT_LINE_FORE_SCHEMECOLOR_INDEX" val="5"/>
  <p:tag name="KSO_WM_UNIT_TEXT_LINE_FILL_TYPE" val="2"/>
  <p:tag name="KSO_WM_BEAUTIFY_FLAG" val="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LINE_FORE_SCHEMECOLOR_INDEX_BRIGHTNESS" val="0"/>
  <p:tag name="KSO_WM_UNIT_TEXT_LINE_FORE_SCHEMECOLOR_INDEX" val="5"/>
  <p:tag name="KSO_WM_UNIT_TEXT_LINE_FILL_TYPE" val="2"/>
  <p:tag name="KSO_WM_BEAUTIFY_FLAG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.9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1"/>
  <p:tag name="KSO_WM_UNIT_FILL_GRADIENT_TYPE" val="0"/>
  <p:tag name="KSO_WM_UNIT_FILL_GRADIENT_ANGLE" val="90"/>
  <p:tag name="KSO_WM_UNIT_FILL_GRADIENT_DIRECTION" val="1"/>
  <p:tag name="KSO_WM_UNIT_FILL_TYPE" val="3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BEAUTIFY_FLAG" val="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BEAUTIFY_FLAG" val="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BEAUTIFY_FLAG" val="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BEAUTIFY_FLAG" val="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BEAUTIFY_FLAG" val="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BEAUTIFY_FLAG" val="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BEAUTIFY_FLAG" val="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BEAUTIFY_FLAG" val="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BEAUTIFY_FLAG" val="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BEAUTIFY_FLAG" val="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.3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6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.3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6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.9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1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sdbn3fdKOchDi7kAJBPCQ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.3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6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.3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6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.3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6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.9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1"/>
  <p:tag name="KSO_WM_UNIT_FILL_GRADIENT_TYPE" val="0"/>
  <p:tag name="KSO_WM_UNIT_FILL_GRADIENT_ANGLE" val="90"/>
  <p:tag name="KSO_WM_UNIT_FILL_GRADIENT_DIRECTION" val="1"/>
  <p:tag name="KSO_WM_UNIT_FILL_TYPE" val="3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.3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6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.9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1"/>
  <p:tag name="KSO_WM_UNIT_FILL_GRADIENT_TYPE" val="0"/>
  <p:tag name="KSO_WM_UNIT_FILL_GRADIENT_ANGLE" val="90"/>
  <p:tag name="KSO_WM_UNIT_FILL_GRADIENT_DIRECTION" val="1"/>
  <p:tag name="KSO_WM_UNIT_FILL_TYPE" val="3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.3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6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.9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1"/>
  <p:tag name="KSO_WM_UNIT_FILL_GRADIENT_TYPE" val="0"/>
  <p:tag name="KSO_WM_UNIT_FILL_GRADIENT_ANGLE" val="90"/>
  <p:tag name="KSO_WM_UNIT_FILL_GRADIENT_DIRECTION" val="1"/>
  <p:tag name="KSO_WM_UNIT_FILL_TYPE" val="3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.3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6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LINE_FORE_SCHEMECOLOR_INDEX_BRIGHTNESS" val="0"/>
  <p:tag name="KSO_WM_UNIT_TEXT_LINE_FORE_SCHEMECOLOR_INDEX" val="5"/>
  <p:tag name="KSO_WM_UNIT_TEXT_LINE_FILL_TYPE" val="2"/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heme/theme1.xml><?xml version="1.0" encoding="utf-8"?>
<a:theme xmlns:a="http://schemas.openxmlformats.org/drawingml/2006/main" name="office主题">
  <a:themeElements>
    <a:clrScheme name="蓝紫风格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739FF"/>
      </a:accent1>
      <a:accent2>
        <a:srgbClr val="15E5F1"/>
      </a:accent2>
      <a:accent3>
        <a:srgbClr val="47F9D9"/>
      </a:accent3>
      <a:accent4>
        <a:srgbClr val="112AFD"/>
      </a:accent4>
      <a:accent5>
        <a:srgbClr val="BD49FA"/>
      </a:accent5>
      <a:accent6>
        <a:srgbClr val="F4B919"/>
      </a:accent6>
      <a:hlink>
        <a:srgbClr val="F84D4D"/>
      </a:hlink>
      <a:folHlink>
        <a:srgbClr val="979797"/>
      </a:folHlink>
    </a:clrScheme>
    <a:fontScheme name="自定义 3">
      <a:majorFont>
        <a:latin typeface="Roboto"/>
        <a:ea typeface="思源黑体 CN Bold"/>
        <a:cs typeface=""/>
      </a:majorFont>
      <a:minorFont>
        <a:latin typeface="Roboto"/>
        <a:ea typeface="思源宋体 CN Light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PLUS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877</Words>
  <Application>Microsoft Office PowerPoint</Application>
  <PresentationFormat>宽屏</PresentationFormat>
  <Paragraphs>186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4" baseType="lpstr">
      <vt:lpstr>HarmonyOS Sans SC</vt:lpstr>
      <vt:lpstr>HYYakuHei 45W</vt:lpstr>
      <vt:lpstr>OPPOSans H</vt:lpstr>
      <vt:lpstr>OPPOSans M</vt:lpstr>
      <vt:lpstr>Roboto Regular</vt:lpstr>
      <vt:lpstr>阿里巴巴普惠体 2.0 55 Regular</vt:lpstr>
      <vt:lpstr>阿里巴巴普惠体 2.0 65 Medium</vt:lpstr>
      <vt:lpstr>阿里巴巴普惠体 B</vt:lpstr>
      <vt:lpstr>等线</vt:lpstr>
      <vt:lpstr>方正正大黑简体</vt:lpstr>
      <vt:lpstr>思源黑体 CN Bold</vt:lpstr>
      <vt:lpstr>思源黑体 CN Light</vt:lpstr>
      <vt:lpstr>思源宋体 CN Light</vt:lpstr>
      <vt:lpstr>腾讯体 W3</vt:lpstr>
      <vt:lpstr>微软雅黑</vt:lpstr>
      <vt:lpstr>Arial</vt:lpstr>
      <vt:lpstr>Bahnschrift SemiBold</vt:lpstr>
      <vt:lpstr>Bahnschrift SemiLight</vt:lpstr>
      <vt:lpstr>Calibri</vt:lpstr>
      <vt:lpstr>Roboto</vt:lpstr>
      <vt:lpstr>Segoe UI Light</vt:lpstr>
      <vt:lpstr>office主题</vt:lpstr>
      <vt:lpstr>Office 主题​​</vt:lpstr>
      <vt:lpstr>蓝紫科技风模板</vt:lpstr>
      <vt:lpstr>PowerPoint 演示文稿</vt:lpstr>
      <vt:lpstr>PART     01</vt:lpstr>
      <vt:lpstr>输入标题</vt:lpstr>
      <vt:lpstr>PowerPoint 演示文稿</vt:lpstr>
      <vt:lpstr>PowerPoint 演示文稿</vt:lpstr>
      <vt:lpstr>PART     02</vt:lpstr>
      <vt:lpstr>PowerPoint 演示文稿</vt:lpstr>
      <vt:lpstr>PowerPoint 演示文稿</vt:lpstr>
      <vt:lpstr>PowerPoint 演示文稿</vt:lpstr>
      <vt:lpstr>PART     03</vt:lpstr>
      <vt:lpstr>PowerPoint 演示文稿</vt:lpstr>
      <vt:lpstr>PowerPoint 演示文稿</vt:lpstr>
      <vt:lpstr>PowerPoint 演示文稿</vt:lpstr>
      <vt:lpstr>PowerPoint 演示文稿</vt:lpstr>
      <vt:lpstr>PART     04</vt:lpstr>
      <vt:lpstr>PowerPoint 演示文稿</vt:lpstr>
      <vt:lpstr>PowerPoint 演示文稿</vt:lpstr>
      <vt:lpstr>感谢观看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蓝紫炫酷科技风工作汇报通用ppt模板</dc:title>
  <dc:creator>©米苏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13</cp:revision>
  <dcterms:created xsi:type="dcterms:W3CDTF">2023-06-05T05:58:43Z</dcterms:created>
  <dcterms:modified xsi:type="dcterms:W3CDTF">2023-11-14T14:36:37Z</dcterms:modified>
  <cp:contentStatus>蓝紫炫酷科技风工作汇报通用ppt模板，www.51pptmoban.com</cp:contentStatus>
  <cp:version>51pptmoban.com（V51-111403版）</cp:version>
</cp:coreProperties>
</file>